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81" r:id="rId3"/>
    <p:sldId id="354" r:id="rId4"/>
  </p:sldIdLst>
  <p:sldSz cx="12192000" cy="6858000"/>
  <p:notesSz cx="6797675" cy="9926638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ShellBold" panose="00000800000000000000" pitchFamily="50" charset="0"/>
      <p:regular r:id="rId15"/>
      <p:bold r:id="rId16"/>
    </p:embeddedFont>
    <p:embeddedFont>
      <p:font typeface="ShellMedium" panose="00000600000000000000" pitchFamily="50" charset="0"/>
      <p:regular r:id="rId17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657" autoAdjust="0"/>
  </p:normalViewPr>
  <p:slideViewPr>
    <p:cSldViewPr snapToGrid="0" snapToObjects="1" showGuides="1">
      <p:cViewPr>
        <p:scale>
          <a:sx n="90" d="100"/>
          <a:sy n="90" d="100"/>
        </p:scale>
        <p:origin x="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23/09/2023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23/09/2023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6B925C0-6D24-93E6-9BD7-9C91F6F7B3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54D0B37-239A-28D5-560B-21CF99F6464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AA66BD-C0DC-7FDF-3B36-32594A4C25E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88C8660-8912-5560-51F6-1BD06560919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5A9E794-8DA0-84C7-9D19-D91E5F7E91E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362E8DE-1DF5-6D24-E655-F02D325FA27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4FE700D-C9D7-5027-31A6-115C2A8A92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65E77-4045-0A5B-EBFB-ECBE91B709C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2B32DF24-4FF1-AA48-2872-D718FD053EB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723E64F9-1110-78DA-FBDD-ABEAADED8B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5655952-3BC6-A9F2-7AF8-0C0353DA3D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F964C74-58EA-D697-60C0-AF8CB438136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587827C-2FA0-F836-CB81-D23E924225F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DA19ABA-777A-B242-93C2-62B7C3761D4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592751E-CDAB-BC62-C696-41BD7ED4059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Tunu NODE COST SAVING  FOR Q3 2023 (July 2023)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September 2023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F6818F-0125-43C8-96A2-F27F9354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101" y="57182"/>
            <a:ext cx="10328858" cy="416951"/>
          </a:xfrm>
        </p:spPr>
        <p:txBody>
          <a:bodyPr/>
          <a:lstStyle/>
          <a:p>
            <a:r>
              <a:rPr lang="en-GB" sz="1800" dirty="0"/>
              <a:t> </a:t>
            </a:r>
            <a:r>
              <a:rPr lang="en-US" sz="1400" dirty="0"/>
              <a:t>Cost saving on </a:t>
            </a:r>
            <a:r>
              <a:rPr lang="en-GB" sz="1400" dirty="0"/>
              <a:t>logistics </a:t>
            </a:r>
            <a:r>
              <a:rPr lang="en-US" sz="1400" dirty="0"/>
              <a:t>from the use of digital technology for Santolina 3 Completion Test - Virtual Visit</a:t>
            </a:r>
            <a:endParaRPr lang="en-GB" sz="1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B2CD1-E451-4E45-290F-057993E82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8347" y="689113"/>
            <a:ext cx="11361394" cy="5466521"/>
          </a:xfrm>
        </p:spPr>
        <p:txBody>
          <a:bodyPr/>
          <a:lstStyle/>
          <a:p>
            <a:endParaRPr lang="en-US" sz="1200" b="1" u="sng" dirty="0">
              <a:latin typeface="Calibri" panose="020F0502020204030204" pitchFamily="34" charset="0"/>
            </a:endParaRPr>
          </a:p>
          <a:p>
            <a:r>
              <a:rPr lang="en-US" sz="1200" b="1" u="sng" dirty="0">
                <a:latin typeface="Calibri" panose="020F0502020204030204" pitchFamily="34" charset="0"/>
              </a:rPr>
              <a:t>ACTIVITIES:</a:t>
            </a:r>
          </a:p>
          <a:p>
            <a:endParaRPr lang="en-US" sz="1200" b="1" u="sng" dirty="0">
              <a:latin typeface="Calibri" panose="020F050202020403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Santolina -3 Completion test visit by the technical consultants to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unu node facilities of Tunu, OpukushiI  and ogbotobo  flow stations were planned and successfully completed virtually in July,2023.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The connected worker on 4G network from wearables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 MS Teams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 was deployed to achieve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live stream capabilities to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facilities for technical consultants -virtual visit: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The following planned and required activities for santolina-3 completion well test virtual visit were achieved: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sz="12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628650" lvl="1" indent="-171450"/>
            <a:r>
              <a:rPr lang="en-US" sz="1200" dirty="0">
                <a:latin typeface="Calibri" panose="020F0502020204030204" pitchFamily="34" charset="0"/>
              </a:rPr>
              <a:t>Live stream (Facility virtual tour/overview of </a:t>
            </a:r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Tunu , Opukushi and ogbotobo flowstation including virtual demonstration of santolina well test methodology.</a:t>
            </a:r>
            <a:endParaRPr lang="en-US" sz="1200" dirty="0">
              <a:latin typeface="Calibri" panose="020F0502020204030204" pitchFamily="34" charset="0"/>
            </a:endParaRPr>
          </a:p>
          <a:p>
            <a:pPr marL="628650" lvl="1" indent="-171450"/>
            <a:r>
              <a:rPr lang="en-US" sz="1200" dirty="0">
                <a:latin typeface="Calibri" panose="020F0502020204030204" pitchFamily="34" charset="0"/>
              </a:rPr>
              <a:t>Timestamped recorded videos of Well testing process.</a:t>
            </a:r>
          </a:p>
          <a:p>
            <a:pPr marL="628650" lvl="1" indent="-171450"/>
            <a:r>
              <a:rPr lang="en-US" sz="1200" dirty="0">
                <a:latin typeface="Calibri" panose="020F0502020204030204" pitchFamily="34" charset="0"/>
              </a:rPr>
              <a:t>Timestamped  Santolina well head pictures.</a:t>
            </a:r>
          </a:p>
          <a:p>
            <a:pPr marL="457200" lvl="1" indent="0">
              <a:buNone/>
            </a:pPr>
            <a:endParaRPr lang="en-US" sz="1200" dirty="0">
              <a:latin typeface="Calibri" panose="020F0502020204030204" pitchFamily="34" charset="0"/>
            </a:endParaRP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libri" panose="020F0502020204030204" pitchFamily="34" charset="0"/>
              </a:rPr>
              <a:t>The successful  execution of  this critical task virtually, eliminated the logistics cost  (flight cost) and other expenses required to bring the technical consultants to the country and field locations- (To and Fro to each of the Tunu node locations of  opukushi, Tunu and Ogbotobo).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sz="1200" b="1" u="sng" dirty="0">
                <a:latin typeface="Calibri" panose="020F0502020204030204" pitchFamily="34" charset="0"/>
              </a:rPr>
              <a:t>COST SAVINGS: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dirty="0">
                <a:latin typeface="Candara" panose="020E0502030303020204" pitchFamily="34" charset="0"/>
                <a:cs typeface="Calibri" panose="020F0502020204030204" pitchFamily="34" charset="0"/>
              </a:rPr>
              <a:t>Cost  saving on logistics  (Daily to and fro  on chopper flight expenses from PHIA to Tunu node  facilities of Tunu F/S,  Opukushi  F/S and ogbotobo F/S. For  the  three stations  @ the rate of  $7,200 per hour for 3 days was considered. (To/Fro Est expenses on chopper per day =  $ 14,400,  for 3days=  (14,400 x 3)= </a:t>
            </a:r>
            <a:r>
              <a:rPr lang="en-US" sz="1400" dirty="0">
                <a:highlight>
                  <a:srgbClr val="FFFF00"/>
                </a:highlight>
                <a:latin typeface="Candara" panose="020E0502030303020204" pitchFamily="34" charset="0"/>
                <a:cs typeface="Calibri" panose="020F0502020204030204" pitchFamily="34" charset="0"/>
              </a:rPr>
              <a:t>$ 43,200 </a:t>
            </a:r>
            <a:r>
              <a:rPr lang="en-US" sz="1400" dirty="0">
                <a:latin typeface="Candara" panose="020E0502030303020204" pitchFamily="34" charset="0"/>
                <a:cs typeface="Calibri" panose="020F0502020204030204" pitchFamily="34" charset="0"/>
              </a:rPr>
              <a:t>.                                                     </a:t>
            </a:r>
            <a:r>
              <a:rPr lang="en-US" sz="1200" dirty="0">
                <a:latin typeface="Candara" panose="020E0502030303020204" pitchFamily="34" charset="0"/>
                <a:cs typeface="Calibri" panose="020F0502020204030204" pitchFamily="34" charset="0"/>
              </a:rPr>
              <a:t>(Note:  cost of flight per hour = $ 7,200.   Est  2hours flight  per day , i.e., To and fro movement per day  was considered).</a:t>
            </a:r>
            <a:endParaRPr lang="en-US" sz="1200" b="1" dirty="0">
              <a:latin typeface="Candara" panose="020E050203030302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June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470933-4A84-78E2-35C9-ADF5EB3C0230}"/>
              </a:ext>
            </a:extLst>
          </p:cNvPr>
          <p:cNvSpPr txBox="1"/>
          <p:nvPr/>
        </p:nvSpPr>
        <p:spPr bwMode="auto">
          <a:xfrm>
            <a:off x="7283668" y="5458555"/>
            <a:ext cx="200078" cy="201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10119</TotalTime>
  <Words>321</Words>
  <Application>Microsoft Office PowerPoint</Application>
  <PresentationFormat>Widescreen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ShellMedium</vt:lpstr>
      <vt:lpstr>Wingdings</vt:lpstr>
      <vt:lpstr>Candara</vt:lpstr>
      <vt:lpstr>ShellBold</vt:lpstr>
      <vt:lpstr>Calibri</vt:lpstr>
      <vt:lpstr>Arial</vt:lpstr>
      <vt:lpstr>Shell layouts with footer</vt:lpstr>
      <vt:lpstr>Tunu NODE COST SAVING  FOR Q3 2023 (July 2023)</vt:lpstr>
      <vt:lpstr> Cost saving on logistics from the use of digital technology for Santolina 3 Completion Test - Virtual Visit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 DIY ACTIVITIES FOR Q1 2023</dc:title>
  <dc:creator>Hyginus Njoku</dc:creator>
  <cp:lastModifiedBy>Njoku, Hyginus E SPDC-IUC/G/UWU</cp:lastModifiedBy>
  <cp:revision>38</cp:revision>
  <dcterms:created xsi:type="dcterms:W3CDTF">2023-04-14T11:24:50Z</dcterms:created>
  <dcterms:modified xsi:type="dcterms:W3CDTF">2023-09-25T20:16:22Z</dcterms:modified>
  <cp:category>Shell_IC: UNRESTRICTED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