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5"/>
  </p:notesMasterIdLst>
  <p:handoutMasterIdLst>
    <p:handoutMasterId r:id="rId6"/>
  </p:handoutMasterIdLst>
  <p:sldIdLst>
    <p:sldId id="256" r:id="rId2"/>
    <p:sldId id="381" r:id="rId3"/>
    <p:sldId id="354" r:id="rId4"/>
  </p:sldIdLst>
  <p:sldSz cx="12192000" cy="6858000"/>
  <p:notesSz cx="6797675" cy="9926638"/>
  <p:embeddedFontLst>
    <p:embeddedFont>
      <p:font typeface="Calibri" panose="020F0502020204030204" pitchFamily="34" charset="0"/>
      <p:regular r:id="rId7"/>
      <p:bold r:id="rId8"/>
      <p:italic r:id="rId9"/>
      <p:boldItalic r:id="rId10"/>
    </p:embeddedFont>
    <p:embeddedFont>
      <p:font typeface="ShellBold" panose="00000800000000000000" pitchFamily="50" charset="0"/>
      <p:regular r:id="rId11"/>
      <p:bold r:id="rId12"/>
    </p:embeddedFont>
    <p:embeddedFont>
      <p:font typeface="ShellMedium" panose="00000600000000000000" pitchFamily="50" charset="0"/>
      <p:regular r:id="rId13"/>
    </p:embeddedFont>
    <p:embeddedFont>
      <p:font typeface="Tahoma" panose="020B0604030504040204" pitchFamily="34" charset="0"/>
      <p:regular r:id="rId14"/>
      <p:bold r:id="rId15"/>
    </p:embeddedFont>
  </p:embeddedFont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65" autoAdjust="0"/>
    <p:restoredTop sz="93792" autoAdjust="0"/>
  </p:normalViewPr>
  <p:slideViewPr>
    <p:cSldViewPr snapToGrid="0" snapToObjects="1" showGuides="1">
      <p:cViewPr>
        <p:scale>
          <a:sx n="75" d="100"/>
          <a:sy n="75" d="100"/>
        </p:scale>
        <p:origin x="488" y="-168"/>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napToObjects="1" showGuides="1">
      <p:cViewPr varScale="1">
        <p:scale>
          <a:sx n="61" d="100"/>
          <a:sy n="61" d="100"/>
        </p:scale>
        <p:origin x="2712" y="84"/>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font" Target="fonts/font5.fntdata"/><Relationship Id="rId5" Type="http://schemas.openxmlformats.org/officeDocument/2006/relationships/notesMaster" Target="notesMasters/notesMaster1.xml"/><Relationship Id="rId15" Type="http://schemas.openxmlformats.org/officeDocument/2006/relationships/font" Target="fonts/font9.fntdata"/><Relationship Id="rId10" Type="http://schemas.openxmlformats.org/officeDocument/2006/relationships/font" Target="fonts/font4.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GB" dirty="0">
              <a:latin typeface="ShellMedium" panose="00000600000000000000" pitchFamily="50" charset="0"/>
            </a:endParaRPr>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78688C09-A274-4C07-9395-CBE67C0DE912}" type="datetimeFigureOut">
              <a:rPr lang="en-GB" smtClean="0">
                <a:latin typeface="ShellMedium" panose="00000600000000000000" pitchFamily="50" charset="0"/>
              </a:rPr>
              <a:pPr/>
              <a:t>17/10/2023</a:t>
            </a:fld>
            <a:endParaRPr lang="en-GB" dirty="0">
              <a:latin typeface="ShellMedium" panose="00000600000000000000" pitchFamily="50" charset="0"/>
            </a:endParaRPr>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n-GB" dirty="0">
              <a:latin typeface="ShellMedium" panose="00000600000000000000" pitchFamily="50" charset="0"/>
            </a:endParaRPr>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18B005D9-1AAC-4E6D-B9B3-BB8CB4FD9D30}" type="slidenum">
              <a:rPr lang="en-GB" smtClean="0">
                <a:latin typeface="ShellMedium" panose="00000600000000000000" pitchFamily="50" charset="0"/>
              </a:rPr>
              <a:pPr/>
              <a:t>‹#›</a:t>
            </a:fld>
            <a:endParaRPr lang="en-GB" dirty="0">
              <a:latin typeface="ShellMedium" panose="00000600000000000000" pitchFamily="50" charset="0"/>
            </a:endParaRPr>
          </a:p>
        </p:txBody>
      </p:sp>
    </p:spTree>
    <p:extLst>
      <p:ext uri="{BB962C8B-B14F-4D97-AF65-F5344CB8AC3E}">
        <p14:creationId xmlns:p14="http://schemas.microsoft.com/office/powerpoint/2010/main" val="2967973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atin typeface="Futura Medium" pitchFamily="2" charset="0"/>
              </a:defRPr>
            </a:lvl1pPr>
          </a:lstStyle>
          <a:p>
            <a:endParaRPr lang="en-GB" dirty="0">
              <a:latin typeface="ShellMedium" panose="00000600000000000000" pitchFamily="50" charset="0"/>
            </a:endParaRPr>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atin typeface="Futura Medium" pitchFamily="2" charset="0"/>
              </a:defRPr>
            </a:lvl1pPr>
          </a:lstStyle>
          <a:p>
            <a:fld id="{E8910CE4-810D-4C84-B7AD-48C304FEA169}" type="datetimeFigureOut">
              <a:rPr lang="en-GB" smtClean="0">
                <a:latin typeface="ShellMedium" panose="00000600000000000000" pitchFamily="50" charset="0"/>
              </a:rPr>
              <a:pPr/>
              <a:t>17/10/2023</a:t>
            </a:fld>
            <a:endParaRPr lang="en-GB" dirty="0">
              <a:latin typeface="ShellMedium" panose="00000600000000000000" pitchFamily="50" charset="0"/>
            </a:endParaRPr>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GB" dirty="0">
              <a:latin typeface="ShellMedium" panose="00000600000000000000" pitchFamily="50" charset="0"/>
            </a:endParaRPr>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atin typeface="Futura Medium" pitchFamily="2" charset="0"/>
              </a:defRPr>
            </a:lvl1pPr>
          </a:lstStyle>
          <a:p>
            <a:endParaRPr lang="en-GB" dirty="0">
              <a:latin typeface="ShellMedium" panose="00000600000000000000" pitchFamily="50" charset="0"/>
            </a:endParaRPr>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atin typeface="Futura Medium" pitchFamily="2" charset="0"/>
              </a:defRPr>
            </a:lvl1pPr>
          </a:lstStyle>
          <a:p>
            <a:fld id="{DE799493-6412-4470-9830-D005B358D66E}" type="slidenum">
              <a:rPr lang="en-GB" smtClean="0">
                <a:latin typeface="ShellMedium" panose="00000600000000000000" pitchFamily="50" charset="0"/>
              </a:rPr>
              <a:pPr/>
              <a:t>‹#›</a:t>
            </a:fld>
            <a:endParaRPr lang="en-GB" dirty="0">
              <a:latin typeface="ShellMedium" panose="00000600000000000000" pitchFamily="50" charset="0"/>
            </a:endParaRPr>
          </a:p>
        </p:txBody>
      </p:sp>
    </p:spTree>
    <p:extLst>
      <p:ext uri="{BB962C8B-B14F-4D97-AF65-F5344CB8AC3E}">
        <p14:creationId xmlns:p14="http://schemas.microsoft.com/office/powerpoint/2010/main" val="4162893719"/>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ShellMedium" panose="00000600000000000000" pitchFamily="50" charset="0"/>
        <a:ea typeface="+mn-ea"/>
        <a:cs typeface="+mn-cs"/>
      </a:defRPr>
    </a:lvl1pPr>
    <a:lvl2pPr marL="609585" algn="l" defTabSz="1219170" rtl="0" eaLnBrk="1" latinLnBrk="0" hangingPunct="1">
      <a:defRPr sz="1600" kern="1200">
        <a:solidFill>
          <a:schemeClr val="tx1"/>
        </a:solidFill>
        <a:latin typeface="ShellMedium" panose="00000600000000000000" pitchFamily="50" charset="0"/>
        <a:ea typeface="+mn-ea"/>
        <a:cs typeface="+mn-cs"/>
      </a:defRPr>
    </a:lvl2pPr>
    <a:lvl3pPr marL="1219170" algn="l" defTabSz="1219170" rtl="0" eaLnBrk="1" latinLnBrk="0" hangingPunct="1">
      <a:defRPr sz="1600" kern="1200">
        <a:solidFill>
          <a:schemeClr val="tx1"/>
        </a:solidFill>
        <a:latin typeface="ShellMedium" panose="00000600000000000000" pitchFamily="50" charset="0"/>
        <a:ea typeface="+mn-ea"/>
        <a:cs typeface="+mn-cs"/>
      </a:defRPr>
    </a:lvl3pPr>
    <a:lvl4pPr marL="1828754" algn="l" defTabSz="1219170" rtl="0" eaLnBrk="1" latinLnBrk="0" hangingPunct="1">
      <a:defRPr sz="1600" kern="1200">
        <a:solidFill>
          <a:schemeClr val="tx1"/>
        </a:solidFill>
        <a:latin typeface="ShellMedium" panose="00000600000000000000" pitchFamily="50" charset="0"/>
        <a:ea typeface="+mn-ea"/>
        <a:cs typeface="+mn-cs"/>
      </a:defRPr>
    </a:lvl4pPr>
    <a:lvl5pPr marL="2438339" algn="l" defTabSz="1219170" rtl="0" eaLnBrk="1" latinLnBrk="0" hangingPunct="1">
      <a:defRPr sz="1600" kern="1200">
        <a:solidFill>
          <a:schemeClr val="tx1"/>
        </a:solidFill>
        <a:latin typeface="ShellMedium" panose="00000600000000000000" pitchFamily="50"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endParaRPr lang="en-GB" dirty="0">
              <a:latin typeface="ShellMedium" panose="00000600000000000000" pitchFamily="50" charset="0"/>
            </a:endParaRPr>
          </a:p>
        </p:txBody>
      </p:sp>
      <p:sp>
        <p:nvSpPr>
          <p:cNvPr id="4" name="Slide Number Placeholder 3"/>
          <p:cNvSpPr>
            <a:spLocks noGrp="1"/>
          </p:cNvSpPr>
          <p:nvPr>
            <p:ph type="sldNum" sz="quarter" idx="10"/>
          </p:nvPr>
        </p:nvSpPr>
        <p:spPr/>
        <p:txBody>
          <a:bodyPr/>
          <a:lstStyle/>
          <a:p>
            <a:fld id="{DE799493-6412-4470-9830-D005B358D66E}" type="slidenum">
              <a:rPr lang="en-GB" smtClean="0">
                <a:latin typeface="ShellMedium" panose="00000600000000000000" pitchFamily="50" charset="0"/>
              </a:rPr>
              <a:pPr/>
              <a:t>1</a:t>
            </a:fld>
            <a:endParaRPr lang="en-GB" dirty="0">
              <a:latin typeface="ShellMedium" panose="00000600000000000000" pitchFamily="50" charset="0"/>
            </a:endParaRPr>
          </a:p>
        </p:txBody>
      </p:sp>
    </p:spTree>
    <p:extLst>
      <p:ext uri="{BB962C8B-B14F-4D97-AF65-F5344CB8AC3E}">
        <p14:creationId xmlns:p14="http://schemas.microsoft.com/office/powerpoint/2010/main" val="2414395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1" dirty="0">
                <a:latin typeface="Calibri" panose="020F0502020204030204" pitchFamily="34" charset="0"/>
                <a:ea typeface="Calibri" panose="020F0502020204030204" pitchFamily="34" charset="0"/>
              </a:rPr>
              <a:t>AGO emission factor = 0.00274411</a:t>
            </a:r>
          </a:p>
          <a:p>
            <a:endParaRPr lang="en-GB" dirty="0"/>
          </a:p>
        </p:txBody>
      </p:sp>
      <p:sp>
        <p:nvSpPr>
          <p:cNvPr id="4" name="Slide Number Placeholder 3"/>
          <p:cNvSpPr>
            <a:spLocks noGrp="1"/>
          </p:cNvSpPr>
          <p:nvPr>
            <p:ph type="sldNum" sz="quarter" idx="10"/>
          </p:nvPr>
        </p:nvSpPr>
        <p:spPr/>
        <p:txBody>
          <a:bodyPr/>
          <a:lstStyle/>
          <a:p>
            <a:fld id="{DE799493-6412-4470-9830-D005B358D66E}" type="slidenum">
              <a:rPr lang="en-GB" smtClean="0">
                <a:latin typeface="ShellMedium" panose="00000600000000000000" pitchFamily="50" charset="0"/>
              </a:rPr>
              <a:pPr/>
              <a:t>2</a:t>
            </a:fld>
            <a:endParaRPr lang="en-GB" dirty="0">
              <a:latin typeface="ShellMedium" panose="00000600000000000000" pitchFamily="50" charset="0"/>
            </a:endParaRPr>
          </a:p>
        </p:txBody>
      </p:sp>
    </p:spTree>
    <p:extLst>
      <p:ext uri="{BB962C8B-B14F-4D97-AF65-F5344CB8AC3E}">
        <p14:creationId xmlns:p14="http://schemas.microsoft.com/office/powerpoint/2010/main" val="3870234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endParaRPr lang="en-GB" dirty="0">
              <a:latin typeface="ShellMedium" panose="00000600000000000000" pitchFamily="50" charset="0"/>
            </a:endParaRPr>
          </a:p>
        </p:txBody>
      </p:sp>
      <p:sp>
        <p:nvSpPr>
          <p:cNvPr id="4" name="Slide Number Placeholder 3"/>
          <p:cNvSpPr>
            <a:spLocks noGrp="1"/>
          </p:cNvSpPr>
          <p:nvPr>
            <p:ph type="sldNum" sz="quarter" idx="10"/>
          </p:nvPr>
        </p:nvSpPr>
        <p:spPr/>
        <p:txBody>
          <a:bodyPr/>
          <a:lstStyle/>
          <a:p>
            <a:fld id="{DE799493-6412-4470-9830-D005B358D66E}" type="slidenum">
              <a:rPr lang="en-GB" smtClean="0">
                <a:latin typeface="ShellMedium" panose="00000600000000000000" pitchFamily="50" charset="0"/>
              </a:rPr>
              <a:pPr/>
              <a:t>3</a:t>
            </a:fld>
            <a:endParaRPr lang="en-GB" dirty="0">
              <a:latin typeface="ShellMedium" panose="00000600000000000000" pitchFamily="50" charset="0"/>
            </a:endParaRPr>
          </a:p>
        </p:txBody>
      </p:sp>
    </p:spTree>
    <p:extLst>
      <p:ext uri="{BB962C8B-B14F-4D97-AF65-F5344CB8AC3E}">
        <p14:creationId xmlns:p14="http://schemas.microsoft.com/office/powerpoint/2010/main" val="27469808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3" name="Rectangle 102"/>
          <p:cNvSpPr/>
          <p:nvPr userDrawn="1"/>
        </p:nvSpPr>
        <p:spPr bwMode="gray">
          <a:xfrm>
            <a:off x="0" y="4313786"/>
            <a:ext cx="12192000"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8" name="Rectangle 2"/>
          <p:cNvSpPr>
            <a:spLocks noGrp="1" noChangeArrowheads="1"/>
          </p:cNvSpPr>
          <p:nvPr userDrawn="1">
            <p:ph type="ctrTitle"/>
          </p:nvPr>
        </p:nvSpPr>
        <p:spPr>
          <a:xfrm>
            <a:off x="1779490" y="951614"/>
            <a:ext cx="9899747" cy="918000"/>
          </a:xfrm>
          <a:noFill/>
        </p:spPr>
        <p:txBody>
          <a:bodyPr lIns="0" tIns="0" rIns="0" anchor="ctr" anchorCtr="0"/>
          <a:lstStyle>
            <a:lvl1pPr>
              <a:lnSpc>
                <a:spcPct val="110000"/>
              </a:lnSpc>
              <a:defRPr sz="2800" b="0" kern="1200" cap="none" spc="0" baseline="0">
                <a:solidFill>
                  <a:schemeClr val="tx1"/>
                </a:solidFill>
                <a:latin typeface="ShellBold" panose="00000800000000000000" pitchFamily="50" charset="0"/>
                <a:cs typeface="Arial" pitchFamily="34" charset="0"/>
              </a:defRPr>
            </a:lvl1pPr>
          </a:lstStyle>
          <a:p>
            <a:r>
              <a:rPr lang="en-GB"/>
              <a:t>Click to edit Master title style</a:t>
            </a:r>
            <a:endParaRPr lang="en-GB" dirty="0"/>
          </a:p>
        </p:txBody>
      </p:sp>
      <p:sp>
        <p:nvSpPr>
          <p:cNvPr id="29" name="Rectangle 3"/>
          <p:cNvSpPr>
            <a:spLocks noGrp="1" noChangeArrowheads="1"/>
          </p:cNvSpPr>
          <p:nvPr userDrawn="1">
            <p:ph type="subTitle" idx="1"/>
          </p:nvPr>
        </p:nvSpPr>
        <p:spPr>
          <a:xfrm>
            <a:off x="1779490" y="3310197"/>
            <a:ext cx="9899747"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GB"/>
              <a:t>Click to edit Master subtitle style</a:t>
            </a:r>
            <a:endParaRPr lang="en-GB" dirty="0"/>
          </a:p>
        </p:txBody>
      </p:sp>
      <p:sp>
        <p:nvSpPr>
          <p:cNvPr id="32" name="Text Placeholder 31"/>
          <p:cNvSpPr>
            <a:spLocks noGrp="1"/>
          </p:cNvSpPr>
          <p:nvPr userDrawn="1">
            <p:ph type="body" sz="quarter" idx="10" hasCustomPrompt="1"/>
          </p:nvPr>
        </p:nvSpPr>
        <p:spPr>
          <a:xfrm>
            <a:off x="1779490" y="4588235"/>
            <a:ext cx="7810528" cy="237600"/>
          </a:xfrm>
        </p:spPr>
        <p:txBody>
          <a:bodyPr anchor="t" anchorCtr="0"/>
          <a:lstStyle>
            <a:lvl1pPr>
              <a:lnSpc>
                <a:spcPct val="100000"/>
              </a:lnSpc>
              <a:buNone/>
              <a:defRPr sz="1400">
                <a:solidFill>
                  <a:schemeClr val="tx1"/>
                </a:solidFill>
                <a:latin typeface="ShellBold" panose="00000800000000000000" pitchFamily="50" charset="0"/>
              </a:defRPr>
            </a:lvl1pPr>
          </a:lstStyle>
          <a:p>
            <a:pPr lvl="0"/>
            <a:r>
              <a:rPr lang="en-GB" dirty="0"/>
              <a:t>Click to insert Author’s Name</a:t>
            </a:r>
          </a:p>
        </p:txBody>
      </p:sp>
      <p:sp>
        <p:nvSpPr>
          <p:cNvPr id="33" name="Text Placeholder 31"/>
          <p:cNvSpPr>
            <a:spLocks noGrp="1"/>
          </p:cNvSpPr>
          <p:nvPr userDrawn="1">
            <p:ph type="body" sz="quarter" idx="11" hasCustomPrompt="1"/>
          </p:nvPr>
        </p:nvSpPr>
        <p:spPr>
          <a:xfrm>
            <a:off x="1779490" y="4840064"/>
            <a:ext cx="7810528"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24"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2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9" name="Rectangle 18" descr="&lt;Shell Yellow Bar&gt;" title="&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20" name="Picture 19"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8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8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 name="TextBox 1" descr="CONFIDENTIAL_TAG_0xFFEE">
            <a:extLst>
              <a:ext uri="{FF2B5EF4-FFF2-40B4-BE49-F238E27FC236}">
                <a16:creationId xmlns:a16="http://schemas.microsoft.com/office/drawing/2014/main" id="{E6B925C0-6D24-93E6-9BD7-9C91F6F7B3F3}"/>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extLst>
    <p:ext uri="{DCECCB84-F9BA-43D5-87BE-67443E8EF086}">
      <p15:sldGuideLst xmlns:p15="http://schemas.microsoft.com/office/powerpoint/2012/main">
        <p15:guide id="1" pos="198" userDrawn="1">
          <p15:clr>
            <a:srgbClr val="FBAE40"/>
          </p15:clr>
        </p15:guide>
        <p15:guide id="4" pos="7357" userDrawn="1">
          <p15:clr>
            <a:srgbClr val="FBAE40"/>
          </p15:clr>
        </p15:guide>
        <p15:guide id="5" pos="1121" userDrawn="1">
          <p15:clr>
            <a:srgbClr val="FBAE40"/>
          </p15:clr>
        </p15:guide>
        <p15:guide id="6" orient="horz" pos="4074" userDrawn="1">
          <p15:clr>
            <a:srgbClr val="FBAE40"/>
          </p15:clr>
        </p15:guide>
        <p15:guide id="7" orient="horz" pos="21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509312" y="6201069"/>
            <a:ext cx="5543051" cy="158455"/>
          </a:xfrm>
        </p:spPr>
        <p:txBody>
          <a:bodyPr wrap="square">
            <a:noAutofit/>
          </a:bodyPr>
          <a:lstStyle>
            <a:lvl1pPr>
              <a:defRPr sz="900" cap="none" baseline="0">
                <a:solidFill>
                  <a:schemeClr val="tx1"/>
                </a:solidFill>
                <a:latin typeface="+mn-lt"/>
              </a:defRPr>
            </a:lvl1pPr>
          </a:lstStyle>
          <a:p>
            <a:pPr lvl="0"/>
            <a:r>
              <a:rPr lang="en-GB" dirty="0"/>
              <a:t>Click to edit source</a:t>
            </a:r>
          </a:p>
        </p:txBody>
      </p:sp>
      <p:sp>
        <p:nvSpPr>
          <p:cNvPr id="32" name="Rectangle 2"/>
          <p:cNvSpPr>
            <a:spLocks noGrp="1" noChangeArrowheads="1"/>
          </p:cNvSpPr>
          <p:nvPr>
            <p:ph type="title"/>
          </p:nvPr>
        </p:nvSpPr>
        <p:spPr bwMode="auto">
          <a:xfrm>
            <a:off x="508000" y="712800"/>
            <a:ext cx="11171237"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atin typeface="ShellBold" panose="00000800000000000000" pitchFamily="50" charset="0"/>
              </a:defRPr>
            </a:lvl1pPr>
          </a:lstStyle>
          <a:p>
            <a:pPr lvl="0"/>
            <a:r>
              <a:rPr lang="en-GB" noProof="0"/>
              <a:t>Click to edit Master title style</a:t>
            </a:r>
            <a:endParaRPr lang="en-GB" noProof="0" dirty="0"/>
          </a:p>
        </p:txBody>
      </p:sp>
      <p:sp>
        <p:nvSpPr>
          <p:cNvPr id="39" name="Content Placeholder 51"/>
          <p:cNvSpPr>
            <a:spLocks noGrp="1"/>
          </p:cNvSpPr>
          <p:nvPr>
            <p:ph sz="quarter" idx="45" hasCustomPrompt="1"/>
          </p:nvPr>
        </p:nvSpPr>
        <p:spPr>
          <a:xfrm>
            <a:off x="508000" y="4199574"/>
            <a:ext cx="5468938" cy="234616"/>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40" name="Content Placeholder 51"/>
          <p:cNvSpPr>
            <a:spLocks noGrp="1"/>
          </p:cNvSpPr>
          <p:nvPr>
            <p:ph sz="quarter" idx="46" hasCustomPrompt="1"/>
          </p:nvPr>
        </p:nvSpPr>
        <p:spPr>
          <a:xfrm>
            <a:off x="508000" y="3864611"/>
            <a:ext cx="5468938" cy="268150"/>
          </a:xfrm>
        </p:spPr>
        <p:txBody>
          <a:bodyPr vert="horz" wrap="square" lIns="0" tIns="0" rIns="0" bIns="0" rtlCol="0">
            <a:spAutoFit/>
          </a:bodyPr>
          <a:lstStyle>
            <a:lvl1pPr>
              <a:defRPr lang="nl-NL" sz="1600" kern="1200" cap="none" baseline="0" dirty="0">
                <a:solidFill>
                  <a:schemeClr val="tx1"/>
                </a:solidFill>
                <a:latin typeface="ShellBold" panose="00000800000000000000" pitchFamily="50"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41" name="Straight Connector 40"/>
          <p:cNvCxnSpPr/>
          <p:nvPr userDrawn="1"/>
        </p:nvCxnSpPr>
        <p:spPr>
          <a:xfrm>
            <a:off x="508000" y="4141370"/>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508000" y="4456229"/>
            <a:ext cx="5468938" cy="1623641"/>
          </a:xfrm>
        </p:spPr>
        <p:txBody>
          <a:bodyPr>
            <a:normAutofit/>
          </a:bodyPr>
          <a:lstStyle>
            <a:lvl1pPr>
              <a:defRPr sz="1400">
                <a:solidFill>
                  <a:schemeClr val="tx1"/>
                </a:solidFill>
                <a:latin typeface="+mn-lt"/>
              </a:defRPr>
            </a:lvl1pPr>
          </a:lstStyle>
          <a:p>
            <a:r>
              <a:rPr lang="en-GB"/>
              <a:t>Click icon to add chart</a:t>
            </a:r>
            <a:endParaRPr lang="en-GB" dirty="0"/>
          </a:p>
        </p:txBody>
      </p:sp>
      <p:cxnSp>
        <p:nvCxnSpPr>
          <p:cNvPr id="43" name="Straight Connector 42"/>
          <p:cNvCxnSpPr/>
          <p:nvPr userDrawn="1"/>
        </p:nvCxnSpPr>
        <p:spPr>
          <a:xfrm flipV="1">
            <a:off x="508000" y="5966640"/>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508000" y="1863726"/>
            <a:ext cx="5468938" cy="234616"/>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0" name="Content Placeholder 51"/>
          <p:cNvSpPr>
            <a:spLocks noGrp="1"/>
          </p:cNvSpPr>
          <p:nvPr>
            <p:ph sz="quarter" idx="55" hasCustomPrompt="1"/>
          </p:nvPr>
        </p:nvSpPr>
        <p:spPr>
          <a:xfrm>
            <a:off x="508000" y="1528763"/>
            <a:ext cx="5468938" cy="268150"/>
          </a:xfrm>
        </p:spPr>
        <p:txBody>
          <a:bodyPr vert="horz" wrap="square" lIns="0" tIns="0" rIns="0" bIns="0" rtlCol="0">
            <a:spAutoFit/>
          </a:bodyPr>
          <a:lstStyle>
            <a:lvl1pPr>
              <a:defRPr lang="nl-NL" sz="1600" kern="1200" cap="none" baseline="0" dirty="0">
                <a:solidFill>
                  <a:schemeClr val="tx1"/>
                </a:solidFill>
                <a:latin typeface="ShellBold" panose="00000800000000000000" pitchFamily="50"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1" name="Straight Connector 100"/>
          <p:cNvCxnSpPr/>
          <p:nvPr userDrawn="1"/>
        </p:nvCxnSpPr>
        <p:spPr>
          <a:xfrm>
            <a:off x="508000" y="1805522"/>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508000" y="2120382"/>
            <a:ext cx="5468938" cy="1623641"/>
          </a:xfrm>
        </p:spPr>
        <p:txBody>
          <a:bodyPr>
            <a:normAutofit/>
          </a:bodyPr>
          <a:lstStyle>
            <a:lvl1pPr>
              <a:defRPr sz="1400">
                <a:solidFill>
                  <a:schemeClr val="tx1"/>
                </a:solidFill>
                <a:latin typeface="+mn-lt"/>
              </a:defRPr>
            </a:lvl1pPr>
          </a:lstStyle>
          <a:p>
            <a:r>
              <a:rPr lang="en-GB"/>
              <a:t>Click icon to add chart</a:t>
            </a:r>
            <a:endParaRPr lang="en-GB" dirty="0"/>
          </a:p>
        </p:txBody>
      </p:sp>
      <p:cxnSp>
        <p:nvCxnSpPr>
          <p:cNvPr id="103" name="Straight Connector 102"/>
          <p:cNvCxnSpPr/>
          <p:nvPr userDrawn="1"/>
        </p:nvCxnSpPr>
        <p:spPr>
          <a:xfrm flipV="1">
            <a:off x="508000" y="3732357"/>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6215063" y="4199574"/>
            <a:ext cx="5464175" cy="234616"/>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5" name="Content Placeholder 51"/>
          <p:cNvSpPr>
            <a:spLocks noGrp="1"/>
          </p:cNvSpPr>
          <p:nvPr>
            <p:ph sz="quarter" idx="58" hasCustomPrompt="1"/>
          </p:nvPr>
        </p:nvSpPr>
        <p:spPr>
          <a:xfrm>
            <a:off x="6215063" y="3864611"/>
            <a:ext cx="5464175" cy="268150"/>
          </a:xfrm>
        </p:spPr>
        <p:txBody>
          <a:bodyPr vert="horz" wrap="square" lIns="0" tIns="0" rIns="0" bIns="0" rtlCol="0">
            <a:spAutoFit/>
          </a:bodyPr>
          <a:lstStyle>
            <a:lvl1pPr>
              <a:defRPr lang="nl-NL" sz="1600" kern="1200" cap="none" baseline="0" dirty="0">
                <a:solidFill>
                  <a:schemeClr val="tx1"/>
                </a:solidFill>
                <a:latin typeface="ShellBold" panose="00000800000000000000" pitchFamily="50"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6" name="Straight Connector 105"/>
          <p:cNvCxnSpPr/>
          <p:nvPr userDrawn="1"/>
        </p:nvCxnSpPr>
        <p:spPr>
          <a:xfrm>
            <a:off x="6215063" y="4141387"/>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6215063" y="4456229"/>
            <a:ext cx="5464175" cy="1623641"/>
          </a:xfrm>
        </p:spPr>
        <p:txBody>
          <a:bodyPr>
            <a:normAutofit/>
          </a:bodyPr>
          <a:lstStyle>
            <a:lvl1pPr>
              <a:defRPr sz="1400">
                <a:solidFill>
                  <a:schemeClr val="tx1"/>
                </a:solidFill>
                <a:latin typeface="+mn-lt"/>
              </a:defRPr>
            </a:lvl1pPr>
          </a:lstStyle>
          <a:p>
            <a:r>
              <a:rPr lang="en-GB"/>
              <a:t>Click icon to add chart</a:t>
            </a:r>
            <a:endParaRPr lang="en-GB" dirty="0"/>
          </a:p>
        </p:txBody>
      </p:sp>
      <p:cxnSp>
        <p:nvCxnSpPr>
          <p:cNvPr id="108" name="Straight Connector 107"/>
          <p:cNvCxnSpPr/>
          <p:nvPr userDrawn="1"/>
        </p:nvCxnSpPr>
        <p:spPr>
          <a:xfrm flipV="1">
            <a:off x="6215063" y="5966657"/>
            <a:ext cx="5464175" cy="182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6215063" y="1863726"/>
            <a:ext cx="5464175" cy="234616"/>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10" name="Content Placeholder 51"/>
          <p:cNvSpPr>
            <a:spLocks noGrp="1"/>
          </p:cNvSpPr>
          <p:nvPr>
            <p:ph sz="quarter" idx="61" hasCustomPrompt="1"/>
          </p:nvPr>
        </p:nvSpPr>
        <p:spPr>
          <a:xfrm>
            <a:off x="6215063" y="1528763"/>
            <a:ext cx="5464175" cy="268150"/>
          </a:xfrm>
        </p:spPr>
        <p:txBody>
          <a:bodyPr vert="horz" wrap="square" lIns="0" tIns="0" rIns="0" bIns="0" rtlCol="0">
            <a:spAutoFit/>
          </a:bodyPr>
          <a:lstStyle>
            <a:lvl1pPr>
              <a:defRPr lang="nl-NL" sz="1600" kern="1200" cap="none" baseline="0" dirty="0">
                <a:solidFill>
                  <a:schemeClr val="tx1"/>
                </a:solidFill>
                <a:latin typeface="ShellBold" panose="00000800000000000000" pitchFamily="50"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11" name="Straight Connector 110"/>
          <p:cNvCxnSpPr/>
          <p:nvPr userDrawn="1"/>
        </p:nvCxnSpPr>
        <p:spPr>
          <a:xfrm>
            <a:off x="6215063" y="1805539"/>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6215063" y="2120382"/>
            <a:ext cx="5464175" cy="1623641"/>
          </a:xfrm>
        </p:spPr>
        <p:txBody>
          <a:bodyPr>
            <a:normAutofit/>
          </a:bodyPr>
          <a:lstStyle>
            <a:lvl1pPr>
              <a:defRPr sz="1400">
                <a:solidFill>
                  <a:schemeClr val="tx1"/>
                </a:solidFill>
                <a:latin typeface="+mn-lt"/>
              </a:defRPr>
            </a:lvl1pPr>
          </a:lstStyle>
          <a:p>
            <a:r>
              <a:rPr lang="en-GB"/>
              <a:t>Click icon to add chart</a:t>
            </a:r>
            <a:endParaRPr lang="en-GB" dirty="0"/>
          </a:p>
        </p:txBody>
      </p:sp>
      <p:cxnSp>
        <p:nvCxnSpPr>
          <p:cNvPr id="113" name="Straight Connector 112"/>
          <p:cNvCxnSpPr/>
          <p:nvPr userDrawn="1"/>
        </p:nvCxnSpPr>
        <p:spPr>
          <a:xfrm>
            <a:off x="6089108" y="3730543"/>
            <a:ext cx="5265195" cy="244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3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3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 name="TextBox 1" descr="CONFIDENTIAL_TAG_0xFFEE">
            <a:extLst>
              <a:ext uri="{FF2B5EF4-FFF2-40B4-BE49-F238E27FC236}">
                <a16:creationId xmlns:a16="http://schemas.microsoft.com/office/drawing/2014/main" id="{B54D0B37-239A-28D5-560B-21CF99F64647}"/>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6" name="Rectangle 25"/>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7" name="Rectangle 26" descr="&lt;Shell Yellow Bar&gt;" title="&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8" name="Title 1"/>
          <p:cNvSpPr>
            <a:spLocks noGrp="1"/>
          </p:cNvSpPr>
          <p:nvPr>
            <p:ph type="title"/>
          </p:nvPr>
        </p:nvSpPr>
        <p:spPr>
          <a:xfrm>
            <a:off x="763200" y="2636980"/>
            <a:ext cx="6397451" cy="1362075"/>
          </a:xfrm>
          <a:prstGeom prst="rect">
            <a:avLst/>
          </a:prstGeom>
        </p:spPr>
        <p:txBody>
          <a:bodyPr lIns="0" tIns="0" rIns="0" bIns="0"/>
          <a:lstStyle>
            <a:lvl1pPr algn="l">
              <a:defRPr sz="1400" b="0" cap="none" baseline="0">
                <a:solidFill>
                  <a:schemeClr val="tx1"/>
                </a:solidFill>
                <a:latin typeface="ShellBold" panose="00000800000000000000" pitchFamily="50" charset="0"/>
              </a:defRPr>
            </a:lvl1pPr>
          </a:lstStyle>
          <a:p>
            <a:r>
              <a:rPr lang="en-GB"/>
              <a:t>Click to edit Master title style</a:t>
            </a:r>
            <a:endParaRPr lang="en-GB" dirty="0"/>
          </a:p>
        </p:txBody>
      </p:sp>
      <p:sp>
        <p:nvSpPr>
          <p:cNvPr id="25" name="Text Placeholder 2"/>
          <p:cNvSpPr>
            <a:spLocks noGrp="1"/>
          </p:cNvSpPr>
          <p:nvPr>
            <p:ph type="body" idx="1"/>
          </p:nvPr>
        </p:nvSpPr>
        <p:spPr>
          <a:xfrm>
            <a:off x="763200" y="1696947"/>
            <a:ext cx="639745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ShellBold" panose="00000800000000000000" pitchFamily="50" charset="0"/>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GB"/>
              <a:t>Click to edit Master text styles</a:t>
            </a:r>
            <a:endParaRPr lang="en-GB" dirty="0"/>
          </a:p>
        </p:txBody>
      </p:sp>
      <p:sp>
        <p:nvSpPr>
          <p:cNvPr id="34" name="Text Placeholder 13"/>
          <p:cNvSpPr>
            <a:spLocks noGrp="1"/>
          </p:cNvSpPr>
          <p:nvPr>
            <p:ph type="body" sz="quarter" idx="13" hasCustomPrompt="1"/>
          </p:nvPr>
        </p:nvSpPr>
        <p:spPr bwMode="gray">
          <a:xfrm>
            <a:off x="7402833" y="1924112"/>
            <a:ext cx="4274842" cy="2930523"/>
          </a:xfrm>
          <a:prstGeom prst="rect">
            <a:avLst/>
          </a:prstGeom>
        </p:spPr>
        <p:txBody>
          <a:bodyPr lIns="0" tIns="0" rIns="0" bIns="0"/>
          <a:lstStyle>
            <a:lvl1pPr marL="0" algn="r" defTabSz="1219170" rtl="0" eaLnBrk="1" latinLnBrk="0" hangingPunct="1">
              <a:lnSpc>
                <a:spcPct val="100000"/>
              </a:lnSpc>
              <a:buClr>
                <a:srgbClr val="DD1D21"/>
              </a:buClr>
              <a:buSzPct val="85000"/>
              <a:buNone/>
              <a:tabLst>
                <a:tab pos="1081088" algn="l"/>
              </a:tabLst>
              <a:defRPr lang="en-GB" sz="20000" kern="10000" spc="-1000" baseline="0" dirty="0">
                <a:ln w="3175">
                  <a:noFill/>
                </a:ln>
                <a:solidFill>
                  <a:schemeClr val="accent1"/>
                </a:solidFill>
                <a:latin typeface="ShellBold" panose="00000800000000000000" pitchFamily="50" charset="0"/>
                <a:ea typeface="ShellMedium" panose="00000600000000000000" pitchFamily="50" charset="0"/>
                <a:cs typeface="ShellBold" panose="00000800000000000000" pitchFamily="50" charset="0"/>
              </a:defRPr>
            </a:lvl1pPr>
          </a:lstStyle>
          <a:p>
            <a:pPr lvl="0"/>
            <a:r>
              <a:rPr lang="en-GB" dirty="0"/>
              <a:t>0.0</a:t>
            </a:r>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15"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 name="TextBox 1" descr="CONFIDENTIAL_TAG_0xFFEE">
            <a:extLst>
              <a:ext uri="{FF2B5EF4-FFF2-40B4-BE49-F238E27FC236}">
                <a16:creationId xmlns:a16="http://schemas.microsoft.com/office/drawing/2014/main" id="{4AAA66BD-C0DC-7FDF-3B36-32594A4C25E4}"/>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grpSp>
        <p:nvGrpSpPr>
          <p:cNvPr id="2" name="Group 1"/>
          <p:cNvGrpSpPr/>
          <p:nvPr userDrawn="1"/>
        </p:nvGrpSpPr>
        <p:grpSpPr bwMode="gray">
          <a:xfrm>
            <a:off x="761993" y="3556002"/>
            <a:ext cx="6858000" cy="2540001"/>
            <a:chOff x="761993" y="3556002"/>
            <a:chExt cx="6858000" cy="2540001"/>
          </a:xfrm>
        </p:grpSpPr>
        <p:sp>
          <p:nvSpPr>
            <p:cNvPr id="16" name="Rectangle 15"/>
            <p:cNvSpPr/>
            <p:nvPr userDrawn="1"/>
          </p:nvSpPr>
          <p:spPr bwMode="gray">
            <a:xfrm>
              <a:off x="761993" y="3556002"/>
              <a:ext cx="6858000" cy="2540001"/>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8" name="Rectangle 27" descr="&lt;Shell Yellow Bar&gt;" title="&lt;Shell Yellow Bar&gt;"/>
            <p:cNvSpPr/>
            <p:nvPr userDrawn="1"/>
          </p:nvSpPr>
          <p:spPr bwMode="gray">
            <a:xfrm>
              <a:off x="1145875"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grpSp>
      <p:sp>
        <p:nvSpPr>
          <p:cNvPr id="32" name="Rectangle 31"/>
          <p:cNvSpPr/>
          <p:nvPr userDrawn="1"/>
        </p:nvSpPr>
        <p:spPr bwMode="white">
          <a:xfrm>
            <a:off x="501606" y="488935"/>
            <a:ext cx="1311092" cy="11880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3" name="Picture Placeholder 2"/>
          <p:cNvSpPr>
            <a:spLocks noGrp="1"/>
          </p:cNvSpPr>
          <p:nvPr>
            <p:ph type="pic" sz="quarter" idx="12"/>
          </p:nvPr>
        </p:nvSpPr>
        <p:spPr bwMode="auto">
          <a:xfrm>
            <a:off x="0"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GB"/>
              <a:t>Click icon to add picture</a:t>
            </a:r>
            <a:endParaRPr lang="en-GB" dirty="0"/>
          </a:p>
        </p:txBody>
      </p:sp>
      <p:sp>
        <p:nvSpPr>
          <p:cNvPr id="17" name="Rectangle 2"/>
          <p:cNvSpPr>
            <a:spLocks noGrp="1" noChangeArrowheads="1"/>
          </p:cNvSpPr>
          <p:nvPr>
            <p:ph type="ctrTitle"/>
          </p:nvPr>
        </p:nvSpPr>
        <p:spPr>
          <a:xfrm>
            <a:off x="1145875" y="4028766"/>
            <a:ext cx="6177756" cy="865472"/>
          </a:xfrm>
          <a:noFill/>
        </p:spPr>
        <p:txBody>
          <a:bodyPr lIns="0" tIns="0" rIns="0"/>
          <a:lstStyle>
            <a:lvl1pPr>
              <a:defRPr sz="2400" kern="1200" cap="none" spc="0" baseline="0">
                <a:solidFill>
                  <a:schemeClr val="tx1"/>
                </a:solidFill>
                <a:latin typeface="ShellBold" panose="00000800000000000000" pitchFamily="50" charset="0"/>
                <a:cs typeface="Arial" pitchFamily="34" charset="0"/>
              </a:defRPr>
            </a:lvl1pPr>
          </a:lstStyle>
          <a:p>
            <a:r>
              <a:rPr lang="en-GB"/>
              <a:t>Click to edit Master title style</a:t>
            </a:r>
            <a:endParaRPr lang="en-GB" dirty="0"/>
          </a:p>
        </p:txBody>
      </p:sp>
      <p:sp>
        <p:nvSpPr>
          <p:cNvPr id="19" name="Rectangle 3"/>
          <p:cNvSpPr>
            <a:spLocks noGrp="1" noChangeArrowheads="1"/>
          </p:cNvSpPr>
          <p:nvPr>
            <p:ph type="subTitle" idx="1"/>
          </p:nvPr>
        </p:nvSpPr>
        <p:spPr>
          <a:xfrm>
            <a:off x="1145875" y="5092242"/>
            <a:ext cx="6177756" cy="770676"/>
          </a:xfrm>
        </p:spPr>
        <p:txBody>
          <a:bodyPr/>
          <a:lstStyle>
            <a:lvl1pPr marL="0" indent="0">
              <a:lnSpc>
                <a:spcPct val="90000"/>
              </a:lnSpc>
              <a:spcBef>
                <a:spcPct val="0"/>
              </a:spcBef>
              <a:spcAft>
                <a:spcPts val="0"/>
              </a:spcAft>
              <a:buFont typeface="Wingdings" pitchFamily="2" charset="2"/>
              <a:buNone/>
              <a:defRPr lang="en-GB" sz="1400" kern="1200" baseline="0" dirty="0">
                <a:solidFill>
                  <a:schemeClr val="tx1"/>
                </a:solidFill>
                <a:latin typeface="+mn-lt"/>
                <a:ea typeface="+mn-ea"/>
                <a:cs typeface="+mn-cs"/>
              </a:defRPr>
            </a:lvl1pPr>
          </a:lstStyle>
          <a:p>
            <a:r>
              <a:rPr lang="en-GB"/>
              <a:t>Click to edit Master subtitle style</a:t>
            </a:r>
            <a:endParaRPr lang="en-GB" dirty="0"/>
          </a:p>
        </p:txBody>
      </p:sp>
      <p:sp>
        <p:nvSpPr>
          <p:cNvPr id="1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3" name="TextBox 2" descr="CONFIDENTIAL_TAG_0xFFEE">
            <a:extLst>
              <a:ext uri="{FF2B5EF4-FFF2-40B4-BE49-F238E27FC236}">
                <a16:creationId xmlns:a16="http://schemas.microsoft.com/office/drawing/2014/main" id="{A88C8660-8912-5560-51F6-1BD065609199}"/>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2291707099"/>
      </p:ext>
    </p:extLst>
  </p:cSld>
  <p:clrMapOvr>
    <a:masterClrMapping/>
  </p:clrMapOvr>
  <p:transition/>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0" kern="1200" cap="none" baseline="0" noProof="0" dirty="0" smtClean="0">
                <a:solidFill>
                  <a:schemeClr val="tx1"/>
                </a:solidFill>
                <a:latin typeface="ShellBold" panose="00000800000000000000" pitchFamily="50" charset="0"/>
                <a:ea typeface="+mj-ea"/>
                <a:cs typeface="+mj-cs"/>
              </a:defRPr>
            </a:lvl1pPr>
          </a:lstStyle>
          <a:p>
            <a:pPr lvl="0" algn="l" defTabSz="1219170" rtl="0" eaLnBrk="1" latinLnBrk="0" hangingPunct="1">
              <a:lnSpc>
                <a:spcPct val="95000"/>
              </a:lnSpc>
              <a:spcBef>
                <a:spcPct val="0"/>
              </a:spcBef>
              <a:buNone/>
            </a:pPr>
            <a:r>
              <a:rPr lang="en-GB"/>
              <a:t>Click to edit Master title style</a:t>
            </a:r>
            <a:endParaRPr lang="en-GB" dirty="0"/>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4"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7"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2" name="TextBox 1" descr="CONFIDENTIAL_TAG_0xFFEE">
            <a:extLst>
              <a:ext uri="{FF2B5EF4-FFF2-40B4-BE49-F238E27FC236}">
                <a16:creationId xmlns:a16="http://schemas.microsoft.com/office/drawing/2014/main" id="{65A9E794-8DA0-84C7-9D19-D91E5F7E91E5}"/>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ation - Full Screen image">
    <p:spTree>
      <p:nvGrpSpPr>
        <p:cNvPr id="1" name=""/>
        <p:cNvGrpSpPr/>
        <p:nvPr/>
      </p:nvGrpSpPr>
      <p:grpSpPr>
        <a:xfrm>
          <a:off x="0" y="0"/>
          <a:ext cx="0" cy="0"/>
          <a:chOff x="0" y="0"/>
          <a:chExt cx="0" cy="0"/>
        </a:xfrm>
      </p:grpSpPr>
      <p:sp>
        <p:nvSpPr>
          <p:cNvPr id="6" name="Picture Placeholder 2" descr="&lt;ignore&gt;"/>
          <p:cNvSpPr>
            <a:spLocks noGrp="1"/>
          </p:cNvSpPr>
          <p:nvPr>
            <p:ph type="pic" sz="quarter" idx="12"/>
          </p:nvPr>
        </p:nvSpPr>
        <p:spPr bwMode="auto">
          <a:xfrm>
            <a:off x="0" y="0"/>
            <a:ext cx="12194382" cy="6858000"/>
          </a:xfrm>
          <a:prstGeom prst="rect">
            <a:avLst/>
          </a:prstGeom>
          <a:noFill/>
          <a:ln w="3175" algn="ctr">
            <a:noFill/>
            <a:miter lim="800000"/>
            <a:headEnd/>
            <a:tailEnd/>
          </a:ln>
        </p:spPr>
        <p:txBody>
          <a:bodyPr/>
          <a:lstStyle>
            <a:lvl1pPr>
              <a:defRPr sz="2133"/>
            </a:lvl1pPr>
          </a:lstStyle>
          <a:p>
            <a:r>
              <a:rPr lang="en-GB"/>
              <a:t>Click icon to add picture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3" name="Text Placeholder 2" descr="&lt;IGNORE&gt;" title="&lt;IGNORE&gt;"/>
          <p:cNvSpPr>
            <a:spLocks noGrp="1"/>
          </p:cNvSpPr>
          <p:nvPr>
            <p:ph type="body" sz="quarter" idx="13"/>
          </p:nvPr>
        </p:nvSpPr>
        <p:spPr>
          <a:xfrm>
            <a:off x="513179" y="1438480"/>
            <a:ext cx="11166561" cy="2861742"/>
          </a:xfrm>
        </p:spPr>
        <p:txBody>
          <a:bodyPr/>
          <a:lstStyle>
            <a:lvl1pPr>
              <a:lnSpc>
                <a:spcPct val="110000"/>
              </a:lnSpc>
              <a:defRPr lang="en-US" sz="3400" b="0" kern="1200" dirty="0" smtClean="0">
                <a:solidFill>
                  <a:schemeClr val="tx1"/>
                </a:solidFill>
                <a:latin typeface="ShellBold" panose="00000800000000000000" pitchFamily="50" charset="0"/>
                <a:ea typeface="+mn-ea"/>
                <a:cs typeface="+mn-cs"/>
              </a:defRPr>
            </a:lvl1pPr>
          </a:lstStyle>
          <a:p>
            <a:pPr lvl="0"/>
            <a:r>
              <a:rPr lang="en-GB"/>
              <a:t>Click to edit Master text styles</a:t>
            </a:r>
            <a:endParaRPr lang="en-GB" dirty="0"/>
          </a:p>
        </p:txBody>
      </p:sp>
      <p:sp>
        <p:nvSpPr>
          <p:cNvPr id="2" name="TextBox 1" descr="CONFIDENTIAL_TAG_0xFFEE">
            <a:extLst>
              <a:ext uri="{FF2B5EF4-FFF2-40B4-BE49-F238E27FC236}">
                <a16:creationId xmlns:a16="http://schemas.microsoft.com/office/drawing/2014/main" id="{B362E8DE-1DF5-6D24-E655-F02D325FA278}"/>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1313662350"/>
      </p:ext>
    </p:extLst>
  </p:cSld>
  <p:clrMapOvr>
    <a:masterClrMapping/>
  </p:clrMapOvr>
  <p:transition/>
  <p:hf hdr="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Q&amp;A">
    <p:spTree>
      <p:nvGrpSpPr>
        <p:cNvPr id="1" name=""/>
        <p:cNvGrpSpPr/>
        <p:nvPr/>
      </p:nvGrpSpPr>
      <p:grpSpPr>
        <a:xfrm>
          <a:off x="0" y="0"/>
          <a:ext cx="0" cy="0"/>
          <a:chOff x="0" y="0"/>
          <a:chExt cx="0" cy="0"/>
        </a:xfrm>
      </p:grpSpPr>
      <p:sp>
        <p:nvSpPr>
          <p:cNvPr id="22" name="Rectangle 21"/>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3" name="Rectangle 22" descr="&lt;Shell Yellow Bar&gt;" title="&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4" name="Title 1"/>
          <p:cNvSpPr>
            <a:spLocks noGrp="1"/>
          </p:cNvSpPr>
          <p:nvPr>
            <p:ph type="title"/>
          </p:nvPr>
        </p:nvSpPr>
        <p:spPr>
          <a:xfrm>
            <a:off x="763200" y="2636980"/>
            <a:ext cx="5187472" cy="1362075"/>
          </a:xfrm>
          <a:prstGeom prst="rect">
            <a:avLst/>
          </a:prstGeom>
        </p:spPr>
        <p:txBody>
          <a:bodyPr lIns="0" tIns="0" rIns="0" bIns="0"/>
          <a:lstStyle>
            <a:lvl1pPr algn="l">
              <a:defRPr sz="1400" b="0" cap="none" baseline="0">
                <a:solidFill>
                  <a:schemeClr val="tx1"/>
                </a:solidFill>
                <a:latin typeface="ShellBold" panose="00000800000000000000" pitchFamily="50" charset="0"/>
              </a:defRPr>
            </a:lvl1pPr>
          </a:lstStyle>
          <a:p>
            <a:r>
              <a:rPr lang="en-GB"/>
              <a:t>Click to edit Master title style</a:t>
            </a:r>
            <a:endParaRPr lang="en-GB" dirty="0"/>
          </a:p>
        </p:txBody>
      </p:sp>
      <p:sp>
        <p:nvSpPr>
          <p:cNvPr id="25" name="Text Placeholder 2"/>
          <p:cNvSpPr>
            <a:spLocks noGrp="1"/>
          </p:cNvSpPr>
          <p:nvPr>
            <p:ph type="body" idx="1"/>
          </p:nvPr>
        </p:nvSpPr>
        <p:spPr>
          <a:xfrm>
            <a:off x="763200" y="1696947"/>
            <a:ext cx="637576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ShellBold" panose="00000800000000000000" pitchFamily="50" charset="0"/>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GB"/>
              <a:t>Click to edit Master text styles</a:t>
            </a:r>
            <a:endParaRPr lang="en-GB" dirty="0"/>
          </a:p>
        </p:txBody>
      </p:sp>
      <p:sp>
        <p:nvSpPr>
          <p:cNvPr id="2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27"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2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9"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grpSp>
        <p:nvGrpSpPr>
          <p:cNvPr id="31" name="Group 30"/>
          <p:cNvGrpSpPr/>
          <p:nvPr userDrawn="1"/>
        </p:nvGrpSpPr>
        <p:grpSpPr bwMode="gray">
          <a:xfrm>
            <a:off x="6450013" y="2557463"/>
            <a:ext cx="5197475" cy="1917700"/>
            <a:chOff x="6450013" y="2557463"/>
            <a:chExt cx="5197475" cy="1917700"/>
          </a:xfrm>
        </p:grpSpPr>
        <p:sp>
          <p:nvSpPr>
            <p:cNvPr id="32" name="Freeform 6"/>
            <p:cNvSpPr>
              <a:spLocks noEditPoints="1"/>
            </p:cNvSpPr>
            <p:nvPr userDrawn="1"/>
          </p:nvSpPr>
          <p:spPr bwMode="gray">
            <a:xfrm>
              <a:off x="6450013" y="2557463"/>
              <a:ext cx="2005013" cy="1917700"/>
            </a:xfrm>
            <a:custGeom>
              <a:avLst/>
              <a:gdLst>
                <a:gd name="T0" fmla="*/ 274 w 346"/>
                <a:gd name="T1" fmla="*/ 331 h 331"/>
                <a:gd name="T2" fmla="*/ 250 w 346"/>
                <a:gd name="T3" fmla="*/ 302 h 331"/>
                <a:gd name="T4" fmla="*/ 167 w 346"/>
                <a:gd name="T5" fmla="*/ 322 h 331"/>
                <a:gd name="T6" fmla="*/ 0 w 346"/>
                <a:gd name="T7" fmla="*/ 156 h 331"/>
                <a:gd name="T8" fmla="*/ 167 w 346"/>
                <a:gd name="T9" fmla="*/ 0 h 331"/>
                <a:gd name="T10" fmla="*/ 334 w 346"/>
                <a:gd name="T11" fmla="*/ 162 h 331"/>
                <a:gd name="T12" fmla="*/ 295 w 346"/>
                <a:gd name="T13" fmla="*/ 268 h 331"/>
                <a:gd name="T14" fmla="*/ 346 w 346"/>
                <a:gd name="T15" fmla="*/ 320 h 331"/>
                <a:gd name="T16" fmla="*/ 274 w 346"/>
                <a:gd name="T17" fmla="*/ 331 h 331"/>
                <a:gd name="T18" fmla="*/ 238 w 346"/>
                <a:gd name="T19" fmla="*/ 207 h 331"/>
                <a:gd name="T20" fmla="*/ 252 w 346"/>
                <a:gd name="T21" fmla="*/ 162 h 331"/>
                <a:gd name="T22" fmla="*/ 167 w 346"/>
                <a:gd name="T23" fmla="*/ 76 h 331"/>
                <a:gd name="T24" fmla="*/ 82 w 346"/>
                <a:gd name="T25" fmla="*/ 156 h 331"/>
                <a:gd name="T26" fmla="*/ 167 w 346"/>
                <a:gd name="T27" fmla="*/ 246 h 331"/>
                <a:gd name="T28" fmla="*/ 191 w 346"/>
                <a:gd name="T29" fmla="*/ 242 h 331"/>
                <a:gd name="T30" fmla="*/ 143 w 346"/>
                <a:gd name="T31" fmla="*/ 194 h 331"/>
                <a:gd name="T32" fmla="*/ 217 w 346"/>
                <a:gd name="T33" fmla="*/ 185 h 331"/>
                <a:gd name="T34" fmla="*/ 238 w 346"/>
                <a:gd name="T35" fmla="*/ 20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331">
                  <a:moveTo>
                    <a:pt x="274" y="331"/>
                  </a:moveTo>
                  <a:cubicBezTo>
                    <a:pt x="250" y="302"/>
                    <a:pt x="250" y="302"/>
                    <a:pt x="250" y="302"/>
                  </a:cubicBezTo>
                  <a:cubicBezTo>
                    <a:pt x="227" y="316"/>
                    <a:pt x="199" y="322"/>
                    <a:pt x="167" y="322"/>
                  </a:cubicBezTo>
                  <a:cubicBezTo>
                    <a:pt x="70" y="322"/>
                    <a:pt x="0" y="253"/>
                    <a:pt x="0" y="156"/>
                  </a:cubicBezTo>
                  <a:cubicBezTo>
                    <a:pt x="0" y="64"/>
                    <a:pt x="80" y="0"/>
                    <a:pt x="167" y="0"/>
                  </a:cubicBezTo>
                  <a:cubicBezTo>
                    <a:pt x="261" y="0"/>
                    <a:pt x="334" y="64"/>
                    <a:pt x="334" y="162"/>
                  </a:cubicBezTo>
                  <a:cubicBezTo>
                    <a:pt x="334" y="202"/>
                    <a:pt x="320" y="237"/>
                    <a:pt x="295" y="268"/>
                  </a:cubicBezTo>
                  <a:cubicBezTo>
                    <a:pt x="346" y="320"/>
                    <a:pt x="346" y="320"/>
                    <a:pt x="346" y="320"/>
                  </a:cubicBezTo>
                  <a:lnTo>
                    <a:pt x="274" y="331"/>
                  </a:lnTo>
                  <a:close/>
                  <a:moveTo>
                    <a:pt x="238" y="207"/>
                  </a:moveTo>
                  <a:cubicBezTo>
                    <a:pt x="247" y="194"/>
                    <a:pt x="252" y="178"/>
                    <a:pt x="252" y="162"/>
                  </a:cubicBezTo>
                  <a:cubicBezTo>
                    <a:pt x="252" y="117"/>
                    <a:pt x="215" y="76"/>
                    <a:pt x="167" y="76"/>
                  </a:cubicBezTo>
                  <a:cubicBezTo>
                    <a:pt x="121" y="76"/>
                    <a:pt x="82" y="114"/>
                    <a:pt x="82" y="156"/>
                  </a:cubicBezTo>
                  <a:cubicBezTo>
                    <a:pt x="82" y="208"/>
                    <a:pt x="121" y="246"/>
                    <a:pt x="167" y="246"/>
                  </a:cubicBezTo>
                  <a:cubicBezTo>
                    <a:pt x="175" y="246"/>
                    <a:pt x="183" y="245"/>
                    <a:pt x="191" y="242"/>
                  </a:cubicBezTo>
                  <a:cubicBezTo>
                    <a:pt x="143" y="194"/>
                    <a:pt x="143" y="194"/>
                    <a:pt x="143" y="194"/>
                  </a:cubicBezTo>
                  <a:cubicBezTo>
                    <a:pt x="217" y="185"/>
                    <a:pt x="217" y="185"/>
                    <a:pt x="217" y="185"/>
                  </a:cubicBezTo>
                  <a:lnTo>
                    <a:pt x="238" y="207"/>
                  </a:ln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3" name="Freeform 7"/>
            <p:cNvSpPr>
              <a:spLocks noEditPoints="1"/>
            </p:cNvSpPr>
            <p:nvPr userDrawn="1"/>
          </p:nvSpPr>
          <p:spPr bwMode="gray">
            <a:xfrm>
              <a:off x="8426451" y="2586038"/>
              <a:ext cx="1441450" cy="1814513"/>
            </a:xfrm>
            <a:custGeom>
              <a:avLst/>
              <a:gdLst>
                <a:gd name="T0" fmla="*/ 190 w 249"/>
                <a:gd name="T1" fmla="*/ 257 h 313"/>
                <a:gd name="T2" fmla="*/ 79 w 249"/>
                <a:gd name="T3" fmla="*/ 313 h 313"/>
                <a:gd name="T4" fmla="*/ 0 w 249"/>
                <a:gd name="T5" fmla="*/ 233 h 313"/>
                <a:gd name="T6" fmla="*/ 92 w 249"/>
                <a:gd name="T7" fmla="*/ 124 h 313"/>
                <a:gd name="T8" fmla="*/ 60 w 249"/>
                <a:gd name="T9" fmla="*/ 58 h 313"/>
                <a:gd name="T10" fmla="*/ 119 w 249"/>
                <a:gd name="T11" fmla="*/ 0 h 313"/>
                <a:gd name="T12" fmla="*/ 174 w 249"/>
                <a:gd name="T13" fmla="*/ 56 h 313"/>
                <a:gd name="T14" fmla="*/ 117 w 249"/>
                <a:gd name="T15" fmla="*/ 130 h 313"/>
                <a:gd name="T16" fmla="*/ 192 w 249"/>
                <a:gd name="T17" fmla="*/ 232 h 313"/>
                <a:gd name="T18" fmla="*/ 230 w 249"/>
                <a:gd name="T19" fmla="*/ 190 h 313"/>
                <a:gd name="T20" fmla="*/ 245 w 249"/>
                <a:gd name="T21" fmla="*/ 198 h 313"/>
                <a:gd name="T22" fmla="*/ 203 w 249"/>
                <a:gd name="T23" fmla="*/ 246 h 313"/>
                <a:gd name="T24" fmla="*/ 249 w 249"/>
                <a:gd name="T25" fmla="*/ 307 h 313"/>
                <a:gd name="T26" fmla="*/ 228 w 249"/>
                <a:gd name="T27" fmla="*/ 307 h 313"/>
                <a:gd name="T28" fmla="*/ 190 w 249"/>
                <a:gd name="T29" fmla="*/ 257 h 313"/>
                <a:gd name="T30" fmla="*/ 84 w 249"/>
                <a:gd name="T31" fmla="*/ 152 h 313"/>
                <a:gd name="T32" fmla="*/ 19 w 249"/>
                <a:gd name="T33" fmla="*/ 231 h 313"/>
                <a:gd name="T34" fmla="*/ 79 w 249"/>
                <a:gd name="T35" fmla="*/ 295 h 313"/>
                <a:gd name="T36" fmla="*/ 179 w 249"/>
                <a:gd name="T37" fmla="*/ 242 h 313"/>
                <a:gd name="T38" fmla="*/ 103 w 249"/>
                <a:gd name="T39" fmla="*/ 139 h 313"/>
                <a:gd name="T40" fmla="*/ 84 w 249"/>
                <a:gd name="T41" fmla="*/ 152 h 313"/>
                <a:gd name="T42" fmla="*/ 79 w 249"/>
                <a:gd name="T43" fmla="*/ 60 h 313"/>
                <a:gd name="T44" fmla="*/ 106 w 249"/>
                <a:gd name="T45" fmla="*/ 115 h 313"/>
                <a:gd name="T46" fmla="*/ 154 w 249"/>
                <a:gd name="T47" fmla="*/ 55 h 313"/>
                <a:gd name="T48" fmla="*/ 118 w 249"/>
                <a:gd name="T49" fmla="*/ 18 h 313"/>
                <a:gd name="T50" fmla="*/ 79 w 249"/>
                <a:gd name="T51" fmla="*/ 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13">
                  <a:moveTo>
                    <a:pt x="190" y="257"/>
                  </a:moveTo>
                  <a:cubicBezTo>
                    <a:pt x="156" y="285"/>
                    <a:pt x="118" y="313"/>
                    <a:pt x="79" y="313"/>
                  </a:cubicBezTo>
                  <a:cubicBezTo>
                    <a:pt x="34" y="313"/>
                    <a:pt x="0" y="277"/>
                    <a:pt x="0" y="233"/>
                  </a:cubicBezTo>
                  <a:cubicBezTo>
                    <a:pt x="0" y="181"/>
                    <a:pt x="50" y="150"/>
                    <a:pt x="92" y="124"/>
                  </a:cubicBezTo>
                  <a:cubicBezTo>
                    <a:pt x="78" y="104"/>
                    <a:pt x="60" y="84"/>
                    <a:pt x="60" y="58"/>
                  </a:cubicBezTo>
                  <a:cubicBezTo>
                    <a:pt x="60" y="26"/>
                    <a:pt x="87" y="0"/>
                    <a:pt x="119" y="0"/>
                  </a:cubicBezTo>
                  <a:cubicBezTo>
                    <a:pt x="150" y="0"/>
                    <a:pt x="174" y="25"/>
                    <a:pt x="174" y="56"/>
                  </a:cubicBezTo>
                  <a:cubicBezTo>
                    <a:pt x="174" y="90"/>
                    <a:pt x="146" y="110"/>
                    <a:pt x="117" y="130"/>
                  </a:cubicBezTo>
                  <a:cubicBezTo>
                    <a:pt x="192" y="232"/>
                    <a:pt x="192" y="232"/>
                    <a:pt x="192" y="232"/>
                  </a:cubicBezTo>
                  <a:cubicBezTo>
                    <a:pt x="230" y="190"/>
                    <a:pt x="230" y="190"/>
                    <a:pt x="230" y="190"/>
                  </a:cubicBezTo>
                  <a:cubicBezTo>
                    <a:pt x="245" y="198"/>
                    <a:pt x="245" y="198"/>
                    <a:pt x="245" y="198"/>
                  </a:cubicBezTo>
                  <a:cubicBezTo>
                    <a:pt x="203" y="246"/>
                    <a:pt x="203" y="246"/>
                    <a:pt x="203" y="246"/>
                  </a:cubicBezTo>
                  <a:cubicBezTo>
                    <a:pt x="249" y="307"/>
                    <a:pt x="249" y="307"/>
                    <a:pt x="249" y="307"/>
                  </a:cubicBezTo>
                  <a:cubicBezTo>
                    <a:pt x="228" y="307"/>
                    <a:pt x="228" y="307"/>
                    <a:pt x="228" y="307"/>
                  </a:cubicBezTo>
                  <a:lnTo>
                    <a:pt x="190" y="257"/>
                  </a:lnTo>
                  <a:close/>
                  <a:moveTo>
                    <a:pt x="84" y="152"/>
                  </a:moveTo>
                  <a:cubicBezTo>
                    <a:pt x="55" y="170"/>
                    <a:pt x="19" y="193"/>
                    <a:pt x="19" y="231"/>
                  </a:cubicBezTo>
                  <a:cubicBezTo>
                    <a:pt x="19" y="265"/>
                    <a:pt x="44" y="295"/>
                    <a:pt x="79" y="295"/>
                  </a:cubicBezTo>
                  <a:cubicBezTo>
                    <a:pt x="114" y="295"/>
                    <a:pt x="151" y="265"/>
                    <a:pt x="179" y="242"/>
                  </a:cubicBezTo>
                  <a:cubicBezTo>
                    <a:pt x="103" y="139"/>
                    <a:pt x="103" y="139"/>
                    <a:pt x="103" y="139"/>
                  </a:cubicBezTo>
                  <a:lnTo>
                    <a:pt x="84" y="152"/>
                  </a:lnTo>
                  <a:close/>
                  <a:moveTo>
                    <a:pt x="79" y="60"/>
                  </a:moveTo>
                  <a:cubicBezTo>
                    <a:pt x="79" y="81"/>
                    <a:pt x="95" y="97"/>
                    <a:pt x="106" y="115"/>
                  </a:cubicBezTo>
                  <a:cubicBezTo>
                    <a:pt x="127" y="99"/>
                    <a:pt x="154" y="86"/>
                    <a:pt x="154" y="55"/>
                  </a:cubicBezTo>
                  <a:cubicBezTo>
                    <a:pt x="154" y="35"/>
                    <a:pt x="138" y="18"/>
                    <a:pt x="118" y="18"/>
                  </a:cubicBezTo>
                  <a:cubicBezTo>
                    <a:pt x="96" y="18"/>
                    <a:pt x="79" y="39"/>
                    <a:pt x="79" y="60"/>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5" name="Freeform 8"/>
            <p:cNvSpPr>
              <a:spLocks noEditPoints="1"/>
            </p:cNvSpPr>
            <p:nvPr userDrawn="1"/>
          </p:nvSpPr>
          <p:spPr bwMode="gray">
            <a:xfrm>
              <a:off x="9821863" y="2614613"/>
              <a:ext cx="1825625" cy="1751013"/>
            </a:xfrm>
            <a:custGeom>
              <a:avLst/>
              <a:gdLst>
                <a:gd name="T0" fmla="*/ 380 w 1150"/>
                <a:gd name="T1" fmla="*/ 913 h 1103"/>
                <a:gd name="T2" fmla="*/ 303 w 1150"/>
                <a:gd name="T3" fmla="*/ 1103 h 1103"/>
                <a:gd name="T4" fmla="*/ 0 w 1150"/>
                <a:gd name="T5" fmla="*/ 1103 h 1103"/>
                <a:gd name="T6" fmla="*/ 424 w 1150"/>
                <a:gd name="T7" fmla="*/ 0 h 1103"/>
                <a:gd name="T8" fmla="*/ 734 w 1150"/>
                <a:gd name="T9" fmla="*/ 0 h 1103"/>
                <a:gd name="T10" fmla="*/ 1150 w 1150"/>
                <a:gd name="T11" fmla="*/ 1103 h 1103"/>
                <a:gd name="T12" fmla="*/ 843 w 1150"/>
                <a:gd name="T13" fmla="*/ 1103 h 1103"/>
                <a:gd name="T14" fmla="*/ 774 w 1150"/>
                <a:gd name="T15" fmla="*/ 913 h 1103"/>
                <a:gd name="T16" fmla="*/ 380 w 1150"/>
                <a:gd name="T17" fmla="*/ 913 h 1103"/>
                <a:gd name="T18" fmla="*/ 581 w 1150"/>
                <a:gd name="T19" fmla="*/ 344 h 1103"/>
                <a:gd name="T20" fmla="*/ 577 w 1150"/>
                <a:gd name="T21" fmla="*/ 344 h 1103"/>
                <a:gd name="T22" fmla="*/ 456 w 1150"/>
                <a:gd name="T23" fmla="*/ 694 h 1103"/>
                <a:gd name="T24" fmla="*/ 697 w 1150"/>
                <a:gd name="T25" fmla="*/ 694 h 1103"/>
                <a:gd name="T26" fmla="*/ 581 w 1150"/>
                <a:gd name="T27" fmla="*/ 344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0" h="1103">
                  <a:moveTo>
                    <a:pt x="380" y="913"/>
                  </a:moveTo>
                  <a:lnTo>
                    <a:pt x="303" y="1103"/>
                  </a:lnTo>
                  <a:lnTo>
                    <a:pt x="0" y="1103"/>
                  </a:lnTo>
                  <a:lnTo>
                    <a:pt x="424" y="0"/>
                  </a:lnTo>
                  <a:lnTo>
                    <a:pt x="734" y="0"/>
                  </a:lnTo>
                  <a:lnTo>
                    <a:pt x="1150" y="1103"/>
                  </a:lnTo>
                  <a:lnTo>
                    <a:pt x="843" y="1103"/>
                  </a:lnTo>
                  <a:lnTo>
                    <a:pt x="774" y="913"/>
                  </a:lnTo>
                  <a:lnTo>
                    <a:pt x="380" y="913"/>
                  </a:lnTo>
                  <a:close/>
                  <a:moveTo>
                    <a:pt x="581" y="344"/>
                  </a:moveTo>
                  <a:lnTo>
                    <a:pt x="577" y="344"/>
                  </a:lnTo>
                  <a:lnTo>
                    <a:pt x="456" y="694"/>
                  </a:lnTo>
                  <a:lnTo>
                    <a:pt x="697" y="694"/>
                  </a:lnTo>
                  <a:lnTo>
                    <a:pt x="581" y="344"/>
                  </a:ln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Tree>
  </p:cSld>
  <p:clrMapOvr>
    <a:masterClrMapping/>
  </p:clrMapOvr>
  <p:transition/>
  <p:hf hdr="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1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2"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2" name="TextBox 1" descr="CONFIDENTIAL_TAG_0xFFEE">
            <a:extLst>
              <a:ext uri="{FF2B5EF4-FFF2-40B4-BE49-F238E27FC236}">
                <a16:creationId xmlns:a16="http://schemas.microsoft.com/office/drawing/2014/main" id="{94FE700D-C9D7-5027-31A6-115C2A8A9251}"/>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End Slide (Mandator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0208" y="1257010"/>
            <a:ext cx="4316400" cy="4316400"/>
          </a:xfrm>
          <a:prstGeom prst="rect">
            <a:avLst/>
          </a:prstGeom>
        </p:spPr>
      </p:pic>
    </p:spTree>
  </p:cSld>
  <p:clrMapOvr>
    <a:masterClrMapping/>
  </p:clrMapOvr>
  <p:transition/>
  <p:hf hdr="0"/>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2">
    <p:spTree>
      <p:nvGrpSpPr>
        <p:cNvPr id="1" name=""/>
        <p:cNvGrpSpPr/>
        <p:nvPr/>
      </p:nvGrpSpPr>
      <p:grpSpPr>
        <a:xfrm>
          <a:off x="0" y="0"/>
          <a:ext cx="0" cy="0"/>
          <a:chOff x="0" y="0"/>
          <a:chExt cx="0" cy="0"/>
        </a:xfrm>
      </p:grpSpPr>
      <p:sp>
        <p:nvSpPr>
          <p:cNvPr id="19" name="Rectangle 18"/>
          <p:cNvSpPr/>
          <p:nvPr userDrawn="1"/>
        </p:nvSpPr>
        <p:spPr bwMode="gray">
          <a:xfrm>
            <a:off x="0"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0" name="Rectangle 2"/>
          <p:cNvSpPr>
            <a:spLocks noGrp="1" noChangeArrowheads="1"/>
          </p:cNvSpPr>
          <p:nvPr>
            <p:ph type="ctrTitle"/>
          </p:nvPr>
        </p:nvSpPr>
        <p:spPr>
          <a:xfrm>
            <a:off x="1779490" y="950400"/>
            <a:ext cx="9899747" cy="918000"/>
          </a:xfrm>
          <a:noFill/>
        </p:spPr>
        <p:txBody>
          <a:bodyPr lIns="0" tIns="0" rIns="0" anchor="ctr" anchorCtr="0"/>
          <a:lstStyle>
            <a:lvl1pPr>
              <a:lnSpc>
                <a:spcPct val="110000"/>
              </a:lnSpc>
              <a:defRPr sz="2800" b="0" kern="1200" cap="none" spc="0" baseline="0">
                <a:solidFill>
                  <a:schemeClr val="tx1"/>
                </a:solidFill>
                <a:latin typeface="ShellBold" panose="00000800000000000000" pitchFamily="50" charset="0"/>
                <a:cs typeface="Arial" pitchFamily="34" charset="0"/>
              </a:defRPr>
            </a:lvl1pPr>
          </a:lstStyle>
          <a:p>
            <a:r>
              <a:rPr lang="en-GB"/>
              <a:t>Click to edit Master title style</a:t>
            </a:r>
            <a:endParaRPr lang="en-GB" dirty="0"/>
          </a:p>
        </p:txBody>
      </p:sp>
      <p:sp>
        <p:nvSpPr>
          <p:cNvPr id="21" name="Rectangle 3"/>
          <p:cNvSpPr>
            <a:spLocks noGrp="1" noChangeArrowheads="1"/>
          </p:cNvSpPr>
          <p:nvPr>
            <p:ph type="subTitle" idx="1"/>
          </p:nvPr>
        </p:nvSpPr>
        <p:spPr>
          <a:xfrm>
            <a:off x="1779490" y="3310197"/>
            <a:ext cx="4831323"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GB"/>
              <a:t>Click to edit Master subtitle style</a:t>
            </a:r>
            <a:endParaRPr lang="en-GB" dirty="0"/>
          </a:p>
        </p:txBody>
      </p:sp>
      <p:sp>
        <p:nvSpPr>
          <p:cNvPr id="22" name="Text Placeholder 31"/>
          <p:cNvSpPr>
            <a:spLocks noGrp="1"/>
          </p:cNvSpPr>
          <p:nvPr>
            <p:ph type="body" sz="quarter" idx="10" hasCustomPrompt="1"/>
          </p:nvPr>
        </p:nvSpPr>
        <p:spPr>
          <a:xfrm>
            <a:off x="1779490" y="4588235"/>
            <a:ext cx="4870924" cy="237600"/>
          </a:xfrm>
        </p:spPr>
        <p:txBody>
          <a:bodyPr anchor="t" anchorCtr="0"/>
          <a:lstStyle>
            <a:lvl1pPr>
              <a:lnSpc>
                <a:spcPct val="100000"/>
              </a:lnSpc>
              <a:buNone/>
              <a:defRPr sz="1400">
                <a:solidFill>
                  <a:schemeClr val="tx1"/>
                </a:solidFill>
                <a:latin typeface="ShellBold" panose="00000800000000000000" pitchFamily="50" charset="0"/>
              </a:defRPr>
            </a:lvl1pPr>
          </a:lstStyle>
          <a:p>
            <a:pPr lvl="0"/>
            <a:r>
              <a:rPr lang="en-GB" dirty="0"/>
              <a:t>Click to insert Author’s Name</a:t>
            </a:r>
          </a:p>
        </p:txBody>
      </p:sp>
      <p:sp>
        <p:nvSpPr>
          <p:cNvPr id="23" name="Text Placeholder 31"/>
          <p:cNvSpPr>
            <a:spLocks noGrp="1"/>
          </p:cNvSpPr>
          <p:nvPr>
            <p:ph type="body" sz="quarter" idx="11" hasCustomPrompt="1"/>
          </p:nvPr>
        </p:nvSpPr>
        <p:spPr>
          <a:xfrm>
            <a:off x="1779490" y="4840063"/>
            <a:ext cx="4870924" cy="489785"/>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30"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3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36" name="Rectangle 35" descr="&lt;Shell Yellow Bar&gt;" title="&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37" name="Picture 36"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3" name="Picture Placeholder 2"/>
          <p:cNvSpPr>
            <a:spLocks noGrp="1"/>
          </p:cNvSpPr>
          <p:nvPr userDrawn="1">
            <p:ph type="pic" sz="quarter" idx="12"/>
          </p:nvPr>
        </p:nvSpPr>
        <p:spPr>
          <a:xfrm>
            <a:off x="6848418" y="2795384"/>
            <a:ext cx="4830819" cy="3049484"/>
          </a:xfrm>
        </p:spPr>
        <p:txBody>
          <a:bodyPr/>
          <a:lstStyle>
            <a:lvl1pPr>
              <a:defRPr sz="2133"/>
            </a:lvl1pPr>
          </a:lstStyle>
          <a:p>
            <a:r>
              <a:rPr lang="en-GB"/>
              <a:t>Click icon to add picture</a:t>
            </a:r>
            <a:endParaRPr lang="en-GB" dirty="0"/>
          </a:p>
        </p:txBody>
      </p:sp>
      <p:sp>
        <p:nvSpPr>
          <p:cNvPr id="112"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113"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 name="TextBox 1" descr="CONFIDENTIAL_TAG_0xFFEE">
            <a:extLst>
              <a:ext uri="{FF2B5EF4-FFF2-40B4-BE49-F238E27FC236}">
                <a16:creationId xmlns:a16="http://schemas.microsoft.com/office/drawing/2014/main" id="{4A665E77-4045-0A5B-EBFB-ECBE91B709CC}"/>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3370520605"/>
      </p:ext>
    </p:extLst>
  </p:cSld>
  <p:clrMapOvr>
    <a:masterClrMapping/>
  </p:clrMapOvr>
  <p:transition/>
  <p:hf hd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3">
    <p:spTree>
      <p:nvGrpSpPr>
        <p:cNvPr id="1" name=""/>
        <p:cNvGrpSpPr/>
        <p:nvPr/>
      </p:nvGrpSpPr>
      <p:grpSpPr>
        <a:xfrm>
          <a:off x="0" y="0"/>
          <a:ext cx="0" cy="0"/>
          <a:chOff x="0" y="0"/>
          <a:chExt cx="0" cy="0"/>
        </a:xfrm>
      </p:grpSpPr>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3" name="Picture Placeholder 2"/>
          <p:cNvSpPr>
            <a:spLocks noGrp="1"/>
          </p:cNvSpPr>
          <p:nvPr>
            <p:ph type="pic" sz="quarter" idx="12"/>
          </p:nvPr>
        </p:nvSpPr>
        <p:spPr bwMode="auto">
          <a:xfrm>
            <a:off x="0"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GB"/>
              <a:t>Click icon to add picture</a:t>
            </a:r>
            <a:endParaRPr lang="en-GB" dirty="0"/>
          </a:p>
        </p:txBody>
      </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02" name="Rectangle 2"/>
          <p:cNvSpPr>
            <a:spLocks noGrp="1" noChangeArrowheads="1"/>
          </p:cNvSpPr>
          <p:nvPr>
            <p:ph type="ctrTitle"/>
          </p:nvPr>
        </p:nvSpPr>
        <p:spPr>
          <a:xfrm>
            <a:off x="2175500" y="4003696"/>
            <a:ext cx="5179738" cy="834301"/>
          </a:xfrm>
          <a:noFill/>
        </p:spPr>
        <p:txBody>
          <a:bodyPr lIns="0" tIns="0" rIns="0" anchor="ctr" anchorCtr="0"/>
          <a:lstStyle>
            <a:lvl1pPr>
              <a:lnSpc>
                <a:spcPct val="100000"/>
              </a:lnSpc>
              <a:defRPr sz="2400" b="0" kern="1200" cap="none" spc="0" baseline="0">
                <a:solidFill>
                  <a:schemeClr val="tx1"/>
                </a:solidFill>
                <a:latin typeface="ShellBold" panose="00000800000000000000" pitchFamily="50" charset="0"/>
                <a:cs typeface="Arial" pitchFamily="34" charset="0"/>
              </a:defRPr>
            </a:lvl1pPr>
          </a:lstStyle>
          <a:p>
            <a:r>
              <a:rPr lang="en-GB"/>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GB"/>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ShellBold" panose="00000800000000000000" pitchFamily="50" charset="0"/>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noProof="1"/>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4" name="TextBox 3" descr="CONFIDENTIAL_TAG_0xFFEE">
            <a:extLst>
              <a:ext uri="{FF2B5EF4-FFF2-40B4-BE49-F238E27FC236}">
                <a16:creationId xmlns:a16="http://schemas.microsoft.com/office/drawing/2014/main" id="{2B32DF24-4FF1-AA48-2872-D718FD053EBA}"/>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3755712602"/>
      </p:ext>
    </p:extLst>
  </p:cSld>
  <p:clrMapOvr>
    <a:masterClrMapping/>
  </p:clrMapOvr>
  <p:transition/>
  <p:hf hdr="0"/>
  <p:extLst>
    <p:ext uri="{DCECCB84-F9BA-43D5-87BE-67443E8EF086}">
      <p15:sldGuideLst xmlns:p15="http://schemas.microsoft.com/office/powerpoint/2012/main">
        <p15:guide id="1" orient="horz" pos="3058" userDrawn="1">
          <p15:clr>
            <a:srgbClr val="FBAE40"/>
          </p15:clr>
        </p15:guide>
        <p15:guide id="2" orient="horz" pos="2235" userDrawn="1">
          <p15:clr>
            <a:srgbClr val="FBAE40"/>
          </p15:clr>
        </p15:guide>
        <p15:guide id="3" orient="horz" pos="2562" userDrawn="1">
          <p15:clr>
            <a:srgbClr val="FBAE40"/>
          </p15:clr>
        </p15:guide>
        <p15:guide id="4" orient="horz" pos="29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4">
    <p:spTree>
      <p:nvGrpSpPr>
        <p:cNvPr id="1" name=""/>
        <p:cNvGrpSpPr/>
        <p:nvPr/>
      </p:nvGrpSpPr>
      <p:grpSpPr>
        <a:xfrm>
          <a:off x="0" y="0"/>
          <a:ext cx="0" cy="0"/>
          <a:chOff x="0" y="0"/>
          <a:chExt cx="0" cy="0"/>
        </a:xfrm>
      </p:grpSpPr>
      <p:sp>
        <p:nvSpPr>
          <p:cNvPr id="3" name="Picture Placeholder 2" descr="&lt;ignore&gt;"/>
          <p:cNvSpPr>
            <a:spLocks noGrp="1"/>
          </p:cNvSpPr>
          <p:nvPr>
            <p:ph type="pic" sz="quarter" idx="12"/>
          </p:nvPr>
        </p:nvSpPr>
        <p:spPr bwMode="auto">
          <a:xfrm>
            <a:off x="0" y="0"/>
            <a:ext cx="12194723" cy="6857999"/>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753155" y="3560901"/>
                </a:moveTo>
                <a:lnTo>
                  <a:pt x="763913" y="6359075"/>
                </a:lnTo>
                <a:lnTo>
                  <a:pt x="7622163" y="6355342"/>
                </a:lnTo>
                <a:cubicBezTo>
                  <a:pt x="7618577" y="5510947"/>
                  <a:pt x="7626189" y="4405296"/>
                  <a:pt x="7622603" y="3560901"/>
                </a:cubicBezTo>
                <a:lnTo>
                  <a:pt x="753155" y="3560901"/>
                </a:lnTo>
                <a:close/>
              </a:path>
            </a:pathLst>
          </a:custGeom>
          <a:noFill/>
          <a:ln w="9525" algn="ctr">
            <a:noFill/>
            <a:miter lim="800000"/>
            <a:headEnd/>
            <a:tailEnd/>
          </a:ln>
        </p:spPr>
        <p:txBody>
          <a:bodyPr/>
          <a:lstStyle>
            <a:lvl1pPr>
              <a:defRPr sz="2133"/>
            </a:lvl1pPr>
          </a:lstStyle>
          <a:p>
            <a:r>
              <a:rPr lang="en-GB"/>
              <a:t>Click icon to add picture</a:t>
            </a:r>
            <a:endParaRPr lang="en-GB" dirty="0"/>
          </a:p>
        </p:txBody>
      </p:sp>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02" name="Rectangle 2"/>
          <p:cNvSpPr>
            <a:spLocks noGrp="1" noChangeArrowheads="1"/>
          </p:cNvSpPr>
          <p:nvPr>
            <p:ph type="ctrTitle"/>
          </p:nvPr>
        </p:nvSpPr>
        <p:spPr>
          <a:xfrm>
            <a:off x="2175500" y="4003200"/>
            <a:ext cx="5179738" cy="835200"/>
          </a:xfrm>
          <a:noFill/>
        </p:spPr>
        <p:txBody>
          <a:bodyPr lIns="0" tIns="0" rIns="0" anchor="ctr" anchorCtr="0"/>
          <a:lstStyle>
            <a:lvl1pPr>
              <a:lnSpc>
                <a:spcPct val="100000"/>
              </a:lnSpc>
              <a:defRPr sz="2400" b="0" kern="1200" cap="none" spc="0" baseline="0">
                <a:solidFill>
                  <a:schemeClr val="tx1"/>
                </a:solidFill>
                <a:latin typeface="ShellBold" panose="00000800000000000000" pitchFamily="50" charset="0"/>
                <a:cs typeface="Arial" pitchFamily="34" charset="0"/>
              </a:defRPr>
            </a:lvl1pPr>
          </a:lstStyle>
          <a:p>
            <a:r>
              <a:rPr lang="en-GB"/>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GB"/>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ShellBold" panose="00000800000000000000" pitchFamily="50" charset="0"/>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noProof="1"/>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4" name="TextBox 3" descr="CONFIDENTIAL_TAG_0xFFEE">
            <a:extLst>
              <a:ext uri="{FF2B5EF4-FFF2-40B4-BE49-F238E27FC236}">
                <a16:creationId xmlns:a16="http://schemas.microsoft.com/office/drawing/2014/main" id="{723E64F9-1110-78DA-FBDD-ABEAADED8B7C}"/>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2590869577"/>
      </p:ext>
    </p:extLst>
  </p:cSld>
  <p:clrMapOvr>
    <a:masterClrMapping/>
  </p:clrMapOvr>
  <p:transition/>
  <p:hf hdr="0"/>
  <p:extLst>
    <p:ext uri="{DCECCB84-F9BA-43D5-87BE-67443E8EF086}">
      <p15:sldGuideLst xmlns:p15="http://schemas.microsoft.com/office/powerpoint/2012/main">
        <p15:guide id="1" orient="horz" pos="3058">
          <p15:clr>
            <a:srgbClr val="FBAE40"/>
          </p15:clr>
        </p15:guide>
        <p15:guide id="2" orient="horz" pos="223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latin typeface="ShellBold" panose="00000800000000000000" pitchFamily="50" charset="0"/>
              </a:defRPr>
            </a:lvl1pPr>
          </a:lstStyle>
          <a:p>
            <a:pPr lvl="0"/>
            <a:r>
              <a:rPr lang="en-GB" noProof="0"/>
              <a:t>Click to edit Master title style</a:t>
            </a:r>
            <a:endParaRPr lang="en-GB" noProof="0" dirty="0"/>
          </a:p>
        </p:txBody>
      </p:sp>
      <p:sp>
        <p:nvSpPr>
          <p:cNvPr id="10" name="Content Placeholder 9"/>
          <p:cNvSpPr>
            <a:spLocks noGrp="1"/>
          </p:cNvSpPr>
          <p:nvPr>
            <p:ph sz="quarter" idx="11"/>
          </p:nvPr>
        </p:nvSpPr>
        <p:spPr>
          <a:xfrm>
            <a:off x="508000" y="1528763"/>
            <a:ext cx="111712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59000" indent="-228600" defTabSz="357708">
              <a:lnSpc>
                <a:spcPct val="140000"/>
              </a:lnSpc>
              <a:spcBef>
                <a:spcPts val="0"/>
              </a:spcBef>
              <a:buClr>
                <a:schemeClr val="tx1"/>
              </a:buClr>
              <a:buSzPct val="75000"/>
              <a:buFont typeface="Wingdings" pitchFamily="2" charset="2"/>
              <a:buChar char=""/>
              <a:defRPr sz="1800"/>
            </a:lvl3pPr>
            <a:lvl4pPr marL="687600" indent="-228600" defTabSz="357708">
              <a:lnSpc>
                <a:spcPct val="140000"/>
              </a:lnSpc>
              <a:spcBef>
                <a:spcPts val="0"/>
              </a:spcBef>
              <a:buClr>
                <a:schemeClr val="tx1"/>
              </a:buClr>
              <a:buSzPct val="75000"/>
              <a:buFont typeface="Wingdings" pitchFamily="2" charset="2"/>
              <a:buChar char=""/>
              <a:defRPr sz="1800"/>
            </a:lvl4pPr>
            <a:lvl5pPr marL="890800" indent="-203200" defTabSz="357708">
              <a:lnSpc>
                <a:spcPct val="140000"/>
              </a:lnSpc>
              <a:spcBef>
                <a:spcPts val="0"/>
              </a:spcBef>
              <a:buClr>
                <a:schemeClr val="tx1"/>
              </a:buClr>
              <a:buSzPct val="75000"/>
              <a:buFont typeface="Wingdings" pitchFamily="2" charset="2"/>
              <a:buChar char=""/>
              <a:defRPr sz="1600"/>
            </a:lvl5pPr>
            <a:lvl6pPr marL="1043200" indent="-152400" defTabSz="357708">
              <a:lnSpc>
                <a:spcPct val="140000"/>
              </a:lnSpc>
              <a:buClr>
                <a:schemeClr val="tx1"/>
              </a:buClr>
              <a:buSzPct val="75000"/>
              <a:buFont typeface="Wingdings" pitchFamily="2" charset="2"/>
              <a:buChar char=""/>
              <a:defRPr sz="12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 name="TextBox 1" descr="CONFIDENTIAL_TAG_0xFFEE">
            <a:extLst>
              <a:ext uri="{FF2B5EF4-FFF2-40B4-BE49-F238E27FC236}">
                <a16:creationId xmlns:a16="http://schemas.microsoft.com/office/drawing/2014/main" id="{55655952-3BC6-A9F2-7AF8-0C0353DA3D5C}"/>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extLst>
    <p:ext uri="{DCECCB84-F9BA-43D5-87BE-67443E8EF086}">
      <p15:sldGuideLst xmlns:p15="http://schemas.microsoft.com/office/powerpoint/2012/main">
        <p15:guide id="1" orient="horz" pos="2160" userDrawn="1">
          <p15:clr>
            <a:srgbClr val="FBAE40"/>
          </p15:clr>
        </p15:guide>
        <p15:guide id="2" orient="horz" pos="81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Full Screen Image">
    <p:spTree>
      <p:nvGrpSpPr>
        <p:cNvPr id="1" name=""/>
        <p:cNvGrpSpPr/>
        <p:nvPr/>
      </p:nvGrpSpPr>
      <p:grpSpPr>
        <a:xfrm>
          <a:off x="0" y="0"/>
          <a:ext cx="0" cy="0"/>
          <a:chOff x="0" y="0"/>
          <a:chExt cx="0" cy="0"/>
        </a:xfrm>
      </p:grpSpPr>
      <p:sp>
        <p:nvSpPr>
          <p:cNvPr id="11" name="Picture Placeholder 2" descr="&lt;ignore&gt;"/>
          <p:cNvSpPr>
            <a:spLocks noGrp="1"/>
          </p:cNvSpPr>
          <p:nvPr>
            <p:ph type="pic" sz="quarter" idx="12"/>
          </p:nvPr>
        </p:nvSpPr>
        <p:spPr bwMode="auto">
          <a:xfrm>
            <a:off x="-2381" y="0"/>
            <a:ext cx="12194382" cy="6858000"/>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508891" y="511425"/>
                </a:moveTo>
                <a:cubicBezTo>
                  <a:pt x="509626" y="566329"/>
                  <a:pt x="510362" y="528366"/>
                  <a:pt x="511097" y="583270"/>
                </a:cubicBezTo>
                <a:lnTo>
                  <a:pt x="1774181" y="585272"/>
                </a:lnTo>
                <a:cubicBezTo>
                  <a:pt x="1771177" y="584735"/>
                  <a:pt x="1784691" y="508891"/>
                  <a:pt x="1769076" y="508490"/>
                </a:cubicBezTo>
                <a:cubicBezTo>
                  <a:pt x="1753461" y="508089"/>
                  <a:pt x="928953" y="510447"/>
                  <a:pt x="508891" y="511425"/>
                </a:cubicBezTo>
                <a:close/>
              </a:path>
            </a:pathLst>
          </a:custGeom>
          <a:noFill/>
          <a:ln w="3175" algn="ctr">
            <a:noFill/>
            <a:miter lim="800000"/>
            <a:headEnd/>
            <a:tailEnd/>
          </a:ln>
        </p:spPr>
        <p:txBody>
          <a:bodyPr/>
          <a:lstStyle>
            <a:lvl1pPr>
              <a:defRPr sz="2133"/>
            </a:lvl1pPr>
          </a:lstStyle>
          <a:p>
            <a:r>
              <a:rPr lang="en-GB"/>
              <a:t>Click icon to add picture</a:t>
            </a:r>
            <a:endParaRPr lang="en-GB" dirty="0"/>
          </a:p>
        </p:txBody>
      </p:sp>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latin typeface="ShellBold" panose="00000800000000000000" pitchFamily="50" charset="0"/>
              </a:defRPr>
            </a:lvl1pPr>
          </a:lstStyle>
          <a:p>
            <a:pPr lvl="0"/>
            <a:r>
              <a:rPr lang="en-GB" noProof="0"/>
              <a:t>Click to edit Master title style</a:t>
            </a:r>
            <a:endParaRPr lang="en-GB" noProof="0" dirty="0"/>
          </a:p>
        </p:txBody>
      </p:sp>
      <p:sp>
        <p:nvSpPr>
          <p:cNvPr id="10" name="Content Placeholder 9"/>
          <p:cNvSpPr>
            <a:spLocks noGrp="1"/>
          </p:cNvSpPr>
          <p:nvPr>
            <p:ph sz="quarter" idx="11"/>
          </p:nvPr>
        </p:nvSpPr>
        <p:spPr>
          <a:xfrm>
            <a:off x="508000" y="1528763"/>
            <a:ext cx="54689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59000" indent="-228600" defTabSz="357708">
              <a:lnSpc>
                <a:spcPct val="140000"/>
              </a:lnSpc>
              <a:spcBef>
                <a:spcPts val="0"/>
              </a:spcBef>
              <a:buClr>
                <a:schemeClr val="tx1"/>
              </a:buClr>
              <a:buSzPct val="75000"/>
              <a:buFont typeface="Wingdings" pitchFamily="2" charset="2"/>
              <a:buChar char=""/>
              <a:defRPr sz="1800"/>
            </a:lvl3pPr>
            <a:lvl4pPr marL="687600" indent="-228600" defTabSz="357708">
              <a:lnSpc>
                <a:spcPct val="140000"/>
              </a:lnSpc>
              <a:spcBef>
                <a:spcPts val="0"/>
              </a:spcBef>
              <a:buClr>
                <a:schemeClr val="tx1"/>
              </a:buClr>
              <a:buSzPct val="75000"/>
              <a:buFont typeface="Wingdings" pitchFamily="2" charset="2"/>
              <a:buChar char=""/>
              <a:defRPr sz="1800"/>
            </a:lvl4pPr>
            <a:lvl5pPr marL="890800" indent="-203200" defTabSz="357708">
              <a:lnSpc>
                <a:spcPct val="140000"/>
              </a:lnSpc>
              <a:spcBef>
                <a:spcPts val="0"/>
              </a:spcBef>
              <a:buClr>
                <a:schemeClr val="tx1"/>
              </a:buClr>
              <a:buSzPct val="75000"/>
              <a:buFont typeface="Wingdings" pitchFamily="2" charset="2"/>
              <a:buChar char=""/>
              <a:defRPr sz="1600"/>
            </a:lvl5pPr>
            <a:lvl6pPr marL="1043200" indent="-152400" defTabSz="357708">
              <a:lnSpc>
                <a:spcPct val="140000"/>
              </a:lnSpc>
              <a:buClr>
                <a:schemeClr val="tx1"/>
              </a:buClr>
              <a:buSzPct val="75000"/>
              <a:buFont typeface="Wingdings" pitchFamily="2" charset="2"/>
              <a:buChar char=""/>
              <a:defRPr sz="12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 name="TextBox 1" descr="CONFIDENTIAL_TAG_0xFFEE">
            <a:extLst>
              <a:ext uri="{FF2B5EF4-FFF2-40B4-BE49-F238E27FC236}">
                <a16:creationId xmlns:a16="http://schemas.microsoft.com/office/drawing/2014/main" id="{0F964C74-58EA-D697-60C0-AF8CB4381366}"/>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194005781"/>
      </p:ext>
    </p:extLst>
  </p:cSld>
  <p:clrMapOvr>
    <a:masterClrMapping/>
  </p:clrMapOvr>
  <p:transition/>
  <p:hf hdr="0"/>
  <p:extLst>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4"/>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0" kern="1200" cap="none" baseline="0" noProof="0" dirty="0" smtClean="0">
                <a:solidFill>
                  <a:schemeClr val="tx1"/>
                </a:solidFill>
                <a:latin typeface="ShellBold" panose="00000800000000000000" pitchFamily="50" charset="0"/>
                <a:ea typeface="+mj-ea"/>
                <a:cs typeface="+mj-cs"/>
              </a:defRPr>
            </a:lvl1pPr>
          </a:lstStyle>
          <a:p>
            <a:pPr lvl="0"/>
            <a:r>
              <a:rPr lang="en-GB"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400"/>
            </a:lvl1pPr>
            <a:lvl2pPr marL="176400" indent="-176400" defTabSz="357708">
              <a:lnSpc>
                <a:spcPct val="140000"/>
              </a:lnSpc>
              <a:spcBef>
                <a:spcPts val="0"/>
              </a:spcBef>
              <a:defRPr sz="1400"/>
            </a:lvl2pPr>
            <a:lvl3pPr marL="354200" indent="-177800" defTabSz="357708">
              <a:lnSpc>
                <a:spcPct val="140000"/>
              </a:lnSpc>
              <a:spcBef>
                <a:spcPts val="0"/>
              </a:spcBef>
              <a:buClr>
                <a:schemeClr val="tx1"/>
              </a:buClr>
              <a:buSzPct val="75000"/>
              <a:buFont typeface="Wingdings" pitchFamily="2" charset="2"/>
              <a:buChar char=""/>
              <a:defRPr sz="1400"/>
            </a:lvl3pPr>
            <a:lvl4pPr marL="532000" indent="-177800" defTabSz="357708">
              <a:lnSpc>
                <a:spcPct val="140000"/>
              </a:lnSpc>
              <a:spcBef>
                <a:spcPts val="0"/>
              </a:spcBef>
              <a:buClr>
                <a:schemeClr val="tx1"/>
              </a:buClr>
              <a:buSzPct val="75000"/>
              <a:buFont typeface="Wingdings" pitchFamily="2" charset="2"/>
              <a:buChar char=""/>
              <a:defRPr sz="1400"/>
            </a:lvl4pPr>
            <a:lvl5pPr marL="684400" indent="-152400" defTabSz="357708">
              <a:lnSpc>
                <a:spcPct val="140000"/>
              </a:lnSpc>
              <a:spcBef>
                <a:spcPts val="0"/>
              </a:spcBef>
              <a:buClr>
                <a:schemeClr val="tx1"/>
              </a:buClr>
              <a:buSzPct val="75000"/>
              <a:buFont typeface="Wingdings" pitchFamily="2" charset="2"/>
              <a:buChar char=""/>
              <a:tabLst/>
              <a:defRPr sz="1200"/>
            </a:lvl5pPr>
            <a:lvl6pPr marL="824100" indent="-139700" defTabSz="357708">
              <a:lnSpc>
                <a:spcPct val="140000"/>
              </a:lnSpc>
              <a:buClr>
                <a:schemeClr val="tx1"/>
              </a:buClr>
              <a:buSzPct val="75000"/>
              <a:buFont typeface="Wingdings" pitchFamily="2" charset="2"/>
              <a:buChar char=""/>
              <a:defRPr sz="11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1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 name="TextBox 1" descr="CONFIDENTIAL_TAG_0xFFEE">
            <a:extLst>
              <a:ext uri="{FF2B5EF4-FFF2-40B4-BE49-F238E27FC236}">
                <a16:creationId xmlns:a16="http://schemas.microsoft.com/office/drawing/2014/main" id="{1587827C-2FA0-F836-CB81-D23E924225F0}"/>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1631"/>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0" kern="1200" cap="none" baseline="0" noProof="0" dirty="0" smtClean="0">
                <a:solidFill>
                  <a:schemeClr val="tx1"/>
                </a:solidFill>
                <a:latin typeface="ShellBold" panose="00000800000000000000" pitchFamily="50" charset="0"/>
                <a:ea typeface="+mj-ea"/>
                <a:cs typeface="+mj-cs"/>
              </a:defRPr>
            </a:lvl1pPr>
          </a:lstStyle>
          <a:p>
            <a:pPr lvl="0"/>
            <a:r>
              <a:rPr lang="en-GB"/>
              <a:t>Click to edit Master title style</a:t>
            </a:r>
            <a:endParaRPr lang="en-GB" dirty="0"/>
          </a:p>
        </p:txBody>
      </p:sp>
      <p:sp>
        <p:nvSpPr>
          <p:cNvPr id="10"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59000" indent="-228600">
              <a:spcBef>
                <a:spcPts val="0"/>
              </a:spcBef>
              <a:spcAft>
                <a:spcPts val="0"/>
              </a:spcAft>
              <a:buClr>
                <a:schemeClr val="tx1"/>
              </a:buClr>
              <a:buFont typeface="Wingdings" pitchFamily="2" charset="2"/>
              <a:buChar char=""/>
              <a:defRPr sz="1800"/>
            </a:lvl3pPr>
            <a:lvl4pPr marL="687600" indent="-228600">
              <a:spcBef>
                <a:spcPts val="0"/>
              </a:spcBef>
              <a:spcAft>
                <a:spcPts val="0"/>
              </a:spcAft>
              <a:buClr>
                <a:schemeClr val="tx1"/>
              </a:buClr>
              <a:buFont typeface="Wingdings" pitchFamily="2" charset="2"/>
              <a:buChar char=""/>
              <a:defRPr sz="1800"/>
            </a:lvl4pPr>
            <a:lvl5pPr marL="890800" indent="-203200">
              <a:spcBef>
                <a:spcPts val="0"/>
              </a:spcBef>
              <a:spcAft>
                <a:spcPts val="0"/>
              </a:spcAft>
              <a:buClr>
                <a:schemeClr val="tx1"/>
              </a:buClr>
              <a:buFont typeface="Wingdings" pitchFamily="2" charset="2"/>
              <a:buChar char=""/>
              <a:defRPr sz="1600"/>
            </a:lvl5pPr>
            <a:lvl6pPr marL="1043200" indent="-152400">
              <a:spcBef>
                <a:spcPts val="0"/>
              </a:spcBef>
              <a:spcAft>
                <a:spcPts val="0"/>
              </a:spcAft>
              <a:buClr>
                <a:schemeClr val="tx1"/>
              </a:buClr>
              <a:buFont typeface="Wingdings" pitchFamily="2" charset="2"/>
              <a:buChar char="n"/>
              <a:defRPr sz="12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59000" indent="-228600">
              <a:spcAft>
                <a:spcPts val="0"/>
              </a:spcAft>
              <a:buClr>
                <a:schemeClr val="tx1"/>
              </a:buClr>
              <a:buFont typeface="Wingdings" pitchFamily="2" charset="2"/>
              <a:buChar char=""/>
              <a:defRPr sz="1800"/>
            </a:lvl3pPr>
            <a:lvl4pPr marL="687600" indent="-228600">
              <a:spcBef>
                <a:spcPts val="0"/>
              </a:spcBef>
              <a:spcAft>
                <a:spcPts val="0"/>
              </a:spcAft>
              <a:buClr>
                <a:schemeClr val="tx1"/>
              </a:buClr>
              <a:buFont typeface="Wingdings" pitchFamily="2" charset="2"/>
              <a:buChar char=""/>
              <a:defRPr sz="1800"/>
            </a:lvl4pPr>
            <a:lvl5pPr marL="890800" indent="-203200">
              <a:spcBef>
                <a:spcPts val="0"/>
              </a:spcBef>
              <a:spcAft>
                <a:spcPts val="0"/>
              </a:spcAft>
              <a:buClr>
                <a:schemeClr val="tx1"/>
              </a:buClr>
              <a:buFont typeface="Wingdings" pitchFamily="2" charset="2"/>
              <a:buChar char=""/>
              <a:defRPr sz="1600"/>
            </a:lvl5pPr>
            <a:lvl6pPr marL="1043200" indent="-152400">
              <a:spcBef>
                <a:spcPts val="0"/>
              </a:spcBef>
              <a:spcAft>
                <a:spcPts val="0"/>
              </a:spcAft>
              <a:buClr>
                <a:schemeClr val="tx1"/>
              </a:buClr>
              <a:buFont typeface="Wingdings" pitchFamily="2" charset="2"/>
              <a:buChar char=""/>
              <a:defRPr sz="12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 name="TextBox 1" descr="CONFIDENTIAL_TAG_0xFFEE">
            <a:extLst>
              <a:ext uri="{FF2B5EF4-FFF2-40B4-BE49-F238E27FC236}">
                <a16:creationId xmlns:a16="http://schemas.microsoft.com/office/drawing/2014/main" id="{8DA19ABA-777A-B242-93C2-62B7C3761D49}"/>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extLst>
    <p:ext uri="{DCECCB84-F9BA-43D5-87BE-67443E8EF086}">
      <p15:sldGuideLst xmlns:p15="http://schemas.microsoft.com/office/powerpoint/2012/main">
        <p15:guide id="1" pos="3840" userDrawn="1">
          <p15:clr>
            <a:srgbClr val="FBAE40"/>
          </p15:clr>
        </p15:guide>
        <p15:guide id="2" pos="3765" userDrawn="1">
          <p15:clr>
            <a:srgbClr val="FBAE40"/>
          </p15:clr>
        </p15:guide>
        <p15:guide id="3" pos="3915"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atin typeface="ShellBold" panose="00000800000000000000" pitchFamily="50" charset="0"/>
              </a:defRPr>
            </a:lvl1pPr>
          </a:lstStyle>
          <a:p>
            <a:pPr lvl="0"/>
            <a:r>
              <a:rPr lang="en-GB"/>
              <a:t>Click to edit Master title style</a:t>
            </a:r>
            <a:endParaRPr lang="en-GB" dirty="0"/>
          </a:p>
        </p:txBody>
      </p:sp>
      <p:sp>
        <p:nvSpPr>
          <p:cNvPr id="10" name="Content Placeholder 14"/>
          <p:cNvSpPr>
            <a:spLocks noGrp="1"/>
          </p:cNvSpPr>
          <p:nvPr>
            <p:ph sz="quarter" idx="13"/>
          </p:nvPr>
        </p:nvSpPr>
        <p:spPr>
          <a:xfrm>
            <a:off x="6215063" y="1528764"/>
            <a:ext cx="5464175" cy="4830762"/>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Bef>
                <a:spcPts val="0"/>
              </a:spcBef>
              <a:spcAft>
                <a:spcPts val="0"/>
              </a:spcAft>
              <a:buClr>
                <a:schemeClr val="accent2"/>
              </a:buClr>
              <a:buSzPct val="85000"/>
              <a:buFont typeface="Wingdings" pitchFamily="2" charset="2"/>
              <a:buChar char="n"/>
              <a:defRPr sz="1400"/>
            </a:lvl2pPr>
            <a:lvl3pPr marL="354200" indent="-177800">
              <a:lnSpc>
                <a:spcPct val="140000"/>
              </a:lnSpc>
              <a:spcBef>
                <a:spcPts val="0"/>
              </a:spcBef>
              <a:spcAft>
                <a:spcPts val="0"/>
              </a:spcAft>
              <a:buClr>
                <a:schemeClr val="tx1"/>
              </a:buClr>
              <a:buFont typeface="Wingdings" pitchFamily="2" charset="2"/>
              <a:buChar char="n"/>
              <a:defRPr sz="1400"/>
            </a:lvl3pPr>
            <a:lvl4pPr marL="532000" indent="-177800">
              <a:lnSpc>
                <a:spcPct val="140000"/>
              </a:lnSpc>
              <a:spcBef>
                <a:spcPts val="0"/>
              </a:spcBef>
              <a:spcAft>
                <a:spcPts val="0"/>
              </a:spcAft>
              <a:buClr>
                <a:schemeClr val="tx1"/>
              </a:buClr>
              <a:buFont typeface="Wingdings" pitchFamily="2" charset="2"/>
              <a:buChar char="n"/>
              <a:defRPr sz="1400"/>
            </a:lvl4pPr>
            <a:lvl5pPr marL="684400" indent="-152400">
              <a:lnSpc>
                <a:spcPct val="140000"/>
              </a:lnSpc>
              <a:spcBef>
                <a:spcPts val="0"/>
              </a:spcBef>
              <a:spcAft>
                <a:spcPts val="0"/>
              </a:spcAft>
              <a:buClr>
                <a:schemeClr val="tx1"/>
              </a:buClr>
              <a:buFont typeface="Wingdings" pitchFamily="2" charset="2"/>
              <a:buChar char="n"/>
              <a:defRPr sz="1200"/>
            </a:lvl5pPr>
            <a:lvl6pPr marL="824100" indent="-139700">
              <a:lnSpc>
                <a:spcPct val="140000"/>
              </a:lnSpc>
              <a:spcBef>
                <a:spcPts val="0"/>
              </a:spcBef>
              <a:spcAft>
                <a:spcPts val="0"/>
              </a:spcAft>
              <a:buClr>
                <a:schemeClr val="tx1"/>
              </a:buClr>
              <a:buFont typeface="Wingdings" pitchFamily="2" charset="2"/>
              <a:buChar char="n"/>
              <a:tabLst/>
              <a:defRPr sz="11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Aft>
                <a:spcPts val="0"/>
              </a:spcAft>
              <a:buClr>
                <a:schemeClr val="accent2"/>
              </a:buClr>
              <a:buSzPct val="85000"/>
              <a:buFont typeface="Wingdings" pitchFamily="2" charset="2"/>
              <a:buChar char="n"/>
              <a:defRPr sz="1400"/>
            </a:lvl2pPr>
            <a:lvl3pPr marL="354200" indent="-177800">
              <a:lnSpc>
                <a:spcPct val="140000"/>
              </a:lnSpc>
              <a:spcAft>
                <a:spcPts val="0"/>
              </a:spcAft>
              <a:buClr>
                <a:schemeClr val="tx1"/>
              </a:buClr>
              <a:buFont typeface="Wingdings" pitchFamily="2" charset="2"/>
              <a:buChar char=""/>
              <a:defRPr sz="1400"/>
            </a:lvl3pPr>
            <a:lvl4pPr marL="532000" indent="-177800">
              <a:lnSpc>
                <a:spcPct val="140000"/>
              </a:lnSpc>
              <a:spcAft>
                <a:spcPts val="0"/>
              </a:spcAft>
              <a:buClr>
                <a:schemeClr val="tx1"/>
              </a:buClr>
              <a:buFont typeface="Wingdings" pitchFamily="2" charset="2"/>
              <a:buChar char="n"/>
              <a:defRPr sz="1400"/>
            </a:lvl4pPr>
            <a:lvl5pPr marL="684400" indent="-152400">
              <a:lnSpc>
                <a:spcPct val="140000"/>
              </a:lnSpc>
              <a:spcBef>
                <a:spcPts val="0"/>
              </a:spcBef>
              <a:spcAft>
                <a:spcPts val="0"/>
              </a:spcAft>
              <a:buClr>
                <a:schemeClr val="tx1"/>
              </a:buClr>
              <a:buFont typeface="Wingdings" pitchFamily="2" charset="2"/>
              <a:buChar char="n"/>
              <a:defRPr sz="1200"/>
            </a:lvl5pPr>
            <a:lvl6pPr marL="824100" indent="-139700">
              <a:lnSpc>
                <a:spcPct val="140000"/>
              </a:lnSpc>
              <a:spcBef>
                <a:spcPts val="0"/>
              </a:spcBef>
              <a:spcAft>
                <a:spcPts val="0"/>
              </a:spcAft>
              <a:buClr>
                <a:schemeClr val="tx1"/>
              </a:buClr>
              <a:buFont typeface="Wingdings" pitchFamily="2" charset="2"/>
              <a:buChar char="n"/>
              <a:defRPr sz="11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 name="TextBox 1" descr="CONFIDENTIAL_TAG_0xFFEE">
            <a:extLst>
              <a:ext uri="{FF2B5EF4-FFF2-40B4-BE49-F238E27FC236}">
                <a16:creationId xmlns:a16="http://schemas.microsoft.com/office/drawing/2014/main" id="{F592751E-CDAB-BC62-C696-41BD7ED40594}"/>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508000" y="1528763"/>
            <a:ext cx="11171238" cy="483071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6" name="Rectangle 2"/>
          <p:cNvSpPr>
            <a:spLocks noGrp="1" noChangeArrowheads="1"/>
          </p:cNvSpPr>
          <p:nvPr>
            <p:ph type="title"/>
          </p:nvPr>
        </p:nvSpPr>
        <p:spPr bwMode="auto">
          <a:xfrm>
            <a:off x="508000" y="712800"/>
            <a:ext cx="11171238" cy="75401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GB"/>
              <a:t>Click to edit Master title style</a:t>
            </a:r>
            <a:endParaRPr lang="en-GB" dirty="0"/>
          </a:p>
        </p:txBody>
      </p:sp>
      <p:sp>
        <p:nvSpPr>
          <p:cNvPr id="4" name="Rectangle 3" descr="&lt;Shell Yellow Bar&gt;" title="&lt;Shell Yellow Bar&gt;"/>
          <p:cNvSpPr/>
          <p:nvPr userDrawn="1"/>
        </p:nvSpPr>
        <p:spPr bwMode="gray">
          <a:xfrm>
            <a:off x="508010"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8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50">
                <a:solidFill>
                  <a:schemeClr val="tx1"/>
                </a:solidFill>
                <a:latin typeface="+mn-lt"/>
                <a:cs typeface="Arial" pitchFamily="34" charset="0"/>
              </a:defRPr>
            </a:lvl1pPr>
          </a:lstStyle>
          <a:p>
            <a:pPr>
              <a:defRPr/>
            </a:pPr>
            <a:r>
              <a:rPr lang="en-GB" noProof="1"/>
              <a:t> </a:t>
            </a:r>
          </a:p>
        </p:txBody>
      </p:sp>
      <p:sp>
        <p:nvSpPr>
          <p:cNvPr id="83"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8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84"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Tree>
  </p:cSld>
  <p:clrMap bg1="lt1" tx1="dk1" bg2="lt2" tx2="dk2" accent1="accent1" accent2="accent2" accent3="accent3" accent4="accent4" accent5="accent5" accent6="accent6" hlink="hlink" folHlink="folHlink"/>
  <p:sldLayoutIdLst>
    <p:sldLayoutId id="2147483649" r:id="rId1"/>
    <p:sldLayoutId id="2147483695" r:id="rId2"/>
    <p:sldLayoutId id="2147483696" r:id="rId3"/>
    <p:sldLayoutId id="2147483698" r:id="rId4"/>
    <p:sldLayoutId id="2147483693" r:id="rId5"/>
    <p:sldLayoutId id="2147483699" r:id="rId6"/>
    <p:sldLayoutId id="2147483691" r:id="rId7"/>
    <p:sldLayoutId id="2147483667" r:id="rId8"/>
    <p:sldLayoutId id="2147483692" r:id="rId9"/>
    <p:sldLayoutId id="2147483694" r:id="rId10"/>
    <p:sldLayoutId id="2147483680" r:id="rId11"/>
    <p:sldLayoutId id="2147483697" r:id="rId12"/>
    <p:sldLayoutId id="2147483678" r:id="rId13"/>
    <p:sldLayoutId id="2147483700" r:id="rId14"/>
    <p:sldLayoutId id="2147483681" r:id="rId15"/>
    <p:sldLayoutId id="2147483682" r:id="rId16"/>
    <p:sldLayoutId id="2147483683" r:id="rId17"/>
  </p:sldLayoutIdLst>
  <p:transition>
    <p:fade/>
  </p:transition>
  <p:hf hdr="0"/>
  <p:txStyles>
    <p:titleStyle>
      <a:lvl1pPr algn="l" defTabSz="1219170" rtl="0" eaLnBrk="1" latinLnBrk="0" hangingPunct="1">
        <a:lnSpc>
          <a:spcPct val="100000"/>
        </a:lnSpc>
        <a:spcBef>
          <a:spcPct val="0"/>
        </a:spcBef>
        <a:buNone/>
        <a:defRPr sz="2400" b="0" kern="1200" cap="none" baseline="0">
          <a:solidFill>
            <a:schemeClr val="tx1"/>
          </a:solidFill>
          <a:latin typeface="ShellBold" panose="00000800000000000000" pitchFamily="50" charset="0"/>
          <a:ea typeface="+mj-ea"/>
          <a:cs typeface="+mj-cs"/>
        </a:defRPr>
      </a:lvl1pPr>
    </p:titleStyle>
    <p:body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1800" kern="1200" baseline="0">
          <a:solidFill>
            <a:schemeClr val="tx1"/>
          </a:solidFill>
          <a:latin typeface="+mn-lt"/>
          <a:ea typeface="+mn-ea"/>
          <a:cs typeface="+mn-cs"/>
        </a:defRPr>
      </a:lvl1pPr>
      <a:lvl2pPr marL="230400" indent="-230400" algn="l" defTabSz="357708" rtl="0" eaLnBrk="1" latinLnBrk="0" hangingPunct="1">
        <a:lnSpc>
          <a:spcPct val="140000"/>
        </a:lnSpc>
        <a:spcBef>
          <a:spcPts val="0"/>
        </a:spcBef>
        <a:spcAft>
          <a:spcPts val="0"/>
        </a:spcAft>
        <a:buClr>
          <a:schemeClr val="accent2"/>
        </a:buClr>
        <a:buSzPct val="85000"/>
        <a:buFont typeface="Wingdings" pitchFamily="2" charset="2"/>
        <a:buChar char="n"/>
        <a:defRPr sz="1800" b="0" kern="1200">
          <a:solidFill>
            <a:schemeClr val="tx1"/>
          </a:solidFill>
          <a:latin typeface="+mn-lt"/>
          <a:ea typeface="+mn-ea"/>
          <a:cs typeface="+mn-cs"/>
        </a:defRPr>
      </a:lvl2pPr>
      <a:lvl3pPr marL="459000" indent="-228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a:solidFill>
            <a:schemeClr val="tx1"/>
          </a:solidFill>
          <a:latin typeface="+mn-lt"/>
          <a:ea typeface="+mn-ea"/>
          <a:cs typeface="+mn-cs"/>
        </a:defRPr>
      </a:lvl3pPr>
      <a:lvl4pPr marL="687600" indent="-228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baseline="0">
          <a:solidFill>
            <a:schemeClr val="tx1"/>
          </a:solidFill>
          <a:latin typeface="+mn-lt"/>
          <a:ea typeface="+mn-ea"/>
          <a:cs typeface="+mn-cs"/>
        </a:defRPr>
      </a:lvl4pPr>
      <a:lvl5pPr marL="890800" indent="-203200" algn="l" defTabSz="357708" rtl="0" eaLnBrk="1" latinLnBrk="0" hangingPunct="1">
        <a:lnSpc>
          <a:spcPct val="140000"/>
        </a:lnSpc>
        <a:spcBef>
          <a:spcPts val="0"/>
        </a:spcBef>
        <a:spcAft>
          <a:spcPts val="0"/>
        </a:spcAft>
        <a:buClr>
          <a:schemeClr val="tx1"/>
        </a:buClr>
        <a:buSzPct val="75000"/>
        <a:buFont typeface="Wingdings" pitchFamily="2" charset="2"/>
        <a:buChar char=""/>
        <a:defRPr sz="1600" kern="1200">
          <a:solidFill>
            <a:schemeClr val="tx1"/>
          </a:solidFill>
          <a:latin typeface="+mn-lt"/>
          <a:ea typeface="+mn-ea"/>
          <a:cs typeface="+mn-cs"/>
        </a:defRPr>
      </a:lvl5pPr>
      <a:lvl6pPr marL="1043200" indent="-152400" algn="l" defTabSz="357708" rtl="0" eaLnBrk="1" latinLnBrk="0" hangingPunct="1">
        <a:lnSpc>
          <a:spcPct val="140000"/>
        </a:lnSpc>
        <a:spcBef>
          <a:spcPts val="0"/>
        </a:spcBef>
        <a:spcAft>
          <a:spcPts val="0"/>
        </a:spcAft>
        <a:buClr>
          <a:schemeClr val="tx1"/>
        </a:buClr>
        <a:buSzPct val="75000"/>
        <a:buFont typeface="Wingdings" pitchFamily="2" charset="2"/>
        <a:buChar char=""/>
        <a:defRPr sz="12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320" userDrawn="1">
          <p15:clr>
            <a:srgbClr val="F26B43"/>
          </p15:clr>
        </p15:guide>
        <p15:guide id="3" pos="7357" userDrawn="1">
          <p15:clr>
            <a:srgbClr val="F26B43"/>
          </p15:clr>
        </p15:guide>
        <p15:guide id="4" orient="horz" pos="444" userDrawn="1">
          <p15:clr>
            <a:srgbClr val="F26B43"/>
          </p15:clr>
        </p15:guide>
        <p15:guide id="5" orient="horz" pos="963" userDrawn="1">
          <p15:clr>
            <a:srgbClr val="F26B43"/>
          </p15:clr>
        </p15:guide>
        <p15:guide id="6" orient="horz" pos="928" userDrawn="1">
          <p15:clr>
            <a:srgbClr val="F26B43"/>
          </p15:clr>
        </p15:guide>
        <p15:guide id="7" orient="horz" pos="4071" userDrawn="1">
          <p15:clr>
            <a:srgbClr val="F26B43"/>
          </p15:clr>
        </p15:guide>
        <p15:guide id="8" orient="horz" pos="4006" userDrawn="1">
          <p15:clr>
            <a:srgbClr val="F26B43"/>
          </p15:clr>
        </p15:guide>
        <p15:guide id="9" pos="3765" userDrawn="1">
          <p15:clr>
            <a:srgbClr val="F26B43"/>
          </p15:clr>
        </p15:guide>
        <p15:guide id="10" pos="3915" userDrawn="1">
          <p15:clr>
            <a:srgbClr val="F26B43"/>
          </p15:clr>
        </p15:guide>
        <p15:guide id="11" orient="horz" pos="320" userDrawn="1">
          <p15:clr>
            <a:srgbClr val="F26B43"/>
          </p15:clr>
        </p15:guide>
        <p15:guide id="12" orient="horz" pos="368" userDrawn="1">
          <p15:clr>
            <a:srgbClr val="F26B43"/>
          </p15:clr>
        </p15:guide>
        <p15:guide id="13" pos="1121" userDrawn="1">
          <p15:clr>
            <a:srgbClr val="F26B43"/>
          </p15:clr>
        </p15:guide>
        <p15:guide id="14" orient="horz" pos="4225"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ctrTitle"/>
          </p:nvPr>
        </p:nvSpPr>
        <p:spPr/>
        <p:txBody>
          <a:bodyPr/>
          <a:lstStyle/>
          <a:p>
            <a:r>
              <a:rPr lang="en-GB" dirty="0"/>
              <a:t>Tunu NODE COST SAVING  FOR Q4 2023 (October 2023)</a:t>
            </a:r>
          </a:p>
        </p:txBody>
      </p:sp>
      <p:sp>
        <p:nvSpPr>
          <p:cNvPr id="23" name="Subtitle 22"/>
          <p:cNvSpPr>
            <a:spLocks noGrp="1"/>
          </p:cNvSpPr>
          <p:nvPr>
            <p:ph type="subTitle" idx="1"/>
          </p:nvPr>
        </p:nvSpPr>
        <p:spPr/>
        <p:txBody>
          <a:bodyPr/>
          <a:lstStyle/>
          <a:p>
            <a:r>
              <a:rPr lang="en-GB" dirty="0"/>
              <a:t>  </a:t>
            </a:r>
          </a:p>
        </p:txBody>
      </p:sp>
      <p:sp>
        <p:nvSpPr>
          <p:cNvPr id="4" name="Slide Number Placeholder 3"/>
          <p:cNvSpPr>
            <a:spLocks noGrp="1"/>
          </p:cNvSpPr>
          <p:nvPr>
            <p:ph type="sldNum" sz="quarter" idx="4"/>
          </p:nvPr>
        </p:nvSpPr>
        <p:spPr/>
        <p:txBody>
          <a:bodyPr/>
          <a:lstStyle/>
          <a:p>
            <a:fld id="{D32BAE6A-B452-4007-8177-56DD051636F9}" type="slidenum">
              <a:rPr lang="en-GB" noProof="1" smtClean="0"/>
              <a:pPr/>
              <a:t>1</a:t>
            </a:fld>
            <a:endParaRPr lang="en-GB" noProof="1"/>
          </a:p>
        </p:txBody>
      </p:sp>
      <p:sp>
        <p:nvSpPr>
          <p:cNvPr id="5" name="Date Placeholder 4"/>
          <p:cNvSpPr>
            <a:spLocks noGrp="1"/>
          </p:cNvSpPr>
          <p:nvPr>
            <p:ph type="dt" sz="half" idx="2"/>
          </p:nvPr>
        </p:nvSpPr>
        <p:spPr/>
        <p:txBody>
          <a:bodyPr/>
          <a:lstStyle/>
          <a:p>
            <a:r>
              <a:rPr lang="en-GB" noProof="1"/>
              <a:t>October 2023</a:t>
            </a:r>
          </a:p>
        </p:txBody>
      </p:sp>
      <p:sp>
        <p:nvSpPr>
          <p:cNvPr id="2" name="Footer Placeholder 1"/>
          <p:cNvSpPr>
            <a:spLocks noGrp="1"/>
          </p:cNvSpPr>
          <p:nvPr>
            <p:ph type="ftr" sz="quarter" idx="3"/>
          </p:nvPr>
        </p:nvSpPr>
        <p:spPr/>
        <p:txBody>
          <a:bodyPr/>
          <a:lstStyle/>
          <a:p>
            <a:r>
              <a:rPr lang="en-GB" noProof="1"/>
              <a:t> </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8F6818F-0125-43C8-96A2-F27F9354911F}"/>
              </a:ext>
            </a:extLst>
          </p:cNvPr>
          <p:cNvSpPr>
            <a:spLocks noGrp="1"/>
          </p:cNvSpPr>
          <p:nvPr>
            <p:ph type="title"/>
          </p:nvPr>
        </p:nvSpPr>
        <p:spPr>
          <a:xfrm>
            <a:off x="551793" y="57182"/>
            <a:ext cx="11264462" cy="518259"/>
          </a:xfrm>
        </p:spPr>
        <p:txBody>
          <a:bodyPr/>
          <a:lstStyle/>
          <a:p>
            <a:r>
              <a:rPr lang="en-GB" sz="1800" dirty="0"/>
              <a:t> </a:t>
            </a:r>
            <a:r>
              <a:rPr lang="en-US" sz="1400" dirty="0"/>
              <a:t>Cost saving on </a:t>
            </a:r>
            <a:r>
              <a:rPr lang="en-GB" sz="1400" dirty="0"/>
              <a:t>AGO consumption/reduction in carbon emission </a:t>
            </a:r>
            <a:r>
              <a:rPr lang="en-US" sz="1400" dirty="0"/>
              <a:t>from the use Line packed/stored gas for fuel gas  supply to GTG/GEG  during Tunu node flow stations/CPF outage on TRP maintenance</a:t>
            </a:r>
            <a:endParaRPr lang="en-GB" sz="1400" dirty="0"/>
          </a:p>
        </p:txBody>
      </p:sp>
      <p:sp>
        <p:nvSpPr>
          <p:cNvPr id="9" name="Text Placeholder 8">
            <a:extLst>
              <a:ext uri="{FF2B5EF4-FFF2-40B4-BE49-F238E27FC236}">
                <a16:creationId xmlns:a16="http://schemas.microsoft.com/office/drawing/2014/main" id="{84CB2CD1-E451-4E45-290F-057993E820C7}"/>
              </a:ext>
            </a:extLst>
          </p:cNvPr>
          <p:cNvSpPr>
            <a:spLocks noGrp="1"/>
          </p:cNvSpPr>
          <p:nvPr>
            <p:ph type="body" sz="quarter" idx="11"/>
          </p:nvPr>
        </p:nvSpPr>
        <p:spPr>
          <a:xfrm>
            <a:off x="237067" y="689114"/>
            <a:ext cx="11717866" cy="5474620"/>
          </a:xfrm>
        </p:spPr>
        <p:txBody>
          <a:bodyPr/>
          <a:lstStyle/>
          <a:p>
            <a:r>
              <a:rPr lang="en-US" sz="1400" b="1" u="sng" dirty="0">
                <a:latin typeface="Calibri" panose="020F0502020204030204" pitchFamily="34" charset="0"/>
              </a:rPr>
              <a:t>ACTIVITIES:</a:t>
            </a:r>
          </a:p>
          <a:p>
            <a:pPr marL="171450" marR="0" lvl="0" indent="-171450">
              <a:buFont typeface="Wingdings" panose="05000000000000000000" pitchFamily="2" charset="2"/>
              <a:buChar char="q"/>
            </a:pPr>
            <a:r>
              <a:rPr lang="en-US" sz="1200" b="1" dirty="0">
                <a:latin typeface="Calibri" panose="020F0502020204030204" pitchFamily="34" charset="0"/>
                <a:ea typeface="Tahoma" panose="020B0604030504040204" pitchFamily="34" charset="0"/>
                <a:cs typeface="Calibri" panose="020F0502020204030204" pitchFamily="34" charset="0"/>
              </a:rPr>
              <a:t>Pipeline asset  planned and commenced Trans-Ramos Pipeline (TRP)  maintenance  on the 30th of September. 2023 and  it was initially planned to last for 8 days for removal of illegal connections ( ICs) and repair to maintain the integrity of the line. For safe execution of work activities, on the TRP, all the stations that evacuate crude oil/condensate through the TRP were shutdown which affected Tunu node production unit as Tunu, Ogbotobo and Benisede flowstions were  shutdown on the 30th September 2023 while Opukushi flow stations delayed  shutdown due to community interference which prolonged the outage days to about 11day.</a:t>
            </a:r>
          </a:p>
          <a:p>
            <a:pPr marL="171450" indent="-171450">
              <a:buFont typeface="Wingdings" panose="05000000000000000000" pitchFamily="2" charset="2"/>
              <a:buChar char="q"/>
            </a:pPr>
            <a:r>
              <a:rPr lang="en-US" sz="1200" b="1" dirty="0">
                <a:latin typeface="Calibri" panose="020F0502020204030204" pitchFamily="34" charset="0"/>
                <a:ea typeface="Tahoma" panose="020B0604030504040204" pitchFamily="34" charset="0"/>
                <a:cs typeface="Calibri" panose="020F0502020204030204" pitchFamily="34" charset="0"/>
              </a:rPr>
              <a:t>Prior to flow station shutdown. Line packing of gas evacuation lines from Benisede and Ogbotobo  and the Tunu CPF gas export line  were carried out to provide fuel gas  to run our gas turbine generator (GTGs ) at Tunu CPF  and gas engine generators (GEGs) at Ogbotobo and Benisede facilities during the period of facility outage. Gas buy back from from Tunu CPF  gas export line to Ogbotobo and Benisede were also utilized throughout the period. These initiative eliminated the use diesel generators for power generation in the three facilities and avoided the cost of AGO for 11days and reduced carbon emission .</a:t>
            </a:r>
          </a:p>
          <a:p>
            <a:pPr marL="171450" indent="-171450">
              <a:buFont typeface="Wingdings" panose="05000000000000000000" pitchFamily="2" charset="2"/>
              <a:buChar char="q"/>
            </a:pPr>
            <a:r>
              <a:rPr lang="en-US" sz="1200" b="1" dirty="0">
                <a:latin typeface="Calibri" panose="020F0502020204030204" pitchFamily="34" charset="0"/>
                <a:ea typeface="Tahoma" panose="020B0604030504040204" pitchFamily="34" charset="0"/>
                <a:cs typeface="Calibri" panose="020F0502020204030204" pitchFamily="34" charset="0"/>
              </a:rPr>
              <a:t>  NOTE: The PO for  cost of  1 litre of AGO from vendor to site as of  October 2023  was NGN1,340.00/L </a:t>
            </a:r>
          </a:p>
          <a:p>
            <a:pPr marL="171450" indent="-171450">
              <a:buFont typeface="Wingdings" panose="05000000000000000000" pitchFamily="2" charset="2"/>
              <a:buChar char="q"/>
            </a:pPr>
            <a:endParaRPr lang="en-US" sz="1200" b="1" dirty="0">
              <a:latin typeface="Calibri" panose="020F0502020204030204" pitchFamily="34" charset="0"/>
              <a:ea typeface="Tahoma" panose="020B0604030504040204" pitchFamily="34" charset="0"/>
              <a:cs typeface="Calibri" panose="020F0502020204030204" pitchFamily="34" charset="0"/>
            </a:endParaRPr>
          </a:p>
          <a:p>
            <a:pPr marR="0" lvl="0">
              <a:spcBef>
                <a:spcPts val="0"/>
              </a:spcBef>
              <a:spcAft>
                <a:spcPts val="0"/>
              </a:spcAft>
            </a:pPr>
            <a:r>
              <a:rPr lang="en-US" sz="1400" b="1" u="sng" dirty="0">
                <a:latin typeface="Calibri" panose="020F0502020204030204" pitchFamily="34" charset="0"/>
                <a:ea typeface="Tahoma" panose="020B0604030504040204" pitchFamily="34" charset="0"/>
                <a:cs typeface="Calibri" panose="020F0502020204030204" pitchFamily="34" charset="0"/>
              </a:rPr>
              <a:t>COST SAVINGS:</a:t>
            </a:r>
          </a:p>
          <a:p>
            <a:pPr marL="171450" indent="-171450">
              <a:buFont typeface="Wingdings" panose="05000000000000000000" pitchFamily="2" charset="2"/>
              <a:buChar char="q"/>
            </a:pPr>
            <a:r>
              <a:rPr lang="en-US" sz="1200" b="1" dirty="0">
                <a:latin typeface="Calibri" panose="020F0502020204030204" pitchFamily="34" charset="0"/>
                <a:ea typeface="Tahoma" panose="020B0604030504040204" pitchFamily="34" charset="0"/>
                <a:cs typeface="Calibri" panose="020F0502020204030204" pitchFamily="34" charset="0"/>
              </a:rPr>
              <a:t>Cost  saving on daily AGO consumption for Diesel generator for Tunu CPF/FLB for 11days=  ( OTC Generator consumption rate per day-  4,600Litres)-  4600L/D x 11days  = 50,600Litres  (50,600Litres x NGN1,340) = </a:t>
            </a:r>
            <a:r>
              <a:rPr lang="en-US" sz="1200" b="1" dirty="0">
                <a:highlight>
                  <a:srgbClr val="FFFF00"/>
                </a:highlight>
                <a:latin typeface="Calibri" panose="020F0502020204030204" pitchFamily="34" charset="0"/>
                <a:ea typeface="Tahoma" panose="020B0604030504040204" pitchFamily="34" charset="0"/>
                <a:cs typeface="Calibri" panose="020F0502020204030204" pitchFamily="34" charset="0"/>
              </a:rPr>
              <a:t>NGN </a:t>
            </a:r>
            <a:r>
              <a:rPr lang="en-US" sz="1600" b="1" dirty="0">
                <a:highlight>
                  <a:srgbClr val="FFFF00"/>
                </a:highlight>
                <a:latin typeface="Calibri" panose="020F0502020204030204" pitchFamily="34" charset="0"/>
                <a:ea typeface="Tahoma" panose="020B0604030504040204" pitchFamily="34" charset="0"/>
                <a:cs typeface="Calibri" panose="020F0502020204030204" pitchFamily="34" charset="0"/>
              </a:rPr>
              <a:t>67,804,000</a:t>
            </a:r>
            <a:r>
              <a:rPr lang="en-US" sz="1200" b="1" dirty="0">
                <a:highlight>
                  <a:srgbClr val="FFFF00"/>
                </a:highlight>
                <a:latin typeface="Calibri" panose="020F0502020204030204" pitchFamily="34" charset="0"/>
                <a:ea typeface="Tahoma" panose="020B0604030504040204" pitchFamily="34" charset="0"/>
                <a:cs typeface="Calibri" panose="020F0502020204030204" pitchFamily="34" charset="0"/>
              </a:rPr>
              <a:t> and reduction in GHG emission by  </a:t>
            </a:r>
            <a:r>
              <a:rPr lang="en-US" sz="1600" b="1" dirty="0">
                <a:highlight>
                  <a:srgbClr val="00FFFF"/>
                </a:highlight>
                <a:latin typeface="Calibri" panose="020F0502020204030204" pitchFamily="34" charset="0"/>
                <a:ea typeface="Tahoma" panose="020B0604030504040204" pitchFamily="34" charset="0"/>
                <a:cs typeface="Calibri" panose="020F0502020204030204" pitchFamily="34" charset="0"/>
              </a:rPr>
              <a:t>138.9tCO2e.</a:t>
            </a:r>
          </a:p>
          <a:p>
            <a:pPr marL="171450" indent="-171450">
              <a:buFont typeface="Wingdings" panose="05000000000000000000" pitchFamily="2" charset="2"/>
              <a:buChar char="q"/>
            </a:pPr>
            <a:r>
              <a:rPr lang="en-US" sz="1200" b="1" dirty="0">
                <a:latin typeface="Calibri" panose="020F0502020204030204" pitchFamily="34" charset="0"/>
                <a:ea typeface="Tahoma" panose="020B0604030504040204" pitchFamily="34" charset="0"/>
                <a:cs typeface="Calibri" panose="020F0502020204030204" pitchFamily="34" charset="0"/>
              </a:rPr>
              <a:t>Cost  saving on daily AGO consumption for Diesel generator for Benisede for 11days =  ( EDG consumption rate per day – 1300Litres) -  1300 L/D x 11days = 14,300Litres (14,300Litres x NGN1,340) =  NGN </a:t>
            </a:r>
            <a:r>
              <a:rPr lang="en-US" sz="1600" b="1" dirty="0">
                <a:highlight>
                  <a:srgbClr val="FFFF00"/>
                </a:highlight>
                <a:latin typeface="Calibri" panose="020F0502020204030204" pitchFamily="34" charset="0"/>
                <a:ea typeface="Tahoma" panose="020B0604030504040204" pitchFamily="34" charset="0"/>
                <a:cs typeface="Calibri" panose="020F0502020204030204" pitchFamily="34" charset="0"/>
              </a:rPr>
              <a:t>19,162,000 and </a:t>
            </a:r>
            <a:r>
              <a:rPr lang="en-US" sz="1200" b="1" dirty="0">
                <a:highlight>
                  <a:srgbClr val="FFFF00"/>
                </a:highlight>
                <a:latin typeface="Calibri" panose="020F0502020204030204" pitchFamily="34" charset="0"/>
                <a:ea typeface="Tahoma" panose="020B0604030504040204" pitchFamily="34" charset="0"/>
                <a:cs typeface="Calibri" panose="020F0502020204030204" pitchFamily="34" charset="0"/>
              </a:rPr>
              <a:t>reduction in GHG emission by </a:t>
            </a:r>
            <a:r>
              <a:rPr lang="en-US" sz="1600" b="1" dirty="0">
                <a:highlight>
                  <a:srgbClr val="00FFFF"/>
                </a:highlight>
                <a:latin typeface="Calibri" panose="020F0502020204030204" pitchFamily="34" charset="0"/>
                <a:ea typeface="Tahoma" panose="020B0604030504040204" pitchFamily="34" charset="0"/>
                <a:cs typeface="Calibri" panose="020F0502020204030204" pitchFamily="34" charset="0"/>
              </a:rPr>
              <a:t>39.2tCO2e.</a:t>
            </a:r>
          </a:p>
          <a:p>
            <a:pPr marL="171450" indent="-171450">
              <a:buFont typeface="Wingdings" panose="05000000000000000000" pitchFamily="2" charset="2"/>
              <a:buChar char="q"/>
            </a:pPr>
            <a:r>
              <a:rPr lang="en-US" sz="1200" b="1" dirty="0">
                <a:latin typeface="Calibri" panose="020F0502020204030204" pitchFamily="34" charset="0"/>
                <a:ea typeface="Tahoma" panose="020B0604030504040204" pitchFamily="34" charset="0"/>
                <a:cs typeface="Calibri" panose="020F0502020204030204" pitchFamily="34" charset="0"/>
              </a:rPr>
              <a:t>Cost  saving on daily AGO consumption for Diesel generator for ogbotobo  for 11days ( EDG consumption rate per day – 1300Litres) -  1300 L/D x 11days = 14,300Litres (14,300Litres x NGN1,340) =     NGN </a:t>
            </a:r>
            <a:r>
              <a:rPr lang="en-US" sz="1600" b="1" dirty="0">
                <a:highlight>
                  <a:srgbClr val="FFFF00"/>
                </a:highlight>
                <a:latin typeface="Calibri" panose="020F0502020204030204" pitchFamily="34" charset="0"/>
                <a:ea typeface="Tahoma" panose="020B0604030504040204" pitchFamily="34" charset="0"/>
                <a:cs typeface="Calibri" panose="020F0502020204030204" pitchFamily="34" charset="0"/>
              </a:rPr>
              <a:t>19,162,000</a:t>
            </a:r>
            <a:r>
              <a:rPr lang="en-US" sz="1200" b="1" dirty="0">
                <a:highlight>
                  <a:srgbClr val="FFFF00"/>
                </a:highlight>
                <a:latin typeface="Calibri" panose="020F0502020204030204" pitchFamily="34" charset="0"/>
                <a:ea typeface="Tahoma" panose="020B0604030504040204" pitchFamily="34" charset="0"/>
                <a:cs typeface="Calibri" panose="020F0502020204030204" pitchFamily="34" charset="0"/>
              </a:rPr>
              <a:t> and reduction in GHG emission by </a:t>
            </a:r>
            <a:r>
              <a:rPr lang="en-US" sz="1600" b="1" dirty="0">
                <a:highlight>
                  <a:srgbClr val="00FFFF"/>
                </a:highlight>
                <a:latin typeface="Calibri" panose="020F0502020204030204" pitchFamily="34" charset="0"/>
                <a:ea typeface="Tahoma" panose="020B0604030504040204" pitchFamily="34" charset="0"/>
                <a:cs typeface="Calibri" panose="020F0502020204030204" pitchFamily="34" charset="0"/>
              </a:rPr>
              <a:t>39.2tCO2e.</a:t>
            </a:r>
          </a:p>
          <a:p>
            <a:pPr marL="171450" indent="-171450">
              <a:buFont typeface="Wingdings" panose="05000000000000000000" pitchFamily="2" charset="2"/>
              <a:buChar char="q"/>
            </a:pPr>
            <a:r>
              <a:rPr lang="en-US" b="1" dirty="0">
                <a:highlight>
                  <a:srgbClr val="FFFF00"/>
                </a:highlight>
                <a:latin typeface="Calibri" panose="020F0502020204030204" pitchFamily="34" charset="0"/>
                <a:ea typeface="Tahoma" panose="020B0604030504040204" pitchFamily="34" charset="0"/>
                <a:cs typeface="Calibri" panose="020F0502020204030204" pitchFamily="34" charset="0"/>
              </a:rPr>
              <a:t>Total Cost Saved: </a:t>
            </a:r>
            <a:r>
              <a:rPr lang="en-US" sz="1600" b="1" dirty="0">
                <a:highlight>
                  <a:srgbClr val="FFFF00"/>
                </a:highlight>
                <a:latin typeface="Calibri" panose="020F0502020204030204" pitchFamily="34" charset="0"/>
                <a:ea typeface="Tahoma" panose="020B0604030504040204" pitchFamily="34" charset="0"/>
                <a:cs typeface="Calibri" panose="020F0502020204030204" pitchFamily="34" charset="0"/>
              </a:rPr>
              <a:t>NGN 67,804,000 + 19,162,000 + 19,162,000 </a:t>
            </a:r>
            <a:r>
              <a:rPr lang="en-US" sz="1200" b="1" dirty="0">
                <a:highlight>
                  <a:srgbClr val="FFFF00"/>
                </a:highlight>
                <a:latin typeface="Calibri" panose="020F0502020204030204" pitchFamily="34" charset="0"/>
                <a:ea typeface="Tahoma" panose="020B0604030504040204" pitchFamily="34" charset="0"/>
                <a:cs typeface="Calibri" panose="020F0502020204030204" pitchFamily="34" charset="0"/>
              </a:rPr>
              <a:t>= </a:t>
            </a:r>
            <a:r>
              <a:rPr lang="en-US" sz="1600" b="1" dirty="0">
                <a:highlight>
                  <a:srgbClr val="00FF00"/>
                </a:highlight>
                <a:latin typeface="Calibri" panose="020F0502020204030204" pitchFamily="34" charset="0"/>
                <a:ea typeface="Tahoma" panose="020B0604030504040204" pitchFamily="34" charset="0"/>
                <a:cs typeface="Calibri" panose="020F0502020204030204" pitchFamily="34" charset="0"/>
              </a:rPr>
              <a:t>NGN 106,128,000 </a:t>
            </a:r>
            <a:r>
              <a:rPr lang="en-US" sz="1600" b="1" dirty="0">
                <a:latin typeface="Calibri" panose="020F0502020204030204" pitchFamily="34" charset="0"/>
                <a:ea typeface="Tahoma" panose="020B0604030504040204" pitchFamily="34" charset="0"/>
                <a:cs typeface="Calibri" panose="020F0502020204030204" pitchFamily="34" charset="0"/>
              </a:rPr>
              <a:t>    </a:t>
            </a:r>
            <a:r>
              <a:rPr lang="en-US" sz="1200" b="1" kern="100" dirty="0">
                <a:effectLst/>
                <a:latin typeface="Calibri" panose="020F0502020204030204" pitchFamily="34" charset="0"/>
                <a:ea typeface="Tahoma" panose="020B0604030504040204" pitchFamily="34" charset="0"/>
                <a:cs typeface="Calibri" panose="020F0502020204030204" pitchFamily="34" charset="0"/>
              </a:rPr>
              <a:t>~ USD :  </a:t>
            </a:r>
            <a:r>
              <a:rPr lang="en-US" sz="1200" b="1" dirty="0">
                <a:latin typeface="Calibri" panose="020F0502020204030204" pitchFamily="34" charset="0"/>
                <a:ea typeface="Tahoma" panose="020B0604030504040204" pitchFamily="34" charset="0"/>
                <a:cs typeface="Calibri" panose="020F0502020204030204" pitchFamily="34" charset="0"/>
              </a:rPr>
              <a:t>NGN 106,128,000/765.9= </a:t>
            </a:r>
            <a:r>
              <a:rPr lang="en-US" sz="1600" b="1" dirty="0">
                <a:highlight>
                  <a:srgbClr val="00FF00"/>
                </a:highlight>
                <a:latin typeface="Calibri" panose="020F0502020204030204" pitchFamily="34" charset="0"/>
                <a:ea typeface="Tahoma" panose="020B0604030504040204" pitchFamily="34" charset="0"/>
                <a:cs typeface="Calibri" panose="020F0502020204030204" pitchFamily="34" charset="0"/>
              </a:rPr>
              <a:t>USD</a:t>
            </a:r>
            <a:r>
              <a:rPr lang="en-US" b="1" dirty="0">
                <a:highlight>
                  <a:srgbClr val="00FF00"/>
                </a:highlight>
                <a:latin typeface="Calibri" panose="020F0502020204030204" pitchFamily="34" charset="0"/>
                <a:ea typeface="Tahoma" panose="020B0604030504040204" pitchFamily="34" charset="0"/>
                <a:cs typeface="Calibri" panose="020F0502020204030204" pitchFamily="34" charset="0"/>
              </a:rPr>
              <a:t>138,566.39 </a:t>
            </a:r>
            <a:endParaRPr lang="en-US" b="1" kern="100" dirty="0">
              <a:effectLst/>
              <a:highlight>
                <a:srgbClr val="00FF00"/>
              </a:highlight>
              <a:latin typeface="Calibri" panose="020F0502020204030204" pitchFamily="34" charset="0"/>
              <a:ea typeface="Tahoma" panose="020B0604030504040204" pitchFamily="34" charset="0"/>
              <a:cs typeface="Calibri" panose="020F0502020204030204" pitchFamily="34" charset="0"/>
            </a:endParaRPr>
          </a:p>
          <a:p>
            <a:pPr marL="171450" indent="-171450">
              <a:buFont typeface="Wingdings" panose="05000000000000000000" pitchFamily="2" charset="2"/>
              <a:buChar char="q"/>
            </a:pPr>
            <a:endParaRPr lang="en-US" sz="1200" b="1" dirty="0">
              <a:highlight>
                <a:srgbClr val="00FF00"/>
              </a:highlight>
              <a:latin typeface="Roman"/>
              <a:ea typeface="Tahoma" panose="020B0604030504040204" pitchFamily="34" charset="0"/>
              <a:cs typeface="Tahoma" panose="020B0604030504040204" pitchFamily="34" charset="0"/>
            </a:endParaRPr>
          </a:p>
          <a:p>
            <a:endParaRPr lang="en-US" sz="1200" dirty="0">
              <a:latin typeface="Roman"/>
              <a:ea typeface="Tahoma" panose="020B0604030504040204" pitchFamily="34" charset="0"/>
              <a:cs typeface="Tahoma" panose="020B0604030504040204" pitchFamily="34" charset="0"/>
            </a:endParaRPr>
          </a:p>
          <a:p>
            <a:endParaRPr lang="en-US" sz="1200" dirty="0">
              <a:latin typeface="Tahoma" panose="020B0604030504040204" pitchFamily="34" charset="0"/>
              <a:ea typeface="Tahoma" panose="020B0604030504040204" pitchFamily="34" charset="0"/>
              <a:cs typeface="Tahoma" panose="020B0604030504040204" pitchFamily="34" charset="0"/>
            </a:endParaRPr>
          </a:p>
          <a:p>
            <a:endParaRPr lang="en-US" sz="1600" dirty="0">
              <a:latin typeface="Calibri" panose="020F0502020204030204" pitchFamily="34" charset="0"/>
              <a:ea typeface="Calibri" panose="020F0502020204030204" pitchFamily="34" charset="0"/>
            </a:endParaRPr>
          </a:p>
        </p:txBody>
      </p:sp>
      <p:sp>
        <p:nvSpPr>
          <p:cNvPr id="5" name="Date Placeholder 4"/>
          <p:cNvSpPr>
            <a:spLocks noGrp="1"/>
          </p:cNvSpPr>
          <p:nvPr>
            <p:ph type="dt" sz="half" idx="2"/>
          </p:nvPr>
        </p:nvSpPr>
        <p:spPr/>
        <p:txBody>
          <a:bodyPr/>
          <a:lstStyle/>
          <a:p>
            <a:pPr>
              <a:defRPr/>
            </a:pPr>
            <a:r>
              <a:rPr lang="en-GB" noProof="1"/>
              <a:t>October 2023</a:t>
            </a:r>
          </a:p>
        </p:txBody>
      </p:sp>
      <p:sp>
        <p:nvSpPr>
          <p:cNvPr id="6" name="Slide Number Placeholder 5"/>
          <p:cNvSpPr>
            <a:spLocks noGrp="1"/>
          </p:cNvSpPr>
          <p:nvPr>
            <p:ph type="sldNum" sz="quarter" idx="4"/>
          </p:nvPr>
        </p:nvSpPr>
        <p:spPr/>
        <p:txBody>
          <a:bodyPr/>
          <a:lstStyle/>
          <a:p>
            <a:fld id="{D32BAE6A-B452-4007-8177-56DD051636F9}" type="slidenum">
              <a:rPr lang="en-GB" noProof="1" smtClean="0"/>
              <a:pPr/>
              <a:t>2</a:t>
            </a:fld>
            <a:endParaRPr lang="en-GB" noProof="1"/>
          </a:p>
        </p:txBody>
      </p:sp>
      <p:sp>
        <p:nvSpPr>
          <p:cNvPr id="17" name="TextBox 16">
            <a:extLst>
              <a:ext uri="{FF2B5EF4-FFF2-40B4-BE49-F238E27FC236}">
                <a16:creationId xmlns:a16="http://schemas.microsoft.com/office/drawing/2014/main" id="{71470933-4A84-78E2-35C9-ADF5EB3C0230}"/>
              </a:ext>
            </a:extLst>
          </p:cNvPr>
          <p:cNvSpPr txBox="1"/>
          <p:nvPr/>
        </p:nvSpPr>
        <p:spPr bwMode="auto">
          <a:xfrm>
            <a:off x="7283668" y="5458555"/>
            <a:ext cx="200078" cy="201401"/>
          </a:xfrm>
          <a:prstGeom prst="rect">
            <a:avLst/>
          </a:prstGeom>
          <a:noFill/>
          <a:ln w="9525" algn="ctr">
            <a:noFill/>
            <a:miter lim="800000"/>
            <a:headEnd/>
            <a:tailEnd/>
          </a:ln>
        </p:spPr>
        <p:txBody>
          <a:bodyPr vert="horz" wrap="none" lIns="0" tIns="0" rIns="0" bIns="0" numCol="1" rtlCol="0" anchor="t" anchorCtr="0" compatLnSpc="1">
            <a:prstTxWarp prst="textNoShape">
              <a:avLst/>
            </a:prstTxWarp>
            <a:spAutoFit/>
          </a:bodyPr>
          <a:lstStyle/>
          <a:p>
            <a:pPr marL="201613" indent="-201613" defTabSz="357708">
              <a:lnSpc>
                <a:spcPct val="140000"/>
              </a:lnSpc>
              <a:buClr>
                <a:schemeClr val="accent2"/>
              </a:buClr>
              <a:buSzPct val="85000"/>
              <a:buFont typeface="Wingdings" panose="05000000000000000000" pitchFamily="2" charset="2"/>
              <a:buChar char=""/>
            </a:pPr>
            <a:endParaRPr lang="en-GB" sz="1050" dirty="0"/>
          </a:p>
        </p:txBody>
      </p:sp>
    </p:spTree>
    <p:extLst>
      <p:ext uri="{BB962C8B-B14F-4D97-AF65-F5344CB8AC3E}">
        <p14:creationId xmlns:p14="http://schemas.microsoft.com/office/powerpoint/2010/main" val="384153607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theme/theme1.xml><?xml version="1.0" encoding="utf-8"?>
<a:theme xmlns:a="http://schemas.openxmlformats.org/drawingml/2006/main" name="Shell layouts with footer">
  <a:themeElements>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Font Theme">
      <a:majorFont>
        <a:latin typeface="ShellBold"/>
        <a:ea typeface=""/>
        <a:cs typeface=""/>
      </a:majorFont>
      <a:minorFont>
        <a:latin typeface="Shell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lgn="ctr">
          <a:noFill/>
          <a:miter lim="800000"/>
          <a:headEnd/>
          <a:tailEnd/>
        </a:ln>
      </a:spPr>
      <a:bodyPr vert="horz" wrap="square" lIns="0" tIns="0" rIns="0" bIns="0" numCol="1" rtlCol="0" anchor="t" anchorCtr="0" compatLnSpc="1">
        <a:prstTxWarp prst="textNoShape">
          <a:avLst/>
        </a:prstTxWarp>
        <a:spAutoFit/>
      </a:bodyPr>
      <a:lstStyle>
        <a:defPPr marL="201613" indent="-201613" defTabSz="357708">
          <a:lnSpc>
            <a:spcPct val="140000"/>
          </a:lnSpc>
          <a:buClr>
            <a:schemeClr val="accent2"/>
          </a:buClr>
          <a:buSzPct val="85000"/>
          <a:buFont typeface="Wingdings" panose="05000000000000000000" pitchFamily="2" charset="2"/>
          <a:buChar char=""/>
          <a:defRPr sz="1600" dirty="0" err="1" smtClean="0"/>
        </a:defPPr>
      </a:lstStyle>
    </a:txDef>
  </a:objectDefaults>
  <a:extraClrSchemeLst/>
  <a:custClrLst>
    <a:custClr name="Shell-yellow">
      <a:srgbClr val="FBCE07"/>
    </a:custClr>
    <a:custClr name="Shell-yellow-60%">
      <a:srgbClr val="FDE26A"/>
    </a:custClr>
    <a:custClr name="Shell-yellow-40%">
      <a:srgbClr val="FDEB9C"/>
    </a:custClr>
    <a:custClr name="Shell-yellow-20%">
      <a:srgbClr val="FEF5CD"/>
    </a:custClr>
    <a:custClr name="Shell-yellow-20%">
      <a:srgbClr val="FEF5CD"/>
    </a:custClr>
    <a:custClr name="Shell-red">
      <a:srgbClr val="DD1D21"/>
    </a:custClr>
    <a:custClr name="Shell-red-60%">
      <a:srgbClr val="EB777A"/>
    </a:custClr>
    <a:custClr name="Shell-red-40%">
      <a:srgbClr val="F1A5A6"/>
    </a:custClr>
    <a:custClr name="Shell-red-20%">
      <a:srgbClr val="F8D2D3"/>
    </a:custClr>
    <a:custClr name="Shell-white">
      <a:srgbClr val="FFFFFF"/>
    </a:custClr>
    <a:custClr name="Shell-black">
      <a:srgbClr val="000000"/>
    </a:custClr>
    <a:custClr name="Shell-very dark grey">
      <a:srgbClr val="404040"/>
    </a:custClr>
    <a:custClr name="Shell-dark grey">
      <a:srgbClr val="595959"/>
    </a:custClr>
    <a:custClr name="Shell-mid grey">
      <a:srgbClr val="7F7F7F"/>
    </a:custClr>
    <a:custClr name="Shell-light grey">
      <a:srgbClr val="A6A6A6"/>
    </a:custClr>
    <a:custClr name="Shell-pale grey">
      <a:srgbClr val="D9D9D9"/>
    </a:custClr>
    <a:custClr name="Shell-very pale grey">
      <a:srgbClr val="F7F7F7"/>
    </a:custClr>
    <a:custClr name="Shell-dark blue">
      <a:srgbClr val="003C88"/>
    </a:custClr>
    <a:custClr name="Shell-dark blue-60%">
      <a:srgbClr val="668AB8"/>
    </a:custClr>
    <a:custClr name="Shell-dark blue-40%">
      <a:srgbClr val="99B1CF"/>
    </a:custClr>
    <a:custClr name="Shell-dark blue-20%">
      <a:srgbClr val="CCD8E7"/>
    </a:custClr>
    <a:custClr name="Shell-mid blue">
      <a:srgbClr val="009EB4"/>
    </a:custClr>
    <a:custClr name="Shell-mid blue-60%">
      <a:srgbClr val="66C5D2"/>
    </a:custClr>
    <a:custClr name="Shell-mid blue-40%">
      <a:srgbClr val="99D8E1"/>
    </a:custClr>
    <a:custClr name="Shell-mid blue-20%">
      <a:srgbClr val="CCECF0"/>
    </a:custClr>
    <a:custClr name="Shell-light blue">
      <a:srgbClr val="89CFDC"/>
    </a:custClr>
    <a:custClr name="Shell-light blue-60%">
      <a:srgbClr val="B8E2EA"/>
    </a:custClr>
    <a:custClr name="Shell-light blue-40%">
      <a:srgbClr val="D0ECF1"/>
    </a:custClr>
    <a:custClr name="Shell-light blue-20%">
      <a:srgbClr val="E7F5F8"/>
    </a:custClr>
    <a:custClr name="Shell-light green">
      <a:srgbClr val="BED50F"/>
    </a:custClr>
    <a:custClr name="Shell-light green-60%">
      <a:srgbClr val="D8E66F"/>
    </a:custClr>
    <a:custClr name="Shell-light green-40%">
      <a:srgbClr val="E5EE9F"/>
    </a:custClr>
    <a:custClr name="Shell-light green-20%">
      <a:srgbClr val="F2F7CF"/>
    </a:custClr>
    <a:custClr name="Shell-dark green">
      <a:srgbClr val="008443"/>
    </a:custClr>
    <a:custClr name="Shell-dark green-60%">
      <a:srgbClr val="66B58E"/>
    </a:custClr>
    <a:custClr name="Shell-dark green-40%">
      <a:srgbClr val="99CEB4"/>
    </a:custClr>
    <a:custClr name="Shell-dark green-20%">
      <a:srgbClr val="CCE6D9"/>
    </a:custClr>
    <a:custClr name="Shell-purple">
      <a:srgbClr val="641964"/>
    </a:custClr>
    <a:custClr name="Shell-purple-60%">
      <a:srgbClr val="A275A2"/>
    </a:custClr>
    <a:custClr name="Shell-purple-40%">
      <a:srgbClr val="C1A3C1"/>
    </a:custClr>
    <a:custClr name="Shell-purple-20%">
      <a:srgbClr val="E0D1E0"/>
    </a:custClr>
    <a:custClr name="Shell-lilac">
      <a:srgbClr val="BA95BE"/>
    </a:custClr>
    <a:custClr name="Shell-lilac-60%">
      <a:srgbClr val="D6BFD8"/>
    </a:custClr>
    <a:custClr name="Shell-lilac-40%">
      <a:srgbClr val="E3D5E5"/>
    </a:custClr>
    <a:custClr name="Shell-orange">
      <a:srgbClr val="EB8705"/>
    </a:custClr>
    <a:custClr name="Shell-orange-60%">
      <a:srgbClr val="F3B769"/>
    </a:custClr>
    <a:custClr name="Shell-orange-40%">
      <a:srgbClr val="F7CF9B"/>
    </a:custClr>
    <a:custClr name="Shell-brown">
      <a:srgbClr val="743410"/>
    </a:custClr>
    <a:custClr name="Shell-brown-60%">
      <a:srgbClr val="AC8570"/>
    </a:custClr>
    <a:custClr name="Shell-brown-40%">
      <a:srgbClr val="C7AE9F"/>
    </a:custClr>
    <a:custClr name="Shell-sand">
      <a:srgbClr val="FFEAC2"/>
    </a:custClr>
  </a:custClrLst>
  <a:extLst>
    <a:ext uri="{05A4C25C-085E-4340-85A3-A5531E510DB2}">
      <thm15:themeFamily xmlns:thm15="http://schemas.microsoft.com/office/thememl/2012/main" name="Onscreen;2057;Pos1;Date1;Widescreen Shell template - 16x9.potx" id="{B20C2A06-95ED-4DA1-BD89-698BD9DEA119}" vid="{4B1A5DAB-726D-47E8-8AED-8FB09D74DAFB}"/>
    </a:ext>
  </a:extLst>
</a:theme>
</file>

<file path=ppt/theme/theme2.xml><?xml version="1.0" encoding="utf-8"?>
<a:theme xmlns:a="http://schemas.openxmlformats.org/drawingml/2006/main" name="Office Theme">
  <a:themeElements>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0cb1e24-a0e2-4a4c-9340-733297c9cd7c}" enabled="1" method="Privileged" siteId="{db1e96a8-a3da-442a-930b-235cac24cd5c}" contentBits="0" removed="0"/>
</clbl:labelList>
</file>

<file path=docProps/app.xml><?xml version="1.0" encoding="utf-8"?>
<Properties xmlns="http://schemas.openxmlformats.org/officeDocument/2006/extended-properties" xmlns:vt="http://schemas.openxmlformats.org/officeDocument/2006/docPropsVTypes">
  <Template>Onscreen;2057;Pos1;Date1;Widescreen Shell template - 16x9</Template>
  <TotalTime>10513</TotalTime>
  <Words>477</Words>
  <Application>Microsoft Office PowerPoint</Application>
  <PresentationFormat>Widescreen</PresentationFormat>
  <Paragraphs>24</Paragraphs>
  <Slides>3</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vt:i4>
      </vt:variant>
    </vt:vector>
  </HeadingPairs>
  <TitlesOfParts>
    <vt:vector size="11" baseType="lpstr">
      <vt:lpstr>Arial</vt:lpstr>
      <vt:lpstr>ShellMedium</vt:lpstr>
      <vt:lpstr>Roman</vt:lpstr>
      <vt:lpstr>Calibri</vt:lpstr>
      <vt:lpstr>Tahoma</vt:lpstr>
      <vt:lpstr>ShellBold</vt:lpstr>
      <vt:lpstr>Wingdings</vt:lpstr>
      <vt:lpstr>Shell layouts with footer</vt:lpstr>
      <vt:lpstr>Tunu NODE COST SAVING  FOR Q4 2023 (October 2023)</vt:lpstr>
      <vt:lpstr> Cost saving on AGO consumption/reduction in carbon emission from the use Line packed/stored gas for fuel gas  supply to GTG/GEG  during Tunu node flow stations/CPF outage on TRP maintenance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FOT DIY ACTIVITIES FOR Q1 2023</dc:title>
  <dc:creator>Hyginus Njoku</dc:creator>
  <cp:lastModifiedBy>Njoku, Hyginus E SPDC-IUC/G/UWU</cp:lastModifiedBy>
  <cp:revision>43</cp:revision>
  <dcterms:created xsi:type="dcterms:W3CDTF">2023-04-14T11:24:50Z</dcterms:created>
  <dcterms:modified xsi:type="dcterms:W3CDTF">2023-10-17T12:31:11Z</dcterms:modified>
  <cp:category>Shell_IC: UNRESTRICTED</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Widescreen</vt:lpwstr>
  </property>
  <property fmtid="{D5CDD505-2E9C-101B-9397-08002B2CF9AE}" pid="3" name="WizKit Template Version">
    <vt:i4>5</vt:i4>
  </property>
</Properties>
</file>