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4"/>
  </p:notesMasterIdLst>
  <p:handoutMasterIdLst>
    <p:handoutMasterId r:id="rId5"/>
  </p:handoutMasterIdLst>
  <p:sldIdLst>
    <p:sldId id="549" r:id="rId2"/>
    <p:sldId id="551" r:id="rId3"/>
  </p:sldIdLst>
  <p:sldSz cx="12192000" cy="6858000"/>
  <p:notesSz cx="6797675" cy="9928225"/>
  <p:embeddedFontLst>
    <p:embeddedFont>
      <p:font typeface="Futura Bold" panose="00000900000000000000" pitchFamily="2" charset="0"/>
      <p:regular r:id="rId6"/>
      <p:boldItalic r:id="rId7"/>
    </p:embeddedFont>
    <p:embeddedFont>
      <p:font typeface="Futura Medium" panose="00000400000000000000" pitchFamily="2" charset="0"/>
      <p:regular r:id="rId8"/>
      <p:bold r:id="rId9"/>
      <p:italic r:id="rId10"/>
      <p:boldItalic r:id="rId11"/>
    </p:embeddedFont>
  </p:embeddedFontLst>
  <p:defaultText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15:guide id="1" orient="horz" pos="3340" userDrawn="1">
          <p15:clr>
            <a:srgbClr val="A4A3A4"/>
          </p15:clr>
        </p15:guide>
        <p15:guide id="2" pos="2076" userDrawn="1">
          <p15:clr>
            <a:srgbClr val="A4A3A4"/>
          </p15:clr>
        </p15:guide>
        <p15:guide id="3" orient="horz" pos="3127" userDrawn="1">
          <p15:clr>
            <a:srgbClr val="A4A3A4"/>
          </p15:clr>
        </p15:guide>
        <p15:guide id="4"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0749B"/>
    <a:srgbClr val="CCE9DB"/>
    <a:srgbClr val="FFFFFF"/>
    <a:srgbClr val="99CDB7"/>
    <a:srgbClr val="66B492"/>
    <a:srgbClr val="339B6E"/>
    <a:srgbClr val="DFD1DE"/>
    <a:srgbClr val="C0A2BD"/>
    <a:srgbClr val="81457A"/>
    <a:srgbClr val="CCD7E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5826" autoAdjust="0"/>
    <p:restoredTop sz="29912" autoAdjust="0"/>
  </p:normalViewPr>
  <p:slideViewPr>
    <p:cSldViewPr showGuides="1">
      <p:cViewPr varScale="1">
        <p:scale>
          <a:sx n="98" d="100"/>
          <a:sy n="98" d="100"/>
        </p:scale>
        <p:origin x="533" y="86"/>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73" d="100"/>
        <a:sy n="73" d="100"/>
      </p:scale>
      <p:origin x="0" y="0"/>
    </p:cViewPr>
  </p:sorterViewPr>
  <p:notesViewPr>
    <p:cSldViewPr showGuides="1">
      <p:cViewPr varScale="1">
        <p:scale>
          <a:sx n="64" d="100"/>
          <a:sy n="64" d="100"/>
        </p:scale>
        <p:origin x="2160" y="72"/>
      </p:cViewPr>
      <p:guideLst>
        <p:guide orient="horz" pos="3340"/>
        <p:guide pos="2076"/>
        <p:guide orient="horz" pos="3127"/>
        <p:guide pos="2141"/>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font" Target="fonts/font3.fntdata"/><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font" Target="fonts/font2.fntdata"/><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font" Target="fonts/font1.fntdata"/><Relationship Id="rId11" Type="http://schemas.openxmlformats.org/officeDocument/2006/relationships/font" Target="fonts/font6.fntdata"/><Relationship Id="rId5" Type="http://schemas.openxmlformats.org/officeDocument/2006/relationships/handoutMaster" Target="handoutMasters/handoutMaster1.xml"/><Relationship Id="rId15" Type="http://schemas.openxmlformats.org/officeDocument/2006/relationships/tableStyles" Target="tableStyles.xml"/><Relationship Id="rId10" Type="http://schemas.openxmlformats.org/officeDocument/2006/relationships/font" Target="fonts/font5.fntdata"/><Relationship Id="rId4" Type="http://schemas.openxmlformats.org/officeDocument/2006/relationships/notesMaster" Target="notesMasters/notesMaster1.xml"/><Relationship Id="rId9" Type="http://schemas.openxmlformats.org/officeDocument/2006/relationships/font" Target="fonts/font4.fntdata"/><Relationship Id="rId14"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vl1pPr>
          </a:lstStyle>
          <a:p>
            <a:endParaRPr lang="en-GB" dirty="0">
              <a:latin typeface="Futura Medium" pitchFamily="2" charset="0"/>
            </a:endParaRPr>
          </a:p>
        </p:txBody>
      </p:sp>
      <p:sp>
        <p:nvSpPr>
          <p:cNvPr id="3" name="Date Placeholder 2"/>
          <p:cNvSpPr>
            <a:spLocks noGrp="1"/>
          </p:cNvSpPr>
          <p:nvPr>
            <p:ph type="dt" sz="quarter" idx="1"/>
          </p:nvPr>
        </p:nvSpPr>
        <p:spPr>
          <a:xfrm>
            <a:off x="3850443" y="0"/>
            <a:ext cx="2945659" cy="496411"/>
          </a:xfrm>
          <a:prstGeom prst="rect">
            <a:avLst/>
          </a:prstGeom>
        </p:spPr>
        <p:txBody>
          <a:bodyPr vert="horz" lIns="91440" tIns="45720" rIns="91440" bIns="45720" rtlCol="0"/>
          <a:lstStyle>
            <a:lvl1pPr algn="r">
              <a:defRPr sz="1200"/>
            </a:lvl1pPr>
          </a:lstStyle>
          <a:p>
            <a:fld id="{78688C09-A274-4C07-9395-CBE67C0DE912}" type="datetimeFigureOut">
              <a:rPr lang="en-GB" smtClean="0">
                <a:latin typeface="Futura Medium" pitchFamily="2" charset="0"/>
              </a:rPr>
              <a:pPr/>
              <a:t>08/10/2019</a:t>
            </a:fld>
            <a:endParaRPr lang="en-GB" dirty="0">
              <a:latin typeface="Futura Medium" pitchFamily="2" charset="0"/>
            </a:endParaRPr>
          </a:p>
        </p:txBody>
      </p:sp>
      <p:sp>
        <p:nvSpPr>
          <p:cNvPr id="4" name="Footer Placeholder 3"/>
          <p:cNvSpPr>
            <a:spLocks noGrp="1"/>
          </p:cNvSpPr>
          <p:nvPr>
            <p:ph type="ftr" sz="quarter" idx="2"/>
          </p:nvPr>
        </p:nvSpPr>
        <p:spPr>
          <a:xfrm>
            <a:off x="0" y="9430090"/>
            <a:ext cx="2945659" cy="496411"/>
          </a:xfrm>
          <a:prstGeom prst="rect">
            <a:avLst/>
          </a:prstGeom>
        </p:spPr>
        <p:txBody>
          <a:bodyPr vert="horz" lIns="91440" tIns="45720" rIns="91440" bIns="45720" rtlCol="0" anchor="b"/>
          <a:lstStyle>
            <a:lvl1pPr algn="l">
              <a:defRPr sz="1200"/>
            </a:lvl1pPr>
          </a:lstStyle>
          <a:p>
            <a:endParaRPr lang="en-GB" dirty="0">
              <a:latin typeface="Futura Medium" pitchFamily="2" charset="0"/>
            </a:endParaRPr>
          </a:p>
        </p:txBody>
      </p:sp>
      <p:sp>
        <p:nvSpPr>
          <p:cNvPr id="5" name="Slide Number Placeholder 4"/>
          <p:cNvSpPr>
            <a:spLocks noGrp="1"/>
          </p:cNvSpPr>
          <p:nvPr>
            <p:ph type="sldNum" sz="quarter" idx="3"/>
          </p:nvPr>
        </p:nvSpPr>
        <p:spPr>
          <a:xfrm>
            <a:off x="3850443" y="9430090"/>
            <a:ext cx="2945659" cy="496411"/>
          </a:xfrm>
          <a:prstGeom prst="rect">
            <a:avLst/>
          </a:prstGeom>
        </p:spPr>
        <p:txBody>
          <a:bodyPr vert="horz" lIns="91440" tIns="45720" rIns="91440" bIns="45720" rtlCol="0" anchor="b"/>
          <a:lstStyle>
            <a:lvl1pPr algn="r">
              <a:defRPr sz="1200"/>
            </a:lvl1pPr>
          </a:lstStyle>
          <a:p>
            <a:fld id="{18B005D9-1AAC-4E6D-B9B3-BB8CB4FD9D30}" type="slidenum">
              <a:rPr lang="en-GB" smtClean="0">
                <a:latin typeface="Futura Medium" pitchFamily="2" charset="0"/>
              </a:rPr>
              <a:pPr/>
              <a:t>‹#›</a:t>
            </a:fld>
            <a:endParaRPr lang="en-GB" dirty="0">
              <a:latin typeface="Futura Medium" pitchFamily="2" charset="0"/>
            </a:endParaRPr>
          </a:p>
        </p:txBody>
      </p:sp>
    </p:spTree>
    <p:extLst>
      <p:ext uri="{BB962C8B-B14F-4D97-AF65-F5344CB8AC3E}">
        <p14:creationId xmlns:p14="http://schemas.microsoft.com/office/powerpoint/2010/main" val="29679735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6411"/>
          </a:xfrm>
          <a:prstGeom prst="rect">
            <a:avLst/>
          </a:prstGeom>
        </p:spPr>
        <p:txBody>
          <a:bodyPr vert="horz" lIns="91440" tIns="45720" rIns="91440" bIns="45720" rtlCol="0"/>
          <a:lstStyle>
            <a:lvl1pPr algn="l">
              <a:defRPr sz="1200">
                <a:latin typeface="Futura Medium" pitchFamily="2" charset="0"/>
              </a:defRPr>
            </a:lvl1pPr>
          </a:lstStyle>
          <a:p>
            <a:endParaRPr lang="en-GB" dirty="0"/>
          </a:p>
        </p:txBody>
      </p:sp>
      <p:sp>
        <p:nvSpPr>
          <p:cNvPr id="3" name="Date Placeholder 2"/>
          <p:cNvSpPr>
            <a:spLocks noGrp="1"/>
          </p:cNvSpPr>
          <p:nvPr>
            <p:ph type="dt" idx="1"/>
          </p:nvPr>
        </p:nvSpPr>
        <p:spPr>
          <a:xfrm>
            <a:off x="3850443" y="0"/>
            <a:ext cx="2945659" cy="496411"/>
          </a:xfrm>
          <a:prstGeom prst="rect">
            <a:avLst/>
          </a:prstGeom>
        </p:spPr>
        <p:txBody>
          <a:bodyPr vert="horz" lIns="91440" tIns="45720" rIns="91440" bIns="45720" rtlCol="0"/>
          <a:lstStyle>
            <a:lvl1pPr algn="r">
              <a:defRPr sz="1200">
                <a:latin typeface="Futura Medium" pitchFamily="2" charset="0"/>
              </a:defRPr>
            </a:lvl1pPr>
          </a:lstStyle>
          <a:p>
            <a:fld id="{E8910CE4-810D-4C84-B7AD-48C304FEA169}" type="datetimeFigureOut">
              <a:rPr lang="en-GB" smtClean="0"/>
              <a:pPr/>
              <a:t>08/10/2019</a:t>
            </a:fld>
            <a:endParaRPr lang="en-GB" dirty="0"/>
          </a:p>
        </p:txBody>
      </p:sp>
      <p:sp>
        <p:nvSpPr>
          <p:cNvPr id="4" name="Slide Image Placeholder 3"/>
          <p:cNvSpPr>
            <a:spLocks noGrp="1" noRot="1" noChangeAspect="1"/>
          </p:cNvSpPr>
          <p:nvPr>
            <p:ph type="sldImg" idx="2"/>
          </p:nvPr>
        </p:nvSpPr>
        <p:spPr>
          <a:xfrm>
            <a:off x="90488" y="744538"/>
            <a:ext cx="6616700" cy="3722687"/>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79768" y="4715907"/>
            <a:ext cx="5438140" cy="4467701"/>
          </a:xfrm>
          <a:prstGeom prst="rect">
            <a:avLst/>
          </a:prstGeom>
        </p:spPr>
        <p:txBody>
          <a:bodyPr vert="horz" lIns="9144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p>
        </p:txBody>
      </p:sp>
      <p:sp>
        <p:nvSpPr>
          <p:cNvPr id="6" name="Footer Placeholder 5"/>
          <p:cNvSpPr>
            <a:spLocks noGrp="1"/>
          </p:cNvSpPr>
          <p:nvPr>
            <p:ph type="ftr" sz="quarter" idx="4"/>
          </p:nvPr>
        </p:nvSpPr>
        <p:spPr>
          <a:xfrm>
            <a:off x="0" y="9430090"/>
            <a:ext cx="2945659" cy="496411"/>
          </a:xfrm>
          <a:prstGeom prst="rect">
            <a:avLst/>
          </a:prstGeom>
        </p:spPr>
        <p:txBody>
          <a:bodyPr vert="horz" lIns="91440" tIns="45720" rIns="91440" bIns="45720" rtlCol="0" anchor="b"/>
          <a:lstStyle>
            <a:lvl1pPr algn="l">
              <a:defRPr sz="1200">
                <a:latin typeface="Futura Medium" pitchFamily="2" charset="0"/>
              </a:defRPr>
            </a:lvl1pPr>
          </a:lstStyle>
          <a:p>
            <a:endParaRPr lang="en-GB" dirty="0"/>
          </a:p>
        </p:txBody>
      </p:sp>
      <p:sp>
        <p:nvSpPr>
          <p:cNvPr id="7" name="Slide Number Placeholder 6"/>
          <p:cNvSpPr>
            <a:spLocks noGrp="1"/>
          </p:cNvSpPr>
          <p:nvPr>
            <p:ph type="sldNum" sz="quarter" idx="5"/>
          </p:nvPr>
        </p:nvSpPr>
        <p:spPr>
          <a:xfrm>
            <a:off x="3850443" y="9430090"/>
            <a:ext cx="2945659" cy="496411"/>
          </a:xfrm>
          <a:prstGeom prst="rect">
            <a:avLst/>
          </a:prstGeom>
        </p:spPr>
        <p:txBody>
          <a:bodyPr vert="horz" lIns="91440" tIns="45720" rIns="91440" bIns="45720" rtlCol="0" anchor="b"/>
          <a:lstStyle>
            <a:lvl1pPr algn="r">
              <a:defRPr sz="1200">
                <a:latin typeface="Futura Medium" pitchFamily="2" charset="0"/>
              </a:defRPr>
            </a:lvl1pPr>
          </a:lstStyle>
          <a:p>
            <a:fld id="{DE799493-6412-4470-9830-D005B358D66E}" type="slidenum">
              <a:rPr lang="en-GB" smtClean="0"/>
              <a:pPr/>
              <a:t>‹#›</a:t>
            </a:fld>
            <a:endParaRPr lang="en-GB" dirty="0"/>
          </a:p>
        </p:txBody>
      </p:sp>
    </p:spTree>
    <p:extLst>
      <p:ext uri="{BB962C8B-B14F-4D97-AF65-F5344CB8AC3E}">
        <p14:creationId xmlns:p14="http://schemas.microsoft.com/office/powerpoint/2010/main" val="4162893719"/>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Futura Medium" pitchFamily="2" charset="0"/>
        <a:ea typeface="+mn-ea"/>
        <a:cs typeface="+mn-cs"/>
      </a:defRPr>
    </a:lvl1pPr>
    <a:lvl2pPr marL="609585" algn="l" defTabSz="1219170" rtl="0" eaLnBrk="1" latinLnBrk="0" hangingPunct="1">
      <a:defRPr sz="1600" kern="1200">
        <a:solidFill>
          <a:schemeClr val="tx1"/>
        </a:solidFill>
        <a:latin typeface="Futura Medium"/>
        <a:ea typeface="+mn-ea"/>
        <a:cs typeface="+mn-cs"/>
      </a:defRPr>
    </a:lvl2pPr>
    <a:lvl3pPr marL="1219170" algn="l" defTabSz="1219170" rtl="0" eaLnBrk="1" latinLnBrk="0" hangingPunct="1">
      <a:defRPr sz="1600" kern="1200">
        <a:solidFill>
          <a:schemeClr val="tx1"/>
        </a:solidFill>
        <a:latin typeface="Futura Medium"/>
        <a:ea typeface="+mn-ea"/>
        <a:cs typeface="+mn-cs"/>
      </a:defRPr>
    </a:lvl3pPr>
    <a:lvl4pPr marL="1828754" algn="l" defTabSz="1219170" rtl="0" eaLnBrk="1" latinLnBrk="0" hangingPunct="1">
      <a:defRPr sz="1600" kern="1200">
        <a:solidFill>
          <a:schemeClr val="tx1"/>
        </a:solidFill>
        <a:latin typeface="Futura Medium"/>
        <a:ea typeface="+mn-ea"/>
        <a:cs typeface="+mn-cs"/>
      </a:defRPr>
    </a:lvl4pPr>
    <a:lvl5pPr marL="2438339" algn="l" defTabSz="1219170" rtl="0" eaLnBrk="1" latinLnBrk="0" hangingPunct="1">
      <a:defRPr sz="1600" kern="1200">
        <a:solidFill>
          <a:schemeClr val="tx1"/>
        </a:solidFill>
        <a:latin typeface="Futura Medium"/>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36538" y="795338"/>
            <a:ext cx="7064376" cy="3975100"/>
          </a:xfrm>
          <a:prstGeom prst="rect">
            <a:avLst/>
          </a:prstGeom>
        </p:spPr>
      </p:sp>
      <p:sp>
        <p:nvSpPr>
          <p:cNvPr id="3" name="Notes Placeholder 2"/>
          <p:cNvSpPr>
            <a:spLocks noGrp="1"/>
          </p:cNvSpPr>
          <p:nvPr>
            <p:ph type="body" idx="1"/>
          </p:nvPr>
        </p:nvSpPr>
        <p:spPr/>
        <p:txBody>
          <a:bodyPr>
            <a:normAutofit/>
          </a:bodyPr>
          <a:lstStyle/>
          <a:p>
            <a:endParaRPr lang="en-GB" dirty="0">
              <a:latin typeface="Futura Medium" pitchFamily="2" charset="0"/>
            </a:endParaRPr>
          </a:p>
        </p:txBody>
      </p:sp>
      <p:sp>
        <p:nvSpPr>
          <p:cNvPr id="4" name="Slide Number Placeholder 3"/>
          <p:cNvSpPr>
            <a:spLocks noGrp="1"/>
          </p:cNvSpPr>
          <p:nvPr>
            <p:ph type="sldNum" sz="quarter" idx="10"/>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E799493-6412-4470-9830-D005B358D66E}" type="slidenum">
              <a:rPr kumimoji="0" lang="en-GB" sz="1800" b="0" i="0" u="none" strike="noStrike" kern="0" cap="none" spc="0" normalizeH="0" baseline="0" noProof="0" smtClean="0">
                <a:ln>
                  <a:noFill/>
                </a:ln>
                <a:solidFill>
                  <a:prstClr val="black"/>
                </a:solidFill>
                <a:effectLst/>
                <a:uLnTx/>
                <a:uFillTx/>
                <a:latin typeface="Futura Medium" pitchFamily="2" charset="0"/>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GB" sz="1800" b="0" i="0" u="none" strike="noStrike" kern="0" cap="none" spc="0" normalizeH="0" baseline="0" noProof="0" dirty="0">
              <a:ln>
                <a:noFill/>
              </a:ln>
              <a:solidFill>
                <a:prstClr val="black"/>
              </a:solidFill>
              <a:effectLst/>
              <a:uLnTx/>
              <a:uFillTx/>
              <a:latin typeface="Futura Medium" pitchFamily="2" charset="0"/>
            </a:endParaRPr>
          </a:p>
        </p:txBody>
      </p:sp>
    </p:spTree>
    <p:extLst>
      <p:ext uri="{BB962C8B-B14F-4D97-AF65-F5344CB8AC3E}">
        <p14:creationId xmlns:p14="http://schemas.microsoft.com/office/powerpoint/2010/main" val="226194319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
        <p:nvSpPr>
          <p:cNvPr id="103" name="Rectangle 102"/>
          <p:cNvSpPr/>
          <p:nvPr userDrawn="1"/>
        </p:nvSpPr>
        <p:spPr bwMode="gray">
          <a:xfrm>
            <a:off x="0" y="4313786"/>
            <a:ext cx="12192000"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8" name="Rectangle 2"/>
          <p:cNvSpPr>
            <a:spLocks noGrp="1" noChangeArrowheads="1"/>
          </p:cNvSpPr>
          <p:nvPr userDrawn="1">
            <p:ph type="ctrTitle"/>
          </p:nvPr>
        </p:nvSpPr>
        <p:spPr>
          <a:xfrm>
            <a:off x="1779493" y="960120"/>
            <a:ext cx="9899747" cy="1584040"/>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9" name="Rectangle 3"/>
          <p:cNvSpPr>
            <a:spLocks noGrp="1" noChangeArrowheads="1"/>
          </p:cNvSpPr>
          <p:nvPr userDrawn="1">
            <p:ph type="subTitle" idx="1"/>
          </p:nvPr>
        </p:nvSpPr>
        <p:spPr>
          <a:xfrm>
            <a:off x="1779493" y="3310197"/>
            <a:ext cx="9899747"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32" name="Text Placeholder 31"/>
          <p:cNvSpPr>
            <a:spLocks noGrp="1"/>
          </p:cNvSpPr>
          <p:nvPr userDrawn="1">
            <p:ph type="body" sz="quarter" idx="10" hasCustomPrompt="1"/>
          </p:nvPr>
        </p:nvSpPr>
        <p:spPr>
          <a:xfrm>
            <a:off x="1779491" y="4588235"/>
            <a:ext cx="7810528"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33" name="Text Placeholder 31"/>
          <p:cNvSpPr>
            <a:spLocks noGrp="1"/>
          </p:cNvSpPr>
          <p:nvPr userDrawn="1">
            <p:ph type="body" sz="quarter" idx="11" hasCustomPrompt="1"/>
          </p:nvPr>
        </p:nvSpPr>
        <p:spPr>
          <a:xfrm>
            <a:off x="1779491" y="4840064"/>
            <a:ext cx="7810528"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24"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9" name="Rectangle 18"/>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20" name="Picture 19"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8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23" userDrawn="1">
          <p15:clr>
            <a:srgbClr val="FBAE40"/>
          </p15:clr>
        </p15:guide>
        <p15:guide id="4" pos="7357" userDrawn="1">
          <p15:clr>
            <a:srgbClr val="FBAE40"/>
          </p15:clr>
        </p15:guide>
        <p15:guide id="5" pos="1121" userDrawn="1">
          <p15:clr>
            <a:srgbClr val="FBAE40"/>
          </p15:clr>
        </p15:guide>
        <p15:guide id="6" orient="horz" pos="407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9" name="Content Placeholder 14"/>
          <p:cNvSpPr>
            <a:spLocks noGrp="1"/>
          </p:cNvSpPr>
          <p:nvPr>
            <p:ph sz="quarter" idx="13"/>
          </p:nvPr>
        </p:nvSpPr>
        <p:spPr>
          <a:xfrm>
            <a:off x="6215081" y="1528766"/>
            <a:ext cx="5464175"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1" name="Text Placeholder 43"/>
          <p:cNvSpPr>
            <a:spLocks noGrp="1"/>
          </p:cNvSpPr>
          <p:nvPr>
            <p:ph type="body" sz="quarter" idx="11"/>
          </p:nvPr>
        </p:nvSpPr>
        <p:spPr>
          <a:xfrm>
            <a:off x="508001" y="1528765"/>
            <a:ext cx="5468939"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0" name="Content Placeholder 14"/>
          <p:cNvSpPr>
            <a:spLocks noGrp="1"/>
          </p:cNvSpPr>
          <p:nvPr>
            <p:ph sz="quarter" idx="13"/>
          </p:nvPr>
        </p:nvSpPr>
        <p:spPr>
          <a:xfrm>
            <a:off x="6215081" y="1528764"/>
            <a:ext cx="5464175" cy="4830762"/>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Bef>
                <a:spcPts val="0"/>
              </a:spcBef>
              <a:spcAft>
                <a:spcPts val="0"/>
              </a:spcAft>
              <a:buClr>
                <a:schemeClr val="accent2"/>
              </a:buClr>
              <a:buSzPct val="85000"/>
              <a:buFont typeface="Wingdings" pitchFamily="2" charset="2"/>
              <a:buChar char="n"/>
              <a:defRPr sz="1600"/>
            </a:lvl2pPr>
            <a:lvl3pPr marL="410400" indent="-194400">
              <a:lnSpc>
                <a:spcPct val="140000"/>
              </a:lnSpc>
              <a:spcBef>
                <a:spcPts val="0"/>
              </a:spcBef>
              <a:spcAft>
                <a:spcPts val="0"/>
              </a:spcAft>
              <a:buClr>
                <a:schemeClr val="tx1"/>
              </a:buClr>
              <a:buFont typeface="Wingdings" pitchFamily="2" charset="2"/>
              <a:buChar char="n"/>
              <a:defRPr sz="1600"/>
            </a:lvl3pPr>
            <a:lvl4pPr marL="597600" indent="-187200">
              <a:lnSpc>
                <a:spcPct val="140000"/>
              </a:lnSpc>
              <a:spcBef>
                <a:spcPts val="0"/>
              </a:spcBef>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tabLst/>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1" y="1528765"/>
            <a:ext cx="5468939" cy="4830763"/>
          </a:xfrm>
        </p:spPr>
        <p:txBody>
          <a:bodyPr/>
          <a:lstStyle>
            <a:lvl1pPr marL="0" indent="0">
              <a:lnSpc>
                <a:spcPct val="140000"/>
              </a:lnSpc>
              <a:spcAft>
                <a:spcPts val="0"/>
              </a:spcAft>
              <a:buClr>
                <a:schemeClr val="accent2"/>
              </a:buClr>
              <a:buSzPct val="85000"/>
              <a:buFont typeface="Wingdings" pitchFamily="2" charset="2"/>
              <a:buNone/>
              <a:defRPr sz="1600"/>
            </a:lvl1pPr>
            <a:lvl2pPr marL="216000" indent="-216000">
              <a:lnSpc>
                <a:spcPct val="140000"/>
              </a:lnSpc>
              <a:spcAft>
                <a:spcPts val="0"/>
              </a:spcAft>
              <a:buClr>
                <a:schemeClr val="accent2"/>
              </a:buClr>
              <a:buSzPct val="85000"/>
              <a:buFont typeface="Wingdings" pitchFamily="2" charset="2"/>
              <a:buChar char="n"/>
              <a:defRPr sz="1600"/>
            </a:lvl2pPr>
            <a:lvl3pPr marL="410400" indent="-194400">
              <a:lnSpc>
                <a:spcPct val="140000"/>
              </a:lnSpc>
              <a:spcAft>
                <a:spcPts val="0"/>
              </a:spcAft>
              <a:buClr>
                <a:schemeClr val="tx1"/>
              </a:buClr>
              <a:buFont typeface="Wingdings" pitchFamily="2" charset="2"/>
              <a:buChar char=""/>
              <a:defRPr sz="1600"/>
            </a:lvl3pPr>
            <a:lvl4pPr marL="597600" indent="-187200">
              <a:lnSpc>
                <a:spcPct val="140000"/>
              </a:lnSpc>
              <a:spcAft>
                <a:spcPts val="0"/>
              </a:spcAft>
              <a:buClr>
                <a:schemeClr val="tx1"/>
              </a:buClr>
              <a:buFont typeface="Wingdings" pitchFamily="2" charset="2"/>
              <a:buChar char="n"/>
              <a:defRPr sz="1600"/>
            </a:lvl4pPr>
            <a:lvl5pPr marL="766800" indent="-154800">
              <a:lnSpc>
                <a:spcPct val="140000"/>
              </a:lnSpc>
              <a:spcBef>
                <a:spcPts val="0"/>
              </a:spcBef>
              <a:spcAft>
                <a:spcPts val="0"/>
              </a:spcAft>
              <a:buClr>
                <a:schemeClr val="tx1"/>
              </a:buClr>
              <a:buFont typeface="Wingdings" pitchFamily="2" charset="2"/>
              <a:buChar char="n"/>
              <a:defRPr sz="1400"/>
            </a:lvl5pPr>
            <a:lvl6pPr marL="914400" indent="-144000">
              <a:lnSpc>
                <a:spcPct val="140000"/>
              </a:lnSpc>
              <a:spcBef>
                <a:spcPts val="0"/>
              </a:spcBef>
              <a:spcAft>
                <a:spcPts val="0"/>
              </a:spcAft>
              <a:buClr>
                <a:schemeClr val="tx1"/>
              </a:buClr>
              <a:buFont typeface="Wingdings" pitchFamily="2" charset="2"/>
              <a:buChar char="n"/>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4 Graphs">
    <p:spTree>
      <p:nvGrpSpPr>
        <p:cNvPr id="1" name=""/>
        <p:cNvGrpSpPr/>
        <p:nvPr/>
      </p:nvGrpSpPr>
      <p:grpSpPr>
        <a:xfrm>
          <a:off x="0" y="0"/>
          <a:ext cx="0" cy="0"/>
          <a:chOff x="0" y="0"/>
          <a:chExt cx="0" cy="0"/>
        </a:xfrm>
      </p:grpSpPr>
      <p:sp>
        <p:nvSpPr>
          <p:cNvPr id="67" name="Content Placeholder 51"/>
          <p:cNvSpPr>
            <a:spLocks noGrp="1"/>
          </p:cNvSpPr>
          <p:nvPr>
            <p:ph sz="quarter" idx="29" hasCustomPrompt="1"/>
          </p:nvPr>
        </p:nvSpPr>
        <p:spPr>
          <a:xfrm>
            <a:off x="509313" y="6201095"/>
            <a:ext cx="5543051" cy="158455"/>
          </a:xfrm>
        </p:spPr>
        <p:txBody>
          <a:bodyPr wrap="square">
            <a:noAutofit/>
          </a:bodyPr>
          <a:lstStyle>
            <a:lvl1pPr>
              <a:defRPr sz="900" cap="none" baseline="0">
                <a:solidFill>
                  <a:schemeClr val="tx1"/>
                </a:solidFill>
                <a:latin typeface="+mn-lt"/>
              </a:defRPr>
            </a:lvl1pPr>
          </a:lstStyle>
          <a:p>
            <a:pPr lvl="0"/>
            <a:r>
              <a:rPr lang="en-GB" dirty="0"/>
              <a:t>CLICK TO EDIT SOURCE</a:t>
            </a:r>
          </a:p>
        </p:txBody>
      </p:sp>
      <p:sp>
        <p:nvSpPr>
          <p:cNvPr id="32" name="Rectangle 2"/>
          <p:cNvSpPr>
            <a:spLocks noGrp="1" noChangeArrowheads="1"/>
          </p:cNvSpPr>
          <p:nvPr>
            <p:ph type="title"/>
          </p:nvPr>
        </p:nvSpPr>
        <p:spPr bwMode="auto">
          <a:xfrm>
            <a:off x="508000" y="712826"/>
            <a:ext cx="11171237"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GB" sz="2400" b="1"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noProof="0"/>
              <a:t>Click to edit Master title style</a:t>
            </a:r>
            <a:endParaRPr lang="en-GB" noProof="0" dirty="0"/>
          </a:p>
        </p:txBody>
      </p:sp>
      <p:sp>
        <p:nvSpPr>
          <p:cNvPr id="39" name="Content Placeholder 51"/>
          <p:cNvSpPr>
            <a:spLocks noGrp="1"/>
          </p:cNvSpPr>
          <p:nvPr>
            <p:ph sz="quarter" idx="45" hasCustomPrompt="1"/>
          </p:nvPr>
        </p:nvSpPr>
        <p:spPr>
          <a:xfrm>
            <a:off x="508001" y="4199574"/>
            <a:ext cx="5468939"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40" name="Content Placeholder 51"/>
          <p:cNvSpPr>
            <a:spLocks noGrp="1"/>
          </p:cNvSpPr>
          <p:nvPr>
            <p:ph sz="quarter" idx="46" hasCustomPrompt="1"/>
          </p:nvPr>
        </p:nvSpPr>
        <p:spPr>
          <a:xfrm>
            <a:off x="508001" y="3864618"/>
            <a:ext cx="5468939"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41" name="Straight Connector 40"/>
          <p:cNvCxnSpPr/>
          <p:nvPr userDrawn="1"/>
        </p:nvCxnSpPr>
        <p:spPr>
          <a:xfrm>
            <a:off x="508001" y="4141370"/>
            <a:ext cx="5468939"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42" name="Chart Placeholder 16"/>
          <p:cNvSpPr>
            <a:spLocks noGrp="1"/>
          </p:cNvSpPr>
          <p:nvPr>
            <p:ph type="chart" sz="quarter" idx="47"/>
          </p:nvPr>
        </p:nvSpPr>
        <p:spPr>
          <a:xfrm>
            <a:off x="508001" y="4456255"/>
            <a:ext cx="5468939"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43" name="Straight Connector 42"/>
          <p:cNvCxnSpPr/>
          <p:nvPr userDrawn="1"/>
        </p:nvCxnSpPr>
        <p:spPr>
          <a:xfrm flipV="1">
            <a:off x="508001" y="5966640"/>
            <a:ext cx="5468939"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99" name="Content Placeholder 51"/>
          <p:cNvSpPr>
            <a:spLocks noGrp="1"/>
          </p:cNvSpPr>
          <p:nvPr>
            <p:ph sz="quarter" idx="54" hasCustomPrompt="1"/>
          </p:nvPr>
        </p:nvSpPr>
        <p:spPr>
          <a:xfrm>
            <a:off x="508001" y="1863726"/>
            <a:ext cx="5468939"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0" name="Content Placeholder 51"/>
          <p:cNvSpPr>
            <a:spLocks noGrp="1"/>
          </p:cNvSpPr>
          <p:nvPr>
            <p:ph sz="quarter" idx="55" hasCustomPrompt="1"/>
          </p:nvPr>
        </p:nvSpPr>
        <p:spPr>
          <a:xfrm>
            <a:off x="508001" y="1528789"/>
            <a:ext cx="5468939"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1" name="Straight Connector 100"/>
          <p:cNvCxnSpPr/>
          <p:nvPr userDrawn="1"/>
        </p:nvCxnSpPr>
        <p:spPr>
          <a:xfrm>
            <a:off x="508001" y="1805523"/>
            <a:ext cx="5468939" cy="941"/>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2" name="Chart Placeholder 16"/>
          <p:cNvSpPr>
            <a:spLocks noGrp="1"/>
          </p:cNvSpPr>
          <p:nvPr>
            <p:ph type="chart" sz="quarter" idx="56"/>
          </p:nvPr>
        </p:nvSpPr>
        <p:spPr>
          <a:xfrm>
            <a:off x="508001" y="2120408"/>
            <a:ext cx="5468939"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3" name="Straight Connector 102"/>
          <p:cNvCxnSpPr/>
          <p:nvPr userDrawn="1"/>
        </p:nvCxnSpPr>
        <p:spPr>
          <a:xfrm flipV="1">
            <a:off x="508001" y="3732357"/>
            <a:ext cx="5468939" cy="1880"/>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4" name="Content Placeholder 51"/>
          <p:cNvSpPr>
            <a:spLocks noGrp="1"/>
          </p:cNvSpPr>
          <p:nvPr>
            <p:ph sz="quarter" idx="57" hasCustomPrompt="1"/>
          </p:nvPr>
        </p:nvSpPr>
        <p:spPr>
          <a:xfrm>
            <a:off x="6215081" y="4199574"/>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05" name="Content Placeholder 51"/>
          <p:cNvSpPr>
            <a:spLocks noGrp="1"/>
          </p:cNvSpPr>
          <p:nvPr>
            <p:ph sz="quarter" idx="58" hasCustomPrompt="1"/>
          </p:nvPr>
        </p:nvSpPr>
        <p:spPr>
          <a:xfrm>
            <a:off x="6215081" y="3864618"/>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06" name="Straight Connector 105"/>
          <p:cNvCxnSpPr/>
          <p:nvPr userDrawn="1"/>
        </p:nvCxnSpPr>
        <p:spPr>
          <a:xfrm>
            <a:off x="6215081" y="4141387"/>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07" name="Chart Placeholder 16"/>
          <p:cNvSpPr>
            <a:spLocks noGrp="1"/>
          </p:cNvSpPr>
          <p:nvPr>
            <p:ph type="chart" sz="quarter" idx="59"/>
          </p:nvPr>
        </p:nvSpPr>
        <p:spPr>
          <a:xfrm>
            <a:off x="6215081" y="4456255"/>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08" name="Straight Connector 107"/>
          <p:cNvCxnSpPr/>
          <p:nvPr userDrawn="1"/>
        </p:nvCxnSpPr>
        <p:spPr>
          <a:xfrm flipV="1">
            <a:off x="6215081" y="5966683"/>
            <a:ext cx="5464175" cy="1829"/>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109" name="Content Placeholder 51"/>
          <p:cNvSpPr>
            <a:spLocks noGrp="1"/>
          </p:cNvSpPr>
          <p:nvPr>
            <p:ph sz="quarter" idx="60" hasCustomPrompt="1"/>
          </p:nvPr>
        </p:nvSpPr>
        <p:spPr>
          <a:xfrm>
            <a:off x="6215081" y="1863726"/>
            <a:ext cx="5464175" cy="256352"/>
          </a:xfrm>
        </p:spPr>
        <p:txBody>
          <a:bodyPr vert="horz" wrap="square" lIns="0" tIns="0" rIns="0" bIns="0" rtlCol="0">
            <a:spAutoFit/>
          </a:bodyPr>
          <a:lstStyle>
            <a:lvl1pPr>
              <a:defRPr lang="nl-NL" sz="1400" kern="1200" baseline="0" dirty="0">
                <a:solidFill>
                  <a:schemeClr val="tx1"/>
                </a:solidFill>
                <a:latin typeface="+mn-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Click to edit Unit of measure</a:t>
            </a:r>
          </a:p>
        </p:txBody>
      </p:sp>
      <p:sp>
        <p:nvSpPr>
          <p:cNvPr id="110" name="Content Placeholder 51"/>
          <p:cNvSpPr>
            <a:spLocks noGrp="1"/>
          </p:cNvSpPr>
          <p:nvPr>
            <p:ph sz="quarter" idx="61" hasCustomPrompt="1"/>
          </p:nvPr>
        </p:nvSpPr>
        <p:spPr>
          <a:xfrm>
            <a:off x="6215081" y="1528789"/>
            <a:ext cx="5464175" cy="293029"/>
          </a:xfrm>
        </p:spPr>
        <p:txBody>
          <a:bodyPr vert="horz" wrap="square" lIns="0" tIns="0" rIns="0" bIns="0" rtlCol="0">
            <a:spAutoFit/>
          </a:bodyPr>
          <a:lstStyle>
            <a:lvl1pPr>
              <a:defRPr lang="nl-NL" sz="1600" kern="1200" cap="none" baseline="0" dirty="0">
                <a:solidFill>
                  <a:schemeClr val="tx1"/>
                </a:solidFill>
                <a:latin typeface="+mj-lt"/>
                <a:ea typeface="+mn-ea"/>
                <a:cs typeface="+mn-cs"/>
              </a:defRPr>
            </a:lvl1pPr>
          </a:lstStyle>
          <a:p>
            <a:pPr marL="0" lvl="0" indent="0" algn="l" defTabSz="1219170" rtl="0" eaLnBrk="1" latinLnBrk="0" hangingPunct="1">
              <a:lnSpc>
                <a:spcPct val="119000"/>
              </a:lnSpc>
              <a:spcBef>
                <a:spcPts val="0"/>
              </a:spcBef>
              <a:spcAft>
                <a:spcPts val="0"/>
              </a:spcAft>
              <a:buClr>
                <a:srgbClr val="F7D117"/>
              </a:buClr>
              <a:buSzPct val="120000"/>
              <a:buFont typeface="Wingdings" pitchFamily="2" charset="2"/>
              <a:buNone/>
            </a:pPr>
            <a:r>
              <a:rPr lang="en-GB" dirty="0"/>
              <a:t>Chart title appears here</a:t>
            </a:r>
          </a:p>
        </p:txBody>
      </p:sp>
      <p:cxnSp>
        <p:nvCxnSpPr>
          <p:cNvPr id="111" name="Straight Connector 110"/>
          <p:cNvCxnSpPr/>
          <p:nvPr userDrawn="1"/>
        </p:nvCxnSpPr>
        <p:spPr>
          <a:xfrm>
            <a:off x="6215081" y="1805539"/>
            <a:ext cx="5464175" cy="914"/>
          </a:xfrm>
          <a:prstGeom prst="line">
            <a:avLst/>
          </a:prstGeom>
          <a:ln w="50800">
            <a:solidFill>
              <a:schemeClr val="bg2"/>
            </a:solidFill>
          </a:ln>
        </p:spPr>
        <p:style>
          <a:lnRef idx="1">
            <a:schemeClr val="accent1"/>
          </a:lnRef>
          <a:fillRef idx="0">
            <a:schemeClr val="accent1"/>
          </a:fillRef>
          <a:effectRef idx="0">
            <a:schemeClr val="accent1"/>
          </a:effectRef>
          <a:fontRef idx="minor">
            <a:schemeClr val="tx1"/>
          </a:fontRef>
        </p:style>
      </p:cxnSp>
      <p:sp>
        <p:nvSpPr>
          <p:cNvPr id="112" name="Chart Placeholder 16"/>
          <p:cNvSpPr>
            <a:spLocks noGrp="1"/>
          </p:cNvSpPr>
          <p:nvPr>
            <p:ph type="chart" sz="quarter" idx="62"/>
          </p:nvPr>
        </p:nvSpPr>
        <p:spPr>
          <a:xfrm>
            <a:off x="6215081" y="2120408"/>
            <a:ext cx="5464175" cy="1623641"/>
          </a:xfrm>
        </p:spPr>
        <p:txBody>
          <a:bodyPr>
            <a:normAutofit/>
          </a:bodyPr>
          <a:lstStyle>
            <a:lvl1pPr>
              <a:defRPr sz="1400">
                <a:solidFill>
                  <a:schemeClr val="tx1"/>
                </a:solidFill>
                <a:latin typeface="+mn-lt"/>
              </a:defRPr>
            </a:lvl1pPr>
          </a:lstStyle>
          <a:p>
            <a:r>
              <a:rPr lang="en-US"/>
              <a:t>Click icon to add chart</a:t>
            </a:r>
            <a:endParaRPr lang="nl-NL" dirty="0"/>
          </a:p>
        </p:txBody>
      </p:sp>
      <p:cxnSp>
        <p:nvCxnSpPr>
          <p:cNvPr id="113" name="Straight Connector 112"/>
          <p:cNvCxnSpPr/>
          <p:nvPr userDrawn="1"/>
        </p:nvCxnSpPr>
        <p:spPr>
          <a:xfrm>
            <a:off x="6089109" y="3730543"/>
            <a:ext cx="5265195" cy="2448"/>
          </a:xfrm>
          <a:prstGeom prst="line">
            <a:avLst/>
          </a:prstGeom>
          <a:ln w="15875">
            <a:solidFill>
              <a:schemeClr val="bg1"/>
            </a:solidFill>
          </a:ln>
        </p:spPr>
        <p:style>
          <a:lnRef idx="1">
            <a:schemeClr val="accent1"/>
          </a:lnRef>
          <a:fillRef idx="0">
            <a:schemeClr val="accent1"/>
          </a:fillRef>
          <a:effectRef idx="0">
            <a:schemeClr val="accent1"/>
          </a:effectRef>
          <a:fontRef idx="minor">
            <a:schemeClr val="tx1"/>
          </a:fontRef>
        </p:style>
      </p:cxnSp>
      <p:sp>
        <p:nvSpPr>
          <p:cNvPr id="29"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36"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Section Header">
    <p:spTree>
      <p:nvGrpSpPr>
        <p:cNvPr id="1" name=""/>
        <p:cNvGrpSpPr/>
        <p:nvPr/>
      </p:nvGrpSpPr>
      <p:grpSpPr>
        <a:xfrm>
          <a:off x="0" y="0"/>
          <a:ext cx="0" cy="0"/>
          <a:chOff x="0" y="0"/>
          <a:chExt cx="0" cy="0"/>
        </a:xfrm>
      </p:grpSpPr>
      <p:sp>
        <p:nvSpPr>
          <p:cNvPr id="26" name="Rectangle 25"/>
          <p:cNvSpPr/>
          <p:nvPr userDrawn="1"/>
        </p:nvSpPr>
        <p:spPr bwMode="gray">
          <a:xfrm>
            <a:off x="1" y="4313810"/>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7" name="Rectangle 26"/>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8" name="Title 1"/>
          <p:cNvSpPr>
            <a:spLocks noGrp="1"/>
          </p:cNvSpPr>
          <p:nvPr>
            <p:ph type="title"/>
          </p:nvPr>
        </p:nvSpPr>
        <p:spPr>
          <a:xfrm>
            <a:off x="763201" y="2637006"/>
            <a:ext cx="6397451"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01" y="1696947"/>
            <a:ext cx="639745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34" name="Text Placeholder 13"/>
          <p:cNvSpPr>
            <a:spLocks noGrp="1"/>
          </p:cNvSpPr>
          <p:nvPr>
            <p:ph type="body" sz="quarter" idx="13" hasCustomPrompt="1"/>
          </p:nvPr>
        </p:nvSpPr>
        <p:spPr bwMode="gray">
          <a:xfrm>
            <a:off x="7402833" y="1924138"/>
            <a:ext cx="4274843" cy="2930523"/>
          </a:xfrm>
          <a:prstGeom prst="rect">
            <a:avLst/>
          </a:prstGeom>
        </p:spPr>
        <p:txBody>
          <a:bodyPr lIns="0" tIns="0" rIns="0" bIns="0"/>
          <a:lstStyle>
            <a:lvl1pPr marL="0" algn="r" defTabSz="1219170" rtl="0" eaLnBrk="1" latinLnBrk="0" hangingPunct="1">
              <a:lnSpc>
                <a:spcPct val="100000"/>
              </a:lnSpc>
              <a:buClr>
                <a:srgbClr val="DD1D21"/>
              </a:buClr>
              <a:buSzPct val="85000"/>
              <a:buNone/>
              <a:tabLst>
                <a:tab pos="1081088" algn="l"/>
              </a:tabLst>
              <a:defRPr lang="en-GB" sz="20000" kern="10000" spc="-1000" baseline="0" dirty="0">
                <a:ln w="3175">
                  <a:noFill/>
                </a:ln>
                <a:solidFill>
                  <a:schemeClr val="accent1"/>
                </a:solidFill>
                <a:latin typeface="Futura Bold"/>
                <a:ea typeface="Arial" charset="0"/>
                <a:cs typeface="Futura Bold"/>
              </a:defRPr>
            </a:lvl1pPr>
          </a:lstStyle>
          <a:p>
            <a:pPr lvl="0"/>
            <a:r>
              <a:rPr lang="en-GB" dirty="0"/>
              <a:t>0.0</a:t>
            </a:r>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5"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Header with Image">
    <p:spTree>
      <p:nvGrpSpPr>
        <p:cNvPr id="1" name=""/>
        <p:cNvGrpSpPr/>
        <p:nvPr/>
      </p:nvGrpSpPr>
      <p:grpSpPr>
        <a:xfrm>
          <a:off x="0" y="0"/>
          <a:ext cx="0" cy="0"/>
          <a:chOff x="0" y="0"/>
          <a:chExt cx="0" cy="0"/>
        </a:xfrm>
      </p:grpSpPr>
      <p:grpSp>
        <p:nvGrpSpPr>
          <p:cNvPr id="2" name="Group 1"/>
          <p:cNvGrpSpPr/>
          <p:nvPr userDrawn="1"/>
        </p:nvGrpSpPr>
        <p:grpSpPr bwMode="gray">
          <a:xfrm>
            <a:off x="761993" y="3556028"/>
            <a:ext cx="6858000" cy="2540001"/>
            <a:chOff x="761993" y="3556002"/>
            <a:chExt cx="6858000" cy="2540001"/>
          </a:xfrm>
        </p:grpSpPr>
        <p:sp>
          <p:nvSpPr>
            <p:cNvPr id="16" name="Rectangle 15"/>
            <p:cNvSpPr/>
            <p:nvPr userDrawn="1"/>
          </p:nvSpPr>
          <p:spPr bwMode="gray">
            <a:xfrm>
              <a:off x="761993" y="3556002"/>
              <a:ext cx="6858000" cy="2540001"/>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8" name="Rectangle 27"/>
            <p:cNvSpPr/>
            <p:nvPr userDrawn="1"/>
          </p:nvSpPr>
          <p:spPr bwMode="gray">
            <a:xfrm>
              <a:off x="1145875"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grpSp>
      <p:sp>
        <p:nvSpPr>
          <p:cNvPr id="32" name="Rectangle 31"/>
          <p:cNvSpPr/>
          <p:nvPr userDrawn="1"/>
        </p:nvSpPr>
        <p:spPr bwMode="white">
          <a:xfrm>
            <a:off x="501607" y="488961"/>
            <a:ext cx="1311092" cy="118803"/>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2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7" name="Rectangle 2"/>
          <p:cNvSpPr>
            <a:spLocks noGrp="1" noChangeArrowheads="1"/>
          </p:cNvSpPr>
          <p:nvPr>
            <p:ph type="ctrTitle"/>
          </p:nvPr>
        </p:nvSpPr>
        <p:spPr>
          <a:xfrm>
            <a:off x="1145875" y="4028766"/>
            <a:ext cx="6177756" cy="865472"/>
          </a:xfrm>
          <a:noFill/>
        </p:spPr>
        <p:txBody>
          <a:bodyPr lIns="0" tIns="0" rIns="0"/>
          <a:lstStyle>
            <a:lvl1pPr>
              <a:defRPr sz="240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9" name="Rectangle 3"/>
          <p:cNvSpPr>
            <a:spLocks noGrp="1" noChangeArrowheads="1"/>
          </p:cNvSpPr>
          <p:nvPr>
            <p:ph type="subTitle" idx="1"/>
          </p:nvPr>
        </p:nvSpPr>
        <p:spPr>
          <a:xfrm>
            <a:off x="1145875" y="5092242"/>
            <a:ext cx="6177756" cy="770676"/>
          </a:xfrm>
        </p:spPr>
        <p:txBody>
          <a:bodyPr/>
          <a:lstStyle>
            <a:lvl1pPr marL="0" indent="0">
              <a:lnSpc>
                <a:spcPct val="90000"/>
              </a:lnSpc>
              <a:spcBef>
                <a:spcPct val="0"/>
              </a:spcBef>
              <a:spcAft>
                <a:spcPts val="0"/>
              </a:spcAft>
              <a:buFont typeface="Wingdings" pitchFamily="2" charset="2"/>
              <a:buNone/>
              <a:defRPr lang="en-GB" sz="1400" kern="1200" baseline="0" dirty="0">
                <a:solidFill>
                  <a:schemeClr val="tx1"/>
                </a:solidFill>
                <a:latin typeface="+mn-lt"/>
                <a:ea typeface="+mn-ea"/>
                <a:cs typeface="+mn-cs"/>
              </a:defRPr>
            </a:lvl1pPr>
          </a:lstStyle>
          <a:p>
            <a:r>
              <a:rPr lang="en-US"/>
              <a:t>Click to edit Master subtitle style</a:t>
            </a:r>
            <a:endParaRPr lang="en-GB" dirty="0"/>
          </a:p>
        </p:txBody>
      </p:sp>
      <p:sp>
        <p:nvSpPr>
          <p:cNvPr id="1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extLst>
      <p:ext uri="{BB962C8B-B14F-4D97-AF65-F5344CB8AC3E}">
        <p14:creationId xmlns:p14="http://schemas.microsoft.com/office/powerpoint/2010/main" val="229170709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4"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7"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Tree>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Only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lnSpc>
                <a:spcPct val="100000"/>
              </a:lnSpc>
              <a:defRPr lang="en-US" sz="2400" b="0" kern="1200" cap="none" baseline="0" noProof="0" dirty="0" smtClean="0">
                <a:solidFill>
                  <a:schemeClr val="tx1"/>
                </a:solidFill>
                <a:latin typeface="+mj-lt"/>
                <a:ea typeface="+mj-ea"/>
                <a:cs typeface="+mj-cs"/>
              </a:defRPr>
            </a:lvl1pPr>
          </a:lstStyle>
          <a:p>
            <a:pPr lvl="0" algn="l" defTabSz="1219170" rtl="0" eaLnBrk="1" latinLnBrk="0" hangingPunct="1">
              <a:lnSpc>
                <a:spcPct val="95000"/>
              </a:lnSpc>
              <a:spcBef>
                <a:spcPct val="0"/>
              </a:spcBef>
              <a:buNone/>
            </a:pPr>
            <a:r>
              <a:rPr lang="en-US"/>
              <a:t>Click to edit Master title style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ation - Full Screen image">
    <p:spTree>
      <p:nvGrpSpPr>
        <p:cNvPr id="1" name=""/>
        <p:cNvGrpSpPr/>
        <p:nvPr/>
      </p:nvGrpSpPr>
      <p:grpSpPr>
        <a:xfrm>
          <a:off x="0" y="0"/>
          <a:ext cx="0" cy="0"/>
          <a:chOff x="0" y="0"/>
          <a:chExt cx="0" cy="0"/>
        </a:xfrm>
      </p:grpSpPr>
      <p:sp>
        <p:nvSpPr>
          <p:cNvPr id="6" name="Picture Placeholder 2"/>
          <p:cNvSpPr>
            <a:spLocks noGrp="1"/>
          </p:cNvSpPr>
          <p:nvPr>
            <p:ph type="pic" sz="quarter" idx="12"/>
          </p:nvPr>
        </p:nvSpPr>
        <p:spPr bwMode="auto">
          <a:xfrm>
            <a:off x="-2380" y="0"/>
            <a:ext cx="12194383" cy="6858000"/>
          </a:xfrm>
          <a:prstGeom prst="rect">
            <a:avLst/>
          </a:prstGeom>
          <a:noFill/>
          <a:ln w="3175" algn="ctr">
            <a:noFill/>
            <a:miter lim="800000"/>
            <a:headEnd/>
            <a:tailEnd/>
          </a:ln>
        </p:spPr>
        <p:txBody>
          <a:bodyPr/>
          <a:lstStyle>
            <a:lvl1pPr>
              <a:defRPr sz="2133"/>
            </a:lvl1pPr>
          </a:lstStyle>
          <a:p>
            <a:r>
              <a:rPr lang="en-US"/>
              <a:t>Click icon to add picture</a:t>
            </a:r>
            <a:endParaRPr lang="en-GB" dirty="0"/>
          </a:p>
        </p:txBody>
      </p:sp>
      <p:sp>
        <p:nvSpPr>
          <p:cNvPr id="8"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4"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6"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3" name="Text Placeholder 2"/>
          <p:cNvSpPr>
            <a:spLocks noGrp="1"/>
          </p:cNvSpPr>
          <p:nvPr>
            <p:ph type="body" sz="quarter" idx="13"/>
          </p:nvPr>
        </p:nvSpPr>
        <p:spPr>
          <a:xfrm>
            <a:off x="513181" y="1438480"/>
            <a:ext cx="11166563" cy="2861742"/>
          </a:xfrm>
        </p:spPr>
        <p:txBody>
          <a:bodyPr/>
          <a:lstStyle>
            <a:lvl1pPr>
              <a:lnSpc>
                <a:spcPct val="110000"/>
              </a:lnSpc>
              <a:defRPr lang="en-US" sz="3400" b="1" kern="1200" dirty="0" smtClean="0">
                <a:solidFill>
                  <a:schemeClr val="tx1"/>
                </a:solidFill>
                <a:latin typeface="+mj-lt"/>
                <a:ea typeface="+mn-ea"/>
                <a:cs typeface="+mn-cs"/>
              </a:defRPr>
            </a:lvl1pPr>
          </a:lstStyle>
          <a:p>
            <a:pPr lvl="0"/>
            <a:r>
              <a:rPr lang="en-US"/>
              <a:t>Click to edit Master text styles</a:t>
            </a:r>
          </a:p>
        </p:txBody>
      </p:sp>
    </p:spTree>
    <p:extLst>
      <p:ext uri="{BB962C8B-B14F-4D97-AF65-F5344CB8AC3E}">
        <p14:creationId xmlns:p14="http://schemas.microsoft.com/office/powerpoint/2010/main" val="1313662350"/>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showMasterSp="0" preserve="1" userDrawn="1">
  <p:cSld name="Q&amp;A new">
    <p:spTree>
      <p:nvGrpSpPr>
        <p:cNvPr id="1" name=""/>
        <p:cNvGrpSpPr/>
        <p:nvPr/>
      </p:nvGrpSpPr>
      <p:grpSpPr>
        <a:xfrm>
          <a:off x="0" y="0"/>
          <a:ext cx="0" cy="0"/>
          <a:chOff x="0" y="0"/>
          <a:chExt cx="0" cy="0"/>
        </a:xfrm>
      </p:grpSpPr>
      <p:sp>
        <p:nvSpPr>
          <p:cNvPr id="22" name="Rectangle 21"/>
          <p:cNvSpPr/>
          <p:nvPr userDrawn="1"/>
        </p:nvSpPr>
        <p:spPr bwMode="gray">
          <a:xfrm>
            <a:off x="1" y="4313810"/>
            <a:ext cx="12192000" cy="2544215"/>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3" name="Rectangle 22"/>
          <p:cNvSpPr/>
          <p:nvPr userDrawn="1"/>
        </p:nvSpPr>
        <p:spPr bwMode="gray">
          <a:xfrm>
            <a:off x="761993" y="1524000"/>
            <a:ext cx="1269984" cy="756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24" name="Title 1"/>
          <p:cNvSpPr>
            <a:spLocks noGrp="1"/>
          </p:cNvSpPr>
          <p:nvPr>
            <p:ph type="title"/>
          </p:nvPr>
        </p:nvSpPr>
        <p:spPr>
          <a:xfrm>
            <a:off x="763200" y="2637006"/>
            <a:ext cx="5187472" cy="1362075"/>
          </a:xfrm>
          <a:prstGeom prst="rect">
            <a:avLst/>
          </a:prstGeom>
        </p:spPr>
        <p:txBody>
          <a:bodyPr lIns="0" tIns="0" rIns="0" bIns="0"/>
          <a:lstStyle>
            <a:lvl1pPr algn="l">
              <a:defRPr sz="1400" b="0" cap="none" baseline="0">
                <a:solidFill>
                  <a:schemeClr val="tx1"/>
                </a:solidFill>
                <a:latin typeface="+mj-lt"/>
              </a:defRPr>
            </a:lvl1pPr>
          </a:lstStyle>
          <a:p>
            <a:r>
              <a:rPr lang="en-US"/>
              <a:t>Click to edit Master title style</a:t>
            </a:r>
            <a:endParaRPr lang="en-GB" dirty="0"/>
          </a:p>
        </p:txBody>
      </p:sp>
      <p:sp>
        <p:nvSpPr>
          <p:cNvPr id="25" name="Text Placeholder 2"/>
          <p:cNvSpPr>
            <a:spLocks noGrp="1"/>
          </p:cNvSpPr>
          <p:nvPr>
            <p:ph type="body" idx="1"/>
          </p:nvPr>
        </p:nvSpPr>
        <p:spPr>
          <a:xfrm>
            <a:off x="763217" y="1696947"/>
            <a:ext cx="6375761" cy="821230"/>
          </a:xfrm>
          <a:prstGeom prst="rect">
            <a:avLst/>
          </a:prstGeom>
        </p:spPr>
        <p:txBody>
          <a:bodyPr lIns="0" tIns="0" rIns="0" bIns="0" anchor="t" anchorCtr="0"/>
          <a:lstStyle>
            <a:lvl1pPr marL="0" indent="0">
              <a:lnSpc>
                <a:spcPct val="100000"/>
              </a:lnSpc>
              <a:spcAft>
                <a:spcPts val="0"/>
              </a:spcAft>
              <a:buNone/>
              <a:defRPr sz="2800" b="0" cap="none" baseline="0">
                <a:solidFill>
                  <a:schemeClr val="tx1"/>
                </a:solidFill>
                <a:latin typeface="+mj-lt"/>
              </a:defRPr>
            </a:lvl1pPr>
            <a:lvl2pPr marL="609585" indent="0">
              <a:buNone/>
              <a:defRPr sz="2400"/>
            </a:lvl2pPr>
            <a:lvl3pPr marL="1219170" indent="0">
              <a:buNone/>
              <a:defRPr sz="2133"/>
            </a:lvl3pPr>
            <a:lvl4pPr marL="1828754" indent="0">
              <a:buNone/>
              <a:defRPr sz="1867"/>
            </a:lvl4pPr>
            <a:lvl5pPr marL="2438339" indent="0">
              <a:buNone/>
              <a:defRPr sz="1867"/>
            </a:lvl5pPr>
            <a:lvl6pPr marL="3047924" indent="0">
              <a:buNone/>
              <a:defRPr sz="1867"/>
            </a:lvl6pPr>
            <a:lvl7pPr marL="3657509" indent="0">
              <a:buNone/>
              <a:defRPr sz="1867"/>
            </a:lvl7pPr>
            <a:lvl8pPr marL="4267093" indent="0">
              <a:buNone/>
              <a:defRPr sz="1867"/>
            </a:lvl8pPr>
            <a:lvl9pPr marL="4876678" indent="0">
              <a:buNone/>
              <a:defRPr sz="1867"/>
            </a:lvl9pPr>
          </a:lstStyle>
          <a:p>
            <a:pPr lvl="0"/>
            <a:r>
              <a:rPr lang="en-US"/>
              <a:t>Click to edit Master text styles</a:t>
            </a:r>
          </a:p>
        </p:txBody>
      </p:sp>
      <p:sp>
        <p:nvSpPr>
          <p:cNvPr id="2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27"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2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9"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grpSp>
        <p:nvGrpSpPr>
          <p:cNvPr id="31" name="Group 30"/>
          <p:cNvGrpSpPr/>
          <p:nvPr userDrawn="1"/>
        </p:nvGrpSpPr>
        <p:grpSpPr bwMode="gray">
          <a:xfrm>
            <a:off x="6450013" y="2557463"/>
            <a:ext cx="5197475" cy="1917700"/>
            <a:chOff x="6450013" y="2557463"/>
            <a:chExt cx="5197475" cy="1917700"/>
          </a:xfrm>
        </p:grpSpPr>
        <p:sp>
          <p:nvSpPr>
            <p:cNvPr id="32" name="Freeform 6"/>
            <p:cNvSpPr>
              <a:spLocks noEditPoints="1"/>
            </p:cNvSpPr>
            <p:nvPr userDrawn="1"/>
          </p:nvSpPr>
          <p:spPr bwMode="gray">
            <a:xfrm>
              <a:off x="6450013" y="2557463"/>
              <a:ext cx="2005013" cy="1917700"/>
            </a:xfrm>
            <a:custGeom>
              <a:avLst/>
              <a:gdLst>
                <a:gd name="T0" fmla="*/ 274 w 346"/>
                <a:gd name="T1" fmla="*/ 331 h 331"/>
                <a:gd name="T2" fmla="*/ 250 w 346"/>
                <a:gd name="T3" fmla="*/ 302 h 331"/>
                <a:gd name="T4" fmla="*/ 167 w 346"/>
                <a:gd name="T5" fmla="*/ 322 h 331"/>
                <a:gd name="T6" fmla="*/ 0 w 346"/>
                <a:gd name="T7" fmla="*/ 156 h 331"/>
                <a:gd name="T8" fmla="*/ 167 w 346"/>
                <a:gd name="T9" fmla="*/ 0 h 331"/>
                <a:gd name="T10" fmla="*/ 334 w 346"/>
                <a:gd name="T11" fmla="*/ 162 h 331"/>
                <a:gd name="T12" fmla="*/ 295 w 346"/>
                <a:gd name="T13" fmla="*/ 268 h 331"/>
                <a:gd name="T14" fmla="*/ 346 w 346"/>
                <a:gd name="T15" fmla="*/ 320 h 331"/>
                <a:gd name="T16" fmla="*/ 274 w 346"/>
                <a:gd name="T17" fmla="*/ 331 h 331"/>
                <a:gd name="T18" fmla="*/ 238 w 346"/>
                <a:gd name="T19" fmla="*/ 207 h 331"/>
                <a:gd name="T20" fmla="*/ 252 w 346"/>
                <a:gd name="T21" fmla="*/ 162 h 331"/>
                <a:gd name="T22" fmla="*/ 167 w 346"/>
                <a:gd name="T23" fmla="*/ 76 h 331"/>
                <a:gd name="T24" fmla="*/ 82 w 346"/>
                <a:gd name="T25" fmla="*/ 156 h 331"/>
                <a:gd name="T26" fmla="*/ 167 w 346"/>
                <a:gd name="T27" fmla="*/ 246 h 331"/>
                <a:gd name="T28" fmla="*/ 191 w 346"/>
                <a:gd name="T29" fmla="*/ 242 h 331"/>
                <a:gd name="T30" fmla="*/ 143 w 346"/>
                <a:gd name="T31" fmla="*/ 194 h 331"/>
                <a:gd name="T32" fmla="*/ 217 w 346"/>
                <a:gd name="T33" fmla="*/ 185 h 331"/>
                <a:gd name="T34" fmla="*/ 238 w 346"/>
                <a:gd name="T35" fmla="*/ 207 h 3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46" h="331">
                  <a:moveTo>
                    <a:pt x="274" y="331"/>
                  </a:moveTo>
                  <a:cubicBezTo>
                    <a:pt x="250" y="302"/>
                    <a:pt x="250" y="302"/>
                    <a:pt x="250" y="302"/>
                  </a:cubicBezTo>
                  <a:cubicBezTo>
                    <a:pt x="227" y="316"/>
                    <a:pt x="199" y="322"/>
                    <a:pt x="167" y="322"/>
                  </a:cubicBezTo>
                  <a:cubicBezTo>
                    <a:pt x="70" y="322"/>
                    <a:pt x="0" y="253"/>
                    <a:pt x="0" y="156"/>
                  </a:cubicBezTo>
                  <a:cubicBezTo>
                    <a:pt x="0" y="64"/>
                    <a:pt x="80" y="0"/>
                    <a:pt x="167" y="0"/>
                  </a:cubicBezTo>
                  <a:cubicBezTo>
                    <a:pt x="261" y="0"/>
                    <a:pt x="334" y="64"/>
                    <a:pt x="334" y="162"/>
                  </a:cubicBezTo>
                  <a:cubicBezTo>
                    <a:pt x="334" y="202"/>
                    <a:pt x="320" y="237"/>
                    <a:pt x="295" y="268"/>
                  </a:cubicBezTo>
                  <a:cubicBezTo>
                    <a:pt x="346" y="320"/>
                    <a:pt x="346" y="320"/>
                    <a:pt x="346" y="320"/>
                  </a:cubicBezTo>
                  <a:lnTo>
                    <a:pt x="274" y="331"/>
                  </a:lnTo>
                  <a:close/>
                  <a:moveTo>
                    <a:pt x="238" y="207"/>
                  </a:moveTo>
                  <a:cubicBezTo>
                    <a:pt x="247" y="194"/>
                    <a:pt x="252" y="178"/>
                    <a:pt x="252" y="162"/>
                  </a:cubicBezTo>
                  <a:cubicBezTo>
                    <a:pt x="252" y="117"/>
                    <a:pt x="215" y="76"/>
                    <a:pt x="167" y="76"/>
                  </a:cubicBezTo>
                  <a:cubicBezTo>
                    <a:pt x="121" y="76"/>
                    <a:pt x="82" y="114"/>
                    <a:pt x="82" y="156"/>
                  </a:cubicBezTo>
                  <a:cubicBezTo>
                    <a:pt x="82" y="208"/>
                    <a:pt x="121" y="246"/>
                    <a:pt x="167" y="246"/>
                  </a:cubicBezTo>
                  <a:cubicBezTo>
                    <a:pt x="175" y="246"/>
                    <a:pt x="183" y="245"/>
                    <a:pt x="191" y="242"/>
                  </a:cubicBezTo>
                  <a:cubicBezTo>
                    <a:pt x="143" y="194"/>
                    <a:pt x="143" y="194"/>
                    <a:pt x="143" y="194"/>
                  </a:cubicBezTo>
                  <a:cubicBezTo>
                    <a:pt x="217" y="185"/>
                    <a:pt x="217" y="185"/>
                    <a:pt x="217" y="185"/>
                  </a:cubicBezTo>
                  <a:lnTo>
                    <a:pt x="238" y="207"/>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3" name="Freeform 7"/>
            <p:cNvSpPr>
              <a:spLocks noEditPoints="1"/>
            </p:cNvSpPr>
            <p:nvPr userDrawn="1"/>
          </p:nvSpPr>
          <p:spPr bwMode="gray">
            <a:xfrm>
              <a:off x="8426451" y="2586038"/>
              <a:ext cx="1441450" cy="1814513"/>
            </a:xfrm>
            <a:custGeom>
              <a:avLst/>
              <a:gdLst>
                <a:gd name="T0" fmla="*/ 190 w 249"/>
                <a:gd name="T1" fmla="*/ 257 h 313"/>
                <a:gd name="T2" fmla="*/ 79 w 249"/>
                <a:gd name="T3" fmla="*/ 313 h 313"/>
                <a:gd name="T4" fmla="*/ 0 w 249"/>
                <a:gd name="T5" fmla="*/ 233 h 313"/>
                <a:gd name="T6" fmla="*/ 92 w 249"/>
                <a:gd name="T7" fmla="*/ 124 h 313"/>
                <a:gd name="T8" fmla="*/ 60 w 249"/>
                <a:gd name="T9" fmla="*/ 58 h 313"/>
                <a:gd name="T10" fmla="*/ 119 w 249"/>
                <a:gd name="T11" fmla="*/ 0 h 313"/>
                <a:gd name="T12" fmla="*/ 174 w 249"/>
                <a:gd name="T13" fmla="*/ 56 h 313"/>
                <a:gd name="T14" fmla="*/ 117 w 249"/>
                <a:gd name="T15" fmla="*/ 130 h 313"/>
                <a:gd name="T16" fmla="*/ 192 w 249"/>
                <a:gd name="T17" fmla="*/ 232 h 313"/>
                <a:gd name="T18" fmla="*/ 230 w 249"/>
                <a:gd name="T19" fmla="*/ 190 h 313"/>
                <a:gd name="T20" fmla="*/ 245 w 249"/>
                <a:gd name="T21" fmla="*/ 198 h 313"/>
                <a:gd name="T22" fmla="*/ 203 w 249"/>
                <a:gd name="T23" fmla="*/ 246 h 313"/>
                <a:gd name="T24" fmla="*/ 249 w 249"/>
                <a:gd name="T25" fmla="*/ 307 h 313"/>
                <a:gd name="T26" fmla="*/ 228 w 249"/>
                <a:gd name="T27" fmla="*/ 307 h 313"/>
                <a:gd name="T28" fmla="*/ 190 w 249"/>
                <a:gd name="T29" fmla="*/ 257 h 313"/>
                <a:gd name="T30" fmla="*/ 84 w 249"/>
                <a:gd name="T31" fmla="*/ 152 h 313"/>
                <a:gd name="T32" fmla="*/ 19 w 249"/>
                <a:gd name="T33" fmla="*/ 231 h 313"/>
                <a:gd name="T34" fmla="*/ 79 w 249"/>
                <a:gd name="T35" fmla="*/ 295 h 313"/>
                <a:gd name="T36" fmla="*/ 179 w 249"/>
                <a:gd name="T37" fmla="*/ 242 h 313"/>
                <a:gd name="T38" fmla="*/ 103 w 249"/>
                <a:gd name="T39" fmla="*/ 139 h 313"/>
                <a:gd name="T40" fmla="*/ 84 w 249"/>
                <a:gd name="T41" fmla="*/ 152 h 313"/>
                <a:gd name="T42" fmla="*/ 79 w 249"/>
                <a:gd name="T43" fmla="*/ 60 h 313"/>
                <a:gd name="T44" fmla="*/ 106 w 249"/>
                <a:gd name="T45" fmla="*/ 115 h 313"/>
                <a:gd name="T46" fmla="*/ 154 w 249"/>
                <a:gd name="T47" fmla="*/ 55 h 313"/>
                <a:gd name="T48" fmla="*/ 118 w 249"/>
                <a:gd name="T49" fmla="*/ 18 h 313"/>
                <a:gd name="T50" fmla="*/ 79 w 249"/>
                <a:gd name="T51" fmla="*/ 60 h 3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Lst>
              <a:rect l="0" t="0" r="r" b="b"/>
              <a:pathLst>
                <a:path w="249" h="313">
                  <a:moveTo>
                    <a:pt x="190" y="257"/>
                  </a:moveTo>
                  <a:cubicBezTo>
                    <a:pt x="156" y="285"/>
                    <a:pt x="118" y="313"/>
                    <a:pt x="79" y="313"/>
                  </a:cubicBezTo>
                  <a:cubicBezTo>
                    <a:pt x="34" y="313"/>
                    <a:pt x="0" y="277"/>
                    <a:pt x="0" y="233"/>
                  </a:cubicBezTo>
                  <a:cubicBezTo>
                    <a:pt x="0" y="181"/>
                    <a:pt x="50" y="150"/>
                    <a:pt x="92" y="124"/>
                  </a:cubicBezTo>
                  <a:cubicBezTo>
                    <a:pt x="78" y="104"/>
                    <a:pt x="60" y="84"/>
                    <a:pt x="60" y="58"/>
                  </a:cubicBezTo>
                  <a:cubicBezTo>
                    <a:pt x="60" y="26"/>
                    <a:pt x="87" y="0"/>
                    <a:pt x="119" y="0"/>
                  </a:cubicBezTo>
                  <a:cubicBezTo>
                    <a:pt x="150" y="0"/>
                    <a:pt x="174" y="25"/>
                    <a:pt x="174" y="56"/>
                  </a:cubicBezTo>
                  <a:cubicBezTo>
                    <a:pt x="174" y="90"/>
                    <a:pt x="146" y="110"/>
                    <a:pt x="117" y="130"/>
                  </a:cubicBezTo>
                  <a:cubicBezTo>
                    <a:pt x="192" y="232"/>
                    <a:pt x="192" y="232"/>
                    <a:pt x="192" y="232"/>
                  </a:cubicBezTo>
                  <a:cubicBezTo>
                    <a:pt x="230" y="190"/>
                    <a:pt x="230" y="190"/>
                    <a:pt x="230" y="190"/>
                  </a:cubicBezTo>
                  <a:cubicBezTo>
                    <a:pt x="245" y="198"/>
                    <a:pt x="245" y="198"/>
                    <a:pt x="245" y="198"/>
                  </a:cubicBezTo>
                  <a:cubicBezTo>
                    <a:pt x="203" y="246"/>
                    <a:pt x="203" y="246"/>
                    <a:pt x="203" y="246"/>
                  </a:cubicBezTo>
                  <a:cubicBezTo>
                    <a:pt x="249" y="307"/>
                    <a:pt x="249" y="307"/>
                    <a:pt x="249" y="307"/>
                  </a:cubicBezTo>
                  <a:cubicBezTo>
                    <a:pt x="228" y="307"/>
                    <a:pt x="228" y="307"/>
                    <a:pt x="228" y="307"/>
                  </a:cubicBezTo>
                  <a:lnTo>
                    <a:pt x="190" y="257"/>
                  </a:lnTo>
                  <a:close/>
                  <a:moveTo>
                    <a:pt x="84" y="152"/>
                  </a:moveTo>
                  <a:cubicBezTo>
                    <a:pt x="55" y="170"/>
                    <a:pt x="19" y="193"/>
                    <a:pt x="19" y="231"/>
                  </a:cubicBezTo>
                  <a:cubicBezTo>
                    <a:pt x="19" y="265"/>
                    <a:pt x="44" y="295"/>
                    <a:pt x="79" y="295"/>
                  </a:cubicBezTo>
                  <a:cubicBezTo>
                    <a:pt x="114" y="295"/>
                    <a:pt x="151" y="265"/>
                    <a:pt x="179" y="242"/>
                  </a:cubicBezTo>
                  <a:cubicBezTo>
                    <a:pt x="103" y="139"/>
                    <a:pt x="103" y="139"/>
                    <a:pt x="103" y="139"/>
                  </a:cubicBezTo>
                  <a:lnTo>
                    <a:pt x="84" y="152"/>
                  </a:lnTo>
                  <a:close/>
                  <a:moveTo>
                    <a:pt x="79" y="60"/>
                  </a:moveTo>
                  <a:cubicBezTo>
                    <a:pt x="79" y="81"/>
                    <a:pt x="95" y="97"/>
                    <a:pt x="106" y="115"/>
                  </a:cubicBezTo>
                  <a:cubicBezTo>
                    <a:pt x="127" y="99"/>
                    <a:pt x="154" y="86"/>
                    <a:pt x="154" y="55"/>
                  </a:cubicBezTo>
                  <a:cubicBezTo>
                    <a:pt x="154" y="35"/>
                    <a:pt x="138" y="18"/>
                    <a:pt x="118" y="18"/>
                  </a:cubicBezTo>
                  <a:cubicBezTo>
                    <a:pt x="96" y="18"/>
                    <a:pt x="79" y="39"/>
                    <a:pt x="79" y="60"/>
                  </a:cubicBez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sp>
          <p:nvSpPr>
            <p:cNvPr id="35" name="Freeform 8"/>
            <p:cNvSpPr>
              <a:spLocks noEditPoints="1"/>
            </p:cNvSpPr>
            <p:nvPr userDrawn="1"/>
          </p:nvSpPr>
          <p:spPr bwMode="gray">
            <a:xfrm>
              <a:off x="9821863" y="2614613"/>
              <a:ext cx="1825625" cy="1751013"/>
            </a:xfrm>
            <a:custGeom>
              <a:avLst/>
              <a:gdLst>
                <a:gd name="T0" fmla="*/ 380 w 1150"/>
                <a:gd name="T1" fmla="*/ 913 h 1103"/>
                <a:gd name="T2" fmla="*/ 303 w 1150"/>
                <a:gd name="T3" fmla="*/ 1103 h 1103"/>
                <a:gd name="T4" fmla="*/ 0 w 1150"/>
                <a:gd name="T5" fmla="*/ 1103 h 1103"/>
                <a:gd name="T6" fmla="*/ 424 w 1150"/>
                <a:gd name="T7" fmla="*/ 0 h 1103"/>
                <a:gd name="T8" fmla="*/ 734 w 1150"/>
                <a:gd name="T9" fmla="*/ 0 h 1103"/>
                <a:gd name="T10" fmla="*/ 1150 w 1150"/>
                <a:gd name="T11" fmla="*/ 1103 h 1103"/>
                <a:gd name="T12" fmla="*/ 843 w 1150"/>
                <a:gd name="T13" fmla="*/ 1103 h 1103"/>
                <a:gd name="T14" fmla="*/ 774 w 1150"/>
                <a:gd name="T15" fmla="*/ 913 h 1103"/>
                <a:gd name="T16" fmla="*/ 380 w 1150"/>
                <a:gd name="T17" fmla="*/ 913 h 1103"/>
                <a:gd name="T18" fmla="*/ 581 w 1150"/>
                <a:gd name="T19" fmla="*/ 344 h 1103"/>
                <a:gd name="T20" fmla="*/ 577 w 1150"/>
                <a:gd name="T21" fmla="*/ 344 h 1103"/>
                <a:gd name="T22" fmla="*/ 456 w 1150"/>
                <a:gd name="T23" fmla="*/ 694 h 1103"/>
                <a:gd name="T24" fmla="*/ 697 w 1150"/>
                <a:gd name="T25" fmla="*/ 694 h 1103"/>
                <a:gd name="T26" fmla="*/ 581 w 1150"/>
                <a:gd name="T27" fmla="*/ 344 h 1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150" h="1103">
                  <a:moveTo>
                    <a:pt x="380" y="913"/>
                  </a:moveTo>
                  <a:lnTo>
                    <a:pt x="303" y="1103"/>
                  </a:lnTo>
                  <a:lnTo>
                    <a:pt x="0" y="1103"/>
                  </a:lnTo>
                  <a:lnTo>
                    <a:pt x="424" y="0"/>
                  </a:lnTo>
                  <a:lnTo>
                    <a:pt x="734" y="0"/>
                  </a:lnTo>
                  <a:lnTo>
                    <a:pt x="1150" y="1103"/>
                  </a:lnTo>
                  <a:lnTo>
                    <a:pt x="843" y="1103"/>
                  </a:lnTo>
                  <a:lnTo>
                    <a:pt x="774" y="913"/>
                  </a:lnTo>
                  <a:lnTo>
                    <a:pt x="380" y="913"/>
                  </a:lnTo>
                  <a:close/>
                  <a:moveTo>
                    <a:pt x="581" y="344"/>
                  </a:moveTo>
                  <a:lnTo>
                    <a:pt x="577" y="344"/>
                  </a:lnTo>
                  <a:lnTo>
                    <a:pt x="456" y="694"/>
                  </a:lnTo>
                  <a:lnTo>
                    <a:pt x="697" y="694"/>
                  </a:lnTo>
                  <a:lnTo>
                    <a:pt x="581" y="344"/>
                  </a:lnTo>
                  <a:close/>
                </a:path>
              </a:pathLst>
            </a:custGeom>
            <a:solidFill>
              <a:schemeClr val="accent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GB" dirty="0"/>
            </a:p>
          </p:txBody>
        </p:sp>
      </p:grpSp>
    </p:spTree>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
        <p:nvSpPr>
          <p:cNvPr id="1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2" name="Text Box 11" descr="&lt;COMPANY_NAME&gt;&#10;"/>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2">
    <p:spTree>
      <p:nvGrpSpPr>
        <p:cNvPr id="1" name=""/>
        <p:cNvGrpSpPr/>
        <p:nvPr/>
      </p:nvGrpSpPr>
      <p:grpSpPr>
        <a:xfrm>
          <a:off x="0" y="0"/>
          <a:ext cx="0" cy="0"/>
          <a:chOff x="0" y="0"/>
          <a:chExt cx="0" cy="0"/>
        </a:xfrm>
      </p:grpSpPr>
      <p:sp>
        <p:nvSpPr>
          <p:cNvPr id="19" name="Rectangle 18"/>
          <p:cNvSpPr/>
          <p:nvPr userDrawn="1"/>
        </p:nvSpPr>
        <p:spPr bwMode="gray">
          <a:xfrm>
            <a:off x="18" y="4313786"/>
            <a:ext cx="12191999" cy="2544214"/>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bg1"/>
              </a:solidFill>
            </a:endParaRPr>
          </a:p>
        </p:txBody>
      </p:sp>
      <p:sp>
        <p:nvSpPr>
          <p:cNvPr id="20" name="Rectangle 2"/>
          <p:cNvSpPr>
            <a:spLocks noGrp="1" noChangeArrowheads="1"/>
          </p:cNvSpPr>
          <p:nvPr>
            <p:ph type="ctrTitle"/>
          </p:nvPr>
        </p:nvSpPr>
        <p:spPr>
          <a:xfrm>
            <a:off x="1779493" y="960122"/>
            <a:ext cx="9899747" cy="1584041"/>
          </a:xfrm>
          <a:noFill/>
        </p:spPr>
        <p:txBody>
          <a:bodyPr lIns="0" tIns="0" rIns="0"/>
          <a:lstStyle>
            <a:lvl1pPr>
              <a:lnSpc>
                <a:spcPct val="110000"/>
              </a:lnSpc>
              <a:defRPr sz="28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21" name="Rectangle 3"/>
          <p:cNvSpPr>
            <a:spLocks noGrp="1" noChangeArrowheads="1"/>
          </p:cNvSpPr>
          <p:nvPr>
            <p:ph type="subTitle" idx="1"/>
          </p:nvPr>
        </p:nvSpPr>
        <p:spPr>
          <a:xfrm>
            <a:off x="1779493" y="3310197"/>
            <a:ext cx="4831323" cy="749808"/>
          </a:xfrm>
        </p:spPr>
        <p:txBody>
          <a:bodyPr anchor="b" anchorCtr="0"/>
          <a:lstStyle>
            <a:lvl1pPr marL="0" indent="0">
              <a:lnSpc>
                <a:spcPct val="100000"/>
              </a:lnSpc>
              <a:spcBef>
                <a:spcPct val="0"/>
              </a:spcBef>
              <a:spcAft>
                <a:spcPts val="0"/>
              </a:spcAft>
              <a:buFont typeface="Wingdings" pitchFamily="2" charset="2"/>
              <a:buNone/>
              <a:defRPr sz="1800" baseline="0">
                <a:solidFill>
                  <a:schemeClr val="tx1"/>
                </a:solidFill>
                <a:latin typeface="+mn-lt"/>
                <a:cs typeface="Arial" pitchFamily="34" charset="0"/>
              </a:defRPr>
            </a:lvl1pPr>
          </a:lstStyle>
          <a:p>
            <a:r>
              <a:rPr lang="en-US"/>
              <a:t>Click to edit Master subtitle style</a:t>
            </a:r>
            <a:endParaRPr lang="en-GB" dirty="0"/>
          </a:p>
        </p:txBody>
      </p:sp>
      <p:sp>
        <p:nvSpPr>
          <p:cNvPr id="22" name="Text Placeholder 31"/>
          <p:cNvSpPr>
            <a:spLocks noGrp="1"/>
          </p:cNvSpPr>
          <p:nvPr>
            <p:ph type="body" sz="quarter" idx="10" hasCustomPrompt="1"/>
          </p:nvPr>
        </p:nvSpPr>
        <p:spPr>
          <a:xfrm>
            <a:off x="1779491" y="4588235"/>
            <a:ext cx="4870924"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23" name="Text Placeholder 31"/>
          <p:cNvSpPr>
            <a:spLocks noGrp="1"/>
          </p:cNvSpPr>
          <p:nvPr>
            <p:ph type="body" sz="quarter" idx="11" hasCustomPrompt="1"/>
          </p:nvPr>
        </p:nvSpPr>
        <p:spPr>
          <a:xfrm>
            <a:off x="1779491" y="4840089"/>
            <a:ext cx="4870924" cy="489785"/>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30" name="Text Box 11" descr="&lt;COMPANY_NAME&gt;"/>
          <p:cNvSpPr txBox="1">
            <a:spLocks noChangeArrowheads="1"/>
          </p:cNvSpPr>
          <p:nvPr userDrawn="1"/>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31"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36" name="Rectangle 35"/>
          <p:cNvSpPr/>
          <p:nvPr userDrawn="1"/>
        </p:nvSpPr>
        <p:spPr bwMode="gray">
          <a:xfrm>
            <a:off x="1778011" y="76199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37" name="Picture 36"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27000" y="645968"/>
            <a:ext cx="1524000" cy="1524000"/>
          </a:xfrm>
          <a:prstGeom prst="rect">
            <a:avLst/>
          </a:prstGeom>
        </p:spPr>
      </p:pic>
      <p:sp>
        <p:nvSpPr>
          <p:cNvPr id="3" name="Picture Placeholder 2"/>
          <p:cNvSpPr>
            <a:spLocks noGrp="1"/>
          </p:cNvSpPr>
          <p:nvPr userDrawn="1">
            <p:ph type="pic" sz="quarter" idx="12"/>
          </p:nvPr>
        </p:nvSpPr>
        <p:spPr>
          <a:xfrm>
            <a:off x="6848421" y="2795384"/>
            <a:ext cx="4830819" cy="3049484"/>
          </a:xfrm>
        </p:spPr>
        <p:txBody>
          <a:bodyPr/>
          <a:lstStyle>
            <a:lvl1pPr>
              <a:defRPr sz="2133"/>
            </a:lvl1pPr>
          </a:lstStyle>
          <a:p>
            <a:r>
              <a:rPr lang="en-US"/>
              <a:t>Click icon to add picture</a:t>
            </a:r>
            <a:endParaRPr lang="en-GB" dirty="0"/>
          </a:p>
        </p:txBody>
      </p:sp>
      <p:sp>
        <p:nvSpPr>
          <p:cNvPr id="112"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13"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370520605"/>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End Slide (Mandatory)">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3950225" y="1280160"/>
            <a:ext cx="4300223" cy="4300222"/>
          </a:xfrm>
          <a:prstGeom prst="rect">
            <a:avLst/>
          </a:prstGeom>
        </p:spPr>
      </p:pic>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3">
    <p:spTree>
      <p:nvGrpSpPr>
        <p:cNvPr id="1" name=""/>
        <p:cNvGrpSpPr/>
        <p:nvPr/>
      </p:nvGrpSpPr>
      <p:grpSpPr>
        <a:xfrm>
          <a:off x="0" y="0"/>
          <a:ext cx="0" cy="0"/>
          <a:chOff x="0" y="0"/>
          <a:chExt cx="0" cy="0"/>
        </a:xfrm>
      </p:grpSpPr>
      <p:grpSp>
        <p:nvGrpSpPr>
          <p:cNvPr id="2" name="Group 1"/>
          <p:cNvGrpSpPr/>
          <p:nvPr userDrawn="1"/>
        </p:nvGrpSpPr>
        <p:grpSpPr bwMode="gray">
          <a:xfrm>
            <a:off x="744131" y="3556028"/>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3" name="Picture Placeholder 2"/>
          <p:cNvSpPr>
            <a:spLocks noGrp="1"/>
          </p:cNvSpPr>
          <p:nvPr>
            <p:ph type="pic" sz="quarter" idx="12"/>
          </p:nvPr>
        </p:nvSpPr>
        <p:spPr bwMode="auto">
          <a:xfrm>
            <a:off x="-2382" y="1"/>
            <a:ext cx="12194723" cy="4866892"/>
          </a:xfrm>
          <a:custGeom>
            <a:avLst/>
            <a:gdLst>
              <a:gd name="connsiteX0" fmla="*/ 0 w 12192000"/>
              <a:gd name="connsiteY0" fmla="*/ 0 h 4854636"/>
              <a:gd name="connsiteX1" fmla="*/ 12192000 w 12192000"/>
              <a:gd name="connsiteY1" fmla="*/ 0 h 4854636"/>
              <a:gd name="connsiteX2" fmla="*/ 12192000 w 12192000"/>
              <a:gd name="connsiteY2" fmla="*/ 4854636 h 4854636"/>
              <a:gd name="connsiteX3" fmla="*/ 0 w 12192000"/>
              <a:gd name="connsiteY3" fmla="*/ 4854636 h 4854636"/>
              <a:gd name="connsiteX4" fmla="*/ 0 w 12192000"/>
              <a:gd name="connsiteY4" fmla="*/ 0 h 4854636"/>
              <a:gd name="connsiteX0" fmla="*/ 0 w 12192000"/>
              <a:gd name="connsiteY0" fmla="*/ 0 h 4854636"/>
              <a:gd name="connsiteX1" fmla="*/ 12192000 w 12192000"/>
              <a:gd name="connsiteY1" fmla="*/ 0 h 4854636"/>
              <a:gd name="connsiteX2" fmla="*/ 12192000 w 12192000"/>
              <a:gd name="connsiteY2" fmla="*/ 4854636 h 4854636"/>
              <a:gd name="connsiteX3" fmla="*/ 592282 w 12192000"/>
              <a:gd name="connsiteY3" fmla="*/ 4842164 h 4854636"/>
              <a:gd name="connsiteX4" fmla="*/ 0 w 12192000"/>
              <a:gd name="connsiteY4" fmla="*/ 4854636 h 4854636"/>
              <a:gd name="connsiteX5" fmla="*/ 0 w 12192000"/>
              <a:gd name="connsiteY5" fmla="*/ 0 h 4854636"/>
              <a:gd name="connsiteX0" fmla="*/ 0 w 12192000"/>
              <a:gd name="connsiteY0" fmla="*/ 0 h 4888026"/>
              <a:gd name="connsiteX1" fmla="*/ 12192000 w 12192000"/>
              <a:gd name="connsiteY1" fmla="*/ 0 h 4888026"/>
              <a:gd name="connsiteX2" fmla="*/ 12192000 w 12192000"/>
              <a:gd name="connsiteY2" fmla="*/ 4854636 h 4888026"/>
              <a:gd name="connsiteX3" fmla="*/ 592282 w 12192000"/>
              <a:gd name="connsiteY3" fmla="*/ 4842164 h 4888026"/>
              <a:gd name="connsiteX4" fmla="*/ 0 w 12192000"/>
              <a:gd name="connsiteY4" fmla="*/ 4854636 h 4888026"/>
              <a:gd name="connsiteX5" fmla="*/ 0 w 12192000"/>
              <a:gd name="connsiteY5" fmla="*/ 0 h 4888026"/>
              <a:gd name="connsiteX0" fmla="*/ 0 w 12192000"/>
              <a:gd name="connsiteY0" fmla="*/ 0 h 4888026"/>
              <a:gd name="connsiteX1" fmla="*/ 12192000 w 12192000"/>
              <a:gd name="connsiteY1" fmla="*/ 0 h 4888026"/>
              <a:gd name="connsiteX2" fmla="*/ 12192000 w 12192000"/>
              <a:gd name="connsiteY2" fmla="*/ 4854636 h 4888026"/>
              <a:gd name="connsiteX3" fmla="*/ 841664 w 12192000"/>
              <a:gd name="connsiteY3" fmla="*/ 2909455 h 4888026"/>
              <a:gd name="connsiteX4" fmla="*/ 592282 w 12192000"/>
              <a:gd name="connsiteY4" fmla="*/ 4842164 h 4888026"/>
              <a:gd name="connsiteX5" fmla="*/ 0 w 12192000"/>
              <a:gd name="connsiteY5" fmla="*/ 4854636 h 4888026"/>
              <a:gd name="connsiteX6" fmla="*/ 0 w 12192000"/>
              <a:gd name="connsiteY6" fmla="*/ 0 h 4888026"/>
              <a:gd name="connsiteX0" fmla="*/ 0 w 12192000"/>
              <a:gd name="connsiteY0" fmla="*/ 0 h 4982265"/>
              <a:gd name="connsiteX1" fmla="*/ 12192000 w 12192000"/>
              <a:gd name="connsiteY1" fmla="*/ 0 h 4982265"/>
              <a:gd name="connsiteX2" fmla="*/ 12192000 w 12192000"/>
              <a:gd name="connsiteY2" fmla="*/ 4854636 h 4982265"/>
              <a:gd name="connsiteX3" fmla="*/ 7606145 w 12192000"/>
              <a:gd name="connsiteY3" fmla="*/ 3543300 h 4982265"/>
              <a:gd name="connsiteX4" fmla="*/ 841664 w 12192000"/>
              <a:gd name="connsiteY4" fmla="*/ 2909455 h 4982265"/>
              <a:gd name="connsiteX5" fmla="*/ 592282 w 12192000"/>
              <a:gd name="connsiteY5" fmla="*/ 4842164 h 4982265"/>
              <a:gd name="connsiteX6" fmla="*/ 0 w 12192000"/>
              <a:gd name="connsiteY6" fmla="*/ 4854636 h 4982265"/>
              <a:gd name="connsiteX7" fmla="*/ 0 w 12192000"/>
              <a:gd name="connsiteY7" fmla="*/ 0 h 4982265"/>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592282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2164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61702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46071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841664 w 12192000"/>
              <a:gd name="connsiteY5" fmla="*/ 2909455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48146 w 12192000"/>
              <a:gd name="connsiteY5" fmla="*/ 3564082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0 w 12192000"/>
              <a:gd name="connsiteY0" fmla="*/ 0 h 5111319"/>
              <a:gd name="connsiteX1" fmla="*/ 12192000 w 12192000"/>
              <a:gd name="connsiteY1" fmla="*/ 0 h 5111319"/>
              <a:gd name="connsiteX2" fmla="*/ 12192000 w 12192000"/>
              <a:gd name="connsiteY2" fmla="*/ 4854636 h 5111319"/>
              <a:gd name="connsiteX3" fmla="*/ 7668491 w 12192000"/>
              <a:gd name="connsiteY3" fmla="*/ 4582391 h 5111319"/>
              <a:gd name="connsiteX4" fmla="*/ 7606145 w 12192000"/>
              <a:gd name="connsiteY4" fmla="*/ 3543300 h 5111319"/>
              <a:gd name="connsiteX5" fmla="*/ 754970 w 12192000"/>
              <a:gd name="connsiteY5" fmla="*/ 3547023 h 5111319"/>
              <a:gd name="connsiteX6" fmla="*/ 760313 w 12192000"/>
              <a:gd name="connsiteY6" fmla="*/ 4857795 h 5111319"/>
              <a:gd name="connsiteX7" fmla="*/ 0 w 12192000"/>
              <a:gd name="connsiteY7" fmla="*/ 4854636 h 5111319"/>
              <a:gd name="connsiteX8" fmla="*/ 0 w 12192000"/>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7795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9839 w 12194382"/>
              <a:gd name="connsiteY6" fmla="*/ 4838792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872233 w 12194382"/>
              <a:gd name="connsiteY6" fmla="*/ 4872048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45920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57352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08527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11319"/>
              <a:gd name="connsiteX1" fmla="*/ 12194382 w 12194382"/>
              <a:gd name="connsiteY1" fmla="*/ 0 h 5111319"/>
              <a:gd name="connsiteX2" fmla="*/ 12194382 w 12194382"/>
              <a:gd name="connsiteY2" fmla="*/ 4854636 h 5111319"/>
              <a:gd name="connsiteX3" fmla="*/ 7670873 w 12194382"/>
              <a:gd name="connsiteY3" fmla="*/ 4582391 h 5111319"/>
              <a:gd name="connsiteX4" fmla="*/ 7620433 w 12194382"/>
              <a:gd name="connsiteY4" fmla="*/ 3543300 h 5111319"/>
              <a:gd name="connsiteX5" fmla="*/ 762115 w 12194382"/>
              <a:gd name="connsiteY5" fmla="*/ 3547023 h 5111319"/>
              <a:gd name="connsiteX6" fmla="*/ 762695 w 12194382"/>
              <a:gd name="connsiteY6" fmla="*/ 4850671 h 5111319"/>
              <a:gd name="connsiteX7" fmla="*/ 0 w 12194382"/>
              <a:gd name="connsiteY7" fmla="*/ 4847509 h 5111319"/>
              <a:gd name="connsiteX8" fmla="*/ 2382 w 12194382"/>
              <a:gd name="connsiteY8" fmla="*/ 0 h 5111319"/>
              <a:gd name="connsiteX0" fmla="*/ 2382 w 12194382"/>
              <a:gd name="connsiteY0" fmla="*/ 0 h 5182443"/>
              <a:gd name="connsiteX1" fmla="*/ 12194382 w 12194382"/>
              <a:gd name="connsiteY1" fmla="*/ 0 h 5182443"/>
              <a:gd name="connsiteX2" fmla="*/ 12194382 w 12194382"/>
              <a:gd name="connsiteY2" fmla="*/ 4854636 h 5182443"/>
              <a:gd name="connsiteX3" fmla="*/ 7623248 w 12194382"/>
              <a:gd name="connsiteY3" fmla="*/ 4843680 h 5182443"/>
              <a:gd name="connsiteX4" fmla="*/ 7620433 w 12194382"/>
              <a:gd name="connsiteY4" fmla="*/ 3543300 h 5182443"/>
              <a:gd name="connsiteX5" fmla="*/ 762115 w 12194382"/>
              <a:gd name="connsiteY5" fmla="*/ 3547023 h 5182443"/>
              <a:gd name="connsiteX6" fmla="*/ 762695 w 12194382"/>
              <a:gd name="connsiteY6" fmla="*/ 4850671 h 5182443"/>
              <a:gd name="connsiteX7" fmla="*/ 0 w 12194382"/>
              <a:gd name="connsiteY7" fmla="*/ 4847509 h 5182443"/>
              <a:gd name="connsiteX8" fmla="*/ 2382 w 12194382"/>
              <a:gd name="connsiteY8" fmla="*/ 0 h 5182443"/>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382"/>
              <a:gd name="connsiteY0" fmla="*/ 0 h 5128150"/>
              <a:gd name="connsiteX1" fmla="*/ 12194382 w 12194382"/>
              <a:gd name="connsiteY1" fmla="*/ 0 h 5128150"/>
              <a:gd name="connsiteX2" fmla="*/ 12194382 w 12194382"/>
              <a:gd name="connsiteY2" fmla="*/ 4854636 h 5128150"/>
              <a:gd name="connsiteX3" fmla="*/ 7623248 w 12194382"/>
              <a:gd name="connsiteY3" fmla="*/ 4843680 h 5128150"/>
              <a:gd name="connsiteX4" fmla="*/ 7620433 w 12194382"/>
              <a:gd name="connsiteY4" fmla="*/ 3543300 h 5128150"/>
              <a:gd name="connsiteX5" fmla="*/ 762115 w 12194382"/>
              <a:gd name="connsiteY5" fmla="*/ 3547023 h 5128150"/>
              <a:gd name="connsiteX6" fmla="*/ 762695 w 12194382"/>
              <a:gd name="connsiteY6" fmla="*/ 4850671 h 5128150"/>
              <a:gd name="connsiteX7" fmla="*/ 0 w 12194382"/>
              <a:gd name="connsiteY7" fmla="*/ 4847509 h 5128150"/>
              <a:gd name="connsiteX8" fmla="*/ 2382 w 12194382"/>
              <a:gd name="connsiteY8" fmla="*/ 0 h 5128150"/>
              <a:gd name="connsiteX0" fmla="*/ 2382 w 12194723"/>
              <a:gd name="connsiteY0" fmla="*/ 0 h 4854829"/>
              <a:gd name="connsiteX1" fmla="*/ 12194382 w 12194723"/>
              <a:gd name="connsiteY1" fmla="*/ 0 h 4854829"/>
              <a:gd name="connsiteX2" fmla="*/ 12194382 w 12194723"/>
              <a:gd name="connsiteY2" fmla="*/ 4854636 h 4854829"/>
              <a:gd name="connsiteX3" fmla="*/ 7623248 w 12194723"/>
              <a:gd name="connsiteY3" fmla="*/ 4843680 h 4854829"/>
              <a:gd name="connsiteX4" fmla="*/ 7620433 w 12194723"/>
              <a:gd name="connsiteY4" fmla="*/ 3543300 h 4854829"/>
              <a:gd name="connsiteX5" fmla="*/ 762115 w 12194723"/>
              <a:gd name="connsiteY5" fmla="*/ 3547023 h 4854829"/>
              <a:gd name="connsiteX6" fmla="*/ 762695 w 12194723"/>
              <a:gd name="connsiteY6" fmla="*/ 4850671 h 4854829"/>
              <a:gd name="connsiteX7" fmla="*/ 0 w 12194723"/>
              <a:gd name="connsiteY7" fmla="*/ 4847509 h 4854829"/>
              <a:gd name="connsiteX8" fmla="*/ 2382 w 12194723"/>
              <a:gd name="connsiteY8" fmla="*/ 0 h 48548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194723" h="4854829">
                <a:moveTo>
                  <a:pt x="2382" y="0"/>
                </a:moveTo>
                <a:lnTo>
                  <a:pt x="12194382" y="0"/>
                </a:lnTo>
                <a:cubicBezTo>
                  <a:pt x="12194382" y="1618212"/>
                  <a:pt x="12195150" y="4852730"/>
                  <a:pt x="12194382" y="4854636"/>
                </a:cubicBezTo>
                <a:cubicBezTo>
                  <a:pt x="12193614" y="4856542"/>
                  <a:pt x="7623176" y="4843704"/>
                  <a:pt x="7623248" y="4843680"/>
                </a:cubicBezTo>
                <a:cubicBezTo>
                  <a:pt x="7623320" y="4843656"/>
                  <a:pt x="7618248" y="3540554"/>
                  <a:pt x="7620433" y="3543300"/>
                </a:cubicBezTo>
                <a:cubicBezTo>
                  <a:pt x="7622618" y="3546046"/>
                  <a:pt x="3048221" y="3545782"/>
                  <a:pt x="762115" y="3547023"/>
                </a:cubicBezTo>
                <a:cubicBezTo>
                  <a:pt x="760398" y="3777370"/>
                  <a:pt x="763508" y="4852455"/>
                  <a:pt x="762695" y="4850671"/>
                </a:cubicBezTo>
                <a:cubicBezTo>
                  <a:pt x="761882" y="4848887"/>
                  <a:pt x="254232" y="4848563"/>
                  <a:pt x="0" y="4847509"/>
                </a:cubicBezTo>
                <a:lnTo>
                  <a:pt x="2382" y="0"/>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1" y="4059962"/>
            <a:ext cx="5179739"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1" y="5120666"/>
            <a:ext cx="5179739"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1"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1"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3755712602"/>
      </p:ext>
    </p:extLst>
  </p:cSld>
  <p:clrMapOvr>
    <a:masterClrMapping/>
  </p:clrMapOvr>
  <p:transition/>
  <p:extLst mod="1">
    <p:ext uri="{DCECCB84-F9BA-43D5-87BE-67443E8EF086}">
      <p15:sldGuideLst xmlns:p15="http://schemas.microsoft.com/office/powerpoint/2012/main">
        <p15:guide id="1" orient="horz" pos="3058" userDrawn="1">
          <p15:clr>
            <a:srgbClr val="FBAE40"/>
          </p15:clr>
        </p15:guide>
        <p15:guide id="2" orient="horz" pos="2235"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Title Slide - Option 4">
    <p:spTree>
      <p:nvGrpSpPr>
        <p:cNvPr id="1" name=""/>
        <p:cNvGrpSpPr/>
        <p:nvPr/>
      </p:nvGrpSpPr>
      <p:grpSpPr>
        <a:xfrm>
          <a:off x="0" y="0"/>
          <a:ext cx="0" cy="0"/>
          <a:chOff x="0" y="0"/>
          <a:chExt cx="0" cy="0"/>
        </a:xfrm>
      </p:grpSpPr>
      <p:sp>
        <p:nvSpPr>
          <p:cNvPr id="3" name="Picture Placeholder 2"/>
          <p:cNvSpPr>
            <a:spLocks noGrp="1"/>
          </p:cNvSpPr>
          <p:nvPr>
            <p:ph type="pic" sz="quarter" idx="12"/>
          </p:nvPr>
        </p:nvSpPr>
        <p:spPr bwMode="auto">
          <a:xfrm>
            <a:off x="-2382" y="4"/>
            <a:ext cx="12194723" cy="6857999"/>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753155" y="3560901"/>
                </a:moveTo>
                <a:lnTo>
                  <a:pt x="763913" y="6359075"/>
                </a:lnTo>
                <a:lnTo>
                  <a:pt x="7622163" y="6355342"/>
                </a:lnTo>
                <a:cubicBezTo>
                  <a:pt x="7618577" y="5510947"/>
                  <a:pt x="7626189" y="4405296"/>
                  <a:pt x="7622603" y="3560901"/>
                </a:cubicBezTo>
                <a:lnTo>
                  <a:pt x="753155" y="3560901"/>
                </a:lnTo>
                <a:close/>
              </a:path>
            </a:pathLst>
          </a:custGeom>
          <a:noFill/>
          <a:ln w="9525" algn="ctr">
            <a:noFill/>
            <a:miter lim="800000"/>
            <a:headEnd/>
            <a:tailEnd/>
          </a:ln>
        </p:spPr>
        <p:txBody>
          <a:bodyPr/>
          <a:lstStyle>
            <a:lvl1pPr>
              <a:defRPr sz="2133"/>
            </a:lvl1pPr>
          </a:lstStyle>
          <a:p>
            <a:r>
              <a:rPr lang="en-US"/>
              <a:t>Click icon to add picture</a:t>
            </a:r>
            <a:endParaRPr lang="en-GB" dirty="0"/>
          </a:p>
        </p:txBody>
      </p:sp>
      <p:grpSp>
        <p:nvGrpSpPr>
          <p:cNvPr id="2" name="Group 1"/>
          <p:cNvGrpSpPr/>
          <p:nvPr userDrawn="1"/>
        </p:nvGrpSpPr>
        <p:grpSpPr bwMode="gray">
          <a:xfrm>
            <a:off x="744131" y="3556028"/>
            <a:ext cx="6875879" cy="2803523"/>
            <a:chOff x="744114" y="3556002"/>
            <a:chExt cx="6875879" cy="2803523"/>
          </a:xfrm>
        </p:grpSpPr>
        <p:sp>
          <p:nvSpPr>
            <p:cNvPr id="113" name="Rectangle 112"/>
            <p:cNvSpPr/>
            <p:nvPr userDrawn="1"/>
          </p:nvSpPr>
          <p:spPr bwMode="gray">
            <a:xfrm>
              <a:off x="761993" y="3556002"/>
              <a:ext cx="6858000" cy="2803523"/>
            </a:xfrm>
            <a:prstGeom prst="rect">
              <a:avLst/>
            </a:prstGeom>
            <a:solidFill>
              <a:srgbClr val="FFFFFF"/>
            </a:solidFill>
            <a:ln w="3175">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p>
          </p:txBody>
        </p:sp>
        <p:sp>
          <p:nvSpPr>
            <p:cNvPr id="110" name="Rectangle 109"/>
            <p:cNvSpPr/>
            <p:nvPr userDrawn="1"/>
          </p:nvSpPr>
          <p:spPr bwMode="gray">
            <a:xfrm>
              <a:off x="2175500" y="3818708"/>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pic>
          <p:nvPicPr>
            <p:cNvPr id="111" name="Picture 110" descr="PECTEN.png"/>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bwMode="gray">
            <a:xfrm>
              <a:off x="744114" y="3678108"/>
              <a:ext cx="1465237" cy="1465237"/>
            </a:xfrm>
            <a:prstGeom prst="rect">
              <a:avLst/>
            </a:prstGeom>
          </p:spPr>
        </p:pic>
      </p:grpSp>
      <p:sp>
        <p:nvSpPr>
          <p:cNvPr id="106" name="Text Box 11" descr="&lt;COMPANY_NAME&gt;"/>
          <p:cNvSpPr txBox="1">
            <a:spLocks noChangeArrowheads="1"/>
          </p:cNvSpPr>
          <p:nvPr userDrawn="1"/>
        </p:nvSpPr>
        <p:spPr bwMode="auto">
          <a:xfrm>
            <a:off x="760379" y="6462713"/>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
        <p:nvSpPr>
          <p:cNvPr id="10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02" name="Rectangle 2"/>
          <p:cNvSpPr>
            <a:spLocks noGrp="1" noChangeArrowheads="1"/>
          </p:cNvSpPr>
          <p:nvPr>
            <p:ph type="ctrTitle"/>
          </p:nvPr>
        </p:nvSpPr>
        <p:spPr>
          <a:xfrm>
            <a:off x="2175501" y="4059962"/>
            <a:ext cx="5179739" cy="1047891"/>
          </a:xfrm>
          <a:noFill/>
        </p:spPr>
        <p:txBody>
          <a:bodyPr lIns="0" tIns="0" rIns="0"/>
          <a:lstStyle>
            <a:lvl1pPr>
              <a:lnSpc>
                <a:spcPct val="100000"/>
              </a:lnSpc>
              <a:defRPr sz="2400" b="0" kern="1200" cap="none" spc="0" baseline="0">
                <a:solidFill>
                  <a:schemeClr val="tx1"/>
                </a:solidFill>
                <a:latin typeface="+mj-lt"/>
                <a:cs typeface="Arial" pitchFamily="34" charset="0"/>
              </a:defRPr>
            </a:lvl1pPr>
          </a:lstStyle>
          <a:p>
            <a:r>
              <a:rPr lang="en-US"/>
              <a:t>Click to edit Master title style</a:t>
            </a:r>
            <a:endParaRPr lang="en-GB" dirty="0"/>
          </a:p>
        </p:txBody>
      </p:sp>
      <p:sp>
        <p:nvSpPr>
          <p:cNvPr id="103" name="Rectangle 3"/>
          <p:cNvSpPr>
            <a:spLocks noGrp="1" noChangeArrowheads="1"/>
          </p:cNvSpPr>
          <p:nvPr>
            <p:ph type="subTitle" idx="1"/>
          </p:nvPr>
        </p:nvSpPr>
        <p:spPr>
          <a:xfrm>
            <a:off x="2175501" y="5120666"/>
            <a:ext cx="5179739" cy="372439"/>
          </a:xfrm>
        </p:spPr>
        <p:txBody>
          <a:bodyPr anchor="b" anchorCtr="0"/>
          <a:lstStyle>
            <a:lvl1pPr marL="0" indent="0">
              <a:lnSpc>
                <a:spcPct val="90000"/>
              </a:lnSpc>
              <a:spcBef>
                <a:spcPct val="0"/>
              </a:spcBef>
              <a:spcAft>
                <a:spcPts val="0"/>
              </a:spcAft>
              <a:buFont typeface="Wingdings" pitchFamily="2" charset="2"/>
              <a:buNone/>
              <a:defRPr sz="1400" baseline="0">
                <a:solidFill>
                  <a:schemeClr val="tx1"/>
                </a:solidFill>
                <a:latin typeface="+mn-lt"/>
                <a:cs typeface="Arial" pitchFamily="34" charset="0"/>
              </a:defRPr>
            </a:lvl1pPr>
          </a:lstStyle>
          <a:p>
            <a:r>
              <a:rPr lang="en-US"/>
              <a:t>Click to edit Master subtitle style</a:t>
            </a:r>
            <a:endParaRPr lang="en-GB" dirty="0"/>
          </a:p>
        </p:txBody>
      </p:sp>
      <p:sp>
        <p:nvSpPr>
          <p:cNvPr id="104" name="Text Placeholder 31"/>
          <p:cNvSpPr>
            <a:spLocks noGrp="1"/>
          </p:cNvSpPr>
          <p:nvPr>
            <p:ph type="body" sz="quarter" idx="10" hasCustomPrompt="1"/>
          </p:nvPr>
        </p:nvSpPr>
        <p:spPr>
          <a:xfrm>
            <a:off x="2175501" y="5666465"/>
            <a:ext cx="5187731" cy="237600"/>
          </a:xfrm>
        </p:spPr>
        <p:txBody>
          <a:bodyPr anchor="t" anchorCtr="0"/>
          <a:lstStyle>
            <a:lvl1pPr>
              <a:lnSpc>
                <a:spcPct val="100000"/>
              </a:lnSpc>
              <a:buNone/>
              <a:defRPr sz="1400">
                <a:solidFill>
                  <a:schemeClr val="tx1"/>
                </a:solidFill>
                <a:latin typeface="+mj-lt"/>
              </a:defRPr>
            </a:lvl1pPr>
          </a:lstStyle>
          <a:p>
            <a:pPr lvl="0"/>
            <a:r>
              <a:rPr lang="en-GB" dirty="0"/>
              <a:t>Click to insert Author’s Name</a:t>
            </a:r>
          </a:p>
        </p:txBody>
      </p:sp>
      <p:sp>
        <p:nvSpPr>
          <p:cNvPr id="105" name="Text Placeholder 31"/>
          <p:cNvSpPr>
            <a:spLocks noGrp="1"/>
          </p:cNvSpPr>
          <p:nvPr>
            <p:ph type="body" sz="quarter" idx="11" hasCustomPrompt="1"/>
          </p:nvPr>
        </p:nvSpPr>
        <p:spPr>
          <a:xfrm>
            <a:off x="2175501" y="5923869"/>
            <a:ext cx="5187731" cy="237600"/>
          </a:xfrm>
        </p:spPr>
        <p:txBody>
          <a:bodyPr anchor="t" anchorCtr="0"/>
          <a:lstStyle>
            <a:lvl1pPr>
              <a:lnSpc>
                <a:spcPct val="100000"/>
              </a:lnSpc>
              <a:buNone/>
              <a:defRPr sz="1400">
                <a:solidFill>
                  <a:schemeClr val="tx1"/>
                </a:solidFill>
                <a:latin typeface="+mn-lt"/>
              </a:defRPr>
            </a:lvl1pPr>
          </a:lstStyle>
          <a:p>
            <a:pPr lvl="0"/>
            <a:r>
              <a:rPr lang="en-GB" dirty="0"/>
              <a:t>Click to insert Role in Organisation</a:t>
            </a:r>
          </a:p>
        </p:txBody>
      </p:sp>
      <p:sp>
        <p:nvSpPr>
          <p:cNvPr id="90"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2590869577"/>
      </p:ext>
    </p:extLst>
  </p:cSld>
  <p:clrMapOvr>
    <a:masterClrMapping/>
  </p:clrMapOvr>
  <p:transition/>
  <p:extLst mod="1">
    <p:ext uri="{DCECCB84-F9BA-43D5-87BE-67443E8EF086}">
      <p15:sldGuideLst xmlns:p15="http://schemas.microsoft.com/office/powerpoint/2012/main">
        <p15:guide id="1" orient="horz" pos="3058">
          <p15:clr>
            <a:srgbClr val="FBAE40"/>
          </p15:clr>
        </p15:guide>
        <p15:guide id="2" orient="horz" pos="2235">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17" y="1528766"/>
            <a:ext cx="11171239"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orient="horz" pos="2160" userDrawn="1">
          <p15:clr>
            <a:srgbClr val="FBAE40"/>
          </p15:clr>
        </p15:guide>
        <p15:guide id="2" orient="horz" pos="813"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 Full Screen Image">
    <p:spTree>
      <p:nvGrpSpPr>
        <p:cNvPr id="1" name=""/>
        <p:cNvGrpSpPr/>
        <p:nvPr/>
      </p:nvGrpSpPr>
      <p:grpSpPr>
        <a:xfrm>
          <a:off x="0" y="0"/>
          <a:ext cx="0" cy="0"/>
          <a:chOff x="0" y="0"/>
          <a:chExt cx="0" cy="0"/>
        </a:xfrm>
      </p:grpSpPr>
      <p:sp>
        <p:nvSpPr>
          <p:cNvPr id="11" name="Picture Placeholder 2"/>
          <p:cNvSpPr>
            <a:spLocks noGrp="1"/>
          </p:cNvSpPr>
          <p:nvPr>
            <p:ph type="pic" sz="quarter" idx="12"/>
          </p:nvPr>
        </p:nvSpPr>
        <p:spPr bwMode="auto">
          <a:xfrm>
            <a:off x="-2380" y="0"/>
            <a:ext cx="12194383" cy="6858000"/>
          </a:xfrm>
          <a:custGeom>
            <a:avLst/>
            <a:gdLst>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63913 w 12194723"/>
              <a:gd name="connsiteY5" fmla="*/ 763913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63913 w 12194723"/>
              <a:gd name="connsiteY9" fmla="*/ 763913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11430810 w 12194723"/>
              <a:gd name="connsiteY8" fmla="*/ 763913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1143081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97906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33360 w 12194723"/>
              <a:gd name="connsiteY7" fmla="*/ 6094086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18431 w 12194723"/>
              <a:gd name="connsiteY7" fmla="*/ 6359075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094086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753155 w 12194723"/>
              <a:gd name="connsiteY5" fmla="*/ 3560901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753155 w 12194723"/>
              <a:gd name="connsiteY9" fmla="*/ 356090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482698 w 12194723"/>
              <a:gd name="connsiteY5" fmla="*/ 48285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482698 w 12194723"/>
              <a:gd name="connsiteY9" fmla="*/ 48285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763913 w 12194723"/>
              <a:gd name="connsiteY6" fmla="*/ 6359075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7622603 w 12194723"/>
              <a:gd name="connsiteY8" fmla="*/ 3560901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7622163 w 12194723"/>
              <a:gd name="connsiteY7" fmla="*/ 6355342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4129 w 12194723"/>
              <a:gd name="connsiteY5" fmla="*/ 501900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4129 w 12194723"/>
              <a:gd name="connsiteY9" fmla="*/ 501900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62276 w 12194723"/>
              <a:gd name="connsiteY7" fmla="*/ 675759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06335 w 12194723"/>
              <a:gd name="connsiteY6" fmla="*/ 666613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4281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4281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88474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8470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2 w 12194723"/>
              <a:gd name="connsiteY7" fmla="*/ 587653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8949 w 12194723"/>
              <a:gd name="connsiteY8" fmla="*/ 5086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3833 w 12194723"/>
              <a:gd name="connsiteY8" fmla="*/ 5061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96313 w 12194723"/>
              <a:gd name="connsiteY8" fmla="*/ 486123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966332 w 12194723"/>
              <a:gd name="connsiteY8" fmla="*/ 381191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6445 w 12194723"/>
              <a:gd name="connsiteY8" fmla="*/ 558575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61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88944 w 12194723"/>
              <a:gd name="connsiteY8" fmla="*/ 503610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5396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4 w 12194723"/>
              <a:gd name="connsiteY8" fmla="*/ 503609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5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81325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06662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06662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6 w 12194723"/>
              <a:gd name="connsiteY8" fmla="*/ 506108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71457 w 12194723"/>
              <a:gd name="connsiteY8" fmla="*/ 513252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 name="connsiteX0" fmla="*/ 0 w 12194723"/>
              <a:gd name="connsiteY0" fmla="*/ 0 h 6857999"/>
              <a:gd name="connsiteX1" fmla="*/ 12194723 w 12194723"/>
              <a:gd name="connsiteY1" fmla="*/ 0 h 6857999"/>
              <a:gd name="connsiteX2" fmla="*/ 12194723 w 12194723"/>
              <a:gd name="connsiteY2" fmla="*/ 6857999 h 6857999"/>
              <a:gd name="connsiteX3" fmla="*/ 0 w 12194723"/>
              <a:gd name="connsiteY3" fmla="*/ 6857999 h 6857999"/>
              <a:gd name="connsiteX4" fmla="*/ 0 w 12194723"/>
              <a:gd name="connsiteY4" fmla="*/ 0 h 6857999"/>
              <a:gd name="connsiteX5" fmla="*/ 508891 w 12194723"/>
              <a:gd name="connsiteY5" fmla="*/ 511425 h 6857999"/>
              <a:gd name="connsiteX6" fmla="*/ 511097 w 12194723"/>
              <a:gd name="connsiteY6" fmla="*/ 583270 h 6857999"/>
              <a:gd name="connsiteX7" fmla="*/ 1774181 w 12194723"/>
              <a:gd name="connsiteY7" fmla="*/ 585272 h 6857999"/>
              <a:gd name="connsiteX8" fmla="*/ 1769076 w 12194723"/>
              <a:gd name="connsiteY8" fmla="*/ 508490 h 6857999"/>
              <a:gd name="connsiteX9" fmla="*/ 508891 w 12194723"/>
              <a:gd name="connsiteY9" fmla="*/ 511425 h 68579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2194723" h="6857999">
                <a:moveTo>
                  <a:pt x="0" y="0"/>
                </a:moveTo>
                <a:lnTo>
                  <a:pt x="12194723" y="0"/>
                </a:lnTo>
                <a:lnTo>
                  <a:pt x="12194723" y="6857999"/>
                </a:lnTo>
                <a:lnTo>
                  <a:pt x="0" y="6857999"/>
                </a:lnTo>
                <a:lnTo>
                  <a:pt x="0" y="0"/>
                </a:lnTo>
                <a:close/>
                <a:moveTo>
                  <a:pt x="508891" y="511425"/>
                </a:moveTo>
                <a:cubicBezTo>
                  <a:pt x="509626" y="566329"/>
                  <a:pt x="510362" y="528366"/>
                  <a:pt x="511097" y="583270"/>
                </a:cubicBezTo>
                <a:lnTo>
                  <a:pt x="1774181" y="585272"/>
                </a:lnTo>
                <a:cubicBezTo>
                  <a:pt x="1771177" y="584735"/>
                  <a:pt x="1784691" y="508891"/>
                  <a:pt x="1769076" y="508490"/>
                </a:cubicBezTo>
                <a:cubicBezTo>
                  <a:pt x="1753461" y="508089"/>
                  <a:pt x="928953" y="510447"/>
                  <a:pt x="508891" y="511425"/>
                </a:cubicBezTo>
                <a:close/>
              </a:path>
            </a:pathLst>
          </a:custGeom>
          <a:noFill/>
          <a:ln w="3175" algn="ctr">
            <a:noFill/>
            <a:miter lim="800000"/>
            <a:headEnd/>
            <a:tailEnd/>
          </a:ln>
        </p:spPr>
        <p:txBody>
          <a:bodyPr/>
          <a:lstStyle>
            <a:lvl1pPr>
              <a:defRPr sz="2133"/>
            </a:lvl1pPr>
          </a:lstStyle>
          <a:p>
            <a:r>
              <a:rPr lang="en-US"/>
              <a:t>Click icon to add picture</a:t>
            </a:r>
            <a:endParaRPr lang="en-GB" dirty="0"/>
          </a:p>
        </p:txBody>
      </p:sp>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0" name="Content Placeholder 9"/>
          <p:cNvSpPr>
            <a:spLocks noGrp="1"/>
          </p:cNvSpPr>
          <p:nvPr>
            <p:ph sz="quarter" idx="11"/>
          </p:nvPr>
        </p:nvSpPr>
        <p:spPr>
          <a:xfrm>
            <a:off x="508017" y="1528766"/>
            <a:ext cx="11171239" cy="4830761"/>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3"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extLst>
      <p:ext uri="{BB962C8B-B14F-4D97-AF65-F5344CB8AC3E}">
        <p14:creationId xmlns:p14="http://schemas.microsoft.com/office/powerpoint/2010/main" val="194005781"/>
      </p:ext>
    </p:extLst>
  </p:cSld>
  <p:clrMapOvr>
    <a:masterClrMapping/>
  </p:clrMapOvr>
  <p:transition/>
  <p:extLst mod="1">
    <p:ext uri="{DCECCB84-F9BA-43D5-87BE-67443E8EF086}">
      <p15:sldGuideLst xmlns:p15="http://schemas.microsoft.com/office/powerpoint/2012/main">
        <p15:guide id="1" orient="horz" pos="2160">
          <p15:clr>
            <a:srgbClr val="FBAE40"/>
          </p15:clr>
        </p15:guide>
        <p15:guide id="2" orient="horz" pos="813">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 2 Line Heading">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2475"/>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cap="none" baseline="0">
                <a:solidFill>
                  <a:schemeClr val="tx1"/>
                </a:solidFill>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17" y="1528763"/>
            <a:ext cx="11171239" cy="4830762"/>
          </a:xfrm>
        </p:spPr>
        <p:txBody>
          <a:bodyPr/>
          <a:lstStyle>
            <a:lvl1pPr marL="0" indent="0" defTabSz="357708">
              <a:lnSpc>
                <a:spcPct val="140000"/>
              </a:lnSpc>
              <a:spcBef>
                <a:spcPts val="0"/>
              </a:spcBef>
              <a:defRPr sz="2000"/>
            </a:lvl1pPr>
            <a:lvl2pPr marL="277200" indent="-277200" defTabSz="357708">
              <a:lnSpc>
                <a:spcPct val="140000"/>
              </a:lnSpc>
              <a:spcBef>
                <a:spcPts val="0"/>
              </a:spcBef>
              <a:defRPr sz="2000"/>
            </a:lvl2pPr>
            <a:lvl3pPr marL="522000" indent="-252000" defTabSz="357708">
              <a:lnSpc>
                <a:spcPct val="140000"/>
              </a:lnSpc>
              <a:spcBef>
                <a:spcPts val="0"/>
              </a:spcBef>
              <a:buClr>
                <a:schemeClr val="tx1"/>
              </a:buClr>
              <a:buSzPct val="75000"/>
              <a:buFont typeface="Wingdings" pitchFamily="2" charset="2"/>
              <a:buChar char=""/>
              <a:defRPr sz="2000"/>
            </a:lvl3pPr>
            <a:lvl4pPr defTabSz="357708">
              <a:lnSpc>
                <a:spcPct val="140000"/>
              </a:lnSpc>
              <a:spcBef>
                <a:spcPts val="0"/>
              </a:spcBef>
              <a:buClr>
                <a:schemeClr val="tx1"/>
              </a:buClr>
              <a:buSzPct val="75000"/>
              <a:buFont typeface="Wingdings" pitchFamily="2" charset="2"/>
              <a:buChar char=""/>
              <a:defRPr sz="2000"/>
            </a:lvl4pPr>
            <a:lvl5pPr defTabSz="357708">
              <a:lnSpc>
                <a:spcPct val="140000"/>
              </a:lnSpc>
              <a:spcBef>
                <a:spcPts val="0"/>
              </a:spcBef>
              <a:buClr>
                <a:schemeClr val="tx1"/>
              </a:buClr>
              <a:buSzPct val="75000"/>
              <a:buFont typeface="Wingdings" pitchFamily="2" charset="2"/>
              <a:buChar char=""/>
              <a:defRPr sz="1800"/>
            </a:lvl5pPr>
            <a:lvl6pPr defTabSz="357708">
              <a:lnSpc>
                <a:spcPct val="140000"/>
              </a:lnSpc>
              <a:buClr>
                <a:schemeClr val="tx1"/>
              </a:buClr>
              <a:buSzPct val="75000"/>
              <a:buFont typeface="Wingdings" pitchFamily="2" charset="2"/>
              <a:buChar char=""/>
              <a:defRPr/>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5"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7"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8"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High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00"/>
            <a:ext cx="11171239" cy="752474"/>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GB" sz="2400" b="1" kern="1200" cap="none" baseline="0" noProof="0" dirty="0" smtClean="0">
                <a:solidFill>
                  <a:schemeClr val="tx1"/>
                </a:solidFill>
                <a:latin typeface="+mj-lt"/>
                <a:ea typeface="+mj-ea"/>
                <a:cs typeface="+mj-cs"/>
              </a:defRPr>
            </a:lvl1pPr>
          </a:lstStyle>
          <a:p>
            <a:pPr lvl="0"/>
            <a:r>
              <a:rPr lang="en-US" noProof="0"/>
              <a:t>Click to edit Master title style</a:t>
            </a:r>
            <a:endParaRPr lang="en-GB" noProof="0" dirty="0"/>
          </a:p>
        </p:txBody>
      </p:sp>
      <p:sp>
        <p:nvSpPr>
          <p:cNvPr id="11" name="Content Placeholder 9"/>
          <p:cNvSpPr>
            <a:spLocks noGrp="1"/>
          </p:cNvSpPr>
          <p:nvPr>
            <p:ph sz="quarter" idx="11"/>
          </p:nvPr>
        </p:nvSpPr>
        <p:spPr>
          <a:xfrm>
            <a:off x="508017" y="1528763"/>
            <a:ext cx="11171239" cy="4830762"/>
          </a:xfrm>
        </p:spPr>
        <p:txBody>
          <a:bodyPr/>
          <a:lstStyle>
            <a:lvl1pPr marL="0" indent="0" defTabSz="357708">
              <a:lnSpc>
                <a:spcPct val="140000"/>
              </a:lnSpc>
              <a:spcBef>
                <a:spcPts val="0"/>
              </a:spcBef>
              <a:defRPr sz="1600"/>
            </a:lvl1pPr>
            <a:lvl2pPr marL="215900" indent="-215900" defTabSz="357708">
              <a:lnSpc>
                <a:spcPct val="140000"/>
              </a:lnSpc>
              <a:spcBef>
                <a:spcPts val="0"/>
              </a:spcBef>
              <a:defRPr sz="1600"/>
            </a:lvl2pPr>
            <a:lvl3pPr marL="411163" indent="-195263" defTabSz="357708">
              <a:lnSpc>
                <a:spcPct val="140000"/>
              </a:lnSpc>
              <a:spcBef>
                <a:spcPts val="0"/>
              </a:spcBef>
              <a:buClr>
                <a:schemeClr val="tx1"/>
              </a:buClr>
              <a:buSzPct val="75000"/>
              <a:buFont typeface="Wingdings" pitchFamily="2" charset="2"/>
              <a:buChar char=""/>
              <a:defRPr sz="1600"/>
            </a:lvl3pPr>
            <a:lvl4pPr marL="596900" indent="-185738" defTabSz="357708">
              <a:lnSpc>
                <a:spcPct val="140000"/>
              </a:lnSpc>
              <a:spcBef>
                <a:spcPts val="0"/>
              </a:spcBef>
              <a:buClr>
                <a:schemeClr val="tx1"/>
              </a:buClr>
              <a:buSzPct val="75000"/>
              <a:buFont typeface="Wingdings" pitchFamily="2" charset="2"/>
              <a:buChar char=""/>
              <a:defRPr sz="1600"/>
            </a:lvl4pPr>
            <a:lvl5pPr marL="766763" indent="-155575" defTabSz="357708">
              <a:lnSpc>
                <a:spcPct val="140000"/>
              </a:lnSpc>
              <a:spcBef>
                <a:spcPts val="0"/>
              </a:spcBef>
              <a:buClr>
                <a:schemeClr val="tx1"/>
              </a:buClr>
              <a:buSzPct val="75000"/>
              <a:buFont typeface="Wingdings" pitchFamily="2" charset="2"/>
              <a:buChar char=""/>
              <a:tabLst/>
              <a:defRPr sz="1400"/>
            </a:lvl5pPr>
            <a:lvl6pPr marL="914400" indent="-144463" defTabSz="357708">
              <a:lnSpc>
                <a:spcPct val="140000"/>
              </a:lnSpc>
              <a:buClr>
                <a:schemeClr val="tx1"/>
              </a:buClr>
              <a:buSzPct val="75000"/>
              <a:buFont typeface="Wingdings" pitchFamily="2" charset="2"/>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4"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6"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17"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34" name="Rectangle 2"/>
          <p:cNvSpPr>
            <a:spLocks noGrp="1" noChangeArrowheads="1"/>
          </p:cNvSpPr>
          <p:nvPr>
            <p:ph type="title"/>
          </p:nvPr>
        </p:nvSpPr>
        <p:spPr bwMode="auto">
          <a:xfrm>
            <a:off x="508017" y="712826"/>
            <a:ext cx="11171239" cy="751631"/>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lvl1pPr>
              <a:defRPr lang="en-US" sz="2400" b="1" kern="1200" cap="none" baseline="0" noProof="0" dirty="0" smtClean="0">
                <a:solidFill>
                  <a:schemeClr val="tx1"/>
                </a:solidFill>
                <a:latin typeface="+mj-lt"/>
                <a:ea typeface="+mj-ea"/>
                <a:cs typeface="+mj-cs"/>
              </a:defRPr>
            </a:lvl1pPr>
          </a:lstStyle>
          <a:p>
            <a:pPr lvl="0"/>
            <a:r>
              <a:rPr lang="en-US"/>
              <a:t>Click to edit Master title style</a:t>
            </a:r>
            <a:endParaRPr lang="en-GB" dirty="0"/>
          </a:p>
        </p:txBody>
      </p:sp>
      <p:sp>
        <p:nvSpPr>
          <p:cNvPr id="10" name="Content Placeholder 14"/>
          <p:cNvSpPr>
            <a:spLocks noGrp="1"/>
          </p:cNvSpPr>
          <p:nvPr>
            <p:ph sz="quarter" idx="13"/>
          </p:nvPr>
        </p:nvSpPr>
        <p:spPr>
          <a:xfrm>
            <a:off x="6215081" y="1528766"/>
            <a:ext cx="5464175" cy="4830761"/>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Bef>
                <a:spcPts val="0"/>
              </a:spcBef>
              <a:spcAft>
                <a:spcPts val="0"/>
              </a:spcAft>
              <a:buClr>
                <a:schemeClr val="tx1"/>
              </a:buClr>
              <a:buFont typeface="Wingdings" pitchFamily="2" charset="2"/>
              <a:buChar char=""/>
              <a:defRPr sz="2000"/>
            </a:lvl3pPr>
            <a:lvl4pPr marL="756000" indent="-241200">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n"/>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2" name="Text Placeholder 43"/>
          <p:cNvSpPr>
            <a:spLocks noGrp="1"/>
          </p:cNvSpPr>
          <p:nvPr>
            <p:ph type="body" sz="quarter" idx="11"/>
          </p:nvPr>
        </p:nvSpPr>
        <p:spPr>
          <a:xfrm>
            <a:off x="508001" y="1528765"/>
            <a:ext cx="5468939" cy="4830763"/>
          </a:xfrm>
        </p:spPr>
        <p:txBody>
          <a:bodyPr/>
          <a:lstStyle>
            <a:lvl1pPr marL="0" indent="0">
              <a:spcAft>
                <a:spcPts val="0"/>
              </a:spcAft>
              <a:buClr>
                <a:schemeClr val="accent2"/>
              </a:buClr>
              <a:buSzPct val="85000"/>
              <a:buFont typeface="Wingdings" pitchFamily="2" charset="2"/>
              <a:buNone/>
              <a:defRPr sz="2000"/>
            </a:lvl1pPr>
            <a:lvl2pPr marL="277200" indent="-277200">
              <a:spcAft>
                <a:spcPts val="0"/>
              </a:spcAft>
              <a:buClr>
                <a:schemeClr val="accent2"/>
              </a:buClr>
              <a:buSzPct val="85000"/>
              <a:buFont typeface="Wingdings" pitchFamily="2" charset="2"/>
              <a:buChar char="n"/>
              <a:defRPr sz="2000"/>
            </a:lvl2pPr>
            <a:lvl3pPr marL="522000" indent="-252000">
              <a:spcAft>
                <a:spcPts val="0"/>
              </a:spcAft>
              <a:buClr>
                <a:schemeClr val="tx1"/>
              </a:buClr>
              <a:buFont typeface="Wingdings" pitchFamily="2" charset="2"/>
              <a:buChar char=""/>
              <a:defRPr sz="2000"/>
            </a:lvl3pPr>
            <a:lvl4pPr marL="756000" indent="-241294">
              <a:spcBef>
                <a:spcPts val="0"/>
              </a:spcBef>
              <a:spcAft>
                <a:spcPts val="0"/>
              </a:spcAft>
              <a:buClr>
                <a:schemeClr val="tx1"/>
              </a:buClr>
              <a:buFont typeface="Wingdings" pitchFamily="2" charset="2"/>
              <a:buChar char=""/>
              <a:defRPr sz="2000"/>
            </a:lvl4pPr>
            <a:lvl5pPr marL="964800" indent="-212400">
              <a:spcBef>
                <a:spcPts val="0"/>
              </a:spcBef>
              <a:spcAft>
                <a:spcPts val="0"/>
              </a:spcAft>
              <a:buClr>
                <a:schemeClr val="tx1"/>
              </a:buClr>
              <a:buFont typeface="Wingdings" pitchFamily="2" charset="2"/>
              <a:buChar char=""/>
              <a:defRPr sz="1800"/>
            </a:lvl5pPr>
            <a:lvl6pPr marL="1144800" indent="-180000">
              <a:spcBef>
                <a:spcPts val="0"/>
              </a:spcBef>
              <a:spcAft>
                <a:spcPts val="0"/>
              </a:spcAft>
              <a:buClr>
                <a:schemeClr val="tx1"/>
              </a:buClr>
              <a:buFont typeface="Wingdings" pitchFamily="2" charset="2"/>
              <a:buChar char=""/>
              <a:defRPr sz="14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18"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20"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defRPr sz="850">
                <a:solidFill>
                  <a:schemeClr val="tx1"/>
                </a:solidFill>
                <a:latin typeface="+mn-lt"/>
                <a:cs typeface="Arial" pitchFamily="34" charset="0"/>
              </a:defRPr>
            </a:lvl1pPr>
          </a:lstStyle>
          <a:p>
            <a:pPr>
              <a:defRPr/>
            </a:pPr>
            <a:r>
              <a:rPr lang="en-GB"/>
              <a:t>Footer </a:t>
            </a:r>
            <a:endParaRPr lang="en-GB" dirty="0"/>
          </a:p>
        </p:txBody>
      </p:sp>
    </p:spTree>
  </p:cSld>
  <p:clrMapOvr>
    <a:masterClrMapping/>
  </p:clrMapOvr>
  <p:transition/>
  <p:extLst mod="1">
    <p:ext uri="{DCECCB84-F9BA-43D5-87BE-67443E8EF086}">
      <p15:sldGuideLst xmlns:p15="http://schemas.microsoft.com/office/powerpoint/2012/main">
        <p15:guide id="1" pos="3840" userDrawn="1">
          <p15:clr>
            <a:srgbClr val="FBAE40"/>
          </p15:clr>
        </p15:guide>
        <p15:guide id="2" pos="3765" userDrawn="1">
          <p15:clr>
            <a:srgbClr val="FBAE40"/>
          </p15:clr>
        </p15:guide>
        <p15:guide id="3" pos="3915"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theme" Target="../theme/theme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5" name="Rectangle 3"/>
          <p:cNvSpPr>
            <a:spLocks noGrp="1" noChangeArrowheads="1"/>
          </p:cNvSpPr>
          <p:nvPr>
            <p:ph type="body" idx="1"/>
          </p:nvPr>
        </p:nvSpPr>
        <p:spPr bwMode="auto">
          <a:xfrm>
            <a:off x="508017" y="1528763"/>
            <a:ext cx="11171239" cy="4830710"/>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dirty="0"/>
          </a:p>
        </p:txBody>
      </p:sp>
      <p:sp>
        <p:nvSpPr>
          <p:cNvPr id="16" name="Rectangle 2"/>
          <p:cNvSpPr>
            <a:spLocks noGrp="1" noChangeArrowheads="1"/>
          </p:cNvSpPr>
          <p:nvPr>
            <p:ph type="title"/>
          </p:nvPr>
        </p:nvSpPr>
        <p:spPr bwMode="auto">
          <a:xfrm>
            <a:off x="508017" y="712826"/>
            <a:ext cx="11171239" cy="754017"/>
          </a:xfrm>
          <a:prstGeom prst="rect">
            <a:avLst/>
          </a:prstGeom>
          <a:noFill/>
          <a:ln w="9525" algn="ctr">
            <a:noFill/>
            <a:miter lim="800000"/>
            <a:headEnd/>
            <a:tailEnd/>
          </a:ln>
        </p:spPr>
        <p:txBody>
          <a:bodyPr vert="horz" wrap="square" lIns="0" tIns="0" rIns="0" bIns="0" numCol="1" anchor="t" anchorCtr="0" compatLnSpc="1">
            <a:prstTxWarp prst="textNoShape">
              <a:avLst/>
            </a:prstTxWarp>
          </a:bodyPr>
          <a:lstStyle/>
          <a:p>
            <a:pPr lvl="0"/>
            <a:r>
              <a:rPr lang="en-US"/>
              <a:t>Click to edit Master title style</a:t>
            </a:r>
            <a:endParaRPr lang="en-GB" dirty="0"/>
          </a:p>
        </p:txBody>
      </p:sp>
      <p:sp>
        <p:nvSpPr>
          <p:cNvPr id="4" name="Rectangle 3"/>
          <p:cNvSpPr/>
          <p:nvPr/>
        </p:nvSpPr>
        <p:spPr>
          <a:xfrm>
            <a:off x="508011" y="508000"/>
            <a:ext cx="1269984" cy="76200"/>
          </a:xfrm>
          <a:prstGeom prst="rect">
            <a:avLst/>
          </a:prstGeom>
          <a:solidFill>
            <a:schemeClr val="accent1"/>
          </a:solidFill>
          <a:ln>
            <a:noFill/>
          </a:ln>
        </p:spPr>
        <p:style>
          <a:lnRef idx="2">
            <a:schemeClr val="dk1"/>
          </a:lnRef>
          <a:fillRef idx="1">
            <a:schemeClr val="lt1"/>
          </a:fillRef>
          <a:effectRef idx="0">
            <a:schemeClr val="dk1"/>
          </a:effectRef>
          <a:fontRef idx="minor">
            <a:schemeClr val="dk1"/>
          </a:fontRef>
        </p:style>
        <p:txBody>
          <a:bodyPr rtlCol="0" anchor="ctr"/>
          <a:lstStyle/>
          <a:p>
            <a:pPr algn="ctr"/>
            <a:endParaRPr lang="en-GB" dirty="0">
              <a:solidFill>
                <a:schemeClr val="tx1"/>
              </a:solidFill>
            </a:endParaRPr>
          </a:p>
        </p:txBody>
      </p:sp>
      <p:sp>
        <p:nvSpPr>
          <p:cNvPr id="82" name="Rectangle 5"/>
          <p:cNvSpPr>
            <a:spLocks noGrp="1" noChangeArrowheads="1"/>
          </p:cNvSpPr>
          <p:nvPr>
            <p:ph type="ftr" sz="quarter" idx="3"/>
          </p:nvPr>
        </p:nvSpPr>
        <p:spPr bwMode="auto">
          <a:xfrm>
            <a:off x="3877056" y="6469199"/>
            <a:ext cx="4435312" cy="237600"/>
          </a:xfrm>
          <a:prstGeom prst="rect">
            <a:avLst/>
          </a:prstGeom>
          <a:noFill/>
          <a:ln w="9525">
            <a:noFill/>
            <a:miter lim="800000"/>
            <a:headEnd/>
            <a:tailEnd/>
          </a:ln>
          <a:effectLst/>
        </p:spPr>
        <p:txBody>
          <a:bodyPr vert="horz" wrap="square" lIns="0" tIns="0" rIns="0" bIns="45720" numCol="1" anchor="t" anchorCtr="0" compatLnSpc="1">
            <a:prstTxWarp prst="textNoShape">
              <a:avLst/>
            </a:prstTxWarp>
          </a:bodyPr>
          <a:lstStyle>
            <a:lvl1pPr algn="ctr">
              <a:defRPr sz="850">
                <a:solidFill>
                  <a:schemeClr val="tx1"/>
                </a:solidFill>
                <a:latin typeface="+mn-lt"/>
                <a:cs typeface="Arial" pitchFamily="34" charset="0"/>
              </a:defRPr>
            </a:lvl1pPr>
          </a:lstStyle>
          <a:p>
            <a:pPr>
              <a:defRPr/>
            </a:pPr>
            <a:r>
              <a:rPr lang="en-GB"/>
              <a:t>Footer </a:t>
            </a:r>
            <a:endParaRPr lang="en-GB" dirty="0"/>
          </a:p>
        </p:txBody>
      </p:sp>
      <p:sp>
        <p:nvSpPr>
          <p:cNvPr id="83" name="Rectangle 4" descr="Rectangle 4"/>
          <p:cNvSpPr>
            <a:spLocks noGrp="1" noChangeArrowheads="1"/>
          </p:cNvSpPr>
          <p:nvPr>
            <p:ph type="dt" sz="half" idx="2"/>
          </p:nvPr>
        </p:nvSpPr>
        <p:spPr bwMode="auto">
          <a:xfrm>
            <a:off x="9670343" y="6469200"/>
            <a:ext cx="1440000"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marL="0" algn="ctr" defTabSz="1219170" rtl="0" eaLnBrk="1" latinLnBrk="0" hangingPunct="1">
              <a:defRPr lang="en-US" sz="850" kern="1200" smtClean="0">
                <a:solidFill>
                  <a:schemeClr val="tx1"/>
                </a:solidFill>
                <a:latin typeface="+mn-lt"/>
                <a:ea typeface="+mn-ea"/>
                <a:cs typeface="Arial" pitchFamily="34" charset="0"/>
              </a:defRPr>
            </a:lvl1pPr>
          </a:lstStyle>
          <a:p>
            <a:pPr>
              <a:defRPr/>
            </a:pPr>
            <a:r>
              <a:rPr lang="en-GB"/>
              <a:t>Date Month 2016</a:t>
            </a:r>
            <a:endParaRPr lang="en-GB" dirty="0"/>
          </a:p>
        </p:txBody>
      </p:sp>
      <p:sp>
        <p:nvSpPr>
          <p:cNvPr id="85" name="Rectangle 6" descr="Rectangle 6"/>
          <p:cNvSpPr>
            <a:spLocks noGrp="1" noChangeArrowheads="1"/>
          </p:cNvSpPr>
          <p:nvPr>
            <p:ph type="sldNum" sz="quarter" idx="4"/>
          </p:nvPr>
        </p:nvSpPr>
        <p:spPr bwMode="auto">
          <a:xfrm>
            <a:off x="11324179" y="6469199"/>
            <a:ext cx="355564" cy="237600"/>
          </a:xfrm>
          <a:prstGeom prst="rect">
            <a:avLst/>
          </a:prstGeom>
          <a:noFill/>
          <a:ln w="9525">
            <a:noFill/>
            <a:miter lim="800000"/>
            <a:headEnd/>
            <a:tailEnd/>
          </a:ln>
          <a:effectLst/>
        </p:spPr>
        <p:txBody>
          <a:bodyPr vert="horz" wrap="none" lIns="0" tIns="0" rIns="0" bIns="45720" numCol="1" anchor="t" anchorCtr="0" compatLnSpc="1">
            <a:prstTxWarp prst="textNoShape">
              <a:avLst/>
            </a:prstTxWarp>
          </a:bodyPr>
          <a:lstStyle>
            <a:lvl1pPr algn="r">
              <a:defRPr sz="850">
                <a:solidFill>
                  <a:schemeClr val="tx1"/>
                </a:solidFill>
                <a:latin typeface="+mn-lt"/>
                <a:cs typeface="Arial" pitchFamily="34" charset="0"/>
              </a:defRPr>
            </a:lvl1pPr>
          </a:lstStyle>
          <a:p>
            <a:fld id="{D32BAE6A-B452-4007-8177-56DD051636F9}" type="slidenum">
              <a:rPr lang="en-GB" smtClean="0"/>
              <a:pPr/>
              <a:t>‹#›</a:t>
            </a:fld>
            <a:endParaRPr lang="en-GB" dirty="0"/>
          </a:p>
        </p:txBody>
      </p:sp>
      <p:sp>
        <p:nvSpPr>
          <p:cNvPr id="84" name="Text Box 11" descr="&lt;COMPANY_NAME&gt;&#10;"/>
          <p:cNvSpPr txBox="1">
            <a:spLocks noChangeArrowheads="1"/>
          </p:cNvSpPr>
          <p:nvPr/>
        </p:nvSpPr>
        <p:spPr bwMode="auto">
          <a:xfrm>
            <a:off x="512259" y="6469199"/>
            <a:ext cx="3360000" cy="237600"/>
          </a:xfrm>
          <a:prstGeom prst="rect">
            <a:avLst/>
          </a:prstGeom>
          <a:noFill/>
          <a:ln w="9525" algn="ctr">
            <a:noFill/>
            <a:miter lim="800000"/>
            <a:headEnd/>
            <a:tailEnd/>
          </a:ln>
          <a:effectLst/>
        </p:spPr>
        <p:txBody>
          <a:bodyPr wrap="none" lIns="0" tIns="0" rIns="0" anchor="t" anchorCtr="0">
            <a:noAutofit/>
          </a:bodyPr>
          <a:lstStyle/>
          <a:p>
            <a:pPr>
              <a:defRPr/>
            </a:pPr>
            <a:r>
              <a:rPr lang="en-GB" sz="850" dirty="0">
                <a:solidFill>
                  <a:schemeClr val="tx1"/>
                </a:solidFill>
                <a:latin typeface="+mn-lt"/>
                <a:cs typeface="Arial" pitchFamily="34" charset="0"/>
              </a:rPr>
              <a:t>Copyright of Shell International</a:t>
            </a:r>
          </a:p>
        </p:txBody>
      </p:sp>
    </p:spTree>
  </p:cSld>
  <p:clrMap bg1="lt1" tx1="dk1" bg2="lt2" tx2="dk2" accent1="accent1" accent2="accent2" accent3="accent3" accent4="accent4" accent5="accent5" accent6="accent6" hlink="hlink" folHlink="folHlink"/>
  <p:sldLayoutIdLst>
    <p:sldLayoutId id="2147483649" r:id="rId1"/>
    <p:sldLayoutId id="2147483695" r:id="rId2"/>
    <p:sldLayoutId id="2147483696" r:id="rId3"/>
    <p:sldLayoutId id="2147483698" r:id="rId4"/>
    <p:sldLayoutId id="2147483693" r:id="rId5"/>
    <p:sldLayoutId id="2147483699" r:id="rId6"/>
    <p:sldLayoutId id="2147483689" r:id="rId7"/>
    <p:sldLayoutId id="2147483691" r:id="rId8"/>
    <p:sldLayoutId id="2147483667" r:id="rId9"/>
    <p:sldLayoutId id="2147483690" r:id="rId10"/>
    <p:sldLayoutId id="2147483692" r:id="rId11"/>
    <p:sldLayoutId id="2147483694" r:id="rId12"/>
    <p:sldLayoutId id="2147483680" r:id="rId13"/>
    <p:sldLayoutId id="2147483697" r:id="rId14"/>
    <p:sldLayoutId id="2147483678" r:id="rId15"/>
    <p:sldLayoutId id="2147483679" r:id="rId16"/>
    <p:sldLayoutId id="2147483700" r:id="rId17"/>
    <p:sldLayoutId id="2147483681" r:id="rId18"/>
    <p:sldLayoutId id="2147483682" r:id="rId19"/>
    <p:sldLayoutId id="2147483683" r:id="rId20"/>
  </p:sldLayoutIdLst>
  <p:transition>
    <p:fade/>
  </p:transition>
  <p:hf hdr="0"/>
  <p:txStyles>
    <p:titleStyle>
      <a:lvl1pPr algn="l" defTabSz="1219170" rtl="0" eaLnBrk="1" latinLnBrk="0" hangingPunct="1">
        <a:lnSpc>
          <a:spcPct val="100000"/>
        </a:lnSpc>
        <a:spcBef>
          <a:spcPct val="0"/>
        </a:spcBef>
        <a:buNone/>
        <a:defRPr sz="2400" b="0" kern="1200" cap="none" baseline="0">
          <a:solidFill>
            <a:schemeClr val="tx1"/>
          </a:solidFill>
          <a:latin typeface="+mj-lt"/>
          <a:ea typeface="+mj-ea"/>
          <a:cs typeface="+mj-cs"/>
        </a:defRPr>
      </a:lvl1pPr>
    </p:titleStyle>
    <p:bodyStyle>
      <a:lvl1pPr marL="0" indent="0" algn="l" defTabSz="357708" rtl="0" eaLnBrk="1" latinLnBrk="0" hangingPunct="1">
        <a:lnSpc>
          <a:spcPct val="140000"/>
        </a:lnSpc>
        <a:spcBef>
          <a:spcPts val="0"/>
        </a:spcBef>
        <a:spcAft>
          <a:spcPts val="0"/>
        </a:spcAft>
        <a:buClr>
          <a:schemeClr val="accent2"/>
        </a:buClr>
        <a:buSzPct val="85000"/>
        <a:buFont typeface="Wingdings" pitchFamily="2" charset="2"/>
        <a:buNone/>
        <a:defRPr sz="2000" kern="1200" baseline="0">
          <a:solidFill>
            <a:schemeClr val="tx1"/>
          </a:solidFill>
          <a:latin typeface="+mn-lt"/>
          <a:ea typeface="+mn-ea"/>
          <a:cs typeface="+mn-cs"/>
        </a:defRPr>
      </a:lvl1pPr>
      <a:lvl2pPr marL="276225" indent="-276225" algn="l" defTabSz="357708" rtl="0" eaLnBrk="1" latinLnBrk="0" hangingPunct="1">
        <a:lnSpc>
          <a:spcPct val="140000"/>
        </a:lnSpc>
        <a:spcBef>
          <a:spcPts val="0"/>
        </a:spcBef>
        <a:spcAft>
          <a:spcPts val="0"/>
        </a:spcAft>
        <a:buClr>
          <a:schemeClr val="accent2"/>
        </a:buClr>
        <a:buSzPct val="85000"/>
        <a:buFont typeface="Wingdings" pitchFamily="2" charset="2"/>
        <a:buChar char="n"/>
        <a:defRPr sz="2000" b="0" kern="1200">
          <a:solidFill>
            <a:schemeClr val="tx1"/>
          </a:solidFill>
          <a:latin typeface="+mn-lt"/>
          <a:ea typeface="+mn-ea"/>
          <a:cs typeface="+mn-cs"/>
        </a:defRPr>
      </a:lvl2pPr>
      <a:lvl3pPr marL="522288" indent="-250825"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a:solidFill>
            <a:schemeClr val="tx1"/>
          </a:solidFill>
          <a:latin typeface="+mn-lt"/>
          <a:ea typeface="+mn-ea"/>
          <a:cs typeface="+mn-cs"/>
        </a:defRPr>
      </a:lvl3pPr>
      <a:lvl4pPr marL="755650" indent="-241300" algn="l" defTabSz="357708" rtl="0" eaLnBrk="1" latinLnBrk="0" hangingPunct="1">
        <a:lnSpc>
          <a:spcPct val="140000"/>
        </a:lnSpc>
        <a:spcBef>
          <a:spcPts val="0"/>
        </a:spcBef>
        <a:spcAft>
          <a:spcPts val="0"/>
        </a:spcAft>
        <a:buClr>
          <a:schemeClr val="tx1"/>
        </a:buClr>
        <a:buSzPct val="75000"/>
        <a:buFont typeface="Wingdings" pitchFamily="2" charset="2"/>
        <a:buChar char=""/>
        <a:defRPr sz="2000" b="0" kern="1200" baseline="0">
          <a:solidFill>
            <a:schemeClr val="tx1"/>
          </a:solidFill>
          <a:latin typeface="+mn-lt"/>
          <a:ea typeface="+mn-ea"/>
          <a:cs typeface="+mn-cs"/>
        </a:defRPr>
      </a:lvl4pPr>
      <a:lvl5pPr marL="965200" indent="-212725" algn="l" defTabSz="357708" rtl="0" eaLnBrk="1" latinLnBrk="0" hangingPunct="1">
        <a:lnSpc>
          <a:spcPct val="140000"/>
        </a:lnSpc>
        <a:spcBef>
          <a:spcPts val="0"/>
        </a:spcBef>
        <a:spcAft>
          <a:spcPts val="0"/>
        </a:spcAft>
        <a:buClr>
          <a:schemeClr val="tx1"/>
        </a:buClr>
        <a:buSzPct val="75000"/>
        <a:buFont typeface="Wingdings" pitchFamily="2" charset="2"/>
        <a:buChar char=""/>
        <a:defRPr sz="1800" kern="1200">
          <a:solidFill>
            <a:schemeClr val="tx1"/>
          </a:solidFill>
          <a:latin typeface="+mn-lt"/>
          <a:ea typeface="+mn-ea"/>
          <a:cs typeface="+mn-cs"/>
        </a:defRPr>
      </a:lvl5pPr>
      <a:lvl6pPr marL="1146175" indent="-180975" algn="l" defTabSz="357708" rtl="0" eaLnBrk="1" latinLnBrk="0" hangingPunct="1">
        <a:lnSpc>
          <a:spcPct val="140000"/>
        </a:lnSpc>
        <a:spcBef>
          <a:spcPts val="0"/>
        </a:spcBef>
        <a:spcAft>
          <a:spcPts val="0"/>
        </a:spcAft>
        <a:buClr>
          <a:schemeClr val="tx1"/>
        </a:buClr>
        <a:buSzPct val="75000"/>
        <a:buFont typeface="Wingdings" pitchFamily="2" charset="2"/>
        <a:buChar char=""/>
        <a:defRPr sz="1400" kern="1200" baseline="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pos="3840" userDrawn="1">
          <p15:clr>
            <a:srgbClr val="F26B43"/>
          </p15:clr>
        </p15:guide>
        <p15:guide id="2" pos="320" userDrawn="1">
          <p15:clr>
            <a:srgbClr val="F26B43"/>
          </p15:clr>
        </p15:guide>
        <p15:guide id="3" pos="7357" userDrawn="1">
          <p15:clr>
            <a:srgbClr val="F26B43"/>
          </p15:clr>
        </p15:guide>
        <p15:guide id="4" orient="horz" pos="460" userDrawn="1">
          <p15:clr>
            <a:srgbClr val="F26B43"/>
          </p15:clr>
        </p15:guide>
        <p15:guide id="5" orient="horz" pos="963" userDrawn="1">
          <p15:clr>
            <a:srgbClr val="F26B43"/>
          </p15:clr>
        </p15:guide>
        <p15:guide id="6" orient="horz" pos="938" userDrawn="1">
          <p15:clr>
            <a:srgbClr val="F26B43"/>
          </p15:clr>
        </p15:guide>
        <p15:guide id="7" orient="horz" pos="4071" userDrawn="1">
          <p15:clr>
            <a:srgbClr val="F26B43"/>
          </p15:clr>
        </p15:guide>
        <p15:guide id="8" orient="horz" pos="4006" userDrawn="1">
          <p15:clr>
            <a:srgbClr val="F26B43"/>
          </p15:clr>
        </p15:guide>
        <p15:guide id="9" pos="3765" userDrawn="1">
          <p15:clr>
            <a:srgbClr val="F26B43"/>
          </p15:clr>
        </p15:guide>
        <p15:guide id="10" pos="3915" userDrawn="1">
          <p15:clr>
            <a:srgbClr val="F26B43"/>
          </p15:clr>
        </p15:guide>
        <p15:guide id="11" orient="horz" pos="320" userDrawn="1">
          <p15:clr>
            <a:srgbClr val="F26B43"/>
          </p15:clr>
        </p15:guide>
        <p15:guide id="12" orient="horz" pos="368" userDrawn="1">
          <p15:clr>
            <a:srgbClr val="F26B43"/>
          </p15:clr>
        </p15:guide>
        <p15:guide id="13" pos="1121" userDrawn="1">
          <p15:clr>
            <a:srgbClr val="F26B43"/>
          </p15:clr>
        </p15:guide>
        <p15:guide id="14" orient="horz" pos="4225"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Title 21" descr="&lt;TITLE&gt;{94.96063,448.3887,110.3029,133.6836}"/>
          <p:cNvSpPr>
            <a:spLocks noGrp="1"/>
          </p:cNvSpPr>
          <p:nvPr>
            <p:ph type="ctrTitle"/>
          </p:nvPr>
        </p:nvSpPr>
        <p:spPr>
          <a:xfrm>
            <a:off x="1295400" y="1676400"/>
            <a:ext cx="9753600" cy="1284249"/>
          </a:xfrm>
        </p:spPr>
        <p:txBody>
          <a:bodyPr/>
          <a:lstStyle/>
          <a:p>
            <a:pPr lvl="0">
              <a:defRPr/>
            </a:pPr>
            <a:r>
              <a:rPr lang="en-US" sz="3600" dirty="0"/>
              <a:t>Development of Integrity management system for the old export</a:t>
            </a:r>
            <a:endParaRPr lang="en-GB" dirty="0"/>
          </a:p>
        </p:txBody>
      </p:sp>
      <p:sp>
        <p:nvSpPr>
          <p:cNvPr id="7" name="Slide Number Placeholder 6"/>
          <p:cNvSpPr>
            <a:spLocks noGrp="1"/>
          </p:cNvSpPr>
          <p:nvPr>
            <p:ph type="sldNum" sz="quarter" idx="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2BAE6A-B452-4007-8177-56DD051636F9}" type="slidenum">
              <a:rPr kumimoji="0" lang="en-GB" sz="1100" b="0" i="0" u="none" strike="noStrike" kern="0" cap="none" spc="0" normalizeH="0" baseline="0" noProof="0" smtClean="0">
                <a:ln>
                  <a:noFill/>
                </a:ln>
                <a:solidFill>
                  <a:srgbClr val="595959"/>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1</a:t>
            </a:fld>
            <a:endParaRPr kumimoji="0" lang="en-GB" sz="1100" b="0" i="0" u="none" strike="noStrike" kern="0" cap="none" spc="0" normalizeH="0" baseline="0" noProof="0" dirty="0">
              <a:ln>
                <a:noFill/>
              </a:ln>
              <a:solidFill>
                <a:srgbClr val="595959"/>
              </a:solidFill>
              <a:effectLst/>
              <a:uLnTx/>
              <a:uFillTx/>
            </a:endParaRPr>
          </a:p>
        </p:txBody>
      </p:sp>
      <p:sp>
        <p:nvSpPr>
          <p:cNvPr id="6" name="Footer Placeholder 5"/>
          <p:cNvSpPr>
            <a:spLocks noGrp="1"/>
          </p:cNvSpPr>
          <p:nvPr>
            <p:ph type="ftr" sz="quarter" idx="3"/>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GB" sz="1800" b="0" i="0" u="none" strike="noStrike" kern="0" cap="none" spc="0" normalizeH="0" baseline="0" noProof="0" dirty="0">
                <a:ln>
                  <a:noFill/>
                </a:ln>
                <a:solidFill>
                  <a:srgbClr val="595959"/>
                </a:solidFill>
                <a:effectLst/>
                <a:uLnTx/>
                <a:uFillTx/>
              </a:rPr>
              <a:t> </a:t>
            </a:r>
          </a:p>
        </p:txBody>
      </p:sp>
      <p:sp>
        <p:nvSpPr>
          <p:cNvPr id="4" name="Text Placeholder 3">
            <a:extLst>
              <a:ext uri="{FF2B5EF4-FFF2-40B4-BE49-F238E27FC236}">
                <a16:creationId xmlns:a16="http://schemas.microsoft.com/office/drawing/2014/main" id="{38A4D354-3281-4E45-9ED4-39A8DC90943F}"/>
              </a:ext>
            </a:extLst>
          </p:cNvPr>
          <p:cNvSpPr>
            <a:spLocks noGrp="1"/>
          </p:cNvSpPr>
          <p:nvPr>
            <p:ph type="body" sz="quarter" idx="10"/>
          </p:nvPr>
        </p:nvSpPr>
        <p:spPr>
          <a:xfrm>
            <a:off x="1779491" y="4588234"/>
            <a:ext cx="3706909" cy="288565"/>
          </a:xfrm>
        </p:spPr>
        <p:txBody>
          <a:bodyPr/>
          <a:lstStyle/>
          <a:p>
            <a:r>
              <a:rPr lang="en-US" dirty="0"/>
              <a:t>BOGT MECHANICAL TEAM</a:t>
            </a:r>
          </a:p>
        </p:txBody>
      </p:sp>
    </p:spTree>
    <p:extLst>
      <p:ext uri="{BB962C8B-B14F-4D97-AF65-F5344CB8AC3E}">
        <p14:creationId xmlns:p14="http://schemas.microsoft.com/office/powerpoint/2010/main" val="787477550"/>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4"/>
          </p:nvPr>
        </p:nvSpPr>
        <p:spPr/>
        <p:txBody>
          <a:bodyPr/>
          <a:lstStyle/>
          <a:p>
            <a:pPr marL="0" marR="0" lvl="0" indent="0" defTabSz="914400" eaLnBrk="1" fontAlgn="auto" latinLnBrk="0" hangingPunct="1">
              <a:lnSpc>
                <a:spcPct val="100000"/>
              </a:lnSpc>
              <a:spcBef>
                <a:spcPts val="0"/>
              </a:spcBef>
              <a:spcAft>
                <a:spcPts val="0"/>
              </a:spcAft>
              <a:buClrTx/>
              <a:buSzTx/>
              <a:buFontTx/>
              <a:buNone/>
              <a:tabLst/>
              <a:defRPr/>
            </a:pPr>
            <a:fld id="{D32BAE6A-B452-4007-8177-56DD051636F9}" type="slidenum">
              <a:rPr kumimoji="0" lang="en-GB" sz="1050" b="0" i="0" u="none" strike="noStrike" kern="0" cap="none" spc="0" normalizeH="0" baseline="0" noProof="0" smtClean="0">
                <a:ln>
                  <a:noFill/>
                </a:ln>
                <a:solidFill>
                  <a:sysClr val="windowText" lastClr="000000"/>
                </a:solidFill>
                <a:effectLst/>
                <a:uLnTx/>
                <a:uFillTx/>
              </a:rPr>
              <a:pPr marL="0" marR="0" lvl="0" indent="0" defTabSz="914400" eaLnBrk="1" fontAlgn="auto" latinLnBrk="0" hangingPunct="1">
                <a:lnSpc>
                  <a:spcPct val="100000"/>
                </a:lnSpc>
                <a:spcBef>
                  <a:spcPts val="0"/>
                </a:spcBef>
                <a:spcAft>
                  <a:spcPts val="0"/>
                </a:spcAft>
                <a:buClrTx/>
                <a:buSzTx/>
                <a:buFontTx/>
                <a:buNone/>
                <a:tabLst/>
                <a:defRPr/>
              </a:pPr>
              <a:t>2</a:t>
            </a:fld>
            <a:endParaRPr kumimoji="0" lang="en-GB" sz="1050" b="0" i="0" u="none" strike="noStrike" kern="0" cap="none" spc="0" normalizeH="0" baseline="0" noProof="0" dirty="0">
              <a:ln>
                <a:noFill/>
              </a:ln>
              <a:solidFill>
                <a:sysClr val="windowText" lastClr="000000"/>
              </a:solidFill>
              <a:effectLst/>
              <a:uLnTx/>
              <a:uFillTx/>
            </a:endParaRPr>
          </a:p>
        </p:txBody>
      </p:sp>
      <p:sp>
        <p:nvSpPr>
          <p:cNvPr id="23" name="Title 3"/>
          <p:cNvSpPr txBox="1">
            <a:spLocks/>
          </p:cNvSpPr>
          <p:nvPr/>
        </p:nvSpPr>
        <p:spPr bwMode="auto">
          <a:xfrm>
            <a:off x="1905000" y="370826"/>
            <a:ext cx="9850943" cy="705404"/>
          </a:xfrm>
          <a:prstGeom prst="rect">
            <a:avLst/>
          </a:prstGeom>
          <a:solidFill>
            <a:schemeClr val="bg1"/>
          </a:solidFill>
          <a:ln w="9525" algn="ctr">
            <a:solidFill>
              <a:schemeClr val="bg1"/>
            </a:solidFill>
            <a:miter lim="800000"/>
            <a:headEnd/>
            <a:tailEnd/>
          </a:ln>
        </p:spPr>
        <p:txBody>
          <a:bodyPr vert="horz" wrap="square" lIns="0" tIns="0" rIns="0" bIns="0" numCol="1" anchor="t" anchorCtr="0" compatLnSpc="1">
            <a:prstTxWarp prst="textNoShape">
              <a:avLst/>
            </a:prstTxWarp>
          </a:bodyPr>
          <a:lstStyle>
            <a:lvl1pPr algn="l" defTabSz="1219170" rtl="0" eaLnBrk="1" latinLnBrk="0" hangingPunct="1">
              <a:lnSpc>
                <a:spcPct val="100000"/>
              </a:lnSpc>
              <a:spcBef>
                <a:spcPct val="0"/>
              </a:spcBef>
              <a:buNone/>
              <a:defRPr lang="en-US" sz="2400" b="0" kern="1200" cap="none" baseline="0" noProof="0" dirty="0" smtClean="0">
                <a:solidFill>
                  <a:schemeClr val="tx1"/>
                </a:solidFill>
                <a:latin typeface="+mj-lt"/>
                <a:ea typeface="+mj-ea"/>
                <a:cs typeface="+mj-cs"/>
              </a:defRPr>
            </a:lvl1pPr>
          </a:lstStyle>
          <a:p>
            <a:pPr lvl="0">
              <a:defRPr/>
            </a:pPr>
            <a:r>
              <a:rPr lang="en-US" sz="2000" dirty="0"/>
              <a:t>Development of Integrity management system for the old export</a:t>
            </a:r>
            <a:endParaRPr lang="en-GB" sz="1600" dirty="0"/>
          </a:p>
        </p:txBody>
      </p:sp>
      <p:sp>
        <p:nvSpPr>
          <p:cNvPr id="31" name="Rectangle 3"/>
          <p:cNvSpPr>
            <a:spLocks noChangeArrowheads="1"/>
          </p:cNvSpPr>
          <p:nvPr/>
        </p:nvSpPr>
        <p:spPr bwMode="auto">
          <a:xfrm>
            <a:off x="342899" y="990600"/>
            <a:ext cx="5406538" cy="1196314"/>
          </a:xfrm>
          <a:prstGeom prst="rect">
            <a:avLst/>
          </a:prstGeom>
          <a:noFill/>
          <a:ln w="28575"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defTabSz="1090613">
              <a:lnSpc>
                <a:spcPct val="140000"/>
              </a:lnSpc>
              <a:spcAft>
                <a:spcPts val="600"/>
              </a:spcAft>
              <a:buClr>
                <a:schemeClr val="accent2"/>
              </a:buClr>
              <a:buSzPct val="75000"/>
              <a:buBlip>
                <a:blip r:embed="rId2"/>
              </a:buBlip>
              <a:tabLst>
                <a:tab pos="1089025" algn="l"/>
                <a:tab pos="2000250" algn="l"/>
                <a:tab pos="2681288" algn="l"/>
              </a:tabLst>
              <a:defRPr sz="2000">
                <a:solidFill>
                  <a:schemeClr val="tx1"/>
                </a:solidFill>
                <a:latin typeface="Futura Medium" panose="00000400000000000000" pitchFamily="2" charset="0"/>
              </a:defRPr>
            </a:lvl1pPr>
            <a:lvl2pPr marL="26988" defTabSz="1090613">
              <a:lnSpc>
                <a:spcPct val="140000"/>
              </a:lnSpc>
              <a:spcAft>
                <a:spcPts val="600"/>
              </a:spcAft>
              <a:buClr>
                <a:schemeClr val="tx1"/>
              </a:buClr>
              <a:buSzPct val="75000"/>
              <a:buFont typeface="Wingdings" panose="05000000000000000000" pitchFamily="2" charset="2"/>
              <a:buChar char="n"/>
              <a:tabLst>
                <a:tab pos="1089025" algn="l"/>
                <a:tab pos="2000250" algn="l"/>
                <a:tab pos="2681288" algn="l"/>
              </a:tabLst>
              <a:defRPr sz="2000">
                <a:solidFill>
                  <a:schemeClr val="tx1"/>
                </a:solidFill>
                <a:latin typeface="Futura Medium" panose="00000400000000000000" pitchFamily="2" charset="0"/>
              </a:defRPr>
            </a:lvl2pPr>
            <a:lvl3pPr marL="1143000" indent="-228600" defTabSz="1090613">
              <a:lnSpc>
                <a:spcPct val="140000"/>
              </a:lnSpc>
              <a:spcAft>
                <a:spcPts val="600"/>
              </a:spcAft>
              <a:buClr>
                <a:schemeClr val="tx1"/>
              </a:buClr>
              <a:buSzPct val="75000"/>
              <a:buFont typeface="Wingdings" panose="05000000000000000000" pitchFamily="2" charset="2"/>
              <a:buChar char="n"/>
              <a:tabLst>
                <a:tab pos="1089025" algn="l"/>
                <a:tab pos="2000250" algn="l"/>
                <a:tab pos="2681288" algn="l"/>
              </a:tabLst>
              <a:defRPr sz="1600">
                <a:solidFill>
                  <a:schemeClr val="tx1"/>
                </a:solidFill>
                <a:latin typeface="Futura Medium" panose="00000400000000000000" pitchFamily="2" charset="0"/>
              </a:defRPr>
            </a:lvl3pPr>
            <a:lvl4pPr marL="1600200" indent="-228600" defTabSz="1090613">
              <a:lnSpc>
                <a:spcPct val="140000"/>
              </a:lnSpc>
              <a:spcAft>
                <a:spcPts val="600"/>
              </a:spcAft>
              <a:buClr>
                <a:schemeClr val="tx1"/>
              </a:buClr>
              <a:buSzPct val="75000"/>
              <a:buFont typeface="Wingdings" panose="05000000000000000000" pitchFamily="2" charset="2"/>
              <a:buChar char="n"/>
              <a:tabLst>
                <a:tab pos="1089025" algn="l"/>
                <a:tab pos="2000250" algn="l"/>
                <a:tab pos="2681288" algn="l"/>
              </a:tabLst>
              <a:defRPr sz="1200">
                <a:solidFill>
                  <a:schemeClr val="tx1"/>
                </a:solidFill>
                <a:latin typeface="Futura Medium" panose="00000400000000000000" pitchFamily="2" charset="0"/>
              </a:defRPr>
            </a:lvl4pPr>
            <a:lvl5pPr marL="2057400" indent="-228600" defTabSz="1090613">
              <a:spcBef>
                <a:spcPct val="20000"/>
              </a:spcBef>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5pPr>
            <a:lvl6pPr marL="25146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6pPr>
            <a:lvl7pPr marL="29718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7pPr>
            <a:lvl8pPr marL="34290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8pPr>
            <a:lvl9pPr marL="3886200" indent="-228600" defTabSz="1090613" eaLnBrk="0" fontAlgn="base" hangingPunct="0">
              <a:spcBef>
                <a:spcPct val="20000"/>
              </a:spcBef>
              <a:spcAft>
                <a:spcPct val="0"/>
              </a:spcAft>
              <a:buFont typeface="Arial" panose="020B0604020202020204" pitchFamily="34" charset="0"/>
              <a:buChar char="»"/>
              <a:tabLst>
                <a:tab pos="1089025" algn="l"/>
                <a:tab pos="2000250" algn="l"/>
                <a:tab pos="2681288" algn="l"/>
              </a:tabLst>
              <a:defRPr sz="2000">
                <a:solidFill>
                  <a:schemeClr val="tx1"/>
                </a:solidFill>
                <a:latin typeface="Futura Medium" panose="00000400000000000000" pitchFamily="2" charset="0"/>
              </a:defRPr>
            </a:lvl9pPr>
          </a:lstStyle>
          <a:p>
            <a:pPr lvl="1" eaLnBrk="1" hangingPunct="1">
              <a:lnSpc>
                <a:spcPct val="100000"/>
              </a:lnSpc>
              <a:spcBef>
                <a:spcPts val="300"/>
              </a:spcBef>
              <a:spcAft>
                <a:spcPct val="0"/>
              </a:spcAft>
              <a:buClrTx/>
              <a:buSzTx/>
              <a:buFont typeface="Wingdings" panose="05000000000000000000" pitchFamily="2" charset="2"/>
              <a:buNone/>
            </a:pPr>
            <a:r>
              <a:rPr lang="en-US" altLang="en-US" sz="1000" b="1" dirty="0">
                <a:solidFill>
                  <a:srgbClr val="C00000"/>
                </a:solidFill>
              </a:rPr>
              <a:t>Production Unit</a:t>
            </a:r>
            <a:r>
              <a:rPr lang="en-US" altLang="en-US" sz="1000" b="1" dirty="0">
                <a:solidFill>
                  <a:srgbClr val="000000"/>
                </a:solidFill>
              </a:rPr>
              <a:t>: </a:t>
            </a:r>
            <a:r>
              <a:rPr lang="en-US" altLang="en-US" sz="1000" dirty="0">
                <a:solidFill>
                  <a:srgbClr val="000000"/>
                </a:solidFill>
              </a:rPr>
              <a:t>Central East Hub - Bonny</a:t>
            </a:r>
          </a:p>
          <a:p>
            <a:pPr lvl="1">
              <a:lnSpc>
                <a:spcPct val="100000"/>
              </a:lnSpc>
              <a:spcBef>
                <a:spcPts val="300"/>
              </a:spcBef>
              <a:spcAft>
                <a:spcPct val="0"/>
              </a:spcAft>
              <a:buClrTx/>
              <a:buSzTx/>
              <a:buNone/>
            </a:pPr>
            <a:r>
              <a:rPr lang="en-US" altLang="en-US" sz="1000" b="1" dirty="0">
                <a:solidFill>
                  <a:srgbClr val="C00000"/>
                </a:solidFill>
              </a:rPr>
              <a:t>Project Owner:  </a:t>
            </a:r>
            <a:r>
              <a:rPr lang="en-US" altLang="en-US" sz="1050" dirty="0"/>
              <a:t>Osita Nnajiofor/Brossa Isaac</a:t>
            </a:r>
            <a:endParaRPr lang="en-US" altLang="en-US" sz="900" dirty="0"/>
          </a:p>
          <a:p>
            <a:pPr lvl="1">
              <a:lnSpc>
                <a:spcPct val="100000"/>
              </a:lnSpc>
              <a:spcBef>
                <a:spcPts val="300"/>
              </a:spcBef>
              <a:spcAft>
                <a:spcPct val="0"/>
              </a:spcAft>
              <a:buClrTx/>
              <a:buSzTx/>
              <a:buNone/>
            </a:pPr>
            <a:r>
              <a:rPr lang="en-US" altLang="en-US" sz="1000" b="1" dirty="0">
                <a:solidFill>
                  <a:srgbClr val="C00000"/>
                </a:solidFill>
              </a:rPr>
              <a:t>Process Custodian: </a:t>
            </a:r>
            <a:r>
              <a:rPr lang="en-US" altLang="en-US" sz="1000" dirty="0"/>
              <a:t> Victor Essienton/Opel Joel.</a:t>
            </a:r>
            <a:endParaRPr lang="en-GB" altLang="en-US" sz="1000" dirty="0"/>
          </a:p>
          <a:p>
            <a:pPr lvl="1">
              <a:lnSpc>
                <a:spcPct val="100000"/>
              </a:lnSpc>
              <a:spcBef>
                <a:spcPts val="300"/>
              </a:spcBef>
              <a:spcAft>
                <a:spcPct val="0"/>
              </a:spcAft>
              <a:buClrTx/>
              <a:buSzTx/>
              <a:buNone/>
            </a:pPr>
            <a:r>
              <a:rPr lang="en-US" altLang="en-US" sz="1000" b="1" dirty="0">
                <a:solidFill>
                  <a:srgbClr val="C00000"/>
                </a:solidFill>
              </a:rPr>
              <a:t>Process Focal Point: </a:t>
            </a:r>
            <a:r>
              <a:rPr lang="en-US" altLang="en-US" sz="1000" dirty="0"/>
              <a:t> Bela-Zabe Dumtuaka.</a:t>
            </a:r>
            <a:endParaRPr lang="en-US" altLang="en-US" sz="1000" b="1" dirty="0">
              <a:solidFill>
                <a:srgbClr val="C00000"/>
              </a:solidFill>
            </a:endParaRPr>
          </a:p>
          <a:p>
            <a:pPr lvl="1">
              <a:lnSpc>
                <a:spcPct val="100000"/>
              </a:lnSpc>
              <a:spcBef>
                <a:spcPts val="300"/>
              </a:spcBef>
              <a:spcAft>
                <a:spcPct val="0"/>
              </a:spcAft>
              <a:buClrTx/>
              <a:buSzTx/>
              <a:buNone/>
            </a:pPr>
            <a:r>
              <a:rPr lang="en-US" altLang="en-US" sz="1000" b="1" dirty="0">
                <a:solidFill>
                  <a:srgbClr val="C00000"/>
                </a:solidFill>
              </a:rPr>
              <a:t>Process Stakeholders</a:t>
            </a:r>
            <a:r>
              <a:rPr lang="en-US" altLang="en-US" sz="1050" b="1" dirty="0">
                <a:solidFill>
                  <a:srgbClr val="C00000"/>
                </a:solidFill>
              </a:rPr>
              <a:t>: </a:t>
            </a:r>
            <a:r>
              <a:rPr lang="en-US" altLang="en-US" sz="1050" dirty="0"/>
              <a:t>Ikechi Amaewhule</a:t>
            </a:r>
            <a:r>
              <a:rPr lang="en-US" altLang="en-US" sz="1000" dirty="0"/>
              <a:t>, </a:t>
            </a:r>
            <a:r>
              <a:rPr lang="en-US" sz="1100" dirty="0"/>
              <a:t>Opel Joel, Okaiwele Anthony, Bela-Zabe Dumtuaka, Ukpong Nsibiet,</a:t>
            </a:r>
            <a:r>
              <a:rPr lang="en-US" altLang="en-US" sz="800" dirty="0"/>
              <a:t> </a:t>
            </a:r>
            <a:r>
              <a:rPr lang="en-US" altLang="en-US" sz="1050" dirty="0"/>
              <a:t>Goodi Emoghware, Ireti Omotoso, Opubo Tamunobarabiye.</a:t>
            </a:r>
            <a:endParaRPr lang="en-US" altLang="en-US" sz="800" dirty="0"/>
          </a:p>
          <a:p>
            <a:pPr lvl="1">
              <a:lnSpc>
                <a:spcPct val="100000"/>
              </a:lnSpc>
              <a:spcBef>
                <a:spcPts val="300"/>
              </a:spcBef>
              <a:spcAft>
                <a:spcPct val="0"/>
              </a:spcAft>
              <a:buClrTx/>
              <a:buSzTx/>
              <a:buNone/>
            </a:pPr>
            <a:r>
              <a:rPr lang="en-US" altLang="en-US" sz="500" b="1" dirty="0">
                <a:solidFill>
                  <a:srgbClr val="FF0000"/>
                </a:solidFill>
              </a:rPr>
              <a:t>	</a:t>
            </a:r>
            <a:endParaRPr lang="en-US" altLang="en-US" sz="500" dirty="0">
              <a:solidFill>
                <a:srgbClr val="FF0000"/>
              </a:solidFill>
            </a:endParaRPr>
          </a:p>
        </p:txBody>
      </p:sp>
      <p:sp>
        <p:nvSpPr>
          <p:cNvPr id="32" name="Rectangle 4"/>
          <p:cNvSpPr>
            <a:spLocks noChangeArrowheads="1"/>
          </p:cNvSpPr>
          <p:nvPr/>
        </p:nvSpPr>
        <p:spPr bwMode="auto">
          <a:xfrm>
            <a:off x="342899" y="823756"/>
            <a:ext cx="5406537" cy="208119"/>
          </a:xfrm>
          <a:prstGeom prst="rect">
            <a:avLst/>
          </a:prstGeom>
          <a:solidFill>
            <a:schemeClr val="accent1"/>
          </a:solidFill>
          <a:ln w="2857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PROCESS OWNERSHIP</a:t>
            </a:r>
          </a:p>
        </p:txBody>
      </p:sp>
      <p:sp>
        <p:nvSpPr>
          <p:cNvPr id="33" name="Rectangle 6"/>
          <p:cNvSpPr>
            <a:spLocks noChangeArrowheads="1"/>
          </p:cNvSpPr>
          <p:nvPr/>
        </p:nvSpPr>
        <p:spPr bwMode="auto">
          <a:xfrm>
            <a:off x="333374" y="4327199"/>
            <a:ext cx="5395963" cy="261938"/>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OPPORTUNITY STATEMENT</a:t>
            </a:r>
          </a:p>
        </p:txBody>
      </p:sp>
      <p:sp>
        <p:nvSpPr>
          <p:cNvPr id="34" name="Rectangle 11"/>
          <p:cNvSpPr>
            <a:spLocks noChangeArrowheads="1"/>
          </p:cNvSpPr>
          <p:nvPr/>
        </p:nvSpPr>
        <p:spPr bwMode="auto">
          <a:xfrm>
            <a:off x="6086357" y="4431642"/>
            <a:ext cx="5499099" cy="1120925"/>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lvl="0"/>
            <a:r>
              <a:rPr lang="en-US" sz="900" dirty="0"/>
              <a:t>Conduct survey and UT wall thickness measurements. – June 2019 /Secure budget cover. – Oct 2019</a:t>
            </a:r>
          </a:p>
          <a:p>
            <a:pPr lvl="0"/>
            <a:r>
              <a:rPr lang="en-US" sz="900" dirty="0"/>
              <a:t>Execute immediate pipeline restorative works (pipe support, re-coating and seal replacement). – Dec 2019 </a:t>
            </a:r>
          </a:p>
          <a:p>
            <a:pPr lvl="0"/>
            <a:r>
              <a:rPr lang="en-US" sz="900" dirty="0"/>
              <a:t>Implement cathodic protection for pipeline. Sept – Dec ‘19 / Isolate and decommission the line. – Jan 2020</a:t>
            </a:r>
          </a:p>
          <a:p>
            <a:pPr lvl="0"/>
            <a:r>
              <a:rPr lang="en-US" sz="900" dirty="0"/>
              <a:t>Set up line for yearly sampling, 2yearly WT examination at CMLs. – April 2020  </a:t>
            </a:r>
          </a:p>
          <a:p>
            <a:pPr defTabSz="914400" eaLnBrk="0" hangingPunct="0">
              <a:lnSpc>
                <a:spcPct val="90000"/>
              </a:lnSpc>
              <a:spcBef>
                <a:spcPct val="30000"/>
              </a:spcBef>
              <a:spcAft>
                <a:spcPts val="0"/>
              </a:spcAft>
              <a:buClrTx/>
              <a:buSzPct val="100000"/>
              <a:buNone/>
              <a:defRPr/>
            </a:pPr>
            <a:endParaRPr lang="en-GB" sz="1050" dirty="0">
              <a:solidFill>
                <a:schemeClr val="tx1">
                  <a:lumMod val="50000"/>
                </a:schemeClr>
              </a:solidFill>
              <a:cs typeface="Arial" pitchFamily="34" charset="0"/>
            </a:endParaRPr>
          </a:p>
          <a:p>
            <a:pPr defTabSz="914400" eaLnBrk="0" hangingPunct="0">
              <a:lnSpc>
                <a:spcPct val="90000"/>
              </a:lnSpc>
              <a:spcBef>
                <a:spcPct val="30000"/>
              </a:spcBef>
              <a:spcAft>
                <a:spcPts val="0"/>
              </a:spcAft>
              <a:buClrTx/>
              <a:buSzPct val="100000"/>
              <a:buNone/>
              <a:defRPr/>
            </a:pPr>
            <a:endParaRPr lang="en-GB" sz="1050" dirty="0">
              <a:solidFill>
                <a:schemeClr val="tx1">
                  <a:lumMod val="50000"/>
                </a:schemeClr>
              </a:solidFill>
              <a:cs typeface="Arial" pitchFamily="34" charset="0"/>
            </a:endParaRPr>
          </a:p>
        </p:txBody>
      </p:sp>
      <p:sp>
        <p:nvSpPr>
          <p:cNvPr id="35" name="Rectangle 12"/>
          <p:cNvSpPr>
            <a:spLocks noChangeArrowheads="1"/>
          </p:cNvSpPr>
          <p:nvPr/>
        </p:nvSpPr>
        <p:spPr bwMode="auto">
          <a:xfrm>
            <a:off x="6089965" y="4008003"/>
            <a:ext cx="5492434" cy="364494"/>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SCOPE</a:t>
            </a:r>
          </a:p>
        </p:txBody>
      </p:sp>
      <p:sp>
        <p:nvSpPr>
          <p:cNvPr id="36" name="Rectangle 90"/>
          <p:cNvSpPr>
            <a:spLocks noChangeArrowheads="1"/>
          </p:cNvSpPr>
          <p:nvPr/>
        </p:nvSpPr>
        <p:spPr bwMode="auto">
          <a:xfrm>
            <a:off x="328336" y="2229776"/>
            <a:ext cx="5421100" cy="208119"/>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BUSINESS CASE</a:t>
            </a:r>
          </a:p>
        </p:txBody>
      </p:sp>
      <p:sp>
        <p:nvSpPr>
          <p:cNvPr id="37" name="Rectangle 6"/>
          <p:cNvSpPr>
            <a:spLocks noChangeArrowheads="1"/>
          </p:cNvSpPr>
          <p:nvPr/>
        </p:nvSpPr>
        <p:spPr bwMode="auto">
          <a:xfrm>
            <a:off x="325424" y="5600898"/>
            <a:ext cx="5395963" cy="261938"/>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a:t>GOAL</a:t>
            </a:r>
          </a:p>
        </p:txBody>
      </p:sp>
      <p:sp>
        <p:nvSpPr>
          <p:cNvPr id="38" name="Rectangle 6"/>
          <p:cNvSpPr>
            <a:spLocks noChangeArrowheads="1"/>
          </p:cNvSpPr>
          <p:nvPr/>
        </p:nvSpPr>
        <p:spPr bwMode="auto">
          <a:xfrm>
            <a:off x="6089965" y="5609460"/>
            <a:ext cx="5499100" cy="295380"/>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POTENTIAL ROADBLOCKS/ ISSUES</a:t>
            </a:r>
          </a:p>
        </p:txBody>
      </p:sp>
      <p:sp>
        <p:nvSpPr>
          <p:cNvPr id="40" name="Rectangle 91"/>
          <p:cNvSpPr>
            <a:spLocks noChangeArrowheads="1"/>
          </p:cNvSpPr>
          <p:nvPr/>
        </p:nvSpPr>
        <p:spPr bwMode="auto">
          <a:xfrm>
            <a:off x="6083299" y="2862060"/>
            <a:ext cx="2196070" cy="11124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50" b="1" u="sng" dirty="0">
                <a:solidFill>
                  <a:srgbClr val="C00000"/>
                </a:solidFill>
              </a:rPr>
              <a:t>Gross Cost (estimated)</a:t>
            </a:r>
            <a:endParaRPr lang="en-US" altLang="en-US" sz="1050" b="1" dirty="0">
              <a:solidFill>
                <a:srgbClr val="C00000"/>
              </a:solidFill>
            </a:endParaRPr>
          </a:p>
          <a:p>
            <a:pPr indent="-171450">
              <a:lnSpc>
                <a:spcPct val="100000"/>
              </a:lnSpc>
            </a:pPr>
            <a:r>
              <a:rPr lang="en-US" sz="900" dirty="0"/>
              <a:t>Spares procurement. (NGN 700K)</a:t>
            </a:r>
          </a:p>
          <a:p>
            <a:pPr indent="-171450">
              <a:lnSpc>
                <a:spcPct val="100000"/>
              </a:lnSpc>
            </a:pPr>
            <a:r>
              <a:rPr lang="en-US" sz="900" dirty="0"/>
              <a:t>Eqpt for dismantling old export system (NGN 350K)</a:t>
            </a:r>
          </a:p>
          <a:p>
            <a:pPr indent="-171450">
              <a:lnSpc>
                <a:spcPct val="100000"/>
              </a:lnSpc>
            </a:pPr>
            <a:r>
              <a:rPr lang="en-US" sz="900" dirty="0"/>
              <a:t>Cathodic protection installation (NGN 500K)</a:t>
            </a:r>
            <a:endParaRPr lang="en-US" altLang="en-US" sz="900" dirty="0"/>
          </a:p>
          <a:p>
            <a:pPr indent="-171450">
              <a:spcBef>
                <a:spcPts val="100"/>
              </a:spcBef>
            </a:pPr>
            <a:endParaRPr lang="en-US" altLang="en-US" sz="1050" dirty="0"/>
          </a:p>
          <a:p>
            <a:pPr eaLnBrk="1" hangingPunct="1">
              <a:lnSpc>
                <a:spcPct val="100000"/>
              </a:lnSpc>
              <a:spcBef>
                <a:spcPts val="100"/>
              </a:spcBef>
              <a:spcAft>
                <a:spcPts val="100"/>
              </a:spcAft>
              <a:buClrTx/>
              <a:buSzTx/>
              <a:buFontTx/>
              <a:buNone/>
            </a:pPr>
            <a:endParaRPr lang="en-US" altLang="en-US" sz="1050" dirty="0"/>
          </a:p>
          <a:p>
            <a:pPr eaLnBrk="1" hangingPunct="1">
              <a:lnSpc>
                <a:spcPct val="100000"/>
              </a:lnSpc>
              <a:spcBef>
                <a:spcPts val="100"/>
              </a:spcBef>
              <a:spcAft>
                <a:spcPts val="100"/>
              </a:spcAft>
              <a:buClrTx/>
              <a:buSzTx/>
              <a:buFontTx/>
              <a:buNone/>
            </a:pPr>
            <a:endParaRPr lang="en-US" altLang="en-US" sz="900" dirty="0"/>
          </a:p>
        </p:txBody>
      </p:sp>
      <p:sp>
        <p:nvSpPr>
          <p:cNvPr id="41" name="Rectangle 91"/>
          <p:cNvSpPr>
            <a:spLocks noChangeArrowheads="1"/>
          </p:cNvSpPr>
          <p:nvPr/>
        </p:nvSpPr>
        <p:spPr bwMode="auto">
          <a:xfrm>
            <a:off x="10078018" y="2854844"/>
            <a:ext cx="1499623" cy="1135289"/>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50" b="1" u="sng" dirty="0">
                <a:solidFill>
                  <a:srgbClr val="C00000"/>
                </a:solidFill>
              </a:rPr>
              <a:t>Soft Benefits</a:t>
            </a:r>
            <a:r>
              <a:rPr lang="en-US" altLang="en-US" sz="1050" b="1" dirty="0">
                <a:solidFill>
                  <a:srgbClr val="C00000"/>
                </a:solidFill>
              </a:rPr>
              <a:t>:</a:t>
            </a:r>
          </a:p>
          <a:p>
            <a:pPr marL="171450" indent="-171450" eaLnBrk="1" hangingPunct="1">
              <a:lnSpc>
                <a:spcPct val="100000"/>
              </a:lnSpc>
              <a:spcBef>
                <a:spcPts val="100"/>
              </a:spcBef>
              <a:spcAft>
                <a:spcPts val="100"/>
              </a:spcAft>
              <a:buClrTx/>
              <a:buSzTx/>
              <a:buFont typeface="Arial" panose="020B0604020202020204" pitchFamily="34" charset="0"/>
              <a:buChar char="•"/>
            </a:pPr>
            <a:r>
              <a:rPr lang="en-US" altLang="en-US" sz="900" dirty="0"/>
              <a:t> Asset Integrity </a:t>
            </a:r>
          </a:p>
          <a:p>
            <a:pPr eaLnBrk="1" hangingPunct="1">
              <a:lnSpc>
                <a:spcPct val="100000"/>
              </a:lnSpc>
              <a:spcBef>
                <a:spcPts val="100"/>
              </a:spcBef>
              <a:spcAft>
                <a:spcPts val="100"/>
              </a:spcAft>
              <a:buClrTx/>
              <a:buSzTx/>
              <a:buFontTx/>
              <a:buNone/>
            </a:pPr>
            <a:endParaRPr lang="en-US" altLang="en-US" sz="900" dirty="0"/>
          </a:p>
          <a:p>
            <a:pPr eaLnBrk="1" hangingPunct="1">
              <a:lnSpc>
                <a:spcPct val="100000"/>
              </a:lnSpc>
              <a:spcBef>
                <a:spcPts val="100"/>
              </a:spcBef>
              <a:spcAft>
                <a:spcPts val="100"/>
              </a:spcAft>
              <a:buClrTx/>
              <a:buSzTx/>
              <a:buFontTx/>
              <a:buNone/>
            </a:pPr>
            <a:r>
              <a:rPr lang="en-US" altLang="en-US" sz="900" dirty="0"/>
              <a:t> </a:t>
            </a:r>
          </a:p>
          <a:p>
            <a:pPr eaLnBrk="1" hangingPunct="1">
              <a:lnSpc>
                <a:spcPct val="100000"/>
              </a:lnSpc>
              <a:spcBef>
                <a:spcPts val="100"/>
              </a:spcBef>
              <a:spcAft>
                <a:spcPts val="100"/>
              </a:spcAft>
              <a:buClrTx/>
              <a:buSzTx/>
              <a:buFontTx/>
              <a:buNone/>
            </a:pPr>
            <a:r>
              <a:rPr lang="en-US" altLang="en-US" sz="1000" dirty="0"/>
              <a:t> </a:t>
            </a:r>
          </a:p>
        </p:txBody>
      </p:sp>
      <p:sp>
        <p:nvSpPr>
          <p:cNvPr id="42" name="Rectangle 12"/>
          <p:cNvSpPr>
            <a:spLocks noChangeArrowheads="1"/>
          </p:cNvSpPr>
          <p:nvPr/>
        </p:nvSpPr>
        <p:spPr bwMode="auto">
          <a:xfrm>
            <a:off x="6083299" y="2533790"/>
            <a:ext cx="5499101" cy="316207"/>
          </a:xfrm>
          <a:prstGeom prst="rect">
            <a:avLst/>
          </a:prstGeom>
          <a:solidFill>
            <a:schemeClr val="accent1"/>
          </a:solidFill>
          <a:ln w="28575">
            <a:solidFill>
              <a:schemeClr val="tx1"/>
            </a:solidFill>
            <a:miter lim="800000"/>
            <a:headEnd/>
            <a:tailEnd/>
          </a:ln>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COST/BENEFITS</a:t>
            </a:r>
          </a:p>
        </p:txBody>
      </p:sp>
      <p:sp>
        <p:nvSpPr>
          <p:cNvPr id="45" name="Rectangle 89"/>
          <p:cNvSpPr>
            <a:spLocks noChangeArrowheads="1"/>
          </p:cNvSpPr>
          <p:nvPr/>
        </p:nvSpPr>
        <p:spPr bwMode="auto">
          <a:xfrm>
            <a:off x="325424" y="2493961"/>
            <a:ext cx="5421100" cy="1766163"/>
          </a:xfrm>
          <a:prstGeom prst="rect">
            <a:avLst/>
          </a:prstGeom>
          <a:noFill/>
          <a:ln w="28575" algn="ctr">
            <a:solidFill>
              <a:schemeClr val="tx1"/>
            </a:solidFill>
            <a:miter lim="800000"/>
            <a:headEnd/>
            <a:tailEnd/>
          </a:ln>
        </p:spPr>
        <p:txBody>
          <a:bodyPr/>
          <a:lstStyle/>
          <a:p>
            <a:r>
              <a:rPr lang="en-US" sz="1000" dirty="0"/>
              <a:t>An inspection of the old 42” BOGT export line revealed degradation and wall thickness loss due to corrosion.</a:t>
            </a:r>
            <a:br>
              <a:rPr lang="en-US" sz="1000" dirty="0"/>
            </a:br>
            <a:r>
              <a:rPr lang="en-US" sz="1000" dirty="0"/>
              <a:t>The line which has not been in use for some years is in contact with moist soil which is aggravating surface corrosion, paint flaking and coating deterioration with possible water ingress.</a:t>
            </a:r>
            <a:br>
              <a:rPr lang="en-US" sz="1000" dirty="0"/>
            </a:br>
            <a:r>
              <a:rPr lang="en-US" sz="1000" dirty="0"/>
              <a:t>This project will execute immediate pipeline restorative works (pipe support, re-coating and seal replacement), implement cathodic protection for pipeline, isolate and decommission the line and set up line for yearly sampling and periodic inspection.</a:t>
            </a:r>
            <a:br>
              <a:rPr lang="en-US" sz="1000" dirty="0"/>
            </a:br>
            <a:r>
              <a:rPr lang="en-US" sz="1000" dirty="0"/>
              <a:t>On completion this project will assure pipeline integrity and eliminate potential pipeline failure/environmental pollution.</a:t>
            </a:r>
            <a:br>
              <a:rPr lang="en-US" sz="1000" dirty="0"/>
            </a:br>
            <a:r>
              <a:rPr lang="en-US" sz="1000" dirty="0"/>
              <a:t>Estimated project cost is NGN1.55m</a:t>
            </a:r>
          </a:p>
        </p:txBody>
      </p:sp>
      <p:sp>
        <p:nvSpPr>
          <p:cNvPr id="46" name="Rectangle 89"/>
          <p:cNvSpPr>
            <a:spLocks noChangeArrowheads="1"/>
          </p:cNvSpPr>
          <p:nvPr/>
        </p:nvSpPr>
        <p:spPr bwMode="auto">
          <a:xfrm>
            <a:off x="339145" y="4671087"/>
            <a:ext cx="5388325" cy="895781"/>
          </a:xfrm>
          <a:prstGeom prst="rect">
            <a:avLst/>
          </a:prstGeom>
          <a:noFill/>
          <a:ln w="28575" algn="ctr">
            <a:solidFill>
              <a:schemeClr val="tx1"/>
            </a:solidFill>
            <a:miter lim="800000"/>
            <a:headEnd/>
            <a:tailEnd/>
          </a:ln>
        </p:spPr>
        <p:txBody>
          <a:bodyPr/>
          <a:lstStyle/>
          <a:p>
            <a:pPr lvl="0" defTabSz="914400" eaLnBrk="0" hangingPunct="0">
              <a:lnSpc>
                <a:spcPct val="90000"/>
              </a:lnSpc>
              <a:spcBef>
                <a:spcPct val="30000"/>
              </a:spcBef>
              <a:buSzPct val="100000"/>
              <a:defRPr/>
            </a:pPr>
            <a:r>
              <a:rPr lang="en-US" sz="1400" dirty="0"/>
              <a:t>Successful resolution of this problem will:</a:t>
            </a:r>
          </a:p>
          <a:p>
            <a:pPr lvl="0"/>
            <a:endParaRPr lang="en-US" sz="100" dirty="0"/>
          </a:p>
          <a:p>
            <a:pPr marL="285750" lvl="0" indent="-285750">
              <a:buFont typeface="Arial" panose="020B0604020202020204" pitchFamily="34" charset="0"/>
              <a:buChar char="•"/>
            </a:pPr>
            <a:r>
              <a:rPr lang="en-US" sz="1600" dirty="0"/>
              <a:t>Ensure asset integrity assurance for the old BOGT export line.</a:t>
            </a:r>
          </a:p>
          <a:p>
            <a:pPr lvl="0"/>
            <a:endParaRPr lang="en-US" sz="2000" dirty="0"/>
          </a:p>
          <a:p>
            <a:pPr lvl="0" defTabSz="914400" eaLnBrk="0" hangingPunct="0">
              <a:lnSpc>
                <a:spcPct val="90000"/>
              </a:lnSpc>
              <a:spcBef>
                <a:spcPct val="30000"/>
              </a:spcBef>
              <a:buSzPct val="100000"/>
              <a:defRPr/>
            </a:pPr>
            <a:endParaRPr lang="en-US" sz="700" dirty="0">
              <a:cs typeface="Arial" pitchFamily="34" charset="0"/>
            </a:endParaRPr>
          </a:p>
          <a:p>
            <a:pPr algn="just" eaLnBrk="1" hangingPunct="1">
              <a:spcBef>
                <a:spcPct val="50000"/>
              </a:spcBef>
              <a:defRPr/>
            </a:pPr>
            <a:r>
              <a:rPr lang="en-US" sz="1000" dirty="0">
                <a:latin typeface="+mn-lt"/>
              </a:rPr>
              <a:t>  </a:t>
            </a:r>
            <a:endParaRPr lang="en-GB" sz="600" dirty="0">
              <a:latin typeface="+mn-lt"/>
            </a:endParaRPr>
          </a:p>
        </p:txBody>
      </p:sp>
      <p:sp>
        <p:nvSpPr>
          <p:cNvPr id="47" name="Rectangle 89"/>
          <p:cNvSpPr>
            <a:spLocks noChangeArrowheads="1"/>
          </p:cNvSpPr>
          <p:nvPr/>
        </p:nvSpPr>
        <p:spPr bwMode="auto">
          <a:xfrm>
            <a:off x="333374" y="5924082"/>
            <a:ext cx="5375046" cy="563092"/>
          </a:xfrm>
          <a:prstGeom prst="rect">
            <a:avLst/>
          </a:prstGeom>
          <a:noFill/>
          <a:ln w="28575" algn="ctr">
            <a:solidFill>
              <a:schemeClr val="tx1"/>
            </a:solidFill>
            <a:miter lim="800000"/>
            <a:headEnd/>
            <a:tailEnd/>
          </a:ln>
        </p:spPr>
        <p:txBody>
          <a:bodyPr/>
          <a:lstStyle/>
          <a:p>
            <a:pPr lvl="0"/>
            <a:r>
              <a:rPr lang="en-US" sz="1600" dirty="0"/>
              <a:t>To define and implement a robust integrity assurance system for the old BOGT export line.</a:t>
            </a:r>
          </a:p>
        </p:txBody>
      </p:sp>
      <p:sp>
        <p:nvSpPr>
          <p:cNvPr id="48" name="Rectangle 89"/>
          <p:cNvSpPr>
            <a:spLocks noChangeArrowheads="1"/>
          </p:cNvSpPr>
          <p:nvPr/>
        </p:nvSpPr>
        <p:spPr bwMode="auto">
          <a:xfrm>
            <a:off x="6089965" y="5947432"/>
            <a:ext cx="5499100" cy="530623"/>
          </a:xfrm>
          <a:prstGeom prst="rect">
            <a:avLst/>
          </a:prstGeom>
          <a:noFill/>
          <a:ln w="28575" algn="ctr">
            <a:solidFill>
              <a:schemeClr val="tx1"/>
            </a:solidFill>
            <a:miter lim="800000"/>
            <a:headEnd/>
            <a:tailEnd/>
          </a:ln>
        </p:spPr>
        <p:txBody>
          <a:bodyPr anchor="ctr"/>
          <a:lstStyle/>
          <a:p>
            <a:pPr eaLnBrk="1" hangingPunct="1">
              <a:spcBef>
                <a:spcPct val="50000"/>
              </a:spcBef>
              <a:defRPr/>
            </a:pPr>
            <a:endParaRPr lang="en-US" sz="1050" dirty="0"/>
          </a:p>
          <a:p>
            <a:pPr marL="171450" lvl="0" indent="-171450">
              <a:buFont typeface="Arial" panose="020B0604020202020204" pitchFamily="34" charset="0"/>
              <a:buChar char="•"/>
            </a:pPr>
            <a:r>
              <a:rPr lang="en-US" sz="1100" dirty="0"/>
              <a:t>Management Commitment.</a:t>
            </a:r>
          </a:p>
          <a:p>
            <a:pPr marL="171450" lvl="0" indent="-171450">
              <a:buFont typeface="Arial" panose="020B0604020202020204" pitchFamily="34" charset="0"/>
              <a:buChar char="•"/>
            </a:pPr>
            <a:r>
              <a:rPr lang="en-US" sz="1100" dirty="0"/>
              <a:t>Successful stakeholder collaboration</a:t>
            </a:r>
          </a:p>
          <a:p>
            <a:pPr marL="171450" lvl="0" indent="-171450">
              <a:buFont typeface="Arial" panose="020B0604020202020204" pitchFamily="34" charset="0"/>
              <a:buChar char="•"/>
            </a:pPr>
            <a:r>
              <a:rPr lang="en-US" sz="1100" dirty="0"/>
              <a:t>Budget cover/Approval</a:t>
            </a:r>
          </a:p>
          <a:p>
            <a:pPr eaLnBrk="1" hangingPunct="1">
              <a:spcBef>
                <a:spcPct val="50000"/>
              </a:spcBef>
              <a:defRPr/>
            </a:pPr>
            <a:endParaRPr lang="en-GB" sz="1050" dirty="0">
              <a:latin typeface="+mn-lt"/>
            </a:endParaRPr>
          </a:p>
        </p:txBody>
      </p:sp>
      <p:sp>
        <p:nvSpPr>
          <p:cNvPr id="51" name="Rectangle 61"/>
          <p:cNvSpPr>
            <a:spLocks noChangeArrowheads="1"/>
          </p:cNvSpPr>
          <p:nvPr/>
        </p:nvSpPr>
        <p:spPr bwMode="auto">
          <a:xfrm>
            <a:off x="9710595" y="1427742"/>
            <a:ext cx="514888" cy="1688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   100%</a:t>
            </a:r>
          </a:p>
        </p:txBody>
      </p:sp>
      <p:sp>
        <p:nvSpPr>
          <p:cNvPr id="65" name="Rectangle 53"/>
          <p:cNvSpPr>
            <a:spLocks noChangeArrowheads="1"/>
          </p:cNvSpPr>
          <p:nvPr/>
        </p:nvSpPr>
        <p:spPr bwMode="auto">
          <a:xfrm>
            <a:off x="9646799" y="2245587"/>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0%</a:t>
            </a:r>
          </a:p>
        </p:txBody>
      </p:sp>
      <p:sp>
        <p:nvSpPr>
          <p:cNvPr id="71" name="Rectangle 61"/>
          <p:cNvSpPr>
            <a:spLocks noChangeArrowheads="1"/>
          </p:cNvSpPr>
          <p:nvPr/>
        </p:nvSpPr>
        <p:spPr bwMode="auto">
          <a:xfrm>
            <a:off x="8018463" y="1726121"/>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30/10/19</a:t>
            </a:r>
          </a:p>
        </p:txBody>
      </p:sp>
      <p:sp>
        <p:nvSpPr>
          <p:cNvPr id="75" name="Rectangle 61"/>
          <p:cNvSpPr>
            <a:spLocks noChangeArrowheads="1"/>
          </p:cNvSpPr>
          <p:nvPr/>
        </p:nvSpPr>
        <p:spPr bwMode="auto">
          <a:xfrm>
            <a:off x="8018463" y="2239961"/>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01/04/20</a:t>
            </a:r>
          </a:p>
        </p:txBody>
      </p:sp>
      <p:sp>
        <p:nvSpPr>
          <p:cNvPr id="77" name="Oval 88">
            <a:extLst>
              <a:ext uri="{FF2B5EF4-FFF2-40B4-BE49-F238E27FC236}">
                <a16:creationId xmlns:a16="http://schemas.microsoft.com/office/drawing/2014/main" id="{4744201F-990D-4542-9A43-920854599A45}"/>
              </a:ext>
            </a:extLst>
          </p:cNvPr>
          <p:cNvSpPr>
            <a:spLocks noChangeArrowheads="1"/>
          </p:cNvSpPr>
          <p:nvPr/>
        </p:nvSpPr>
        <p:spPr bwMode="auto">
          <a:xfrm>
            <a:off x="10563402" y="1489826"/>
            <a:ext cx="214312" cy="197478"/>
          </a:xfrm>
          <a:prstGeom prst="ellipse">
            <a:avLst/>
          </a:prstGeom>
          <a:solidFill>
            <a:srgbClr val="00FF00"/>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grpSp>
        <p:nvGrpSpPr>
          <p:cNvPr id="61" name="Group 60">
            <a:extLst>
              <a:ext uri="{FF2B5EF4-FFF2-40B4-BE49-F238E27FC236}">
                <a16:creationId xmlns:a16="http://schemas.microsoft.com/office/drawing/2014/main" id="{EEB0C0CA-3310-4B94-A6E8-C9AAD372DF3B}"/>
              </a:ext>
            </a:extLst>
          </p:cNvPr>
          <p:cNvGrpSpPr/>
          <p:nvPr/>
        </p:nvGrpSpPr>
        <p:grpSpPr>
          <a:xfrm>
            <a:off x="6078542" y="792057"/>
            <a:ext cx="5499099" cy="1692379"/>
            <a:chOff x="6083298" y="769938"/>
            <a:chExt cx="4854918" cy="1753840"/>
          </a:xfrm>
        </p:grpSpPr>
        <p:sp>
          <p:nvSpPr>
            <p:cNvPr id="78" name="Rectangle 15">
              <a:extLst>
                <a:ext uri="{FF2B5EF4-FFF2-40B4-BE49-F238E27FC236}">
                  <a16:creationId xmlns:a16="http://schemas.microsoft.com/office/drawing/2014/main" id="{C750FE5D-A726-4C8C-BE9E-52191CFF4EBB}"/>
                </a:ext>
              </a:extLst>
            </p:cNvPr>
            <p:cNvSpPr>
              <a:spLocks noChangeArrowheads="1"/>
            </p:cNvSpPr>
            <p:nvPr/>
          </p:nvSpPr>
          <p:spPr bwMode="auto">
            <a:xfrm>
              <a:off x="6083300" y="769938"/>
              <a:ext cx="4854916" cy="333375"/>
            </a:xfrm>
            <a:prstGeom prst="rect">
              <a:avLst/>
            </a:prstGeom>
            <a:solidFill>
              <a:schemeClr val="accent1"/>
            </a:solidFill>
            <a:ln w="2857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00" b="1" dirty="0"/>
                <a:t>PROCESS STATUS</a:t>
              </a:r>
            </a:p>
          </p:txBody>
        </p:sp>
        <p:sp>
          <p:nvSpPr>
            <p:cNvPr id="79" name="Rectangle 13">
              <a:extLst>
                <a:ext uri="{FF2B5EF4-FFF2-40B4-BE49-F238E27FC236}">
                  <a16:creationId xmlns:a16="http://schemas.microsoft.com/office/drawing/2014/main" id="{B8AD2B7C-ADC8-4CA6-9693-984D8E19D568}"/>
                </a:ext>
              </a:extLst>
            </p:cNvPr>
            <p:cNvSpPr>
              <a:spLocks noChangeArrowheads="1"/>
            </p:cNvSpPr>
            <p:nvPr/>
          </p:nvSpPr>
          <p:spPr bwMode="auto">
            <a:xfrm>
              <a:off x="6083298" y="1093788"/>
              <a:ext cx="4854918" cy="142081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marL="342900" indent="-342900">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11430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lvl="1" eaLnBrk="1" hangingPunct="1">
                <a:lnSpc>
                  <a:spcPct val="100000"/>
                </a:lnSpc>
                <a:spcBef>
                  <a:spcPct val="20000"/>
                </a:spcBef>
                <a:spcAft>
                  <a:spcPct val="0"/>
                </a:spcAft>
                <a:buClrTx/>
                <a:buSzTx/>
                <a:buFont typeface="Wingdings" panose="05000000000000000000" pitchFamily="2" charset="2"/>
                <a:buNone/>
              </a:pPr>
              <a:endParaRPr lang="en-AU" altLang="en-US" sz="900"/>
            </a:p>
          </p:txBody>
        </p:sp>
        <p:sp>
          <p:nvSpPr>
            <p:cNvPr id="81" name="Rectangle 53">
              <a:extLst>
                <a:ext uri="{FF2B5EF4-FFF2-40B4-BE49-F238E27FC236}">
                  <a16:creationId xmlns:a16="http://schemas.microsoft.com/office/drawing/2014/main" id="{4A19A720-75AF-4134-9F24-AE4B8F150A00}"/>
                </a:ext>
              </a:extLst>
            </p:cNvPr>
            <p:cNvSpPr>
              <a:spLocks noChangeArrowheads="1"/>
            </p:cNvSpPr>
            <p:nvPr/>
          </p:nvSpPr>
          <p:spPr bwMode="auto">
            <a:xfrm>
              <a:off x="9187441" y="1984155"/>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20%</a:t>
              </a:r>
            </a:p>
          </p:txBody>
        </p:sp>
        <p:sp>
          <p:nvSpPr>
            <p:cNvPr id="84" name="Rectangle 57">
              <a:extLst>
                <a:ext uri="{FF2B5EF4-FFF2-40B4-BE49-F238E27FC236}">
                  <a16:creationId xmlns:a16="http://schemas.microsoft.com/office/drawing/2014/main" id="{D0BD7E3C-EC4D-414F-AE96-481BECAB7133}"/>
                </a:ext>
              </a:extLst>
            </p:cNvPr>
            <p:cNvSpPr>
              <a:spLocks noChangeArrowheads="1"/>
            </p:cNvSpPr>
            <p:nvPr/>
          </p:nvSpPr>
          <p:spPr bwMode="auto">
            <a:xfrm>
              <a:off x="9187440" y="1729727"/>
              <a:ext cx="668337" cy="255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1000" b="1" dirty="0"/>
                <a:t>45%</a:t>
              </a:r>
            </a:p>
          </p:txBody>
        </p:sp>
        <p:sp>
          <p:nvSpPr>
            <p:cNvPr id="85" name="Rectangle 64">
              <a:extLst>
                <a:ext uri="{FF2B5EF4-FFF2-40B4-BE49-F238E27FC236}">
                  <a16:creationId xmlns:a16="http://schemas.microsoft.com/office/drawing/2014/main" id="{51DB9AE6-7D7A-4D58-B74F-368BD366E564}"/>
                </a:ext>
              </a:extLst>
            </p:cNvPr>
            <p:cNvSpPr>
              <a:spLocks noChangeArrowheads="1"/>
            </p:cNvSpPr>
            <p:nvPr/>
          </p:nvSpPr>
          <p:spPr bwMode="auto">
            <a:xfrm>
              <a:off x="9810548" y="1155227"/>
              <a:ext cx="57150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  Health</a:t>
              </a:r>
            </a:p>
          </p:txBody>
        </p:sp>
        <p:sp>
          <p:nvSpPr>
            <p:cNvPr id="86" name="Rectangle 65">
              <a:extLst>
                <a:ext uri="{FF2B5EF4-FFF2-40B4-BE49-F238E27FC236}">
                  <a16:creationId xmlns:a16="http://schemas.microsoft.com/office/drawing/2014/main" id="{41F556A1-F757-4522-93A4-15B7A9BA58E4}"/>
                </a:ext>
              </a:extLst>
            </p:cNvPr>
            <p:cNvSpPr>
              <a:spLocks noChangeArrowheads="1"/>
            </p:cNvSpPr>
            <p:nvPr/>
          </p:nvSpPr>
          <p:spPr bwMode="auto">
            <a:xfrm>
              <a:off x="9195900" y="1110776"/>
              <a:ext cx="668337"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 Compl</a:t>
              </a:r>
            </a:p>
          </p:txBody>
        </p:sp>
        <p:sp>
          <p:nvSpPr>
            <p:cNvPr id="87" name="Rectangle 66">
              <a:extLst>
                <a:ext uri="{FF2B5EF4-FFF2-40B4-BE49-F238E27FC236}">
                  <a16:creationId xmlns:a16="http://schemas.microsoft.com/office/drawing/2014/main" id="{1E2B35B0-67BE-4075-8C14-6C0EAB485D9F}"/>
                </a:ext>
              </a:extLst>
            </p:cNvPr>
            <p:cNvSpPr>
              <a:spLocks noChangeArrowheads="1"/>
            </p:cNvSpPr>
            <p:nvPr/>
          </p:nvSpPr>
          <p:spPr bwMode="auto">
            <a:xfrm>
              <a:off x="8492784" y="1100239"/>
              <a:ext cx="801688"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Completion Date</a:t>
              </a:r>
            </a:p>
          </p:txBody>
        </p:sp>
        <p:sp>
          <p:nvSpPr>
            <p:cNvPr id="88" name="Rectangle 67">
              <a:extLst>
                <a:ext uri="{FF2B5EF4-FFF2-40B4-BE49-F238E27FC236}">
                  <a16:creationId xmlns:a16="http://schemas.microsoft.com/office/drawing/2014/main" id="{85A68DAB-2BB3-4F9A-9BCC-D3B5528C7AE5}"/>
                </a:ext>
              </a:extLst>
            </p:cNvPr>
            <p:cNvSpPr>
              <a:spLocks noChangeArrowheads="1"/>
            </p:cNvSpPr>
            <p:nvPr/>
          </p:nvSpPr>
          <p:spPr bwMode="auto">
            <a:xfrm>
              <a:off x="7534374" y="1089027"/>
              <a:ext cx="79851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Start  Date  </a:t>
              </a:r>
            </a:p>
          </p:txBody>
        </p:sp>
        <p:sp>
          <p:nvSpPr>
            <p:cNvPr id="89" name="Line 77">
              <a:extLst>
                <a:ext uri="{FF2B5EF4-FFF2-40B4-BE49-F238E27FC236}">
                  <a16:creationId xmlns:a16="http://schemas.microsoft.com/office/drawing/2014/main" id="{0468BEB0-CC58-42D3-ADD3-794620CF4D92}"/>
                </a:ext>
              </a:extLst>
            </p:cNvPr>
            <p:cNvSpPr>
              <a:spLocks noChangeShapeType="1"/>
            </p:cNvSpPr>
            <p:nvPr/>
          </p:nvSpPr>
          <p:spPr bwMode="auto">
            <a:xfrm>
              <a:off x="7393614" y="1722728"/>
              <a:ext cx="2835613" cy="643"/>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0" name="Line 78">
              <a:extLst>
                <a:ext uri="{FF2B5EF4-FFF2-40B4-BE49-F238E27FC236}">
                  <a16:creationId xmlns:a16="http://schemas.microsoft.com/office/drawing/2014/main" id="{63873D5D-1DF2-4B22-B7D7-EFDAEF7B7D40}"/>
                </a:ext>
              </a:extLst>
            </p:cNvPr>
            <p:cNvSpPr>
              <a:spLocks noChangeShapeType="1"/>
            </p:cNvSpPr>
            <p:nvPr/>
          </p:nvSpPr>
          <p:spPr bwMode="auto">
            <a:xfrm>
              <a:off x="7446963" y="146685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1" name="Line 79">
              <a:extLst>
                <a:ext uri="{FF2B5EF4-FFF2-40B4-BE49-F238E27FC236}">
                  <a16:creationId xmlns:a16="http://schemas.microsoft.com/office/drawing/2014/main" id="{4BA9D304-DE44-4A88-8D54-74424A701219}"/>
                </a:ext>
              </a:extLst>
            </p:cNvPr>
            <p:cNvSpPr>
              <a:spLocks noChangeShapeType="1"/>
            </p:cNvSpPr>
            <p:nvPr/>
          </p:nvSpPr>
          <p:spPr bwMode="auto">
            <a:xfrm>
              <a:off x="7446963" y="1976438"/>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dirty="0"/>
            </a:p>
          </p:txBody>
        </p:sp>
        <p:sp>
          <p:nvSpPr>
            <p:cNvPr id="92" name="Text Box 87">
              <a:extLst>
                <a:ext uri="{FF2B5EF4-FFF2-40B4-BE49-F238E27FC236}">
                  <a16:creationId xmlns:a16="http://schemas.microsoft.com/office/drawing/2014/main" id="{D336BD46-89E9-4336-BC90-770ECCF57BC6}"/>
                </a:ext>
              </a:extLst>
            </p:cNvPr>
            <p:cNvSpPr txBox="1">
              <a:spLocks noChangeArrowheads="1"/>
            </p:cNvSpPr>
            <p:nvPr/>
          </p:nvSpPr>
          <p:spPr bwMode="auto">
            <a:xfrm>
              <a:off x="6222525" y="1127137"/>
              <a:ext cx="878558" cy="3827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50000"/>
                </a:spcBef>
                <a:spcAft>
                  <a:spcPct val="0"/>
                </a:spcAft>
                <a:buClrTx/>
                <a:buSzTx/>
                <a:buFontTx/>
                <a:buNone/>
              </a:pPr>
              <a:r>
                <a:rPr lang="en-US" altLang="en-US" sz="900" b="1" dirty="0"/>
                <a:t>Overall Health Status (Current)</a:t>
              </a:r>
            </a:p>
          </p:txBody>
        </p:sp>
        <p:sp>
          <p:nvSpPr>
            <p:cNvPr id="93" name="AutoShape 96">
              <a:extLst>
                <a:ext uri="{FF2B5EF4-FFF2-40B4-BE49-F238E27FC236}">
                  <a16:creationId xmlns:a16="http://schemas.microsoft.com/office/drawing/2014/main" id="{0ECF6E84-E6BF-4150-9512-1A9F1F3A7E8A}"/>
                </a:ext>
              </a:extLst>
            </p:cNvPr>
            <p:cNvSpPr>
              <a:spLocks noChangeArrowheads="1"/>
            </p:cNvSpPr>
            <p:nvPr/>
          </p:nvSpPr>
          <p:spPr bwMode="auto">
            <a:xfrm>
              <a:off x="6164855" y="1524805"/>
              <a:ext cx="1693993" cy="15904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Conduct Site Survey/UT Assessment</a:t>
              </a:r>
            </a:p>
          </p:txBody>
        </p:sp>
        <p:sp>
          <p:nvSpPr>
            <p:cNvPr id="94" name="AutoShape 97">
              <a:extLst>
                <a:ext uri="{FF2B5EF4-FFF2-40B4-BE49-F238E27FC236}">
                  <a16:creationId xmlns:a16="http://schemas.microsoft.com/office/drawing/2014/main" id="{2D8C8F1A-A5D3-49C8-BEE3-4419EE315200}"/>
                </a:ext>
              </a:extLst>
            </p:cNvPr>
            <p:cNvSpPr>
              <a:spLocks noChangeArrowheads="1"/>
            </p:cNvSpPr>
            <p:nvPr/>
          </p:nvSpPr>
          <p:spPr bwMode="auto">
            <a:xfrm>
              <a:off x="6162242" y="1769333"/>
              <a:ext cx="1684898" cy="179639"/>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Execute Pipeline Support Installation</a:t>
              </a:r>
            </a:p>
          </p:txBody>
        </p:sp>
        <p:sp>
          <p:nvSpPr>
            <p:cNvPr id="95" name="AutoShape 98">
              <a:extLst>
                <a:ext uri="{FF2B5EF4-FFF2-40B4-BE49-F238E27FC236}">
                  <a16:creationId xmlns:a16="http://schemas.microsoft.com/office/drawing/2014/main" id="{CF25C0C5-3C31-4E7C-A1B7-7EEEAC18E991}"/>
                </a:ext>
              </a:extLst>
            </p:cNvPr>
            <p:cNvSpPr>
              <a:spLocks noChangeArrowheads="1"/>
            </p:cNvSpPr>
            <p:nvPr/>
          </p:nvSpPr>
          <p:spPr bwMode="auto">
            <a:xfrm>
              <a:off x="6162630" y="2014647"/>
              <a:ext cx="1632009" cy="20774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Isolate and decommission line </a:t>
              </a:r>
            </a:p>
          </p:txBody>
        </p:sp>
        <p:sp>
          <p:nvSpPr>
            <p:cNvPr id="96" name="Line 79">
              <a:extLst>
                <a:ext uri="{FF2B5EF4-FFF2-40B4-BE49-F238E27FC236}">
                  <a16:creationId xmlns:a16="http://schemas.microsoft.com/office/drawing/2014/main" id="{B05344CD-FAC1-4A79-BF6E-4BBE594C4B79}"/>
                </a:ext>
              </a:extLst>
            </p:cNvPr>
            <p:cNvSpPr>
              <a:spLocks noChangeShapeType="1"/>
            </p:cNvSpPr>
            <p:nvPr/>
          </p:nvSpPr>
          <p:spPr bwMode="auto">
            <a:xfrm>
              <a:off x="7434263" y="2260600"/>
              <a:ext cx="2840037" cy="0"/>
            </a:xfrm>
            <a:prstGeom prst="line">
              <a:avLst/>
            </a:prstGeom>
            <a:noFill/>
            <a:ln w="12700">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97" name="AutoShape 98">
              <a:extLst>
                <a:ext uri="{FF2B5EF4-FFF2-40B4-BE49-F238E27FC236}">
                  <a16:creationId xmlns:a16="http://schemas.microsoft.com/office/drawing/2014/main" id="{AD503542-CE12-4C6E-8E5F-171563730DC3}"/>
                </a:ext>
              </a:extLst>
            </p:cNvPr>
            <p:cNvSpPr>
              <a:spLocks noChangeArrowheads="1"/>
            </p:cNvSpPr>
            <p:nvPr/>
          </p:nvSpPr>
          <p:spPr bwMode="auto">
            <a:xfrm>
              <a:off x="6162242" y="2290451"/>
              <a:ext cx="1632009" cy="165190"/>
            </a:xfrm>
            <a:prstGeom prst="homePlate">
              <a:avLst>
                <a:gd name="adj" fmla="val 49994"/>
              </a:avLst>
            </a:prstGeom>
            <a:solidFill>
              <a:srgbClr val="DDDDDD"/>
            </a:solidFill>
            <a:ln w="9525">
              <a:solidFill>
                <a:schemeClr val="tx1"/>
              </a:solidFill>
              <a:miter lim="800000"/>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900" b="1" dirty="0"/>
                <a:t>Set up 2 Years WT exams at CMLs</a:t>
              </a:r>
            </a:p>
          </p:txBody>
        </p:sp>
        <p:sp>
          <p:nvSpPr>
            <p:cNvPr id="101" name="Rectangle 61">
              <a:extLst>
                <a:ext uri="{FF2B5EF4-FFF2-40B4-BE49-F238E27FC236}">
                  <a16:creationId xmlns:a16="http://schemas.microsoft.com/office/drawing/2014/main" id="{9D157A36-4A3E-4C55-B17A-79B390DE96EB}"/>
                </a:ext>
              </a:extLst>
            </p:cNvPr>
            <p:cNvSpPr>
              <a:spLocks noChangeArrowheads="1"/>
            </p:cNvSpPr>
            <p:nvPr/>
          </p:nvSpPr>
          <p:spPr bwMode="auto">
            <a:xfrm>
              <a:off x="7748169" y="1972184"/>
              <a:ext cx="668337" cy="290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31 /12/19</a:t>
              </a:r>
            </a:p>
          </p:txBody>
        </p:sp>
        <p:sp>
          <p:nvSpPr>
            <p:cNvPr id="102" name="Rectangle 61">
              <a:extLst>
                <a:ext uri="{FF2B5EF4-FFF2-40B4-BE49-F238E27FC236}">
                  <a16:creationId xmlns:a16="http://schemas.microsoft.com/office/drawing/2014/main" id="{90AD3F10-B5A8-4AE4-8F9A-45E30BBD4459}"/>
                </a:ext>
              </a:extLst>
            </p:cNvPr>
            <p:cNvSpPr>
              <a:spLocks noChangeArrowheads="1"/>
            </p:cNvSpPr>
            <p:nvPr/>
          </p:nvSpPr>
          <p:spPr bwMode="auto">
            <a:xfrm>
              <a:off x="8500860" y="1991518"/>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31/01/20</a:t>
              </a:r>
            </a:p>
          </p:txBody>
        </p:sp>
        <p:sp>
          <p:nvSpPr>
            <p:cNvPr id="103" name="Rectangle 61">
              <a:extLst>
                <a:ext uri="{FF2B5EF4-FFF2-40B4-BE49-F238E27FC236}">
                  <a16:creationId xmlns:a16="http://schemas.microsoft.com/office/drawing/2014/main" id="{84F51BDC-835E-4A28-AC5E-E1B111341B72}"/>
                </a:ext>
              </a:extLst>
            </p:cNvPr>
            <p:cNvSpPr>
              <a:spLocks noChangeArrowheads="1"/>
            </p:cNvSpPr>
            <p:nvPr/>
          </p:nvSpPr>
          <p:spPr bwMode="auto">
            <a:xfrm>
              <a:off x="8481465" y="2269778"/>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Continuous</a:t>
              </a:r>
            </a:p>
          </p:txBody>
        </p:sp>
      </p:grpSp>
      <p:sp>
        <p:nvSpPr>
          <p:cNvPr id="104" name="Oval 88">
            <a:extLst>
              <a:ext uri="{FF2B5EF4-FFF2-40B4-BE49-F238E27FC236}">
                <a16:creationId xmlns:a16="http://schemas.microsoft.com/office/drawing/2014/main" id="{9E20D76F-377E-4255-980B-A0E5538DBFBB}"/>
              </a:ext>
            </a:extLst>
          </p:cNvPr>
          <p:cNvSpPr>
            <a:spLocks noChangeArrowheads="1"/>
          </p:cNvSpPr>
          <p:nvPr/>
        </p:nvSpPr>
        <p:spPr bwMode="auto">
          <a:xfrm>
            <a:off x="10563402" y="1973569"/>
            <a:ext cx="214312" cy="197478"/>
          </a:xfrm>
          <a:prstGeom prst="ellipse">
            <a:avLst/>
          </a:prstGeom>
          <a:solidFill>
            <a:schemeClr val="accent2"/>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
        <p:nvSpPr>
          <p:cNvPr id="109" name="Rectangle 91">
            <a:extLst>
              <a:ext uri="{FF2B5EF4-FFF2-40B4-BE49-F238E27FC236}">
                <a16:creationId xmlns:a16="http://schemas.microsoft.com/office/drawing/2014/main" id="{18C362A4-A91F-4AB8-AAA9-D181A1934738}"/>
              </a:ext>
            </a:extLst>
          </p:cNvPr>
          <p:cNvSpPr>
            <a:spLocks noChangeArrowheads="1"/>
          </p:cNvSpPr>
          <p:nvPr/>
        </p:nvSpPr>
        <p:spPr bwMode="auto">
          <a:xfrm>
            <a:off x="8279369" y="2866201"/>
            <a:ext cx="1785696" cy="1112402"/>
          </a:xfrm>
          <a:prstGeom prst="rect">
            <a:avLst/>
          </a:prstGeom>
          <a:noFill/>
          <a:ln w="2857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Aft>
                <a:spcPct val="0"/>
              </a:spcAft>
              <a:buClrTx/>
              <a:buSzTx/>
              <a:buFontTx/>
              <a:buNone/>
            </a:pPr>
            <a:r>
              <a:rPr lang="en-US" altLang="en-US" sz="1050" b="1" u="sng" dirty="0">
                <a:solidFill>
                  <a:srgbClr val="C00000"/>
                </a:solidFill>
              </a:rPr>
              <a:t>Gross Hard Benefits*</a:t>
            </a:r>
            <a:r>
              <a:rPr lang="en-US" altLang="en-US" sz="1050" b="1" dirty="0">
                <a:solidFill>
                  <a:srgbClr val="C00000"/>
                </a:solidFill>
              </a:rPr>
              <a:t>:</a:t>
            </a:r>
            <a:endParaRPr lang="en-US" altLang="en-US" sz="1050" dirty="0"/>
          </a:p>
          <a:p>
            <a:pPr indent="-171450">
              <a:lnSpc>
                <a:spcPct val="100000"/>
              </a:lnSpc>
            </a:pPr>
            <a:r>
              <a:rPr lang="en-US" altLang="en-US" sz="900" dirty="0"/>
              <a:t>Eliminate potential pipeline failure/environmental pollution</a:t>
            </a:r>
          </a:p>
        </p:txBody>
      </p:sp>
      <p:sp>
        <p:nvSpPr>
          <p:cNvPr id="110" name="Rectangle 61">
            <a:extLst>
              <a:ext uri="{FF2B5EF4-FFF2-40B4-BE49-F238E27FC236}">
                <a16:creationId xmlns:a16="http://schemas.microsoft.com/office/drawing/2014/main" id="{08C470D3-BBB3-49E9-843B-586E35EBBAE6}"/>
              </a:ext>
            </a:extLst>
          </p:cNvPr>
          <p:cNvSpPr>
            <a:spLocks noChangeArrowheads="1"/>
          </p:cNvSpPr>
          <p:nvPr/>
        </p:nvSpPr>
        <p:spPr bwMode="auto">
          <a:xfrm>
            <a:off x="8836182" y="1462244"/>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30/10/19</a:t>
            </a:r>
          </a:p>
        </p:txBody>
      </p:sp>
      <p:sp>
        <p:nvSpPr>
          <p:cNvPr id="111" name="Rectangle 61">
            <a:extLst>
              <a:ext uri="{FF2B5EF4-FFF2-40B4-BE49-F238E27FC236}">
                <a16:creationId xmlns:a16="http://schemas.microsoft.com/office/drawing/2014/main" id="{231F7101-42CB-4685-BF15-EBBE81F322BE}"/>
              </a:ext>
            </a:extLst>
          </p:cNvPr>
          <p:cNvSpPr>
            <a:spLocks noChangeArrowheads="1"/>
          </p:cNvSpPr>
          <p:nvPr/>
        </p:nvSpPr>
        <p:spPr bwMode="auto">
          <a:xfrm>
            <a:off x="7998615" y="1470100"/>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30/06/19</a:t>
            </a:r>
          </a:p>
        </p:txBody>
      </p:sp>
      <p:sp>
        <p:nvSpPr>
          <p:cNvPr id="112" name="Rectangle 61">
            <a:extLst>
              <a:ext uri="{FF2B5EF4-FFF2-40B4-BE49-F238E27FC236}">
                <a16:creationId xmlns:a16="http://schemas.microsoft.com/office/drawing/2014/main" id="{582A32A3-11D2-4916-9189-634CCDEA7C18}"/>
              </a:ext>
            </a:extLst>
          </p:cNvPr>
          <p:cNvSpPr>
            <a:spLocks noChangeArrowheads="1"/>
          </p:cNvSpPr>
          <p:nvPr/>
        </p:nvSpPr>
        <p:spPr bwMode="auto">
          <a:xfrm>
            <a:off x="8828091" y="1722940"/>
            <a:ext cx="668337" cy="254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nchorCtr="1"/>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eaLnBrk="1" hangingPunct="1">
              <a:lnSpc>
                <a:spcPct val="100000"/>
              </a:lnSpc>
              <a:spcBef>
                <a:spcPct val="20000"/>
              </a:spcBef>
              <a:spcAft>
                <a:spcPct val="0"/>
              </a:spcAft>
              <a:buClrTx/>
              <a:buSzTx/>
              <a:buFontTx/>
              <a:buNone/>
            </a:pPr>
            <a:r>
              <a:rPr lang="en-US" altLang="en-US" sz="800" b="1" dirty="0"/>
              <a:t>30/12/19</a:t>
            </a:r>
          </a:p>
        </p:txBody>
      </p:sp>
      <p:sp>
        <p:nvSpPr>
          <p:cNvPr id="113" name="Oval 88">
            <a:extLst>
              <a:ext uri="{FF2B5EF4-FFF2-40B4-BE49-F238E27FC236}">
                <a16:creationId xmlns:a16="http://schemas.microsoft.com/office/drawing/2014/main" id="{F9C26E65-04FD-4754-AE41-5E42A37CE934}"/>
              </a:ext>
            </a:extLst>
          </p:cNvPr>
          <p:cNvSpPr>
            <a:spLocks noChangeArrowheads="1"/>
          </p:cNvSpPr>
          <p:nvPr/>
        </p:nvSpPr>
        <p:spPr bwMode="auto">
          <a:xfrm>
            <a:off x="7329496" y="1201410"/>
            <a:ext cx="214312" cy="197478"/>
          </a:xfrm>
          <a:prstGeom prst="ellipse">
            <a:avLst/>
          </a:prstGeom>
          <a:solidFill>
            <a:schemeClr val="accent1"/>
          </a:solidFill>
          <a:ln w="19050">
            <a:solidFill>
              <a:srgbClr val="0070C0"/>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
        <p:nvSpPr>
          <p:cNvPr id="54" name="Oval 88">
            <a:extLst>
              <a:ext uri="{FF2B5EF4-FFF2-40B4-BE49-F238E27FC236}">
                <a16:creationId xmlns:a16="http://schemas.microsoft.com/office/drawing/2014/main" id="{F510E505-06F6-4856-BC59-89D669ED028D}"/>
              </a:ext>
            </a:extLst>
          </p:cNvPr>
          <p:cNvSpPr>
            <a:spLocks noChangeArrowheads="1"/>
          </p:cNvSpPr>
          <p:nvPr/>
        </p:nvSpPr>
        <p:spPr bwMode="auto">
          <a:xfrm>
            <a:off x="10560267" y="2243014"/>
            <a:ext cx="214312" cy="197478"/>
          </a:xfrm>
          <a:prstGeom prst="ellipse">
            <a:avLst/>
          </a:prstGeom>
          <a:solidFill>
            <a:schemeClr val="accent2"/>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
        <p:nvSpPr>
          <p:cNvPr id="53" name="Oval 88">
            <a:extLst>
              <a:ext uri="{FF2B5EF4-FFF2-40B4-BE49-F238E27FC236}">
                <a16:creationId xmlns:a16="http://schemas.microsoft.com/office/drawing/2014/main" id="{59357DB4-6F6C-4B94-8898-54F61F3676E2}"/>
              </a:ext>
            </a:extLst>
          </p:cNvPr>
          <p:cNvSpPr>
            <a:spLocks noChangeArrowheads="1"/>
          </p:cNvSpPr>
          <p:nvPr/>
        </p:nvSpPr>
        <p:spPr bwMode="auto">
          <a:xfrm>
            <a:off x="10560267" y="1746986"/>
            <a:ext cx="214312" cy="197478"/>
          </a:xfrm>
          <a:prstGeom prst="ellipse">
            <a:avLst/>
          </a:prstGeom>
          <a:solidFill>
            <a:schemeClr val="accent2"/>
          </a:solidFill>
          <a:ln w="19050">
            <a:solidFill>
              <a:schemeClr val="tx1"/>
            </a:solidFill>
            <a:round/>
            <a:headEnd/>
            <a:tailEnd/>
          </a:ln>
        </p:spPr>
        <p:txBody>
          <a:bodyPr wrap="none" anchor="ctr"/>
          <a:lstStyle>
            <a:lvl1pPr>
              <a:lnSpc>
                <a:spcPct val="140000"/>
              </a:lnSpc>
              <a:spcAft>
                <a:spcPts val="600"/>
              </a:spcAft>
              <a:buClr>
                <a:schemeClr val="accent2"/>
              </a:buClr>
              <a:buSzPct val="75000"/>
              <a:buBlip>
                <a:blip r:embed="rId2"/>
              </a:buBlip>
              <a:defRPr sz="2000">
                <a:solidFill>
                  <a:schemeClr val="tx1"/>
                </a:solidFill>
                <a:latin typeface="Futura Medium" panose="00000400000000000000" pitchFamily="2" charset="0"/>
              </a:defRPr>
            </a:lvl1pPr>
            <a:lvl2pPr marL="742950" indent="-285750">
              <a:lnSpc>
                <a:spcPct val="140000"/>
              </a:lnSpc>
              <a:spcAft>
                <a:spcPts val="600"/>
              </a:spcAft>
              <a:buClr>
                <a:schemeClr val="tx1"/>
              </a:buClr>
              <a:buSzPct val="75000"/>
              <a:buFont typeface="Wingdings" panose="05000000000000000000" pitchFamily="2" charset="2"/>
              <a:buChar char="n"/>
              <a:defRPr sz="2000">
                <a:solidFill>
                  <a:schemeClr val="tx1"/>
                </a:solidFill>
                <a:latin typeface="Futura Medium" panose="00000400000000000000" pitchFamily="2" charset="0"/>
              </a:defRPr>
            </a:lvl2pPr>
            <a:lvl3pPr marL="1143000" indent="-228600">
              <a:lnSpc>
                <a:spcPct val="140000"/>
              </a:lnSpc>
              <a:spcAft>
                <a:spcPts val="600"/>
              </a:spcAft>
              <a:buClr>
                <a:schemeClr val="tx1"/>
              </a:buClr>
              <a:buSzPct val="75000"/>
              <a:buFont typeface="Wingdings" panose="05000000000000000000" pitchFamily="2" charset="2"/>
              <a:buChar char="n"/>
              <a:defRPr sz="1600">
                <a:solidFill>
                  <a:schemeClr val="tx1"/>
                </a:solidFill>
                <a:latin typeface="Futura Medium" panose="00000400000000000000" pitchFamily="2" charset="0"/>
              </a:defRPr>
            </a:lvl3pPr>
            <a:lvl4pPr marL="1600200" indent="-228600">
              <a:lnSpc>
                <a:spcPct val="140000"/>
              </a:lnSpc>
              <a:spcAft>
                <a:spcPts val="600"/>
              </a:spcAft>
              <a:buClr>
                <a:schemeClr val="tx1"/>
              </a:buClr>
              <a:buSzPct val="75000"/>
              <a:buFont typeface="Wingdings" panose="05000000000000000000" pitchFamily="2" charset="2"/>
              <a:buChar char="n"/>
              <a:defRPr sz="1200">
                <a:solidFill>
                  <a:schemeClr val="tx1"/>
                </a:solidFill>
                <a:latin typeface="Futura Medium" panose="00000400000000000000" pitchFamily="2" charset="0"/>
              </a:defRPr>
            </a:lvl4pPr>
            <a:lvl5pPr marL="2057400" indent="-228600">
              <a:spcBef>
                <a:spcPct val="20000"/>
              </a:spcBef>
              <a:buFont typeface="Arial" panose="020B0604020202020204" pitchFamily="34" charset="0"/>
              <a:buChar char="»"/>
              <a:defRPr sz="2000">
                <a:solidFill>
                  <a:schemeClr val="tx1"/>
                </a:solidFill>
                <a:latin typeface="Futura Medium" panose="00000400000000000000" pitchFamily="2"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Futura Medium" panose="00000400000000000000" pitchFamily="2" charset="0"/>
              </a:defRPr>
            </a:lvl9pPr>
          </a:lstStyle>
          <a:p>
            <a:pPr algn="ctr" eaLnBrk="1" hangingPunct="1">
              <a:lnSpc>
                <a:spcPct val="100000"/>
              </a:lnSpc>
              <a:spcAft>
                <a:spcPct val="0"/>
              </a:spcAft>
              <a:buClrTx/>
              <a:buSzTx/>
              <a:buFontTx/>
              <a:buNone/>
            </a:pPr>
            <a:endParaRPr lang="en-US" altLang="en-US" dirty="0"/>
          </a:p>
        </p:txBody>
      </p:sp>
    </p:spTree>
    <p:extLst>
      <p:ext uri="{BB962C8B-B14F-4D97-AF65-F5344CB8AC3E}">
        <p14:creationId xmlns:p14="http://schemas.microsoft.com/office/powerpoint/2010/main" val="1339409534"/>
      </p:ext>
    </p:extLst>
  </p:cSld>
  <p:clrMapOvr>
    <a:masterClrMapping/>
  </p:clrMapOvr>
  <p:transition/>
</p:sld>
</file>

<file path=ppt/theme/theme1.xml><?xml version="1.0" encoding="utf-8"?>
<a:theme xmlns:a="http://schemas.openxmlformats.org/drawingml/2006/main" name="Shell WizKit V3_Template_Widescreen_07june2016">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Shell Theme Fonts">
      <a:majorFont>
        <a:latin typeface="Futura Bold"/>
        <a:ea typeface=""/>
        <a:cs typeface=""/>
      </a:majorFont>
      <a:minorFont>
        <a:latin typeface="Futura Mediu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bwMode="auto">
        <a:noFill/>
        <a:ln w="9525" algn="ctr">
          <a:noFill/>
          <a:miter lim="800000"/>
          <a:headEnd/>
          <a:tailEnd/>
        </a:ln>
      </a:spPr>
      <a:bodyPr vert="horz" wrap="square" lIns="0" tIns="0" rIns="0" bIns="0" numCol="1" anchor="t" anchorCtr="0" compatLnSpc="1">
        <a:prstTxWarp prst="textNoShape">
          <a:avLst/>
        </a:prstTxWarp>
      </a:bodyPr>
      <a:lstStyle>
        <a:defPPr>
          <a:defRPr smtClean="0"/>
        </a:defPPr>
      </a:lstStyle>
    </a:txDef>
  </a:objectDefaults>
  <a:extraClrSchemeLst/>
  <a:custClrLst>
    <a:custClr name="Shell-yellow">
      <a:srgbClr val="FBCE07"/>
    </a:custClr>
    <a:custClr name="Shell-yellow-60%">
      <a:srgbClr val="FDE26A"/>
    </a:custClr>
    <a:custClr name="Shell-yellow-40%">
      <a:srgbClr val="FDEB9C"/>
    </a:custClr>
    <a:custClr name="Shell-yellow-20%">
      <a:srgbClr val="FEF5CD"/>
    </a:custClr>
    <a:custClr name="Shell-yellow-20%">
      <a:srgbClr val="FEF5CD"/>
    </a:custClr>
    <a:custClr name="Shell-red">
      <a:srgbClr val="DD1D21"/>
    </a:custClr>
    <a:custClr name="Shell-red-60%">
      <a:srgbClr val="EB777A"/>
    </a:custClr>
    <a:custClr name="Shell-red-40%">
      <a:srgbClr val="F1A5A6"/>
    </a:custClr>
    <a:custClr name="Shell-red-20%">
      <a:srgbClr val="F8D2D3"/>
    </a:custClr>
    <a:custClr name="Shell-white">
      <a:srgbClr val="FFFFFF"/>
    </a:custClr>
    <a:custClr name="Shell-black">
      <a:srgbClr val="000000"/>
    </a:custClr>
    <a:custClr name="Shell-very dark grey">
      <a:srgbClr val="404040"/>
    </a:custClr>
    <a:custClr name="Shell-dark grey">
      <a:srgbClr val="595959"/>
    </a:custClr>
    <a:custClr name="Shell-mid grey">
      <a:srgbClr val="7F7F7F"/>
    </a:custClr>
    <a:custClr name="Shell-light grey">
      <a:srgbClr val="A6A6A6"/>
    </a:custClr>
    <a:custClr name="Shell-pale grey">
      <a:srgbClr val="D9D9D9"/>
    </a:custClr>
    <a:custClr name="Shell-very pale grey">
      <a:srgbClr val="F7F7F7"/>
    </a:custClr>
    <a:custClr name="Shell-dark blue">
      <a:srgbClr val="003C88"/>
    </a:custClr>
    <a:custClr name="Shell-dark blue-60%">
      <a:srgbClr val="668AB8"/>
    </a:custClr>
    <a:custClr name="Shell-dark blue-40%">
      <a:srgbClr val="99B1CF"/>
    </a:custClr>
    <a:custClr name="Shell-dark blue-20%">
      <a:srgbClr val="CCD8E7"/>
    </a:custClr>
    <a:custClr name="Shell-mid blue">
      <a:srgbClr val="009EB4"/>
    </a:custClr>
    <a:custClr name="Shell-mid blue-60%">
      <a:srgbClr val="66C5D2"/>
    </a:custClr>
    <a:custClr name="Shell-mid blue-40%">
      <a:srgbClr val="99D8E1"/>
    </a:custClr>
    <a:custClr name="Shell-mid blue-20%">
      <a:srgbClr val="CCECF0"/>
    </a:custClr>
    <a:custClr name="Shell-light blue">
      <a:srgbClr val="89CFDC"/>
    </a:custClr>
    <a:custClr name="Shell-light blue-60%">
      <a:srgbClr val="B8E2EA"/>
    </a:custClr>
    <a:custClr name="Shell-light blue-40%">
      <a:srgbClr val="D0ECF1"/>
    </a:custClr>
    <a:custClr name="Shell-light blue-20%">
      <a:srgbClr val="E7F5F8"/>
    </a:custClr>
    <a:custClr name="Shell-light green">
      <a:srgbClr val="BED50F"/>
    </a:custClr>
    <a:custClr name="Shell-light green-60%">
      <a:srgbClr val="D8E66F"/>
    </a:custClr>
    <a:custClr name="Shell-light green-40%">
      <a:srgbClr val="E5EE9F"/>
    </a:custClr>
    <a:custClr name="Shell-light green-20%">
      <a:srgbClr val="F2F7CF"/>
    </a:custClr>
    <a:custClr name="Shell-dark green">
      <a:srgbClr val="008443"/>
    </a:custClr>
    <a:custClr name="Shell-dark green-60%">
      <a:srgbClr val="66B58E"/>
    </a:custClr>
    <a:custClr name="Shell-dark green-40%">
      <a:srgbClr val="99CEB4"/>
    </a:custClr>
    <a:custClr name="Shell-dark green-20%">
      <a:srgbClr val="CCE6D9"/>
    </a:custClr>
    <a:custClr name="Shell-purple">
      <a:srgbClr val="641964"/>
    </a:custClr>
    <a:custClr name="Shell-purple-60%">
      <a:srgbClr val="A275A2"/>
    </a:custClr>
    <a:custClr name="Shell-purple-40%">
      <a:srgbClr val="C1A3C1"/>
    </a:custClr>
    <a:custClr name="Shell-purple-20%">
      <a:srgbClr val="E0D1E0"/>
    </a:custClr>
    <a:custClr name="Shell-lilac">
      <a:srgbClr val="BA95BE"/>
    </a:custClr>
    <a:custClr name="Shell-lilac-60%">
      <a:srgbClr val="D6BFD8"/>
    </a:custClr>
    <a:custClr name="Shell-lilac-40%">
      <a:srgbClr val="E3D5E5"/>
    </a:custClr>
    <a:custClr name="Shell-orange">
      <a:srgbClr val="EB8705"/>
    </a:custClr>
    <a:custClr name="Shell-orange-60%">
      <a:srgbClr val="F3B769"/>
    </a:custClr>
    <a:custClr name="Shell-orange-40%">
      <a:srgbClr val="F7CF9B"/>
    </a:custClr>
    <a:custClr name="Shell-brown">
      <a:srgbClr val="743410"/>
    </a:custClr>
    <a:custClr name="Shell-brown-60%">
      <a:srgbClr val="AC8570"/>
    </a:custClr>
    <a:custClr name="Shell-brown-40%">
      <a:srgbClr val="C7AE9F"/>
    </a:custClr>
    <a:custClr name="Shell-sand">
      <a:srgbClr val="FFEAC2"/>
    </a:custClr>
  </a:custClrLst>
  <a:extLst>
    <a:ext uri="{05A4C25C-085E-4340-85A3-A5531E510DB2}">
      <thm15:themeFamily xmlns:thm15="http://schemas.microsoft.com/office/thememl/2012/main" name="Shell Template - Widescreen - V25.potx" id="{5E22847D-5CBF-4CA8-8CE3-232DAB546EA5}" vid="{4B24E3B9-20E2-4138-8309-8028B113B2B8}"/>
    </a:ext>
  </a:extLst>
</a:theme>
</file>

<file path=ppt/theme/theme2.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hell Colour Palette">
      <a:dk1>
        <a:srgbClr val="595959"/>
      </a:dk1>
      <a:lt1>
        <a:srgbClr val="FFFFFF"/>
      </a:lt1>
      <a:dk2>
        <a:srgbClr val="A6A6A6"/>
      </a:dk2>
      <a:lt2>
        <a:srgbClr val="D9D9D9"/>
      </a:lt2>
      <a:accent1>
        <a:srgbClr val="FBCE07"/>
      </a:accent1>
      <a:accent2>
        <a:srgbClr val="DD1D21"/>
      </a:accent2>
      <a:accent3>
        <a:srgbClr val="003C88"/>
      </a:accent3>
      <a:accent4>
        <a:srgbClr val="641964"/>
      </a:accent4>
      <a:accent5>
        <a:srgbClr val="008443"/>
      </a:accent5>
      <a:accent6>
        <a:srgbClr val="EB8705"/>
      </a:accent6>
      <a:hlink>
        <a:srgbClr val="000000"/>
      </a:hlink>
      <a:folHlink>
        <a:srgbClr val="0000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Shell WizKit V3_Template_Widescreen_07june2016</Template>
  <TotalTime>11944</TotalTime>
  <Words>342</Words>
  <Application>Microsoft Office PowerPoint</Application>
  <PresentationFormat>Widescreen</PresentationFormat>
  <Paragraphs>70</Paragraphs>
  <Slides>2</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Futura Bold</vt:lpstr>
      <vt:lpstr>Futura Medium</vt:lpstr>
      <vt:lpstr>Wingdings</vt:lpstr>
      <vt:lpstr>Shell WizKit V3_Template_Widescreen_07june2016</vt:lpstr>
      <vt:lpstr>Development of Integrity management system for the old export</vt:lpstr>
      <vt:lpstr>PowerPoint Presentation</vt:lpstr>
    </vt:vector>
  </TitlesOfParts>
  <Company>Shell</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Main presentation title  Second title line if required</dc:title>
  <dc:creator>Akeem Adepoju;Victor Essienton</dc:creator>
  <cp:lastModifiedBy>Akpala, Ude E SPDC-UPO/G/UC</cp:lastModifiedBy>
  <cp:revision>361</cp:revision>
  <cp:lastPrinted>2018-04-15T14:15:01Z</cp:lastPrinted>
  <dcterms:created xsi:type="dcterms:W3CDTF">2016-07-14T09:25:04Z</dcterms:created>
  <dcterms:modified xsi:type="dcterms:W3CDTF">2019-10-08T10:47:13Z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WizKit Template Type">
    <vt:lpwstr>Widescreen</vt:lpwstr>
  </property>
  <property fmtid="{D5CDD505-2E9C-101B-9397-08002B2CF9AE}" pid="3" name="WizKit Template Version">
    <vt:i4>4</vt:i4>
  </property>
</Properties>
</file>