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5"/>
    <p:sldMasterId id="2147483701" r:id="rId6"/>
    <p:sldMasterId id="2147483713" r:id="rId7"/>
  </p:sldMasterIdLst>
  <p:notesMasterIdLst>
    <p:notesMasterId r:id="rId9"/>
  </p:notesMasterIdLst>
  <p:handoutMasterIdLst>
    <p:handoutMasterId r:id="rId10"/>
  </p:handoutMasterIdLst>
  <p:sldIdLst>
    <p:sldId id="467" r:id="rId8"/>
  </p:sldIdLst>
  <p:sldSz cx="12192000" cy="6858000"/>
  <p:notesSz cx="6797675" cy="9874250"/>
  <p:embeddedFontLst>
    <p:embeddedFont>
      <p:font typeface="Calibri Light" panose="020F0302020204030204" pitchFamily="34" charset="0"/>
      <p:regular r:id="rId11"/>
      <p:italic r:id="rId12"/>
    </p:embeddedFont>
    <p:embeddedFont>
      <p:font typeface="Futura Medium" panose="00000400000000000000" pitchFamily="2" charset="0"/>
      <p:regular r:id="rId13"/>
      <p:bold r:id="rId14"/>
      <p:italic r:id="rId15"/>
      <p:boldItalic r:id="rId16"/>
    </p:embeddedFont>
    <p:embeddedFont>
      <p:font typeface="Calibri" panose="020F0502020204030204" pitchFamily="34" charset="0"/>
      <p:regular r:id="rId17"/>
      <p:bold r:id="rId18"/>
      <p:italic r:id="rId19"/>
      <p:boldItalic r:id="rId20"/>
    </p:embeddedFont>
  </p:embeddedFontLst>
  <p:custDataLst>
    <p:tags r:id="rId2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6"/>
    <a:srgbClr val="D1FFE9"/>
    <a:srgbClr val="339B6E"/>
    <a:srgbClr val="FFFFFF"/>
    <a:srgbClr val="CCE9DB"/>
    <a:srgbClr val="99CDB7"/>
    <a:srgbClr val="66B492"/>
    <a:srgbClr val="DFD1DE"/>
    <a:srgbClr val="C0A2BD"/>
    <a:srgbClr val="A07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3" autoAdjust="0"/>
    <p:restoredTop sz="91551" autoAdjust="0"/>
  </p:normalViewPr>
  <p:slideViewPr>
    <p:cSldViewPr showGuides="1">
      <p:cViewPr>
        <p:scale>
          <a:sx n="100" d="100"/>
          <a:sy n="100" d="100"/>
        </p:scale>
        <p:origin x="-72" y="4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orient="horz" pos="3110"/>
        <p:guide pos="2141"/>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presProps" Target="pres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04/04/2018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04/04/2018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DB3B6-2245-4627-8E2F-9E6F72A77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7235B38-328E-4DBB-A4AE-9E5593AAC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C086CFB-8D74-48DE-9DE8-85E024A597AF}"/>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5" name="Footer Placeholder 4">
            <a:extLst>
              <a:ext uri="{FF2B5EF4-FFF2-40B4-BE49-F238E27FC236}">
                <a16:creationId xmlns:a16="http://schemas.microsoft.com/office/drawing/2014/main" xmlns="" id="{D812BC0E-DE46-4632-8807-036D18F38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445886-59F7-45BF-BB8F-E41EC5DFA76E}"/>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89345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6990F2-9865-4F91-921F-7DB829BB84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D40BDCD-D7F6-4B5A-89F4-10B10540FC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CFE8C0A-2CD7-4161-AD34-E83F40986002}"/>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5" name="Footer Placeholder 4">
            <a:extLst>
              <a:ext uri="{FF2B5EF4-FFF2-40B4-BE49-F238E27FC236}">
                <a16:creationId xmlns:a16="http://schemas.microsoft.com/office/drawing/2014/main" xmlns="" id="{7ECCB02B-18B4-443E-9AF3-D3F08DB72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7D7E54-65E0-491E-BBCB-D8A88D47E292}"/>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132858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1943950-7E92-4A94-AFBB-4C5A3E1A20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9D08663-D8F8-4EB8-A179-B7BE23BCF1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4770F4-F0B2-4ECE-9C60-784031356BAE}"/>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5" name="Footer Placeholder 4">
            <a:extLst>
              <a:ext uri="{FF2B5EF4-FFF2-40B4-BE49-F238E27FC236}">
                <a16:creationId xmlns:a16="http://schemas.microsoft.com/office/drawing/2014/main" xmlns="" id="{B40810DD-2A37-415C-A99B-788271835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6FF85D-D842-4DC7-9D33-5B7FD9201155}"/>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466533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3403C-F3E7-4231-934C-3A130CFB6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6EFB870-B305-4F46-B1F3-3D351463F6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6D6B19-4717-4D9A-89EC-379279CCDA5B}"/>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5" name="Footer Placeholder 4">
            <a:extLst>
              <a:ext uri="{FF2B5EF4-FFF2-40B4-BE49-F238E27FC236}">
                <a16:creationId xmlns:a16="http://schemas.microsoft.com/office/drawing/2014/main" xmlns="" id="{EFAF48D3-24BE-44E9-97B9-9AE1C752D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A5D8258-71D9-4504-839F-55219163D872}"/>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873126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6" name="Group 14"/>
          <p:cNvGrpSpPr>
            <a:grpSpLocks/>
          </p:cNvGrpSpPr>
          <p:nvPr/>
        </p:nvGrpSpPr>
        <p:grpSpPr bwMode="auto">
          <a:xfrm>
            <a:off x="624418" y="225425"/>
            <a:ext cx="10856383" cy="6167438"/>
            <a:chOff x="468313" y="226142"/>
            <a:chExt cx="8142959" cy="6167226"/>
          </a:xfrm>
        </p:grpSpPr>
        <p:sp>
          <p:nvSpPr>
            <p:cNvPr id="7" name="Rectangle 4"/>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sz="2400" dirty="0"/>
                <a:t> </a:t>
              </a:r>
            </a:p>
          </p:txBody>
        </p:sp>
        <p:sp>
          <p:nvSpPr>
            <p:cNvPr id="8" name="Rectangle 4"/>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p>
              <a:pPr>
                <a:defRPr/>
              </a:pPr>
              <a:endParaRPr lang="en-GB" sz="2400" dirty="0"/>
            </a:p>
          </p:txBody>
        </p:sp>
        <p:sp>
          <p:nvSpPr>
            <p:cNvPr id="9" name="Rectangle 4"/>
            <p:cNvSpPr>
              <a:spLocks noChangeArrowheads="1"/>
            </p:cNvSpPr>
            <p:nvPr/>
          </p:nvSpPr>
          <p:spPr bwMode="auto">
            <a:xfrm flipH="1">
              <a:off x="1547902" y="1307193"/>
              <a:ext cx="5942502" cy="3959089"/>
            </a:xfrm>
            <a:prstGeom prst="rect">
              <a:avLst/>
            </a:prstGeom>
            <a:solidFill>
              <a:schemeClr val="accent1"/>
            </a:solidFill>
            <a:ln w="9525">
              <a:noFill/>
              <a:miter lim="800000"/>
              <a:headEnd/>
              <a:tailEnd/>
            </a:ln>
            <a:effectLst/>
          </p:spPr>
          <p:txBody>
            <a:bodyPr wrap="none" anchor="ctr"/>
            <a:lstStyle/>
            <a:p>
              <a:pPr>
                <a:defRPr/>
              </a:pPr>
              <a:endParaRPr lang="en-GB" sz="2400" dirty="0"/>
            </a:p>
          </p:txBody>
        </p:sp>
        <p:pic>
          <p:nvPicPr>
            <p:cNvPr id="10" name="Picture 34" descr="Shell-2010-Pecten-RGBpc.wmf"/>
            <p:cNvPicPr>
              <a:picLocks noChangeAspect="1"/>
            </p:cNvPicPr>
            <p:nvPr/>
          </p:nvPicPr>
          <p:blipFill>
            <a:blip r:embed="rId2" cstate="print"/>
            <a:srcRect/>
            <a:stretch>
              <a:fillRect/>
            </a:stretch>
          </p:blipFill>
          <p:spPr bwMode="auto">
            <a:xfrm flipH="1">
              <a:off x="468313" y="290934"/>
              <a:ext cx="720000" cy="667868"/>
            </a:xfrm>
            <a:prstGeom prst="rect">
              <a:avLst/>
            </a:prstGeom>
            <a:noFill/>
            <a:ln w="9525">
              <a:noFill/>
              <a:miter lim="800000"/>
              <a:headEnd/>
              <a:tailEnd/>
            </a:ln>
          </p:spPr>
        </p:pic>
      </p:grpSp>
      <p:sp>
        <p:nvSpPr>
          <p:cNvPr id="11" name="Text Box 11" descr="Text Box 11"/>
          <p:cNvSpPr txBox="1">
            <a:spLocks noChangeArrowheads="1"/>
          </p:cNvSpPr>
          <p:nvPr/>
        </p:nvSpPr>
        <p:spPr bwMode="auto">
          <a:xfrm>
            <a:off x="624418"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latin typeface="+mn-lt"/>
                <a:cs typeface="Arial" pitchFamily="34" charset="0"/>
              </a:rPr>
              <a:t>Copyright of Shell International B.V.</a:t>
            </a:r>
          </a:p>
        </p:txBody>
      </p:sp>
      <p:sp>
        <p:nvSpPr>
          <p:cNvPr id="1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99659698-564C-4459-BD6E-6C205F2D6321}" type="slidenum">
              <a:rPr lang="en-GB" sz="800" smtClean="0"/>
              <a:pPr fontAlgn="auto">
                <a:spcBef>
                  <a:spcPts val="0"/>
                </a:spcBef>
                <a:spcAft>
                  <a:spcPts val="0"/>
                </a:spcAft>
                <a:defRPr/>
              </a:pPr>
              <a:t>‹#›</a:t>
            </a:fld>
            <a:endParaRPr lang="en-GB" sz="800" dirty="0"/>
          </a:p>
        </p:txBody>
      </p:sp>
      <p:sp>
        <p:nvSpPr>
          <p:cNvPr id="13"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fontAlgn="auto">
              <a:spcBef>
                <a:spcPts val="0"/>
              </a:spcBef>
              <a:spcAft>
                <a:spcPts val="0"/>
              </a:spcAft>
              <a:defRPr/>
            </a:pPr>
            <a:fld id="{F6F1AC0A-2E30-48FB-914D-8877925F5FE1}" type="datetime3">
              <a:rPr lang="en-US" sz="800" smtClean="0"/>
              <a:pPr algn="ctr" fontAlgn="auto">
                <a:spcBef>
                  <a:spcPts val="0"/>
                </a:spcBef>
                <a:spcAft>
                  <a:spcPts val="0"/>
                </a:spcAft>
                <a:defRPr/>
              </a:pPr>
              <a:t>4 April 2018</a:t>
            </a:fld>
            <a:endParaRPr lang="en-GB" sz="800" dirty="0"/>
          </a:p>
        </p:txBody>
      </p:sp>
      <p:sp>
        <p:nvSpPr>
          <p:cNvPr id="28" name="Rectangle 2"/>
          <p:cNvSpPr>
            <a:spLocks noGrp="1" noChangeArrowheads="1"/>
          </p:cNvSpPr>
          <p:nvPr>
            <p:ph type="ctrTitle"/>
          </p:nvPr>
        </p:nvSpPr>
        <p:spPr>
          <a:xfrm>
            <a:off x="2263709" y="1400847"/>
            <a:ext cx="7560000" cy="1206000"/>
          </a:xfr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342"/>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p:nvPr>
        </p:nvSpPr>
        <p:spPr>
          <a:xfrm>
            <a:off x="2263709" y="5357825"/>
            <a:ext cx="7680000" cy="216000"/>
          </a:xfrm>
        </p:spPr>
        <p:txBody>
          <a:bodyPr anchor="ctr"/>
          <a:lstStyle>
            <a:lvl1pPr>
              <a:buNone/>
              <a:defRPr sz="1200">
                <a:latin typeface="+mn-lt"/>
              </a:defRPr>
            </a:lvl1pPr>
          </a:lstStyle>
          <a:p>
            <a:pPr lvl="0"/>
            <a:r>
              <a:rPr lang="en-US"/>
              <a:t>Click to edit Master text styles</a:t>
            </a:r>
          </a:p>
        </p:txBody>
      </p:sp>
      <p:sp>
        <p:nvSpPr>
          <p:cNvPr id="33" name="Text Placeholder 31"/>
          <p:cNvSpPr>
            <a:spLocks noGrp="1"/>
          </p:cNvSpPr>
          <p:nvPr>
            <p:ph type="body" sz="quarter" idx="11"/>
          </p:nvPr>
        </p:nvSpPr>
        <p:spPr>
          <a:xfrm>
            <a:off x="2263709" y="5627539"/>
            <a:ext cx="7680000" cy="216000"/>
          </a:xfrm>
        </p:spPr>
        <p:txBody>
          <a:bodyPr anchor="ctr"/>
          <a:lstStyle>
            <a:lvl1pPr>
              <a:buNone/>
              <a:defRPr sz="1200">
                <a:latin typeface="+mn-lt"/>
              </a:defRPr>
            </a:lvl1pPr>
          </a:lstStyle>
          <a:p>
            <a:pPr lvl="0"/>
            <a:r>
              <a:rPr lang="en-US"/>
              <a:t>Click to edit Master text styles</a:t>
            </a:r>
          </a:p>
        </p:txBody>
      </p:sp>
    </p:spTree>
    <p:extLst>
      <p:ext uri="{BB962C8B-B14F-4D97-AF65-F5344CB8AC3E}">
        <p14:creationId xmlns:p14="http://schemas.microsoft.com/office/powerpoint/2010/main" val="3120271129"/>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09EAA5E8-11F6-4506-A68A-0D78EEC738FF}"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2419828028"/>
      </p:ext>
    </p:extLst>
  </p:cSld>
  <p:clrMapOvr>
    <a:masterClrMapping/>
  </p:clrMapOvr>
  <p:transition>
    <p:fade/>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6A2E9371-0D19-4440-B036-68FBAB548044}"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1425957856"/>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 2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Medium" pitchFamily="2"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FC0C03D0-719F-4489-BE4F-24584326C8C6}"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1332028825"/>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1846DF5D-26EB-4284-A8A1-240212366A80}"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3"/>
          <p:cNvSpPr>
            <a:spLocks noGrp="1"/>
          </p:cNvSpPr>
          <p:nvPr>
            <p:ph type="ftr" sz="quarter" idx="14"/>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1031046370"/>
      </p:ext>
    </p:extLst>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 2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Medium" pitchFamily="2"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6D5243B0-BEF6-4C03-BA02-7F746BD7DD0C}"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9132883"/>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34B317C9-EF84-43E7-9CF1-B3017A3977CB}" type="slidenum">
              <a:rPr lang="en-GB" sz="800" smtClean="0"/>
              <a:pPr fontAlgn="auto">
                <a:spcBef>
                  <a:spcPts val="0"/>
                </a:spcBef>
                <a:spcAft>
                  <a:spcPts val="0"/>
                </a:spcAft>
                <a:defRPr/>
              </a:pPr>
              <a:t>‹#›</a:t>
            </a:fld>
            <a:endParaRPr lang="en-GB" sz="800" dirty="0"/>
          </a:p>
        </p:txBody>
      </p:sp>
    </p:spTree>
    <p:extLst>
      <p:ext uri="{BB962C8B-B14F-4D97-AF65-F5344CB8AC3E}">
        <p14:creationId xmlns:p14="http://schemas.microsoft.com/office/powerpoint/2010/main" val="24632927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E6523-A6D1-413B-82E2-7C6128B04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B4A38A1-0E78-408B-96E3-016DCDFAD6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F687C871-B9F9-4476-8251-A83777E4F454}"/>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5" name="Footer Placeholder 4">
            <a:extLst>
              <a:ext uri="{FF2B5EF4-FFF2-40B4-BE49-F238E27FC236}">
                <a16:creationId xmlns:a16="http://schemas.microsoft.com/office/drawing/2014/main" xmlns="" id="{A64CB3FD-78EC-4714-8D07-4F5B21BED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9960383-BD4E-4B9C-9699-009AB343966F}"/>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3348847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3"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9748D908-FA6A-4028-8A53-8F913B2EC193}" type="slidenum">
              <a:rPr lang="en-GB" sz="800" smtClean="0"/>
              <a:pPr fontAlgn="auto">
                <a:spcBef>
                  <a:spcPts val="0"/>
                </a:spcBef>
                <a:spcAft>
                  <a:spcPts val="0"/>
                </a:spcAft>
                <a:defRPr/>
              </a:pPr>
              <a:t>‹#›</a:t>
            </a:fld>
            <a:endParaRPr lang="en-GB" sz="800" dirty="0"/>
          </a:p>
        </p:txBody>
      </p:sp>
      <p:sp>
        <p:nvSpPr>
          <p:cNvPr id="2" name="Content Placeholder 1"/>
          <p:cNvSpPr>
            <a:spLocks noGrp="1"/>
          </p:cNvSpPr>
          <p:nvPr>
            <p:ph/>
          </p:nvPr>
        </p:nvSpPr>
        <p:spPr>
          <a:xfrm>
            <a:off x="664308" y="898525"/>
            <a:ext cx="11291277" cy="5708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21056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85329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958E9-8EB9-4585-B9F4-9F252A18E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EB634E7-A50E-465A-8EE5-AD89003225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6D970B8-D8A4-4560-9E9B-B25CB179E8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12EF73A-3516-4DC4-93DB-BE4202A726DC}"/>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6" name="Footer Placeholder 5">
            <a:extLst>
              <a:ext uri="{FF2B5EF4-FFF2-40B4-BE49-F238E27FC236}">
                <a16:creationId xmlns:a16="http://schemas.microsoft.com/office/drawing/2014/main" xmlns="" id="{8FAB6A24-0E9A-400E-B121-94B445807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33A60B1-735D-42B3-8258-46120ED94082}"/>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21059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6D367E-6F07-4A28-AFC7-277A01D7D5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41C6846-0FCF-4DE5-8941-401A745DC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2574F7D4-4CED-4CB6-8616-4C8B910DF5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3A0DF24-554D-49DD-B8CA-09AB9519F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9A074C4-8506-4283-BAF1-A9FEB5278F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254644B-B69C-4624-9CB7-C08131D1080D}"/>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8" name="Footer Placeholder 7">
            <a:extLst>
              <a:ext uri="{FF2B5EF4-FFF2-40B4-BE49-F238E27FC236}">
                <a16:creationId xmlns:a16="http://schemas.microsoft.com/office/drawing/2014/main" xmlns="" id="{13D12A00-0976-4C04-90FB-83AC7B59E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CAD1E07-AFA4-4953-B599-B9381382430C}"/>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330617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D2D35-2AF3-4F39-AEF7-5A6F9C94BD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A830D7C-D512-4A80-B44C-C4C91D1B1FCB}"/>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4" name="Footer Placeholder 3">
            <a:extLst>
              <a:ext uri="{FF2B5EF4-FFF2-40B4-BE49-F238E27FC236}">
                <a16:creationId xmlns:a16="http://schemas.microsoft.com/office/drawing/2014/main" xmlns="" id="{F1DB1654-48FF-4C3A-BD14-189FC7B7C7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3202D77-2566-48E4-B88A-43F3877AD7CB}"/>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4059511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E01D53D-9A63-42E7-A24A-3508B23A631D}"/>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3" name="Footer Placeholder 2">
            <a:extLst>
              <a:ext uri="{FF2B5EF4-FFF2-40B4-BE49-F238E27FC236}">
                <a16:creationId xmlns:a16="http://schemas.microsoft.com/office/drawing/2014/main" xmlns="" id="{521C5ABF-DCB7-4F6B-8A88-A872A95BB7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9D80DE5-4D07-44D6-9580-775F68BB68D3}"/>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42355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96B4A-9E8C-429B-BD68-CF7E9E77F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082599D-69F0-4252-8652-3E0576CEE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DE8D30E-5E2E-4E13-8636-76E7FE2F1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A072115-A6FE-4495-9C3C-9F5F4AFB2F08}"/>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6" name="Footer Placeholder 5">
            <a:extLst>
              <a:ext uri="{FF2B5EF4-FFF2-40B4-BE49-F238E27FC236}">
                <a16:creationId xmlns:a16="http://schemas.microsoft.com/office/drawing/2014/main" xmlns="" id="{8917C20D-F530-485F-9082-EA0DB6B35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4C18D0-D15B-4FF2-8929-EFDB44AA2A82}"/>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323344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D23C8-3006-4E8F-B866-DEDEEDBD2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5036C4-C34C-42E5-A3EA-BB631681D4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8EB73FB-AF34-445D-89E4-9295D2322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77AA29B-9F79-4FF8-8E5D-D8C929D502F1}"/>
              </a:ext>
            </a:extLst>
          </p:cNvPr>
          <p:cNvSpPr>
            <a:spLocks noGrp="1"/>
          </p:cNvSpPr>
          <p:nvPr>
            <p:ph type="dt" sz="half" idx="10"/>
          </p:nvPr>
        </p:nvSpPr>
        <p:spPr/>
        <p:txBody>
          <a:bodyPr/>
          <a:lstStyle/>
          <a:p>
            <a:fld id="{7F7206B3-BAF7-44BB-9F4A-C3BED707CE9C}" type="datetimeFigureOut">
              <a:rPr lang="en-US" smtClean="0"/>
              <a:t>4/4/2018</a:t>
            </a:fld>
            <a:endParaRPr lang="en-US"/>
          </a:p>
        </p:txBody>
      </p:sp>
      <p:sp>
        <p:nvSpPr>
          <p:cNvPr id="6" name="Footer Placeholder 5">
            <a:extLst>
              <a:ext uri="{FF2B5EF4-FFF2-40B4-BE49-F238E27FC236}">
                <a16:creationId xmlns:a16="http://schemas.microsoft.com/office/drawing/2014/main" xmlns="" id="{EDE5FC2D-396A-4246-A4CC-28FAC8971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94DE80E-683F-4AAD-982D-40F417667988}"/>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170294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ags" Target="../tags/tag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ags" Target="../tags/tag2.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31C5E5D-FAE4-4308-85D0-3D4CCE00A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3FFBBA7-E0D2-41F7-9165-E126DDCB6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01B08FC-4573-4C0B-AD5D-18DED4096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206B3-BAF7-44BB-9F4A-C3BED707CE9C}" type="datetimeFigureOut">
              <a:rPr lang="en-US" smtClean="0"/>
              <a:t>4/4/2018</a:t>
            </a:fld>
            <a:endParaRPr lang="en-US"/>
          </a:p>
        </p:txBody>
      </p:sp>
      <p:sp>
        <p:nvSpPr>
          <p:cNvPr id="5" name="Footer Placeholder 4">
            <a:extLst>
              <a:ext uri="{FF2B5EF4-FFF2-40B4-BE49-F238E27FC236}">
                <a16:creationId xmlns:a16="http://schemas.microsoft.com/office/drawing/2014/main" xmlns="" id="{8D322863-3C9D-478F-86B3-027E0FA8B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560A613-FAE3-44C4-8719-FC5C1D4C5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2B433-2F00-4434-BCFA-0C9FC8F34A7D}" type="slidenum">
              <a:rPr lang="en-US" smtClean="0"/>
              <a:t>‹#›</a:t>
            </a:fld>
            <a:endParaRPr lang="en-US"/>
          </a:p>
        </p:txBody>
      </p:sp>
    </p:spTree>
    <p:extLst>
      <p:ext uri="{BB962C8B-B14F-4D97-AF65-F5344CB8AC3E}">
        <p14:creationId xmlns:p14="http://schemas.microsoft.com/office/powerpoint/2010/main" val="4258295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4/4/2018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1027" name="Rectangle 3"/>
          <p:cNvSpPr>
            <a:spLocks noGrp="1" noChangeArrowheads="1"/>
          </p:cNvSpPr>
          <p:nvPr>
            <p:ph type="body" idx="1"/>
          </p:nvPr>
        </p:nvSpPr>
        <p:spPr bwMode="auto">
          <a:xfrm>
            <a:off x="1200151" y="1309688"/>
            <a:ext cx="10329333"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8" name="Rectangle 2"/>
          <p:cNvSpPr>
            <a:spLocks noGrp="1" noChangeArrowheads="1"/>
          </p:cNvSpPr>
          <p:nvPr>
            <p:ph type="title"/>
          </p:nvPr>
        </p:nvSpPr>
        <p:spPr bwMode="auto">
          <a:xfrm>
            <a:off x="1200151" y="295275"/>
            <a:ext cx="10267949" cy="4191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23" name="Text Box 11" descr="Text Box 11"/>
          <p:cNvSpPr txBox="1">
            <a:spLocks noChangeArrowheads="1"/>
          </p:cNvSpPr>
          <p:nvPr/>
        </p:nvSpPr>
        <p:spPr bwMode="auto">
          <a:xfrm>
            <a:off x="1200151"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latin typeface="+mn-lt"/>
                <a:cs typeface="Arial" pitchFamily="34" charset="0"/>
              </a:rPr>
              <a:t>Copyright of Shell International B.V.</a:t>
            </a:r>
          </a:p>
        </p:txBody>
      </p:sp>
      <p:sp>
        <p:nvSpPr>
          <p:cNvPr id="24"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AAF7D279-2055-4050-AA61-6140BFD02F29}" type="slidenum">
              <a:rPr lang="en-GB" sz="800" smtClean="0"/>
              <a:pPr fontAlgn="auto">
                <a:spcBef>
                  <a:spcPts val="0"/>
                </a:spcBef>
                <a:spcAft>
                  <a:spcPts val="0"/>
                </a:spcAft>
                <a:defRPr/>
              </a:pPr>
              <a:t>‹#›</a:t>
            </a:fld>
            <a:endParaRPr lang="en-GB" sz="800" dirty="0"/>
          </a:p>
        </p:txBody>
      </p:sp>
      <p:sp>
        <p:nvSpPr>
          <p:cNvPr id="11"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13"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14"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17" name="Rectangle 28"/>
          <p:cNvSpPr>
            <a:spLocks noChangeArrowheads="1"/>
          </p:cNvSpPr>
          <p:nvPr/>
        </p:nvSpPr>
        <p:spPr bwMode="auto">
          <a:xfrm>
            <a:off x="10917768" y="6107113"/>
            <a:ext cx="918633" cy="546100"/>
          </a:xfrm>
          <a:prstGeom prst="rect">
            <a:avLst/>
          </a:prstGeom>
          <a:solidFill>
            <a:schemeClr val="bg1"/>
          </a:solidFill>
          <a:ln w="9525">
            <a:noFill/>
            <a:miter lim="800000"/>
            <a:headEnd/>
            <a:tailEnd/>
          </a:ln>
          <a:effectLst/>
        </p:spPr>
        <p:txBody>
          <a:bodyPr wrap="none" anchor="ctr"/>
          <a:lstStyle/>
          <a:p>
            <a:pPr>
              <a:defRPr/>
            </a:pPr>
            <a:endParaRPr lang="en-US" sz="2400" dirty="0"/>
          </a:p>
        </p:txBody>
      </p:sp>
      <p:sp>
        <p:nvSpPr>
          <p:cNvPr id="19"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20"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21"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22"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26"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27"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28" name="AcnStamp_ID_1052" hidden="1"/>
          <p:cNvSpPr>
            <a:spLocks noChangeArrowheads="1"/>
          </p:cNvSpPr>
          <p:nvPr>
            <p:custDataLst>
              <p:tags r:id="rId11"/>
            </p:custDataLst>
          </p:nvPr>
        </p:nvSpPr>
        <p:spPr bwMode="gray">
          <a:xfrm>
            <a:off x="10738191" y="1387475"/>
            <a:ext cx="1216743" cy="266740"/>
          </a:xfrm>
          <a:prstGeom prst="leftRightArrow">
            <a:avLst>
              <a:gd name="adj1" fmla="val 100000"/>
              <a:gd name="adj2" fmla="val 0"/>
            </a:avLst>
          </a:prstGeom>
          <a:noFill/>
          <a:ln w="9525">
            <a:noFill/>
            <a:miter lim="800000"/>
            <a:headEnd/>
            <a:tailEnd/>
          </a:ln>
          <a:effectLst/>
        </p:spPr>
        <p:txBody>
          <a:bodyPr wrap="none" lIns="0" tIns="25400" rIns="0" bIns="25400">
            <a:spAutoFit/>
          </a:bodyPr>
          <a:lstStyle/>
          <a:p>
            <a:pPr algn="r">
              <a:defRPr/>
            </a:pPr>
            <a:r>
              <a:rPr lang="en-GB" sz="1400" b="1" dirty="0"/>
              <a:t>MASTER STAMP</a:t>
            </a:r>
          </a:p>
        </p:txBody>
      </p:sp>
      <p:cxnSp>
        <p:nvCxnSpPr>
          <p:cNvPr id="1042" name="AcnStpConnector_ID_1053" hidden="1"/>
          <p:cNvCxnSpPr>
            <a:cxnSpLocks noChangeShapeType="1"/>
          </p:cNvCxnSpPr>
          <p:nvPr>
            <p:custDataLst>
              <p:tags r:id="rId12"/>
            </p:custDataLst>
          </p:nvPr>
        </p:nvCxnSpPr>
        <p:spPr bwMode="gray">
          <a:xfrm>
            <a:off x="10204451" y="1387475"/>
            <a:ext cx="1750483" cy="0"/>
          </a:xfrm>
          <a:prstGeom prst="straightConnector1">
            <a:avLst/>
          </a:prstGeom>
          <a:noFill/>
          <a:ln w="9525">
            <a:solidFill>
              <a:srgbClr val="000000"/>
            </a:solidFill>
            <a:round/>
            <a:headEnd/>
            <a:tailEnd/>
          </a:ln>
        </p:spPr>
      </p:cxnSp>
      <p:cxnSp>
        <p:nvCxnSpPr>
          <p:cNvPr id="1043" name="AcnStpConnector_ID_1054" hidden="1"/>
          <p:cNvCxnSpPr>
            <a:cxnSpLocks noChangeShapeType="1"/>
          </p:cNvCxnSpPr>
          <p:nvPr>
            <p:custDataLst>
              <p:tags r:id="rId13"/>
            </p:custDataLst>
          </p:nvPr>
        </p:nvCxnSpPr>
        <p:spPr bwMode="gray">
          <a:xfrm>
            <a:off x="10204451" y="1651000"/>
            <a:ext cx="1750483" cy="0"/>
          </a:xfrm>
          <a:prstGeom prst="straightConnector1">
            <a:avLst/>
          </a:prstGeom>
          <a:noFill/>
          <a:ln w="9525">
            <a:solidFill>
              <a:srgbClr val="000000"/>
            </a:solidFill>
            <a:round/>
            <a:headEnd/>
            <a:tailEnd/>
          </a:ln>
        </p:spPr>
      </p:cxnSp>
      <p:sp>
        <p:nvSpPr>
          <p:cNvPr id="31"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fontAlgn="auto">
              <a:spcBef>
                <a:spcPts val="0"/>
              </a:spcBef>
              <a:spcAft>
                <a:spcPts val="0"/>
              </a:spcAft>
              <a:defRPr/>
            </a:pPr>
            <a:fld id="{F6F1AC0A-2E30-48FB-914D-8877925F5FE1}" type="datetime3">
              <a:rPr lang="en-US" sz="800" smtClean="0"/>
              <a:pPr algn="ctr" fontAlgn="auto">
                <a:spcBef>
                  <a:spcPts val="0"/>
                </a:spcBef>
                <a:spcAft>
                  <a:spcPts val="0"/>
                </a:spcAft>
                <a:defRPr/>
              </a:pPr>
              <a:t>4 April 2018</a:t>
            </a:fld>
            <a:endParaRPr lang="en-GB" sz="800" dirty="0"/>
          </a:p>
        </p:txBody>
      </p:sp>
    </p:spTree>
    <p:extLst>
      <p:ext uri="{BB962C8B-B14F-4D97-AF65-F5344CB8AC3E}">
        <p14:creationId xmlns:p14="http://schemas.microsoft.com/office/powerpoint/2010/main" val="148724395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Lst>
  <p:transition>
    <p:fade/>
  </p:transition>
  <p:hf hdr="0" ftr="0" dt="0"/>
  <p:txStyles>
    <p:titleStyle>
      <a:lvl1pPr algn="l" rtl="0" eaLnBrk="0" fontAlgn="base" hangingPunct="0">
        <a:spcBef>
          <a:spcPct val="0"/>
        </a:spcBef>
        <a:spcAft>
          <a:spcPct val="0"/>
        </a:spcAft>
        <a:defRPr sz="2000" b="1" kern="1200">
          <a:solidFill>
            <a:schemeClr val="accent2"/>
          </a:solidFill>
          <a:latin typeface="+mj-lt"/>
          <a:ea typeface="+mj-ea"/>
          <a:cs typeface="+mj-cs"/>
        </a:defRPr>
      </a:lvl1pPr>
      <a:lvl2pPr algn="l" rtl="0" eaLnBrk="0" fontAlgn="base" hangingPunct="0">
        <a:spcBef>
          <a:spcPct val="0"/>
        </a:spcBef>
        <a:spcAft>
          <a:spcPct val="0"/>
        </a:spcAft>
        <a:defRPr sz="2000" b="1">
          <a:solidFill>
            <a:schemeClr val="accent2"/>
          </a:solidFill>
          <a:latin typeface="Futura Medium" pitchFamily="2" charset="0"/>
        </a:defRPr>
      </a:lvl2pPr>
      <a:lvl3pPr algn="l" rtl="0" eaLnBrk="0" fontAlgn="base" hangingPunct="0">
        <a:spcBef>
          <a:spcPct val="0"/>
        </a:spcBef>
        <a:spcAft>
          <a:spcPct val="0"/>
        </a:spcAft>
        <a:defRPr sz="2000" b="1">
          <a:solidFill>
            <a:schemeClr val="accent2"/>
          </a:solidFill>
          <a:latin typeface="Futura Medium" pitchFamily="2" charset="0"/>
        </a:defRPr>
      </a:lvl3pPr>
      <a:lvl4pPr algn="l" rtl="0" eaLnBrk="0" fontAlgn="base" hangingPunct="0">
        <a:spcBef>
          <a:spcPct val="0"/>
        </a:spcBef>
        <a:spcAft>
          <a:spcPct val="0"/>
        </a:spcAft>
        <a:defRPr sz="2000" b="1">
          <a:solidFill>
            <a:schemeClr val="accent2"/>
          </a:solidFill>
          <a:latin typeface="Futura Medium" pitchFamily="2" charset="0"/>
        </a:defRPr>
      </a:lvl4pPr>
      <a:lvl5pPr algn="l" rtl="0" eaLnBrk="0" fontAlgn="base" hangingPunct="0">
        <a:spcBef>
          <a:spcPct val="0"/>
        </a:spcBef>
        <a:spcAft>
          <a:spcPct val="0"/>
        </a:spcAft>
        <a:defRPr sz="2000" b="1">
          <a:solidFill>
            <a:schemeClr val="accent2"/>
          </a:solidFill>
          <a:latin typeface="Futura Medium" pitchFamily="2" charset="0"/>
        </a:defRPr>
      </a:lvl5pPr>
      <a:lvl6pPr marL="457200" algn="l" rtl="0" fontAlgn="base">
        <a:spcBef>
          <a:spcPct val="0"/>
        </a:spcBef>
        <a:spcAft>
          <a:spcPct val="0"/>
        </a:spcAft>
        <a:defRPr sz="2400" b="1">
          <a:solidFill>
            <a:schemeClr val="accent2"/>
          </a:solidFill>
          <a:latin typeface="Futura Medium" pitchFamily="2" charset="0"/>
        </a:defRPr>
      </a:lvl6pPr>
      <a:lvl7pPr marL="914400" algn="l" rtl="0" fontAlgn="base">
        <a:spcBef>
          <a:spcPct val="0"/>
        </a:spcBef>
        <a:spcAft>
          <a:spcPct val="0"/>
        </a:spcAft>
        <a:defRPr sz="2400" b="1">
          <a:solidFill>
            <a:schemeClr val="accent2"/>
          </a:solidFill>
          <a:latin typeface="Futura Medium" pitchFamily="2" charset="0"/>
        </a:defRPr>
      </a:lvl7pPr>
      <a:lvl8pPr marL="1371600" algn="l" rtl="0" fontAlgn="base">
        <a:spcBef>
          <a:spcPct val="0"/>
        </a:spcBef>
        <a:spcAft>
          <a:spcPct val="0"/>
        </a:spcAft>
        <a:defRPr sz="2400" b="1">
          <a:solidFill>
            <a:schemeClr val="accent2"/>
          </a:solidFill>
          <a:latin typeface="Futura Medium" pitchFamily="2" charset="0"/>
        </a:defRPr>
      </a:lvl8pPr>
      <a:lvl9pPr marL="1828800" algn="l" rtl="0" fontAlgn="base">
        <a:spcBef>
          <a:spcPct val="0"/>
        </a:spcBef>
        <a:spcAft>
          <a:spcPct val="0"/>
        </a:spcAft>
        <a:defRPr sz="2400" b="1">
          <a:solidFill>
            <a:schemeClr val="accent2"/>
          </a:solidFill>
          <a:latin typeface="Futura Medium" pitchFamily="2" charset="0"/>
        </a:defRPr>
      </a:lvl9pPr>
    </p:titleStyle>
    <p:bodyStyle>
      <a:lvl1pPr marL="265113" indent="-265113" algn="l" rtl="0" eaLnBrk="0" fontAlgn="base" hangingPunct="0">
        <a:lnSpc>
          <a:spcPct val="140000"/>
        </a:lnSpc>
        <a:spcBef>
          <a:spcPct val="0"/>
        </a:spcBef>
        <a:spcAft>
          <a:spcPts val="600"/>
        </a:spcAft>
        <a:buClr>
          <a:schemeClr val="accent2"/>
        </a:buClr>
        <a:buSzPct val="75000"/>
        <a:buBlip>
          <a:blip r:embed="rId14"/>
        </a:buBlip>
        <a:defRPr sz="2000" kern="1200">
          <a:solidFill>
            <a:schemeClr val="tx1"/>
          </a:solidFill>
          <a:latin typeface="+mn-lt"/>
          <a:ea typeface="+mn-ea"/>
          <a:cs typeface="+mn-cs"/>
        </a:defRPr>
      </a:lvl1pPr>
      <a:lvl2pPr marL="447675" indent="-180975" algn="l" rtl="0" eaLnBrk="0" fontAlgn="base" hangingPunct="0">
        <a:lnSpc>
          <a:spcPct val="140000"/>
        </a:lnSpc>
        <a:spcBef>
          <a:spcPct val="0"/>
        </a:spcBef>
        <a:spcAft>
          <a:spcPts val="600"/>
        </a:spcAft>
        <a:buClr>
          <a:schemeClr val="tx1"/>
        </a:buClr>
        <a:buSzPct val="75000"/>
        <a:buFont typeface="Wingdings" pitchFamily="2" charset="2"/>
        <a:buChar char="n"/>
        <a:defRPr sz="2000" kern="1200">
          <a:solidFill>
            <a:schemeClr val="tx1"/>
          </a:solidFill>
          <a:latin typeface="+mn-lt"/>
          <a:ea typeface="+mn-ea"/>
          <a:cs typeface="+mn-cs"/>
        </a:defRPr>
      </a:lvl2pPr>
      <a:lvl3pPr marL="895350" indent="-180975" algn="l" rtl="0" eaLnBrk="0" fontAlgn="base" hangingPunct="0">
        <a:lnSpc>
          <a:spcPct val="140000"/>
        </a:lnSpc>
        <a:spcBef>
          <a:spcPct val="0"/>
        </a:spcBef>
        <a:spcAft>
          <a:spcPts val="600"/>
        </a:spcAft>
        <a:buClr>
          <a:schemeClr val="tx1"/>
        </a:buClr>
        <a:buSzPct val="75000"/>
        <a:buFont typeface="Wingdings" pitchFamily="2" charset="2"/>
        <a:buChar char="n"/>
        <a:defRPr sz="1600" kern="1200">
          <a:solidFill>
            <a:schemeClr val="tx1"/>
          </a:solidFill>
          <a:latin typeface="+mn-lt"/>
          <a:ea typeface="+mn-ea"/>
          <a:cs typeface="+mn-cs"/>
        </a:defRPr>
      </a:lvl3pPr>
      <a:lvl4pPr marL="1257300" indent="-180975" algn="l" rtl="0" eaLnBrk="0" fontAlgn="base" hangingPunct="0">
        <a:lnSpc>
          <a:spcPct val="140000"/>
        </a:lnSpc>
        <a:spcBef>
          <a:spcPct val="0"/>
        </a:spcBef>
        <a:spcAft>
          <a:spcPts val="600"/>
        </a:spcAft>
        <a:buClr>
          <a:schemeClr val="tx1"/>
        </a:buClr>
        <a:buSzPct val="75000"/>
        <a:buFont typeface="Wingdings" pitchFamily="2" charset="2"/>
        <a:buChar char="n"/>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9" y="548680"/>
            <a:ext cx="11600484" cy="504056"/>
          </a:xfrm>
        </p:spPr>
        <p:txBody>
          <a:bodyPr>
            <a:normAutofit fontScale="90000"/>
          </a:bodyPr>
          <a:lstStyle/>
          <a:p>
            <a:pPr>
              <a:defRPr/>
            </a:pPr>
            <a:r>
              <a:rPr lang="en-US" sz="2000" b="1" dirty="0">
                <a:latin typeface="Futura Medium" panose="00000400000000000000" pitchFamily="2" charset="0"/>
              </a:rPr>
              <a:t>Project Title: Numbering Of High Tension (HT) Poles Along Our 6.6KV High Tension Line From OKGP To Remote Manifold</a:t>
            </a:r>
          </a:p>
        </p:txBody>
      </p:sp>
      <p:sp>
        <p:nvSpPr>
          <p:cNvPr id="7" name="Text Placeholder 2"/>
          <p:cNvSpPr txBox="1">
            <a:spLocks/>
          </p:cNvSpPr>
          <p:nvPr/>
        </p:nvSpPr>
        <p:spPr>
          <a:xfrm>
            <a:off x="99277" y="1104529"/>
            <a:ext cx="11893551" cy="1949607"/>
          </a:xfrm>
          <a:prstGeom prst="rect">
            <a:avLst/>
          </a:prstGeom>
          <a:noFill/>
          <a:ln>
            <a:solidFill>
              <a:schemeClr val="tx1">
                <a:lumMod val="75000"/>
              </a:schemeClr>
            </a:solidFill>
          </a:ln>
        </p:spPr>
        <p:txBody>
          <a:bodyPr/>
          <a:lstStyle/>
          <a:p>
            <a:pPr algn="just" defTabSz="914400">
              <a:spcAft>
                <a:spcPts val="500"/>
              </a:spcAft>
              <a:defRPr/>
            </a:pPr>
            <a:r>
              <a:rPr lang="en-GB" sz="1400" b="1" u="sng" dirty="0">
                <a:latin typeface="Futura Medium" panose="00000400000000000000" pitchFamily="2" charset="0"/>
              </a:rPr>
              <a:t>Business Case/objectives</a:t>
            </a:r>
            <a:r>
              <a:rPr lang="en-GB" sz="1400" b="1" dirty="0">
                <a:latin typeface="Futura Medium" pitchFamily="2" charset="0"/>
                <a:cs typeface="Arial" charset="0"/>
              </a:rPr>
              <a:t>:   </a:t>
            </a:r>
          </a:p>
          <a:p>
            <a:pPr algn="just" defTabSz="914400">
              <a:spcAft>
                <a:spcPts val="500"/>
              </a:spcAft>
              <a:defRPr/>
            </a:pPr>
            <a:r>
              <a:rPr lang="en-GB" sz="1400" dirty="0">
                <a:latin typeface="Futura Medium" panose="00000400000000000000" pitchFamily="2" charset="0"/>
              </a:rPr>
              <a:t>There are so many HT poles from OKGP to Remote Manifold used to support our HT lines transporting power to </a:t>
            </a:r>
            <a:r>
              <a:rPr lang="en-GB" sz="1400" dirty="0" err="1">
                <a:latin typeface="Futura Medium" panose="00000400000000000000" pitchFamily="2" charset="0"/>
              </a:rPr>
              <a:t>Rmote</a:t>
            </a:r>
            <a:r>
              <a:rPr lang="en-GB" sz="1400" dirty="0">
                <a:latin typeface="Futura Medium" panose="00000400000000000000" pitchFamily="2" charset="0"/>
              </a:rPr>
              <a:t> Manifold. We carry out PM CM activities along the line. At the moment we do not know how many of these poles are there. There is no proper way of identifying each pole or describing an area along the line if the need arises. But when the poles are numbered, it becomes much easier to identify any pole, describe any given section of the line.</a:t>
            </a:r>
            <a:endParaRPr lang="en-US" sz="1400" b="1" dirty="0">
              <a:latin typeface="Futura Medium" panose="00000400000000000000" pitchFamily="2" charset="0"/>
            </a:endParaRPr>
          </a:p>
        </p:txBody>
      </p:sp>
      <p:sp>
        <p:nvSpPr>
          <p:cNvPr id="13" name="Text Placeholder 2"/>
          <p:cNvSpPr txBox="1">
            <a:spLocks/>
          </p:cNvSpPr>
          <p:nvPr/>
        </p:nvSpPr>
        <p:spPr>
          <a:xfrm>
            <a:off x="4194125" y="3211300"/>
            <a:ext cx="4832351" cy="3443003"/>
          </a:xfrm>
          <a:prstGeom prst="rect">
            <a:avLst/>
          </a:prstGeom>
          <a:ln>
            <a:solidFill>
              <a:schemeClr val="tx1">
                <a:lumMod val="75000"/>
              </a:schemeClr>
            </a:solidFill>
          </a:ln>
        </p:spPr>
        <p:txBody>
          <a:bodyPr/>
          <a:lstStyle/>
          <a:p>
            <a:pPr algn="just" defTabSz="914400">
              <a:spcAft>
                <a:spcPts val="500"/>
              </a:spcAft>
              <a:defRPr/>
            </a:pPr>
            <a:r>
              <a:rPr lang="en-US" sz="1600" b="1" u="sng" dirty="0">
                <a:latin typeface="Futura Medium" panose="00000400000000000000" pitchFamily="2" charset="0"/>
              </a:rPr>
              <a:t>Project Scope/Actions : </a:t>
            </a:r>
          </a:p>
          <a:p>
            <a:pPr marL="285750" lvl="0" indent="-285750">
              <a:buFont typeface="Wingdings" panose="05000000000000000000" pitchFamily="2" charset="2"/>
              <a:buChar char="§"/>
            </a:pPr>
            <a:r>
              <a:rPr lang="en-GB" sz="1400" dirty="0"/>
              <a:t>Carry out initial census of the poles, end-to-end, to ascertain the numerical strength.</a:t>
            </a:r>
          </a:p>
          <a:p>
            <a:pPr marL="285750" lvl="0" indent="-285750">
              <a:buFont typeface="Wingdings" panose="05000000000000000000" pitchFamily="2" charset="2"/>
              <a:buChar char="§"/>
            </a:pPr>
            <a:r>
              <a:rPr lang="en-GB" sz="1400" dirty="0"/>
              <a:t>Engage the services of an Artist to neatly cut the numbers (1 to N number of poles) on cardboard sheets.</a:t>
            </a:r>
          </a:p>
          <a:p>
            <a:pPr marL="285750" lvl="0" indent="-285750">
              <a:buFont typeface="Wingdings" panose="05000000000000000000" pitchFamily="2" charset="2"/>
              <a:buChar char="§"/>
            </a:pPr>
            <a:r>
              <a:rPr lang="en-GB" sz="1400" dirty="0"/>
              <a:t>Buy some tins of indelible paint and a couple of paint brushes to carry out the actual numbering activities.</a:t>
            </a:r>
          </a:p>
          <a:p>
            <a:pPr marL="285750" lvl="0" indent="-285750">
              <a:buFont typeface="Wingdings" panose="05000000000000000000" pitchFamily="2" charset="2"/>
              <a:buChar char="§"/>
            </a:pPr>
            <a:r>
              <a:rPr lang="en-GB" sz="1400" dirty="0"/>
              <a:t>Minimum of two people and security escort will be required to accomplish this task. </a:t>
            </a:r>
          </a:p>
          <a:p>
            <a:pPr marL="285750" lvl="0" indent="-285750">
              <a:buFont typeface="Wingdings" panose="05000000000000000000" pitchFamily="2" charset="2"/>
              <a:buChar char="§"/>
            </a:pPr>
            <a:r>
              <a:rPr lang="en-GB" sz="1400" dirty="0"/>
              <a:t>3 – 4 weeks will be required to complete the painting activity. The earlier the better because of the rainy season.</a:t>
            </a:r>
          </a:p>
          <a:p>
            <a:pPr defTabSz="914400">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31303" y="5142956"/>
            <a:ext cx="2891367" cy="1525450"/>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dirty="0">
                <a:latin typeface="Futura Medium" panose="00000400000000000000" pitchFamily="2" charset="0"/>
              </a:rPr>
              <a:t>Project Sponsor: </a:t>
            </a:r>
            <a:r>
              <a:rPr lang="en-US" altLang="en-US" sz="1400" dirty="0" err="1">
                <a:latin typeface="Futura Medium" panose="00000400000000000000" pitchFamily="2" charset="0"/>
              </a:rPr>
              <a:t>Oyedele</a:t>
            </a:r>
            <a:r>
              <a:rPr lang="en-US" altLang="en-US" sz="1400" dirty="0">
                <a:latin typeface="Futura Medium" panose="00000400000000000000" pitchFamily="2" charset="0"/>
              </a:rPr>
              <a:t>, Florence.</a:t>
            </a:r>
          </a:p>
          <a:p>
            <a:pPr marL="0" lvl="1" defTabSz="914400">
              <a:spcBef>
                <a:spcPts val="300"/>
              </a:spcBef>
              <a:spcAft>
                <a:spcPct val="0"/>
              </a:spcAft>
            </a:pPr>
            <a:r>
              <a:rPr lang="en-US" altLang="en-US" sz="1400" dirty="0">
                <a:latin typeface="Futura Medium" panose="00000400000000000000" pitchFamily="2" charset="0"/>
              </a:rPr>
              <a:t>Implementation Lead: </a:t>
            </a:r>
            <a:r>
              <a:rPr lang="en-US" altLang="en-US" sz="1400" dirty="0" err="1">
                <a:latin typeface="Futura Medium" panose="00000400000000000000" pitchFamily="2" charset="0"/>
              </a:rPr>
              <a:t>Ogbodu</a:t>
            </a:r>
            <a:r>
              <a:rPr lang="en-US" altLang="en-US" sz="1400" dirty="0">
                <a:latin typeface="Futura Medium" panose="00000400000000000000" pitchFamily="2" charset="0"/>
              </a:rPr>
              <a:t>, </a:t>
            </a:r>
            <a:r>
              <a:rPr lang="en-US" altLang="en-US" sz="1400" dirty="0" err="1">
                <a:latin typeface="Futura Medium" panose="00000400000000000000" pitchFamily="2" charset="0"/>
              </a:rPr>
              <a:t>Oghenerume</a:t>
            </a:r>
            <a:endParaRPr lang="en-US" altLang="en-US" sz="1400" dirty="0">
              <a:latin typeface="Futura Medium" panose="00000400000000000000" pitchFamily="2" charset="0"/>
            </a:endParaRPr>
          </a:p>
          <a:p>
            <a:pPr marL="0" lvl="1" defTabSz="914400">
              <a:spcBef>
                <a:spcPts val="300"/>
              </a:spcBef>
              <a:spcAft>
                <a:spcPct val="0"/>
              </a:spcAft>
            </a:pPr>
            <a:r>
              <a:rPr lang="en-US" altLang="en-US" sz="1400" dirty="0">
                <a:latin typeface="Futura Medium" panose="00000400000000000000" pitchFamily="2" charset="0"/>
              </a:rPr>
              <a:t>Project Team:                               1. Ezufoh, C.O., 2. Uju, A.                            3. Ariwodo</a:t>
            </a:r>
            <a:r>
              <a:rPr lang="en-US" altLang="en-US" sz="1400">
                <a:latin typeface="Futura Medium" panose="00000400000000000000" pitchFamily="2" charset="0"/>
              </a:rPr>
              <a:t>, O.,  </a:t>
            </a:r>
            <a:r>
              <a:rPr lang="en-US" altLang="en-US" sz="1400" dirty="0">
                <a:latin typeface="Futura Medium" panose="00000400000000000000" pitchFamily="2" charset="0"/>
              </a:rPr>
              <a:t>4. Adedokun R</a:t>
            </a:r>
          </a:p>
          <a:p>
            <a:pPr marL="171450" indent="-171450" defTabSz="914400">
              <a:defRPr/>
            </a:pPr>
            <a:endParaRPr lang="en-GB" sz="1200" b="1"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83597" y="5373216"/>
            <a:ext cx="3956049" cy="1287150"/>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400" b="1" u="sng" dirty="0">
                <a:latin typeface="Futura Medium" panose="00000400000000000000" pitchFamily="2" charset="0"/>
              </a:rPr>
              <a:t>High-level Timeline:</a:t>
            </a:r>
          </a:p>
          <a:p>
            <a:pPr marL="285750" indent="-285750" algn="just" defTabSz="914400">
              <a:spcAft>
                <a:spcPts val="500"/>
              </a:spcAft>
              <a:buFont typeface="Wingdings" panose="05000000000000000000" pitchFamily="2" charset="2"/>
              <a:buChar char="§"/>
              <a:defRPr/>
            </a:pPr>
            <a:r>
              <a:rPr lang="en-GB" sz="1400" dirty="0">
                <a:latin typeface="Futura Medium" panose="00000400000000000000" pitchFamily="2" charset="0"/>
              </a:rPr>
              <a:t>L0-L1: (See the definition of L1-L5 in the next slide.)</a:t>
            </a:r>
          </a:p>
          <a:p>
            <a:pPr marL="285750" indent="-285750" algn="just" defTabSz="914400">
              <a:spcAft>
                <a:spcPts val="500"/>
              </a:spcAft>
              <a:buFont typeface="Wingdings" panose="05000000000000000000" pitchFamily="2" charset="2"/>
              <a:buChar char="§"/>
              <a:defRPr/>
            </a:pPr>
            <a:r>
              <a:rPr lang="en-GB" sz="1400" dirty="0">
                <a:latin typeface="Futura Medium" panose="00000400000000000000" pitchFamily="2" charset="0"/>
              </a:rPr>
              <a:t>L2:</a:t>
            </a:r>
          </a:p>
          <a:p>
            <a:pPr marL="285750" indent="-285750" algn="just" defTabSz="914400">
              <a:spcAft>
                <a:spcPts val="500"/>
              </a:spcAft>
              <a:buFont typeface="Wingdings" panose="05000000000000000000" pitchFamily="2" charset="2"/>
              <a:buChar char="§"/>
              <a:defRPr/>
            </a:pPr>
            <a:r>
              <a:rPr lang="en-GB" sz="1400" dirty="0">
                <a:latin typeface="Futura Medium" panose="00000400000000000000" pitchFamily="2" charset="0"/>
              </a:rPr>
              <a:t>L3:</a:t>
            </a:r>
          </a:p>
        </p:txBody>
      </p:sp>
      <p:sp>
        <p:nvSpPr>
          <p:cNvPr id="11" name="Text Placeholder 2"/>
          <p:cNvSpPr txBox="1">
            <a:spLocks/>
          </p:cNvSpPr>
          <p:nvPr/>
        </p:nvSpPr>
        <p:spPr>
          <a:xfrm>
            <a:off x="9116487" y="3222704"/>
            <a:ext cx="2906183" cy="18291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600" b="1" u="sng" dirty="0">
                <a:latin typeface="Futura Medium" panose="00000400000000000000" pitchFamily="2" charset="0"/>
              </a:rPr>
              <a:t>Critical Success Factors:</a:t>
            </a:r>
            <a:endParaRPr lang="en-GB" sz="1600" dirty="0">
              <a:latin typeface="Futura Medium" panose="00000400000000000000" pitchFamily="2" charset="0"/>
            </a:endParaRPr>
          </a:p>
          <a:p>
            <a:pPr marL="171450" indent="-171450" defTabSz="914400">
              <a:spcBef>
                <a:spcPts val="300"/>
              </a:spcBef>
              <a:buFont typeface="Wingdings" pitchFamily="2" charset="2"/>
              <a:buChar char="§"/>
              <a:defRPr/>
            </a:pPr>
            <a:r>
              <a:rPr lang="en-GB" sz="1400" dirty="0">
                <a:latin typeface="Futura Medium" panose="00000400000000000000" pitchFamily="2" charset="0"/>
              </a:rPr>
              <a:t>Management support for project execution.</a:t>
            </a:r>
          </a:p>
          <a:p>
            <a:pPr marL="171450" indent="-171450" defTabSz="914400">
              <a:spcBef>
                <a:spcPts val="300"/>
              </a:spcBef>
              <a:buFont typeface="Wingdings" pitchFamily="2" charset="2"/>
              <a:buChar char="§"/>
              <a:defRPr/>
            </a:pPr>
            <a:r>
              <a:rPr lang="en-GB" sz="1400" dirty="0">
                <a:latin typeface="Futura Medium" panose="00000400000000000000" pitchFamily="2" charset="0"/>
              </a:rPr>
              <a:t>Fund for purchasing cardboard sheets and cutting the numbers</a:t>
            </a:r>
          </a:p>
          <a:p>
            <a:pPr marL="171450" indent="-171450" defTabSz="914400">
              <a:spcBef>
                <a:spcPts val="300"/>
              </a:spcBef>
              <a:buFont typeface="Wingdings" pitchFamily="2" charset="2"/>
              <a:buChar char="§"/>
              <a:defRPr/>
            </a:pPr>
            <a:r>
              <a:rPr lang="en-GB" sz="1400" dirty="0">
                <a:latin typeface="Futura Medium" panose="00000400000000000000" pitchFamily="2" charset="0"/>
              </a:rPr>
              <a:t>Availability of security escort and logistic arrangements</a:t>
            </a:r>
            <a:r>
              <a:rPr lang="en-GB" sz="1200" dirty="0">
                <a:solidFill>
                  <a:srgbClr val="EEECE1">
                    <a:lumMod val="50000"/>
                  </a:srgbClr>
                </a:solidFill>
                <a:latin typeface="Futura Medium" panose="00000400000000000000" pitchFamily="2" charset="0"/>
              </a:rPr>
              <a:t>. </a:t>
            </a: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211300"/>
            <a:ext cx="4065007" cy="2017900"/>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600" b="1" u="sng" dirty="0">
                <a:latin typeface="Futura Medium" panose="00000400000000000000" pitchFamily="2" charset="0"/>
              </a:rPr>
              <a:t>Potential Benefits &amp; Measurement:</a:t>
            </a:r>
          </a:p>
          <a:p>
            <a:pPr marL="171450" lvl="0" indent="-171450">
              <a:buFont typeface="Wingdings" panose="05000000000000000000" pitchFamily="2" charset="2"/>
              <a:buChar char="§"/>
            </a:pPr>
            <a:r>
              <a:rPr lang="en-GB" sz="1200" dirty="0"/>
              <a:t>It will give us the opportunity to know the number of single HT poles and     the number of H-poles along the line.</a:t>
            </a:r>
          </a:p>
          <a:p>
            <a:pPr marL="171450" lvl="0" indent="-171450">
              <a:buFont typeface="Wingdings" panose="05000000000000000000" pitchFamily="2" charset="2"/>
              <a:buChar char="§"/>
            </a:pPr>
            <a:r>
              <a:rPr lang="en-GB" sz="1200" dirty="0"/>
              <a:t>It provides easy identification of any pole during and after our routing inspections or fault location. </a:t>
            </a:r>
          </a:p>
          <a:p>
            <a:pPr marL="171450" lvl="0" indent="-171450">
              <a:buFont typeface="Wingdings" panose="05000000000000000000" pitchFamily="2" charset="2"/>
              <a:buChar char="§"/>
            </a:pPr>
            <a:r>
              <a:rPr lang="en-GB" sz="1200" dirty="0"/>
              <a:t>It makes description of any section of the line very easy when there is any issue, just like the  vandalization that happened in the recent past.</a:t>
            </a:r>
          </a:p>
          <a:p>
            <a:pPr marL="171450" lvl="0" indent="-171450">
              <a:buFont typeface="Wingdings" panose="05000000000000000000" pitchFamily="2" charset="2"/>
              <a:buChar char="§"/>
            </a:pPr>
            <a:r>
              <a:rPr lang="en-GB" sz="1200" dirty="0"/>
              <a:t>It allows for grass cutting contractor monitoring.</a:t>
            </a:r>
          </a:p>
          <a:p>
            <a:pPr marL="171450" lvl="0" indent="-171450">
              <a:buFont typeface="Wingdings" panose="05000000000000000000" pitchFamily="2" charset="2"/>
              <a:buChar char="§"/>
            </a:pPr>
            <a:r>
              <a:rPr lang="en-GB" sz="1200" dirty="0"/>
              <a:t>To checkmate overhead line contractor invoicing.</a:t>
            </a:r>
          </a:p>
          <a:p>
            <a:pPr defTabSz="914400">
              <a:defRPr/>
            </a:pPr>
            <a:endParaRPr lang="en-GB" sz="1800" dirty="0">
              <a:solidFill>
                <a:srgbClr val="EEECE1">
                  <a:lumMod val="50000"/>
                </a:srgbClr>
              </a:solidFill>
              <a:latin typeface="Futura Medium" panose="00000400000000000000" pitchFamily="2" charset="0"/>
            </a:endParaRP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STYLE" val="AcnStamp"/>
  <p:tag name="DATE" val="30-5-2008 13:54:58"/>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ags/tag4.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terim PowerPoint Template Vista April2010">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50</Value>
      <Value>11</Value>
      <Value>10</Value>
      <Value>9</Value>
      <Value>8</Value>
      <Value>7</Value>
      <Value>6</Value>
      <Value>5</Value>
      <Value>4</Value>
      <Value>3</Value>
      <Value>2</Value>
      <Value>1</Value>
    </TaxCatchAll>
    <_dlc_DocId xmlns="94fa94db-9f68-4db9-8aad-b353dd6cd207">AFFAA0624-1326894789-75430</_dlc_DocId>
    <_dlc_DocIdUrl xmlns="94fa94db-9f68-4db9-8aad-b353dd6cd207">
      <Url>https://nga001-sp.shell.com/sites/AFFAA0624/_layouts/15/DocIdRedir.aspx?ID=AFFAA0624-1326894789-75430</Url>
      <Description>AFFAA0624-1326894789-75430</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Departmental, Team, and Committee Meetings [ARM]</TermName>
          <TermId xmlns="http://schemas.microsoft.com/office/infopath/2007/PartnerControls">087747b7-e3f8-4ae5-8e21-744bffb7d900</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Props1.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1D8B8E-3ECA-410F-8007-9B409056E610}">
  <ds:schemaRefs>
    <ds:schemaRef ds:uri="http://schemas.microsoft.com/sharepoint/events"/>
  </ds:schemaRefs>
</ds:datastoreItem>
</file>

<file path=customXml/itemProps3.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4.xml><?xml version="1.0" encoding="utf-8"?>
<ds:datastoreItem xmlns:ds="http://schemas.openxmlformats.org/officeDocument/2006/customXml" ds:itemID="{5CE597B9-F879-40F4-9968-CD98FBF742AC}">
  <ds:schemaRefs>
    <ds:schemaRef ds:uri="http://schemas.microsoft.com/office/2006/metadata/properties"/>
    <ds:schemaRef ds:uri="http://schemas.openxmlformats.org/package/2006/metadata/core-properties"/>
    <ds:schemaRef ds:uri="94fa94db-9f68-4db9-8aad-b353dd6cd207"/>
    <ds:schemaRef ds:uri="http://schemas.microsoft.com/office/2006/documentManagement/types"/>
    <ds:schemaRef ds:uri="http://schemas.microsoft.com/sharepoint/v3"/>
    <ds:schemaRef ds:uri="http://purl.org/dc/elements/1.1/"/>
    <ds:schemaRef ds:uri="http://schemas.microsoft.com/sharepoint/v4"/>
    <ds:schemaRef ds:uri="http://purl.org/dc/terms/"/>
    <ds:schemaRef ds:uri="d37dc61e-6134-4f77-a092-981fcd794f3a"/>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2467</TotalTime>
  <Words>393</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Calibri Light</vt:lpstr>
      <vt:lpstr>Futura Medium</vt:lpstr>
      <vt:lpstr>Wingdings</vt:lpstr>
      <vt:lpstr>Futura</vt:lpstr>
      <vt:lpstr>Calibri</vt:lpstr>
      <vt:lpstr>Office Theme</vt:lpstr>
      <vt:lpstr>Office Theme</vt:lpstr>
      <vt:lpstr>Interim PowerPoint Template Vista April2010</vt:lpstr>
      <vt:lpstr>Project Title: Numbering Of High Tension (HT) Poles Along Our 6.6KV High Tension Line From OKGP To Remote Manifold</vt:lpstr>
    </vt:vector>
  </TitlesOfParts>
  <Company>Shell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Charter -  Numbering of High Tension (HT) Poles Along Our 6.6KV High Tension Line From OKGP To Remote Manifold</dc:title>
  <dc:creator>Akadiri, Olabisi SPDC-FUP/OG</dc:creator>
  <cp:lastModifiedBy>Nabage, Musa A SNEPCO-UPO/G/WOB</cp:lastModifiedBy>
  <cp:revision>351</cp:revision>
  <cp:lastPrinted>2016-11-16T07:40:38Z</cp:lastPrinted>
  <dcterms:created xsi:type="dcterms:W3CDTF">2016-08-29T09:50:08Z</dcterms:created>
  <dcterms:modified xsi:type="dcterms:W3CDTF">2018-04-04T09:39:43Z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80484abd-4c0e-4b8f-9ffe-c21eb7f95768</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50;#Departmental, Team, and Committee Meetings [ARM]|087747b7-e3f8-4ae5-8e21-744bffb7d900</vt:lpwstr>
  </property>
</Properties>
</file>