
<file path=[Content_Types].xml><?xml version="1.0" encoding="utf-8"?>
<Types xmlns="http://schemas.openxmlformats.org/package/2006/content-types">
  <Default Extension="bin" ContentType="application/vnd.openxmlformats-officedocument.oleObject"/>
  <Default Extension="emf" ContentType="image/x-emf"/>
  <Default Extension="fntdata" ContentType="application/x-fontdata"/>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heme/theme2.xml" ContentType="application/vnd.openxmlformats-officedocument.theme+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60" r:id="rId1"/>
  </p:sldMasterIdLst>
  <p:notesMasterIdLst>
    <p:notesMasterId r:id="rId3"/>
  </p:notesMasterIdLst>
  <p:sldIdLst>
    <p:sldId id="6182" r:id="rId2"/>
  </p:sldIdLst>
  <p:sldSz cx="12192000" cy="6858000"/>
  <p:notesSz cx="6858000" cy="9144000"/>
  <p:embeddedFontLst>
    <p:embeddedFont>
      <p:font typeface="Calibri" panose="020F0502020204030204" pitchFamily="34" charset="0"/>
      <p:regular r:id="rId4"/>
      <p:bold r:id="rId5"/>
      <p:italic r:id="rId6"/>
      <p:boldItalic r:id="rId7"/>
    </p:embeddedFont>
    <p:embeddedFont>
      <p:font typeface="Futura Bold" panose="00000900000000000000" pitchFamily="2" charset="0"/>
      <p:regular r:id="rId8"/>
      <p:boldItalic r:id="rId9"/>
    </p:embeddedFont>
    <p:embeddedFont>
      <p:font typeface="Futura Medium" panose="00000400000000000000" pitchFamily="2" charset="0"/>
      <p:regular r:id="rId10"/>
      <p:bold r:id="rId11"/>
      <p:italic r:id="rId12"/>
      <p:boldItalic r:id="rId13"/>
    </p:embeddedFont>
    <p:embeddedFont>
      <p:font typeface="ShellMedium" panose="00000600000000000000" pitchFamily="50" charset="0"/>
      <p:regular r:id="rId14"/>
    </p:embeddedFont>
    <p:embeddedFont>
      <p:font typeface="Wingdings 3" panose="05040102010807070707" pitchFamily="18" charset="2"/>
      <p:regular r:id="rId1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04040"/>
    <a:srgbClr val="1D1B1E"/>
    <a:srgbClr val="020003"/>
    <a:srgbClr val="DD1D21"/>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6" autoAdjust="0"/>
    <p:restoredTop sz="94660"/>
  </p:normalViewPr>
  <p:slideViewPr>
    <p:cSldViewPr snapToGrid="0">
      <p:cViewPr varScale="1">
        <p:scale>
          <a:sx n="67" d="100"/>
          <a:sy n="67" d="100"/>
        </p:scale>
        <p:origin x="644"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5.fntdata"/><Relationship Id="rId13" Type="http://schemas.openxmlformats.org/officeDocument/2006/relationships/font" Target="fonts/font10.fntdata"/><Relationship Id="rId18" Type="http://schemas.openxmlformats.org/officeDocument/2006/relationships/theme" Target="theme/theme1.xml"/><Relationship Id="rId3" Type="http://schemas.openxmlformats.org/officeDocument/2006/relationships/notesMaster" Target="notesMasters/notesMaster1.xml"/><Relationship Id="rId7" Type="http://schemas.openxmlformats.org/officeDocument/2006/relationships/font" Target="fonts/font4.fntdata"/><Relationship Id="rId12" Type="http://schemas.openxmlformats.org/officeDocument/2006/relationships/font" Target="fonts/font9.fntdata"/><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font" Target="fonts/font3.fntdata"/><Relationship Id="rId11" Type="http://schemas.openxmlformats.org/officeDocument/2006/relationships/font" Target="fonts/font8.fntdata"/><Relationship Id="rId5" Type="http://schemas.openxmlformats.org/officeDocument/2006/relationships/font" Target="fonts/font2.fntdata"/><Relationship Id="rId15" Type="http://schemas.openxmlformats.org/officeDocument/2006/relationships/font" Target="fonts/font12.fntdata"/><Relationship Id="rId10" Type="http://schemas.openxmlformats.org/officeDocument/2006/relationships/font" Target="fonts/font7.fntdata"/><Relationship Id="rId19" Type="http://schemas.openxmlformats.org/officeDocument/2006/relationships/tableStyles" Target="tableStyles.xml"/><Relationship Id="rId4" Type="http://schemas.openxmlformats.org/officeDocument/2006/relationships/font" Target="fonts/font1.fntdata"/><Relationship Id="rId9" Type="http://schemas.openxmlformats.org/officeDocument/2006/relationships/font" Target="fonts/font6.fntdata"/><Relationship Id="rId14" Type="http://schemas.openxmlformats.org/officeDocument/2006/relationships/font" Target="fonts/font11.fntdata"/></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7106BAC-9767-4CA7-8907-3C8453938AC3}" type="datetimeFigureOut">
              <a:rPr lang="en-GB" smtClean="0"/>
              <a:t>20/08/2020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C00FF11-F163-4BD8-9624-567FB47687E7}" type="slidenum">
              <a:rPr lang="en-GB" smtClean="0"/>
              <a:t>‹#›</a:t>
            </a:fld>
            <a:endParaRPr lang="en-GB"/>
          </a:p>
        </p:txBody>
      </p:sp>
    </p:spTree>
    <p:extLst>
      <p:ext uri="{BB962C8B-B14F-4D97-AF65-F5344CB8AC3E}">
        <p14:creationId xmlns:p14="http://schemas.microsoft.com/office/powerpoint/2010/main" val="29333193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g num"/>
          <p:cNvSpPr>
            <a:spLocks noGrp="1" noChangeArrowheads="1"/>
          </p:cNvSpPr>
          <p:nvPr>
            <p:ph type="sldNum" sz="quarter" idx="5"/>
          </p:nvPr>
        </p:nvSpPr>
        <p:spPr>
          <a:xfrm>
            <a:off x="5505553" y="9407650"/>
            <a:ext cx="158827" cy="369332"/>
          </a:xfrm>
          <a:ln/>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BA328F3-BF94-4B98-A5D6-6221A58CA9F6}" type="slidenum">
              <a:rPr kumimoji="0" lang="en-US" sz="1200" b="0" i="0" u="none" strike="noStrike" kern="1200" cap="none" spc="0" normalizeH="0" baseline="0" noProof="0">
                <a:ln>
                  <a:noFill/>
                </a:ln>
                <a:solidFill>
                  <a:prstClr val="black"/>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Arial" charset="0"/>
              <a:ea typeface="+mn-ea"/>
              <a:cs typeface="+mn-cs"/>
            </a:endParaRPr>
          </a:p>
        </p:txBody>
      </p:sp>
      <p:sp>
        <p:nvSpPr>
          <p:cNvPr id="5" name="doc id"/>
          <p:cNvSpPr>
            <a:spLocks noGrp="1" noChangeArrowheads="1"/>
          </p:cNvSpPr>
          <p:nvPr>
            <p:ph type="ftr" sz="quarter" idx="4"/>
          </p:nvPr>
        </p:nvSpPr>
        <p:spPr>
          <a:xfrm>
            <a:off x="2946949" y="111850"/>
            <a:ext cx="2720296" cy="123111"/>
          </a:xfrm>
          <a:ln/>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Arial" charset="0"/>
                <a:ea typeface="+mn-ea"/>
                <a:cs typeface="+mn-cs"/>
              </a:rPr>
              <a:t>BVA-041302-364-20080625-GE1-v6(DTM_13_2008-06-11)</a:t>
            </a:r>
          </a:p>
        </p:txBody>
      </p:sp>
      <p:sp>
        <p:nvSpPr>
          <p:cNvPr id="1744898" name="Rectangle 2"/>
          <p:cNvSpPr>
            <a:spLocks noGrp="1" noRot="1" noChangeAspect="1" noChangeArrowheads="1" noTextEdit="1"/>
          </p:cNvSpPr>
          <p:nvPr>
            <p:ph type="sldImg"/>
          </p:nvPr>
        </p:nvSpPr>
        <p:spPr>
          <a:xfrm>
            <a:off x="-280988" y="747713"/>
            <a:ext cx="6646863" cy="3740150"/>
          </a:xfrm>
          <a:ln/>
        </p:spPr>
      </p:sp>
      <p:sp>
        <p:nvSpPr>
          <p:cNvPr id="1744899" name="Rectangle 3"/>
          <p:cNvSpPr>
            <a:spLocks noGrp="1" noChangeArrowheads="1"/>
          </p:cNvSpPr>
          <p:nvPr>
            <p:ph type="body" idx="1"/>
          </p:nvPr>
        </p:nvSpPr>
        <p:spPr>
          <a:xfrm>
            <a:off x="610962" y="4735581"/>
            <a:ext cx="4864937" cy="255060"/>
          </a:xfrm>
        </p:spPr>
        <p:txBody>
          <a:bodyPr/>
          <a:lstStyle/>
          <a:p>
            <a:endParaRPr lang="en-US" dirty="0"/>
          </a:p>
        </p:txBody>
      </p:sp>
    </p:spTree>
    <p:extLst>
      <p:ext uri="{BB962C8B-B14F-4D97-AF65-F5344CB8AC3E}">
        <p14:creationId xmlns:p14="http://schemas.microsoft.com/office/powerpoint/2010/main" val="225363205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8.xml"/><Relationship Id="rId1" Type="http://schemas.openxmlformats.org/officeDocument/2006/relationships/vmlDrawing" Target="../drawings/vmlDrawing2.vml"/><Relationship Id="rId6" Type="http://schemas.openxmlformats.org/officeDocument/2006/relationships/image" Target="../media/image3.png"/><Relationship Id="rId5" Type="http://schemas.openxmlformats.org/officeDocument/2006/relationships/image" Target="../media/image2.emf"/><Relationship Id="rId4" Type="http://schemas.openxmlformats.org/officeDocument/2006/relationships/oleObject" Target="../embeddings/oleObject2.bin"/></Relationships>
</file>

<file path=ppt/slideLayouts/_rels/slideLayout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9.xml"/><Relationship Id="rId1" Type="http://schemas.openxmlformats.org/officeDocument/2006/relationships/vmlDrawing" Target="../drawings/vmlDrawing3.vml"/><Relationship Id="rId5" Type="http://schemas.openxmlformats.org/officeDocument/2006/relationships/image" Target="../media/image4.emf"/><Relationship Id="rId4" Type="http://schemas.openxmlformats.org/officeDocument/2006/relationships/oleObject" Target="../embeddings/oleObject3.bin"/></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bwMode="auto">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3604749927"/>
              </p:ext>
            </p:extLst>
          </p:nvPr>
        </p:nvGraphicFramePr>
        <p:xfrm>
          <a:off x="0" y="0"/>
          <a:ext cx="211667" cy="158750"/>
        </p:xfrm>
        <a:graphic>
          <a:graphicData uri="http://schemas.openxmlformats.org/presentationml/2006/ole">
            <mc:AlternateContent xmlns:mc="http://schemas.openxmlformats.org/markup-compatibility/2006">
              <mc:Choice xmlns:v="urn:schemas-microsoft-com:vml" Requires="v">
                <p:oleObj spid="_x0000_s2059"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0" y="0"/>
                        <a:ext cx="211667" cy="158750"/>
                      </a:xfrm>
                      <a:prstGeom prst="rect">
                        <a:avLst/>
                      </a:prstGeom>
                    </p:spPr>
                  </p:pic>
                </p:oleObj>
              </mc:Fallback>
            </mc:AlternateContent>
          </a:graphicData>
        </a:graphic>
      </p:graphicFrame>
      <p:sp>
        <p:nvSpPr>
          <p:cNvPr id="16" name="Rectangle 15"/>
          <p:cNvSpPr/>
          <p:nvPr userDrawn="1"/>
        </p:nvSpPr>
        <p:spPr bwMode="auto">
          <a:xfrm>
            <a:off x="8" y="4313786"/>
            <a:ext cx="12191999" cy="2544214"/>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bg1"/>
              </a:solidFill>
            </a:endParaRPr>
          </a:p>
        </p:txBody>
      </p:sp>
      <p:sp>
        <p:nvSpPr>
          <p:cNvPr id="17" name="Rectangle 16" descr="&lt;Shell Yellow Bar&gt;" title="&lt;Shell Yellow Bar&gt;"/>
          <p:cNvSpPr/>
          <p:nvPr userDrawn="1"/>
        </p:nvSpPr>
        <p:spPr bwMode="auto">
          <a:xfrm>
            <a:off x="1778011" y="761998"/>
            <a:ext cx="1269984"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tx1"/>
              </a:solidFill>
            </a:endParaRPr>
          </a:p>
        </p:txBody>
      </p:sp>
      <p:pic>
        <p:nvPicPr>
          <p:cNvPr id="18" name="Picture 17" descr="PECTEN.png"/>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bwMode="auto">
          <a:xfrm>
            <a:off x="127000" y="645968"/>
            <a:ext cx="1524000" cy="1524000"/>
          </a:xfrm>
          <a:prstGeom prst="rect">
            <a:avLst/>
          </a:prstGeom>
        </p:spPr>
      </p:pic>
      <p:sp>
        <p:nvSpPr>
          <p:cNvPr id="9" name="Document type" hidden="1"/>
          <p:cNvSpPr txBox="1">
            <a:spLocks noChangeArrowheads="1"/>
          </p:cNvSpPr>
          <p:nvPr/>
        </p:nvSpPr>
        <p:spPr bwMode="auto">
          <a:xfrm>
            <a:off x="1778011" y="3765268"/>
            <a:ext cx="6694609" cy="2154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marL="0" marR="0" indent="0" algn="l" defTabSz="914400" rtl="0" eaLnBrk="1" fontAlgn="base" latinLnBrk="0" hangingPunct="1">
              <a:lnSpc>
                <a:spcPct val="100000"/>
              </a:lnSpc>
              <a:spcBef>
                <a:spcPct val="0"/>
              </a:spcBef>
              <a:spcAft>
                <a:spcPct val="0"/>
              </a:spcAft>
              <a:buClrTx/>
              <a:buSzTx/>
              <a:buFontTx/>
              <a:buNone/>
              <a:tabLst/>
              <a:defRPr/>
            </a:pPr>
            <a:r>
              <a:rPr lang="en-US" sz="1400" baseline="0" noProof="0" dirty="0">
                <a:solidFill>
                  <a:schemeClr val="accent6"/>
                </a:solidFill>
                <a:latin typeface="+mn-lt"/>
              </a:rPr>
              <a:t>Document type | </a:t>
            </a:r>
            <a:r>
              <a:rPr lang="en-US" sz="1400" kern="1200" baseline="0" noProof="0" dirty="0">
                <a:solidFill>
                  <a:schemeClr val="accent6"/>
                </a:solidFill>
                <a:latin typeface="+mn-lt"/>
                <a:ea typeface="+mn-ea"/>
                <a:cs typeface="+mn-cs"/>
              </a:rPr>
              <a:t>Date</a:t>
            </a:r>
            <a:endParaRPr lang="en-US" sz="1400" baseline="0" noProof="0" dirty="0">
              <a:solidFill>
                <a:schemeClr val="accent6"/>
              </a:solidFill>
              <a:latin typeface="+mn-lt"/>
            </a:endParaRPr>
          </a:p>
        </p:txBody>
      </p:sp>
      <p:sp>
        <p:nvSpPr>
          <p:cNvPr id="13314" name="Rectangle 1026"/>
          <p:cNvSpPr>
            <a:spLocks noGrp="1" noChangeArrowheads="1"/>
          </p:cNvSpPr>
          <p:nvPr>
            <p:ph type="ctrTitle"/>
          </p:nvPr>
        </p:nvSpPr>
        <p:spPr bwMode="auto">
          <a:xfrm>
            <a:off x="1778011" y="1161746"/>
            <a:ext cx="6694609" cy="492443"/>
          </a:xfrm>
          <a:prstGeom prst="rect">
            <a:avLst/>
          </a:prstGeom>
        </p:spPr>
        <p:txBody>
          <a:bodyPr wrap="square">
            <a:spAutoFit/>
          </a:bodyPr>
          <a:lstStyle>
            <a:lvl1pPr algn="l">
              <a:defRPr sz="3200" b="0" cap="none" baseline="0">
                <a:solidFill>
                  <a:schemeClr val="tx1"/>
                </a:solidFill>
                <a:latin typeface="+mj-lt"/>
                <a:ea typeface="Arial Unicode MS" pitchFamily="34" charset="-128"/>
                <a:cs typeface="Arial Unicode MS" pitchFamily="34" charset="-128"/>
              </a:defRPr>
            </a:lvl1pPr>
          </a:lstStyle>
          <a:p>
            <a:pPr lvl="0"/>
            <a:r>
              <a:rPr lang="en-US" noProof="0"/>
              <a:t>Click to edit Master title style</a:t>
            </a:r>
            <a:endParaRPr lang="en-US" noProof="0" dirty="0"/>
          </a:p>
        </p:txBody>
      </p:sp>
      <p:sp>
        <p:nvSpPr>
          <p:cNvPr id="13315" name="Rectangle 1027"/>
          <p:cNvSpPr>
            <a:spLocks noGrp="1" noChangeArrowheads="1"/>
          </p:cNvSpPr>
          <p:nvPr>
            <p:ph type="subTitle" idx="1"/>
          </p:nvPr>
        </p:nvSpPr>
        <p:spPr bwMode="auto">
          <a:xfrm>
            <a:off x="1778011" y="2602007"/>
            <a:ext cx="6694609" cy="215444"/>
          </a:xfrm>
        </p:spPr>
        <p:txBody>
          <a:bodyPr>
            <a:spAutoFit/>
          </a:bodyPr>
          <a:lstStyle>
            <a:lvl1pPr algn="l">
              <a:defRPr sz="1400" cap="all" baseline="0">
                <a:solidFill>
                  <a:schemeClr val="accent6"/>
                </a:solidFill>
                <a:latin typeface="+mj-lt"/>
                <a:ea typeface="Arial Unicode MS" pitchFamily="34" charset="-128"/>
                <a:cs typeface="Arial Unicode MS" pitchFamily="34" charset="-128"/>
              </a:defRPr>
            </a:lvl1pPr>
          </a:lstStyle>
          <a:p>
            <a:pPr lvl="0"/>
            <a:r>
              <a:rPr lang="en-US" noProof="0"/>
              <a:t>Click to edit Master subtitle style</a:t>
            </a:r>
            <a:endParaRPr lang="en-US" noProof="0" dirty="0"/>
          </a:p>
        </p:txBody>
      </p:sp>
      <p:sp>
        <p:nvSpPr>
          <p:cNvPr id="19" name="doc id"/>
          <p:cNvSpPr>
            <a:spLocks noChangeArrowheads="1"/>
          </p:cNvSpPr>
          <p:nvPr userDrawn="1"/>
        </p:nvSpPr>
        <p:spPr bwMode="auto">
          <a:xfrm>
            <a:off x="11061355" y="37255"/>
            <a:ext cx="894152" cy="1247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pPr algn="r" defTabSz="913526"/>
            <a:endParaRPr lang="en-US" sz="800" baseline="0" noProof="0" dirty="0">
              <a:solidFill>
                <a:schemeClr val="accent6"/>
              </a:solidFill>
              <a:latin typeface="+mn-lt"/>
              <a:ea typeface="+mn-ea"/>
            </a:endParaRPr>
          </a:p>
        </p:txBody>
      </p:sp>
    </p:spTree>
    <p:extLst>
      <p:ext uri="{BB962C8B-B14F-4D97-AF65-F5344CB8AC3E}">
        <p14:creationId xmlns:p14="http://schemas.microsoft.com/office/powerpoint/2010/main" val="3414998107"/>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Title Only">
    <p:bg bwMode="ltGray">
      <p:bgPr>
        <a:solidFill>
          <a:schemeClr val="bg1"/>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4074825494"/>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3083" name="think-cell Slide" r:id="rId4" imgW="353" imgH="353" progId="TCLayout.ActiveDocument.1">
                  <p:embed/>
                </p:oleObj>
              </mc:Choice>
              <mc:Fallback>
                <p:oleObj name="think-cell Slide" r:id="rId4" imgW="353" imgH="353" progId="TCLayout.ActiveDocument.1">
                  <p:embed/>
                  <p:pic>
                    <p:nvPicPr>
                      <p:cNvPr id="3" name="Object 2"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2" name="2. Slide Title"/>
          <p:cNvSpPr>
            <a:spLocks noGrp="1"/>
          </p:cNvSpPr>
          <p:nvPr>
            <p:ph type="title"/>
          </p:nvPr>
        </p:nvSpPr>
        <p:spPr/>
        <p:txBody>
          <a:bodyPr/>
          <a:lstStyle>
            <a:lvl1pPr>
              <a:defRPr>
                <a:latin typeface="+mj-lt"/>
                <a:ea typeface="Arial Unicode MS" pitchFamily="34" charset="-128"/>
                <a:cs typeface="Arial Unicode MS" pitchFamily="34" charset="-128"/>
              </a:defRPr>
            </a:lvl1pPr>
          </a:lstStyle>
          <a:p>
            <a:r>
              <a:rPr lang="en-US"/>
              <a:t>Click to edit Master title style</a:t>
            </a:r>
          </a:p>
        </p:txBody>
      </p:sp>
    </p:spTree>
    <p:extLst>
      <p:ext uri="{BB962C8B-B14F-4D97-AF65-F5344CB8AC3E}">
        <p14:creationId xmlns:p14="http://schemas.microsoft.com/office/powerpoint/2010/main" val="38415641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design">
  <p:cSld name="Title + design">
    <p:bg>
      <p:bgPr>
        <a:solidFill>
          <a:srgbClr val="EFEFEF"/>
        </a:solidFill>
        <a:effectLst/>
      </p:bgPr>
    </p:bg>
    <p:spTree>
      <p:nvGrpSpPr>
        <p:cNvPr id="1" name="Shape 93"/>
        <p:cNvGrpSpPr/>
        <p:nvPr/>
      </p:nvGrpSpPr>
      <p:grpSpPr>
        <a:xfrm>
          <a:off x="0" y="0"/>
          <a:ext cx="0" cy="0"/>
          <a:chOff x="0" y="0"/>
          <a:chExt cx="0" cy="0"/>
        </a:xfrm>
      </p:grpSpPr>
      <p:sp>
        <p:nvSpPr>
          <p:cNvPr id="95" name="Google Shape;95;p13"/>
          <p:cNvSpPr txBox="1">
            <a:spLocks noGrp="1"/>
          </p:cNvSpPr>
          <p:nvPr>
            <p:ph type="ctrTitle"/>
          </p:nvPr>
        </p:nvSpPr>
        <p:spPr>
          <a:xfrm>
            <a:off x="1253000" y="489067"/>
            <a:ext cx="5080000" cy="6720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2400"/>
              <a:buNone/>
              <a:defRPr>
                <a:solidFill>
                  <a:schemeClr val="accent5"/>
                </a:solidFill>
              </a:defRPr>
            </a:lvl1pPr>
            <a:lvl2pPr lvl="1" rtl="0">
              <a:spcBef>
                <a:spcPts val="0"/>
              </a:spcBef>
              <a:spcAft>
                <a:spcPts val="0"/>
              </a:spcAft>
              <a:buClr>
                <a:srgbClr val="62BCBE"/>
              </a:buClr>
              <a:buSzPts val="2400"/>
              <a:buFont typeface="Josefin Sans"/>
              <a:buNone/>
              <a:defRPr sz="3200" b="1">
                <a:solidFill>
                  <a:srgbClr val="62BCBE"/>
                </a:solidFill>
                <a:latin typeface="Josefin Sans"/>
                <a:ea typeface="Josefin Sans"/>
                <a:cs typeface="Josefin Sans"/>
                <a:sym typeface="Josefin Sans"/>
              </a:defRPr>
            </a:lvl2pPr>
            <a:lvl3pPr lvl="2" rtl="0">
              <a:spcBef>
                <a:spcPts val="0"/>
              </a:spcBef>
              <a:spcAft>
                <a:spcPts val="0"/>
              </a:spcAft>
              <a:buClr>
                <a:srgbClr val="62BCBE"/>
              </a:buClr>
              <a:buSzPts val="2400"/>
              <a:buFont typeface="Josefin Sans"/>
              <a:buNone/>
              <a:defRPr sz="3200" b="1">
                <a:solidFill>
                  <a:srgbClr val="62BCBE"/>
                </a:solidFill>
                <a:latin typeface="Josefin Sans"/>
                <a:ea typeface="Josefin Sans"/>
                <a:cs typeface="Josefin Sans"/>
                <a:sym typeface="Josefin Sans"/>
              </a:defRPr>
            </a:lvl3pPr>
            <a:lvl4pPr lvl="3" rtl="0">
              <a:spcBef>
                <a:spcPts val="0"/>
              </a:spcBef>
              <a:spcAft>
                <a:spcPts val="0"/>
              </a:spcAft>
              <a:buClr>
                <a:srgbClr val="62BCBE"/>
              </a:buClr>
              <a:buSzPts val="2400"/>
              <a:buFont typeface="Josefin Sans"/>
              <a:buNone/>
              <a:defRPr sz="3200" b="1">
                <a:solidFill>
                  <a:srgbClr val="62BCBE"/>
                </a:solidFill>
                <a:latin typeface="Josefin Sans"/>
                <a:ea typeface="Josefin Sans"/>
                <a:cs typeface="Josefin Sans"/>
                <a:sym typeface="Josefin Sans"/>
              </a:defRPr>
            </a:lvl4pPr>
            <a:lvl5pPr lvl="4" rtl="0">
              <a:spcBef>
                <a:spcPts val="0"/>
              </a:spcBef>
              <a:spcAft>
                <a:spcPts val="0"/>
              </a:spcAft>
              <a:buClr>
                <a:srgbClr val="62BCBE"/>
              </a:buClr>
              <a:buSzPts val="2400"/>
              <a:buFont typeface="Josefin Sans"/>
              <a:buNone/>
              <a:defRPr sz="3200" b="1">
                <a:solidFill>
                  <a:srgbClr val="62BCBE"/>
                </a:solidFill>
                <a:latin typeface="Josefin Sans"/>
                <a:ea typeface="Josefin Sans"/>
                <a:cs typeface="Josefin Sans"/>
                <a:sym typeface="Josefin Sans"/>
              </a:defRPr>
            </a:lvl5pPr>
            <a:lvl6pPr lvl="5" rtl="0">
              <a:spcBef>
                <a:spcPts val="0"/>
              </a:spcBef>
              <a:spcAft>
                <a:spcPts val="0"/>
              </a:spcAft>
              <a:buClr>
                <a:srgbClr val="62BCBE"/>
              </a:buClr>
              <a:buSzPts val="2400"/>
              <a:buFont typeface="Josefin Sans"/>
              <a:buNone/>
              <a:defRPr sz="3200" b="1">
                <a:solidFill>
                  <a:srgbClr val="62BCBE"/>
                </a:solidFill>
                <a:latin typeface="Josefin Sans"/>
                <a:ea typeface="Josefin Sans"/>
                <a:cs typeface="Josefin Sans"/>
                <a:sym typeface="Josefin Sans"/>
              </a:defRPr>
            </a:lvl6pPr>
            <a:lvl7pPr lvl="6" rtl="0">
              <a:spcBef>
                <a:spcPts val="0"/>
              </a:spcBef>
              <a:spcAft>
                <a:spcPts val="0"/>
              </a:spcAft>
              <a:buClr>
                <a:srgbClr val="62BCBE"/>
              </a:buClr>
              <a:buSzPts val="2400"/>
              <a:buFont typeface="Josefin Sans"/>
              <a:buNone/>
              <a:defRPr sz="3200" b="1">
                <a:solidFill>
                  <a:srgbClr val="62BCBE"/>
                </a:solidFill>
                <a:latin typeface="Josefin Sans"/>
                <a:ea typeface="Josefin Sans"/>
                <a:cs typeface="Josefin Sans"/>
                <a:sym typeface="Josefin Sans"/>
              </a:defRPr>
            </a:lvl7pPr>
            <a:lvl8pPr lvl="7" rtl="0">
              <a:spcBef>
                <a:spcPts val="0"/>
              </a:spcBef>
              <a:spcAft>
                <a:spcPts val="0"/>
              </a:spcAft>
              <a:buClr>
                <a:srgbClr val="62BCBE"/>
              </a:buClr>
              <a:buSzPts val="2400"/>
              <a:buFont typeface="Josefin Sans"/>
              <a:buNone/>
              <a:defRPr sz="3200" b="1">
                <a:solidFill>
                  <a:srgbClr val="62BCBE"/>
                </a:solidFill>
                <a:latin typeface="Josefin Sans"/>
                <a:ea typeface="Josefin Sans"/>
                <a:cs typeface="Josefin Sans"/>
                <a:sym typeface="Josefin Sans"/>
              </a:defRPr>
            </a:lvl8pPr>
            <a:lvl9pPr lvl="8" rtl="0">
              <a:spcBef>
                <a:spcPts val="0"/>
              </a:spcBef>
              <a:spcAft>
                <a:spcPts val="0"/>
              </a:spcAft>
              <a:buClr>
                <a:srgbClr val="62BCBE"/>
              </a:buClr>
              <a:buSzPts val="2400"/>
              <a:buFont typeface="Josefin Sans"/>
              <a:buNone/>
              <a:defRPr sz="3200" b="1">
                <a:solidFill>
                  <a:srgbClr val="62BCBE"/>
                </a:solidFill>
                <a:latin typeface="Josefin Sans"/>
                <a:ea typeface="Josefin Sans"/>
                <a:cs typeface="Josefin Sans"/>
                <a:sym typeface="Josefin Sans"/>
              </a:defRPr>
            </a:lvl9pPr>
          </a:lstStyle>
          <a:p>
            <a:endParaRPr/>
          </a:p>
        </p:txBody>
      </p:sp>
    </p:spTree>
    <p:extLst>
      <p:ext uri="{BB962C8B-B14F-4D97-AF65-F5344CB8AC3E}">
        <p14:creationId xmlns:p14="http://schemas.microsoft.com/office/powerpoint/2010/main" val="18020158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ags" Target="../tags/tag3.xml"/><Relationship Id="rId13" Type="http://schemas.openxmlformats.org/officeDocument/2006/relationships/tags" Target="../tags/tag8.xml"/><Relationship Id="rId18" Type="http://schemas.openxmlformats.org/officeDocument/2006/relationships/tags" Target="../tags/tag13.xml"/><Relationship Id="rId3" Type="http://schemas.openxmlformats.org/officeDocument/2006/relationships/slideLayout" Target="../slideLayouts/slideLayout3.xml"/><Relationship Id="rId21" Type="http://schemas.openxmlformats.org/officeDocument/2006/relationships/tags" Target="../tags/tag16.xml"/><Relationship Id="rId7" Type="http://schemas.openxmlformats.org/officeDocument/2006/relationships/tags" Target="../tags/tag2.xml"/><Relationship Id="rId12" Type="http://schemas.openxmlformats.org/officeDocument/2006/relationships/tags" Target="../tags/tag7.xml"/><Relationship Id="rId17" Type="http://schemas.openxmlformats.org/officeDocument/2006/relationships/tags" Target="../tags/tag12.xml"/><Relationship Id="rId2" Type="http://schemas.openxmlformats.org/officeDocument/2006/relationships/slideLayout" Target="../slideLayouts/slideLayout2.xml"/><Relationship Id="rId16" Type="http://schemas.openxmlformats.org/officeDocument/2006/relationships/tags" Target="../tags/tag11.xml"/><Relationship Id="rId20" Type="http://schemas.openxmlformats.org/officeDocument/2006/relationships/tags" Target="../tags/tag15.xml"/><Relationship Id="rId1" Type="http://schemas.openxmlformats.org/officeDocument/2006/relationships/slideLayout" Target="../slideLayouts/slideLayout1.xml"/><Relationship Id="rId6" Type="http://schemas.openxmlformats.org/officeDocument/2006/relationships/tags" Target="../tags/tag1.xml"/><Relationship Id="rId11" Type="http://schemas.openxmlformats.org/officeDocument/2006/relationships/tags" Target="../tags/tag6.xml"/><Relationship Id="rId24" Type="http://schemas.openxmlformats.org/officeDocument/2006/relationships/image" Target="../media/image1.emf"/><Relationship Id="rId5" Type="http://schemas.openxmlformats.org/officeDocument/2006/relationships/vmlDrawing" Target="../drawings/vmlDrawing1.vml"/><Relationship Id="rId15" Type="http://schemas.openxmlformats.org/officeDocument/2006/relationships/tags" Target="../tags/tag10.xml"/><Relationship Id="rId23" Type="http://schemas.openxmlformats.org/officeDocument/2006/relationships/oleObject" Target="../embeddings/oleObject1.bin"/><Relationship Id="rId10" Type="http://schemas.openxmlformats.org/officeDocument/2006/relationships/tags" Target="../tags/tag5.xml"/><Relationship Id="rId19" Type="http://schemas.openxmlformats.org/officeDocument/2006/relationships/tags" Target="../tags/tag14.xml"/><Relationship Id="rId4" Type="http://schemas.openxmlformats.org/officeDocument/2006/relationships/theme" Target="../theme/theme1.xml"/><Relationship Id="rId9" Type="http://schemas.openxmlformats.org/officeDocument/2006/relationships/tags" Target="../tags/tag4.xml"/><Relationship Id="rId14" Type="http://schemas.openxmlformats.org/officeDocument/2006/relationships/tags" Target="../tags/tag9.xml"/><Relationship Id="rId22" Type="http://schemas.openxmlformats.org/officeDocument/2006/relationships/tags" Target="../tags/tag1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p:cNvGraphicFramePr>
          <p:nvPr>
            <p:custDataLst>
              <p:tags r:id="rId6"/>
            </p:custDataLst>
            <p:extLst>
              <p:ext uri="{D42A27DB-BD31-4B8C-83A1-F6EECF244321}">
                <p14:modId xmlns:p14="http://schemas.microsoft.com/office/powerpoint/2010/main" val="1256299994"/>
              </p:ext>
            </p:extLst>
          </p:nvPr>
        </p:nvGraphicFramePr>
        <p:xfrm>
          <a:off x="0" y="0"/>
          <a:ext cx="215979" cy="161974"/>
        </p:xfrm>
        <a:graphic>
          <a:graphicData uri="http://schemas.openxmlformats.org/presentationml/2006/ole">
            <mc:AlternateContent xmlns:mc="http://schemas.openxmlformats.org/markup-compatibility/2006">
              <mc:Choice xmlns:v="urn:schemas-microsoft-com:vml" Requires="v">
                <p:oleObj spid="_x0000_s1035" name="think-cell Slide" r:id="rId23" imgW="270" imgH="270" progId="TCLayout.ActiveDocument.1">
                  <p:embed/>
                </p:oleObj>
              </mc:Choice>
              <mc:Fallback>
                <p:oleObj name="think-cell Slide" r:id="rId23" imgW="270" imgH="270" progId="TCLayout.ActiveDocument.1">
                  <p:embed/>
                  <p:pic>
                    <p:nvPicPr>
                      <p:cNvPr id="2" name="Object 1" hidden="1"/>
                      <p:cNvPicPr/>
                      <p:nvPr/>
                    </p:nvPicPr>
                    <p:blipFill>
                      <a:blip r:embed="rId24"/>
                      <a:stretch>
                        <a:fillRect/>
                      </a:stretch>
                    </p:blipFill>
                    <p:spPr>
                      <a:xfrm>
                        <a:off x="0" y="0"/>
                        <a:ext cx="215979" cy="161974"/>
                      </a:xfrm>
                      <a:prstGeom prst="rect">
                        <a:avLst/>
                      </a:prstGeom>
                    </p:spPr>
                  </p:pic>
                </p:oleObj>
              </mc:Fallback>
            </mc:AlternateContent>
          </a:graphicData>
        </a:graphic>
      </p:graphicFrame>
      <p:sp>
        <p:nvSpPr>
          <p:cNvPr id="1033" name="doc id"/>
          <p:cNvSpPr>
            <a:spLocks noChangeArrowheads="1"/>
          </p:cNvSpPr>
          <p:nvPr/>
        </p:nvSpPr>
        <p:spPr bwMode="auto">
          <a:xfrm>
            <a:off x="10624749" y="37255"/>
            <a:ext cx="894152" cy="1247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pPr algn="r" defTabSz="913526"/>
            <a:endParaRPr lang="en-US" sz="800" baseline="0" noProof="0" dirty="0">
              <a:solidFill>
                <a:srgbClr val="000000"/>
              </a:solidFill>
              <a:latin typeface="+mn-lt"/>
              <a:ea typeface="+mn-ea"/>
            </a:endParaRPr>
          </a:p>
        </p:txBody>
      </p:sp>
      <p:sp>
        <p:nvSpPr>
          <p:cNvPr id="1036" name="Rectangle 286"/>
          <p:cNvSpPr>
            <a:spLocks noGrp="1" noChangeArrowheads="1"/>
          </p:cNvSpPr>
          <p:nvPr>
            <p:ph type="body" idx="1"/>
          </p:nvPr>
        </p:nvSpPr>
        <p:spPr bwMode="auto">
          <a:xfrm>
            <a:off x="3169489" y="2825007"/>
            <a:ext cx="5853024" cy="1231106"/>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9" name="Title Placeholder 2"/>
          <p:cNvSpPr>
            <a:spLocks noGrp="1" noChangeArrowheads="1"/>
          </p:cNvSpPr>
          <p:nvPr>
            <p:ph type="title"/>
          </p:nvPr>
        </p:nvSpPr>
        <p:spPr bwMode="auto">
          <a:xfrm>
            <a:off x="508011" y="623131"/>
            <a:ext cx="11188689"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p>
            <a:pPr lvl="0"/>
            <a:r>
              <a:rPr lang="en-US" noProof="0"/>
              <a:t>Click to edit Master title style</a:t>
            </a:r>
            <a:endParaRPr lang="en-US" noProof="0" dirty="0"/>
          </a:p>
        </p:txBody>
      </p:sp>
      <p:sp>
        <p:nvSpPr>
          <p:cNvPr id="10" name="1. On-page tracker" hidden="1"/>
          <p:cNvSpPr>
            <a:spLocks noChangeArrowheads="1"/>
          </p:cNvSpPr>
          <p:nvPr/>
        </p:nvSpPr>
        <p:spPr bwMode="auto">
          <a:xfrm>
            <a:off x="508011" y="290022"/>
            <a:ext cx="618759"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r>
              <a:rPr lang="en-US" sz="1200" baseline="0" noProof="0" dirty="0">
                <a:solidFill>
                  <a:srgbClr val="808080"/>
                </a:solidFill>
                <a:latin typeface="+mn-lt"/>
                <a:ea typeface="+mj-ea"/>
              </a:rPr>
              <a:t>TRACKER</a:t>
            </a:r>
          </a:p>
        </p:txBody>
      </p:sp>
      <p:sp>
        <p:nvSpPr>
          <p:cNvPr id="11" name="3. Unit of measure" hidden="1"/>
          <p:cNvSpPr txBox="1">
            <a:spLocks noChangeArrowheads="1"/>
          </p:cNvSpPr>
          <p:nvPr/>
        </p:nvSpPr>
        <p:spPr bwMode="auto">
          <a:xfrm>
            <a:off x="508011" y="993244"/>
            <a:ext cx="11188689"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defTabSz="895350">
              <a:defRPr sz="2400">
                <a:solidFill>
                  <a:schemeClr val="tx1"/>
                </a:solidFill>
                <a:latin typeface="Arial" charset="0"/>
              </a:defRPr>
            </a:lvl1pPr>
            <a:lvl2pPr marL="447675" defTabSz="895350">
              <a:defRPr sz="2400">
                <a:solidFill>
                  <a:schemeClr val="tx1"/>
                </a:solidFill>
                <a:latin typeface="Arial" charset="0"/>
              </a:defRPr>
            </a:lvl2pPr>
            <a:lvl3pPr marL="895350" defTabSz="895350">
              <a:defRPr sz="2400">
                <a:solidFill>
                  <a:schemeClr val="tx1"/>
                </a:solidFill>
                <a:latin typeface="Arial" charset="0"/>
              </a:defRPr>
            </a:lvl3pPr>
            <a:lvl4pPr marL="1344613" defTabSz="895350">
              <a:defRPr sz="2400">
                <a:solidFill>
                  <a:schemeClr val="tx1"/>
                </a:solidFill>
                <a:latin typeface="Arial" charset="0"/>
              </a:defRPr>
            </a:lvl4pPr>
            <a:lvl5pPr marL="1792288" defTabSz="895350">
              <a:defRPr sz="2400">
                <a:solidFill>
                  <a:schemeClr val="tx1"/>
                </a:solidFill>
                <a:latin typeface="Arial" charset="0"/>
              </a:defRPr>
            </a:lvl5pPr>
            <a:lvl6pPr marL="2249488" defTabSz="895350" fontAlgn="base">
              <a:spcBef>
                <a:spcPct val="0"/>
              </a:spcBef>
              <a:spcAft>
                <a:spcPct val="0"/>
              </a:spcAft>
              <a:defRPr sz="2400">
                <a:solidFill>
                  <a:schemeClr val="tx1"/>
                </a:solidFill>
                <a:latin typeface="Arial" charset="0"/>
              </a:defRPr>
            </a:lvl6pPr>
            <a:lvl7pPr marL="2706688" defTabSz="895350" fontAlgn="base">
              <a:spcBef>
                <a:spcPct val="0"/>
              </a:spcBef>
              <a:spcAft>
                <a:spcPct val="0"/>
              </a:spcAft>
              <a:defRPr sz="2400">
                <a:solidFill>
                  <a:schemeClr val="tx1"/>
                </a:solidFill>
                <a:latin typeface="Arial" charset="0"/>
              </a:defRPr>
            </a:lvl7pPr>
            <a:lvl8pPr marL="3163888" defTabSz="895350" fontAlgn="base">
              <a:spcBef>
                <a:spcPct val="0"/>
              </a:spcBef>
              <a:spcAft>
                <a:spcPct val="0"/>
              </a:spcAft>
              <a:defRPr sz="2400">
                <a:solidFill>
                  <a:schemeClr val="tx1"/>
                </a:solidFill>
                <a:latin typeface="Arial" charset="0"/>
              </a:defRPr>
            </a:lvl8pPr>
            <a:lvl9pPr marL="3621088" defTabSz="895350" fontAlgn="base">
              <a:spcBef>
                <a:spcPct val="0"/>
              </a:spcBef>
              <a:spcAft>
                <a:spcPct val="0"/>
              </a:spcAft>
              <a:defRPr sz="2400">
                <a:solidFill>
                  <a:schemeClr val="tx1"/>
                </a:solidFill>
                <a:latin typeface="Arial" charset="0"/>
              </a:defRPr>
            </a:lvl9pPr>
          </a:lstStyle>
          <a:p>
            <a:pPr>
              <a:defRPr/>
            </a:pPr>
            <a:r>
              <a:rPr lang="en-US" sz="1600" baseline="0" noProof="0" dirty="0">
                <a:solidFill>
                  <a:srgbClr val="808080"/>
                </a:solidFill>
                <a:latin typeface="+mn-lt"/>
              </a:rPr>
              <a:t>Unit of measure</a:t>
            </a:r>
          </a:p>
        </p:txBody>
      </p:sp>
      <p:grpSp>
        <p:nvGrpSpPr>
          <p:cNvPr id="15" name="ACET" hidden="1"/>
          <p:cNvGrpSpPr>
            <a:grpSpLocks/>
          </p:cNvGrpSpPr>
          <p:nvPr/>
        </p:nvGrpSpPr>
        <p:grpSpPr bwMode="auto">
          <a:xfrm>
            <a:off x="3169489" y="2251617"/>
            <a:ext cx="5853024" cy="510219"/>
            <a:chOff x="915" y="715"/>
            <a:chExt cx="2686" cy="315"/>
          </a:xfrm>
        </p:grpSpPr>
        <p:cxnSp>
          <p:nvCxnSpPr>
            <p:cNvPr id="16" name="AutoShape 249"/>
            <p:cNvCxnSpPr>
              <a:cxnSpLocks noChangeShapeType="1"/>
              <a:stCxn id="17" idx="4"/>
              <a:endCxn id="17" idx="6"/>
            </p:cNvCxnSpPr>
            <p:nvPr/>
          </p:nvCxnSpPr>
          <p:spPr bwMode="auto">
            <a:xfrm>
              <a:off x="915" y="1030"/>
              <a:ext cx="2686" cy="0"/>
            </a:xfrm>
            <a:prstGeom prst="straightConnector1">
              <a:avLst/>
            </a:prstGeom>
            <a:noFill/>
            <a:ln w="9525">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7" name="AutoShape 250"/>
            <p:cNvSpPr>
              <a:spLocks noChangeArrowheads="1"/>
            </p:cNvSpPr>
            <p:nvPr/>
          </p:nvSpPr>
          <p:spPr bwMode="auto">
            <a:xfrm>
              <a:off x="915" y="715"/>
              <a:ext cx="2686" cy="315"/>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18288" anchor="b">
              <a:spAutoFit/>
            </a:bodyPr>
            <a:lstStyle/>
            <a:p>
              <a:r>
                <a:rPr lang="en-US" sz="1600" b="1" baseline="0" noProof="0" dirty="0">
                  <a:latin typeface="+mn-lt"/>
                  <a:ea typeface="+mn-ea"/>
                </a:rPr>
                <a:t>Title</a:t>
              </a:r>
            </a:p>
            <a:p>
              <a:r>
                <a:rPr lang="en-US" sz="1600" baseline="0" noProof="0" dirty="0">
                  <a:solidFill>
                    <a:srgbClr val="808080"/>
                  </a:solidFill>
                  <a:latin typeface="+mn-lt"/>
                  <a:ea typeface="+mn-ea"/>
                </a:rPr>
                <a:t>Unit of measure</a:t>
              </a:r>
            </a:p>
          </p:txBody>
        </p:sp>
      </p:grpSp>
      <p:grpSp>
        <p:nvGrpSpPr>
          <p:cNvPr id="3" name="Slide Elements" hidden="1"/>
          <p:cNvGrpSpPr>
            <a:grpSpLocks/>
          </p:cNvGrpSpPr>
          <p:nvPr userDrawn="1"/>
        </p:nvGrpSpPr>
        <p:grpSpPr bwMode="auto">
          <a:xfrm>
            <a:off x="508011" y="6471314"/>
            <a:ext cx="11188689" cy="300884"/>
            <a:chOff x="172517" y="5852055"/>
            <a:chExt cx="8796540" cy="300884"/>
          </a:xfrm>
        </p:grpSpPr>
        <p:sp>
          <p:nvSpPr>
            <p:cNvPr id="64" name="4. Footnote"/>
            <p:cNvSpPr txBox="1">
              <a:spLocks noChangeArrowheads="1"/>
            </p:cNvSpPr>
            <p:nvPr/>
          </p:nvSpPr>
          <p:spPr bwMode="auto">
            <a:xfrm>
              <a:off x="172517" y="5852055"/>
              <a:ext cx="8796540"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b">
              <a:spAutoFit/>
            </a:bodyPr>
            <a:lstStyle>
              <a:lvl1pPr marL="104775" indent="-104775" defTabSz="895350">
                <a:defRPr sz="2400">
                  <a:solidFill>
                    <a:schemeClr val="tx1"/>
                  </a:solidFill>
                  <a:latin typeface="Arial" charset="0"/>
                </a:defRPr>
              </a:lvl1pPr>
              <a:lvl2pPr marL="1031875" defTabSz="895350">
                <a:defRPr sz="2400">
                  <a:solidFill>
                    <a:schemeClr val="tx1"/>
                  </a:solidFill>
                  <a:latin typeface="Arial" charset="0"/>
                </a:defRPr>
              </a:lvl2pPr>
              <a:lvl3pPr marL="1217613" defTabSz="895350">
                <a:defRPr sz="2400">
                  <a:solidFill>
                    <a:schemeClr val="tx1"/>
                  </a:solidFill>
                  <a:latin typeface="Arial" charset="0"/>
                </a:defRPr>
              </a:lvl3pPr>
              <a:lvl4pPr marL="1404938" defTabSz="895350">
                <a:defRPr sz="2400">
                  <a:solidFill>
                    <a:schemeClr val="tx1"/>
                  </a:solidFill>
                  <a:latin typeface="Arial" charset="0"/>
                </a:defRPr>
              </a:lvl4pPr>
              <a:lvl5pPr marL="1792288" defTabSz="895350">
                <a:defRPr sz="2400">
                  <a:solidFill>
                    <a:schemeClr val="tx1"/>
                  </a:solidFill>
                  <a:latin typeface="Arial" charset="0"/>
                </a:defRPr>
              </a:lvl5pPr>
              <a:lvl6pPr marL="2249488" defTabSz="895350" fontAlgn="base">
                <a:spcBef>
                  <a:spcPct val="0"/>
                </a:spcBef>
                <a:spcAft>
                  <a:spcPct val="0"/>
                </a:spcAft>
                <a:defRPr sz="2400">
                  <a:solidFill>
                    <a:schemeClr val="tx1"/>
                  </a:solidFill>
                  <a:latin typeface="Arial" charset="0"/>
                </a:defRPr>
              </a:lvl6pPr>
              <a:lvl7pPr marL="2706688" defTabSz="895350" fontAlgn="base">
                <a:spcBef>
                  <a:spcPct val="0"/>
                </a:spcBef>
                <a:spcAft>
                  <a:spcPct val="0"/>
                </a:spcAft>
                <a:defRPr sz="2400">
                  <a:solidFill>
                    <a:schemeClr val="tx1"/>
                  </a:solidFill>
                  <a:latin typeface="Arial" charset="0"/>
                </a:defRPr>
              </a:lvl7pPr>
              <a:lvl8pPr marL="3163888" defTabSz="895350" fontAlgn="base">
                <a:spcBef>
                  <a:spcPct val="0"/>
                </a:spcBef>
                <a:spcAft>
                  <a:spcPct val="0"/>
                </a:spcAft>
                <a:defRPr sz="2400">
                  <a:solidFill>
                    <a:schemeClr val="tx1"/>
                  </a:solidFill>
                  <a:latin typeface="Arial" charset="0"/>
                </a:defRPr>
              </a:lvl8pPr>
              <a:lvl9pPr marL="3621088" defTabSz="895350" fontAlgn="base">
                <a:spcBef>
                  <a:spcPct val="0"/>
                </a:spcBef>
                <a:spcAft>
                  <a:spcPct val="0"/>
                </a:spcAft>
                <a:defRPr sz="2400">
                  <a:solidFill>
                    <a:schemeClr val="tx1"/>
                  </a:solidFill>
                  <a:latin typeface="Arial" charset="0"/>
                </a:defRPr>
              </a:lvl9pPr>
            </a:lstStyle>
            <a:p>
              <a:pPr marL="88900" indent="-88900">
                <a:defRPr/>
              </a:pPr>
              <a:r>
                <a:rPr lang="en-US" sz="800" baseline="0" noProof="0" dirty="0">
                  <a:latin typeface="+mn-lt"/>
                </a:rPr>
                <a:t>1 Footnote</a:t>
              </a:r>
            </a:p>
          </p:txBody>
        </p:sp>
        <p:sp>
          <p:nvSpPr>
            <p:cNvPr id="65" name="5. Source"/>
            <p:cNvSpPr>
              <a:spLocks noChangeArrowheads="1"/>
            </p:cNvSpPr>
            <p:nvPr/>
          </p:nvSpPr>
          <p:spPr bwMode="auto">
            <a:xfrm>
              <a:off x="172517" y="6029828"/>
              <a:ext cx="8252075"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b">
              <a:spAutoFit/>
            </a:bodyPr>
            <a:lstStyle/>
            <a:p>
              <a:pPr marL="347663" indent="-347663" defTabSz="895350">
                <a:tabLst>
                  <a:tab pos="346075" algn="l"/>
                </a:tabLst>
              </a:pPr>
              <a:r>
                <a:rPr lang="en-US" sz="800" baseline="0" noProof="0" dirty="0">
                  <a:solidFill>
                    <a:schemeClr val="tx1"/>
                  </a:solidFill>
                  <a:latin typeface="+mn-lt"/>
                </a:rPr>
                <a:t>Source: Source</a:t>
              </a:r>
            </a:p>
          </p:txBody>
        </p:sp>
      </p:grpSp>
      <p:sp>
        <p:nvSpPr>
          <p:cNvPr id="66" name="Slide Number"/>
          <p:cNvSpPr txBox="1">
            <a:spLocks/>
          </p:cNvSpPr>
          <p:nvPr userDrawn="1"/>
        </p:nvSpPr>
        <p:spPr bwMode="auto">
          <a:xfrm>
            <a:off x="11566856" y="6649088"/>
            <a:ext cx="129844" cy="123111"/>
          </a:xfrm>
          <a:prstGeom prst="rect">
            <a:avLst/>
          </a:prstGeom>
        </p:spPr>
        <p:txBody>
          <a:bodyPr vert="horz" wrap="none" lIns="0" tIns="0" rIns="0" bIns="0" rtlCol="0" anchor="b" anchorCtr="0">
            <a:spAutoFit/>
          </a:bodyPr>
          <a:lstStyle>
            <a:defPPr>
              <a:defRPr lang="en-US"/>
            </a:defPPr>
            <a:lvl1pPr>
              <a:defRPr sz="1000" baseline="0">
                <a:latin typeface="+mn-lt"/>
              </a:defRPr>
            </a:lvl1pPr>
          </a:lstStyle>
          <a:p>
            <a:pPr lvl="0" algn="r"/>
            <a:fld id="{42C328C1-A84F-4A39-A664-DBA00541A8C6}" type="slidenum">
              <a:rPr lang="en-US" sz="800" smtClean="0"/>
              <a:pPr lvl="0" algn="r"/>
              <a:t>‹#›</a:t>
            </a:fld>
            <a:endParaRPr lang="en-US" sz="800" dirty="0"/>
          </a:p>
        </p:txBody>
      </p:sp>
      <p:sp>
        <p:nvSpPr>
          <p:cNvPr id="74" name="Rectangle 73" descr="&lt;Shell Yellow Bar&gt;" title="&lt;Shell Yellow Bar&gt;"/>
          <p:cNvSpPr/>
          <p:nvPr userDrawn="1"/>
        </p:nvSpPr>
        <p:spPr bwMode="auto">
          <a:xfrm>
            <a:off x="508011" y="508000"/>
            <a:ext cx="1269984"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tx1"/>
              </a:solidFill>
            </a:endParaRPr>
          </a:p>
        </p:txBody>
      </p:sp>
      <p:grpSp>
        <p:nvGrpSpPr>
          <p:cNvPr id="93" name="LegendBoxes" hidden="1"/>
          <p:cNvGrpSpPr/>
          <p:nvPr userDrawn="1"/>
        </p:nvGrpSpPr>
        <p:grpSpPr bwMode="auto">
          <a:xfrm>
            <a:off x="10982638" y="674085"/>
            <a:ext cx="714062" cy="997467"/>
            <a:chOff x="7835905" y="279400"/>
            <a:chExt cx="714062" cy="997467"/>
          </a:xfrm>
        </p:grpSpPr>
        <p:sp>
          <p:nvSpPr>
            <p:cNvPr id="94" name="RectangleLegend1"/>
            <p:cNvSpPr>
              <a:spLocks noChangeArrowheads="1"/>
            </p:cNvSpPr>
            <p:nvPr/>
          </p:nvSpPr>
          <p:spPr bwMode="auto">
            <a:xfrm>
              <a:off x="7835905" y="290513"/>
              <a:ext cx="165100" cy="160338"/>
            </a:xfrm>
            <a:prstGeom prst="rect">
              <a:avLst/>
            </a:prstGeom>
            <a:solidFill>
              <a:schemeClr val="accent1"/>
            </a:solidFill>
            <a:ln w="9525">
              <a:solidFill>
                <a:schemeClr val="accent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baseline="0" dirty="0">
                <a:latin typeface="+mn-lt"/>
                <a:ea typeface="+mn-ea"/>
              </a:endParaRPr>
            </a:p>
          </p:txBody>
        </p:sp>
        <p:sp>
          <p:nvSpPr>
            <p:cNvPr id="95" name="RectangleLegend2"/>
            <p:cNvSpPr>
              <a:spLocks noChangeArrowheads="1"/>
            </p:cNvSpPr>
            <p:nvPr/>
          </p:nvSpPr>
          <p:spPr bwMode="auto">
            <a:xfrm>
              <a:off x="7835905" y="560388"/>
              <a:ext cx="165100" cy="160338"/>
            </a:xfrm>
            <a:prstGeom prst="rect">
              <a:avLst/>
            </a:prstGeom>
            <a:solidFill>
              <a:schemeClr val="accent2"/>
            </a:solidFill>
            <a:ln w="9525">
              <a:solidFill>
                <a:schemeClr val="accent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baseline="0" dirty="0">
                <a:latin typeface="+mn-lt"/>
                <a:ea typeface="+mn-ea"/>
              </a:endParaRPr>
            </a:p>
          </p:txBody>
        </p:sp>
        <p:sp>
          <p:nvSpPr>
            <p:cNvPr id="96" name="RectangleLegend3"/>
            <p:cNvSpPr>
              <a:spLocks noChangeArrowheads="1"/>
            </p:cNvSpPr>
            <p:nvPr/>
          </p:nvSpPr>
          <p:spPr bwMode="auto">
            <a:xfrm>
              <a:off x="7835905" y="831851"/>
              <a:ext cx="165100" cy="160338"/>
            </a:xfrm>
            <a:prstGeom prst="rect">
              <a:avLst/>
            </a:prstGeom>
            <a:solidFill>
              <a:schemeClr val="accent3"/>
            </a:solidFill>
            <a:ln w="9525">
              <a:solidFill>
                <a:schemeClr val="accent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baseline="0" dirty="0">
                <a:latin typeface="+mn-lt"/>
                <a:ea typeface="+mn-ea"/>
              </a:endParaRPr>
            </a:p>
          </p:txBody>
        </p:sp>
        <p:sp>
          <p:nvSpPr>
            <p:cNvPr id="97" name="RectangleLegend4"/>
            <p:cNvSpPr>
              <a:spLocks noChangeArrowheads="1"/>
            </p:cNvSpPr>
            <p:nvPr/>
          </p:nvSpPr>
          <p:spPr bwMode="auto">
            <a:xfrm>
              <a:off x="7835905" y="1103313"/>
              <a:ext cx="165100" cy="160338"/>
            </a:xfrm>
            <a:prstGeom prst="rect">
              <a:avLst/>
            </a:prstGeom>
            <a:solidFill>
              <a:schemeClr val="accent4"/>
            </a:solidFill>
            <a:ln w="9525">
              <a:solidFill>
                <a:schemeClr val="accent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baseline="0" dirty="0">
                <a:latin typeface="+mn-lt"/>
                <a:ea typeface="+mn-ea"/>
              </a:endParaRPr>
            </a:p>
          </p:txBody>
        </p:sp>
        <p:sp>
          <p:nvSpPr>
            <p:cNvPr id="98" name="Legend1"/>
            <p:cNvSpPr>
              <a:spLocks noChangeArrowheads="1"/>
            </p:cNvSpPr>
            <p:nvPr/>
          </p:nvSpPr>
          <p:spPr bwMode="auto">
            <a:xfrm>
              <a:off x="8089905" y="279400"/>
              <a:ext cx="460062"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GB" sz="1200" baseline="0" dirty="0">
                  <a:latin typeface="+mn-lt"/>
                  <a:ea typeface="+mn-ea"/>
                </a:rPr>
                <a:t>Legend</a:t>
              </a:r>
            </a:p>
          </p:txBody>
        </p:sp>
        <p:sp>
          <p:nvSpPr>
            <p:cNvPr id="99" name="Legend2"/>
            <p:cNvSpPr>
              <a:spLocks noChangeArrowheads="1"/>
            </p:cNvSpPr>
            <p:nvPr/>
          </p:nvSpPr>
          <p:spPr bwMode="auto">
            <a:xfrm>
              <a:off x="8089905" y="549275"/>
              <a:ext cx="460062"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GB" sz="1200" baseline="0" dirty="0">
                  <a:latin typeface="+mn-lt"/>
                  <a:ea typeface="+mn-ea"/>
                </a:rPr>
                <a:t>Legend</a:t>
              </a:r>
            </a:p>
          </p:txBody>
        </p:sp>
        <p:sp>
          <p:nvSpPr>
            <p:cNvPr id="100" name="Legend3"/>
            <p:cNvSpPr>
              <a:spLocks noChangeArrowheads="1"/>
            </p:cNvSpPr>
            <p:nvPr/>
          </p:nvSpPr>
          <p:spPr bwMode="auto">
            <a:xfrm>
              <a:off x="8089905" y="820738"/>
              <a:ext cx="460062"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GB" sz="1200" baseline="0" dirty="0">
                  <a:latin typeface="+mn-lt"/>
                  <a:ea typeface="+mn-ea"/>
                </a:rPr>
                <a:t>Legend</a:t>
              </a:r>
            </a:p>
          </p:txBody>
        </p:sp>
        <p:sp>
          <p:nvSpPr>
            <p:cNvPr id="101" name="Legend4"/>
            <p:cNvSpPr>
              <a:spLocks noChangeArrowheads="1"/>
            </p:cNvSpPr>
            <p:nvPr/>
          </p:nvSpPr>
          <p:spPr bwMode="auto">
            <a:xfrm>
              <a:off x="8089905" y="1092201"/>
              <a:ext cx="460062"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GB" sz="1200" baseline="0" dirty="0">
                  <a:latin typeface="+mn-lt"/>
                  <a:ea typeface="+mn-ea"/>
                </a:rPr>
                <a:t>Legend</a:t>
              </a:r>
            </a:p>
          </p:txBody>
        </p:sp>
      </p:grpSp>
      <p:grpSp>
        <p:nvGrpSpPr>
          <p:cNvPr id="102" name="LegendLines" hidden="1"/>
          <p:cNvGrpSpPr/>
          <p:nvPr userDrawn="1"/>
        </p:nvGrpSpPr>
        <p:grpSpPr bwMode="auto">
          <a:xfrm>
            <a:off x="10674663" y="674085"/>
            <a:ext cx="1022037" cy="730767"/>
            <a:chOff x="7540629" y="279400"/>
            <a:chExt cx="1022037" cy="730767"/>
          </a:xfrm>
        </p:grpSpPr>
        <p:sp>
          <p:nvSpPr>
            <p:cNvPr id="103" name="LineLegend1"/>
            <p:cNvSpPr>
              <a:spLocks noChangeShapeType="1"/>
            </p:cNvSpPr>
            <p:nvPr/>
          </p:nvSpPr>
          <p:spPr bwMode="auto">
            <a:xfrm>
              <a:off x="7540629" y="369888"/>
              <a:ext cx="457200" cy="0"/>
            </a:xfrm>
            <a:prstGeom prst="line">
              <a:avLst/>
            </a:prstGeom>
            <a:noFill/>
            <a:ln w="28575">
              <a:solidFill>
                <a:schemeClr val="accent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baseline="0" dirty="0">
                <a:latin typeface="+mn-lt"/>
                <a:ea typeface="+mn-ea"/>
              </a:endParaRPr>
            </a:p>
          </p:txBody>
        </p:sp>
        <p:sp>
          <p:nvSpPr>
            <p:cNvPr id="104" name="LineLegend2"/>
            <p:cNvSpPr>
              <a:spLocks noChangeShapeType="1"/>
            </p:cNvSpPr>
            <p:nvPr/>
          </p:nvSpPr>
          <p:spPr bwMode="auto">
            <a:xfrm>
              <a:off x="7540629" y="638175"/>
              <a:ext cx="457200" cy="0"/>
            </a:xfrm>
            <a:prstGeom prst="line">
              <a:avLst/>
            </a:prstGeom>
            <a:noFill/>
            <a:ln w="28575">
              <a:solidFill>
                <a:schemeClr val="accent3"/>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baseline="0" dirty="0">
                <a:latin typeface="+mn-lt"/>
                <a:ea typeface="+mn-ea"/>
              </a:endParaRPr>
            </a:p>
          </p:txBody>
        </p:sp>
        <p:sp>
          <p:nvSpPr>
            <p:cNvPr id="105" name="LineLegend3"/>
            <p:cNvSpPr>
              <a:spLocks noChangeShapeType="1"/>
            </p:cNvSpPr>
            <p:nvPr/>
          </p:nvSpPr>
          <p:spPr bwMode="auto">
            <a:xfrm>
              <a:off x="7540629" y="915988"/>
              <a:ext cx="457200" cy="0"/>
            </a:xfrm>
            <a:prstGeom prst="line">
              <a:avLst/>
            </a:prstGeom>
            <a:noFill/>
            <a:ln w="28575">
              <a:solidFill>
                <a:schemeClr val="accent3"/>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baseline="0" dirty="0">
                <a:latin typeface="+mn-lt"/>
                <a:ea typeface="+mn-ea"/>
              </a:endParaRPr>
            </a:p>
          </p:txBody>
        </p:sp>
        <p:sp>
          <p:nvSpPr>
            <p:cNvPr id="106" name="Legend1"/>
            <p:cNvSpPr>
              <a:spLocks noChangeArrowheads="1"/>
            </p:cNvSpPr>
            <p:nvPr/>
          </p:nvSpPr>
          <p:spPr bwMode="auto">
            <a:xfrm>
              <a:off x="8102604" y="279400"/>
              <a:ext cx="460062"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GB" sz="1200" baseline="0" dirty="0">
                  <a:latin typeface="+mn-lt"/>
                  <a:ea typeface="+mn-ea"/>
                </a:rPr>
                <a:t>Legend</a:t>
              </a:r>
            </a:p>
          </p:txBody>
        </p:sp>
        <p:sp>
          <p:nvSpPr>
            <p:cNvPr id="107" name="Legend2"/>
            <p:cNvSpPr>
              <a:spLocks noChangeArrowheads="1"/>
            </p:cNvSpPr>
            <p:nvPr/>
          </p:nvSpPr>
          <p:spPr bwMode="auto">
            <a:xfrm>
              <a:off x="8102604" y="546100"/>
              <a:ext cx="460062"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GB" sz="1200" baseline="0" dirty="0">
                  <a:latin typeface="+mn-lt"/>
                  <a:ea typeface="+mn-ea"/>
                </a:rPr>
                <a:t>Legend</a:t>
              </a:r>
            </a:p>
          </p:txBody>
        </p:sp>
        <p:sp>
          <p:nvSpPr>
            <p:cNvPr id="108" name="Legend3"/>
            <p:cNvSpPr>
              <a:spLocks noChangeArrowheads="1"/>
            </p:cNvSpPr>
            <p:nvPr/>
          </p:nvSpPr>
          <p:spPr bwMode="auto">
            <a:xfrm>
              <a:off x="8102604" y="825501"/>
              <a:ext cx="460062"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GB" sz="1200" baseline="0" dirty="0">
                  <a:latin typeface="+mn-lt"/>
                  <a:ea typeface="+mn-ea"/>
                </a:rPr>
                <a:t>Legend</a:t>
              </a:r>
            </a:p>
          </p:txBody>
        </p:sp>
      </p:grpSp>
      <p:grpSp>
        <p:nvGrpSpPr>
          <p:cNvPr id="109" name="LegendMoons" hidden="1"/>
          <p:cNvGrpSpPr/>
          <p:nvPr userDrawn="1"/>
        </p:nvGrpSpPr>
        <p:grpSpPr bwMode="auto">
          <a:xfrm>
            <a:off x="10915963" y="674085"/>
            <a:ext cx="780737" cy="1306516"/>
            <a:chOff x="7769225" y="250825"/>
            <a:chExt cx="780737" cy="1306516"/>
          </a:xfrm>
        </p:grpSpPr>
        <p:grpSp>
          <p:nvGrpSpPr>
            <p:cNvPr id="110" name="MoonLegend1"/>
            <p:cNvGrpSpPr>
              <a:grpSpLocks noChangeAspect="1"/>
            </p:cNvGrpSpPr>
            <p:nvPr>
              <p:custDataLst>
                <p:tags r:id="rId8"/>
              </p:custDataLst>
            </p:nvPr>
          </p:nvGrpSpPr>
          <p:grpSpPr bwMode="auto">
            <a:xfrm>
              <a:off x="7769225" y="250825"/>
              <a:ext cx="209550" cy="209551"/>
              <a:chOff x="4533" y="183"/>
              <a:chExt cx="144" cy="144"/>
            </a:xfrm>
          </p:grpSpPr>
          <p:sp>
            <p:nvSpPr>
              <p:cNvPr id="128" name="Oval 38"/>
              <p:cNvSpPr>
                <a:spLocks noChangeAspect="1" noChangeArrowheads="1"/>
              </p:cNvSpPr>
              <p:nvPr>
                <p:custDataLst>
                  <p:tags r:id="rId21"/>
                </p:custDataLst>
              </p:nvPr>
            </p:nvSpPr>
            <p:spPr bwMode="auto">
              <a:xfrm>
                <a:off x="4533" y="183"/>
                <a:ext cx="144" cy="144"/>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baseline="0" dirty="0">
                  <a:latin typeface="+mn-lt"/>
                  <a:ea typeface="+mn-ea"/>
                </a:endParaRPr>
              </a:p>
            </p:txBody>
          </p:sp>
          <p:sp>
            <p:nvSpPr>
              <p:cNvPr id="129" name="Arc 39"/>
              <p:cNvSpPr>
                <a:spLocks noChangeAspect="1"/>
              </p:cNvSpPr>
              <p:nvPr>
                <p:custDataLst>
                  <p:tags r:id="rId22"/>
                </p:custDataLst>
              </p:nvPr>
            </p:nvSpPr>
            <p:spPr bwMode="auto">
              <a:xfrm>
                <a:off x="4533" y="183"/>
                <a:ext cx="144" cy="144"/>
              </a:xfrm>
              <a:prstGeom prst="arc">
                <a:avLst>
                  <a:gd name="adj1" fmla="val 16200000"/>
                  <a:gd name="adj2" fmla="val 5400000"/>
                </a:avLst>
              </a:prstGeom>
              <a:solidFill>
                <a:schemeClr val="accent2"/>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baseline="0" dirty="0">
                  <a:latin typeface="+mn-lt"/>
                  <a:ea typeface="+mn-ea"/>
                </a:endParaRPr>
              </a:p>
            </p:txBody>
          </p:sp>
        </p:grpSp>
        <p:grpSp>
          <p:nvGrpSpPr>
            <p:cNvPr id="111" name="MoonLegend2"/>
            <p:cNvGrpSpPr>
              <a:grpSpLocks noChangeAspect="1"/>
            </p:cNvGrpSpPr>
            <p:nvPr>
              <p:custDataLst>
                <p:tags r:id="rId9"/>
              </p:custDataLst>
            </p:nvPr>
          </p:nvGrpSpPr>
          <p:grpSpPr bwMode="auto">
            <a:xfrm>
              <a:off x="7769225" y="525066"/>
              <a:ext cx="209550" cy="209551"/>
              <a:chOff x="1694" y="2044"/>
              <a:chExt cx="160" cy="160"/>
            </a:xfrm>
          </p:grpSpPr>
          <p:sp>
            <p:nvSpPr>
              <p:cNvPr id="126" name="Oval 41"/>
              <p:cNvSpPr>
                <a:spLocks noChangeAspect="1" noChangeArrowheads="1"/>
              </p:cNvSpPr>
              <p:nvPr>
                <p:custDataLst>
                  <p:tags r:id="rId19"/>
                </p:custDataLst>
              </p:nvPr>
            </p:nvSpPr>
            <p:spPr bwMode="auto">
              <a:xfrm>
                <a:off x="1694" y="2044"/>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baseline="0" dirty="0">
                  <a:latin typeface="+mn-lt"/>
                  <a:ea typeface="+mn-ea"/>
                </a:endParaRPr>
              </a:p>
            </p:txBody>
          </p:sp>
          <p:sp>
            <p:nvSpPr>
              <p:cNvPr id="127" name="Arc 42"/>
              <p:cNvSpPr>
                <a:spLocks noChangeAspect="1"/>
              </p:cNvSpPr>
              <p:nvPr>
                <p:custDataLst>
                  <p:tags r:id="rId20"/>
                </p:custDataLst>
              </p:nvPr>
            </p:nvSpPr>
            <p:spPr bwMode="auto">
              <a:xfrm>
                <a:off x="1694" y="2044"/>
                <a:ext cx="160" cy="160"/>
              </a:xfrm>
              <a:prstGeom prst="arc">
                <a:avLst/>
              </a:prstGeom>
              <a:solidFill>
                <a:schemeClr val="accent2"/>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baseline="0" dirty="0">
                  <a:latin typeface="+mn-lt"/>
                  <a:ea typeface="+mn-ea"/>
                </a:endParaRPr>
              </a:p>
            </p:txBody>
          </p:sp>
        </p:grpSp>
        <p:grpSp>
          <p:nvGrpSpPr>
            <p:cNvPr id="112" name="MoonLegend4"/>
            <p:cNvGrpSpPr>
              <a:grpSpLocks noChangeAspect="1"/>
            </p:cNvGrpSpPr>
            <p:nvPr>
              <p:custDataLst>
                <p:tags r:id="rId10"/>
              </p:custDataLst>
            </p:nvPr>
          </p:nvGrpSpPr>
          <p:grpSpPr bwMode="auto">
            <a:xfrm>
              <a:off x="7769225" y="1073548"/>
              <a:ext cx="209550" cy="209551"/>
              <a:chOff x="4495" y="1198"/>
              <a:chExt cx="160" cy="160"/>
            </a:xfrm>
          </p:grpSpPr>
          <p:sp>
            <p:nvSpPr>
              <p:cNvPr id="124" name="Oval 47"/>
              <p:cNvSpPr>
                <a:spLocks noChangeAspect="1" noChangeArrowheads="1"/>
              </p:cNvSpPr>
              <p:nvPr>
                <p:custDataLst>
                  <p:tags r:id="rId17"/>
                </p:custDataLst>
              </p:nvPr>
            </p:nvSpPr>
            <p:spPr bwMode="auto">
              <a:xfrm>
                <a:off x="4495" y="1198"/>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baseline="0" dirty="0">
                  <a:latin typeface="+mn-lt"/>
                  <a:ea typeface="+mn-ea"/>
                </a:endParaRPr>
              </a:p>
            </p:txBody>
          </p:sp>
          <p:sp>
            <p:nvSpPr>
              <p:cNvPr id="125" name="Arc 48"/>
              <p:cNvSpPr>
                <a:spLocks noChangeAspect="1"/>
              </p:cNvSpPr>
              <p:nvPr>
                <p:custDataLst>
                  <p:tags r:id="rId18"/>
                </p:custDataLst>
              </p:nvPr>
            </p:nvSpPr>
            <p:spPr bwMode="auto">
              <a:xfrm>
                <a:off x="4495" y="1198"/>
                <a:ext cx="160" cy="160"/>
              </a:xfrm>
              <a:prstGeom prst="arc">
                <a:avLst>
                  <a:gd name="adj1" fmla="val 16200000"/>
                  <a:gd name="adj2" fmla="val 10800000"/>
                </a:avLst>
              </a:prstGeom>
              <a:solidFill>
                <a:schemeClr val="accent2"/>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baseline="0" dirty="0">
                  <a:latin typeface="+mn-lt"/>
                  <a:ea typeface="+mn-ea"/>
                </a:endParaRPr>
              </a:p>
            </p:txBody>
          </p:sp>
        </p:grpSp>
        <p:grpSp>
          <p:nvGrpSpPr>
            <p:cNvPr id="113" name="MoonLegend5"/>
            <p:cNvGrpSpPr>
              <a:grpSpLocks noChangeAspect="1"/>
            </p:cNvGrpSpPr>
            <p:nvPr>
              <p:custDataLst>
                <p:tags r:id="rId11"/>
              </p:custDataLst>
            </p:nvPr>
          </p:nvGrpSpPr>
          <p:grpSpPr bwMode="auto">
            <a:xfrm>
              <a:off x="7769225" y="1347790"/>
              <a:ext cx="209550" cy="209551"/>
              <a:chOff x="4495" y="1440"/>
              <a:chExt cx="160" cy="160"/>
            </a:xfrm>
          </p:grpSpPr>
          <p:sp>
            <p:nvSpPr>
              <p:cNvPr id="122" name="Oval 50"/>
              <p:cNvSpPr>
                <a:spLocks noChangeAspect="1" noChangeArrowheads="1"/>
              </p:cNvSpPr>
              <p:nvPr>
                <p:custDataLst>
                  <p:tags r:id="rId15"/>
                </p:custDataLst>
              </p:nvPr>
            </p:nvSpPr>
            <p:spPr bwMode="auto">
              <a:xfrm>
                <a:off x="4495" y="1440"/>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baseline="0" dirty="0">
                  <a:latin typeface="+mn-lt"/>
                  <a:ea typeface="+mn-ea"/>
                </a:endParaRPr>
              </a:p>
            </p:txBody>
          </p:sp>
          <p:sp>
            <p:nvSpPr>
              <p:cNvPr id="123" name="Oval 51"/>
              <p:cNvSpPr>
                <a:spLocks noChangeAspect="1" noChangeArrowheads="1"/>
              </p:cNvSpPr>
              <p:nvPr>
                <p:custDataLst>
                  <p:tags r:id="rId16"/>
                </p:custDataLst>
              </p:nvPr>
            </p:nvSpPr>
            <p:spPr bwMode="auto">
              <a:xfrm>
                <a:off x="4495" y="1440"/>
                <a:ext cx="160" cy="160"/>
              </a:xfrm>
              <a:prstGeom prst="arc">
                <a:avLst>
                  <a:gd name="adj1" fmla="val 16200000"/>
                  <a:gd name="adj2" fmla="val 16200000"/>
                </a:avLst>
              </a:prstGeom>
              <a:solidFill>
                <a:schemeClr val="accent2"/>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baseline="0" dirty="0">
                  <a:latin typeface="+mn-lt"/>
                  <a:ea typeface="+mn-ea"/>
                </a:endParaRPr>
              </a:p>
            </p:txBody>
          </p:sp>
        </p:grpSp>
        <p:grpSp>
          <p:nvGrpSpPr>
            <p:cNvPr id="114" name="MoonLegend3"/>
            <p:cNvGrpSpPr>
              <a:grpSpLocks noChangeAspect="1"/>
            </p:cNvGrpSpPr>
            <p:nvPr>
              <p:custDataLst>
                <p:tags r:id="rId12"/>
              </p:custDataLst>
            </p:nvPr>
          </p:nvGrpSpPr>
          <p:grpSpPr bwMode="auto">
            <a:xfrm>
              <a:off x="7769225" y="799307"/>
              <a:ext cx="209550" cy="209551"/>
              <a:chOff x="4495" y="1198"/>
              <a:chExt cx="160" cy="160"/>
            </a:xfrm>
          </p:grpSpPr>
          <p:sp>
            <p:nvSpPr>
              <p:cNvPr id="120" name="Oval 47"/>
              <p:cNvSpPr>
                <a:spLocks noChangeAspect="1" noChangeArrowheads="1"/>
              </p:cNvSpPr>
              <p:nvPr>
                <p:custDataLst>
                  <p:tags r:id="rId13"/>
                </p:custDataLst>
              </p:nvPr>
            </p:nvSpPr>
            <p:spPr bwMode="auto">
              <a:xfrm>
                <a:off x="4495" y="1198"/>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baseline="0" dirty="0">
                  <a:latin typeface="+mn-lt"/>
                  <a:ea typeface="+mn-ea"/>
                </a:endParaRPr>
              </a:p>
            </p:txBody>
          </p:sp>
          <p:sp>
            <p:nvSpPr>
              <p:cNvPr id="121" name="Arc 48"/>
              <p:cNvSpPr>
                <a:spLocks noChangeAspect="1"/>
              </p:cNvSpPr>
              <p:nvPr>
                <p:custDataLst>
                  <p:tags r:id="rId14"/>
                </p:custDataLst>
              </p:nvPr>
            </p:nvSpPr>
            <p:spPr bwMode="auto">
              <a:xfrm>
                <a:off x="4495" y="1198"/>
                <a:ext cx="160" cy="160"/>
              </a:xfrm>
              <a:prstGeom prst="arc">
                <a:avLst>
                  <a:gd name="adj1" fmla="val 16200000"/>
                  <a:gd name="adj2" fmla="val 5400000"/>
                </a:avLst>
              </a:prstGeom>
              <a:solidFill>
                <a:schemeClr val="accent2"/>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baseline="0" dirty="0">
                  <a:latin typeface="+mn-lt"/>
                  <a:ea typeface="+mn-ea"/>
                </a:endParaRPr>
              </a:p>
            </p:txBody>
          </p:sp>
        </p:grpSp>
        <p:sp>
          <p:nvSpPr>
            <p:cNvPr id="115" name="Legend1"/>
            <p:cNvSpPr>
              <a:spLocks noChangeArrowheads="1"/>
            </p:cNvSpPr>
            <p:nvPr/>
          </p:nvSpPr>
          <p:spPr bwMode="auto">
            <a:xfrm>
              <a:off x="8089900" y="263525"/>
              <a:ext cx="460062"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GB" sz="1200" baseline="0" dirty="0">
                  <a:latin typeface="+mn-lt"/>
                  <a:ea typeface="+mn-ea"/>
                </a:rPr>
                <a:t>Legend</a:t>
              </a:r>
            </a:p>
          </p:txBody>
        </p:sp>
        <p:sp>
          <p:nvSpPr>
            <p:cNvPr id="116" name="Legend2"/>
            <p:cNvSpPr>
              <a:spLocks noChangeArrowheads="1"/>
            </p:cNvSpPr>
            <p:nvPr/>
          </p:nvSpPr>
          <p:spPr bwMode="auto">
            <a:xfrm>
              <a:off x="8089900" y="538163"/>
              <a:ext cx="460062"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GB" sz="1200" baseline="0" dirty="0">
                  <a:latin typeface="+mn-lt"/>
                  <a:ea typeface="+mn-ea"/>
                </a:rPr>
                <a:t>Legend</a:t>
              </a:r>
            </a:p>
          </p:txBody>
        </p:sp>
        <p:sp>
          <p:nvSpPr>
            <p:cNvPr id="117" name="Legend3"/>
            <p:cNvSpPr>
              <a:spLocks noChangeArrowheads="1"/>
            </p:cNvSpPr>
            <p:nvPr/>
          </p:nvSpPr>
          <p:spPr bwMode="auto">
            <a:xfrm>
              <a:off x="8089900" y="812802"/>
              <a:ext cx="460062"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GB" sz="1200" baseline="0" dirty="0">
                  <a:latin typeface="+mn-lt"/>
                  <a:ea typeface="+mn-ea"/>
                </a:rPr>
                <a:t>Legend</a:t>
              </a:r>
            </a:p>
          </p:txBody>
        </p:sp>
        <p:sp>
          <p:nvSpPr>
            <p:cNvPr id="118" name="Legend4"/>
            <p:cNvSpPr>
              <a:spLocks noChangeArrowheads="1"/>
            </p:cNvSpPr>
            <p:nvPr/>
          </p:nvSpPr>
          <p:spPr bwMode="auto">
            <a:xfrm>
              <a:off x="8089900" y="1084265"/>
              <a:ext cx="460062"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GB" sz="1200" baseline="0" dirty="0">
                  <a:latin typeface="+mn-lt"/>
                  <a:ea typeface="+mn-ea"/>
                </a:rPr>
                <a:t>Legend</a:t>
              </a:r>
            </a:p>
          </p:txBody>
        </p:sp>
        <p:sp>
          <p:nvSpPr>
            <p:cNvPr id="119" name="Legend5"/>
            <p:cNvSpPr>
              <a:spLocks noChangeArrowheads="1"/>
            </p:cNvSpPr>
            <p:nvPr/>
          </p:nvSpPr>
          <p:spPr bwMode="auto">
            <a:xfrm>
              <a:off x="8089900" y="1360490"/>
              <a:ext cx="460062"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GB" sz="1200" baseline="0" dirty="0">
                  <a:latin typeface="+mn-lt"/>
                  <a:ea typeface="+mn-ea"/>
                </a:rPr>
                <a:t>Legend</a:t>
              </a:r>
            </a:p>
          </p:txBody>
        </p:sp>
      </p:grpSp>
      <p:grpSp>
        <p:nvGrpSpPr>
          <p:cNvPr id="75" name="McKSticker" hidden="1"/>
          <p:cNvGrpSpPr/>
          <p:nvPr userDrawn="1"/>
        </p:nvGrpSpPr>
        <p:grpSpPr bwMode="auto">
          <a:xfrm>
            <a:off x="11306721" y="739932"/>
            <a:ext cx="389979" cy="150811"/>
            <a:chOff x="8350796" y="285750"/>
            <a:chExt cx="389979" cy="150811"/>
          </a:xfrm>
        </p:grpSpPr>
        <p:sp>
          <p:nvSpPr>
            <p:cNvPr id="76" name="StickerRectangle"/>
            <p:cNvSpPr>
              <a:spLocks noChangeArrowheads="1"/>
            </p:cNvSpPr>
            <p:nvPr/>
          </p:nvSpPr>
          <p:spPr bwMode="auto">
            <a:xfrm>
              <a:off x="8350796" y="285750"/>
              <a:ext cx="389979" cy="150811"/>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7432" tIns="0" rIns="0" bIns="27432">
              <a:spAutoFit/>
            </a:bodyPr>
            <a:lstStyle/>
            <a:p>
              <a:pPr algn="r" defTabSz="895350">
                <a:buClr>
                  <a:srgbClr val="002960"/>
                </a:buClr>
              </a:pPr>
              <a:r>
                <a:rPr lang="en-GB" sz="800" baseline="0" dirty="0">
                  <a:solidFill>
                    <a:schemeClr val="accent6"/>
                  </a:solidFill>
                  <a:latin typeface="+mn-lt"/>
                  <a:ea typeface="+mn-ea"/>
                </a:rPr>
                <a:t>STICKER</a:t>
              </a:r>
            </a:p>
          </p:txBody>
        </p:sp>
        <p:cxnSp>
          <p:nvCxnSpPr>
            <p:cNvPr id="77" name="AutoShape 31"/>
            <p:cNvCxnSpPr>
              <a:cxnSpLocks noChangeShapeType="1"/>
              <a:stCxn id="76" idx="2"/>
              <a:endCxn id="76" idx="4"/>
            </p:cNvCxnSpPr>
            <p:nvPr/>
          </p:nvCxnSpPr>
          <p:spPr bwMode="auto">
            <a:xfrm>
              <a:off x="8350796" y="285750"/>
              <a:ext cx="0" cy="150811"/>
            </a:xfrm>
            <a:prstGeom prst="straightConnector1">
              <a:avLst/>
            </a:prstGeom>
            <a:noFill/>
            <a:ln w="9525">
              <a:solidFill>
                <a:schemeClr val="accent6"/>
              </a:solidFill>
              <a:round/>
              <a:headEnd/>
              <a:tailEnd/>
            </a:ln>
            <a:extLst>
              <a:ext uri="{909E8E84-426E-40DD-AFC4-6F175D3DCCD1}">
                <a14:hiddenFill xmlns:a14="http://schemas.microsoft.com/office/drawing/2010/main">
                  <a:noFill/>
                </a14:hiddenFill>
              </a:ext>
            </a:extLst>
          </p:spPr>
        </p:cxnSp>
        <p:cxnSp>
          <p:nvCxnSpPr>
            <p:cNvPr id="92" name="AutoShape 32"/>
            <p:cNvCxnSpPr>
              <a:cxnSpLocks noChangeShapeType="1"/>
              <a:stCxn id="76" idx="4"/>
              <a:endCxn id="76" idx="6"/>
            </p:cNvCxnSpPr>
            <p:nvPr/>
          </p:nvCxnSpPr>
          <p:spPr bwMode="auto">
            <a:xfrm>
              <a:off x="8350796" y="436561"/>
              <a:ext cx="389979" cy="0"/>
            </a:xfrm>
            <a:prstGeom prst="straightConnector1">
              <a:avLst/>
            </a:prstGeom>
            <a:noFill/>
            <a:ln w="25400">
              <a:solidFill>
                <a:schemeClr val="accent6"/>
              </a:solidFill>
              <a:round/>
              <a:headEnd/>
              <a:tailEnd/>
            </a:ln>
            <a:extLst>
              <a:ext uri="{909E8E84-426E-40DD-AFC4-6F175D3DCCD1}">
                <a14:hiddenFill xmlns:a14="http://schemas.microsoft.com/office/drawing/2010/main">
                  <a:noFill/>
                </a14:hiddenFill>
              </a:ext>
            </a:extLst>
          </p:spPr>
        </p:cxnSp>
      </p:grpSp>
      <p:grpSp>
        <p:nvGrpSpPr>
          <p:cNvPr id="130" name="Moon" hidden="1"/>
          <p:cNvGrpSpPr/>
          <p:nvPr userDrawn="1">
            <p:custDataLst>
              <p:tags r:id="rId7"/>
            </p:custDataLst>
          </p:nvPr>
        </p:nvGrpSpPr>
        <p:grpSpPr bwMode="auto">
          <a:xfrm>
            <a:off x="10200968" y="1404852"/>
            <a:ext cx="254000" cy="254000"/>
            <a:chOff x="762000" y="1270000"/>
            <a:chExt cx="254000" cy="254000"/>
          </a:xfrm>
        </p:grpSpPr>
        <p:sp>
          <p:nvSpPr>
            <p:cNvPr id="131" name="Oval 130"/>
            <p:cNvSpPr/>
            <p:nvPr/>
          </p:nvSpPr>
          <p:spPr bwMode="auto">
            <a:xfrm>
              <a:off x="762000" y="1270000"/>
              <a:ext cx="254000" cy="254000"/>
            </a:xfrm>
            <a:prstGeom prst="ellipse">
              <a:avLst/>
            </a:prstGeom>
            <a:solidFill>
              <a:schemeClr val="accent1"/>
            </a:solidFill>
            <a:ln w="95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32" name="Arc 131"/>
            <p:cNvSpPr/>
            <p:nvPr/>
          </p:nvSpPr>
          <p:spPr bwMode="auto">
            <a:xfrm>
              <a:off x="762000" y="1270000"/>
              <a:ext cx="254000" cy="254000"/>
            </a:xfrm>
            <a:prstGeom prst="arc">
              <a:avLst/>
            </a:prstGeom>
            <a:solidFill>
              <a:schemeClr val="accent2"/>
            </a:solidFill>
            <a:ln>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Tree>
    <p:extLst>
      <p:ext uri="{BB962C8B-B14F-4D97-AF65-F5344CB8AC3E}">
        <p14:creationId xmlns:p14="http://schemas.microsoft.com/office/powerpoint/2010/main" val="404123265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hf hdr="0" ftr="0" dt="0"/>
  <p:txStyles>
    <p:titleStyle>
      <a:lvl1pPr algn="l" defTabSz="913526" rtl="0" eaLnBrk="1" fontAlgn="base" hangingPunct="1">
        <a:spcBef>
          <a:spcPct val="0"/>
        </a:spcBef>
        <a:spcAft>
          <a:spcPct val="0"/>
        </a:spcAft>
        <a:tabLst>
          <a:tab pos="275353" algn="l"/>
        </a:tabLst>
        <a:defRPr sz="2200" b="1" baseline="0">
          <a:solidFill>
            <a:schemeClr val="tx1"/>
          </a:solidFill>
          <a:latin typeface="+mj-lt"/>
          <a:ea typeface="Arial Unicode MS" pitchFamily="34" charset="-128"/>
          <a:cs typeface="Arial Unicode MS" pitchFamily="34" charset="-128"/>
        </a:defRPr>
      </a:lvl1pPr>
      <a:lvl2pPr algn="l" defTabSz="913526" rtl="0" eaLnBrk="1" fontAlgn="base" hangingPunct="1">
        <a:spcBef>
          <a:spcPct val="0"/>
        </a:spcBef>
        <a:spcAft>
          <a:spcPct val="0"/>
        </a:spcAft>
        <a:defRPr sz="1900" b="1">
          <a:solidFill>
            <a:schemeClr val="tx2"/>
          </a:solidFill>
          <a:latin typeface="Arial" charset="0"/>
        </a:defRPr>
      </a:lvl2pPr>
      <a:lvl3pPr algn="l" defTabSz="913526" rtl="0" eaLnBrk="1" fontAlgn="base" hangingPunct="1">
        <a:spcBef>
          <a:spcPct val="0"/>
        </a:spcBef>
        <a:spcAft>
          <a:spcPct val="0"/>
        </a:spcAft>
        <a:defRPr sz="1900" b="1">
          <a:solidFill>
            <a:schemeClr val="tx2"/>
          </a:solidFill>
          <a:latin typeface="Arial" charset="0"/>
        </a:defRPr>
      </a:lvl3pPr>
      <a:lvl4pPr algn="l" defTabSz="913526" rtl="0" eaLnBrk="1" fontAlgn="base" hangingPunct="1">
        <a:spcBef>
          <a:spcPct val="0"/>
        </a:spcBef>
        <a:spcAft>
          <a:spcPct val="0"/>
        </a:spcAft>
        <a:defRPr sz="1900" b="1">
          <a:solidFill>
            <a:schemeClr val="tx2"/>
          </a:solidFill>
          <a:latin typeface="Arial" charset="0"/>
        </a:defRPr>
      </a:lvl4pPr>
      <a:lvl5pPr algn="l" defTabSz="913526" rtl="0" eaLnBrk="1" fontAlgn="base" hangingPunct="1">
        <a:spcBef>
          <a:spcPct val="0"/>
        </a:spcBef>
        <a:spcAft>
          <a:spcPct val="0"/>
        </a:spcAft>
        <a:defRPr sz="1900" b="1">
          <a:solidFill>
            <a:schemeClr val="tx2"/>
          </a:solidFill>
          <a:latin typeface="Arial" charset="0"/>
        </a:defRPr>
      </a:lvl5pPr>
      <a:lvl6pPr marL="466481" algn="l" defTabSz="913526" rtl="0" eaLnBrk="1" fontAlgn="base" hangingPunct="1">
        <a:spcBef>
          <a:spcPct val="0"/>
        </a:spcBef>
        <a:spcAft>
          <a:spcPct val="0"/>
        </a:spcAft>
        <a:defRPr sz="1900" b="1">
          <a:solidFill>
            <a:schemeClr val="tx2"/>
          </a:solidFill>
          <a:latin typeface="Arial" charset="0"/>
        </a:defRPr>
      </a:lvl6pPr>
      <a:lvl7pPr marL="932962" algn="l" defTabSz="913526" rtl="0" eaLnBrk="1" fontAlgn="base" hangingPunct="1">
        <a:spcBef>
          <a:spcPct val="0"/>
        </a:spcBef>
        <a:spcAft>
          <a:spcPct val="0"/>
        </a:spcAft>
        <a:defRPr sz="1900" b="1">
          <a:solidFill>
            <a:schemeClr val="tx2"/>
          </a:solidFill>
          <a:latin typeface="Arial" charset="0"/>
        </a:defRPr>
      </a:lvl7pPr>
      <a:lvl8pPr marL="1399443" algn="l" defTabSz="913526" rtl="0" eaLnBrk="1" fontAlgn="base" hangingPunct="1">
        <a:spcBef>
          <a:spcPct val="0"/>
        </a:spcBef>
        <a:spcAft>
          <a:spcPct val="0"/>
        </a:spcAft>
        <a:defRPr sz="1900" b="1">
          <a:solidFill>
            <a:schemeClr val="tx2"/>
          </a:solidFill>
          <a:latin typeface="Arial" charset="0"/>
        </a:defRPr>
      </a:lvl8pPr>
      <a:lvl9pPr marL="1865925" algn="l" defTabSz="913526" rtl="0" eaLnBrk="1" fontAlgn="base" hangingPunct="1">
        <a:spcBef>
          <a:spcPct val="0"/>
        </a:spcBef>
        <a:spcAft>
          <a:spcPct val="0"/>
        </a:spcAft>
        <a:defRPr sz="1900" b="1">
          <a:solidFill>
            <a:schemeClr val="tx2"/>
          </a:solidFill>
          <a:latin typeface="Arial" charset="0"/>
        </a:defRPr>
      </a:lvl9pPr>
    </p:titleStyle>
    <p:bodyStyle>
      <a:lvl1pPr marL="0" indent="0" algn="l" defTabSz="913526" rtl="0" eaLnBrk="1" fontAlgn="base" hangingPunct="1">
        <a:spcBef>
          <a:spcPct val="0"/>
        </a:spcBef>
        <a:spcAft>
          <a:spcPct val="0"/>
        </a:spcAft>
        <a:buClr>
          <a:schemeClr val="tx2"/>
        </a:buClr>
        <a:defRPr sz="1600" baseline="0">
          <a:solidFill>
            <a:schemeClr val="tx1"/>
          </a:solidFill>
          <a:latin typeface="+mn-lt"/>
          <a:ea typeface="Arial Unicode MS" pitchFamily="34" charset="-128"/>
          <a:cs typeface="Arial Unicode MS" pitchFamily="34" charset="-128"/>
        </a:defRPr>
      </a:lvl1pPr>
      <a:lvl2pPr marL="197607" indent="-195987" algn="l" defTabSz="913526" rtl="0" eaLnBrk="1" fontAlgn="base" hangingPunct="1">
        <a:spcBef>
          <a:spcPct val="0"/>
        </a:spcBef>
        <a:spcAft>
          <a:spcPct val="0"/>
        </a:spcAft>
        <a:buClr>
          <a:schemeClr val="tx2"/>
        </a:buClr>
        <a:buSzPct val="125000"/>
        <a:buFont typeface="Arial" charset="0"/>
        <a:buChar char="▪"/>
        <a:defRPr sz="1600" baseline="0">
          <a:solidFill>
            <a:schemeClr val="tx1"/>
          </a:solidFill>
          <a:latin typeface="+mn-lt"/>
          <a:ea typeface="Arial Unicode MS" pitchFamily="34" charset="-128"/>
          <a:cs typeface="Arial Unicode MS" pitchFamily="34" charset="-128"/>
        </a:defRPr>
      </a:lvl2pPr>
      <a:lvl3pPr marL="466481" indent="-267255" algn="l" defTabSz="913526"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ea typeface="Arial Unicode MS" pitchFamily="34" charset="-128"/>
          <a:cs typeface="Arial Unicode MS" pitchFamily="34" charset="-128"/>
        </a:defRPr>
      </a:lvl3pPr>
      <a:lvl4pPr marL="626835" indent="-158733" algn="l" defTabSz="913526"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ea typeface="Arial Unicode MS" pitchFamily="34" charset="-128"/>
          <a:cs typeface="Arial Unicode MS" pitchFamily="34" charset="-128"/>
        </a:defRPr>
      </a:lvl4pPr>
      <a:lvl5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ea typeface="Arial Unicode MS" pitchFamily="34" charset="-128"/>
          <a:cs typeface="Arial Unicode MS" pitchFamily="34" charset="-128"/>
        </a:defRPr>
      </a:lvl5pPr>
      <a:lvl6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6pPr>
      <a:lvl7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7pPr>
      <a:lvl8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8pPr>
      <a:lvl9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9pPr>
    </p:bodyStyle>
    <p:otherStyle>
      <a:defPPr>
        <a:defRPr lang="en-US"/>
      </a:defPPr>
      <a:lvl1pPr marL="0" algn="l" defTabSz="932962" rtl="0" eaLnBrk="1" latinLnBrk="0" hangingPunct="1">
        <a:defRPr sz="1800" kern="1200">
          <a:solidFill>
            <a:schemeClr val="tx1"/>
          </a:solidFill>
          <a:latin typeface="+mn-lt"/>
          <a:ea typeface="+mn-ea"/>
          <a:cs typeface="+mn-cs"/>
        </a:defRPr>
      </a:lvl1pPr>
      <a:lvl2pPr marL="466481" algn="l" defTabSz="932962" rtl="0" eaLnBrk="1" latinLnBrk="0" hangingPunct="1">
        <a:defRPr sz="1800" kern="1200">
          <a:solidFill>
            <a:schemeClr val="tx1"/>
          </a:solidFill>
          <a:latin typeface="+mn-lt"/>
          <a:ea typeface="+mn-ea"/>
          <a:cs typeface="+mn-cs"/>
        </a:defRPr>
      </a:lvl2pPr>
      <a:lvl3pPr marL="932962" algn="l" defTabSz="932962" rtl="0" eaLnBrk="1" latinLnBrk="0" hangingPunct="1">
        <a:defRPr sz="1800" kern="1200">
          <a:solidFill>
            <a:schemeClr val="tx1"/>
          </a:solidFill>
          <a:latin typeface="+mn-lt"/>
          <a:ea typeface="+mn-ea"/>
          <a:cs typeface="+mn-cs"/>
        </a:defRPr>
      </a:lvl3pPr>
      <a:lvl4pPr marL="1399443" algn="l" defTabSz="932962" rtl="0" eaLnBrk="1" latinLnBrk="0" hangingPunct="1">
        <a:defRPr sz="1800" kern="1200">
          <a:solidFill>
            <a:schemeClr val="tx1"/>
          </a:solidFill>
          <a:latin typeface="+mn-lt"/>
          <a:ea typeface="+mn-ea"/>
          <a:cs typeface="+mn-cs"/>
        </a:defRPr>
      </a:lvl4pPr>
      <a:lvl5pPr marL="1865925" algn="l" defTabSz="932962" rtl="0" eaLnBrk="1" latinLnBrk="0" hangingPunct="1">
        <a:defRPr sz="1800" kern="1200">
          <a:solidFill>
            <a:schemeClr val="tx1"/>
          </a:solidFill>
          <a:latin typeface="+mn-lt"/>
          <a:ea typeface="+mn-ea"/>
          <a:cs typeface="+mn-cs"/>
        </a:defRPr>
      </a:lvl5pPr>
      <a:lvl6pPr marL="2332406" algn="l" defTabSz="932962" rtl="0" eaLnBrk="1" latinLnBrk="0" hangingPunct="1">
        <a:defRPr sz="1800" kern="1200">
          <a:solidFill>
            <a:schemeClr val="tx1"/>
          </a:solidFill>
          <a:latin typeface="+mn-lt"/>
          <a:ea typeface="+mn-ea"/>
          <a:cs typeface="+mn-cs"/>
        </a:defRPr>
      </a:lvl6pPr>
      <a:lvl7pPr marL="2798887" algn="l" defTabSz="932962" rtl="0" eaLnBrk="1" latinLnBrk="0" hangingPunct="1">
        <a:defRPr sz="1800" kern="1200">
          <a:solidFill>
            <a:schemeClr val="tx1"/>
          </a:solidFill>
          <a:latin typeface="+mn-lt"/>
          <a:ea typeface="+mn-ea"/>
          <a:cs typeface="+mn-cs"/>
        </a:defRPr>
      </a:lvl7pPr>
      <a:lvl8pPr marL="3265368" algn="l" defTabSz="932962" rtl="0" eaLnBrk="1" latinLnBrk="0" hangingPunct="1">
        <a:defRPr sz="1800" kern="1200">
          <a:solidFill>
            <a:schemeClr val="tx1"/>
          </a:solidFill>
          <a:latin typeface="+mn-lt"/>
          <a:ea typeface="+mn-ea"/>
          <a:cs typeface="+mn-cs"/>
        </a:defRPr>
      </a:lvl8pPr>
      <a:lvl9pPr marL="3731849" algn="l" defTabSz="93296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22">
          <p15:clr>
            <a:srgbClr val="F26B43"/>
          </p15:clr>
        </p15:guide>
        <p15:guide id="2" pos="312">
          <p15:clr>
            <a:srgbClr val="F26B43"/>
          </p15:clr>
        </p15:guide>
        <p15:guide id="3" pos="7368">
          <p15:clr>
            <a:srgbClr val="F26B43"/>
          </p15:clr>
        </p15:guide>
        <p15:guide id="4" orient="horz" pos="4248">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tags" Target="../tags/tag26.xml"/><Relationship Id="rId3" Type="http://schemas.openxmlformats.org/officeDocument/2006/relationships/tags" Target="../tags/tag21.xml"/><Relationship Id="rId7" Type="http://schemas.openxmlformats.org/officeDocument/2006/relationships/tags" Target="../tags/tag25.xml"/><Relationship Id="rId12" Type="http://schemas.openxmlformats.org/officeDocument/2006/relationships/oleObject" Target="../embeddings/oleObject4.bin"/><Relationship Id="rId2" Type="http://schemas.openxmlformats.org/officeDocument/2006/relationships/tags" Target="../tags/tag20.xml"/><Relationship Id="rId1" Type="http://schemas.openxmlformats.org/officeDocument/2006/relationships/vmlDrawing" Target="../drawings/vmlDrawing4.vml"/><Relationship Id="rId6" Type="http://schemas.openxmlformats.org/officeDocument/2006/relationships/tags" Target="../tags/tag24.xml"/><Relationship Id="rId11" Type="http://schemas.openxmlformats.org/officeDocument/2006/relationships/notesSlide" Target="../notesSlides/notesSlide1.xml"/><Relationship Id="rId5" Type="http://schemas.openxmlformats.org/officeDocument/2006/relationships/tags" Target="../tags/tag23.xml"/><Relationship Id="rId10" Type="http://schemas.openxmlformats.org/officeDocument/2006/relationships/slideLayout" Target="../slideLayouts/slideLayout2.xml"/><Relationship Id="rId4" Type="http://schemas.openxmlformats.org/officeDocument/2006/relationships/tags" Target="../tags/tag22.xml"/><Relationship Id="rId9" Type="http://schemas.openxmlformats.org/officeDocument/2006/relationships/tags" Target="../tags/tag2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43875" name="Rectangle 3" hidden="1"/>
          <p:cNvGraphicFramePr>
            <a:graphicFrameLocks/>
          </p:cNvGraphicFramePr>
          <p:nvPr>
            <p:custDataLst>
              <p:tags r:id="rId3"/>
            </p:custDataLst>
          </p:nvPr>
        </p:nvGraphicFramePr>
        <p:xfrm>
          <a:off x="1524271" y="203"/>
          <a:ext cx="158735" cy="158726"/>
        </p:xfrm>
        <a:graphic>
          <a:graphicData uri="http://schemas.openxmlformats.org/presentationml/2006/ole">
            <mc:AlternateContent xmlns:mc="http://schemas.openxmlformats.org/markup-compatibility/2006">
              <mc:Choice xmlns:v="urn:schemas-microsoft-com:vml" Requires="v">
                <p:oleObj spid="_x0000_s4109" name="think-cell Slide" r:id="rId12" imgW="0" imgH="0" progId="TCLayout.ActiveDocument.1">
                  <p:embed/>
                </p:oleObj>
              </mc:Choice>
              <mc:Fallback>
                <p:oleObj name="think-cell Slide" r:id="rId12" imgW="0" imgH="0" progId="TCLayout.ActiveDocument.1">
                  <p:embed/>
                  <p:pic>
                    <p:nvPicPr>
                      <p:cNvPr id="1743875" name="Rectangle 3" hidden="1"/>
                      <p:cNvPicPr preferRelativeResize="0">
                        <a:picLocks noChangeArrowheads="1"/>
                      </p:cNvPicPr>
                      <p:nvPr/>
                    </p:nvPicPr>
                    <p:blipFill>
                      <a:blip>
                        <a:extLst>
                          <a:ext uri="{28A0092B-C50C-407E-A947-70E740481C1C}">
                            <a14:useLocalDpi xmlns:a14="http://schemas.microsoft.com/office/drawing/2010/main" val="0"/>
                          </a:ext>
                        </a:extLst>
                      </a:blip>
                      <a:srcRect/>
                      <a:stretch>
                        <a:fillRect/>
                      </a:stretch>
                    </p:blipFill>
                    <p:spPr bwMode="gray">
                      <a:xfrm>
                        <a:off x="1524271" y="203"/>
                        <a:ext cx="158735" cy="1587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 name="Rectangle 4" hidden="1"/>
          <p:cNvSpPr/>
          <p:nvPr>
            <p:custDataLst>
              <p:tags r:id="rId4"/>
            </p:custDataLst>
          </p:nvPr>
        </p:nvSpPr>
        <p:spPr bwMode="auto">
          <a:xfrm>
            <a:off x="1524270" y="1"/>
            <a:ext cx="161974" cy="161974"/>
          </a:xfrm>
          <a:prstGeom prst="rect">
            <a:avLst/>
          </a:prstGeom>
          <a:solidFill>
            <a:schemeClr val="accent1"/>
          </a:solidFill>
          <a:ln w="95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200" b="1" i="0" u="none" strike="noStrike" kern="1200" cap="none" spc="0" normalizeH="0" baseline="0" noProof="0" dirty="0" err="1">
              <a:ln>
                <a:noFill/>
              </a:ln>
              <a:solidFill>
                <a:srgbClr val="595959"/>
              </a:solidFill>
              <a:effectLst/>
              <a:uLnTx/>
              <a:uFillTx/>
              <a:latin typeface="Futura Bold" panose="02020800000000000000" pitchFamily="18" charset="0"/>
              <a:ea typeface="Arial Unicode MS" panose="020B0604020202020204"/>
              <a:cs typeface="Arial Unicode MS" panose="020B0604020202020204" pitchFamily="34" charset="-128"/>
              <a:sym typeface="Futura Bold" panose="02020800000000000000" pitchFamily="18" charset="0"/>
            </a:endParaRPr>
          </a:p>
        </p:txBody>
      </p:sp>
      <p:sp>
        <p:nvSpPr>
          <p:cNvPr id="171" name="Title 3"/>
          <p:cNvSpPr>
            <a:spLocks noGrp="1"/>
          </p:cNvSpPr>
          <p:nvPr>
            <p:ph type="title"/>
          </p:nvPr>
        </p:nvSpPr>
        <p:spPr>
          <a:xfrm>
            <a:off x="451304" y="623131"/>
            <a:ext cx="11438824" cy="338554"/>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noAutofit/>
          </a:bodyPr>
          <a:lstStyle/>
          <a:p>
            <a:r>
              <a:rPr lang="en-GB" dirty="0"/>
              <a:t>PROVISION OF THIRD-PARTY JETTY SERVICES @ BOMADI JETTY</a:t>
            </a:r>
            <a:endParaRPr lang="en-US" sz="1900" dirty="0">
              <a:latin typeface="ShellMedium" panose="00000600000000000000" pitchFamily="50" charset="0"/>
            </a:endParaRPr>
          </a:p>
        </p:txBody>
      </p:sp>
      <p:sp>
        <p:nvSpPr>
          <p:cNvPr id="201" name="Rectangle 47"/>
          <p:cNvSpPr>
            <a:spLocks noChangeArrowheads="1"/>
          </p:cNvSpPr>
          <p:nvPr/>
        </p:nvSpPr>
        <p:spPr bwMode="gray">
          <a:xfrm>
            <a:off x="6084944" y="1317625"/>
            <a:ext cx="5604336" cy="642938"/>
          </a:xfrm>
          <a:prstGeom prst="rect">
            <a:avLst/>
          </a:prstGeom>
          <a:solidFill>
            <a:schemeClr val="bg1"/>
          </a:solidFill>
          <a:ln w="19050">
            <a:solidFill>
              <a:schemeClr val="accent1"/>
            </a:solidFill>
            <a:miter lim="800000"/>
            <a:headEnd/>
            <a:tailEnd/>
          </a:ln>
          <a:effectLst/>
        </p:spPr>
        <p:txBody>
          <a:bodyPr wrap="none" lIns="91822" tIns="47748" rIns="91822" bIns="47748" anchor="ctr">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900" b="0" i="0" u="none" strike="noStrike" kern="1200" cap="none" spc="0" normalizeH="0" baseline="0" noProof="0" dirty="0">
              <a:ln>
                <a:noFill/>
              </a:ln>
              <a:solidFill>
                <a:srgbClr val="000000"/>
              </a:solidFill>
              <a:effectLst/>
              <a:uLnTx/>
              <a:uFillTx/>
              <a:latin typeface="ShellMedium" panose="00000600000000000000" pitchFamily="50" charset="0"/>
              <a:ea typeface="ＭＳ Ｐゴシック"/>
              <a:cs typeface="+mn-cs"/>
            </a:endParaRPr>
          </a:p>
        </p:txBody>
      </p:sp>
      <p:sp>
        <p:nvSpPr>
          <p:cNvPr id="202" name="Rectangle 99"/>
          <p:cNvSpPr>
            <a:spLocks noChangeArrowheads="1"/>
          </p:cNvSpPr>
          <p:nvPr/>
        </p:nvSpPr>
        <p:spPr bwMode="gray">
          <a:xfrm>
            <a:off x="6157770" y="1565275"/>
            <a:ext cx="731475" cy="149225"/>
          </a:xfrm>
          <a:prstGeom prst="rect">
            <a:avLst/>
          </a:prstGeom>
          <a:noFill/>
          <a:ln w="9525">
            <a:noFill/>
            <a:miter lim="800000"/>
            <a:headEnd/>
            <a:tailEnd/>
          </a:ln>
          <a:effectLst/>
        </p:spPr>
        <p:txBody>
          <a:bodyPr wrap="none" lIns="0" tIns="0" rIns="0" bIns="0">
            <a:noAutofit/>
          </a:bodyPr>
          <a:lstStyle/>
          <a:p>
            <a:pPr marL="0" marR="0" lvl="0" indent="0" algn="l" defTabSz="913429" rtl="0" eaLnBrk="1" fontAlgn="base" latinLnBrk="0" hangingPunct="1">
              <a:lnSpc>
                <a:spcPct val="100000"/>
              </a:lnSpc>
              <a:spcBef>
                <a:spcPct val="0"/>
              </a:spcBef>
              <a:spcAft>
                <a:spcPct val="0"/>
              </a:spcAft>
              <a:buClrTx/>
              <a:buSzPct val="120000"/>
              <a:buFontTx/>
              <a:buNone/>
              <a:tabLst/>
              <a:defRPr/>
            </a:pPr>
            <a:r>
              <a:rPr kumimoji="0" lang="en-US" sz="900" b="1" i="0" u="none" strike="noStrike" kern="1200" cap="none" spc="0" normalizeH="0" baseline="0" noProof="0" dirty="0">
                <a:ln>
                  <a:noFill/>
                </a:ln>
                <a:solidFill>
                  <a:srgbClr val="DD1D21"/>
                </a:solidFill>
                <a:effectLst/>
                <a:uLnTx/>
                <a:uFillTx/>
                <a:latin typeface="ShellMedium" panose="00000600000000000000" pitchFamily="50" charset="0"/>
                <a:ea typeface="ＭＳ Ｐゴシック"/>
                <a:cs typeface="+mn-cs"/>
              </a:rPr>
              <a:t>L2 date</a:t>
            </a:r>
          </a:p>
        </p:txBody>
      </p:sp>
      <p:sp>
        <p:nvSpPr>
          <p:cNvPr id="205" name="Rectangle 49"/>
          <p:cNvSpPr>
            <a:spLocks noChangeArrowheads="1"/>
          </p:cNvSpPr>
          <p:nvPr/>
        </p:nvSpPr>
        <p:spPr bwMode="gray">
          <a:xfrm>
            <a:off x="8733973" y="1363663"/>
            <a:ext cx="1060047" cy="149225"/>
          </a:xfrm>
          <a:prstGeom prst="rect">
            <a:avLst/>
          </a:prstGeom>
          <a:noFill/>
          <a:ln w="9525">
            <a:noFill/>
            <a:miter lim="800000"/>
            <a:headEnd/>
            <a:tailEnd/>
          </a:ln>
          <a:effectLst/>
        </p:spPr>
        <p:txBody>
          <a:bodyPr wrap="none" lIns="0" tIns="0" rIns="0" bIns="0">
            <a:noAutofit/>
          </a:bodyPr>
          <a:lstStyle/>
          <a:p>
            <a:pPr marL="0" marR="0" lvl="0" indent="0" algn="l" defTabSz="913429" rtl="0" eaLnBrk="1" fontAlgn="base" latinLnBrk="0" hangingPunct="1">
              <a:lnSpc>
                <a:spcPct val="100000"/>
              </a:lnSpc>
              <a:spcBef>
                <a:spcPct val="0"/>
              </a:spcBef>
              <a:spcAft>
                <a:spcPct val="0"/>
              </a:spcAft>
              <a:buClrTx/>
              <a:buSzPct val="120000"/>
              <a:buFontTx/>
              <a:buNone/>
              <a:tabLst/>
              <a:defRPr/>
            </a:pPr>
            <a:r>
              <a:rPr kumimoji="0" lang="en-US" sz="900" b="1" i="0" u="none" strike="noStrike" kern="1200" cap="none" spc="0" normalizeH="0" baseline="0" noProof="0" dirty="0">
                <a:ln>
                  <a:noFill/>
                </a:ln>
                <a:solidFill>
                  <a:srgbClr val="DD1D21"/>
                </a:solidFill>
                <a:effectLst/>
                <a:uLnTx/>
                <a:uFillTx/>
                <a:latin typeface="ShellMedium" panose="00000600000000000000" pitchFamily="50" charset="0"/>
                <a:ea typeface="ＭＳ Ｐゴシック"/>
                <a:cs typeface="+mn-cs"/>
              </a:rPr>
              <a:t>Initiative lead </a:t>
            </a:r>
          </a:p>
        </p:txBody>
      </p:sp>
      <p:sp>
        <p:nvSpPr>
          <p:cNvPr id="206" name="Rectangle 51"/>
          <p:cNvSpPr>
            <a:spLocks noChangeArrowheads="1"/>
          </p:cNvSpPr>
          <p:nvPr/>
        </p:nvSpPr>
        <p:spPr bwMode="gray">
          <a:xfrm>
            <a:off x="9842144" y="1363663"/>
            <a:ext cx="1460982" cy="149225"/>
          </a:xfrm>
          <a:prstGeom prst="rect">
            <a:avLst/>
          </a:prstGeom>
          <a:noFill/>
          <a:ln w="9525">
            <a:noFill/>
            <a:miter lim="800000"/>
            <a:headEnd/>
            <a:tailEnd/>
          </a:ln>
          <a:effectLst/>
        </p:spPr>
        <p:txBody>
          <a:bodyPr wrap="none" lIns="0" tIns="0" rIns="0" bIns="0">
            <a:noAutofit/>
          </a:bodyPr>
          <a:lstStyle/>
          <a:p>
            <a:pPr marL="0" marR="0" lvl="0" indent="0" algn="l" defTabSz="913429" rtl="0" eaLnBrk="1" fontAlgn="base" latinLnBrk="0" hangingPunct="1">
              <a:lnSpc>
                <a:spcPct val="100000"/>
              </a:lnSpc>
              <a:spcBef>
                <a:spcPct val="0"/>
              </a:spcBef>
              <a:spcAft>
                <a:spcPct val="0"/>
              </a:spcAft>
              <a:buClrTx/>
              <a:buSzPct val="120000"/>
              <a:buFontTx/>
              <a:buNone/>
              <a:tabLst/>
              <a:defRPr/>
            </a:pPr>
            <a:r>
              <a:rPr kumimoji="0" lang="en-US" sz="900" b="0" i="0" u="none" strike="noStrike" kern="1200" cap="none" spc="0" normalizeH="0" baseline="0" noProof="0" dirty="0">
                <a:ln>
                  <a:noFill/>
                </a:ln>
                <a:solidFill>
                  <a:srgbClr val="595959"/>
                </a:solidFill>
                <a:effectLst/>
                <a:uLnTx/>
                <a:uFillTx/>
                <a:latin typeface="ShellMedium" panose="00000600000000000000" pitchFamily="50" charset="0"/>
                <a:ea typeface="ＭＳ Ｐゴシック"/>
                <a:cs typeface="+mn-cs"/>
              </a:rPr>
              <a:t>Eleanya Kalu</a:t>
            </a:r>
          </a:p>
        </p:txBody>
      </p:sp>
      <p:sp>
        <p:nvSpPr>
          <p:cNvPr id="207" name="Rectangle 99"/>
          <p:cNvSpPr>
            <a:spLocks noChangeArrowheads="1"/>
          </p:cNvSpPr>
          <p:nvPr/>
        </p:nvSpPr>
        <p:spPr bwMode="gray">
          <a:xfrm>
            <a:off x="6157770" y="1363663"/>
            <a:ext cx="731475" cy="149225"/>
          </a:xfrm>
          <a:prstGeom prst="rect">
            <a:avLst/>
          </a:prstGeom>
          <a:noFill/>
          <a:ln w="9525">
            <a:noFill/>
            <a:miter lim="800000"/>
            <a:headEnd/>
            <a:tailEnd/>
          </a:ln>
          <a:effectLst/>
        </p:spPr>
        <p:txBody>
          <a:bodyPr wrap="none" lIns="0" tIns="0" rIns="0" bIns="0">
            <a:noAutofit/>
          </a:bodyPr>
          <a:lstStyle/>
          <a:p>
            <a:pPr marL="0" marR="0" lvl="0" indent="0" algn="l" defTabSz="913429" rtl="0" eaLnBrk="1" fontAlgn="base" latinLnBrk="0" hangingPunct="1">
              <a:lnSpc>
                <a:spcPct val="100000"/>
              </a:lnSpc>
              <a:spcBef>
                <a:spcPct val="0"/>
              </a:spcBef>
              <a:spcAft>
                <a:spcPct val="0"/>
              </a:spcAft>
              <a:buClrTx/>
              <a:buSzPct val="120000"/>
              <a:buFontTx/>
              <a:buNone/>
              <a:tabLst/>
              <a:defRPr/>
            </a:pPr>
            <a:r>
              <a:rPr kumimoji="0" lang="en-US" sz="900" b="1" i="0" u="none" strike="noStrike" kern="1200" cap="none" spc="0" normalizeH="0" baseline="0" noProof="0" dirty="0">
                <a:ln>
                  <a:noFill/>
                </a:ln>
                <a:solidFill>
                  <a:srgbClr val="DD1D21"/>
                </a:solidFill>
                <a:effectLst/>
                <a:uLnTx/>
                <a:uFillTx/>
                <a:latin typeface="ShellMedium" panose="00000600000000000000" pitchFamily="50" charset="0"/>
                <a:ea typeface="ＭＳ Ｐゴシック"/>
                <a:cs typeface="+mn-cs"/>
              </a:rPr>
              <a:t>Current stage gate</a:t>
            </a:r>
          </a:p>
        </p:txBody>
      </p:sp>
      <p:sp>
        <p:nvSpPr>
          <p:cNvPr id="208" name="Rectangle 100"/>
          <p:cNvSpPr>
            <a:spLocks noChangeArrowheads="1"/>
          </p:cNvSpPr>
          <p:nvPr/>
        </p:nvSpPr>
        <p:spPr bwMode="gray">
          <a:xfrm>
            <a:off x="7369651" y="1350433"/>
            <a:ext cx="995963" cy="149225"/>
          </a:xfrm>
          <a:prstGeom prst="rect">
            <a:avLst/>
          </a:prstGeom>
          <a:noFill/>
          <a:ln w="9525">
            <a:noFill/>
            <a:miter lim="800000"/>
            <a:headEnd/>
            <a:tailEnd/>
          </a:ln>
          <a:effectLst/>
        </p:spPr>
        <p:txBody>
          <a:bodyPr wrap="square" lIns="0" tIns="0" rIns="0" bIns="0">
            <a:noAutofit/>
          </a:bodyPr>
          <a:lstStyle/>
          <a:p>
            <a:pPr marL="0" marR="0" lvl="0" indent="0" algn="l" defTabSz="913429" rtl="0" eaLnBrk="1" fontAlgn="base" latinLnBrk="0" hangingPunct="1">
              <a:lnSpc>
                <a:spcPct val="100000"/>
              </a:lnSpc>
              <a:spcBef>
                <a:spcPct val="0"/>
              </a:spcBef>
              <a:spcAft>
                <a:spcPct val="0"/>
              </a:spcAft>
              <a:buClrTx/>
              <a:buSzPct val="120000"/>
              <a:buFontTx/>
              <a:buNone/>
              <a:tabLst/>
              <a:defRPr/>
            </a:pPr>
            <a:r>
              <a:rPr kumimoji="0" lang="en-US" sz="1050" b="0" i="0" u="none" strike="noStrike" kern="1200" cap="none" spc="0" normalizeH="0" baseline="0" noProof="0" dirty="0">
                <a:ln>
                  <a:noFill/>
                </a:ln>
                <a:solidFill>
                  <a:srgbClr val="595959"/>
                </a:solidFill>
                <a:effectLst/>
                <a:uLnTx/>
                <a:uFillTx/>
                <a:latin typeface="ShellMedium" panose="00000600000000000000" pitchFamily="50" charset="0"/>
                <a:ea typeface="ＭＳ Ｐゴシック"/>
                <a:cs typeface="+mn-cs"/>
              </a:rPr>
              <a:t>L0</a:t>
            </a:r>
          </a:p>
        </p:txBody>
      </p:sp>
      <p:sp>
        <p:nvSpPr>
          <p:cNvPr id="209" name="Rectangle 40"/>
          <p:cNvSpPr>
            <a:spLocks noChangeArrowheads="1"/>
          </p:cNvSpPr>
          <p:nvPr/>
        </p:nvSpPr>
        <p:spPr bwMode="gray">
          <a:xfrm>
            <a:off x="8733973" y="1766888"/>
            <a:ext cx="1060047" cy="147638"/>
          </a:xfrm>
          <a:prstGeom prst="rect">
            <a:avLst/>
          </a:prstGeom>
          <a:noFill/>
          <a:ln w="9525">
            <a:noFill/>
            <a:miter lim="800000"/>
            <a:headEnd/>
            <a:tailEnd/>
          </a:ln>
          <a:effectLst/>
        </p:spPr>
        <p:txBody>
          <a:bodyPr wrap="none" lIns="0" tIns="0" rIns="0" bIns="0">
            <a:noAutofit/>
          </a:bodyPr>
          <a:lstStyle/>
          <a:p>
            <a:pPr marL="0" marR="0" lvl="0" indent="0" algn="l" defTabSz="913429" rtl="0" eaLnBrk="1" fontAlgn="base" latinLnBrk="0" hangingPunct="1">
              <a:lnSpc>
                <a:spcPct val="100000"/>
              </a:lnSpc>
              <a:spcBef>
                <a:spcPct val="0"/>
              </a:spcBef>
              <a:spcAft>
                <a:spcPct val="0"/>
              </a:spcAft>
              <a:buClrTx/>
              <a:buSzPct val="120000"/>
              <a:buFontTx/>
              <a:buNone/>
              <a:tabLst/>
              <a:defRPr/>
            </a:pPr>
            <a:r>
              <a:rPr kumimoji="0" lang="en-US" sz="900" b="1" i="0" u="none" strike="noStrike" kern="1200" cap="none" spc="0" normalizeH="0" baseline="0" noProof="0" dirty="0">
                <a:ln>
                  <a:noFill/>
                </a:ln>
                <a:solidFill>
                  <a:srgbClr val="DD1D21"/>
                </a:solidFill>
                <a:effectLst/>
                <a:uLnTx/>
                <a:uFillTx/>
                <a:latin typeface="ShellMedium" panose="00000600000000000000" pitchFamily="50" charset="0"/>
                <a:ea typeface="ＭＳ Ｐゴシック"/>
                <a:cs typeface="+mn-cs"/>
              </a:rPr>
              <a:t>Initiative sponsor </a:t>
            </a:r>
          </a:p>
        </p:txBody>
      </p:sp>
      <p:sp>
        <p:nvSpPr>
          <p:cNvPr id="210" name="Rectangle 51"/>
          <p:cNvSpPr>
            <a:spLocks noChangeArrowheads="1"/>
          </p:cNvSpPr>
          <p:nvPr/>
        </p:nvSpPr>
        <p:spPr bwMode="gray">
          <a:xfrm>
            <a:off x="9842144" y="1766888"/>
            <a:ext cx="1460982" cy="147638"/>
          </a:xfrm>
          <a:prstGeom prst="rect">
            <a:avLst/>
          </a:prstGeom>
          <a:noFill/>
          <a:ln w="9525">
            <a:noFill/>
            <a:miter lim="800000"/>
            <a:headEnd/>
            <a:tailEnd/>
          </a:ln>
          <a:effectLst/>
        </p:spPr>
        <p:txBody>
          <a:bodyPr wrap="none" lIns="0" tIns="0" rIns="0" bIns="0">
            <a:noAutofit/>
          </a:bodyPr>
          <a:lstStyle/>
          <a:p>
            <a:pPr marL="0" marR="0" lvl="0" indent="0" algn="l" defTabSz="913429" rtl="0" eaLnBrk="1" fontAlgn="base" latinLnBrk="0" hangingPunct="1">
              <a:lnSpc>
                <a:spcPct val="100000"/>
              </a:lnSpc>
              <a:spcBef>
                <a:spcPct val="0"/>
              </a:spcBef>
              <a:spcAft>
                <a:spcPct val="0"/>
              </a:spcAft>
              <a:buClrTx/>
              <a:buSzPct val="120000"/>
              <a:buFontTx/>
              <a:buNone/>
              <a:tabLst/>
              <a:defRPr/>
            </a:pPr>
            <a:r>
              <a:rPr kumimoji="0" lang="en-US" sz="900" b="0" i="0" u="none" strike="noStrike" kern="1200" cap="none" spc="0" normalizeH="0" baseline="0" noProof="0" dirty="0">
                <a:ln>
                  <a:noFill/>
                </a:ln>
                <a:solidFill>
                  <a:srgbClr val="595959"/>
                </a:solidFill>
                <a:effectLst/>
                <a:uLnTx/>
                <a:uFillTx/>
                <a:latin typeface="ShellMedium" panose="00000600000000000000" pitchFamily="50" charset="0"/>
                <a:ea typeface="ＭＳ Ｐゴシック"/>
                <a:cs typeface="+mn-cs"/>
              </a:rPr>
              <a:t>Chioma </a:t>
            </a:r>
            <a:r>
              <a:rPr kumimoji="0" lang="en-US" sz="900" b="0" i="0" u="none" strike="noStrike" kern="1200" cap="none" spc="0" normalizeH="0" baseline="0" noProof="0" dirty="0" err="1">
                <a:ln>
                  <a:noFill/>
                </a:ln>
                <a:solidFill>
                  <a:srgbClr val="595959"/>
                </a:solidFill>
                <a:effectLst/>
                <a:uLnTx/>
                <a:uFillTx/>
                <a:latin typeface="ShellMedium" panose="00000600000000000000" pitchFamily="50" charset="0"/>
                <a:ea typeface="ＭＳ Ｐゴシック"/>
                <a:cs typeface="+mn-cs"/>
              </a:rPr>
              <a:t>Okpoechi</a:t>
            </a:r>
            <a:endParaRPr kumimoji="0" lang="en-US" sz="900" b="0" i="0" u="none" strike="noStrike" kern="1200" cap="none" spc="0" normalizeH="0" baseline="0" noProof="0" dirty="0">
              <a:ln>
                <a:noFill/>
              </a:ln>
              <a:solidFill>
                <a:srgbClr val="595959"/>
              </a:solidFill>
              <a:effectLst/>
              <a:uLnTx/>
              <a:uFillTx/>
              <a:latin typeface="ShellMedium" panose="00000600000000000000" pitchFamily="50" charset="0"/>
              <a:ea typeface="ＭＳ Ｐゴシック"/>
              <a:cs typeface="+mn-cs"/>
            </a:endParaRPr>
          </a:p>
        </p:txBody>
      </p:sp>
      <p:sp>
        <p:nvSpPr>
          <p:cNvPr id="211" name="Rectangle 99"/>
          <p:cNvSpPr>
            <a:spLocks noChangeArrowheads="1"/>
          </p:cNvSpPr>
          <p:nvPr/>
        </p:nvSpPr>
        <p:spPr bwMode="gray">
          <a:xfrm>
            <a:off x="6157770" y="1766888"/>
            <a:ext cx="731475" cy="147638"/>
          </a:xfrm>
          <a:prstGeom prst="rect">
            <a:avLst/>
          </a:prstGeom>
          <a:noFill/>
          <a:ln w="9525">
            <a:noFill/>
            <a:miter lim="800000"/>
            <a:headEnd/>
            <a:tailEnd/>
          </a:ln>
          <a:effectLst/>
        </p:spPr>
        <p:txBody>
          <a:bodyPr wrap="none" lIns="0" tIns="0" rIns="0" bIns="0">
            <a:noAutofit/>
          </a:bodyPr>
          <a:lstStyle/>
          <a:p>
            <a:pPr marL="0" marR="0" lvl="0" indent="0" algn="l" defTabSz="913429" rtl="0" eaLnBrk="1" fontAlgn="base" latinLnBrk="0" hangingPunct="1">
              <a:lnSpc>
                <a:spcPct val="100000"/>
              </a:lnSpc>
              <a:spcBef>
                <a:spcPct val="0"/>
              </a:spcBef>
              <a:spcAft>
                <a:spcPct val="0"/>
              </a:spcAft>
              <a:buClrTx/>
              <a:buSzPct val="120000"/>
              <a:buFontTx/>
              <a:buNone/>
              <a:tabLst/>
              <a:defRPr/>
            </a:pPr>
            <a:r>
              <a:rPr kumimoji="0" lang="en-US" sz="900" b="1" i="0" u="none" strike="noStrike" kern="1200" cap="none" spc="0" normalizeH="0" baseline="0" noProof="0" dirty="0">
                <a:ln>
                  <a:noFill/>
                </a:ln>
                <a:solidFill>
                  <a:srgbClr val="DD1D21"/>
                </a:solidFill>
                <a:effectLst/>
                <a:uLnTx/>
                <a:uFillTx/>
                <a:latin typeface="ShellMedium" panose="00000600000000000000" pitchFamily="50" charset="0"/>
                <a:ea typeface="ＭＳ Ｐゴシック"/>
                <a:cs typeface="+mn-cs"/>
              </a:rPr>
              <a:t>L3 date</a:t>
            </a:r>
          </a:p>
        </p:txBody>
      </p:sp>
      <p:sp>
        <p:nvSpPr>
          <p:cNvPr id="213" name="Rectangle 100"/>
          <p:cNvSpPr>
            <a:spLocks noChangeArrowheads="1"/>
          </p:cNvSpPr>
          <p:nvPr/>
        </p:nvSpPr>
        <p:spPr bwMode="gray">
          <a:xfrm>
            <a:off x="7237147" y="1776560"/>
            <a:ext cx="1316197" cy="147638"/>
          </a:xfrm>
          <a:prstGeom prst="rect">
            <a:avLst/>
          </a:prstGeom>
          <a:noFill/>
          <a:ln w="9525">
            <a:noFill/>
            <a:miter lim="800000"/>
            <a:headEnd/>
            <a:tailEnd/>
          </a:ln>
          <a:effectLst/>
        </p:spPr>
        <p:txBody>
          <a:bodyPr wrap="square" lIns="0" tIns="0" rIns="0" bIns="0">
            <a:noAutofit/>
          </a:bodyPr>
          <a:lstStyle/>
          <a:p>
            <a:pPr marL="0" marR="0" lvl="0" indent="0" algn="l" defTabSz="913429" rtl="0" eaLnBrk="1" fontAlgn="base" latinLnBrk="0" hangingPunct="1">
              <a:lnSpc>
                <a:spcPct val="100000"/>
              </a:lnSpc>
              <a:spcBef>
                <a:spcPct val="0"/>
              </a:spcBef>
              <a:spcAft>
                <a:spcPct val="0"/>
              </a:spcAft>
              <a:buClrTx/>
              <a:buSzPct val="120000"/>
              <a:buFontTx/>
              <a:buNone/>
              <a:tabLst/>
              <a:defRPr/>
            </a:pPr>
            <a:r>
              <a:rPr kumimoji="0" lang="en-US" sz="1050" b="0" i="0" u="none" strike="noStrike" kern="1200" cap="none" spc="0" normalizeH="0" baseline="0" noProof="0" dirty="0">
                <a:ln>
                  <a:noFill/>
                </a:ln>
                <a:solidFill>
                  <a:srgbClr val="595959"/>
                </a:solidFill>
                <a:effectLst/>
                <a:uLnTx/>
                <a:uFillTx/>
                <a:latin typeface="ShellMedium" panose="00000600000000000000" pitchFamily="50" charset="0"/>
                <a:ea typeface="ＭＳ Ｐゴシック"/>
                <a:cs typeface="+mn-cs"/>
              </a:rPr>
              <a:t>30</a:t>
            </a:r>
            <a:r>
              <a:rPr kumimoji="0" lang="en-US" sz="1050" b="0" i="0" u="none" strike="noStrike" kern="1200" cap="none" spc="0" normalizeH="0" baseline="30000" noProof="0" dirty="0">
                <a:ln>
                  <a:noFill/>
                </a:ln>
                <a:solidFill>
                  <a:srgbClr val="595959"/>
                </a:solidFill>
                <a:effectLst/>
                <a:uLnTx/>
                <a:uFillTx/>
                <a:latin typeface="ShellMedium" panose="00000600000000000000" pitchFamily="50" charset="0"/>
                <a:ea typeface="ＭＳ Ｐゴシック"/>
                <a:cs typeface="+mn-cs"/>
              </a:rPr>
              <a:t>th</a:t>
            </a:r>
            <a:r>
              <a:rPr kumimoji="0" lang="en-US" sz="1050" b="0" i="0" u="none" strike="noStrike" kern="1200" cap="none" spc="0" normalizeH="0" baseline="0" noProof="0" dirty="0">
                <a:ln>
                  <a:noFill/>
                </a:ln>
                <a:solidFill>
                  <a:srgbClr val="595959"/>
                </a:solidFill>
                <a:effectLst/>
                <a:uLnTx/>
                <a:uFillTx/>
                <a:latin typeface="ShellMedium" panose="00000600000000000000" pitchFamily="50" charset="0"/>
                <a:ea typeface="ＭＳ Ｐゴシック"/>
                <a:cs typeface="+mn-cs"/>
              </a:rPr>
              <a:t> September</a:t>
            </a:r>
          </a:p>
        </p:txBody>
      </p:sp>
      <p:sp>
        <p:nvSpPr>
          <p:cNvPr id="238" name="Rectangle 100"/>
          <p:cNvSpPr>
            <a:spLocks noChangeArrowheads="1"/>
          </p:cNvSpPr>
          <p:nvPr/>
        </p:nvSpPr>
        <p:spPr bwMode="gray">
          <a:xfrm>
            <a:off x="7231983" y="1585384"/>
            <a:ext cx="1253561" cy="129116"/>
          </a:xfrm>
          <a:prstGeom prst="rect">
            <a:avLst/>
          </a:prstGeom>
          <a:noFill/>
          <a:ln w="9525">
            <a:noFill/>
            <a:miter lim="800000"/>
            <a:headEnd/>
            <a:tailEnd/>
          </a:ln>
          <a:effectLst/>
        </p:spPr>
        <p:txBody>
          <a:bodyPr wrap="square" lIns="0" tIns="0" rIns="0" bIns="0">
            <a:noAutofit/>
          </a:bodyPr>
          <a:lstStyle/>
          <a:p>
            <a:pPr marL="0" marR="0" lvl="0" indent="0" algn="l" defTabSz="913429" rtl="0" eaLnBrk="1" fontAlgn="base" latinLnBrk="0" hangingPunct="1">
              <a:lnSpc>
                <a:spcPct val="100000"/>
              </a:lnSpc>
              <a:spcBef>
                <a:spcPct val="0"/>
              </a:spcBef>
              <a:spcAft>
                <a:spcPct val="0"/>
              </a:spcAft>
              <a:buClrTx/>
              <a:buSzPct val="120000"/>
              <a:buFontTx/>
              <a:buNone/>
              <a:tabLst/>
              <a:defRPr/>
            </a:pPr>
            <a:r>
              <a:rPr lang="en-US" sz="1050" dirty="0">
                <a:solidFill>
                  <a:srgbClr val="595959"/>
                </a:solidFill>
                <a:latin typeface="ShellMedium" panose="00000600000000000000" pitchFamily="50" charset="0"/>
                <a:ea typeface="ＭＳ Ｐゴシック"/>
              </a:rPr>
              <a:t>18</a:t>
            </a:r>
            <a:r>
              <a:rPr lang="en-US" sz="1050" baseline="30000" dirty="0">
                <a:solidFill>
                  <a:srgbClr val="595959"/>
                </a:solidFill>
                <a:latin typeface="ShellMedium" panose="00000600000000000000" pitchFamily="50" charset="0"/>
                <a:ea typeface="ＭＳ Ｐゴシック"/>
              </a:rPr>
              <a:t>th</a:t>
            </a:r>
            <a:r>
              <a:rPr lang="en-US" sz="1050" dirty="0">
                <a:solidFill>
                  <a:srgbClr val="595959"/>
                </a:solidFill>
                <a:latin typeface="ShellMedium" panose="00000600000000000000" pitchFamily="50" charset="0"/>
                <a:ea typeface="ＭＳ Ｐゴシック"/>
              </a:rPr>
              <a:t> August</a:t>
            </a:r>
            <a:endParaRPr kumimoji="0" lang="en-US" sz="1050" b="0" i="0" u="none" strike="noStrike" kern="1200" cap="none" spc="0" normalizeH="0" baseline="0" noProof="0" dirty="0">
              <a:ln>
                <a:noFill/>
              </a:ln>
              <a:solidFill>
                <a:srgbClr val="595959"/>
              </a:solidFill>
              <a:effectLst/>
              <a:uLnTx/>
              <a:uFillTx/>
              <a:latin typeface="ShellMedium" panose="00000600000000000000" pitchFamily="50" charset="0"/>
              <a:ea typeface="ＭＳ Ｐゴシック"/>
              <a:cs typeface="+mn-cs"/>
            </a:endParaRPr>
          </a:p>
        </p:txBody>
      </p:sp>
      <p:sp>
        <p:nvSpPr>
          <p:cNvPr id="1743911" name="Rectangle 39"/>
          <p:cNvSpPr>
            <a:spLocks noChangeArrowheads="1"/>
          </p:cNvSpPr>
          <p:nvPr/>
        </p:nvSpPr>
        <p:spPr bwMode="gray">
          <a:xfrm>
            <a:off x="534086" y="1317625"/>
            <a:ext cx="1711793" cy="642938"/>
          </a:xfrm>
          <a:prstGeom prst="rect">
            <a:avLst/>
          </a:prstGeom>
          <a:solidFill>
            <a:schemeClr val="bg1"/>
          </a:solidFill>
          <a:ln w="19050">
            <a:solidFill>
              <a:schemeClr val="accent1"/>
            </a:solidFill>
            <a:miter lim="800000"/>
            <a:headEnd/>
            <a:tailEnd/>
          </a:ln>
          <a:effectLst/>
        </p:spPr>
        <p:txBody>
          <a:bodyPr wrap="none" lIns="91822" tIns="47748" rIns="91822" bIns="47748" anchor="ctr">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050" b="0" i="0" u="none" strike="noStrike" kern="1200" cap="none" spc="0" normalizeH="0" baseline="0" noProof="0" dirty="0">
              <a:ln>
                <a:noFill/>
              </a:ln>
              <a:solidFill>
                <a:srgbClr val="000000"/>
              </a:solidFill>
              <a:effectLst/>
              <a:uLnTx/>
              <a:uFillTx/>
              <a:latin typeface="ShellMedium" panose="00000600000000000000" pitchFamily="50" charset="0"/>
              <a:ea typeface="ＭＳ Ｐゴシック"/>
              <a:cs typeface="+mn-cs"/>
            </a:endParaRPr>
          </a:p>
        </p:txBody>
      </p:sp>
      <p:sp>
        <p:nvSpPr>
          <p:cNvPr id="200" name="Rectangle 42"/>
          <p:cNvSpPr>
            <a:spLocks noChangeArrowheads="1"/>
          </p:cNvSpPr>
          <p:nvPr/>
        </p:nvSpPr>
        <p:spPr bwMode="gray">
          <a:xfrm>
            <a:off x="2351830" y="1309688"/>
            <a:ext cx="3629346" cy="644525"/>
          </a:xfrm>
          <a:prstGeom prst="rect">
            <a:avLst/>
          </a:prstGeom>
          <a:solidFill>
            <a:schemeClr val="bg1"/>
          </a:solidFill>
          <a:ln w="19050">
            <a:solidFill>
              <a:schemeClr val="accent1"/>
            </a:solidFill>
            <a:miter lim="800000"/>
            <a:headEnd/>
            <a:tailEnd/>
          </a:ln>
          <a:effectLst/>
        </p:spPr>
        <p:txBody>
          <a:bodyPr wrap="none" lIns="91822" tIns="47748" rIns="91822" bIns="47748" anchor="ctr">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050" b="0" i="0" u="none" strike="noStrike" kern="1200" cap="none" spc="0" normalizeH="0" baseline="0" noProof="0" dirty="0">
              <a:ln>
                <a:noFill/>
              </a:ln>
              <a:solidFill>
                <a:srgbClr val="000000"/>
              </a:solidFill>
              <a:effectLst/>
              <a:uLnTx/>
              <a:uFillTx/>
              <a:latin typeface="ShellMedium" panose="00000600000000000000" pitchFamily="50" charset="0"/>
              <a:ea typeface="ＭＳ Ｐゴシック"/>
              <a:cs typeface="+mn-cs"/>
            </a:endParaRPr>
          </a:p>
        </p:txBody>
      </p:sp>
      <p:sp>
        <p:nvSpPr>
          <p:cNvPr id="177" name="Rectangle 16">
            <a:extLst>
              <a:ext uri="{FF2B5EF4-FFF2-40B4-BE49-F238E27FC236}">
                <a16:creationId xmlns:a16="http://schemas.microsoft.com/office/drawing/2014/main" id="{D4DF9AFA-2668-4C80-B5F7-9652579F35A4}"/>
              </a:ext>
            </a:extLst>
          </p:cNvPr>
          <p:cNvSpPr>
            <a:spLocks noChangeArrowheads="1"/>
          </p:cNvSpPr>
          <p:nvPr/>
        </p:nvSpPr>
        <p:spPr bwMode="gray">
          <a:xfrm>
            <a:off x="534086" y="2046289"/>
            <a:ext cx="5447090" cy="1761560"/>
          </a:xfrm>
          <a:prstGeom prst="rect">
            <a:avLst/>
          </a:prstGeom>
          <a:solidFill>
            <a:schemeClr val="bg1"/>
          </a:solidFill>
          <a:ln w="19050">
            <a:solidFill>
              <a:schemeClr val="accent1"/>
            </a:solidFill>
            <a:miter lim="800000"/>
            <a:headEnd/>
            <a:tailEnd/>
          </a:ln>
          <a:effectLst/>
        </p:spPr>
        <p:txBody>
          <a:bodyPr wrap="none" lIns="91822" tIns="47748" rIns="91822" bIns="47748" anchor="ctr">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050" b="0" i="0" u="none" strike="noStrike" kern="1200" cap="none" spc="0" normalizeH="0" baseline="0" noProof="0" dirty="0">
              <a:ln>
                <a:noFill/>
              </a:ln>
              <a:solidFill>
                <a:srgbClr val="000000"/>
              </a:solidFill>
              <a:effectLst/>
              <a:uLnTx/>
              <a:uFillTx/>
              <a:latin typeface="ShellMedium" panose="00000600000000000000" pitchFamily="50" charset="0"/>
              <a:ea typeface="ＭＳ Ｐゴシック"/>
              <a:cs typeface="+mn-cs"/>
            </a:endParaRPr>
          </a:p>
        </p:txBody>
      </p:sp>
      <p:sp>
        <p:nvSpPr>
          <p:cNvPr id="1743891" name="Rectangle 19"/>
          <p:cNvSpPr>
            <a:spLocks noChangeArrowheads="1"/>
          </p:cNvSpPr>
          <p:nvPr/>
        </p:nvSpPr>
        <p:spPr bwMode="gray">
          <a:xfrm>
            <a:off x="534086" y="2046289"/>
            <a:ext cx="5447090" cy="200025"/>
          </a:xfrm>
          <a:prstGeom prst="rect">
            <a:avLst/>
          </a:prstGeom>
          <a:solidFill>
            <a:schemeClr val="accent1"/>
          </a:solidFill>
          <a:ln w="9525">
            <a:noFill/>
            <a:miter lim="800000"/>
            <a:headEnd/>
            <a:tailEnd/>
          </a:ln>
          <a:effectLst/>
        </p:spPr>
        <p:txBody>
          <a:bodyPr wrap="square" lIns="73472" tIns="73472" rIns="73472" bIns="73472" anchor="ctr" anchorCtr="0">
            <a:noAutofit/>
          </a:bodyPr>
          <a:lstStyle/>
          <a:p>
            <a:pPr marL="0" marR="0" lvl="0" indent="0" algn="l" defTabSz="913429" rtl="0" eaLnBrk="1" fontAlgn="base" latinLnBrk="0" hangingPunct="1">
              <a:lnSpc>
                <a:spcPct val="100000"/>
              </a:lnSpc>
              <a:spcBef>
                <a:spcPct val="0"/>
              </a:spcBef>
              <a:spcAft>
                <a:spcPct val="0"/>
              </a:spcAft>
              <a:buClrTx/>
              <a:buSzPct val="120000"/>
              <a:buFontTx/>
              <a:buNone/>
              <a:tabLst/>
              <a:defRPr/>
            </a:pPr>
            <a:r>
              <a:rPr kumimoji="0" lang="en-US" sz="1050" b="1" i="0" u="none" strike="noStrike" kern="1200" cap="none" spc="0" normalizeH="0" baseline="0" noProof="0" dirty="0">
                <a:ln>
                  <a:noFill/>
                </a:ln>
                <a:solidFill>
                  <a:srgbClr val="DD1D21"/>
                </a:solidFill>
                <a:effectLst/>
                <a:uLnTx/>
                <a:uFillTx/>
                <a:latin typeface="ShellMedium" panose="00000600000000000000" pitchFamily="50" charset="0"/>
                <a:ea typeface="ＭＳ Ｐゴシック"/>
                <a:cs typeface="+mn-cs"/>
              </a:rPr>
              <a:t>Problem statement  </a:t>
            </a:r>
          </a:p>
        </p:txBody>
      </p:sp>
      <p:sp>
        <p:nvSpPr>
          <p:cNvPr id="4" name="TextBox 3"/>
          <p:cNvSpPr txBox="1">
            <a:spLocks/>
          </p:cNvSpPr>
          <p:nvPr/>
        </p:nvSpPr>
        <p:spPr>
          <a:xfrm>
            <a:off x="601443" y="2258608"/>
            <a:ext cx="5342158" cy="1313932"/>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noAutofit/>
          </a:bodyPr>
          <a:lstStyle>
            <a:lvl1pPr marL="0" lvl="0" indent="0" defTabSz="913526" eaLnBrk="1" hangingPunct="1">
              <a:buClr>
                <a:schemeClr val="tx2"/>
              </a:buClr>
              <a:defRPr baseline="0">
                <a:latin typeface="+mn-lt"/>
              </a:defRPr>
            </a:lvl1pPr>
            <a:lvl2pPr marL="266700" lvl="1" indent="-265113" defTabSz="913526" eaLnBrk="1" hangingPunct="1">
              <a:buClr>
                <a:schemeClr val="accent3"/>
              </a:buClr>
              <a:buSzPct val="90000"/>
              <a:buFont typeface="Wingdings 3" pitchFamily="18" charset="2"/>
              <a:buChar char=""/>
              <a:defRPr baseline="0">
                <a:latin typeface="+mn-lt"/>
              </a:defRPr>
            </a:lvl2pPr>
            <a:lvl3pPr marL="536575" lvl="2" indent="-274638" defTabSz="913526" eaLnBrk="1" hangingPunct="1">
              <a:buClr>
                <a:schemeClr val="accent6"/>
              </a:buClr>
              <a:buSzPct val="90000"/>
              <a:buFont typeface="Wingdings 3" pitchFamily="18" charset="2"/>
              <a:buChar char="u"/>
              <a:defRPr baseline="0">
                <a:latin typeface="+mn-lt"/>
              </a:defRPr>
            </a:lvl3pPr>
            <a:lvl4pPr marL="750888" lvl="3" indent="-212725" defTabSz="913526" eaLnBrk="1" hangingPunct="1">
              <a:buClr>
                <a:schemeClr val="tx2"/>
              </a:buClr>
              <a:buSzPct val="100000"/>
              <a:buFont typeface="Arial" panose="020B0604020202020204" pitchFamily="34" charset="0"/>
              <a:buChar char="–"/>
              <a:defRPr baseline="0">
                <a:latin typeface="+mn-lt"/>
              </a:defRPr>
            </a:lvl4pPr>
            <a:lvl5pPr marL="985838" lvl="4" indent="-215900" defTabSz="913526" eaLnBrk="1" hangingPunct="1">
              <a:buClr>
                <a:schemeClr val="tx2"/>
              </a:buClr>
              <a:buSzPct val="100000"/>
              <a:buFont typeface="Arial" panose="020B0604020202020204" pitchFamily="34" charset="0"/>
              <a:buChar char="–"/>
              <a:defRPr baseline="0">
                <a:latin typeface="+mn-lt"/>
              </a:defRPr>
            </a:lvl5pPr>
            <a:lvl6pPr marL="765029" indent="-132818" defTabSz="913526" fontAlgn="base">
              <a:spcBef>
                <a:spcPct val="0"/>
              </a:spcBef>
              <a:spcAft>
                <a:spcPct val="0"/>
              </a:spcAft>
              <a:buClr>
                <a:schemeClr val="tx2"/>
              </a:buClr>
              <a:buSzPct val="89000"/>
              <a:buFont typeface="Arial" charset="0"/>
              <a:buChar char="-"/>
              <a:defRPr baseline="0">
                <a:latin typeface="+mn-lt"/>
              </a:defRPr>
            </a:lvl6pPr>
            <a:lvl7pPr marL="765029" indent="-132818" defTabSz="913526" fontAlgn="base">
              <a:spcBef>
                <a:spcPct val="0"/>
              </a:spcBef>
              <a:spcAft>
                <a:spcPct val="0"/>
              </a:spcAft>
              <a:buClr>
                <a:schemeClr val="tx2"/>
              </a:buClr>
              <a:buSzPct val="89000"/>
              <a:buFont typeface="Arial" charset="0"/>
              <a:buChar char="-"/>
              <a:defRPr baseline="0">
                <a:latin typeface="+mn-lt"/>
              </a:defRPr>
            </a:lvl7pPr>
            <a:lvl8pPr marL="765029" indent="-132818" defTabSz="913526" fontAlgn="base">
              <a:spcBef>
                <a:spcPct val="0"/>
              </a:spcBef>
              <a:spcAft>
                <a:spcPct val="0"/>
              </a:spcAft>
              <a:buClr>
                <a:schemeClr val="tx2"/>
              </a:buClr>
              <a:buSzPct val="89000"/>
              <a:buFont typeface="Arial" charset="0"/>
              <a:buChar char="-"/>
              <a:defRPr baseline="0">
                <a:latin typeface="+mn-lt"/>
              </a:defRPr>
            </a:lvl8pPr>
            <a:lvl9pPr marL="765029" indent="-132818" defTabSz="913526" fontAlgn="base">
              <a:spcBef>
                <a:spcPct val="0"/>
              </a:spcBef>
              <a:spcAft>
                <a:spcPct val="0"/>
              </a:spcAft>
              <a:buClr>
                <a:schemeClr val="tx2"/>
              </a:buClr>
              <a:buSzPct val="89000"/>
              <a:buFont typeface="Arial" charset="0"/>
              <a:buChar char="-"/>
              <a:defRPr baseline="0">
                <a:latin typeface="+mn-lt"/>
              </a:defRPr>
            </a:lvl9pPr>
          </a:lstStyle>
          <a:p>
            <a:pPr marL="1588" lvl="1" indent="0" defTabSz="895255" fontAlgn="base">
              <a:spcBef>
                <a:spcPct val="0"/>
              </a:spcBef>
              <a:spcAft>
                <a:spcPct val="0"/>
              </a:spcAft>
              <a:buClr>
                <a:srgbClr val="DD1D21"/>
              </a:buClr>
              <a:buSzPct val="125000"/>
              <a:buNone/>
              <a:defRPr/>
            </a:pPr>
            <a:r>
              <a:rPr lang="en-US" sz="950" dirty="0">
                <a:solidFill>
                  <a:srgbClr val="000000"/>
                </a:solidFill>
                <a:latin typeface="ShellMedium" panose="00000600000000000000" pitchFamily="50" charset="0"/>
              </a:rPr>
              <a:t>OP19 requires that 15 Southern Swamp wells and 2 workover wells be delivered between 2020 and 2022 with mandate to drive down cost through the “beat the plan and the competition” initiative. In line with this drive, Bomadi Jetty was identified as an alternative supply base to support the drilling operations with estimated savings of $246k per well. This is mainly due to the closeness of the jetty to Southern Swamp areas and the resulting lesser travel time compared to Ogunu jetty. In addition, Bomadi Jetty is within the Inland Water Ways jurisdictions and as such, it is also excluded from pilotage and conservancy charges which are statutory payments associated with the use of Ogunu jetty. </a:t>
            </a:r>
            <a:endParaRPr kumimoji="0" lang="en-US" sz="950" b="0" i="0" u="none" strike="noStrike" kern="1200" cap="none" spc="0" normalizeH="0" baseline="0" noProof="0" dirty="0">
              <a:ln>
                <a:noFill/>
              </a:ln>
              <a:solidFill>
                <a:srgbClr val="FF0000"/>
              </a:solidFill>
              <a:effectLst/>
              <a:uLnTx/>
              <a:uFillTx/>
              <a:latin typeface="ShellMedium" panose="00000600000000000000" pitchFamily="50" charset="0"/>
              <a:ea typeface="ＭＳ Ｐゴシック"/>
            </a:endParaRPr>
          </a:p>
          <a:p>
            <a:pPr marL="1588" marR="0" lvl="1" indent="0" algn="l" defTabSz="895255" rtl="0" eaLnBrk="1" fontAlgn="base" latinLnBrk="0" hangingPunct="1">
              <a:lnSpc>
                <a:spcPct val="100000"/>
              </a:lnSpc>
              <a:spcBef>
                <a:spcPct val="0"/>
              </a:spcBef>
              <a:spcAft>
                <a:spcPct val="0"/>
              </a:spcAft>
              <a:buClr>
                <a:srgbClr val="DD1D21"/>
              </a:buClr>
              <a:buSzPct val="125000"/>
              <a:buFont typeface="Wingdings 3" pitchFamily="18" charset="2"/>
              <a:buNone/>
              <a:tabLst/>
              <a:defRPr/>
            </a:pPr>
            <a:endParaRPr kumimoji="0" lang="en-US" sz="750" b="0" i="0" u="none" strike="noStrike" kern="1200" cap="none" spc="0" normalizeH="0" baseline="0" noProof="0" dirty="0">
              <a:ln>
                <a:noFill/>
              </a:ln>
              <a:solidFill>
                <a:srgbClr val="000000"/>
              </a:solidFill>
              <a:effectLst/>
              <a:uLnTx/>
              <a:uFillTx/>
              <a:latin typeface="ShellMedium" panose="00000600000000000000" pitchFamily="50" charset="0"/>
              <a:ea typeface="Arial Unicode MS" pitchFamily="34" charset="-128"/>
              <a:cs typeface="+mn-cs"/>
            </a:endParaRPr>
          </a:p>
        </p:txBody>
      </p:sp>
      <p:sp>
        <p:nvSpPr>
          <p:cNvPr id="138" name="Rectangle 16"/>
          <p:cNvSpPr>
            <a:spLocks noChangeArrowheads="1"/>
          </p:cNvSpPr>
          <p:nvPr/>
        </p:nvSpPr>
        <p:spPr bwMode="gray">
          <a:xfrm>
            <a:off x="534086" y="3900094"/>
            <a:ext cx="5447090" cy="1625105"/>
          </a:xfrm>
          <a:prstGeom prst="rect">
            <a:avLst/>
          </a:prstGeom>
          <a:solidFill>
            <a:schemeClr val="bg1"/>
          </a:solidFill>
          <a:ln w="19050">
            <a:solidFill>
              <a:schemeClr val="accent1"/>
            </a:solidFill>
            <a:miter lim="800000"/>
            <a:headEnd/>
            <a:tailEnd/>
          </a:ln>
          <a:effectLst/>
        </p:spPr>
        <p:txBody>
          <a:bodyPr wrap="none" lIns="91822" tIns="47748" rIns="91822" bIns="47748" anchor="ctr">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050" b="0" i="0" u="none" strike="noStrike" kern="1200" cap="none" spc="0" normalizeH="0" baseline="0" noProof="0" dirty="0">
              <a:ln>
                <a:noFill/>
              </a:ln>
              <a:solidFill>
                <a:srgbClr val="000000"/>
              </a:solidFill>
              <a:effectLst/>
              <a:uLnTx/>
              <a:uFillTx/>
              <a:latin typeface="ShellMedium" panose="00000600000000000000" pitchFamily="50" charset="0"/>
              <a:ea typeface="ＭＳ Ｐゴシック"/>
              <a:cs typeface="+mn-cs"/>
            </a:endParaRPr>
          </a:p>
        </p:txBody>
      </p:sp>
      <p:sp>
        <p:nvSpPr>
          <p:cNvPr id="1743996" name="Rectangle 124"/>
          <p:cNvSpPr>
            <a:spLocks noChangeArrowheads="1"/>
          </p:cNvSpPr>
          <p:nvPr/>
        </p:nvSpPr>
        <p:spPr bwMode="gray">
          <a:xfrm>
            <a:off x="534086" y="3900094"/>
            <a:ext cx="5447090" cy="200025"/>
          </a:xfrm>
          <a:prstGeom prst="rect">
            <a:avLst/>
          </a:prstGeom>
          <a:solidFill>
            <a:schemeClr val="accent1"/>
          </a:solidFill>
          <a:ln w="9525">
            <a:noFill/>
            <a:miter lim="800000"/>
            <a:headEnd/>
            <a:tailEnd/>
          </a:ln>
          <a:effectLst/>
        </p:spPr>
        <p:txBody>
          <a:bodyPr wrap="square" lIns="73472" tIns="73472" rIns="73472" bIns="73472" anchor="ctr" anchorCtr="0">
            <a:noAutofit/>
          </a:bodyPr>
          <a:lstStyle/>
          <a:p>
            <a:pPr marL="0" marR="0" lvl="0" indent="0" algn="l" defTabSz="913429" rtl="0" eaLnBrk="1" fontAlgn="base" latinLnBrk="0" hangingPunct="1">
              <a:lnSpc>
                <a:spcPct val="100000"/>
              </a:lnSpc>
              <a:spcBef>
                <a:spcPct val="0"/>
              </a:spcBef>
              <a:spcAft>
                <a:spcPct val="0"/>
              </a:spcAft>
              <a:buClrTx/>
              <a:buSzPct val="120000"/>
              <a:buFontTx/>
              <a:buNone/>
              <a:tabLst/>
              <a:defRPr/>
            </a:pPr>
            <a:r>
              <a:rPr kumimoji="0" lang="en-US" sz="1050" b="1" i="0" u="none" strike="noStrike" kern="1200" cap="none" spc="0" normalizeH="0" baseline="0" noProof="0" dirty="0">
                <a:ln>
                  <a:noFill/>
                </a:ln>
                <a:solidFill>
                  <a:srgbClr val="DD1D21"/>
                </a:solidFill>
                <a:effectLst/>
                <a:uLnTx/>
                <a:uFillTx/>
                <a:latin typeface="ShellMedium" panose="00000600000000000000" pitchFamily="50" charset="0"/>
                <a:ea typeface="ＭＳ Ｐゴシック"/>
                <a:cs typeface="+mn-cs"/>
              </a:rPr>
              <a:t>Initiative description </a:t>
            </a:r>
          </a:p>
        </p:txBody>
      </p:sp>
      <p:sp>
        <p:nvSpPr>
          <p:cNvPr id="8" name="TextBox 7"/>
          <p:cNvSpPr txBox="1">
            <a:spLocks/>
          </p:cNvSpPr>
          <p:nvPr>
            <p:custDataLst>
              <p:tags r:id="rId5"/>
            </p:custDataLst>
          </p:nvPr>
        </p:nvSpPr>
        <p:spPr>
          <a:xfrm>
            <a:off x="601443" y="4170483"/>
            <a:ext cx="5240557" cy="721970"/>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noAutofit/>
          </a:bodyPr>
          <a:lstStyle>
            <a:lvl1pPr marL="0" lvl="0" indent="0" defTabSz="895255" eaLnBrk="1" hangingPunct="1">
              <a:buClr>
                <a:schemeClr val="tx2"/>
              </a:buClr>
              <a:defRPr sz="1568" baseline="0">
                <a:latin typeface="+mn-lt"/>
                <a:ea typeface="Arial Unicode MS" pitchFamily="34" charset="-128"/>
                <a:cs typeface="Arial Unicode MS" pitchFamily="34" charset="-128"/>
              </a:defRPr>
            </a:lvl1pPr>
            <a:lvl2pPr marL="193655" lvl="1" indent="-192067" defTabSz="895255" eaLnBrk="1" hangingPunct="1">
              <a:buClr>
                <a:schemeClr val="tx2"/>
              </a:buClr>
              <a:buSzPct val="125000"/>
              <a:buFont typeface="Arial" charset="0"/>
              <a:buChar char="▪"/>
              <a:defRPr sz="1568" baseline="0">
                <a:latin typeface="+mn-lt"/>
                <a:ea typeface="Arial Unicode MS" pitchFamily="34" charset="-128"/>
                <a:cs typeface="Arial Unicode MS" pitchFamily="34" charset="-128"/>
              </a:defRPr>
            </a:lvl2pPr>
            <a:lvl3pPr marL="457151" lvl="2" indent="-261910" defTabSz="895255" eaLnBrk="1" hangingPunct="1">
              <a:buClr>
                <a:schemeClr val="tx2"/>
              </a:buClr>
              <a:buSzPct val="120000"/>
              <a:buFont typeface="Arial" charset="0"/>
              <a:buChar char="–"/>
              <a:defRPr sz="1568" baseline="0">
                <a:latin typeface="+mn-lt"/>
                <a:ea typeface="Arial Unicode MS" pitchFamily="34" charset="-128"/>
                <a:cs typeface="Arial Unicode MS" pitchFamily="34" charset="-128"/>
              </a:defRPr>
            </a:lvl3pPr>
            <a:lvl4pPr marL="614298" lvl="3" indent="-155558" defTabSz="895255" eaLnBrk="1" hangingPunct="1">
              <a:buClr>
                <a:schemeClr val="tx2"/>
              </a:buClr>
              <a:buSzPct val="120000"/>
              <a:buFont typeface="Arial" charset="0"/>
              <a:buChar char="▫"/>
              <a:defRPr sz="1568" baseline="0">
                <a:latin typeface="+mn-lt"/>
                <a:ea typeface="Arial Unicode MS" pitchFamily="34" charset="-128"/>
                <a:cs typeface="Arial Unicode MS" pitchFamily="34" charset="-128"/>
              </a:defRPr>
            </a:lvl4pPr>
            <a:lvl5pPr marL="749728" lvl="4" indent="-130162" defTabSz="895255" eaLnBrk="1" hangingPunct="1">
              <a:buClr>
                <a:schemeClr val="tx2"/>
              </a:buClr>
              <a:buSzPct val="89000"/>
              <a:buFont typeface="Arial" charset="0"/>
              <a:buChar char="-"/>
              <a:defRPr sz="1568" baseline="0">
                <a:latin typeface="+mn-lt"/>
                <a:ea typeface="Arial Unicode MS" pitchFamily="34" charset="-128"/>
                <a:cs typeface="Arial Unicode MS" pitchFamily="34" charset="-128"/>
              </a:defRPr>
            </a:lvl5pPr>
            <a:lvl6pPr marL="749728" indent="-130162" defTabSz="895255" fontAlgn="base">
              <a:spcBef>
                <a:spcPct val="0"/>
              </a:spcBef>
              <a:spcAft>
                <a:spcPct val="0"/>
              </a:spcAft>
              <a:buClr>
                <a:schemeClr val="tx2"/>
              </a:buClr>
              <a:buSzPct val="89000"/>
              <a:buFont typeface="Arial" charset="0"/>
              <a:buChar char="-"/>
              <a:defRPr sz="1568" baseline="0">
                <a:latin typeface="+mn-lt"/>
              </a:defRPr>
            </a:lvl6pPr>
            <a:lvl7pPr marL="749728" indent="-130162" defTabSz="895255" fontAlgn="base">
              <a:spcBef>
                <a:spcPct val="0"/>
              </a:spcBef>
              <a:spcAft>
                <a:spcPct val="0"/>
              </a:spcAft>
              <a:buClr>
                <a:schemeClr val="tx2"/>
              </a:buClr>
              <a:buSzPct val="89000"/>
              <a:buFont typeface="Arial" charset="0"/>
              <a:buChar char="-"/>
              <a:defRPr sz="1568" baseline="0">
                <a:latin typeface="+mn-lt"/>
              </a:defRPr>
            </a:lvl7pPr>
            <a:lvl8pPr marL="749728" indent="-130162" defTabSz="895255" fontAlgn="base">
              <a:spcBef>
                <a:spcPct val="0"/>
              </a:spcBef>
              <a:spcAft>
                <a:spcPct val="0"/>
              </a:spcAft>
              <a:buClr>
                <a:schemeClr val="tx2"/>
              </a:buClr>
              <a:buSzPct val="89000"/>
              <a:buFont typeface="Arial" charset="0"/>
              <a:buChar char="-"/>
              <a:defRPr sz="1568" baseline="0">
                <a:latin typeface="+mn-lt"/>
              </a:defRPr>
            </a:lvl8pPr>
            <a:lvl9pPr marL="749728" indent="-130162" defTabSz="895255" fontAlgn="base">
              <a:spcBef>
                <a:spcPct val="0"/>
              </a:spcBef>
              <a:spcAft>
                <a:spcPct val="0"/>
              </a:spcAft>
              <a:buClr>
                <a:schemeClr val="tx2"/>
              </a:buClr>
              <a:buSzPct val="89000"/>
              <a:buFont typeface="Arial" charset="0"/>
              <a:buChar char="-"/>
              <a:defRPr sz="1568" baseline="0">
                <a:latin typeface="+mn-lt"/>
              </a:defRPr>
            </a:lvl9pPr>
          </a:lstStyle>
          <a:p>
            <a:r>
              <a:rPr lang="en-GB" sz="950" dirty="0">
                <a:solidFill>
                  <a:srgbClr val="000000"/>
                </a:solidFill>
                <a:latin typeface="ShellMedium" panose="00000600000000000000" pitchFamily="50" charset="0"/>
                <a:ea typeface="+mn-ea"/>
                <a:cs typeface="+mn-cs"/>
              </a:rPr>
              <a:t>This initiative is for </a:t>
            </a:r>
            <a:r>
              <a:rPr lang="en-GB" sz="950" dirty="0" err="1">
                <a:solidFill>
                  <a:srgbClr val="000000"/>
                </a:solidFill>
                <a:latin typeface="ShellMedium" panose="00000600000000000000" pitchFamily="50" charset="0"/>
                <a:ea typeface="+mn-ea"/>
                <a:cs typeface="+mn-cs"/>
              </a:rPr>
              <a:t>Bomadi</a:t>
            </a:r>
            <a:r>
              <a:rPr lang="en-GB" sz="950" dirty="0">
                <a:solidFill>
                  <a:srgbClr val="000000"/>
                </a:solidFill>
                <a:latin typeface="ShellMedium" panose="00000600000000000000" pitchFamily="50" charset="0"/>
                <a:ea typeface="+mn-ea"/>
                <a:cs typeface="+mn-cs"/>
              </a:rPr>
              <a:t> jetty to be used as an alternative supply base for movement of fast-moving materials and other consumables except OCTGs and explosives. Equipment requiring roll-on roll-off operations will also not be moved through the jetty. </a:t>
            </a:r>
          </a:p>
          <a:p>
            <a:r>
              <a:rPr lang="en-GB" sz="950" dirty="0">
                <a:solidFill>
                  <a:srgbClr val="000000"/>
                </a:solidFill>
                <a:latin typeface="ShellMedium" panose="00000600000000000000" pitchFamily="50" charset="0"/>
                <a:ea typeface="+mn-ea"/>
                <a:cs typeface="+mn-cs"/>
              </a:rPr>
              <a:t>The benefits are as follows:</a:t>
            </a:r>
          </a:p>
          <a:p>
            <a:r>
              <a:rPr lang="en-US" sz="950" dirty="0">
                <a:solidFill>
                  <a:srgbClr val="000000"/>
                </a:solidFill>
                <a:latin typeface="ShellMedium" panose="00000600000000000000" pitchFamily="50" charset="0"/>
                <a:ea typeface="+mn-ea"/>
                <a:cs typeface="+mn-cs"/>
              </a:rPr>
              <a:t>Save costs from equipment rentals, fuel consumption, security escort utilization differential, non-requirement for payment of statutory NPA fees, </a:t>
            </a:r>
            <a:r>
              <a:rPr lang="en-US" sz="950" dirty="0" err="1">
                <a:solidFill>
                  <a:srgbClr val="000000"/>
                </a:solidFill>
                <a:latin typeface="ShellMedium" panose="00000600000000000000" pitchFamily="50" charset="0"/>
                <a:ea typeface="+mn-ea"/>
                <a:cs typeface="+mn-cs"/>
              </a:rPr>
              <a:t>etc</a:t>
            </a:r>
            <a:endParaRPr lang="en-US" sz="950" dirty="0">
              <a:solidFill>
                <a:srgbClr val="000000"/>
              </a:solidFill>
              <a:latin typeface="ShellMedium" panose="00000600000000000000" pitchFamily="50" charset="0"/>
              <a:ea typeface="+mn-ea"/>
              <a:cs typeface="+mn-cs"/>
            </a:endParaRPr>
          </a:p>
          <a:p>
            <a:r>
              <a:rPr lang="en-US" sz="950" dirty="0">
                <a:solidFill>
                  <a:srgbClr val="000000"/>
                </a:solidFill>
                <a:latin typeface="ShellMedium" panose="00000600000000000000" pitchFamily="50" charset="0"/>
                <a:ea typeface="+mn-ea"/>
                <a:cs typeface="+mn-cs"/>
              </a:rPr>
              <a:t>*Save personnel from HSSE exposure from long travel time along the waterways</a:t>
            </a:r>
          </a:p>
          <a:p>
            <a:endParaRPr lang="en-US" sz="950" dirty="0">
              <a:solidFill>
                <a:srgbClr val="000000"/>
              </a:solidFill>
              <a:latin typeface="ShellMedium" panose="00000600000000000000" pitchFamily="50" charset="0"/>
              <a:ea typeface="+mn-ea"/>
              <a:cs typeface="+mn-cs"/>
            </a:endParaRPr>
          </a:p>
          <a:p>
            <a:pPr marL="1588" marR="0" lvl="1" indent="0" algn="l" defTabSz="895255" rtl="0" eaLnBrk="1" fontAlgn="base" latinLnBrk="0" hangingPunct="1">
              <a:lnSpc>
                <a:spcPct val="100000"/>
              </a:lnSpc>
              <a:spcBef>
                <a:spcPct val="0"/>
              </a:spcBef>
              <a:spcAft>
                <a:spcPct val="0"/>
              </a:spcAft>
              <a:buClr>
                <a:srgbClr val="DD1D21"/>
              </a:buClr>
              <a:buSzPct val="125000"/>
              <a:buFont typeface="Arial" charset="0"/>
              <a:buNone/>
              <a:tabLst/>
              <a:defRPr/>
            </a:pPr>
            <a:endParaRPr kumimoji="0" lang="en-US" sz="1000" b="0" i="0" u="none" strike="noStrike" kern="1200" cap="none" spc="0" normalizeH="0" baseline="0" noProof="0" dirty="0">
              <a:ln>
                <a:noFill/>
              </a:ln>
              <a:solidFill>
                <a:srgbClr val="000000"/>
              </a:solidFill>
              <a:effectLst/>
              <a:uLnTx/>
              <a:uFillTx/>
              <a:latin typeface="ShellMedium" panose="00000600000000000000" pitchFamily="50" charset="0"/>
              <a:ea typeface="Arial Unicode MS" pitchFamily="34" charset="-128"/>
            </a:endParaRPr>
          </a:p>
        </p:txBody>
      </p:sp>
      <p:sp>
        <p:nvSpPr>
          <p:cNvPr id="2" name="TextBox 1">
            <a:extLst>
              <a:ext uri="{FF2B5EF4-FFF2-40B4-BE49-F238E27FC236}">
                <a16:creationId xmlns:a16="http://schemas.microsoft.com/office/drawing/2014/main" id="{ED23532E-227F-48C0-B5BA-89D002510260}"/>
              </a:ext>
            </a:extLst>
          </p:cNvPr>
          <p:cNvSpPr txBox="1"/>
          <p:nvPr/>
        </p:nvSpPr>
        <p:spPr>
          <a:xfrm>
            <a:off x="535013" y="2046288"/>
            <a:ext cx="321559" cy="246063"/>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noAutofit/>
          </a:bodyPr>
          <a:lstStyle>
            <a:lvl1pPr marL="0" lvl="0" indent="0" defTabSz="913526" eaLnBrk="1" hangingPunct="1">
              <a:buClr>
                <a:schemeClr val="tx2"/>
              </a:buClr>
              <a:defRPr baseline="0">
                <a:latin typeface="+mn-lt"/>
                <a:ea typeface="Arial Unicode MS" pitchFamily="34" charset="-128"/>
                <a:cs typeface="Arial Unicode MS" pitchFamily="34" charset="-128"/>
              </a:defRPr>
            </a:lvl1pPr>
            <a:lvl2pPr marL="197607" lvl="1" indent="-195987" defTabSz="913526" eaLnBrk="1" hangingPunct="1">
              <a:buClr>
                <a:schemeClr val="tx2"/>
              </a:buClr>
              <a:buSzPct val="125000"/>
              <a:buFont typeface="Arial" charset="0"/>
              <a:buChar char="▪"/>
              <a:defRPr baseline="0">
                <a:latin typeface="+mn-lt"/>
                <a:ea typeface="Arial Unicode MS" pitchFamily="34" charset="-128"/>
                <a:cs typeface="Arial Unicode MS" pitchFamily="34" charset="-128"/>
              </a:defRPr>
            </a:lvl2pPr>
            <a:lvl3pPr marL="466481" lvl="2" indent="-267255" defTabSz="913526" eaLnBrk="1" hangingPunct="1">
              <a:buClr>
                <a:schemeClr val="tx2"/>
              </a:buClr>
              <a:buSzPct val="120000"/>
              <a:buFont typeface="Arial" charset="0"/>
              <a:buChar char="–"/>
              <a:defRPr baseline="0">
                <a:latin typeface="+mn-lt"/>
                <a:ea typeface="Arial Unicode MS" pitchFamily="34" charset="-128"/>
                <a:cs typeface="Arial Unicode MS" pitchFamily="34" charset="-128"/>
              </a:defRPr>
            </a:lvl3pPr>
            <a:lvl4pPr marL="626835" lvl="3" indent="-158733" defTabSz="913526" eaLnBrk="1" hangingPunct="1">
              <a:buClr>
                <a:schemeClr val="tx2"/>
              </a:buClr>
              <a:buSzPct val="120000"/>
              <a:buFont typeface="Arial" charset="0"/>
              <a:buChar char="▫"/>
              <a:defRPr baseline="0">
                <a:latin typeface="+mn-lt"/>
                <a:ea typeface="Arial Unicode MS" pitchFamily="34" charset="-128"/>
                <a:cs typeface="Arial Unicode MS" pitchFamily="34" charset="-128"/>
              </a:defRPr>
            </a:lvl4pPr>
            <a:lvl5pPr marL="765029" lvl="4" indent="-132818" defTabSz="913526" eaLnBrk="1" hangingPunct="1">
              <a:buClr>
                <a:schemeClr val="tx2"/>
              </a:buClr>
              <a:buSzPct val="89000"/>
              <a:buFont typeface="Arial" charset="0"/>
              <a:buChar char="-"/>
              <a:defRPr baseline="0">
                <a:latin typeface="+mn-lt"/>
                <a:ea typeface="Arial Unicode MS" pitchFamily="34" charset="-128"/>
                <a:cs typeface="Arial Unicode MS" pitchFamily="34" charset="-128"/>
              </a:defRPr>
            </a:lvl5pPr>
            <a:lvl6pPr marL="765029" indent="-132818" defTabSz="913526" fontAlgn="base">
              <a:spcBef>
                <a:spcPct val="0"/>
              </a:spcBef>
              <a:spcAft>
                <a:spcPct val="0"/>
              </a:spcAft>
              <a:buClr>
                <a:schemeClr val="tx2"/>
              </a:buClr>
              <a:buSzPct val="89000"/>
              <a:buFont typeface="Arial" charset="0"/>
              <a:buChar char="-"/>
              <a:defRPr baseline="0">
                <a:latin typeface="+mn-lt"/>
              </a:defRPr>
            </a:lvl6pPr>
            <a:lvl7pPr marL="765029" indent="-132818" defTabSz="913526" fontAlgn="base">
              <a:spcBef>
                <a:spcPct val="0"/>
              </a:spcBef>
              <a:spcAft>
                <a:spcPct val="0"/>
              </a:spcAft>
              <a:buClr>
                <a:schemeClr val="tx2"/>
              </a:buClr>
              <a:buSzPct val="89000"/>
              <a:buFont typeface="Arial" charset="0"/>
              <a:buChar char="-"/>
              <a:defRPr baseline="0">
                <a:latin typeface="+mn-lt"/>
              </a:defRPr>
            </a:lvl7pPr>
            <a:lvl8pPr marL="765029" indent="-132818" defTabSz="913526" fontAlgn="base">
              <a:spcBef>
                <a:spcPct val="0"/>
              </a:spcBef>
              <a:spcAft>
                <a:spcPct val="0"/>
              </a:spcAft>
              <a:buClr>
                <a:schemeClr val="tx2"/>
              </a:buClr>
              <a:buSzPct val="89000"/>
              <a:buFont typeface="Arial" charset="0"/>
              <a:buChar char="-"/>
              <a:defRPr baseline="0">
                <a:latin typeface="+mn-lt"/>
              </a:defRPr>
            </a:lvl8pPr>
            <a:lvl9pPr marL="765029" indent="-132818" defTabSz="913526" fontAlgn="base">
              <a:spcBef>
                <a:spcPct val="0"/>
              </a:spcBef>
              <a:spcAft>
                <a:spcPct val="0"/>
              </a:spcAft>
              <a:buClr>
                <a:schemeClr val="tx2"/>
              </a:buClr>
              <a:buSzPct val="89000"/>
              <a:buFont typeface="Arial" charset="0"/>
              <a:buChar char="-"/>
              <a:defRPr baseline="0">
                <a:latin typeface="+mn-lt"/>
              </a:defRPr>
            </a:lvl9pPr>
          </a:lstStyle>
          <a:p>
            <a:pPr marL="0" marR="0" lvl="0" indent="0" algn="l" defTabSz="913526" rtl="0" eaLnBrk="1" fontAlgn="base" latinLnBrk="0" hangingPunct="1">
              <a:lnSpc>
                <a:spcPct val="100000"/>
              </a:lnSpc>
              <a:spcBef>
                <a:spcPct val="0"/>
              </a:spcBef>
              <a:spcAft>
                <a:spcPct val="0"/>
              </a:spcAft>
              <a:buClr>
                <a:srgbClr val="DD1D21"/>
              </a:buClr>
              <a:buSzTx/>
              <a:buFontTx/>
              <a:buNone/>
              <a:tabLst/>
              <a:defRPr/>
            </a:pPr>
            <a:endParaRPr kumimoji="0" lang="en-US" sz="1800" b="0" i="0" u="none" strike="noStrike" kern="1200" cap="none" spc="0" normalizeH="0" baseline="0" noProof="0" dirty="0">
              <a:ln>
                <a:noFill/>
              </a:ln>
              <a:solidFill>
                <a:srgbClr val="595959"/>
              </a:solidFill>
              <a:effectLst/>
              <a:uLnTx/>
              <a:uFillTx/>
              <a:latin typeface="ShellMedium" panose="00000600000000000000" pitchFamily="50" charset="0"/>
              <a:ea typeface="Arial Unicode MS" pitchFamily="34" charset="-128"/>
            </a:endParaRPr>
          </a:p>
        </p:txBody>
      </p:sp>
      <p:sp>
        <p:nvSpPr>
          <p:cNvPr id="100" name="Rectangle 16">
            <a:extLst>
              <a:ext uri="{FF2B5EF4-FFF2-40B4-BE49-F238E27FC236}">
                <a16:creationId xmlns:a16="http://schemas.microsoft.com/office/drawing/2014/main" id="{CC2F663F-3651-49AD-9791-910ABD85C060}"/>
              </a:ext>
            </a:extLst>
          </p:cNvPr>
          <p:cNvSpPr>
            <a:spLocks noChangeArrowheads="1"/>
          </p:cNvSpPr>
          <p:nvPr/>
        </p:nvSpPr>
        <p:spPr bwMode="gray">
          <a:xfrm>
            <a:off x="541744" y="5548312"/>
            <a:ext cx="5447090" cy="1210670"/>
          </a:xfrm>
          <a:prstGeom prst="rect">
            <a:avLst/>
          </a:prstGeom>
          <a:solidFill>
            <a:schemeClr val="bg1"/>
          </a:solidFill>
          <a:ln w="19050">
            <a:solidFill>
              <a:schemeClr val="accent1"/>
            </a:solidFill>
            <a:miter lim="800000"/>
            <a:headEnd/>
            <a:tailEnd/>
          </a:ln>
          <a:effectLst/>
        </p:spPr>
        <p:txBody>
          <a:bodyPr wrap="none" lIns="91822" tIns="47748" rIns="91822" bIns="47748" anchor="ctr">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050" b="0" i="0" u="none" strike="noStrike" kern="1200" cap="none" spc="0" normalizeH="0" baseline="0" noProof="0" dirty="0">
              <a:ln>
                <a:noFill/>
              </a:ln>
              <a:solidFill>
                <a:srgbClr val="000000"/>
              </a:solidFill>
              <a:effectLst/>
              <a:uLnTx/>
              <a:uFillTx/>
              <a:latin typeface="ShellMedium" panose="00000600000000000000" pitchFamily="50" charset="0"/>
              <a:ea typeface="ＭＳ Ｐゴシック"/>
              <a:cs typeface="+mn-cs"/>
            </a:endParaRPr>
          </a:p>
        </p:txBody>
      </p:sp>
      <p:sp>
        <p:nvSpPr>
          <p:cNvPr id="101" name="Rectangle 124">
            <a:extLst>
              <a:ext uri="{FF2B5EF4-FFF2-40B4-BE49-F238E27FC236}">
                <a16:creationId xmlns:a16="http://schemas.microsoft.com/office/drawing/2014/main" id="{7E4EAE68-6360-44B4-9812-5638262F8212}"/>
              </a:ext>
            </a:extLst>
          </p:cNvPr>
          <p:cNvSpPr>
            <a:spLocks noChangeArrowheads="1"/>
          </p:cNvSpPr>
          <p:nvPr/>
        </p:nvSpPr>
        <p:spPr bwMode="gray">
          <a:xfrm>
            <a:off x="534086" y="5575893"/>
            <a:ext cx="5447090" cy="200025"/>
          </a:xfrm>
          <a:prstGeom prst="rect">
            <a:avLst/>
          </a:prstGeom>
          <a:solidFill>
            <a:schemeClr val="accent1"/>
          </a:solidFill>
          <a:ln w="9525">
            <a:noFill/>
            <a:miter lim="800000"/>
            <a:headEnd/>
            <a:tailEnd/>
          </a:ln>
          <a:effectLst/>
        </p:spPr>
        <p:txBody>
          <a:bodyPr wrap="square" lIns="73472" tIns="73472" rIns="73472" bIns="73472" anchor="ctr" anchorCtr="0">
            <a:noAutofit/>
          </a:bodyPr>
          <a:lstStyle/>
          <a:p>
            <a:pPr marL="0" marR="0" lvl="0" indent="0" algn="l" defTabSz="913429" rtl="0" eaLnBrk="1" fontAlgn="base" latinLnBrk="0" hangingPunct="1">
              <a:lnSpc>
                <a:spcPct val="100000"/>
              </a:lnSpc>
              <a:spcBef>
                <a:spcPct val="0"/>
              </a:spcBef>
              <a:spcAft>
                <a:spcPct val="0"/>
              </a:spcAft>
              <a:buClrTx/>
              <a:buSzPct val="120000"/>
              <a:buFontTx/>
              <a:buNone/>
              <a:tabLst/>
              <a:defRPr/>
            </a:pPr>
            <a:r>
              <a:rPr kumimoji="0" lang="en-US" sz="1050" b="1" i="0" u="none" strike="noStrike" kern="1200" cap="none" spc="0" normalizeH="0" baseline="0" noProof="0" dirty="0">
                <a:ln>
                  <a:noFill/>
                </a:ln>
                <a:solidFill>
                  <a:srgbClr val="DD1D21"/>
                </a:solidFill>
                <a:effectLst/>
                <a:uLnTx/>
                <a:uFillTx/>
                <a:latin typeface="ShellMedium" panose="00000600000000000000" pitchFamily="50" charset="0"/>
                <a:ea typeface="ＭＳ Ｐゴシック"/>
                <a:cs typeface="+mn-cs"/>
              </a:rPr>
              <a:t>Estimate impact  </a:t>
            </a:r>
          </a:p>
        </p:txBody>
      </p:sp>
      <p:sp>
        <p:nvSpPr>
          <p:cNvPr id="1743936" name="Rectangle 64"/>
          <p:cNvSpPr>
            <a:spLocks noChangeArrowheads="1"/>
          </p:cNvSpPr>
          <p:nvPr/>
        </p:nvSpPr>
        <p:spPr bwMode="gray">
          <a:xfrm>
            <a:off x="1276420" y="1363663"/>
            <a:ext cx="343884" cy="149225"/>
          </a:xfrm>
          <a:prstGeom prst="rect">
            <a:avLst/>
          </a:prstGeom>
          <a:noFill/>
          <a:ln w="9525">
            <a:noFill/>
            <a:miter lim="800000"/>
            <a:headEnd/>
            <a:tailEnd/>
          </a:ln>
          <a:effectLst/>
        </p:spPr>
        <p:txBody>
          <a:bodyPr wrap="none" lIns="0" tIns="0" rIns="0" bIns="0">
            <a:noAutofit/>
          </a:bodyPr>
          <a:lstStyle/>
          <a:p>
            <a:pPr marL="0" marR="0" lvl="0" indent="0" algn="l" defTabSz="932071" rtl="0" eaLnBrk="1" fontAlgn="base" latinLnBrk="0" hangingPunct="1">
              <a:lnSpc>
                <a:spcPct val="100000"/>
              </a:lnSpc>
              <a:spcBef>
                <a:spcPct val="0"/>
              </a:spcBef>
              <a:spcAft>
                <a:spcPct val="0"/>
              </a:spcAft>
              <a:buClrTx/>
              <a:buSzPct val="120000"/>
              <a:buFontTx/>
              <a:buNone/>
              <a:tabLst/>
              <a:defRPr/>
            </a:pPr>
            <a:endParaRPr kumimoji="0" lang="en-US" sz="1050" b="1" i="0" u="none" strike="noStrike" kern="1200" cap="none" spc="0" normalizeH="0" baseline="0" noProof="0" dirty="0">
              <a:ln>
                <a:noFill/>
              </a:ln>
              <a:solidFill>
                <a:srgbClr val="595959"/>
              </a:solidFill>
              <a:effectLst/>
              <a:uLnTx/>
              <a:uFillTx/>
              <a:latin typeface="ShellMedium" panose="00000600000000000000" pitchFamily="50" charset="0"/>
              <a:ea typeface="ＭＳ Ｐゴシック"/>
              <a:cs typeface="+mn-cs"/>
            </a:endParaRPr>
          </a:p>
        </p:txBody>
      </p:sp>
      <p:sp>
        <p:nvSpPr>
          <p:cNvPr id="1743937" name="Rectangle 65"/>
          <p:cNvSpPr>
            <a:spLocks noChangeArrowheads="1"/>
          </p:cNvSpPr>
          <p:nvPr/>
        </p:nvSpPr>
        <p:spPr bwMode="gray">
          <a:xfrm>
            <a:off x="601442" y="1363663"/>
            <a:ext cx="565861" cy="161583"/>
          </a:xfrm>
          <a:prstGeom prst="rect">
            <a:avLst/>
          </a:prstGeom>
          <a:noFill/>
          <a:ln w="9525">
            <a:noFill/>
            <a:miter lim="800000"/>
            <a:headEnd/>
            <a:tailEnd/>
          </a:ln>
          <a:effectLst/>
        </p:spPr>
        <p:txBody>
          <a:bodyPr wrap="none" lIns="0" tIns="0" rIns="0" bIns="0">
            <a:spAutoFit/>
          </a:bodyPr>
          <a:lstStyle/>
          <a:p>
            <a:pPr marL="0" marR="0" lvl="0" indent="0" algn="l" defTabSz="913429" rtl="0" eaLnBrk="1" fontAlgn="base" latinLnBrk="0" hangingPunct="1">
              <a:lnSpc>
                <a:spcPct val="100000"/>
              </a:lnSpc>
              <a:spcBef>
                <a:spcPct val="0"/>
              </a:spcBef>
              <a:spcAft>
                <a:spcPct val="0"/>
              </a:spcAft>
              <a:buClrTx/>
              <a:buSzPct val="120000"/>
              <a:buFontTx/>
              <a:buNone/>
              <a:tabLst/>
              <a:defRPr/>
            </a:pPr>
            <a:r>
              <a:rPr kumimoji="0" lang="en-US" sz="1050" b="1" i="0" u="none" strike="noStrike" kern="1200" cap="none" spc="0" normalizeH="0" baseline="0" noProof="0" dirty="0">
                <a:ln>
                  <a:noFill/>
                </a:ln>
                <a:solidFill>
                  <a:srgbClr val="DD1D21"/>
                </a:solidFill>
                <a:effectLst/>
                <a:uLnTx/>
                <a:uFillTx/>
                <a:latin typeface="ShellMedium" panose="00000600000000000000" pitchFamily="50" charset="0"/>
                <a:ea typeface="ＭＳ Ｐゴシック"/>
                <a:cs typeface="+mn-cs"/>
              </a:rPr>
              <a:t>Wave ID</a:t>
            </a:r>
          </a:p>
        </p:txBody>
      </p:sp>
      <p:sp>
        <p:nvSpPr>
          <p:cNvPr id="217" name="Rectangle 49"/>
          <p:cNvSpPr>
            <a:spLocks noChangeArrowheads="1"/>
          </p:cNvSpPr>
          <p:nvPr/>
        </p:nvSpPr>
        <p:spPr bwMode="gray">
          <a:xfrm>
            <a:off x="2436536" y="1731432"/>
            <a:ext cx="567364" cy="152400"/>
          </a:xfrm>
          <a:prstGeom prst="rect">
            <a:avLst/>
          </a:prstGeom>
          <a:noFill/>
          <a:ln w="9525">
            <a:noFill/>
            <a:miter lim="800000"/>
            <a:headEnd/>
            <a:tailEnd/>
          </a:ln>
          <a:effectLst/>
        </p:spPr>
        <p:txBody>
          <a:bodyPr wrap="none" lIns="0" tIns="0" rIns="0" bIns="0">
            <a:noAutofit/>
          </a:bodyPr>
          <a:lstStyle/>
          <a:p>
            <a:pPr marL="0" marR="0" lvl="0" indent="0" algn="l" defTabSz="913429" rtl="0" eaLnBrk="1" fontAlgn="base" latinLnBrk="0" hangingPunct="1">
              <a:lnSpc>
                <a:spcPct val="100000"/>
              </a:lnSpc>
              <a:spcBef>
                <a:spcPct val="0"/>
              </a:spcBef>
              <a:spcAft>
                <a:spcPct val="0"/>
              </a:spcAft>
              <a:buClrTx/>
              <a:buSzPct val="120000"/>
              <a:buFontTx/>
              <a:buNone/>
              <a:tabLst/>
              <a:defRPr/>
            </a:pPr>
            <a:r>
              <a:rPr kumimoji="0" lang="en-US" sz="1050" b="1" i="0" u="none" strike="noStrike" kern="1200" cap="none" spc="0" normalizeH="0" baseline="0" noProof="0" dirty="0">
                <a:ln>
                  <a:noFill/>
                </a:ln>
                <a:solidFill>
                  <a:srgbClr val="DD1D21"/>
                </a:solidFill>
                <a:effectLst/>
                <a:uLnTx/>
                <a:uFillTx/>
                <a:latin typeface="ShellMedium" panose="00000600000000000000" pitchFamily="50" charset="0"/>
                <a:ea typeface="ＭＳ Ｐゴシック"/>
                <a:cs typeface="+mn-cs"/>
              </a:rPr>
              <a:t>Location(s)</a:t>
            </a:r>
          </a:p>
        </p:txBody>
      </p:sp>
      <p:sp>
        <p:nvSpPr>
          <p:cNvPr id="218" name="Rectangle 49"/>
          <p:cNvSpPr>
            <a:spLocks noChangeArrowheads="1"/>
          </p:cNvSpPr>
          <p:nvPr/>
        </p:nvSpPr>
        <p:spPr bwMode="gray">
          <a:xfrm>
            <a:off x="3396671" y="1714500"/>
            <a:ext cx="1690014" cy="152400"/>
          </a:xfrm>
          <a:prstGeom prst="rect">
            <a:avLst/>
          </a:prstGeom>
          <a:noFill/>
          <a:ln w="9525">
            <a:noFill/>
            <a:miter lim="800000"/>
            <a:headEnd/>
            <a:tailEnd/>
          </a:ln>
          <a:effectLst/>
        </p:spPr>
        <p:txBody>
          <a:bodyPr wrap="none" lIns="0" tIns="0" rIns="0" bIns="0">
            <a:noAutofit/>
          </a:bodyPr>
          <a:lstStyle/>
          <a:p>
            <a:pPr marL="0" marR="0" lvl="0" indent="0" algn="l" defTabSz="913429" rtl="0" eaLnBrk="1" fontAlgn="base" latinLnBrk="0" hangingPunct="1">
              <a:lnSpc>
                <a:spcPct val="100000"/>
              </a:lnSpc>
              <a:spcBef>
                <a:spcPct val="0"/>
              </a:spcBef>
              <a:spcAft>
                <a:spcPct val="0"/>
              </a:spcAft>
              <a:buClrTx/>
              <a:buSzPct val="120000"/>
              <a:buFontTx/>
              <a:buNone/>
              <a:tabLst/>
              <a:defRPr/>
            </a:pPr>
            <a:r>
              <a:rPr kumimoji="0" lang="en-US" sz="800" b="0" i="0" u="none" strike="noStrike" kern="1200" cap="none" spc="0" normalizeH="0" baseline="0" noProof="0" dirty="0">
                <a:ln>
                  <a:noFill/>
                </a:ln>
                <a:solidFill>
                  <a:srgbClr val="595959"/>
                </a:solidFill>
                <a:effectLst/>
                <a:uLnTx/>
                <a:uFillTx/>
                <a:latin typeface="ShellMedium" panose="00000600000000000000" pitchFamily="50" charset="0"/>
                <a:ea typeface="ＭＳ Ｐゴシック"/>
                <a:cs typeface="+mn-cs"/>
              </a:rPr>
              <a:t>SPDC – </a:t>
            </a:r>
            <a:r>
              <a:rPr lang="en-US" sz="800" dirty="0">
                <a:solidFill>
                  <a:srgbClr val="595959"/>
                </a:solidFill>
                <a:latin typeface="ShellMedium" panose="00000600000000000000" pitchFamily="50" charset="0"/>
                <a:ea typeface="ＭＳ Ｐゴシック"/>
              </a:rPr>
              <a:t>Provision of Supply Base Services at Bomadi</a:t>
            </a:r>
            <a:endParaRPr kumimoji="0" lang="en-US" sz="800" b="0" i="0" u="none" strike="noStrike" kern="1200" cap="none" spc="0" normalizeH="0" baseline="0" noProof="0" dirty="0">
              <a:ln>
                <a:noFill/>
              </a:ln>
              <a:solidFill>
                <a:srgbClr val="595959"/>
              </a:solidFill>
              <a:effectLst/>
              <a:uLnTx/>
              <a:uFillTx/>
              <a:latin typeface="ShellMedium" panose="00000600000000000000" pitchFamily="50" charset="0"/>
              <a:ea typeface="ＭＳ Ｐゴシック"/>
              <a:cs typeface="+mn-cs"/>
            </a:endParaRPr>
          </a:p>
        </p:txBody>
      </p:sp>
      <p:sp>
        <p:nvSpPr>
          <p:cNvPr id="225" name="Rectangle 43"/>
          <p:cNvSpPr>
            <a:spLocks noChangeArrowheads="1"/>
          </p:cNvSpPr>
          <p:nvPr/>
        </p:nvSpPr>
        <p:spPr bwMode="gray">
          <a:xfrm>
            <a:off x="2436536" y="1363663"/>
            <a:ext cx="828753" cy="161583"/>
          </a:xfrm>
          <a:prstGeom prst="rect">
            <a:avLst/>
          </a:prstGeom>
          <a:noFill/>
          <a:ln w="9525">
            <a:noFill/>
            <a:miter lim="800000"/>
            <a:headEnd/>
            <a:tailEnd/>
          </a:ln>
          <a:effectLst/>
        </p:spPr>
        <p:txBody>
          <a:bodyPr wrap="none" lIns="0" tIns="0" rIns="0" bIns="0">
            <a:spAutoFit/>
          </a:bodyPr>
          <a:lstStyle/>
          <a:p>
            <a:pPr marL="0" marR="0" lvl="0" indent="0" algn="l" defTabSz="913429" rtl="0" eaLnBrk="1" fontAlgn="base" latinLnBrk="0" hangingPunct="1">
              <a:lnSpc>
                <a:spcPct val="100000"/>
              </a:lnSpc>
              <a:spcBef>
                <a:spcPct val="0"/>
              </a:spcBef>
              <a:spcAft>
                <a:spcPct val="0"/>
              </a:spcAft>
              <a:buClrTx/>
              <a:buSzPct val="120000"/>
              <a:buFontTx/>
              <a:buNone/>
              <a:tabLst/>
              <a:defRPr/>
            </a:pPr>
            <a:r>
              <a:rPr kumimoji="0" lang="en-US" sz="1050" b="1" i="0" u="none" strike="noStrike" kern="1200" cap="none" spc="0" normalizeH="0" baseline="0" noProof="0" dirty="0" err="1">
                <a:ln>
                  <a:noFill/>
                </a:ln>
                <a:solidFill>
                  <a:srgbClr val="DD1D21"/>
                </a:solidFill>
                <a:effectLst/>
                <a:uLnTx/>
                <a:uFillTx/>
                <a:latin typeface="ShellMedium" panose="00000600000000000000" pitchFamily="50" charset="0"/>
                <a:ea typeface="ＭＳ Ｐゴシック"/>
                <a:cs typeface="+mn-cs"/>
              </a:rPr>
              <a:t>Workstream</a:t>
            </a:r>
            <a:r>
              <a:rPr kumimoji="0" lang="en-US" sz="1050" b="1" i="0" u="none" strike="noStrike" kern="1200" cap="none" spc="0" normalizeH="0" baseline="0" noProof="0" dirty="0">
                <a:ln>
                  <a:noFill/>
                </a:ln>
                <a:solidFill>
                  <a:srgbClr val="DD1D21"/>
                </a:solidFill>
                <a:effectLst/>
                <a:uLnTx/>
                <a:uFillTx/>
                <a:latin typeface="ShellMedium" panose="00000600000000000000" pitchFamily="50" charset="0"/>
                <a:ea typeface="ＭＳ Ｐゴシック"/>
                <a:cs typeface="+mn-cs"/>
              </a:rPr>
              <a:t> </a:t>
            </a:r>
          </a:p>
        </p:txBody>
      </p:sp>
      <p:sp>
        <p:nvSpPr>
          <p:cNvPr id="226" name="Rectangle 45"/>
          <p:cNvSpPr>
            <a:spLocks noChangeArrowheads="1"/>
          </p:cNvSpPr>
          <p:nvPr/>
        </p:nvSpPr>
        <p:spPr bwMode="gray">
          <a:xfrm>
            <a:off x="3820581" y="1363663"/>
            <a:ext cx="397545" cy="161583"/>
          </a:xfrm>
          <a:prstGeom prst="rect">
            <a:avLst/>
          </a:prstGeom>
          <a:noFill/>
          <a:ln w="9525">
            <a:noFill/>
            <a:miter lim="800000"/>
            <a:headEnd/>
            <a:tailEnd/>
          </a:ln>
          <a:effectLst/>
        </p:spPr>
        <p:txBody>
          <a:bodyPr wrap="none" lIns="0" tIns="0" rIns="0" bIns="0">
            <a:spAutoFit/>
          </a:bodyPr>
          <a:lstStyle/>
          <a:p>
            <a:pPr marL="0" marR="0" lvl="0" indent="0" algn="l" defTabSz="913429" rtl="0" eaLnBrk="1" fontAlgn="base" latinLnBrk="0" hangingPunct="1">
              <a:lnSpc>
                <a:spcPct val="100000"/>
              </a:lnSpc>
              <a:spcBef>
                <a:spcPct val="0"/>
              </a:spcBef>
              <a:spcAft>
                <a:spcPct val="0"/>
              </a:spcAft>
              <a:buClrTx/>
              <a:buSzPct val="120000"/>
              <a:buFontTx/>
              <a:buNone/>
              <a:tabLst/>
              <a:defRPr/>
            </a:pPr>
            <a:r>
              <a:rPr kumimoji="0" lang="en-US" sz="1050" b="0" i="0" u="none" strike="noStrike" kern="1200" cap="none" spc="0" normalizeH="0" baseline="0" noProof="0" dirty="0">
                <a:ln>
                  <a:noFill/>
                </a:ln>
                <a:solidFill>
                  <a:srgbClr val="595959"/>
                </a:solidFill>
                <a:effectLst/>
                <a:uLnTx/>
                <a:uFillTx/>
                <a:latin typeface="ShellMedium" panose="00000600000000000000" pitchFamily="50" charset="0"/>
                <a:ea typeface="ＭＳ Ｐゴシック"/>
                <a:cs typeface="+mn-cs"/>
              </a:rPr>
              <a:t>Opex </a:t>
            </a:r>
          </a:p>
        </p:txBody>
      </p:sp>
      <p:sp>
        <p:nvSpPr>
          <p:cNvPr id="44" name="Rectangle 16">
            <a:extLst>
              <a:ext uri="{FF2B5EF4-FFF2-40B4-BE49-F238E27FC236}">
                <a16:creationId xmlns:a16="http://schemas.microsoft.com/office/drawing/2014/main" id="{83D60BBF-628E-4E7A-A052-C29BE8ACE120}"/>
              </a:ext>
            </a:extLst>
          </p:cNvPr>
          <p:cNvSpPr>
            <a:spLocks noChangeArrowheads="1"/>
          </p:cNvSpPr>
          <p:nvPr/>
        </p:nvSpPr>
        <p:spPr bwMode="gray">
          <a:xfrm>
            <a:off x="6096000" y="2255013"/>
            <a:ext cx="5600700" cy="1459655"/>
          </a:xfrm>
          <a:prstGeom prst="rect">
            <a:avLst/>
          </a:prstGeom>
          <a:solidFill>
            <a:schemeClr val="bg1"/>
          </a:solidFill>
          <a:ln w="19050">
            <a:solidFill>
              <a:schemeClr val="accent1"/>
            </a:solidFill>
            <a:miter lim="800000"/>
            <a:headEnd/>
            <a:tailEnd/>
          </a:ln>
          <a:effectLst/>
        </p:spPr>
        <p:txBody>
          <a:bodyPr wrap="none" lIns="91822" tIns="47748" rIns="91822" bIns="47748" anchor="ctr">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050" b="0" i="0" u="none" strike="noStrike" kern="1200" cap="none" spc="0" normalizeH="0" baseline="0" noProof="0" dirty="0">
              <a:ln>
                <a:noFill/>
              </a:ln>
              <a:solidFill>
                <a:srgbClr val="000000"/>
              </a:solidFill>
              <a:effectLst/>
              <a:uLnTx/>
              <a:uFillTx/>
              <a:latin typeface="ShellMedium" panose="00000600000000000000" pitchFamily="50" charset="0"/>
              <a:ea typeface="ＭＳ Ｐゴシック"/>
              <a:cs typeface="+mn-cs"/>
            </a:endParaRPr>
          </a:p>
        </p:txBody>
      </p:sp>
      <p:sp>
        <p:nvSpPr>
          <p:cNvPr id="45" name="Rectangle 19">
            <a:extLst>
              <a:ext uri="{FF2B5EF4-FFF2-40B4-BE49-F238E27FC236}">
                <a16:creationId xmlns:a16="http://schemas.microsoft.com/office/drawing/2014/main" id="{1FABA5AD-8970-471A-9DD6-064A3CE9F09D}"/>
              </a:ext>
            </a:extLst>
          </p:cNvPr>
          <p:cNvSpPr>
            <a:spLocks noChangeArrowheads="1"/>
          </p:cNvSpPr>
          <p:nvPr/>
        </p:nvSpPr>
        <p:spPr bwMode="gray">
          <a:xfrm>
            <a:off x="6096000" y="2046289"/>
            <a:ext cx="5600700" cy="200025"/>
          </a:xfrm>
          <a:prstGeom prst="rect">
            <a:avLst/>
          </a:prstGeom>
          <a:solidFill>
            <a:schemeClr val="accent1"/>
          </a:solidFill>
          <a:ln w="9525">
            <a:noFill/>
            <a:miter lim="800000"/>
            <a:headEnd/>
            <a:tailEnd/>
          </a:ln>
          <a:effectLst/>
        </p:spPr>
        <p:txBody>
          <a:bodyPr wrap="square" lIns="73472" tIns="73472" rIns="73472" bIns="73472" anchor="ctr" anchorCtr="0">
            <a:noAutofit/>
          </a:bodyPr>
          <a:lstStyle/>
          <a:p>
            <a:pPr marL="0" marR="0" lvl="0" indent="0" algn="l" defTabSz="913429" rtl="0" eaLnBrk="1" fontAlgn="base" latinLnBrk="0" hangingPunct="1">
              <a:lnSpc>
                <a:spcPct val="100000"/>
              </a:lnSpc>
              <a:spcBef>
                <a:spcPct val="0"/>
              </a:spcBef>
              <a:spcAft>
                <a:spcPct val="0"/>
              </a:spcAft>
              <a:buClrTx/>
              <a:buSzPct val="120000"/>
              <a:buFontTx/>
              <a:buNone/>
              <a:tabLst/>
              <a:defRPr/>
            </a:pPr>
            <a:r>
              <a:rPr kumimoji="0" lang="en-US" sz="1050" b="1" i="0" u="none" strike="noStrike" kern="1200" cap="none" spc="0" normalizeH="0" baseline="0" noProof="0" dirty="0">
                <a:ln>
                  <a:noFill/>
                </a:ln>
                <a:solidFill>
                  <a:srgbClr val="DD1D21"/>
                </a:solidFill>
                <a:effectLst/>
                <a:uLnTx/>
                <a:uFillTx/>
                <a:latin typeface="ShellMedium" panose="00000600000000000000" pitchFamily="50" charset="0"/>
                <a:ea typeface="ＭＳ Ｐゴシック"/>
                <a:cs typeface="+mn-cs"/>
              </a:rPr>
              <a:t>Key stakeholders </a:t>
            </a:r>
          </a:p>
        </p:txBody>
      </p:sp>
      <p:sp>
        <p:nvSpPr>
          <p:cNvPr id="47" name="Rectangle 16">
            <a:extLst>
              <a:ext uri="{FF2B5EF4-FFF2-40B4-BE49-F238E27FC236}">
                <a16:creationId xmlns:a16="http://schemas.microsoft.com/office/drawing/2014/main" id="{A3747DDC-B846-4916-8564-E50B55B28C62}"/>
              </a:ext>
            </a:extLst>
          </p:cNvPr>
          <p:cNvSpPr>
            <a:spLocks noChangeArrowheads="1"/>
          </p:cNvSpPr>
          <p:nvPr/>
        </p:nvSpPr>
        <p:spPr bwMode="gray">
          <a:xfrm>
            <a:off x="6096000" y="3807849"/>
            <a:ext cx="5600700" cy="1625105"/>
          </a:xfrm>
          <a:prstGeom prst="rect">
            <a:avLst/>
          </a:prstGeom>
          <a:solidFill>
            <a:schemeClr val="bg1"/>
          </a:solidFill>
          <a:ln w="19050">
            <a:solidFill>
              <a:schemeClr val="accent1"/>
            </a:solidFill>
            <a:miter lim="800000"/>
            <a:headEnd/>
            <a:tailEnd/>
          </a:ln>
          <a:effectLst/>
        </p:spPr>
        <p:txBody>
          <a:bodyPr wrap="none" lIns="91822" tIns="47748" rIns="91822" bIns="47748" anchor="ctr">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050" b="0" i="0" u="none" strike="noStrike" kern="1200" cap="none" spc="0" normalizeH="0" baseline="0" noProof="0" dirty="0">
              <a:ln>
                <a:noFill/>
              </a:ln>
              <a:solidFill>
                <a:srgbClr val="000000"/>
              </a:solidFill>
              <a:effectLst/>
              <a:uLnTx/>
              <a:uFillTx/>
              <a:latin typeface="ShellMedium" panose="00000600000000000000" pitchFamily="50" charset="0"/>
              <a:ea typeface="ＭＳ Ｐゴシック"/>
              <a:cs typeface="+mn-cs"/>
            </a:endParaRPr>
          </a:p>
        </p:txBody>
      </p:sp>
      <p:sp>
        <p:nvSpPr>
          <p:cNvPr id="48" name="Rectangle 124">
            <a:extLst>
              <a:ext uri="{FF2B5EF4-FFF2-40B4-BE49-F238E27FC236}">
                <a16:creationId xmlns:a16="http://schemas.microsoft.com/office/drawing/2014/main" id="{F21687E4-F931-4925-8F90-38CF8B98229F}"/>
              </a:ext>
            </a:extLst>
          </p:cNvPr>
          <p:cNvSpPr>
            <a:spLocks noChangeArrowheads="1"/>
          </p:cNvSpPr>
          <p:nvPr/>
        </p:nvSpPr>
        <p:spPr bwMode="gray">
          <a:xfrm>
            <a:off x="6096000" y="3807849"/>
            <a:ext cx="5600700" cy="235090"/>
          </a:xfrm>
          <a:prstGeom prst="rect">
            <a:avLst/>
          </a:prstGeom>
          <a:solidFill>
            <a:schemeClr val="accent1"/>
          </a:solidFill>
          <a:ln w="9525">
            <a:noFill/>
            <a:miter lim="800000"/>
            <a:headEnd/>
            <a:tailEnd/>
          </a:ln>
          <a:effectLst/>
        </p:spPr>
        <p:txBody>
          <a:bodyPr wrap="square" lIns="73472" tIns="73472" rIns="73472" bIns="73472" anchor="ctr" anchorCtr="0">
            <a:noAutofit/>
          </a:bodyPr>
          <a:lstStyle/>
          <a:p>
            <a:pPr marL="0" marR="0" lvl="0" indent="0" algn="l" defTabSz="913429" rtl="0" eaLnBrk="1" fontAlgn="base" latinLnBrk="0" hangingPunct="1">
              <a:lnSpc>
                <a:spcPct val="100000"/>
              </a:lnSpc>
              <a:spcBef>
                <a:spcPct val="0"/>
              </a:spcBef>
              <a:spcAft>
                <a:spcPct val="0"/>
              </a:spcAft>
              <a:buClrTx/>
              <a:buSzPct val="120000"/>
              <a:buFontTx/>
              <a:buNone/>
              <a:tabLst/>
              <a:defRPr/>
            </a:pPr>
            <a:r>
              <a:rPr kumimoji="0" lang="en-US" sz="1050" b="1" i="0" u="none" strike="noStrike" kern="1200" cap="none" spc="0" normalizeH="0" baseline="0" noProof="0" dirty="0">
                <a:ln>
                  <a:noFill/>
                </a:ln>
                <a:solidFill>
                  <a:srgbClr val="DD1D21"/>
                </a:solidFill>
                <a:effectLst/>
                <a:uLnTx/>
                <a:uFillTx/>
                <a:latin typeface="ShellMedium" panose="00000600000000000000" pitchFamily="50" charset="0"/>
                <a:ea typeface="ＭＳ Ｐゴシック"/>
                <a:cs typeface="+mn-cs"/>
              </a:rPr>
              <a:t>Decisions needed to mature </a:t>
            </a:r>
          </a:p>
        </p:txBody>
      </p:sp>
      <p:sp>
        <p:nvSpPr>
          <p:cNvPr id="50" name="TextBox 49">
            <a:extLst>
              <a:ext uri="{FF2B5EF4-FFF2-40B4-BE49-F238E27FC236}">
                <a16:creationId xmlns:a16="http://schemas.microsoft.com/office/drawing/2014/main" id="{49148EB7-238B-492F-A468-6278FBB56D07}"/>
              </a:ext>
            </a:extLst>
          </p:cNvPr>
          <p:cNvSpPr txBox="1"/>
          <p:nvPr/>
        </p:nvSpPr>
        <p:spPr>
          <a:xfrm>
            <a:off x="6096953" y="2046288"/>
            <a:ext cx="330627" cy="246063"/>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noAutofit/>
          </a:bodyPr>
          <a:lstStyle>
            <a:lvl1pPr marL="0" lvl="0" indent="0" defTabSz="913526" eaLnBrk="1" hangingPunct="1">
              <a:buClr>
                <a:schemeClr val="tx2"/>
              </a:buClr>
              <a:defRPr baseline="0">
                <a:latin typeface="+mn-lt"/>
                <a:ea typeface="Arial Unicode MS" pitchFamily="34" charset="-128"/>
                <a:cs typeface="Arial Unicode MS" pitchFamily="34" charset="-128"/>
              </a:defRPr>
            </a:lvl1pPr>
            <a:lvl2pPr marL="197607" lvl="1" indent="-195987" defTabSz="913526" eaLnBrk="1" hangingPunct="1">
              <a:buClr>
                <a:schemeClr val="tx2"/>
              </a:buClr>
              <a:buSzPct val="125000"/>
              <a:buFont typeface="Arial" charset="0"/>
              <a:buChar char="▪"/>
              <a:defRPr baseline="0">
                <a:latin typeface="+mn-lt"/>
                <a:ea typeface="Arial Unicode MS" pitchFamily="34" charset="-128"/>
                <a:cs typeface="Arial Unicode MS" pitchFamily="34" charset="-128"/>
              </a:defRPr>
            </a:lvl2pPr>
            <a:lvl3pPr marL="466481" lvl="2" indent="-267255" defTabSz="913526" eaLnBrk="1" hangingPunct="1">
              <a:buClr>
                <a:schemeClr val="tx2"/>
              </a:buClr>
              <a:buSzPct val="120000"/>
              <a:buFont typeface="Arial" charset="0"/>
              <a:buChar char="–"/>
              <a:defRPr baseline="0">
                <a:latin typeface="+mn-lt"/>
                <a:ea typeface="Arial Unicode MS" pitchFamily="34" charset="-128"/>
                <a:cs typeface="Arial Unicode MS" pitchFamily="34" charset="-128"/>
              </a:defRPr>
            </a:lvl3pPr>
            <a:lvl4pPr marL="626835" lvl="3" indent="-158733" defTabSz="913526" eaLnBrk="1" hangingPunct="1">
              <a:buClr>
                <a:schemeClr val="tx2"/>
              </a:buClr>
              <a:buSzPct val="120000"/>
              <a:buFont typeface="Arial" charset="0"/>
              <a:buChar char="▫"/>
              <a:defRPr baseline="0">
                <a:latin typeface="+mn-lt"/>
                <a:ea typeface="Arial Unicode MS" pitchFamily="34" charset="-128"/>
                <a:cs typeface="Arial Unicode MS" pitchFamily="34" charset="-128"/>
              </a:defRPr>
            </a:lvl4pPr>
            <a:lvl5pPr marL="765029" lvl="4" indent="-132818" defTabSz="913526" eaLnBrk="1" hangingPunct="1">
              <a:buClr>
                <a:schemeClr val="tx2"/>
              </a:buClr>
              <a:buSzPct val="89000"/>
              <a:buFont typeface="Arial" charset="0"/>
              <a:buChar char="-"/>
              <a:defRPr baseline="0">
                <a:latin typeface="+mn-lt"/>
                <a:ea typeface="Arial Unicode MS" pitchFamily="34" charset="-128"/>
                <a:cs typeface="Arial Unicode MS" pitchFamily="34" charset="-128"/>
              </a:defRPr>
            </a:lvl5pPr>
            <a:lvl6pPr marL="765029" indent="-132818" defTabSz="913526" fontAlgn="base">
              <a:spcBef>
                <a:spcPct val="0"/>
              </a:spcBef>
              <a:spcAft>
                <a:spcPct val="0"/>
              </a:spcAft>
              <a:buClr>
                <a:schemeClr val="tx2"/>
              </a:buClr>
              <a:buSzPct val="89000"/>
              <a:buFont typeface="Arial" charset="0"/>
              <a:buChar char="-"/>
              <a:defRPr baseline="0">
                <a:latin typeface="+mn-lt"/>
              </a:defRPr>
            </a:lvl6pPr>
            <a:lvl7pPr marL="765029" indent="-132818" defTabSz="913526" fontAlgn="base">
              <a:spcBef>
                <a:spcPct val="0"/>
              </a:spcBef>
              <a:spcAft>
                <a:spcPct val="0"/>
              </a:spcAft>
              <a:buClr>
                <a:schemeClr val="tx2"/>
              </a:buClr>
              <a:buSzPct val="89000"/>
              <a:buFont typeface="Arial" charset="0"/>
              <a:buChar char="-"/>
              <a:defRPr baseline="0">
                <a:latin typeface="+mn-lt"/>
              </a:defRPr>
            </a:lvl7pPr>
            <a:lvl8pPr marL="765029" indent="-132818" defTabSz="913526" fontAlgn="base">
              <a:spcBef>
                <a:spcPct val="0"/>
              </a:spcBef>
              <a:spcAft>
                <a:spcPct val="0"/>
              </a:spcAft>
              <a:buClr>
                <a:schemeClr val="tx2"/>
              </a:buClr>
              <a:buSzPct val="89000"/>
              <a:buFont typeface="Arial" charset="0"/>
              <a:buChar char="-"/>
              <a:defRPr baseline="0">
                <a:latin typeface="+mn-lt"/>
              </a:defRPr>
            </a:lvl8pPr>
            <a:lvl9pPr marL="765029" indent="-132818" defTabSz="913526" fontAlgn="base">
              <a:spcBef>
                <a:spcPct val="0"/>
              </a:spcBef>
              <a:spcAft>
                <a:spcPct val="0"/>
              </a:spcAft>
              <a:buClr>
                <a:schemeClr val="tx2"/>
              </a:buClr>
              <a:buSzPct val="89000"/>
              <a:buFont typeface="Arial" charset="0"/>
              <a:buChar char="-"/>
              <a:defRPr baseline="0">
                <a:latin typeface="+mn-lt"/>
              </a:defRPr>
            </a:lvl9pPr>
          </a:lstStyle>
          <a:p>
            <a:pPr marL="0" marR="0" lvl="0" indent="0" algn="l" defTabSz="913526" rtl="0" eaLnBrk="1" fontAlgn="base" latinLnBrk="0" hangingPunct="1">
              <a:lnSpc>
                <a:spcPct val="100000"/>
              </a:lnSpc>
              <a:spcBef>
                <a:spcPct val="0"/>
              </a:spcBef>
              <a:spcAft>
                <a:spcPct val="0"/>
              </a:spcAft>
              <a:buClr>
                <a:srgbClr val="DD1D21"/>
              </a:buClr>
              <a:buSzTx/>
              <a:buFontTx/>
              <a:buNone/>
              <a:tabLst/>
              <a:defRPr/>
            </a:pPr>
            <a:endParaRPr kumimoji="0" lang="en-US" sz="1800" b="0" i="0" u="none" strike="noStrike" kern="1200" cap="none" spc="0" normalizeH="0" baseline="0" noProof="0" dirty="0">
              <a:ln>
                <a:noFill/>
              </a:ln>
              <a:solidFill>
                <a:srgbClr val="595959"/>
              </a:solidFill>
              <a:effectLst/>
              <a:uLnTx/>
              <a:uFillTx/>
              <a:latin typeface="ShellMedium" panose="00000600000000000000" pitchFamily="50" charset="0"/>
              <a:ea typeface="Arial Unicode MS" pitchFamily="34" charset="-128"/>
            </a:endParaRPr>
          </a:p>
        </p:txBody>
      </p:sp>
      <p:sp>
        <p:nvSpPr>
          <p:cNvPr id="51" name="Rectangle 16">
            <a:extLst>
              <a:ext uri="{FF2B5EF4-FFF2-40B4-BE49-F238E27FC236}">
                <a16:creationId xmlns:a16="http://schemas.microsoft.com/office/drawing/2014/main" id="{92926486-D9D1-4289-B0F8-155090D7D5A7}"/>
              </a:ext>
            </a:extLst>
          </p:cNvPr>
          <p:cNvSpPr>
            <a:spLocks noChangeArrowheads="1"/>
          </p:cNvSpPr>
          <p:nvPr/>
        </p:nvSpPr>
        <p:spPr bwMode="gray">
          <a:xfrm>
            <a:off x="6096000" y="5575893"/>
            <a:ext cx="5600700" cy="1210670"/>
          </a:xfrm>
          <a:prstGeom prst="rect">
            <a:avLst/>
          </a:prstGeom>
          <a:solidFill>
            <a:schemeClr val="bg1"/>
          </a:solidFill>
          <a:ln w="19050">
            <a:solidFill>
              <a:schemeClr val="accent1"/>
            </a:solidFill>
            <a:miter lim="800000"/>
            <a:headEnd/>
            <a:tailEnd/>
          </a:ln>
          <a:effectLst/>
        </p:spPr>
        <p:txBody>
          <a:bodyPr wrap="none" lIns="91822" tIns="47748" rIns="91822" bIns="47748" anchor="ctr">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050" b="0" i="0" u="none" strike="noStrike" kern="1200" cap="none" spc="0" normalizeH="0" baseline="0" noProof="0" dirty="0">
              <a:ln>
                <a:noFill/>
              </a:ln>
              <a:solidFill>
                <a:srgbClr val="000000"/>
              </a:solidFill>
              <a:effectLst/>
              <a:uLnTx/>
              <a:uFillTx/>
              <a:latin typeface="ShellMedium" panose="00000600000000000000" pitchFamily="50" charset="0"/>
              <a:ea typeface="ＭＳ Ｐゴシック"/>
              <a:cs typeface="+mn-cs"/>
            </a:endParaRPr>
          </a:p>
        </p:txBody>
      </p:sp>
      <p:sp>
        <p:nvSpPr>
          <p:cNvPr id="52" name="Rectangle 124">
            <a:extLst>
              <a:ext uri="{FF2B5EF4-FFF2-40B4-BE49-F238E27FC236}">
                <a16:creationId xmlns:a16="http://schemas.microsoft.com/office/drawing/2014/main" id="{3A99A07B-4BDE-4710-A0E3-F8E92099E444}"/>
              </a:ext>
            </a:extLst>
          </p:cNvPr>
          <p:cNvSpPr>
            <a:spLocks noChangeArrowheads="1"/>
          </p:cNvSpPr>
          <p:nvPr/>
        </p:nvSpPr>
        <p:spPr bwMode="gray">
          <a:xfrm>
            <a:off x="6096000" y="5575893"/>
            <a:ext cx="5600700" cy="200025"/>
          </a:xfrm>
          <a:prstGeom prst="rect">
            <a:avLst/>
          </a:prstGeom>
          <a:solidFill>
            <a:schemeClr val="accent1"/>
          </a:solidFill>
          <a:ln w="9525">
            <a:noFill/>
            <a:miter lim="800000"/>
            <a:headEnd/>
            <a:tailEnd/>
          </a:ln>
          <a:effectLst/>
        </p:spPr>
        <p:txBody>
          <a:bodyPr wrap="square" lIns="73472" tIns="73472" rIns="73472" bIns="73472" anchor="ctr" anchorCtr="0">
            <a:noAutofit/>
          </a:bodyPr>
          <a:lstStyle/>
          <a:p>
            <a:pPr marL="0" marR="0" lvl="0" indent="0" algn="l" defTabSz="913429" rtl="0" eaLnBrk="1" fontAlgn="base" latinLnBrk="0" hangingPunct="1">
              <a:lnSpc>
                <a:spcPct val="100000"/>
              </a:lnSpc>
              <a:spcBef>
                <a:spcPct val="0"/>
              </a:spcBef>
              <a:spcAft>
                <a:spcPct val="0"/>
              </a:spcAft>
              <a:buClrTx/>
              <a:buSzPct val="120000"/>
              <a:buFontTx/>
              <a:buNone/>
              <a:tabLst/>
              <a:defRPr/>
            </a:pPr>
            <a:r>
              <a:rPr kumimoji="0" lang="en-US" sz="1050" b="1" i="0" u="none" strike="noStrike" kern="1200" cap="none" spc="0" normalizeH="0" baseline="0" noProof="0" dirty="0">
                <a:ln>
                  <a:noFill/>
                </a:ln>
                <a:solidFill>
                  <a:srgbClr val="DD1D21"/>
                </a:solidFill>
                <a:effectLst/>
                <a:uLnTx/>
                <a:uFillTx/>
                <a:latin typeface="ShellMedium" panose="00000600000000000000" pitchFamily="50" charset="0"/>
                <a:ea typeface="ＭＳ Ｐゴシック"/>
                <a:cs typeface="+mn-cs"/>
              </a:rPr>
              <a:t>What does success look like at the end of the 3 week sprint </a:t>
            </a:r>
          </a:p>
        </p:txBody>
      </p:sp>
      <p:sp>
        <p:nvSpPr>
          <p:cNvPr id="41" name="TextBox 40">
            <a:extLst>
              <a:ext uri="{FF2B5EF4-FFF2-40B4-BE49-F238E27FC236}">
                <a16:creationId xmlns:a16="http://schemas.microsoft.com/office/drawing/2014/main" id="{B5E75627-BBA9-4BB7-9D35-A6FAFCCACA0B}"/>
              </a:ext>
            </a:extLst>
          </p:cNvPr>
          <p:cNvSpPr txBox="1">
            <a:spLocks/>
          </p:cNvSpPr>
          <p:nvPr>
            <p:custDataLst>
              <p:tags r:id="rId6"/>
            </p:custDataLst>
          </p:nvPr>
        </p:nvSpPr>
        <p:spPr>
          <a:xfrm>
            <a:off x="601442" y="5861679"/>
            <a:ext cx="5240557" cy="153888"/>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noAutofit/>
          </a:bodyPr>
          <a:lstStyle>
            <a:lvl1pPr marL="0" lvl="0" indent="0" defTabSz="895255" eaLnBrk="1" hangingPunct="1">
              <a:buClr>
                <a:schemeClr val="tx2"/>
              </a:buClr>
              <a:defRPr sz="1568" baseline="0">
                <a:latin typeface="+mn-lt"/>
                <a:ea typeface="Arial Unicode MS" pitchFamily="34" charset="-128"/>
                <a:cs typeface="Arial Unicode MS" pitchFamily="34" charset="-128"/>
              </a:defRPr>
            </a:lvl1pPr>
            <a:lvl2pPr marL="193655" lvl="1" indent="-192067" defTabSz="895255" eaLnBrk="1" hangingPunct="1">
              <a:buClr>
                <a:schemeClr val="tx2"/>
              </a:buClr>
              <a:buSzPct val="125000"/>
              <a:buFont typeface="Arial" charset="0"/>
              <a:buChar char="▪"/>
              <a:defRPr sz="1568" baseline="0">
                <a:latin typeface="+mn-lt"/>
                <a:ea typeface="Arial Unicode MS" pitchFamily="34" charset="-128"/>
                <a:cs typeface="Arial Unicode MS" pitchFamily="34" charset="-128"/>
              </a:defRPr>
            </a:lvl2pPr>
            <a:lvl3pPr marL="457151" lvl="2" indent="-261910" defTabSz="895255" eaLnBrk="1" hangingPunct="1">
              <a:buClr>
                <a:schemeClr val="tx2"/>
              </a:buClr>
              <a:buSzPct val="120000"/>
              <a:buFont typeface="Arial" charset="0"/>
              <a:buChar char="–"/>
              <a:defRPr sz="1568" baseline="0">
                <a:latin typeface="+mn-lt"/>
                <a:ea typeface="Arial Unicode MS" pitchFamily="34" charset="-128"/>
                <a:cs typeface="Arial Unicode MS" pitchFamily="34" charset="-128"/>
              </a:defRPr>
            </a:lvl3pPr>
            <a:lvl4pPr marL="614298" lvl="3" indent="-155558" defTabSz="895255" eaLnBrk="1" hangingPunct="1">
              <a:buClr>
                <a:schemeClr val="tx2"/>
              </a:buClr>
              <a:buSzPct val="120000"/>
              <a:buFont typeface="Arial" charset="0"/>
              <a:buChar char="▫"/>
              <a:defRPr sz="1568" baseline="0">
                <a:latin typeface="+mn-lt"/>
                <a:ea typeface="Arial Unicode MS" pitchFamily="34" charset="-128"/>
                <a:cs typeface="Arial Unicode MS" pitchFamily="34" charset="-128"/>
              </a:defRPr>
            </a:lvl4pPr>
            <a:lvl5pPr marL="749728" lvl="4" indent="-130162" defTabSz="895255" eaLnBrk="1" hangingPunct="1">
              <a:buClr>
                <a:schemeClr val="tx2"/>
              </a:buClr>
              <a:buSzPct val="89000"/>
              <a:buFont typeface="Arial" charset="0"/>
              <a:buChar char="-"/>
              <a:defRPr sz="1568" baseline="0">
                <a:latin typeface="+mn-lt"/>
                <a:ea typeface="Arial Unicode MS" pitchFamily="34" charset="-128"/>
                <a:cs typeface="Arial Unicode MS" pitchFamily="34" charset="-128"/>
              </a:defRPr>
            </a:lvl5pPr>
            <a:lvl6pPr marL="749728" indent="-130162" defTabSz="895255" fontAlgn="base">
              <a:spcBef>
                <a:spcPct val="0"/>
              </a:spcBef>
              <a:spcAft>
                <a:spcPct val="0"/>
              </a:spcAft>
              <a:buClr>
                <a:schemeClr val="tx2"/>
              </a:buClr>
              <a:buSzPct val="89000"/>
              <a:buFont typeface="Arial" charset="0"/>
              <a:buChar char="-"/>
              <a:defRPr sz="1568" baseline="0">
                <a:latin typeface="+mn-lt"/>
              </a:defRPr>
            </a:lvl6pPr>
            <a:lvl7pPr marL="749728" indent="-130162" defTabSz="895255" fontAlgn="base">
              <a:spcBef>
                <a:spcPct val="0"/>
              </a:spcBef>
              <a:spcAft>
                <a:spcPct val="0"/>
              </a:spcAft>
              <a:buClr>
                <a:schemeClr val="tx2"/>
              </a:buClr>
              <a:buSzPct val="89000"/>
              <a:buFont typeface="Arial" charset="0"/>
              <a:buChar char="-"/>
              <a:defRPr sz="1568" baseline="0">
                <a:latin typeface="+mn-lt"/>
              </a:defRPr>
            </a:lvl7pPr>
            <a:lvl8pPr marL="749728" indent="-130162" defTabSz="895255" fontAlgn="base">
              <a:spcBef>
                <a:spcPct val="0"/>
              </a:spcBef>
              <a:spcAft>
                <a:spcPct val="0"/>
              </a:spcAft>
              <a:buClr>
                <a:schemeClr val="tx2"/>
              </a:buClr>
              <a:buSzPct val="89000"/>
              <a:buFont typeface="Arial" charset="0"/>
              <a:buChar char="-"/>
              <a:defRPr sz="1568" baseline="0">
                <a:latin typeface="+mn-lt"/>
              </a:defRPr>
            </a:lvl8pPr>
            <a:lvl9pPr marL="749728" indent="-130162" defTabSz="895255" fontAlgn="base">
              <a:spcBef>
                <a:spcPct val="0"/>
              </a:spcBef>
              <a:spcAft>
                <a:spcPct val="0"/>
              </a:spcAft>
              <a:buClr>
                <a:schemeClr val="tx2"/>
              </a:buClr>
              <a:buSzPct val="89000"/>
              <a:buFont typeface="Arial" charset="0"/>
              <a:buChar char="-"/>
              <a:defRPr sz="1568" baseline="0">
                <a:latin typeface="+mn-lt"/>
              </a:defRPr>
            </a:lvl9pPr>
          </a:lstStyle>
          <a:p>
            <a:pPr marL="1588" marR="0" lvl="1" indent="0" algn="l" defTabSz="895255" rtl="0" eaLnBrk="1" fontAlgn="base" latinLnBrk="0" hangingPunct="1">
              <a:lnSpc>
                <a:spcPct val="100000"/>
              </a:lnSpc>
              <a:spcBef>
                <a:spcPct val="0"/>
              </a:spcBef>
              <a:spcAft>
                <a:spcPct val="0"/>
              </a:spcAft>
              <a:buClr>
                <a:srgbClr val="DD1D21"/>
              </a:buClr>
              <a:buSzPct val="125000"/>
              <a:buFont typeface="Arial" charset="0"/>
              <a:buNone/>
              <a:tabLst/>
              <a:defRPr/>
            </a:pPr>
            <a:r>
              <a:rPr kumimoji="0" lang="en-US" sz="1000" b="1" i="0" u="none" strike="noStrike" kern="1200" cap="none" spc="0" normalizeH="0" baseline="0" noProof="0" dirty="0">
                <a:ln>
                  <a:noFill/>
                </a:ln>
                <a:solidFill>
                  <a:srgbClr val="000000"/>
                </a:solidFill>
                <a:effectLst/>
                <a:uLnTx/>
                <a:uFillTx/>
                <a:latin typeface="ShellMedium" panose="00000600000000000000" pitchFamily="50" charset="0"/>
                <a:ea typeface="Arial Unicode MS" pitchFamily="34" charset="-128"/>
              </a:rPr>
              <a:t>High level assumptions </a:t>
            </a:r>
            <a:r>
              <a:rPr kumimoji="0" lang="en-US" sz="1000" b="0" i="0" u="none" strike="noStrike" kern="1200" cap="none" spc="0" normalizeH="0" baseline="0" noProof="0" dirty="0">
                <a:ln>
                  <a:noFill/>
                </a:ln>
                <a:solidFill>
                  <a:srgbClr val="000000"/>
                </a:solidFill>
                <a:effectLst/>
                <a:uLnTx/>
                <a:uFillTx/>
                <a:latin typeface="ShellMedium" panose="00000600000000000000" pitchFamily="50" charset="0"/>
                <a:ea typeface="Arial Unicode MS" pitchFamily="34" charset="-128"/>
              </a:rPr>
              <a:t>– Based on the recent analysis exercise done the savings per well is about $246k per well translating to a total of $4.18m </a:t>
            </a:r>
          </a:p>
          <a:p>
            <a:pPr marL="1588" marR="0" lvl="1" indent="0" algn="l" defTabSz="895255" rtl="0" eaLnBrk="1" fontAlgn="base" latinLnBrk="0" hangingPunct="1">
              <a:lnSpc>
                <a:spcPct val="100000"/>
              </a:lnSpc>
              <a:spcBef>
                <a:spcPct val="0"/>
              </a:spcBef>
              <a:spcAft>
                <a:spcPct val="0"/>
              </a:spcAft>
              <a:buClr>
                <a:srgbClr val="DD1D21"/>
              </a:buClr>
              <a:buSzPct val="125000"/>
              <a:buFont typeface="Arial" charset="0"/>
              <a:buNone/>
              <a:tabLst/>
              <a:defRPr/>
            </a:pPr>
            <a:r>
              <a:rPr lang="en-US" sz="1000" dirty="0">
                <a:solidFill>
                  <a:srgbClr val="000000"/>
                </a:solidFill>
                <a:latin typeface="ShellMedium" panose="00000600000000000000" pitchFamily="50" charset="0"/>
              </a:rPr>
              <a:t>With the campaign now on the 4</a:t>
            </a:r>
            <a:r>
              <a:rPr lang="en-US" sz="1000" baseline="30000" dirty="0">
                <a:solidFill>
                  <a:srgbClr val="000000"/>
                </a:solidFill>
                <a:latin typeface="ShellMedium" panose="00000600000000000000" pitchFamily="50" charset="0"/>
              </a:rPr>
              <a:t>th</a:t>
            </a:r>
            <a:r>
              <a:rPr lang="en-US" sz="1000" dirty="0">
                <a:solidFill>
                  <a:srgbClr val="000000"/>
                </a:solidFill>
                <a:latin typeface="ShellMedium" panose="00000600000000000000" pitchFamily="50" charset="0"/>
              </a:rPr>
              <a:t> well, and the delay in securing NAPIMS approval, the estimated saving from the remaining wells (13 wells) is </a:t>
            </a:r>
            <a:r>
              <a:rPr lang="en-US" sz="1000">
                <a:solidFill>
                  <a:srgbClr val="000000"/>
                </a:solidFill>
                <a:latin typeface="ShellMedium" panose="00000600000000000000" pitchFamily="50" charset="0"/>
              </a:rPr>
              <a:t>now $2.2m </a:t>
            </a:r>
            <a:r>
              <a:rPr lang="en-US" sz="1000" dirty="0">
                <a:solidFill>
                  <a:srgbClr val="000000"/>
                </a:solidFill>
                <a:latin typeface="ShellMedium" panose="00000600000000000000" pitchFamily="50" charset="0"/>
              </a:rPr>
              <a:t>over the campaign period up to 2022 </a:t>
            </a:r>
            <a:endParaRPr kumimoji="0" lang="en-US" sz="1000" b="0" i="0" u="none" strike="noStrike" kern="1200" cap="none" spc="0" normalizeH="0" baseline="0" noProof="0" dirty="0">
              <a:ln>
                <a:noFill/>
              </a:ln>
              <a:solidFill>
                <a:srgbClr val="000000"/>
              </a:solidFill>
              <a:effectLst/>
              <a:uLnTx/>
              <a:uFillTx/>
              <a:latin typeface="ShellMedium" panose="00000600000000000000" pitchFamily="50" charset="0"/>
              <a:ea typeface="Arial Unicode MS" pitchFamily="34" charset="-128"/>
            </a:endParaRPr>
          </a:p>
          <a:p>
            <a:pPr marL="0" marR="0" lvl="0" indent="0" algn="l" defTabSz="895255" rtl="0" eaLnBrk="1" fontAlgn="base" latinLnBrk="0" hangingPunct="1">
              <a:lnSpc>
                <a:spcPct val="100000"/>
              </a:lnSpc>
              <a:spcBef>
                <a:spcPct val="20000"/>
              </a:spcBef>
              <a:spcAft>
                <a:spcPct val="0"/>
              </a:spcAft>
              <a:buClr>
                <a:srgbClr val="DD1D21"/>
              </a:buClr>
              <a:buSzTx/>
              <a:buFontTx/>
              <a:buNone/>
              <a:tabLst/>
              <a:defRPr/>
            </a:pPr>
            <a:r>
              <a:rPr kumimoji="0" lang="en-US" sz="1050" b="1" i="0" u="none" strike="noStrike" kern="1200" cap="none" spc="0" normalizeH="0" baseline="0" noProof="0" dirty="0">
                <a:ln>
                  <a:noFill/>
                </a:ln>
                <a:solidFill>
                  <a:srgbClr val="DD1D21"/>
                </a:solidFill>
                <a:effectLst/>
                <a:uLnTx/>
                <a:uFillTx/>
                <a:latin typeface="ShellMedium" panose="00000600000000000000" pitchFamily="50" charset="0"/>
                <a:ea typeface="ＭＳ Ｐゴシック" panose="020B0600070205080204" pitchFamily="34" charset="-128"/>
                <a:cs typeface="+mn-cs"/>
              </a:rPr>
              <a:t> </a:t>
            </a:r>
            <a:endParaRPr kumimoji="0" lang="en-US" sz="1050" b="0" i="0" u="none" strike="noStrike" kern="1200" cap="none" spc="0" normalizeH="0" baseline="0" noProof="0" dirty="0">
              <a:ln>
                <a:noFill/>
              </a:ln>
              <a:solidFill>
                <a:srgbClr val="595959"/>
              </a:solidFill>
              <a:effectLst/>
              <a:uLnTx/>
              <a:uFillTx/>
              <a:latin typeface="ShellMedium" panose="00000600000000000000" pitchFamily="50" charset="0"/>
              <a:ea typeface="Arial Unicode MS" pitchFamily="34" charset="-128"/>
            </a:endParaRPr>
          </a:p>
        </p:txBody>
      </p:sp>
      <p:sp>
        <p:nvSpPr>
          <p:cNvPr id="42" name="TextBox 41">
            <a:extLst>
              <a:ext uri="{FF2B5EF4-FFF2-40B4-BE49-F238E27FC236}">
                <a16:creationId xmlns:a16="http://schemas.microsoft.com/office/drawing/2014/main" id="{95EC0375-843F-4703-B5BB-E61465E18617}"/>
              </a:ext>
            </a:extLst>
          </p:cNvPr>
          <p:cNvSpPr txBox="1">
            <a:spLocks/>
          </p:cNvSpPr>
          <p:nvPr>
            <p:custDataLst>
              <p:tags r:id="rId7"/>
            </p:custDataLst>
          </p:nvPr>
        </p:nvSpPr>
        <p:spPr>
          <a:xfrm>
            <a:off x="6157770" y="2301132"/>
            <a:ext cx="5432787" cy="1127868"/>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noAutofit/>
          </a:bodyPr>
          <a:lstStyle>
            <a:lvl1pPr marL="0" lvl="0" indent="0" defTabSz="895255" eaLnBrk="1" hangingPunct="1">
              <a:buClr>
                <a:schemeClr val="tx2"/>
              </a:buClr>
              <a:defRPr sz="1568" baseline="0">
                <a:latin typeface="+mn-lt"/>
                <a:ea typeface="Arial Unicode MS" pitchFamily="34" charset="-128"/>
                <a:cs typeface="Arial Unicode MS" pitchFamily="34" charset="-128"/>
              </a:defRPr>
            </a:lvl1pPr>
            <a:lvl2pPr marL="193655" lvl="1" indent="-192067" defTabSz="895255" eaLnBrk="1" hangingPunct="1">
              <a:buClr>
                <a:schemeClr val="tx2"/>
              </a:buClr>
              <a:buSzPct val="125000"/>
              <a:buFont typeface="Arial" charset="0"/>
              <a:buChar char="▪"/>
              <a:defRPr sz="1568" baseline="0">
                <a:latin typeface="+mn-lt"/>
                <a:ea typeface="Arial Unicode MS" pitchFamily="34" charset="-128"/>
                <a:cs typeface="Arial Unicode MS" pitchFamily="34" charset="-128"/>
              </a:defRPr>
            </a:lvl2pPr>
            <a:lvl3pPr marL="457151" lvl="2" indent="-261910" defTabSz="895255" eaLnBrk="1" hangingPunct="1">
              <a:buClr>
                <a:schemeClr val="tx2"/>
              </a:buClr>
              <a:buSzPct val="120000"/>
              <a:buFont typeface="Arial" charset="0"/>
              <a:buChar char="–"/>
              <a:defRPr sz="1568" baseline="0">
                <a:latin typeface="+mn-lt"/>
                <a:ea typeface="Arial Unicode MS" pitchFamily="34" charset="-128"/>
                <a:cs typeface="Arial Unicode MS" pitchFamily="34" charset="-128"/>
              </a:defRPr>
            </a:lvl3pPr>
            <a:lvl4pPr marL="614298" lvl="3" indent="-155558" defTabSz="895255" eaLnBrk="1" hangingPunct="1">
              <a:buClr>
                <a:schemeClr val="tx2"/>
              </a:buClr>
              <a:buSzPct val="120000"/>
              <a:buFont typeface="Arial" charset="0"/>
              <a:buChar char="▫"/>
              <a:defRPr sz="1568" baseline="0">
                <a:latin typeface="+mn-lt"/>
                <a:ea typeface="Arial Unicode MS" pitchFamily="34" charset="-128"/>
                <a:cs typeface="Arial Unicode MS" pitchFamily="34" charset="-128"/>
              </a:defRPr>
            </a:lvl4pPr>
            <a:lvl5pPr marL="749728" lvl="4" indent="-130162" defTabSz="895255" eaLnBrk="1" hangingPunct="1">
              <a:buClr>
                <a:schemeClr val="tx2"/>
              </a:buClr>
              <a:buSzPct val="89000"/>
              <a:buFont typeface="Arial" charset="0"/>
              <a:buChar char="-"/>
              <a:defRPr sz="1568" baseline="0">
                <a:latin typeface="+mn-lt"/>
                <a:ea typeface="Arial Unicode MS" pitchFamily="34" charset="-128"/>
                <a:cs typeface="Arial Unicode MS" pitchFamily="34" charset="-128"/>
              </a:defRPr>
            </a:lvl5pPr>
            <a:lvl6pPr marL="749728" indent="-130162" defTabSz="895255" fontAlgn="base">
              <a:spcBef>
                <a:spcPct val="0"/>
              </a:spcBef>
              <a:spcAft>
                <a:spcPct val="0"/>
              </a:spcAft>
              <a:buClr>
                <a:schemeClr val="tx2"/>
              </a:buClr>
              <a:buSzPct val="89000"/>
              <a:buFont typeface="Arial" charset="0"/>
              <a:buChar char="-"/>
              <a:defRPr sz="1568" baseline="0">
                <a:latin typeface="+mn-lt"/>
              </a:defRPr>
            </a:lvl6pPr>
            <a:lvl7pPr marL="749728" indent="-130162" defTabSz="895255" fontAlgn="base">
              <a:spcBef>
                <a:spcPct val="0"/>
              </a:spcBef>
              <a:spcAft>
                <a:spcPct val="0"/>
              </a:spcAft>
              <a:buClr>
                <a:schemeClr val="tx2"/>
              </a:buClr>
              <a:buSzPct val="89000"/>
              <a:buFont typeface="Arial" charset="0"/>
              <a:buChar char="-"/>
              <a:defRPr sz="1568" baseline="0">
                <a:latin typeface="+mn-lt"/>
              </a:defRPr>
            </a:lvl7pPr>
            <a:lvl8pPr marL="749728" indent="-130162" defTabSz="895255" fontAlgn="base">
              <a:spcBef>
                <a:spcPct val="0"/>
              </a:spcBef>
              <a:spcAft>
                <a:spcPct val="0"/>
              </a:spcAft>
              <a:buClr>
                <a:schemeClr val="tx2"/>
              </a:buClr>
              <a:buSzPct val="89000"/>
              <a:buFont typeface="Arial" charset="0"/>
              <a:buChar char="-"/>
              <a:defRPr sz="1568" baseline="0">
                <a:latin typeface="+mn-lt"/>
              </a:defRPr>
            </a:lvl8pPr>
            <a:lvl9pPr marL="749728" indent="-130162" defTabSz="895255" fontAlgn="base">
              <a:spcBef>
                <a:spcPct val="0"/>
              </a:spcBef>
              <a:spcAft>
                <a:spcPct val="0"/>
              </a:spcAft>
              <a:buClr>
                <a:schemeClr val="tx2"/>
              </a:buClr>
              <a:buSzPct val="89000"/>
              <a:buFont typeface="Arial" charset="0"/>
              <a:buChar char="-"/>
              <a:defRPr sz="1568" baseline="0">
                <a:latin typeface="+mn-lt"/>
              </a:defRPr>
            </a:lvl9pPr>
          </a:lstStyle>
          <a:p>
            <a:pPr marL="0" marR="0" lvl="1" indent="-192067" algn="l" defTabSz="914400" rtl="0" eaLnBrk="1" fontAlgn="base" latinLnBrk="0" hangingPunct="1">
              <a:lnSpc>
                <a:spcPct val="100000"/>
              </a:lnSpc>
              <a:spcBef>
                <a:spcPts val="300"/>
              </a:spcBef>
              <a:spcAft>
                <a:spcPct val="0"/>
              </a:spcAft>
              <a:buClr>
                <a:srgbClr val="DD1D21"/>
              </a:buClr>
              <a:buSzPct val="125000"/>
              <a:buFont typeface="Arial" charset="0"/>
              <a:buChar char="▪"/>
              <a:tabLst/>
              <a:defRPr/>
            </a:pPr>
            <a:r>
              <a:rPr kumimoji="0" lang="en-US" altLang="en-US" sz="1000" b="1" i="0" u="none" strike="noStrike" kern="1200" cap="none" spc="0" normalizeH="0" baseline="0" noProof="0" dirty="0">
                <a:ln>
                  <a:noFill/>
                </a:ln>
                <a:solidFill>
                  <a:srgbClr val="000000"/>
                </a:solidFill>
                <a:effectLst/>
                <a:uLnTx/>
                <a:uFillTx/>
                <a:latin typeface="ShellMedium" panose="00000600000000000000" pitchFamily="50" charset="0"/>
                <a:ea typeface="Arial Unicode MS" pitchFamily="34" charset="-128"/>
              </a:rPr>
              <a:t>Project Sponsor:</a:t>
            </a:r>
            <a:r>
              <a:rPr kumimoji="0" lang="en-US" altLang="en-US" sz="1000" b="0" i="0" u="none" strike="noStrike" kern="1200" cap="none" spc="0" normalizeH="0" baseline="0" noProof="0" dirty="0">
                <a:ln>
                  <a:noFill/>
                </a:ln>
                <a:solidFill>
                  <a:srgbClr val="000000"/>
                </a:solidFill>
                <a:effectLst/>
                <a:uLnTx/>
                <a:uFillTx/>
                <a:latin typeface="ShellMedium" panose="00000600000000000000" pitchFamily="50" charset="0"/>
                <a:ea typeface="Arial Unicode MS" pitchFamily="34" charset="-128"/>
              </a:rPr>
              <a:t>  Antony Ellis</a:t>
            </a:r>
          </a:p>
          <a:p>
            <a:pPr marL="0" marR="0" lvl="1" indent="-192067" algn="l" defTabSz="914400" rtl="0" eaLnBrk="1" fontAlgn="base" latinLnBrk="0" hangingPunct="1">
              <a:lnSpc>
                <a:spcPct val="100000"/>
              </a:lnSpc>
              <a:spcBef>
                <a:spcPts val="300"/>
              </a:spcBef>
              <a:spcAft>
                <a:spcPct val="0"/>
              </a:spcAft>
              <a:buClr>
                <a:srgbClr val="DD1D21"/>
              </a:buClr>
              <a:buSzPct val="125000"/>
              <a:buFont typeface="Arial" charset="0"/>
              <a:buChar char="▪"/>
              <a:tabLst/>
              <a:defRPr/>
            </a:pPr>
            <a:r>
              <a:rPr kumimoji="0" lang="en-US" altLang="en-US" sz="1000" b="1" i="0" u="none" strike="noStrike" kern="1200" cap="none" spc="0" normalizeH="0" baseline="0" noProof="0" dirty="0">
                <a:ln>
                  <a:noFill/>
                </a:ln>
                <a:solidFill>
                  <a:srgbClr val="000000"/>
                </a:solidFill>
                <a:effectLst/>
                <a:uLnTx/>
                <a:uFillTx/>
                <a:latin typeface="ShellMedium" panose="00000600000000000000" pitchFamily="50" charset="0"/>
                <a:ea typeface="Arial Unicode MS" pitchFamily="34" charset="-128"/>
              </a:rPr>
              <a:t>Implementation Lead: </a:t>
            </a:r>
            <a:r>
              <a:rPr lang="en-US" altLang="en-US" sz="1000" dirty="0">
                <a:solidFill>
                  <a:srgbClr val="000000"/>
                </a:solidFill>
                <a:latin typeface="ShellMedium" panose="00000600000000000000" pitchFamily="50" charset="0"/>
              </a:rPr>
              <a:t>Michael Soluade</a:t>
            </a:r>
            <a:endParaRPr kumimoji="0" lang="en-US" altLang="en-US" sz="1000" b="0" i="0" u="none" strike="noStrike" kern="1200" cap="none" spc="0" normalizeH="0" baseline="0" noProof="0" dirty="0">
              <a:ln>
                <a:noFill/>
              </a:ln>
              <a:solidFill>
                <a:srgbClr val="000000"/>
              </a:solidFill>
              <a:effectLst/>
              <a:uLnTx/>
              <a:uFillTx/>
              <a:latin typeface="ShellMedium" panose="00000600000000000000" pitchFamily="50" charset="0"/>
              <a:ea typeface="Arial Unicode MS" pitchFamily="34" charset="-128"/>
            </a:endParaRPr>
          </a:p>
          <a:p>
            <a:pPr marL="0" marR="0" lvl="1" indent="-192067" algn="l" defTabSz="914400" rtl="0" eaLnBrk="1" fontAlgn="base" latinLnBrk="0" hangingPunct="1">
              <a:lnSpc>
                <a:spcPct val="100000"/>
              </a:lnSpc>
              <a:spcBef>
                <a:spcPts val="300"/>
              </a:spcBef>
              <a:spcAft>
                <a:spcPct val="0"/>
              </a:spcAft>
              <a:buClr>
                <a:srgbClr val="DD1D21"/>
              </a:buClr>
              <a:buSzPct val="125000"/>
              <a:buFont typeface="Arial" charset="0"/>
              <a:buChar char="▪"/>
              <a:tabLst/>
              <a:defRPr/>
            </a:pPr>
            <a:r>
              <a:rPr kumimoji="0" lang="en-US" altLang="en-US" sz="1000" b="1" i="0" u="none" strike="noStrike" kern="1200" cap="none" spc="0" normalizeH="0" baseline="0" noProof="0" dirty="0">
                <a:ln>
                  <a:noFill/>
                </a:ln>
                <a:solidFill>
                  <a:srgbClr val="000000"/>
                </a:solidFill>
                <a:effectLst/>
                <a:uLnTx/>
                <a:uFillTx/>
                <a:latin typeface="ShellMedium" panose="00000600000000000000" pitchFamily="50" charset="0"/>
                <a:ea typeface="Arial Unicode MS" pitchFamily="34" charset="-128"/>
              </a:rPr>
              <a:t>Project Team:   CP, Asset, Wells and Logistics teams </a:t>
            </a:r>
            <a:r>
              <a:rPr kumimoji="0" lang="en-US" altLang="en-US" sz="1000" b="0" i="0" u="none" strike="noStrike" kern="1200" cap="none" spc="0" normalizeH="0" baseline="0" noProof="0" dirty="0">
                <a:ln>
                  <a:noFill/>
                </a:ln>
                <a:solidFill>
                  <a:srgbClr val="000000"/>
                </a:solidFill>
                <a:effectLst/>
                <a:uLnTx/>
                <a:uFillTx/>
                <a:latin typeface="ShellMedium" panose="00000600000000000000" pitchFamily="50" charset="0"/>
                <a:ea typeface="Arial Unicode MS" pitchFamily="34" charset="-128"/>
              </a:rPr>
              <a:t>(</a:t>
            </a:r>
            <a:r>
              <a:rPr lang="en-US" altLang="en-US" sz="1000" dirty="0">
                <a:solidFill>
                  <a:srgbClr val="000000"/>
                </a:solidFill>
                <a:latin typeface="ShellMedium" panose="00000600000000000000" pitchFamily="50" charset="0"/>
              </a:rPr>
              <a:t>Eleanya Kalu</a:t>
            </a:r>
            <a:r>
              <a:rPr kumimoji="0" lang="en-US" altLang="en-US" sz="1000" b="0" i="0" u="none" strike="noStrike" kern="1200" cap="none" spc="0" normalizeH="0" baseline="0" noProof="0" dirty="0">
                <a:ln>
                  <a:noFill/>
                </a:ln>
                <a:solidFill>
                  <a:srgbClr val="000000"/>
                </a:solidFill>
                <a:effectLst/>
                <a:uLnTx/>
                <a:uFillTx/>
                <a:latin typeface="ShellMedium" panose="00000600000000000000" pitchFamily="50" charset="0"/>
                <a:ea typeface="Arial Unicode MS" pitchFamily="34" charset="-128"/>
              </a:rPr>
              <a:t>, Bartholomew Obata, Aminu Olasunmbo, Michael Soluade, Tajudeen Adebayo, Dorothy </a:t>
            </a:r>
            <a:r>
              <a:rPr kumimoji="0" lang="en-US" altLang="en-US" sz="1000" b="0" i="0" u="none" strike="noStrike" kern="1200" cap="none" spc="0" normalizeH="0" baseline="0" noProof="0" dirty="0" err="1">
                <a:ln>
                  <a:noFill/>
                </a:ln>
                <a:solidFill>
                  <a:srgbClr val="000000"/>
                </a:solidFill>
                <a:effectLst/>
                <a:uLnTx/>
                <a:uFillTx/>
                <a:latin typeface="ShellMedium" panose="00000600000000000000" pitchFamily="50" charset="0"/>
                <a:ea typeface="Arial Unicode MS" pitchFamily="34" charset="-128"/>
              </a:rPr>
              <a:t>Eboh</a:t>
            </a:r>
            <a:r>
              <a:rPr kumimoji="0" lang="en-US" altLang="en-US" sz="1000" b="0" i="0" u="none" strike="noStrike" kern="1200" cap="none" spc="0" normalizeH="0" baseline="0" noProof="0" dirty="0">
                <a:ln>
                  <a:noFill/>
                </a:ln>
                <a:solidFill>
                  <a:srgbClr val="000000"/>
                </a:solidFill>
                <a:effectLst/>
                <a:uLnTx/>
                <a:uFillTx/>
                <a:latin typeface="ShellMedium" panose="00000600000000000000" pitchFamily="50" charset="0"/>
                <a:ea typeface="Arial Unicode MS" pitchFamily="34" charset="-128"/>
              </a:rPr>
              <a:t>).</a:t>
            </a:r>
          </a:p>
          <a:p>
            <a:pPr marL="171450" lvl="1" indent="-171450" defTabSz="914400" fontAlgn="base">
              <a:spcBef>
                <a:spcPts val="300"/>
              </a:spcBef>
              <a:spcAft>
                <a:spcPct val="0"/>
              </a:spcAft>
              <a:buClr>
                <a:srgbClr val="DD1D21"/>
              </a:buClr>
              <a:defRPr/>
            </a:pPr>
            <a:r>
              <a:rPr kumimoji="0" lang="en-US" sz="1000" b="0" i="0" u="none" strike="noStrike" kern="1200" cap="none" spc="0" normalizeH="0" baseline="0" noProof="0" dirty="0">
                <a:ln>
                  <a:noFill/>
                </a:ln>
                <a:solidFill>
                  <a:srgbClr val="000000"/>
                </a:solidFill>
                <a:effectLst/>
                <a:uLnTx/>
                <a:uFillTx/>
                <a:latin typeface="ShellMedium" panose="00000600000000000000" pitchFamily="50" charset="0"/>
                <a:ea typeface="Arial Unicode MS" pitchFamily="34" charset="-128"/>
              </a:rPr>
              <a:t>BGR manager</a:t>
            </a:r>
            <a:endParaRPr kumimoji="0" lang="en-US" sz="1000" b="0" i="0" u="none" strike="noStrike" kern="1200" cap="none" spc="0" normalizeH="0" baseline="0" noProof="0" dirty="0">
              <a:ln>
                <a:noFill/>
              </a:ln>
              <a:solidFill>
                <a:srgbClr val="595959"/>
              </a:solidFill>
              <a:effectLst/>
              <a:uLnTx/>
              <a:uFillTx/>
              <a:latin typeface="ShellMedium" panose="00000600000000000000" pitchFamily="50" charset="0"/>
              <a:ea typeface="Arial Unicode MS" pitchFamily="34" charset="-128"/>
            </a:endParaRPr>
          </a:p>
        </p:txBody>
      </p:sp>
      <p:sp>
        <p:nvSpPr>
          <p:cNvPr id="43" name="TextBox 42">
            <a:extLst>
              <a:ext uri="{FF2B5EF4-FFF2-40B4-BE49-F238E27FC236}">
                <a16:creationId xmlns:a16="http://schemas.microsoft.com/office/drawing/2014/main" id="{D0FD4CF6-A958-4A5C-BC14-3715F24CBDF2}"/>
              </a:ext>
            </a:extLst>
          </p:cNvPr>
          <p:cNvSpPr txBox="1">
            <a:spLocks/>
          </p:cNvSpPr>
          <p:nvPr>
            <p:custDataLst>
              <p:tags r:id="rId8"/>
            </p:custDataLst>
          </p:nvPr>
        </p:nvSpPr>
        <p:spPr>
          <a:xfrm>
            <a:off x="6179956" y="4087986"/>
            <a:ext cx="5432787" cy="1196706"/>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noAutofit/>
          </a:bodyPr>
          <a:lstStyle>
            <a:lvl1pPr marL="0" lvl="0" indent="0" defTabSz="895255" eaLnBrk="1" hangingPunct="1">
              <a:buClr>
                <a:schemeClr val="tx2"/>
              </a:buClr>
              <a:defRPr sz="1568" baseline="0">
                <a:latin typeface="+mn-lt"/>
                <a:ea typeface="Arial Unicode MS" pitchFamily="34" charset="-128"/>
                <a:cs typeface="Arial Unicode MS" pitchFamily="34" charset="-128"/>
              </a:defRPr>
            </a:lvl1pPr>
            <a:lvl2pPr marL="193655" lvl="1" indent="-192067" defTabSz="895255" eaLnBrk="1" hangingPunct="1">
              <a:buClr>
                <a:schemeClr val="tx2"/>
              </a:buClr>
              <a:buSzPct val="125000"/>
              <a:buFont typeface="Arial" charset="0"/>
              <a:buChar char="▪"/>
              <a:defRPr sz="1568" baseline="0">
                <a:latin typeface="+mn-lt"/>
                <a:ea typeface="Arial Unicode MS" pitchFamily="34" charset="-128"/>
                <a:cs typeface="Arial Unicode MS" pitchFamily="34" charset="-128"/>
              </a:defRPr>
            </a:lvl2pPr>
            <a:lvl3pPr marL="457151" lvl="2" indent="-261910" defTabSz="895255" eaLnBrk="1" hangingPunct="1">
              <a:buClr>
                <a:schemeClr val="tx2"/>
              </a:buClr>
              <a:buSzPct val="120000"/>
              <a:buFont typeface="Arial" charset="0"/>
              <a:buChar char="–"/>
              <a:defRPr sz="1568" baseline="0">
                <a:latin typeface="+mn-lt"/>
                <a:ea typeface="Arial Unicode MS" pitchFamily="34" charset="-128"/>
                <a:cs typeface="Arial Unicode MS" pitchFamily="34" charset="-128"/>
              </a:defRPr>
            </a:lvl3pPr>
            <a:lvl4pPr marL="614298" lvl="3" indent="-155558" defTabSz="895255" eaLnBrk="1" hangingPunct="1">
              <a:buClr>
                <a:schemeClr val="tx2"/>
              </a:buClr>
              <a:buSzPct val="120000"/>
              <a:buFont typeface="Arial" charset="0"/>
              <a:buChar char="▫"/>
              <a:defRPr sz="1568" baseline="0">
                <a:latin typeface="+mn-lt"/>
                <a:ea typeface="Arial Unicode MS" pitchFamily="34" charset="-128"/>
                <a:cs typeface="Arial Unicode MS" pitchFamily="34" charset="-128"/>
              </a:defRPr>
            </a:lvl4pPr>
            <a:lvl5pPr marL="749728" lvl="4" indent="-130162" defTabSz="895255" eaLnBrk="1" hangingPunct="1">
              <a:buClr>
                <a:schemeClr val="tx2"/>
              </a:buClr>
              <a:buSzPct val="89000"/>
              <a:buFont typeface="Arial" charset="0"/>
              <a:buChar char="-"/>
              <a:defRPr sz="1568" baseline="0">
                <a:latin typeface="+mn-lt"/>
                <a:ea typeface="Arial Unicode MS" pitchFamily="34" charset="-128"/>
                <a:cs typeface="Arial Unicode MS" pitchFamily="34" charset="-128"/>
              </a:defRPr>
            </a:lvl5pPr>
            <a:lvl6pPr marL="749728" indent="-130162" defTabSz="895255" fontAlgn="base">
              <a:spcBef>
                <a:spcPct val="0"/>
              </a:spcBef>
              <a:spcAft>
                <a:spcPct val="0"/>
              </a:spcAft>
              <a:buClr>
                <a:schemeClr val="tx2"/>
              </a:buClr>
              <a:buSzPct val="89000"/>
              <a:buFont typeface="Arial" charset="0"/>
              <a:buChar char="-"/>
              <a:defRPr sz="1568" baseline="0">
                <a:latin typeface="+mn-lt"/>
              </a:defRPr>
            </a:lvl6pPr>
            <a:lvl7pPr marL="749728" indent="-130162" defTabSz="895255" fontAlgn="base">
              <a:spcBef>
                <a:spcPct val="0"/>
              </a:spcBef>
              <a:spcAft>
                <a:spcPct val="0"/>
              </a:spcAft>
              <a:buClr>
                <a:schemeClr val="tx2"/>
              </a:buClr>
              <a:buSzPct val="89000"/>
              <a:buFont typeface="Arial" charset="0"/>
              <a:buChar char="-"/>
              <a:defRPr sz="1568" baseline="0">
                <a:latin typeface="+mn-lt"/>
              </a:defRPr>
            </a:lvl7pPr>
            <a:lvl8pPr marL="749728" indent="-130162" defTabSz="895255" fontAlgn="base">
              <a:spcBef>
                <a:spcPct val="0"/>
              </a:spcBef>
              <a:spcAft>
                <a:spcPct val="0"/>
              </a:spcAft>
              <a:buClr>
                <a:schemeClr val="tx2"/>
              </a:buClr>
              <a:buSzPct val="89000"/>
              <a:buFont typeface="Arial" charset="0"/>
              <a:buChar char="-"/>
              <a:defRPr sz="1568" baseline="0">
                <a:latin typeface="+mn-lt"/>
              </a:defRPr>
            </a:lvl8pPr>
            <a:lvl9pPr marL="749728" indent="-130162" defTabSz="895255" fontAlgn="base">
              <a:spcBef>
                <a:spcPct val="0"/>
              </a:spcBef>
              <a:spcAft>
                <a:spcPct val="0"/>
              </a:spcAft>
              <a:buClr>
                <a:schemeClr val="tx2"/>
              </a:buClr>
              <a:buSzPct val="89000"/>
              <a:buFont typeface="Arial" charset="0"/>
              <a:buChar char="-"/>
              <a:defRPr sz="1568" baseline="0">
                <a:latin typeface="+mn-lt"/>
              </a:defRPr>
            </a:lvl9pPr>
          </a:lstStyle>
          <a:p>
            <a:pPr marL="193655" marR="0" lvl="1" indent="-192067" algn="l" defTabSz="895255" rtl="0" eaLnBrk="1" fontAlgn="base" latinLnBrk="0" hangingPunct="1">
              <a:lnSpc>
                <a:spcPct val="100000"/>
              </a:lnSpc>
              <a:spcBef>
                <a:spcPct val="0"/>
              </a:spcBef>
              <a:spcAft>
                <a:spcPct val="0"/>
              </a:spcAft>
              <a:buClr>
                <a:srgbClr val="DD1D21"/>
              </a:buClr>
              <a:buSzPct val="125000"/>
              <a:buFont typeface="Arial" charset="0"/>
              <a:buChar char="▪"/>
              <a:tabLst/>
              <a:defRPr/>
            </a:pPr>
            <a:r>
              <a:rPr kumimoji="0" lang="en-US" sz="1000" b="0" i="0" u="none" strike="noStrike" kern="1200" cap="none" spc="0" normalizeH="0" baseline="0" noProof="0" dirty="0">
                <a:ln>
                  <a:noFill/>
                </a:ln>
                <a:solidFill>
                  <a:srgbClr val="000000"/>
                </a:solidFill>
                <a:effectLst/>
                <a:uLnTx/>
                <a:uFillTx/>
                <a:latin typeface="ShellMedium" panose="00000600000000000000" pitchFamily="50" charset="0"/>
                <a:ea typeface="Arial Unicode MS" pitchFamily="34" charset="-128"/>
              </a:rPr>
              <a:t>Continue to pursue NAPIMS approval of the single source strategy</a:t>
            </a:r>
          </a:p>
          <a:p>
            <a:pPr marL="193655" marR="0" lvl="1" indent="-192067" algn="l" defTabSz="895255" rtl="0" eaLnBrk="1" fontAlgn="base" latinLnBrk="0" hangingPunct="1">
              <a:lnSpc>
                <a:spcPct val="100000"/>
              </a:lnSpc>
              <a:spcBef>
                <a:spcPct val="0"/>
              </a:spcBef>
              <a:spcAft>
                <a:spcPct val="0"/>
              </a:spcAft>
              <a:buClr>
                <a:srgbClr val="DD1D21"/>
              </a:buClr>
              <a:buSzPct val="125000"/>
              <a:buFont typeface="Arial" charset="0"/>
              <a:buChar char="▪"/>
              <a:tabLst/>
              <a:defRPr/>
            </a:pPr>
            <a:r>
              <a:rPr kumimoji="0" lang="en-US" sz="1000" b="0" i="0" u="none" strike="noStrike" kern="1200" cap="none" spc="0" normalizeH="0" baseline="0" noProof="0" dirty="0">
                <a:ln>
                  <a:noFill/>
                </a:ln>
                <a:solidFill>
                  <a:srgbClr val="000000"/>
                </a:solidFill>
                <a:effectLst/>
                <a:uLnTx/>
                <a:uFillTx/>
                <a:latin typeface="ShellMedium" panose="00000600000000000000" pitchFamily="50" charset="0"/>
                <a:ea typeface="Arial Unicode MS" pitchFamily="34" charset="-128"/>
              </a:rPr>
              <a:t>Consider SHELL sole risk if NAPIMS approval is further delayed.</a:t>
            </a:r>
          </a:p>
          <a:p>
            <a:pPr marL="1588" marR="0" lvl="1" indent="0" algn="l" defTabSz="895255" rtl="0" eaLnBrk="1" fontAlgn="base" latinLnBrk="0" hangingPunct="1">
              <a:lnSpc>
                <a:spcPct val="100000"/>
              </a:lnSpc>
              <a:spcBef>
                <a:spcPct val="0"/>
              </a:spcBef>
              <a:spcAft>
                <a:spcPct val="0"/>
              </a:spcAft>
              <a:buClr>
                <a:srgbClr val="DD1D21"/>
              </a:buClr>
              <a:buSzPct val="125000"/>
              <a:buNone/>
              <a:tabLst/>
              <a:defRPr/>
            </a:pPr>
            <a:endParaRPr kumimoji="0" lang="en-US" sz="1000" b="0" i="0" u="none" strike="noStrike" kern="1200" cap="none" spc="0" normalizeH="0" baseline="0" noProof="0" dirty="0">
              <a:ln>
                <a:noFill/>
              </a:ln>
              <a:solidFill>
                <a:srgbClr val="000000"/>
              </a:solidFill>
              <a:effectLst/>
              <a:uLnTx/>
              <a:uFillTx/>
              <a:latin typeface="ShellMedium" panose="00000600000000000000" pitchFamily="50" charset="0"/>
              <a:ea typeface="Arial Unicode MS" pitchFamily="34" charset="-128"/>
            </a:endParaRPr>
          </a:p>
        </p:txBody>
      </p:sp>
      <p:sp>
        <p:nvSpPr>
          <p:cNvPr id="46" name="TextBox 45">
            <a:extLst>
              <a:ext uri="{FF2B5EF4-FFF2-40B4-BE49-F238E27FC236}">
                <a16:creationId xmlns:a16="http://schemas.microsoft.com/office/drawing/2014/main" id="{5B4A4B23-AF49-4DF3-8993-1EED12D635C6}"/>
              </a:ext>
            </a:extLst>
          </p:cNvPr>
          <p:cNvSpPr txBox="1">
            <a:spLocks/>
          </p:cNvSpPr>
          <p:nvPr>
            <p:custDataLst>
              <p:tags r:id="rId9"/>
            </p:custDataLst>
          </p:nvPr>
        </p:nvSpPr>
        <p:spPr>
          <a:xfrm>
            <a:off x="6170718" y="5833096"/>
            <a:ext cx="5432787" cy="20002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noAutofit/>
          </a:bodyPr>
          <a:lstStyle>
            <a:lvl1pPr marL="0" lvl="0" indent="0" defTabSz="895255" eaLnBrk="1" hangingPunct="1">
              <a:buClr>
                <a:schemeClr val="tx2"/>
              </a:buClr>
              <a:defRPr sz="1568" baseline="0">
                <a:latin typeface="+mn-lt"/>
                <a:ea typeface="Arial Unicode MS" pitchFamily="34" charset="-128"/>
                <a:cs typeface="Arial Unicode MS" pitchFamily="34" charset="-128"/>
              </a:defRPr>
            </a:lvl1pPr>
            <a:lvl2pPr marL="193655" lvl="1" indent="-192067" defTabSz="895255" eaLnBrk="1" hangingPunct="1">
              <a:buClr>
                <a:schemeClr val="tx2"/>
              </a:buClr>
              <a:buSzPct val="125000"/>
              <a:buFont typeface="Arial" charset="0"/>
              <a:buChar char="▪"/>
              <a:defRPr sz="1568" baseline="0">
                <a:latin typeface="+mn-lt"/>
                <a:ea typeface="Arial Unicode MS" pitchFamily="34" charset="-128"/>
                <a:cs typeface="Arial Unicode MS" pitchFamily="34" charset="-128"/>
              </a:defRPr>
            </a:lvl2pPr>
            <a:lvl3pPr marL="457151" lvl="2" indent="-261910" defTabSz="895255" eaLnBrk="1" hangingPunct="1">
              <a:buClr>
                <a:schemeClr val="tx2"/>
              </a:buClr>
              <a:buSzPct val="120000"/>
              <a:buFont typeface="Arial" charset="0"/>
              <a:buChar char="–"/>
              <a:defRPr sz="1568" baseline="0">
                <a:latin typeface="+mn-lt"/>
                <a:ea typeface="Arial Unicode MS" pitchFamily="34" charset="-128"/>
                <a:cs typeface="Arial Unicode MS" pitchFamily="34" charset="-128"/>
              </a:defRPr>
            </a:lvl3pPr>
            <a:lvl4pPr marL="614298" lvl="3" indent="-155558" defTabSz="895255" eaLnBrk="1" hangingPunct="1">
              <a:buClr>
                <a:schemeClr val="tx2"/>
              </a:buClr>
              <a:buSzPct val="120000"/>
              <a:buFont typeface="Arial" charset="0"/>
              <a:buChar char="▫"/>
              <a:defRPr sz="1568" baseline="0">
                <a:latin typeface="+mn-lt"/>
                <a:ea typeface="Arial Unicode MS" pitchFamily="34" charset="-128"/>
                <a:cs typeface="Arial Unicode MS" pitchFamily="34" charset="-128"/>
              </a:defRPr>
            </a:lvl4pPr>
            <a:lvl5pPr marL="749728" lvl="4" indent="-130162" defTabSz="895255" eaLnBrk="1" hangingPunct="1">
              <a:buClr>
                <a:schemeClr val="tx2"/>
              </a:buClr>
              <a:buSzPct val="89000"/>
              <a:buFont typeface="Arial" charset="0"/>
              <a:buChar char="-"/>
              <a:defRPr sz="1568" baseline="0">
                <a:latin typeface="+mn-lt"/>
                <a:ea typeface="Arial Unicode MS" pitchFamily="34" charset="-128"/>
                <a:cs typeface="Arial Unicode MS" pitchFamily="34" charset="-128"/>
              </a:defRPr>
            </a:lvl5pPr>
            <a:lvl6pPr marL="749728" indent="-130162" defTabSz="895255" fontAlgn="base">
              <a:spcBef>
                <a:spcPct val="0"/>
              </a:spcBef>
              <a:spcAft>
                <a:spcPct val="0"/>
              </a:spcAft>
              <a:buClr>
                <a:schemeClr val="tx2"/>
              </a:buClr>
              <a:buSzPct val="89000"/>
              <a:buFont typeface="Arial" charset="0"/>
              <a:buChar char="-"/>
              <a:defRPr sz="1568" baseline="0">
                <a:latin typeface="+mn-lt"/>
              </a:defRPr>
            </a:lvl6pPr>
            <a:lvl7pPr marL="749728" indent="-130162" defTabSz="895255" fontAlgn="base">
              <a:spcBef>
                <a:spcPct val="0"/>
              </a:spcBef>
              <a:spcAft>
                <a:spcPct val="0"/>
              </a:spcAft>
              <a:buClr>
                <a:schemeClr val="tx2"/>
              </a:buClr>
              <a:buSzPct val="89000"/>
              <a:buFont typeface="Arial" charset="0"/>
              <a:buChar char="-"/>
              <a:defRPr sz="1568" baseline="0">
                <a:latin typeface="+mn-lt"/>
              </a:defRPr>
            </a:lvl7pPr>
            <a:lvl8pPr marL="749728" indent="-130162" defTabSz="895255" fontAlgn="base">
              <a:spcBef>
                <a:spcPct val="0"/>
              </a:spcBef>
              <a:spcAft>
                <a:spcPct val="0"/>
              </a:spcAft>
              <a:buClr>
                <a:schemeClr val="tx2"/>
              </a:buClr>
              <a:buSzPct val="89000"/>
              <a:buFont typeface="Arial" charset="0"/>
              <a:buChar char="-"/>
              <a:defRPr sz="1568" baseline="0">
                <a:latin typeface="+mn-lt"/>
              </a:defRPr>
            </a:lvl8pPr>
            <a:lvl9pPr marL="749728" indent="-130162" defTabSz="895255" fontAlgn="base">
              <a:spcBef>
                <a:spcPct val="0"/>
              </a:spcBef>
              <a:spcAft>
                <a:spcPct val="0"/>
              </a:spcAft>
              <a:buClr>
                <a:schemeClr val="tx2"/>
              </a:buClr>
              <a:buSzPct val="89000"/>
              <a:buFont typeface="Arial" charset="0"/>
              <a:buChar char="-"/>
              <a:defRPr sz="1568" baseline="0">
                <a:latin typeface="+mn-lt"/>
              </a:defRPr>
            </a:lvl9pPr>
          </a:lstStyle>
          <a:p>
            <a:pPr marL="193655" marR="0" lvl="1" indent="-192067" algn="l" defTabSz="895255" rtl="0" eaLnBrk="1" fontAlgn="base" latinLnBrk="0" hangingPunct="1">
              <a:lnSpc>
                <a:spcPct val="100000"/>
              </a:lnSpc>
              <a:spcBef>
                <a:spcPct val="0"/>
              </a:spcBef>
              <a:spcAft>
                <a:spcPct val="0"/>
              </a:spcAft>
              <a:buClr>
                <a:srgbClr val="DD1D21"/>
              </a:buClr>
              <a:buSzPct val="125000"/>
              <a:buFont typeface="Arial" charset="0"/>
              <a:buChar char="▪"/>
              <a:tabLst/>
              <a:defRPr/>
            </a:pPr>
            <a:r>
              <a:rPr kumimoji="0" lang="en-US" sz="1000" b="0" i="0" u="none" strike="noStrike" kern="1200" cap="none" spc="0" normalizeH="0" baseline="0" noProof="0" dirty="0">
                <a:ln>
                  <a:noFill/>
                </a:ln>
                <a:solidFill>
                  <a:srgbClr val="000000"/>
                </a:solidFill>
                <a:effectLst/>
                <a:uLnTx/>
                <a:uFillTx/>
                <a:latin typeface="ShellMedium" panose="00000600000000000000" pitchFamily="50" charset="0"/>
                <a:ea typeface="Arial Unicode MS" pitchFamily="34" charset="-128"/>
              </a:rPr>
              <a:t>Secure NAPIMS approval of Strategy</a:t>
            </a:r>
          </a:p>
          <a:p>
            <a:pPr marL="193655" marR="0" lvl="1" indent="-192067" algn="l" defTabSz="895255" rtl="0" eaLnBrk="1" fontAlgn="base" latinLnBrk="0" hangingPunct="1">
              <a:lnSpc>
                <a:spcPct val="100000"/>
              </a:lnSpc>
              <a:spcBef>
                <a:spcPct val="0"/>
              </a:spcBef>
              <a:spcAft>
                <a:spcPct val="0"/>
              </a:spcAft>
              <a:buClr>
                <a:srgbClr val="DD1D21"/>
              </a:buClr>
              <a:buSzPct val="125000"/>
              <a:buFont typeface="Arial" charset="0"/>
              <a:buChar char="▪"/>
              <a:tabLst/>
              <a:defRPr/>
            </a:pPr>
            <a:r>
              <a:rPr kumimoji="0" lang="en-US" sz="1000" b="0" i="0" u="none" strike="noStrike" kern="1200" cap="none" spc="0" normalizeH="0" baseline="0" noProof="0" dirty="0">
                <a:ln>
                  <a:noFill/>
                </a:ln>
                <a:solidFill>
                  <a:srgbClr val="000000"/>
                </a:solidFill>
                <a:effectLst/>
                <a:uLnTx/>
                <a:uFillTx/>
                <a:latin typeface="ShellMedium" panose="00000600000000000000" pitchFamily="50" charset="0"/>
                <a:ea typeface="Arial Unicode MS" pitchFamily="34" charset="-128"/>
              </a:rPr>
              <a:t>Progression to L3</a:t>
            </a:r>
          </a:p>
          <a:p>
            <a:pPr marL="193655" marR="0" lvl="1" indent="-192067" algn="l" defTabSz="895255" rtl="0" eaLnBrk="1" fontAlgn="base" latinLnBrk="0" hangingPunct="1">
              <a:lnSpc>
                <a:spcPct val="100000"/>
              </a:lnSpc>
              <a:spcBef>
                <a:spcPct val="0"/>
              </a:spcBef>
              <a:spcAft>
                <a:spcPct val="0"/>
              </a:spcAft>
              <a:buClr>
                <a:srgbClr val="DD1D21"/>
              </a:buClr>
              <a:buSzPct val="125000"/>
              <a:buFont typeface="Arial" charset="0"/>
              <a:buChar char="▪"/>
              <a:tabLst/>
              <a:defRPr/>
            </a:pPr>
            <a:r>
              <a:rPr lang="en-US" sz="1000" dirty="0">
                <a:solidFill>
                  <a:srgbClr val="000000"/>
                </a:solidFill>
                <a:latin typeface="ShellMedium" panose="00000600000000000000" pitchFamily="50" charset="0"/>
              </a:rPr>
              <a:t>Issue Commercial ITT to Contractor</a:t>
            </a:r>
            <a:endParaRPr kumimoji="0" lang="en-US" sz="1000" b="0" i="0" u="none" strike="noStrike" kern="1200" cap="none" spc="0" normalizeH="0" baseline="0" noProof="0" dirty="0">
              <a:ln>
                <a:noFill/>
              </a:ln>
              <a:solidFill>
                <a:srgbClr val="000000"/>
              </a:solidFill>
              <a:effectLst/>
              <a:uLnTx/>
              <a:uFillTx/>
              <a:latin typeface="ShellMedium" panose="00000600000000000000" pitchFamily="50" charset="0"/>
              <a:ea typeface="Arial Unicode MS" pitchFamily="34" charset="-128"/>
            </a:endParaRPr>
          </a:p>
          <a:p>
            <a:pPr marL="193655" marR="0" lvl="1" indent="-192067" algn="l" defTabSz="895255" rtl="0" eaLnBrk="1" fontAlgn="base" latinLnBrk="0" hangingPunct="1">
              <a:lnSpc>
                <a:spcPct val="100000"/>
              </a:lnSpc>
              <a:spcBef>
                <a:spcPct val="0"/>
              </a:spcBef>
              <a:spcAft>
                <a:spcPct val="0"/>
              </a:spcAft>
              <a:buClr>
                <a:srgbClr val="DD1D21"/>
              </a:buClr>
              <a:buSzPct val="125000"/>
              <a:buFont typeface="Arial" charset="0"/>
              <a:buChar char="▪"/>
              <a:tabLst/>
              <a:defRPr/>
            </a:pPr>
            <a:endParaRPr kumimoji="0" lang="en-US" sz="700" b="1" i="0" u="none" strike="noStrike" kern="1200" cap="none" spc="0" normalizeH="0" baseline="0" noProof="0" dirty="0">
              <a:ln>
                <a:noFill/>
              </a:ln>
              <a:solidFill>
                <a:srgbClr val="000000"/>
              </a:solidFill>
              <a:effectLst/>
              <a:uLnTx/>
              <a:uFillTx/>
              <a:latin typeface="ShellMedium" panose="00000600000000000000" pitchFamily="50" charset="0"/>
              <a:ea typeface="Arial Unicode MS" pitchFamily="34" charset="-128"/>
            </a:endParaRPr>
          </a:p>
        </p:txBody>
      </p:sp>
    </p:spTree>
    <p:custDataLst>
      <p:tags r:id="rId2"/>
    </p:custDataLst>
    <p:extLst>
      <p:ext uri="{BB962C8B-B14F-4D97-AF65-F5344CB8AC3E}">
        <p14:creationId xmlns:p14="http://schemas.microsoft.com/office/powerpoint/2010/main" val="163356919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NAME" val="MoonShape"/>
  <p:tag name="ANGLE" val="5"/>
</p:tagLst>
</file>

<file path=ppt/tags/tag11.xml><?xml version="1.0" encoding="utf-8"?>
<p:tagLst xmlns:a="http://schemas.openxmlformats.org/drawingml/2006/main" xmlns:r="http://schemas.openxmlformats.org/officeDocument/2006/relationships" xmlns:p="http://schemas.openxmlformats.org/presentationml/2006/main">
  <p:tag name="NAME" val="MoonHalfShape"/>
  <p:tag name="ANGLE" val="5"/>
</p:tagLst>
</file>

<file path=ppt/tags/tag12.xml><?xml version="1.0" encoding="utf-8"?>
<p:tagLst xmlns:a="http://schemas.openxmlformats.org/drawingml/2006/main" xmlns:r="http://schemas.openxmlformats.org/officeDocument/2006/relationships" xmlns:p="http://schemas.openxmlformats.org/presentationml/2006/main">
  <p:tag name="NAME" val="MoonShape"/>
  <p:tag name="ANGLE" val="4"/>
</p:tagLst>
</file>

<file path=ppt/tags/tag13.xml><?xml version="1.0" encoding="utf-8"?>
<p:tagLst xmlns:a="http://schemas.openxmlformats.org/drawingml/2006/main" xmlns:r="http://schemas.openxmlformats.org/officeDocument/2006/relationships" xmlns:p="http://schemas.openxmlformats.org/presentationml/2006/main">
  <p:tag name="NAME" val="MoonHalfShape"/>
  <p:tag name="ANGLE" val="4"/>
</p:tagLst>
</file>

<file path=ppt/tags/tag14.xml><?xml version="1.0" encoding="utf-8"?>
<p:tagLst xmlns:a="http://schemas.openxmlformats.org/drawingml/2006/main" xmlns:r="http://schemas.openxmlformats.org/officeDocument/2006/relationships" xmlns:p="http://schemas.openxmlformats.org/presentationml/2006/main">
  <p:tag name="NAME" val="MoonShape"/>
  <p:tag name="ANGLE" val="2"/>
</p:tagLst>
</file>

<file path=ppt/tags/tag15.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16.xml><?xml version="1.0" encoding="utf-8"?>
<p:tagLst xmlns:a="http://schemas.openxmlformats.org/drawingml/2006/main" xmlns:r="http://schemas.openxmlformats.org/officeDocument/2006/relationships" xmlns:p="http://schemas.openxmlformats.org/presentationml/2006/main">
  <p:tag name="NAME" val="MoonShape"/>
  <p:tag name="ANGLE" val="1"/>
</p:tagLst>
</file>

<file path=ppt/tags/tag17.xml><?xml version="1.0" encoding="utf-8"?>
<p:tagLst xmlns:a="http://schemas.openxmlformats.org/drawingml/2006/main" xmlns:r="http://schemas.openxmlformats.org/officeDocument/2006/relationships" xmlns:p="http://schemas.openxmlformats.org/presentationml/2006/main">
  <p:tag name="NAME" val="MoonHalfShape"/>
  <p:tag name="ANGLE" val="1"/>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NAME" val="Moon"/>
</p:tagLst>
</file>

<file path=ppt/tags/tag20.xml><?xml version="1.0" encoding="utf-8"?>
<p:tagLst xmlns:a="http://schemas.openxmlformats.org/drawingml/2006/main" xmlns:r="http://schemas.openxmlformats.org/officeDocument/2006/relationships" xmlns:p="http://schemas.openxmlformats.org/presentationml/2006/main">
  <p:tag name="NOPREFERENCE" val="Fals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Qemwp5yST9C_d8lf_YJUcg"/>
</p:tagLst>
</file>

<file path=ppt/tags/tag23.xml><?xml version="1.0" encoding="utf-8"?>
<p:tagLst xmlns:a="http://schemas.openxmlformats.org/drawingml/2006/main" xmlns:r="http://schemas.openxmlformats.org/officeDocument/2006/relationships" xmlns:p="http://schemas.openxmlformats.org/presentationml/2006/main">
  <p:tag name="1LEVEL" val="0.2"/>
  <p:tag name="2LEVEL" val="0.1"/>
  <p:tag name="3LEVEL" val="0.05"/>
  <p:tag name="4LEVEL" val="0.03"/>
  <p:tag name="5LEVEL" val="0.01"/>
</p:tagLst>
</file>

<file path=ppt/tags/tag24.xml><?xml version="1.0" encoding="utf-8"?>
<p:tagLst xmlns:a="http://schemas.openxmlformats.org/drawingml/2006/main" xmlns:r="http://schemas.openxmlformats.org/officeDocument/2006/relationships" xmlns:p="http://schemas.openxmlformats.org/presentationml/2006/main">
  <p:tag name="1LEVEL" val="0.2"/>
  <p:tag name="2LEVEL" val="0.1"/>
  <p:tag name="3LEVEL" val="0.05"/>
  <p:tag name="4LEVEL" val="0.03"/>
  <p:tag name="5LEVEL" val="0.01"/>
</p:tagLst>
</file>

<file path=ppt/tags/tag25.xml><?xml version="1.0" encoding="utf-8"?>
<p:tagLst xmlns:a="http://schemas.openxmlformats.org/drawingml/2006/main" xmlns:r="http://schemas.openxmlformats.org/officeDocument/2006/relationships" xmlns:p="http://schemas.openxmlformats.org/presentationml/2006/main">
  <p:tag name="1LEVEL" val="0.2"/>
  <p:tag name="2LEVEL" val="0.1"/>
  <p:tag name="3LEVEL" val="0.05"/>
  <p:tag name="4LEVEL" val="0.03"/>
  <p:tag name="5LEVEL" val="0.01"/>
</p:tagLst>
</file>

<file path=ppt/tags/tag26.xml><?xml version="1.0" encoding="utf-8"?>
<p:tagLst xmlns:a="http://schemas.openxmlformats.org/drawingml/2006/main" xmlns:r="http://schemas.openxmlformats.org/officeDocument/2006/relationships" xmlns:p="http://schemas.openxmlformats.org/presentationml/2006/main">
  <p:tag name="1LEVEL" val="0.2"/>
  <p:tag name="2LEVEL" val="0.1"/>
  <p:tag name="3LEVEL" val="0.05"/>
  <p:tag name="4LEVEL" val="0.03"/>
  <p:tag name="5LEVEL" val="0.01"/>
</p:tagLst>
</file>

<file path=ppt/tags/tag27.xml><?xml version="1.0" encoding="utf-8"?>
<p:tagLst xmlns:a="http://schemas.openxmlformats.org/drawingml/2006/main" xmlns:r="http://schemas.openxmlformats.org/officeDocument/2006/relationships" xmlns:p="http://schemas.openxmlformats.org/presentationml/2006/main">
  <p:tag name="1LEVEL" val="0.2"/>
  <p:tag name="2LEVEL" val="0.1"/>
  <p:tag name="3LEVEL" val="0.05"/>
  <p:tag name="4LEVEL" val="0.03"/>
  <p:tag name="5LEVEL" val="0.01"/>
</p:tagLst>
</file>

<file path=ppt/tags/tag3.xml><?xml version="1.0" encoding="utf-8"?>
<p:tagLst xmlns:a="http://schemas.openxmlformats.org/drawingml/2006/main" xmlns:r="http://schemas.openxmlformats.org/officeDocument/2006/relationships" xmlns:p="http://schemas.openxmlformats.org/presentationml/2006/main">
  <p:tag name="NAME" val="Moon"/>
</p:tagLst>
</file>

<file path=ppt/tags/tag4.xml><?xml version="1.0" encoding="utf-8"?>
<p:tagLst xmlns:a="http://schemas.openxmlformats.org/drawingml/2006/main" xmlns:r="http://schemas.openxmlformats.org/officeDocument/2006/relationships" xmlns:p="http://schemas.openxmlformats.org/presentationml/2006/main">
  <p:tag name="NAME" val="Moon"/>
</p:tagLst>
</file>

<file path=ppt/tags/tag5.xml><?xml version="1.0" encoding="utf-8"?>
<p:tagLst xmlns:a="http://schemas.openxmlformats.org/drawingml/2006/main" xmlns:r="http://schemas.openxmlformats.org/officeDocument/2006/relationships" xmlns:p="http://schemas.openxmlformats.org/presentationml/2006/main">
  <p:tag name="NAME" val="Moon"/>
</p:tagLst>
</file>

<file path=ppt/tags/tag6.xml><?xml version="1.0" encoding="utf-8"?>
<p:tagLst xmlns:a="http://schemas.openxmlformats.org/drawingml/2006/main" xmlns:r="http://schemas.openxmlformats.org/officeDocument/2006/relationships" xmlns:p="http://schemas.openxmlformats.org/presentationml/2006/main">
  <p:tag name="NAME" val="Moon"/>
</p:tagLst>
</file>

<file path=ppt/tags/tag7.xml><?xml version="1.0" encoding="utf-8"?>
<p:tagLst xmlns:a="http://schemas.openxmlformats.org/drawingml/2006/main" xmlns:r="http://schemas.openxmlformats.org/officeDocument/2006/relationships" xmlns:p="http://schemas.openxmlformats.org/presentationml/2006/main">
  <p:tag name="NAME" val="Moon"/>
</p:tagLst>
</file>

<file path=ppt/tags/tag8.xml><?xml version="1.0" encoding="utf-8"?>
<p:tagLst xmlns:a="http://schemas.openxmlformats.org/drawingml/2006/main" xmlns:r="http://schemas.openxmlformats.org/officeDocument/2006/relationships" xmlns:p="http://schemas.openxmlformats.org/presentationml/2006/main">
  <p:tag name="NAME" val="MoonShape"/>
  <p:tag name="ANGLE" val="3"/>
</p:tagLst>
</file>

<file path=ppt/tags/tag9.xml><?xml version="1.0" encoding="utf-8"?>
<p:tagLst xmlns:a="http://schemas.openxmlformats.org/drawingml/2006/main" xmlns:r="http://schemas.openxmlformats.org/officeDocument/2006/relationships" xmlns:p="http://schemas.openxmlformats.org/presentationml/2006/main">
  <p:tag name="NAME" val="MoonHalfShape"/>
  <p:tag name="ANGLE" val="4"/>
</p:tagLst>
</file>

<file path=ppt/theme/theme1.xml><?xml version="1.0" encoding="utf-8"?>
<a:theme xmlns:a="http://schemas.openxmlformats.org/drawingml/2006/main" name="Shell_CF_RDS598">
  <a:themeElements>
    <a:clrScheme name="Current">
      <a:dk1>
        <a:srgbClr val="595959"/>
      </a:dk1>
      <a:lt1>
        <a:srgbClr val="FFFFFF"/>
      </a:lt1>
      <a:dk2>
        <a:srgbClr val="DD1D21"/>
      </a:dk2>
      <a:lt2>
        <a:srgbClr val="D9D9D9"/>
      </a:lt2>
      <a:accent1>
        <a:srgbClr val="FBCE07"/>
      </a:accent1>
      <a:accent2>
        <a:srgbClr val="DD1D21"/>
      </a:accent2>
      <a:accent3>
        <a:srgbClr val="003C88"/>
      </a:accent3>
      <a:accent4>
        <a:srgbClr val="641964"/>
      </a:accent4>
      <a:accent5>
        <a:srgbClr val="008443"/>
      </a:accent5>
      <a:accent6>
        <a:srgbClr val="808080"/>
      </a:accent6>
      <a:hlink>
        <a:srgbClr val="003C88"/>
      </a:hlink>
      <a:folHlink>
        <a:srgbClr val="641964"/>
      </a:folHlink>
    </a:clrScheme>
    <a:fontScheme name="Custom 40">
      <a:majorFont>
        <a:latin typeface="Futura Bold"/>
        <a:ea typeface="ＭＳ Ｐゴシック"/>
        <a:cs typeface=""/>
      </a:majorFont>
      <a:minorFont>
        <a:latin typeface="Futura Medium"/>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9525">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dirty="0" err="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accent6"/>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raClrScheme>
      <a:clrScheme name="Current">
        <a:dk1>
          <a:srgbClr val="595959"/>
        </a:dk1>
        <a:lt1>
          <a:srgbClr val="FFFFFF"/>
        </a:lt1>
        <a:dk2>
          <a:srgbClr val="DD1D21"/>
        </a:dk2>
        <a:lt2>
          <a:srgbClr val="D9D9D9"/>
        </a:lt2>
        <a:accent1>
          <a:srgbClr val="FBCE07"/>
        </a:accent1>
        <a:accent2>
          <a:srgbClr val="DD1D21"/>
        </a:accent2>
        <a:accent3>
          <a:srgbClr val="003C88"/>
        </a:accent3>
        <a:accent4>
          <a:srgbClr val="641964"/>
        </a:accent4>
        <a:accent5>
          <a:srgbClr val="008443"/>
        </a:accent5>
        <a:accent6>
          <a:srgbClr val="808080"/>
        </a:accent6>
        <a:hlink>
          <a:srgbClr val="003C88"/>
        </a:hlink>
        <a:folHlink>
          <a:srgbClr val="641964"/>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Shell_CF_RDS598.potx" id="{BBEC8305-3715-4CE6-8699-B28A10179CF1}" vid="{7341CF39-6A8E-487C-9B02-3592AEE52BE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blank</Template>
  <TotalTime>102</TotalTime>
  <Words>430</Words>
  <Application>Microsoft Office PowerPoint</Application>
  <PresentationFormat>Widescreen</PresentationFormat>
  <Paragraphs>41</Paragraphs>
  <Slides>1</Slides>
  <Notes>1</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1</vt:i4>
      </vt:variant>
    </vt:vector>
  </HeadingPairs>
  <TitlesOfParts>
    <vt:vector size="10" baseType="lpstr">
      <vt:lpstr>ShellMedium</vt:lpstr>
      <vt:lpstr>Josefin Sans</vt:lpstr>
      <vt:lpstr>Arial</vt:lpstr>
      <vt:lpstr>Futura Bold</vt:lpstr>
      <vt:lpstr>Futura Medium</vt:lpstr>
      <vt:lpstr>Wingdings 3</vt:lpstr>
      <vt:lpstr>Calibri</vt:lpstr>
      <vt:lpstr>Shell_CF_RDS598</vt:lpstr>
      <vt:lpstr>think-cell Slide</vt:lpstr>
      <vt:lpstr>PROVISION OF THIRD-PARTY JETTY SERVICES @ BOMADI JETTY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End to End electronic Fuel Monitoring System(EFMS) of SCiN SPDC Vessels (Phase 2) by 2020</dc:title>
  <dc:creator>Garus-Kogi, Oghenedoro F SPDC-UPC/G/T</dc:creator>
  <cp:lastModifiedBy>Faniyi, Fasakin S SPDC-UPC/G/TC</cp:lastModifiedBy>
  <cp:revision>11</cp:revision>
  <dcterms:created xsi:type="dcterms:W3CDTF">2020-07-29T10:19:34Z</dcterms:created>
  <dcterms:modified xsi:type="dcterms:W3CDTF">2020-08-20T08:43:24Z</dcterms:modified>
</cp:coreProperties>
</file>