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heme/theme2.xml" ContentType="application/vnd.openxmlformats-officedocument.theme+xml"/>
  <Override PartName="/ppt/theme/themeOverride1.xml" ContentType="application/vnd.openxmlformats-officedocument.themeOverr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6"/>
  </p:sldMasterIdLst>
  <p:notesMasterIdLst>
    <p:notesMasterId r:id="rId8"/>
  </p:notesMasterIdLst>
  <p:sldIdLst>
    <p:sldId id="6183" r:id="rId7"/>
  </p:sldIdLst>
  <p:sldSz cx="12192000" cy="6858000"/>
  <p:notesSz cx="6858000" cy="9144000"/>
  <p:embeddedFontLst>
    <p:embeddedFont>
      <p:font typeface="Calibri" panose="020F0502020204030204" pitchFamily="34" charset="0"/>
      <p:regular r:id="rId9"/>
      <p:bold r:id="rId10"/>
      <p:italic r:id="rId11"/>
      <p:boldItalic r:id="rId12"/>
    </p:embeddedFont>
    <p:embeddedFont>
      <p:font typeface="Futura Medium" panose="00000800000000000000"/>
      <p:regular r:id="rId13"/>
      <p:bold r:id="rId14"/>
      <p:italic r:id="rId15"/>
      <p:boldItalic r:id="rId16"/>
    </p:embeddedFont>
    <p:embeddedFont>
      <p:font typeface="Josefin Sans" pitchFamily="2" charset="0"/>
      <p:regular r:id="rId17"/>
      <p:bold r:id="rId18"/>
    </p:embeddedFont>
    <p:embeddedFont>
      <p:font typeface="ShellMedium" panose="00000600000000000000" pitchFamily="50" charset="0"/>
      <p:regular r:id="rId19"/>
      <p:bold r:id="rId20"/>
      <p:italic r:id="rId21"/>
      <p:boldItalic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1D1B1E"/>
    <a:srgbClr val="020003"/>
    <a:srgbClr val="DD1D21"/>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5" autoAdjust="0"/>
    <p:restoredTop sz="93792" autoAdjust="0"/>
  </p:normalViewPr>
  <p:slideViewPr>
    <p:cSldViewPr snapToGrid="0">
      <p:cViewPr varScale="1">
        <p:scale>
          <a:sx n="66" d="100"/>
          <a:sy n="66" d="100"/>
        </p:scale>
        <p:origin x="592" y="3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font" Target="fonts/font13.fntdata"/><Relationship Id="rId7" Type="http://schemas.openxmlformats.org/officeDocument/2006/relationships/slide" Target="slides/slide1.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font" Target="fonts/font3.fntdata"/><Relationship Id="rId24"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font" Target="fonts/font7.fntdata"/><Relationship Id="rId23" Type="http://schemas.openxmlformats.org/officeDocument/2006/relationships/presProps" Target="presProp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customXml" Target="../customXml/item4.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106BAC-9767-4CA7-8907-3C8453938AC3}" type="datetimeFigureOut">
              <a:rPr lang="en-GB" smtClean="0"/>
              <a:t>30/04/2024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00FF11-F163-4BD8-9624-567FB47687E7}" type="slidenum">
              <a:rPr lang="en-GB" smtClean="0"/>
              <a:t>‹#›</a:t>
            </a:fld>
            <a:endParaRPr lang="en-GB"/>
          </a:p>
        </p:txBody>
      </p:sp>
    </p:spTree>
    <p:extLst>
      <p:ext uri="{BB962C8B-B14F-4D97-AF65-F5344CB8AC3E}">
        <p14:creationId xmlns:p14="http://schemas.microsoft.com/office/powerpoint/2010/main" val="2933319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g num"/>
          <p:cNvSpPr>
            <a:spLocks noGrp="1" noChangeArrowheads="1"/>
          </p:cNvSpPr>
          <p:nvPr>
            <p:ph type="sldNum" sz="quarter" idx="5"/>
          </p:nvPr>
        </p:nvSpPr>
        <p:spPr>
          <a:xfrm>
            <a:off x="5505553" y="9407650"/>
            <a:ext cx="158827" cy="369332"/>
          </a:xfrm>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BA328F3-BF94-4B98-A5D6-6221A58CA9F6}" type="slidenum">
              <a:rPr kumimoji="0" lang="en-US" sz="1200" b="0" i="0" u="none" strike="noStrike" kern="1200" cap="none" spc="0" normalizeH="0" baseline="0" noProof="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
        <p:nvSpPr>
          <p:cNvPr id="5" name="doc id"/>
          <p:cNvSpPr>
            <a:spLocks noGrp="1" noChangeArrowheads="1"/>
          </p:cNvSpPr>
          <p:nvPr>
            <p:ph type="ftr" sz="quarter" idx="4"/>
          </p:nvPr>
        </p:nvSpPr>
        <p:spPr>
          <a:xfrm>
            <a:off x="2946949" y="111850"/>
            <a:ext cx="2720296" cy="123111"/>
          </a:xfrm>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charset="0"/>
                <a:ea typeface="+mn-ea"/>
                <a:cs typeface="+mn-cs"/>
              </a:rPr>
              <a:t>BVA-041302-364-20080625-GE1-v6(DTM_13_2008-06-11)</a:t>
            </a:r>
          </a:p>
        </p:txBody>
      </p:sp>
      <p:sp>
        <p:nvSpPr>
          <p:cNvPr id="1744898" name="Rectangle 2"/>
          <p:cNvSpPr>
            <a:spLocks noGrp="1" noRot="1" noChangeAspect="1" noChangeArrowheads="1" noTextEdit="1"/>
          </p:cNvSpPr>
          <p:nvPr>
            <p:ph type="sldImg"/>
          </p:nvPr>
        </p:nvSpPr>
        <p:spPr>
          <a:xfrm>
            <a:off x="-280988" y="747713"/>
            <a:ext cx="6646863" cy="3740150"/>
          </a:xfrm>
          <a:ln/>
        </p:spPr>
      </p:sp>
      <p:sp>
        <p:nvSpPr>
          <p:cNvPr id="1744899" name="Rectangle 3"/>
          <p:cNvSpPr>
            <a:spLocks noGrp="1" noChangeArrowheads="1"/>
          </p:cNvSpPr>
          <p:nvPr>
            <p:ph type="body" idx="1"/>
          </p:nvPr>
        </p:nvSpPr>
        <p:spPr>
          <a:xfrm>
            <a:off x="610962" y="4735581"/>
            <a:ext cx="4864937" cy="255060"/>
          </a:xfrm>
        </p:spPr>
        <p:txBody>
          <a:bodyPr/>
          <a:lstStyle/>
          <a:p>
            <a:endParaRPr lang="en-US" dirty="0"/>
          </a:p>
        </p:txBody>
      </p:sp>
    </p:spTree>
    <p:extLst>
      <p:ext uri="{BB962C8B-B14F-4D97-AF65-F5344CB8AC3E}">
        <p14:creationId xmlns:p14="http://schemas.microsoft.com/office/powerpoint/2010/main" val="24835123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18.xml"/><Relationship Id="rId5" Type="http://schemas.openxmlformats.org/officeDocument/2006/relationships/image" Target="../media/image3.png"/><Relationship Id="rId4"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604749927"/>
              </p:ext>
            </p:extLst>
          </p:nvPr>
        </p:nvGraphicFramePr>
        <p:xfrm>
          <a:off x="0" y="0"/>
          <a:ext cx="211667" cy="15875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0" y="0"/>
                        <a:ext cx="211667" cy="158750"/>
                      </a:xfrm>
                      <a:prstGeom prst="rect">
                        <a:avLst/>
                      </a:prstGeom>
                    </p:spPr>
                  </p:pic>
                </p:oleObj>
              </mc:Fallback>
            </mc:AlternateContent>
          </a:graphicData>
        </a:graphic>
      </p:graphicFrame>
      <p:sp>
        <p:nvSpPr>
          <p:cNvPr id="16" name="Rectangle 15"/>
          <p:cNvSpPr/>
          <p:nvPr userDrawn="1"/>
        </p:nvSpPr>
        <p:spPr bwMode="auto">
          <a:xfrm>
            <a:off x="8"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latin typeface="ShellMedium" panose="00000600000000000000" pitchFamily="50" charset="0"/>
            </a:endParaRPr>
          </a:p>
        </p:txBody>
      </p:sp>
      <p:sp>
        <p:nvSpPr>
          <p:cNvPr id="17" name="Rectangle 16" descr="&lt;Shell Yellow Bar&gt;" title="&lt;Shell Yellow Bar&gt;"/>
          <p:cNvSpPr/>
          <p:nvPr userDrawn="1"/>
        </p:nvSpPr>
        <p:spPr bwMode="auto">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latin typeface="ShellMedium" panose="00000600000000000000" pitchFamily="50" charset="0"/>
            </a:endParaRPr>
          </a:p>
        </p:txBody>
      </p:sp>
      <p:pic>
        <p:nvPicPr>
          <p:cNvPr id="18" name="Picture 17" descr="PECTEN.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127000" y="645968"/>
            <a:ext cx="1524000" cy="1524000"/>
          </a:xfrm>
          <a:prstGeom prst="rect">
            <a:avLst/>
          </a:prstGeom>
        </p:spPr>
      </p:pic>
      <p:sp>
        <p:nvSpPr>
          <p:cNvPr id="9" name="Document type" hidden="1"/>
          <p:cNvSpPr txBox="1">
            <a:spLocks noChangeArrowheads="1"/>
          </p:cNvSpPr>
          <p:nvPr/>
        </p:nvSpPr>
        <p:spPr bwMode="auto">
          <a:xfrm>
            <a:off x="1778011" y="3765268"/>
            <a:ext cx="6694609" cy="215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400" baseline="0" noProof="0" dirty="0">
                <a:solidFill>
                  <a:schemeClr val="accent6"/>
                </a:solidFill>
                <a:latin typeface="ShellMedium" panose="00000600000000000000" pitchFamily="50" charset="0"/>
              </a:rPr>
              <a:t>Document type | </a:t>
            </a:r>
            <a:r>
              <a:rPr lang="en-US" sz="1400" kern="1200" baseline="0" noProof="0" dirty="0">
                <a:solidFill>
                  <a:schemeClr val="accent6"/>
                </a:solidFill>
                <a:latin typeface="ShellMedium" panose="00000600000000000000" pitchFamily="50" charset="0"/>
                <a:ea typeface="+mn-ea"/>
                <a:cs typeface="+mn-cs"/>
              </a:rPr>
              <a:t>Date</a:t>
            </a:r>
            <a:endParaRPr lang="en-US" sz="1400" baseline="0" noProof="0" dirty="0">
              <a:solidFill>
                <a:schemeClr val="accent6"/>
              </a:solidFill>
              <a:latin typeface="ShellMedium" panose="00000600000000000000" pitchFamily="50" charset="0"/>
            </a:endParaRPr>
          </a:p>
        </p:txBody>
      </p:sp>
      <p:sp>
        <p:nvSpPr>
          <p:cNvPr id="13314" name="Rectangle 1026"/>
          <p:cNvSpPr>
            <a:spLocks noGrp="1" noChangeArrowheads="1"/>
          </p:cNvSpPr>
          <p:nvPr>
            <p:ph type="ctrTitle"/>
          </p:nvPr>
        </p:nvSpPr>
        <p:spPr bwMode="auto">
          <a:xfrm>
            <a:off x="1778011" y="1161746"/>
            <a:ext cx="6694609" cy="492443"/>
          </a:xfrm>
          <a:prstGeom prst="rect">
            <a:avLst/>
          </a:prstGeom>
        </p:spPr>
        <p:txBody>
          <a:bodyPr wrap="square">
            <a:spAutoFit/>
          </a:bodyPr>
          <a:lstStyle>
            <a:lvl1pPr algn="l">
              <a:defRPr sz="3200" b="0" cap="none" baseline="0">
                <a:solidFill>
                  <a:schemeClr val="tx1"/>
                </a:solidFill>
                <a:latin typeface="ShellMedium" panose="00000600000000000000" pitchFamily="50" charset="0"/>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auto">
          <a:xfrm>
            <a:off x="1778011" y="2602007"/>
            <a:ext cx="6694609" cy="215444"/>
          </a:xfrm>
        </p:spPr>
        <p:txBody>
          <a:bodyPr>
            <a:spAutoFit/>
          </a:bodyPr>
          <a:lstStyle>
            <a:lvl1pPr algn="l">
              <a:defRPr sz="1400" cap="all" baseline="0">
                <a:solidFill>
                  <a:schemeClr val="accent6"/>
                </a:solidFill>
                <a:latin typeface="ShellMedium" panose="00000600000000000000" pitchFamily="50" charset="0"/>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19" name="doc id"/>
          <p:cNvSpPr>
            <a:spLocks noChangeArrowheads="1"/>
          </p:cNvSpPr>
          <p:nvPr userDrawn="1"/>
        </p:nvSpPr>
        <p:spPr bwMode="auto">
          <a:xfrm>
            <a:off x="11061355"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endParaRPr lang="en-US" sz="800" baseline="0" noProof="0" dirty="0">
              <a:solidFill>
                <a:schemeClr val="accent6"/>
              </a:solidFill>
              <a:latin typeface="ShellMedium" panose="00000600000000000000" pitchFamily="50" charset="0"/>
              <a:ea typeface="+mn-ea"/>
            </a:endParaRPr>
          </a:p>
        </p:txBody>
      </p:sp>
    </p:spTree>
    <p:extLst>
      <p:ext uri="{BB962C8B-B14F-4D97-AF65-F5344CB8AC3E}">
        <p14:creationId xmlns:p14="http://schemas.microsoft.com/office/powerpoint/2010/main" val="341499810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bwMode="ltGray">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7482549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53" imgH="353" progId="TCLayout.ActiveDocument.1">
                  <p:embed/>
                </p:oleObj>
              </mc:Choice>
              <mc:Fallback>
                <p:oleObj name="think-cell Slide" r:id="rId3" imgW="353" imgH="353"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2. Slide Title"/>
          <p:cNvSpPr>
            <a:spLocks noGrp="1"/>
          </p:cNvSpPr>
          <p:nvPr>
            <p:ph type="title"/>
          </p:nvPr>
        </p:nvSpPr>
        <p:spPr/>
        <p:txBody>
          <a:bodyPr/>
          <a:lstStyle>
            <a:lvl1pPr>
              <a:defRPr>
                <a:latin typeface="ShellMedium" panose="00000600000000000000" pitchFamily="50" charset="0"/>
                <a:ea typeface="Arial Unicode MS" pitchFamily="34" charset="-128"/>
                <a:cs typeface="Arial Unicode MS" pitchFamily="34" charset="-128"/>
              </a:defRPr>
            </a:lvl1pPr>
          </a:lstStyle>
          <a:p>
            <a:r>
              <a:rPr lang="en-US"/>
              <a:t>Click to edit Master title style</a:t>
            </a:r>
          </a:p>
        </p:txBody>
      </p:sp>
    </p:spTree>
    <p:extLst>
      <p:ext uri="{BB962C8B-B14F-4D97-AF65-F5344CB8AC3E}">
        <p14:creationId xmlns:p14="http://schemas.microsoft.com/office/powerpoint/2010/main" val="3841564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design">
  <p:cSld name="Title + design">
    <p:bg>
      <p:bgPr>
        <a:solidFill>
          <a:srgbClr val="EFEFEF"/>
        </a:solidFill>
        <a:effectLst/>
      </p:bgPr>
    </p:bg>
    <p:spTree>
      <p:nvGrpSpPr>
        <p:cNvPr id="1" name="Shape 93"/>
        <p:cNvGrpSpPr/>
        <p:nvPr/>
      </p:nvGrpSpPr>
      <p:grpSpPr>
        <a:xfrm>
          <a:off x="0" y="0"/>
          <a:ext cx="0" cy="0"/>
          <a:chOff x="0" y="0"/>
          <a:chExt cx="0" cy="0"/>
        </a:xfrm>
      </p:grpSpPr>
      <p:sp>
        <p:nvSpPr>
          <p:cNvPr id="95" name="Google Shape;95;p13"/>
          <p:cNvSpPr txBox="1">
            <a:spLocks noGrp="1"/>
          </p:cNvSpPr>
          <p:nvPr>
            <p:ph type="ctrTitle"/>
          </p:nvPr>
        </p:nvSpPr>
        <p:spPr>
          <a:xfrm>
            <a:off x="1253000" y="489067"/>
            <a:ext cx="5080000" cy="672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2400"/>
              <a:buNone/>
              <a:defRPr>
                <a:solidFill>
                  <a:schemeClr val="accent5"/>
                </a:solidFill>
              </a:defRPr>
            </a:lvl1pPr>
            <a:lvl2pPr lvl="1" rtl="0">
              <a:spcBef>
                <a:spcPts val="0"/>
              </a:spcBef>
              <a:spcAft>
                <a:spcPts val="0"/>
              </a:spcAft>
              <a:buClr>
                <a:srgbClr val="62BCBE"/>
              </a:buClr>
              <a:buSzPts val="2400"/>
              <a:buFont typeface="Josefin Sans"/>
              <a:buNone/>
              <a:defRPr sz="3200" b="1">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sz="3200" b="1">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sz="3200" b="1">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sz="3200" b="1">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sz="3200" b="1">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sz="3200" b="1">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sz="3200" b="1">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sz="3200" b="1">
                <a:solidFill>
                  <a:srgbClr val="62BCBE"/>
                </a:solidFill>
                <a:latin typeface="Josefin Sans"/>
                <a:ea typeface="Josefin Sans"/>
                <a:cs typeface="Josefin Sans"/>
                <a:sym typeface="Josefin Sans"/>
              </a:defRPr>
            </a:lvl9pPr>
          </a:lstStyle>
          <a:p>
            <a:endParaRPr/>
          </a:p>
        </p:txBody>
      </p:sp>
    </p:spTree>
    <p:extLst>
      <p:ext uri="{BB962C8B-B14F-4D97-AF65-F5344CB8AC3E}">
        <p14:creationId xmlns:p14="http://schemas.microsoft.com/office/powerpoint/2010/main" val="1802015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4.xml"/><Relationship Id="rId13" Type="http://schemas.openxmlformats.org/officeDocument/2006/relationships/tags" Target="../tags/tag9.xml"/><Relationship Id="rId18" Type="http://schemas.openxmlformats.org/officeDocument/2006/relationships/tags" Target="../tags/tag14.xml"/><Relationship Id="rId3" Type="http://schemas.openxmlformats.org/officeDocument/2006/relationships/slideLayout" Target="../slideLayouts/slideLayout3.xml"/><Relationship Id="rId21" Type="http://schemas.openxmlformats.org/officeDocument/2006/relationships/tags" Target="../tags/tag17.xml"/><Relationship Id="rId7" Type="http://schemas.openxmlformats.org/officeDocument/2006/relationships/tags" Target="../tags/tag3.xml"/><Relationship Id="rId12" Type="http://schemas.openxmlformats.org/officeDocument/2006/relationships/tags" Target="../tags/tag8.xml"/><Relationship Id="rId17" Type="http://schemas.openxmlformats.org/officeDocument/2006/relationships/tags" Target="../tags/tag13.xml"/><Relationship Id="rId2" Type="http://schemas.openxmlformats.org/officeDocument/2006/relationships/slideLayout" Target="../slideLayouts/slideLayout2.xml"/><Relationship Id="rId16" Type="http://schemas.openxmlformats.org/officeDocument/2006/relationships/tags" Target="../tags/tag12.xml"/><Relationship Id="rId20" Type="http://schemas.openxmlformats.org/officeDocument/2006/relationships/tags" Target="../tags/tag16.xml"/><Relationship Id="rId1" Type="http://schemas.openxmlformats.org/officeDocument/2006/relationships/slideLayout" Target="../slideLayouts/slideLayout1.xml"/><Relationship Id="rId6" Type="http://schemas.openxmlformats.org/officeDocument/2006/relationships/tags" Target="../tags/tag2.xml"/><Relationship Id="rId11" Type="http://schemas.openxmlformats.org/officeDocument/2006/relationships/tags" Target="../tags/tag7.xml"/><Relationship Id="rId5" Type="http://schemas.openxmlformats.org/officeDocument/2006/relationships/tags" Target="../tags/tag1.xml"/><Relationship Id="rId15" Type="http://schemas.openxmlformats.org/officeDocument/2006/relationships/tags" Target="../tags/tag11.xml"/><Relationship Id="rId23" Type="http://schemas.openxmlformats.org/officeDocument/2006/relationships/image" Target="../media/image1.emf"/><Relationship Id="rId10" Type="http://schemas.openxmlformats.org/officeDocument/2006/relationships/tags" Target="../tags/tag6.xml"/><Relationship Id="rId19" Type="http://schemas.openxmlformats.org/officeDocument/2006/relationships/tags" Target="../tags/tag15.xml"/><Relationship Id="rId4" Type="http://schemas.openxmlformats.org/officeDocument/2006/relationships/theme" Target="../theme/theme1.xml"/><Relationship Id="rId9" Type="http://schemas.openxmlformats.org/officeDocument/2006/relationships/tags" Target="../tags/tag5.xml"/><Relationship Id="rId14" Type="http://schemas.openxmlformats.org/officeDocument/2006/relationships/tags" Target="../tags/tag10.xml"/><Relationship Id="rId22"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5"/>
            </p:custDataLst>
            <p:extLst>
              <p:ext uri="{D42A27DB-BD31-4B8C-83A1-F6EECF244321}">
                <p14:modId xmlns:p14="http://schemas.microsoft.com/office/powerpoint/2010/main" val="1256299994"/>
              </p:ext>
            </p:extLst>
          </p:nvPr>
        </p:nvGraphicFramePr>
        <p:xfrm>
          <a:off x="0" y="0"/>
          <a:ext cx="215979" cy="161974"/>
        </p:xfrm>
        <a:graphic>
          <a:graphicData uri="http://schemas.openxmlformats.org/presentationml/2006/ole">
            <mc:AlternateContent xmlns:mc="http://schemas.openxmlformats.org/markup-compatibility/2006">
              <mc:Choice xmlns:v="urn:schemas-microsoft-com:vml" Requires="v">
                <p:oleObj name="think-cell Slide" r:id="rId22" imgW="270" imgH="270" progId="TCLayout.ActiveDocument.1">
                  <p:embed/>
                </p:oleObj>
              </mc:Choice>
              <mc:Fallback>
                <p:oleObj name="think-cell Slide" r:id="rId22" imgW="270" imgH="270" progId="TCLayout.ActiveDocument.1">
                  <p:embed/>
                  <p:pic>
                    <p:nvPicPr>
                      <p:cNvPr id="2" name="Object 1" hidden="1"/>
                      <p:cNvPicPr/>
                      <p:nvPr/>
                    </p:nvPicPr>
                    <p:blipFill>
                      <a:blip r:embed="rId23"/>
                      <a:stretch>
                        <a:fillRect/>
                      </a:stretch>
                    </p:blipFill>
                    <p:spPr>
                      <a:xfrm>
                        <a:off x="0" y="0"/>
                        <a:ext cx="215979" cy="161974"/>
                      </a:xfrm>
                      <a:prstGeom prst="rect">
                        <a:avLst/>
                      </a:prstGeom>
                    </p:spPr>
                  </p:pic>
                </p:oleObj>
              </mc:Fallback>
            </mc:AlternateContent>
          </a:graphicData>
        </a:graphic>
      </p:graphicFrame>
      <p:sp>
        <p:nvSpPr>
          <p:cNvPr id="1033" name="doc id"/>
          <p:cNvSpPr>
            <a:spLocks noChangeArrowheads="1"/>
          </p:cNvSpPr>
          <p:nvPr/>
        </p:nvSpPr>
        <p:spPr bwMode="auto">
          <a:xfrm>
            <a:off x="10624749"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endParaRPr lang="en-US" sz="800" baseline="0" noProof="0" dirty="0">
              <a:solidFill>
                <a:srgbClr val="000000"/>
              </a:solidFill>
              <a:latin typeface="ShellMedium" panose="00000600000000000000" pitchFamily="50" charset="0"/>
              <a:ea typeface="+mn-ea"/>
            </a:endParaRPr>
          </a:p>
        </p:txBody>
      </p:sp>
      <p:sp>
        <p:nvSpPr>
          <p:cNvPr id="1036" name="Rectangle 286"/>
          <p:cNvSpPr>
            <a:spLocks noGrp="1" noChangeArrowheads="1"/>
          </p:cNvSpPr>
          <p:nvPr>
            <p:ph type="body" idx="1"/>
          </p:nvPr>
        </p:nvSpPr>
        <p:spPr bwMode="auto">
          <a:xfrm>
            <a:off x="3169489" y="2825007"/>
            <a:ext cx="5853024"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508011" y="623131"/>
            <a:ext cx="1118868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508011" y="290022"/>
            <a:ext cx="61875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200" baseline="0" noProof="0" dirty="0">
                <a:solidFill>
                  <a:schemeClr val="bg1">
                    <a:lumMod val="50000"/>
                  </a:schemeClr>
                </a:solidFill>
                <a:latin typeface="ShellMedium" panose="00000600000000000000" pitchFamily="50" charset="0"/>
                <a:ea typeface="+mj-ea"/>
              </a:rPr>
              <a:t>TRACKER</a:t>
            </a:r>
          </a:p>
        </p:txBody>
      </p:sp>
      <p:sp>
        <p:nvSpPr>
          <p:cNvPr id="11" name="3. Unit of measure" hidden="1"/>
          <p:cNvSpPr txBox="1">
            <a:spLocks noChangeArrowheads="1"/>
          </p:cNvSpPr>
          <p:nvPr/>
        </p:nvSpPr>
        <p:spPr bwMode="auto">
          <a:xfrm>
            <a:off x="508011" y="993244"/>
            <a:ext cx="1118868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chemeClr val="bg1">
                    <a:lumMod val="50000"/>
                  </a:schemeClr>
                </a:solidFill>
                <a:latin typeface="ShellMedium" panose="00000600000000000000" pitchFamily="50" charset="0"/>
              </a:rPr>
              <a:t>Unit of measure</a:t>
            </a:r>
          </a:p>
        </p:txBody>
      </p:sp>
      <p:grpSp>
        <p:nvGrpSpPr>
          <p:cNvPr id="15" name="ACET" hidden="1"/>
          <p:cNvGrpSpPr>
            <a:grpSpLocks/>
          </p:cNvGrpSpPr>
          <p:nvPr/>
        </p:nvGrpSpPr>
        <p:grpSpPr bwMode="auto">
          <a:xfrm>
            <a:off x="3169489" y="2251617"/>
            <a:ext cx="5853024" cy="510219"/>
            <a:chOff x="915" y="715"/>
            <a:chExt cx="2686" cy="315"/>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chemeClr val="bg1">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5"/>
              <a:ext cx="2686" cy="315"/>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600" b="1" baseline="0" noProof="0" dirty="0">
                  <a:latin typeface="ShellMedium" panose="00000600000000000000" pitchFamily="50" charset="0"/>
                  <a:ea typeface="+mn-ea"/>
                </a:rPr>
                <a:t>Title</a:t>
              </a:r>
            </a:p>
            <a:p>
              <a:r>
                <a:rPr lang="en-US" sz="1600" baseline="0" noProof="0" dirty="0">
                  <a:solidFill>
                    <a:schemeClr val="bg1">
                      <a:lumMod val="50000"/>
                    </a:schemeClr>
                  </a:solidFill>
                  <a:latin typeface="ShellMedium" panose="00000600000000000000" pitchFamily="50" charset="0"/>
                  <a:ea typeface="+mn-ea"/>
                </a:rPr>
                <a:t>Unit of measure</a:t>
              </a:r>
            </a:p>
          </p:txBody>
        </p:sp>
      </p:grpSp>
      <p:grpSp>
        <p:nvGrpSpPr>
          <p:cNvPr id="3" name="Slide Elements" hidden="1"/>
          <p:cNvGrpSpPr>
            <a:grpSpLocks/>
          </p:cNvGrpSpPr>
          <p:nvPr userDrawn="1"/>
        </p:nvGrpSpPr>
        <p:grpSpPr bwMode="auto">
          <a:xfrm>
            <a:off x="508011" y="6471314"/>
            <a:ext cx="11188689" cy="300884"/>
            <a:chOff x="172517" y="5852055"/>
            <a:chExt cx="8796540" cy="300884"/>
          </a:xfrm>
        </p:grpSpPr>
        <p:sp>
          <p:nvSpPr>
            <p:cNvPr id="64" name="4. Footnote"/>
            <p:cNvSpPr txBox="1">
              <a:spLocks noChangeArrowheads="1"/>
            </p:cNvSpPr>
            <p:nvPr/>
          </p:nvSpPr>
          <p:spPr bwMode="auto">
            <a:xfrm>
              <a:off x="172517" y="5852055"/>
              <a:ext cx="879654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88900" indent="-88900">
                <a:defRPr/>
              </a:pPr>
              <a:r>
                <a:rPr lang="en-US" sz="800" baseline="0" noProof="0" dirty="0">
                  <a:latin typeface="ShellMedium" panose="00000600000000000000" pitchFamily="50" charset="0"/>
                </a:rPr>
                <a:t>1 Footnote</a:t>
              </a:r>
            </a:p>
          </p:txBody>
        </p:sp>
        <p:sp>
          <p:nvSpPr>
            <p:cNvPr id="65" name="5. Source"/>
            <p:cNvSpPr>
              <a:spLocks noChangeArrowheads="1"/>
            </p:cNvSpPr>
            <p:nvPr/>
          </p:nvSpPr>
          <p:spPr bwMode="auto">
            <a:xfrm>
              <a:off x="172517" y="6029828"/>
              <a:ext cx="82520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347663" indent="-347663" defTabSz="895350">
                <a:tabLst>
                  <a:tab pos="346075" algn="l"/>
                </a:tabLst>
              </a:pPr>
              <a:r>
                <a:rPr lang="en-US" sz="800" baseline="0" noProof="0" dirty="0">
                  <a:solidFill>
                    <a:schemeClr val="tx1"/>
                  </a:solidFill>
                  <a:latin typeface="ShellMedium" panose="00000600000000000000" pitchFamily="50" charset="0"/>
                </a:rPr>
                <a:t>Source: Source</a:t>
              </a:r>
            </a:p>
          </p:txBody>
        </p:sp>
      </p:grpSp>
      <p:sp>
        <p:nvSpPr>
          <p:cNvPr id="66" name="Slide Number"/>
          <p:cNvSpPr txBox="1">
            <a:spLocks/>
          </p:cNvSpPr>
          <p:nvPr userDrawn="1"/>
        </p:nvSpPr>
        <p:spPr bwMode="auto">
          <a:xfrm>
            <a:off x="11566856" y="6649088"/>
            <a:ext cx="12984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latin typeface="ShellMedium" panose="00000600000000000000" pitchFamily="50" charset="0"/>
              </a:rPr>
              <a:pPr lvl="0" algn="r"/>
              <a:t>‹#›</a:t>
            </a:fld>
            <a:endParaRPr lang="en-US" sz="800" dirty="0">
              <a:latin typeface="ShellMedium" panose="00000600000000000000" pitchFamily="50" charset="0"/>
            </a:endParaRPr>
          </a:p>
        </p:txBody>
      </p:sp>
      <p:sp>
        <p:nvSpPr>
          <p:cNvPr id="74" name="Rectangle 73" descr="&lt;Shell Yellow Bar&gt;" title="&lt;Shell Yellow Bar&gt;"/>
          <p:cNvSpPr/>
          <p:nvPr userDrawn="1"/>
        </p:nvSpPr>
        <p:spPr bwMode="auto">
          <a:xfrm>
            <a:off x="508011"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latin typeface="ShellMedium" panose="00000600000000000000" pitchFamily="50" charset="0"/>
            </a:endParaRPr>
          </a:p>
        </p:txBody>
      </p:sp>
      <p:grpSp>
        <p:nvGrpSpPr>
          <p:cNvPr id="93" name="LegendBoxes" hidden="1"/>
          <p:cNvGrpSpPr/>
          <p:nvPr userDrawn="1"/>
        </p:nvGrpSpPr>
        <p:grpSpPr bwMode="auto">
          <a:xfrm>
            <a:off x="10982638" y="674085"/>
            <a:ext cx="714062" cy="997467"/>
            <a:chOff x="7835905" y="279400"/>
            <a:chExt cx="714062" cy="997467"/>
          </a:xfrm>
        </p:grpSpPr>
        <p:sp>
          <p:nvSpPr>
            <p:cNvPr id="94" name="RectangleLegend1"/>
            <p:cNvSpPr>
              <a:spLocks noChangeArrowheads="1"/>
            </p:cNvSpPr>
            <p:nvPr/>
          </p:nvSpPr>
          <p:spPr bwMode="auto">
            <a:xfrm>
              <a:off x="7835905" y="290513"/>
              <a:ext cx="165100" cy="160338"/>
            </a:xfrm>
            <a:prstGeom prst="rect">
              <a:avLst/>
            </a:prstGeom>
            <a:solidFill>
              <a:schemeClr val="accent1"/>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sp>
          <p:nvSpPr>
            <p:cNvPr id="95" name="RectangleLegend2"/>
            <p:cNvSpPr>
              <a:spLocks noChangeArrowheads="1"/>
            </p:cNvSpPr>
            <p:nvPr/>
          </p:nvSpPr>
          <p:spPr bwMode="auto">
            <a:xfrm>
              <a:off x="7835905" y="560388"/>
              <a:ext cx="165100" cy="160338"/>
            </a:xfrm>
            <a:prstGeom prst="rect">
              <a:avLst/>
            </a:prstGeom>
            <a:solidFill>
              <a:schemeClr val="accent2"/>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sp>
          <p:nvSpPr>
            <p:cNvPr id="96" name="RectangleLegend3"/>
            <p:cNvSpPr>
              <a:spLocks noChangeArrowheads="1"/>
            </p:cNvSpPr>
            <p:nvPr/>
          </p:nvSpPr>
          <p:spPr bwMode="auto">
            <a:xfrm>
              <a:off x="7835905" y="831851"/>
              <a:ext cx="165100" cy="160338"/>
            </a:xfrm>
            <a:prstGeom prst="rect">
              <a:avLst/>
            </a:prstGeom>
            <a:solidFill>
              <a:schemeClr val="accent3"/>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sp>
          <p:nvSpPr>
            <p:cNvPr id="97" name="RectangleLegend4"/>
            <p:cNvSpPr>
              <a:spLocks noChangeArrowheads="1"/>
            </p:cNvSpPr>
            <p:nvPr/>
          </p:nvSpPr>
          <p:spPr bwMode="auto">
            <a:xfrm>
              <a:off x="7835905" y="1103313"/>
              <a:ext cx="165100" cy="160338"/>
            </a:xfrm>
            <a:prstGeom prst="rect">
              <a:avLst/>
            </a:prstGeom>
            <a:solidFill>
              <a:schemeClr val="accent4"/>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sp>
          <p:nvSpPr>
            <p:cNvPr id="98" name="Legend1"/>
            <p:cNvSpPr>
              <a:spLocks noChangeArrowheads="1"/>
            </p:cNvSpPr>
            <p:nvPr/>
          </p:nvSpPr>
          <p:spPr bwMode="auto">
            <a:xfrm>
              <a:off x="8089905" y="2794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sp>
          <p:nvSpPr>
            <p:cNvPr id="99" name="Legend2"/>
            <p:cNvSpPr>
              <a:spLocks noChangeArrowheads="1"/>
            </p:cNvSpPr>
            <p:nvPr/>
          </p:nvSpPr>
          <p:spPr bwMode="auto">
            <a:xfrm>
              <a:off x="8089905" y="54927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sp>
          <p:nvSpPr>
            <p:cNvPr id="100" name="Legend3"/>
            <p:cNvSpPr>
              <a:spLocks noChangeArrowheads="1"/>
            </p:cNvSpPr>
            <p:nvPr/>
          </p:nvSpPr>
          <p:spPr bwMode="auto">
            <a:xfrm>
              <a:off x="8089905" y="820738"/>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sp>
          <p:nvSpPr>
            <p:cNvPr id="101" name="Legend4"/>
            <p:cNvSpPr>
              <a:spLocks noChangeArrowheads="1"/>
            </p:cNvSpPr>
            <p:nvPr/>
          </p:nvSpPr>
          <p:spPr bwMode="auto">
            <a:xfrm>
              <a:off x="8089905" y="1092201"/>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grpSp>
      <p:grpSp>
        <p:nvGrpSpPr>
          <p:cNvPr id="102" name="LegendLines" hidden="1"/>
          <p:cNvGrpSpPr/>
          <p:nvPr userDrawn="1"/>
        </p:nvGrpSpPr>
        <p:grpSpPr bwMode="auto">
          <a:xfrm>
            <a:off x="10674663" y="674085"/>
            <a:ext cx="1022037" cy="730767"/>
            <a:chOff x="7540629" y="279400"/>
            <a:chExt cx="1022037" cy="730767"/>
          </a:xfrm>
        </p:grpSpPr>
        <p:sp>
          <p:nvSpPr>
            <p:cNvPr id="103" name="LineLegend1"/>
            <p:cNvSpPr>
              <a:spLocks noChangeShapeType="1"/>
            </p:cNvSpPr>
            <p:nvPr/>
          </p:nvSpPr>
          <p:spPr bwMode="auto">
            <a:xfrm>
              <a:off x="7540629" y="369888"/>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ShellMedium" panose="00000600000000000000" pitchFamily="50" charset="0"/>
                <a:ea typeface="+mn-ea"/>
              </a:endParaRPr>
            </a:p>
          </p:txBody>
        </p:sp>
        <p:sp>
          <p:nvSpPr>
            <p:cNvPr id="104" name="LineLegend2"/>
            <p:cNvSpPr>
              <a:spLocks noChangeShapeType="1"/>
            </p:cNvSpPr>
            <p:nvPr/>
          </p:nvSpPr>
          <p:spPr bwMode="auto">
            <a:xfrm>
              <a:off x="7540629" y="638175"/>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ShellMedium" panose="00000600000000000000" pitchFamily="50" charset="0"/>
                <a:ea typeface="+mn-ea"/>
              </a:endParaRPr>
            </a:p>
          </p:txBody>
        </p:sp>
        <p:sp>
          <p:nvSpPr>
            <p:cNvPr id="105" name="LineLegend3"/>
            <p:cNvSpPr>
              <a:spLocks noChangeShapeType="1"/>
            </p:cNvSpPr>
            <p:nvPr/>
          </p:nvSpPr>
          <p:spPr bwMode="auto">
            <a:xfrm>
              <a:off x="7540629" y="915988"/>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ShellMedium" panose="00000600000000000000" pitchFamily="50" charset="0"/>
                <a:ea typeface="+mn-ea"/>
              </a:endParaRPr>
            </a:p>
          </p:txBody>
        </p:sp>
        <p:sp>
          <p:nvSpPr>
            <p:cNvPr id="106" name="Legend1"/>
            <p:cNvSpPr>
              <a:spLocks noChangeArrowheads="1"/>
            </p:cNvSpPr>
            <p:nvPr/>
          </p:nvSpPr>
          <p:spPr bwMode="auto">
            <a:xfrm>
              <a:off x="8102604" y="2794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sp>
          <p:nvSpPr>
            <p:cNvPr id="107" name="Legend2"/>
            <p:cNvSpPr>
              <a:spLocks noChangeArrowheads="1"/>
            </p:cNvSpPr>
            <p:nvPr/>
          </p:nvSpPr>
          <p:spPr bwMode="auto">
            <a:xfrm>
              <a:off x="8102604" y="5461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sp>
          <p:nvSpPr>
            <p:cNvPr id="108" name="Legend3"/>
            <p:cNvSpPr>
              <a:spLocks noChangeArrowheads="1"/>
            </p:cNvSpPr>
            <p:nvPr/>
          </p:nvSpPr>
          <p:spPr bwMode="auto">
            <a:xfrm>
              <a:off x="8102604" y="825501"/>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grpSp>
      <p:grpSp>
        <p:nvGrpSpPr>
          <p:cNvPr id="109" name="LegendMoons" hidden="1"/>
          <p:cNvGrpSpPr/>
          <p:nvPr userDrawn="1"/>
        </p:nvGrpSpPr>
        <p:grpSpPr bwMode="auto">
          <a:xfrm>
            <a:off x="10915963" y="674085"/>
            <a:ext cx="780737" cy="1306516"/>
            <a:chOff x="7769225" y="250825"/>
            <a:chExt cx="780737" cy="1306516"/>
          </a:xfrm>
        </p:grpSpPr>
        <p:grpSp>
          <p:nvGrpSpPr>
            <p:cNvPr id="110" name="MoonLegend1"/>
            <p:cNvGrpSpPr>
              <a:grpSpLocks noChangeAspect="1"/>
            </p:cNvGrpSpPr>
            <p:nvPr>
              <p:custDataLst>
                <p:tags r:id="rId7"/>
              </p:custDataLst>
            </p:nvPr>
          </p:nvGrpSpPr>
          <p:grpSpPr bwMode="auto">
            <a:xfrm>
              <a:off x="7769225" y="250825"/>
              <a:ext cx="209550" cy="209551"/>
              <a:chOff x="4533" y="183"/>
              <a:chExt cx="144" cy="144"/>
            </a:xfrm>
          </p:grpSpPr>
          <p:sp>
            <p:nvSpPr>
              <p:cNvPr id="128" name="Oval 38"/>
              <p:cNvSpPr>
                <a:spLocks noChangeAspect="1" noChangeArrowheads="1"/>
              </p:cNvSpPr>
              <p:nvPr>
                <p:custDataLst>
                  <p:tags r:id="rId20"/>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sp>
            <p:nvSpPr>
              <p:cNvPr id="129" name="Arc 39"/>
              <p:cNvSpPr>
                <a:spLocks noChangeAspect="1"/>
              </p:cNvSpPr>
              <p:nvPr>
                <p:custDataLst>
                  <p:tags r:id="rId21"/>
                </p:custDataLst>
              </p:nvPr>
            </p:nvSpPr>
            <p:spPr bwMode="auto">
              <a:xfrm>
                <a:off x="4533" y="183"/>
                <a:ext cx="144" cy="144"/>
              </a:xfrm>
              <a:prstGeom prst="arc">
                <a:avLst>
                  <a:gd name="adj1" fmla="val 16200000"/>
                  <a:gd name="adj2" fmla="val 54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grpSp>
        <p:grpSp>
          <p:nvGrpSpPr>
            <p:cNvPr id="111" name="MoonLegend2"/>
            <p:cNvGrpSpPr>
              <a:grpSpLocks noChangeAspect="1"/>
            </p:cNvGrpSpPr>
            <p:nvPr>
              <p:custDataLst>
                <p:tags r:id="rId8"/>
              </p:custDataLst>
            </p:nvPr>
          </p:nvGrpSpPr>
          <p:grpSpPr bwMode="auto">
            <a:xfrm>
              <a:off x="7769225" y="525066"/>
              <a:ext cx="209550" cy="209551"/>
              <a:chOff x="1694" y="2044"/>
              <a:chExt cx="160" cy="160"/>
            </a:xfrm>
          </p:grpSpPr>
          <p:sp>
            <p:nvSpPr>
              <p:cNvPr id="126" name="Oval 41"/>
              <p:cNvSpPr>
                <a:spLocks noChangeAspect="1" noChangeArrowheads="1"/>
              </p:cNvSpPr>
              <p:nvPr>
                <p:custDataLst>
                  <p:tags r:id="rId18"/>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sp>
            <p:nvSpPr>
              <p:cNvPr id="127" name="Arc 42"/>
              <p:cNvSpPr>
                <a:spLocks noChangeAspect="1"/>
              </p:cNvSpPr>
              <p:nvPr>
                <p:custDataLst>
                  <p:tags r:id="rId19"/>
                </p:custDataLst>
              </p:nvPr>
            </p:nvSpPr>
            <p:spPr bwMode="auto">
              <a:xfrm>
                <a:off x="1694" y="2044"/>
                <a:ext cx="160" cy="160"/>
              </a:xfrm>
              <a:prstGeom prst="arc">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grpSp>
        <p:grpSp>
          <p:nvGrpSpPr>
            <p:cNvPr id="112" name="MoonLegend4"/>
            <p:cNvGrpSpPr>
              <a:grpSpLocks noChangeAspect="1"/>
            </p:cNvGrpSpPr>
            <p:nvPr>
              <p:custDataLst>
                <p:tags r:id="rId9"/>
              </p:custDataLst>
            </p:nvPr>
          </p:nvGrpSpPr>
          <p:grpSpPr bwMode="auto">
            <a:xfrm>
              <a:off x="7769225" y="1073548"/>
              <a:ext cx="209550" cy="209551"/>
              <a:chOff x="4495" y="1198"/>
              <a:chExt cx="160" cy="160"/>
            </a:xfrm>
          </p:grpSpPr>
          <p:sp>
            <p:nvSpPr>
              <p:cNvPr id="124" name="Oval 47"/>
              <p:cNvSpPr>
                <a:spLocks noChangeAspect="1" noChangeArrowheads="1"/>
              </p:cNvSpPr>
              <p:nvPr>
                <p:custDataLst>
                  <p:tags r:id="rId16"/>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sp>
            <p:nvSpPr>
              <p:cNvPr id="125" name="Arc 48"/>
              <p:cNvSpPr>
                <a:spLocks noChangeAspect="1"/>
              </p:cNvSpPr>
              <p:nvPr>
                <p:custDataLst>
                  <p:tags r:id="rId17"/>
                </p:custDataLst>
              </p:nvPr>
            </p:nvSpPr>
            <p:spPr bwMode="auto">
              <a:xfrm>
                <a:off x="4495" y="1198"/>
                <a:ext cx="160" cy="160"/>
              </a:xfrm>
              <a:prstGeom prst="arc">
                <a:avLst>
                  <a:gd name="adj1" fmla="val 16200000"/>
                  <a:gd name="adj2" fmla="val 108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grpSp>
        <p:grpSp>
          <p:nvGrpSpPr>
            <p:cNvPr id="113" name="MoonLegend5"/>
            <p:cNvGrpSpPr>
              <a:grpSpLocks noChangeAspect="1"/>
            </p:cNvGrpSpPr>
            <p:nvPr>
              <p:custDataLst>
                <p:tags r:id="rId10"/>
              </p:custDataLst>
            </p:nvPr>
          </p:nvGrpSpPr>
          <p:grpSpPr bwMode="auto">
            <a:xfrm>
              <a:off x="7769225" y="1347790"/>
              <a:ext cx="209550" cy="209551"/>
              <a:chOff x="4495" y="1440"/>
              <a:chExt cx="160" cy="160"/>
            </a:xfrm>
          </p:grpSpPr>
          <p:sp>
            <p:nvSpPr>
              <p:cNvPr id="122" name="Oval 50"/>
              <p:cNvSpPr>
                <a:spLocks noChangeAspect="1" noChangeArrowheads="1"/>
              </p:cNvSpPr>
              <p:nvPr>
                <p:custDataLst>
                  <p:tags r:id="rId14"/>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sp>
            <p:nvSpPr>
              <p:cNvPr id="123" name="Oval 51"/>
              <p:cNvSpPr>
                <a:spLocks noChangeAspect="1" noChangeArrowheads="1"/>
              </p:cNvSpPr>
              <p:nvPr>
                <p:custDataLst>
                  <p:tags r:id="rId15"/>
                </p:custDataLst>
              </p:nvPr>
            </p:nvSpPr>
            <p:spPr bwMode="auto">
              <a:xfrm>
                <a:off x="4495" y="1440"/>
                <a:ext cx="160" cy="160"/>
              </a:xfrm>
              <a:prstGeom prst="arc">
                <a:avLst>
                  <a:gd name="adj1" fmla="val 16200000"/>
                  <a:gd name="adj2" fmla="val 162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grpSp>
        <p:grpSp>
          <p:nvGrpSpPr>
            <p:cNvPr id="114" name="MoonLegend3"/>
            <p:cNvGrpSpPr>
              <a:grpSpLocks noChangeAspect="1"/>
            </p:cNvGrpSpPr>
            <p:nvPr>
              <p:custDataLst>
                <p:tags r:id="rId11"/>
              </p:custDataLst>
            </p:nvPr>
          </p:nvGrpSpPr>
          <p:grpSpPr bwMode="auto">
            <a:xfrm>
              <a:off x="7769225" y="799307"/>
              <a:ext cx="209550" cy="209551"/>
              <a:chOff x="4495" y="1198"/>
              <a:chExt cx="160" cy="160"/>
            </a:xfrm>
          </p:grpSpPr>
          <p:sp>
            <p:nvSpPr>
              <p:cNvPr id="120" name="Oval 47"/>
              <p:cNvSpPr>
                <a:spLocks noChangeAspect="1" noChangeArrowheads="1"/>
              </p:cNvSpPr>
              <p:nvPr>
                <p:custDataLst>
                  <p:tags r:id="rId12"/>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sp>
            <p:nvSpPr>
              <p:cNvPr id="121" name="Arc 48"/>
              <p:cNvSpPr>
                <a:spLocks noChangeAspect="1"/>
              </p:cNvSpPr>
              <p:nvPr>
                <p:custDataLst>
                  <p:tags r:id="rId13"/>
                </p:custDataLst>
              </p:nvPr>
            </p:nvSpPr>
            <p:spPr bwMode="auto">
              <a:xfrm>
                <a:off x="4495" y="1198"/>
                <a:ext cx="160" cy="160"/>
              </a:xfrm>
              <a:prstGeom prst="arc">
                <a:avLst>
                  <a:gd name="adj1" fmla="val 16200000"/>
                  <a:gd name="adj2" fmla="val 54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grpSp>
        <p:sp>
          <p:nvSpPr>
            <p:cNvPr id="115" name="Legend1"/>
            <p:cNvSpPr>
              <a:spLocks noChangeArrowheads="1"/>
            </p:cNvSpPr>
            <p:nvPr/>
          </p:nvSpPr>
          <p:spPr bwMode="auto">
            <a:xfrm>
              <a:off x="8089900" y="26352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sp>
          <p:nvSpPr>
            <p:cNvPr id="116" name="Legend2"/>
            <p:cNvSpPr>
              <a:spLocks noChangeArrowheads="1"/>
            </p:cNvSpPr>
            <p:nvPr/>
          </p:nvSpPr>
          <p:spPr bwMode="auto">
            <a:xfrm>
              <a:off x="8089900" y="538163"/>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sp>
          <p:nvSpPr>
            <p:cNvPr id="117" name="Legend3"/>
            <p:cNvSpPr>
              <a:spLocks noChangeArrowheads="1"/>
            </p:cNvSpPr>
            <p:nvPr/>
          </p:nvSpPr>
          <p:spPr bwMode="auto">
            <a:xfrm>
              <a:off x="8089900" y="812802"/>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sp>
          <p:nvSpPr>
            <p:cNvPr id="118" name="Legend4"/>
            <p:cNvSpPr>
              <a:spLocks noChangeArrowheads="1"/>
            </p:cNvSpPr>
            <p:nvPr/>
          </p:nvSpPr>
          <p:spPr bwMode="auto">
            <a:xfrm>
              <a:off x="8089900" y="108426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sp>
          <p:nvSpPr>
            <p:cNvPr id="119" name="Legend5"/>
            <p:cNvSpPr>
              <a:spLocks noChangeArrowheads="1"/>
            </p:cNvSpPr>
            <p:nvPr/>
          </p:nvSpPr>
          <p:spPr bwMode="auto">
            <a:xfrm>
              <a:off x="8089900" y="136049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grpSp>
      <p:grpSp>
        <p:nvGrpSpPr>
          <p:cNvPr id="75" name="McKSticker" hidden="1"/>
          <p:cNvGrpSpPr/>
          <p:nvPr userDrawn="1"/>
        </p:nvGrpSpPr>
        <p:grpSpPr bwMode="auto">
          <a:xfrm>
            <a:off x="11306721" y="739932"/>
            <a:ext cx="389979" cy="150811"/>
            <a:chOff x="8350796" y="285750"/>
            <a:chExt cx="389979" cy="150811"/>
          </a:xfrm>
        </p:grpSpPr>
        <p:sp>
          <p:nvSpPr>
            <p:cNvPr id="76" name="StickerRectangle"/>
            <p:cNvSpPr>
              <a:spLocks noChangeArrowheads="1"/>
            </p:cNvSpPr>
            <p:nvPr/>
          </p:nvSpPr>
          <p:spPr bwMode="auto">
            <a:xfrm>
              <a:off x="8350796" y="285750"/>
              <a:ext cx="389979"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rgbClr val="002960"/>
                </a:buClr>
              </a:pPr>
              <a:r>
                <a:rPr lang="en-GB" sz="800" baseline="0" dirty="0">
                  <a:solidFill>
                    <a:schemeClr val="accent6"/>
                  </a:solidFill>
                  <a:latin typeface="ShellMedium" panose="00000600000000000000" pitchFamily="50" charset="0"/>
                  <a:ea typeface="+mn-ea"/>
                </a:rPr>
                <a:t>STICKER</a:t>
              </a:r>
            </a:p>
          </p:txBody>
        </p:sp>
        <p:cxnSp>
          <p:nvCxnSpPr>
            <p:cNvPr id="77" name="AutoShape 31"/>
            <p:cNvCxnSpPr>
              <a:cxnSpLocks noChangeShapeType="1"/>
              <a:stCxn id="76" idx="2"/>
              <a:endCxn id="76" idx="4"/>
            </p:cNvCxnSpPr>
            <p:nvPr/>
          </p:nvCxnSpPr>
          <p:spPr bwMode="auto">
            <a:xfrm>
              <a:off x="8350796" y="285750"/>
              <a:ext cx="0" cy="150811"/>
            </a:xfrm>
            <a:prstGeom prst="straightConnector1">
              <a:avLst/>
            </a:prstGeom>
            <a:noFill/>
            <a:ln w="9525">
              <a:solidFill>
                <a:schemeClr val="accent6"/>
              </a:solidFill>
              <a:round/>
              <a:headEnd/>
              <a:tailEnd/>
            </a:ln>
            <a:extLst>
              <a:ext uri="{909E8E84-426E-40DD-AFC4-6F175D3DCCD1}">
                <a14:hiddenFill xmlns:a14="http://schemas.microsoft.com/office/drawing/2010/main">
                  <a:noFill/>
                </a14:hiddenFill>
              </a:ext>
            </a:extLst>
          </p:spPr>
        </p:cxnSp>
        <p:cxnSp>
          <p:nvCxnSpPr>
            <p:cNvPr id="92" name="AutoShape 32"/>
            <p:cNvCxnSpPr>
              <a:cxnSpLocks noChangeShapeType="1"/>
              <a:stCxn id="76" idx="4"/>
              <a:endCxn id="76" idx="6"/>
            </p:cNvCxnSpPr>
            <p:nvPr/>
          </p:nvCxnSpPr>
          <p:spPr bwMode="auto">
            <a:xfrm>
              <a:off x="8350796" y="436561"/>
              <a:ext cx="389979" cy="0"/>
            </a:xfrm>
            <a:prstGeom prst="straightConnector1">
              <a:avLst/>
            </a:prstGeom>
            <a:noFill/>
            <a:ln w="25400">
              <a:solidFill>
                <a:schemeClr val="accent6"/>
              </a:solidFill>
              <a:round/>
              <a:headEnd/>
              <a:tailEnd/>
            </a:ln>
            <a:extLst>
              <a:ext uri="{909E8E84-426E-40DD-AFC4-6F175D3DCCD1}">
                <a14:hiddenFill xmlns:a14="http://schemas.microsoft.com/office/drawing/2010/main">
                  <a:noFill/>
                </a14:hiddenFill>
              </a:ext>
            </a:extLst>
          </p:spPr>
        </p:cxnSp>
      </p:grpSp>
      <p:grpSp>
        <p:nvGrpSpPr>
          <p:cNvPr id="130" name="Moon" hidden="1"/>
          <p:cNvGrpSpPr/>
          <p:nvPr userDrawn="1">
            <p:custDataLst>
              <p:tags r:id="rId6"/>
            </p:custDataLst>
          </p:nvPr>
        </p:nvGrpSpPr>
        <p:grpSpPr bwMode="auto">
          <a:xfrm>
            <a:off x="10200968" y="1404852"/>
            <a:ext cx="254000" cy="254000"/>
            <a:chOff x="762000" y="1270000"/>
            <a:chExt cx="254000" cy="254000"/>
          </a:xfrm>
        </p:grpSpPr>
        <p:sp>
          <p:nvSpPr>
            <p:cNvPr id="131" name="Oval 130"/>
            <p:cNvSpPr/>
            <p:nvPr/>
          </p:nvSpPr>
          <p:spPr bwMode="auto">
            <a:xfrm>
              <a:off x="762000" y="1270000"/>
              <a:ext cx="254000" cy="254000"/>
            </a:xfrm>
            <a:prstGeom prst="ellipse">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latin typeface="ShellMedium" panose="00000600000000000000" pitchFamily="50" charset="0"/>
              </a:endParaRPr>
            </a:p>
          </p:txBody>
        </p:sp>
        <p:sp>
          <p:nvSpPr>
            <p:cNvPr id="132" name="Arc 131"/>
            <p:cNvSpPr/>
            <p:nvPr/>
          </p:nvSpPr>
          <p:spPr bwMode="auto">
            <a:xfrm>
              <a:off x="762000" y="1270000"/>
              <a:ext cx="254000" cy="254000"/>
            </a:xfrm>
            <a:prstGeom prst="arc">
              <a:avLst/>
            </a:prstGeom>
            <a:solidFill>
              <a:schemeClr val="accent2"/>
            </a:solidFill>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ShellMedium" panose="00000600000000000000" pitchFamily="50" charset="0"/>
              </a:endParaRPr>
            </a:p>
          </p:txBody>
        </p:sp>
      </p:grpSp>
    </p:spTree>
    <p:extLst>
      <p:ext uri="{BB962C8B-B14F-4D97-AF65-F5344CB8AC3E}">
        <p14:creationId xmlns:p14="http://schemas.microsoft.com/office/powerpoint/2010/main" val="40412326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algn="l" defTabSz="913526" rtl="0" eaLnBrk="1" fontAlgn="base" hangingPunct="1">
        <a:spcBef>
          <a:spcPct val="0"/>
        </a:spcBef>
        <a:spcAft>
          <a:spcPct val="0"/>
        </a:spcAft>
        <a:tabLst>
          <a:tab pos="275353" algn="l"/>
        </a:tabLst>
        <a:defRPr sz="2200" b="1" baseline="0">
          <a:solidFill>
            <a:schemeClr val="tx1"/>
          </a:solidFill>
          <a:latin typeface="ShellMedium" panose="00000600000000000000" pitchFamily="50" charset="0"/>
          <a:ea typeface="Arial Unicode MS" pitchFamily="34" charset="-128"/>
          <a:cs typeface="Arial Unicode MS" pitchFamily="34" charset="-128"/>
        </a:defRPr>
      </a:lvl1pPr>
      <a:lvl2pPr algn="l" defTabSz="913526" rtl="0" eaLnBrk="1" fontAlgn="base" hangingPunct="1">
        <a:spcBef>
          <a:spcPct val="0"/>
        </a:spcBef>
        <a:spcAft>
          <a:spcPct val="0"/>
        </a:spcAft>
        <a:defRPr sz="1900" b="1">
          <a:solidFill>
            <a:schemeClr val="tx2"/>
          </a:solidFill>
          <a:latin typeface="Arial" charset="0"/>
        </a:defRPr>
      </a:lvl2pPr>
      <a:lvl3pPr algn="l" defTabSz="913526" rtl="0" eaLnBrk="1" fontAlgn="base" hangingPunct="1">
        <a:spcBef>
          <a:spcPct val="0"/>
        </a:spcBef>
        <a:spcAft>
          <a:spcPct val="0"/>
        </a:spcAft>
        <a:defRPr sz="1900" b="1">
          <a:solidFill>
            <a:schemeClr val="tx2"/>
          </a:solidFill>
          <a:latin typeface="Arial" charset="0"/>
        </a:defRPr>
      </a:lvl3pPr>
      <a:lvl4pPr algn="l" defTabSz="913526" rtl="0" eaLnBrk="1" fontAlgn="base" hangingPunct="1">
        <a:spcBef>
          <a:spcPct val="0"/>
        </a:spcBef>
        <a:spcAft>
          <a:spcPct val="0"/>
        </a:spcAft>
        <a:defRPr sz="1900" b="1">
          <a:solidFill>
            <a:schemeClr val="tx2"/>
          </a:solidFill>
          <a:latin typeface="Arial" charset="0"/>
        </a:defRPr>
      </a:lvl4pPr>
      <a:lvl5pPr algn="l" defTabSz="913526" rtl="0" eaLnBrk="1" fontAlgn="base" hangingPunct="1">
        <a:spcBef>
          <a:spcPct val="0"/>
        </a:spcBef>
        <a:spcAft>
          <a:spcPct val="0"/>
        </a:spcAft>
        <a:defRPr sz="1900" b="1">
          <a:solidFill>
            <a:schemeClr val="tx2"/>
          </a:solidFill>
          <a:latin typeface="Arial" charset="0"/>
        </a:defRPr>
      </a:lvl5pPr>
      <a:lvl6pPr marL="466481" algn="l" defTabSz="913526" rtl="0" eaLnBrk="1" fontAlgn="base" hangingPunct="1">
        <a:spcBef>
          <a:spcPct val="0"/>
        </a:spcBef>
        <a:spcAft>
          <a:spcPct val="0"/>
        </a:spcAft>
        <a:defRPr sz="1900" b="1">
          <a:solidFill>
            <a:schemeClr val="tx2"/>
          </a:solidFill>
          <a:latin typeface="Arial" charset="0"/>
        </a:defRPr>
      </a:lvl6pPr>
      <a:lvl7pPr marL="932962" algn="l" defTabSz="913526" rtl="0" eaLnBrk="1" fontAlgn="base" hangingPunct="1">
        <a:spcBef>
          <a:spcPct val="0"/>
        </a:spcBef>
        <a:spcAft>
          <a:spcPct val="0"/>
        </a:spcAft>
        <a:defRPr sz="1900" b="1">
          <a:solidFill>
            <a:schemeClr val="tx2"/>
          </a:solidFill>
          <a:latin typeface="Arial" charset="0"/>
        </a:defRPr>
      </a:lvl7pPr>
      <a:lvl8pPr marL="1399443" algn="l" defTabSz="913526" rtl="0" eaLnBrk="1" fontAlgn="base" hangingPunct="1">
        <a:spcBef>
          <a:spcPct val="0"/>
        </a:spcBef>
        <a:spcAft>
          <a:spcPct val="0"/>
        </a:spcAft>
        <a:defRPr sz="1900" b="1">
          <a:solidFill>
            <a:schemeClr val="tx2"/>
          </a:solidFill>
          <a:latin typeface="Arial" charset="0"/>
        </a:defRPr>
      </a:lvl8pPr>
      <a:lvl9pPr marL="1865925" algn="l" defTabSz="913526" rtl="0" eaLnBrk="1" fontAlgn="base" hangingPunct="1">
        <a:spcBef>
          <a:spcPct val="0"/>
        </a:spcBef>
        <a:spcAft>
          <a:spcPct val="0"/>
        </a:spcAft>
        <a:defRPr sz="1900"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00" baseline="0">
          <a:solidFill>
            <a:schemeClr val="tx1"/>
          </a:solidFill>
          <a:latin typeface="ShellMedium" panose="00000600000000000000" pitchFamily="50" charset="0"/>
          <a:ea typeface="Arial Unicode MS" pitchFamily="34" charset="-128"/>
          <a:cs typeface="Arial Unicode MS" pitchFamily="34" charset="-128"/>
        </a:defRPr>
      </a:lvl1pPr>
      <a:lvl2pPr marL="203200" indent="-203200" algn="l" defTabSz="913526" rtl="0" eaLnBrk="1" fontAlgn="base" hangingPunct="1">
        <a:spcBef>
          <a:spcPct val="0"/>
        </a:spcBef>
        <a:spcAft>
          <a:spcPct val="0"/>
        </a:spcAft>
        <a:buClr>
          <a:schemeClr val="tx2"/>
        </a:buClr>
        <a:buSzPct val="125000"/>
        <a:buFont typeface="Wingdings" panose="05000000000000000000" pitchFamily="2" charset="2"/>
        <a:buChar char="n"/>
        <a:defRPr sz="1600" baseline="0">
          <a:solidFill>
            <a:schemeClr val="tx1"/>
          </a:solidFill>
          <a:latin typeface="ShellMedium" panose="00000600000000000000" pitchFamily="50" charset="0"/>
          <a:ea typeface="Arial Unicode MS" pitchFamily="34" charset="-128"/>
          <a:cs typeface="Arial Unicode MS" pitchFamily="34" charset="-128"/>
        </a:defRPr>
      </a:lvl2pPr>
      <a:lvl3pPr marL="406400" indent="-203200" algn="l" defTabSz="913526" rtl="0" eaLnBrk="1" fontAlgn="base" hangingPunct="1">
        <a:spcBef>
          <a:spcPct val="0"/>
        </a:spcBef>
        <a:spcAft>
          <a:spcPct val="0"/>
        </a:spcAft>
        <a:buClr>
          <a:schemeClr val="tx2"/>
        </a:buClr>
        <a:buSzPct val="120000"/>
        <a:buFont typeface="Wingdings" panose="05000000000000000000" pitchFamily="2" charset="2"/>
        <a:buChar char="n"/>
        <a:defRPr sz="1600" baseline="0">
          <a:solidFill>
            <a:schemeClr val="tx1"/>
          </a:solidFill>
          <a:latin typeface="ShellMedium" panose="00000600000000000000" pitchFamily="50" charset="0"/>
          <a:ea typeface="Arial Unicode MS" pitchFamily="34" charset="-128"/>
          <a:cs typeface="Arial Unicode MS" pitchFamily="34" charset="-128"/>
        </a:defRPr>
      </a:lvl3pPr>
      <a:lvl4pPr marL="609600" indent="-203200" algn="l" defTabSz="913526" rtl="0" eaLnBrk="1" fontAlgn="base" hangingPunct="1">
        <a:spcBef>
          <a:spcPct val="0"/>
        </a:spcBef>
        <a:spcAft>
          <a:spcPct val="0"/>
        </a:spcAft>
        <a:buClr>
          <a:schemeClr val="tx2"/>
        </a:buClr>
        <a:buSzPct val="120000"/>
        <a:buFont typeface="Wingdings" panose="05000000000000000000" pitchFamily="2" charset="2"/>
        <a:buChar char="n"/>
        <a:defRPr sz="1600" baseline="0">
          <a:solidFill>
            <a:schemeClr val="tx1"/>
          </a:solidFill>
          <a:latin typeface="ShellMedium" panose="00000600000000000000" pitchFamily="50" charset="0"/>
          <a:ea typeface="Arial Unicode MS" pitchFamily="34" charset="-128"/>
          <a:cs typeface="Arial Unicode MS" pitchFamily="34" charset="-128"/>
        </a:defRPr>
      </a:lvl4pPr>
      <a:lvl5pPr marL="812800" indent="-203200" algn="l" defTabSz="913526" rtl="0" eaLnBrk="1" fontAlgn="base" hangingPunct="1">
        <a:spcBef>
          <a:spcPct val="0"/>
        </a:spcBef>
        <a:spcAft>
          <a:spcPct val="0"/>
        </a:spcAft>
        <a:buClr>
          <a:schemeClr val="tx2"/>
        </a:buClr>
        <a:buSzPct val="89000"/>
        <a:buFont typeface="Wingdings" panose="05000000000000000000" pitchFamily="2" charset="2"/>
        <a:buChar char="n"/>
        <a:defRPr sz="1600" baseline="0">
          <a:solidFill>
            <a:schemeClr val="tx1"/>
          </a:solidFill>
          <a:latin typeface="ShellMedium" panose="00000600000000000000" pitchFamily="50" charset="0"/>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62" rtl="0" eaLnBrk="1" latinLnBrk="0" hangingPunct="1">
        <a:defRPr sz="1800" kern="1200">
          <a:solidFill>
            <a:schemeClr val="tx1"/>
          </a:solidFill>
          <a:latin typeface="+mn-lt"/>
          <a:ea typeface="+mn-ea"/>
          <a:cs typeface="+mn-cs"/>
        </a:defRPr>
      </a:lvl1pPr>
      <a:lvl2pPr marL="466481" algn="l" defTabSz="932962" rtl="0" eaLnBrk="1" latinLnBrk="0" hangingPunct="1">
        <a:defRPr sz="1800" kern="1200">
          <a:solidFill>
            <a:schemeClr val="tx1"/>
          </a:solidFill>
          <a:latin typeface="+mn-lt"/>
          <a:ea typeface="+mn-ea"/>
          <a:cs typeface="+mn-cs"/>
        </a:defRPr>
      </a:lvl2pPr>
      <a:lvl3pPr marL="932962" algn="l" defTabSz="932962" rtl="0" eaLnBrk="1" latinLnBrk="0" hangingPunct="1">
        <a:defRPr sz="1800" kern="1200">
          <a:solidFill>
            <a:schemeClr val="tx1"/>
          </a:solidFill>
          <a:latin typeface="+mn-lt"/>
          <a:ea typeface="+mn-ea"/>
          <a:cs typeface="+mn-cs"/>
        </a:defRPr>
      </a:lvl3pPr>
      <a:lvl4pPr marL="1399443" algn="l" defTabSz="932962" rtl="0" eaLnBrk="1" latinLnBrk="0" hangingPunct="1">
        <a:defRPr sz="1800" kern="1200">
          <a:solidFill>
            <a:schemeClr val="tx1"/>
          </a:solidFill>
          <a:latin typeface="+mn-lt"/>
          <a:ea typeface="+mn-ea"/>
          <a:cs typeface="+mn-cs"/>
        </a:defRPr>
      </a:lvl4pPr>
      <a:lvl5pPr marL="1865925" algn="l" defTabSz="932962" rtl="0" eaLnBrk="1" latinLnBrk="0" hangingPunct="1">
        <a:defRPr sz="1800" kern="1200">
          <a:solidFill>
            <a:schemeClr val="tx1"/>
          </a:solidFill>
          <a:latin typeface="+mn-lt"/>
          <a:ea typeface="+mn-ea"/>
          <a:cs typeface="+mn-cs"/>
        </a:defRPr>
      </a:lvl5pPr>
      <a:lvl6pPr marL="2332406" algn="l" defTabSz="932962" rtl="0" eaLnBrk="1" latinLnBrk="0" hangingPunct="1">
        <a:defRPr sz="1800" kern="1200">
          <a:solidFill>
            <a:schemeClr val="tx1"/>
          </a:solidFill>
          <a:latin typeface="+mn-lt"/>
          <a:ea typeface="+mn-ea"/>
          <a:cs typeface="+mn-cs"/>
        </a:defRPr>
      </a:lvl6pPr>
      <a:lvl7pPr marL="2798887" algn="l" defTabSz="932962" rtl="0" eaLnBrk="1" latinLnBrk="0" hangingPunct="1">
        <a:defRPr sz="1800" kern="1200">
          <a:solidFill>
            <a:schemeClr val="tx1"/>
          </a:solidFill>
          <a:latin typeface="+mn-lt"/>
          <a:ea typeface="+mn-ea"/>
          <a:cs typeface="+mn-cs"/>
        </a:defRPr>
      </a:lvl7pPr>
      <a:lvl8pPr marL="3265368" algn="l" defTabSz="932962" rtl="0" eaLnBrk="1" latinLnBrk="0" hangingPunct="1">
        <a:defRPr sz="1800" kern="1200">
          <a:solidFill>
            <a:schemeClr val="tx1"/>
          </a:solidFill>
          <a:latin typeface="+mn-lt"/>
          <a:ea typeface="+mn-ea"/>
          <a:cs typeface="+mn-cs"/>
        </a:defRPr>
      </a:lvl8pPr>
      <a:lvl9pPr marL="3731849" algn="l" defTabSz="93296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22">
          <p15:clr>
            <a:srgbClr val="F26B43"/>
          </p15:clr>
        </p15:guide>
        <p15:guide id="2" pos="312">
          <p15:clr>
            <a:srgbClr val="F26B43"/>
          </p15:clr>
        </p15:guide>
        <p15:guide id="3" pos="7368">
          <p15:clr>
            <a:srgbClr val="F26B43"/>
          </p15:clr>
        </p15:guide>
        <p15:guide id="4" orient="horz" pos="424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themeOverride" Target="../theme/themeOverride1.xml"/><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tags" Target="../tags/tag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3875" name="Rectangle 3" hidden="1"/>
          <p:cNvGraphicFramePr>
            <a:graphicFrameLocks/>
          </p:cNvGraphicFramePr>
          <p:nvPr>
            <p:custDataLst>
              <p:tags r:id="rId3"/>
            </p:custDataLst>
          </p:nvPr>
        </p:nvGraphicFramePr>
        <p:xfrm>
          <a:off x="1524271" y="203"/>
          <a:ext cx="158735" cy="158726"/>
        </p:xfrm>
        <a:graphic>
          <a:graphicData uri="http://schemas.openxmlformats.org/presentationml/2006/ole">
            <mc:AlternateContent xmlns:mc="http://schemas.openxmlformats.org/markup-compatibility/2006">
              <mc:Choice xmlns:v="urn:schemas-microsoft-com:vml" Requires="v">
                <p:oleObj name="think-cell Slide" r:id="rId7" imgW="0" imgH="0" progId="TCLayout.ActiveDocument.1">
                  <p:embed/>
                </p:oleObj>
              </mc:Choice>
              <mc:Fallback>
                <p:oleObj name="think-cell Slide" r:id="rId7" imgW="0" imgH="0" progId="TCLayout.ActiveDocument.1">
                  <p:embed/>
                  <p:pic>
                    <p:nvPicPr>
                      <p:cNvPr id="1743875" name="Rectangle 3"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gray">
                      <a:xfrm>
                        <a:off x="1524271" y="203"/>
                        <a:ext cx="158735" cy="158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4" hidden="1"/>
          <p:cNvSpPr/>
          <p:nvPr>
            <p:custDataLst>
              <p:tags r:id="rId4"/>
            </p:custDataLst>
          </p:nvPr>
        </p:nvSpPr>
        <p:spPr bwMode="auto">
          <a:xfrm>
            <a:off x="1524270" y="1"/>
            <a:ext cx="161974" cy="161974"/>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200" b="1" i="0" u="none" strike="noStrike" kern="1200" cap="none" spc="0" normalizeH="0" baseline="0" noProof="0" dirty="0" err="1">
              <a:ln>
                <a:noFill/>
              </a:ln>
              <a:solidFill>
                <a:srgbClr val="595959"/>
              </a:solidFill>
              <a:effectLst/>
              <a:uLnTx/>
              <a:uFillTx/>
              <a:latin typeface="ShellMedium" panose="00000600000000000000" pitchFamily="50" charset="0"/>
              <a:ea typeface="Arial Unicode MS" panose="020B0604020202020204"/>
              <a:cs typeface="Arial Unicode MS" panose="020B0604020202020204" pitchFamily="34" charset="-128"/>
              <a:sym typeface="Futura Bold" panose="02020800000000000000" pitchFamily="18" charset="0"/>
            </a:endParaRPr>
          </a:p>
        </p:txBody>
      </p:sp>
      <p:sp>
        <p:nvSpPr>
          <p:cNvPr id="171" name="Title 3"/>
          <p:cNvSpPr>
            <a:spLocks noGrp="1"/>
          </p:cNvSpPr>
          <p:nvPr>
            <p:ph type="title"/>
          </p:nvPr>
        </p:nvSpPr>
        <p:spPr>
          <a:xfrm>
            <a:off x="534086" y="615518"/>
            <a:ext cx="11438824" cy="338554"/>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p>
            <a:r>
              <a:rPr lang="en-US" sz="1900" dirty="0"/>
              <a:t>PROJECT </a:t>
            </a:r>
            <a:r>
              <a:rPr lang="en-US" sz="1900" dirty="0" err="1"/>
              <a:t>CHARTER:Auctioning</a:t>
            </a:r>
            <a:r>
              <a:rPr lang="en-US" sz="1900" dirty="0"/>
              <a:t> of decommissioned kitchen equipment in FLBs</a:t>
            </a:r>
            <a:endParaRPr lang="en-US" sz="1900" dirty="0">
              <a:latin typeface="ShellMedium" panose="00000600000000000000" pitchFamily="50" charset="0"/>
            </a:endParaRPr>
          </a:p>
        </p:txBody>
      </p:sp>
      <p:sp>
        <p:nvSpPr>
          <p:cNvPr id="2" name="TextBox 1">
            <a:extLst>
              <a:ext uri="{FF2B5EF4-FFF2-40B4-BE49-F238E27FC236}">
                <a16:creationId xmlns:a16="http://schemas.microsoft.com/office/drawing/2014/main" id="{ED23532E-227F-48C0-B5BA-89D002510260}"/>
              </a:ext>
            </a:extLst>
          </p:cNvPr>
          <p:cNvSpPr txBox="1"/>
          <p:nvPr/>
        </p:nvSpPr>
        <p:spPr>
          <a:xfrm>
            <a:off x="535013" y="2046288"/>
            <a:ext cx="321559" cy="2460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0" marR="0" lvl="0" indent="0" algn="l" defTabSz="913526" rtl="0" eaLnBrk="1" fontAlgn="base" latinLnBrk="0" hangingPunct="1">
              <a:lnSpc>
                <a:spcPct val="100000"/>
              </a:lnSpc>
              <a:spcBef>
                <a:spcPct val="0"/>
              </a:spcBef>
              <a:spcAft>
                <a:spcPct val="0"/>
              </a:spcAft>
              <a:buClr>
                <a:srgbClr val="DD1D21"/>
              </a:buClr>
              <a:buSzTx/>
              <a:buFontTx/>
              <a:buNone/>
              <a:tabLst/>
              <a:defRPr/>
            </a:pPr>
            <a:endParaRPr kumimoji="0" lang="en-US" sz="1800" b="0" i="0" u="none" strike="noStrike" kern="1200" cap="none" spc="0" normalizeH="0" baseline="0" noProof="0" dirty="0">
              <a:ln>
                <a:noFill/>
              </a:ln>
              <a:solidFill>
                <a:srgbClr val="595959"/>
              </a:solidFill>
              <a:effectLst/>
              <a:uLnTx/>
              <a:uFillTx/>
              <a:latin typeface="ShellMedium" panose="00000600000000000000" pitchFamily="50" charset="0"/>
            </a:endParaRPr>
          </a:p>
        </p:txBody>
      </p:sp>
      <p:graphicFrame>
        <p:nvGraphicFramePr>
          <p:cNvPr id="54" name="Table 5">
            <a:extLst>
              <a:ext uri="{FF2B5EF4-FFF2-40B4-BE49-F238E27FC236}">
                <a16:creationId xmlns:a16="http://schemas.microsoft.com/office/drawing/2014/main" id="{C04C1692-3126-42F8-975D-1094493C5004}"/>
              </a:ext>
            </a:extLst>
          </p:cNvPr>
          <p:cNvGraphicFramePr>
            <a:graphicFrameLocks noGrp="1"/>
          </p:cNvGraphicFramePr>
          <p:nvPr>
            <p:extLst>
              <p:ext uri="{D42A27DB-BD31-4B8C-83A1-F6EECF244321}">
                <p14:modId xmlns:p14="http://schemas.microsoft.com/office/powerpoint/2010/main" val="4054035000"/>
              </p:ext>
            </p:extLst>
          </p:nvPr>
        </p:nvGraphicFramePr>
        <p:xfrm>
          <a:off x="534086" y="957773"/>
          <a:ext cx="5561914" cy="5766555"/>
        </p:xfrm>
        <a:graphic>
          <a:graphicData uri="http://schemas.openxmlformats.org/drawingml/2006/table">
            <a:tbl>
              <a:tblPr>
                <a:tableStyleId>{BC89EF96-8CEA-46FF-86C4-4CE0E7609802}</a:tableStyleId>
              </a:tblPr>
              <a:tblGrid>
                <a:gridCol w="5561914">
                  <a:extLst>
                    <a:ext uri="{9D8B030D-6E8A-4147-A177-3AD203B41FA5}">
                      <a16:colId xmlns:a16="http://schemas.microsoft.com/office/drawing/2014/main" val="3647885642"/>
                    </a:ext>
                  </a:extLst>
                </a:gridCol>
              </a:tblGrid>
              <a:tr h="368812">
                <a:tc>
                  <a:txBody>
                    <a:bodyPr/>
                    <a:lstStyle/>
                    <a:p>
                      <a:r>
                        <a:rPr lang="en-GB" sz="1200" b="1" dirty="0">
                          <a:solidFill>
                            <a:srgbClr val="C00000"/>
                          </a:solidFill>
                          <a:latin typeface="ShellMedium" panose="00000600000000000000" pitchFamily="50" charset="0"/>
                        </a:rPr>
                        <a:t>Problem Statement</a:t>
                      </a:r>
                    </a:p>
                  </a:txBody>
                  <a:tcPr>
                    <a:solidFill>
                      <a:schemeClr val="accent1"/>
                    </a:solidFill>
                  </a:tcPr>
                </a:tc>
                <a:extLst>
                  <a:ext uri="{0D108BD9-81ED-4DB2-BD59-A6C34878D82A}">
                    <a16:rowId xmlns:a16="http://schemas.microsoft.com/office/drawing/2014/main" val="604543957"/>
                  </a:ext>
                </a:extLst>
              </a:tr>
              <a:tr h="1770648">
                <a:tc>
                  <a:txBody>
                    <a:bodyPr/>
                    <a:lstStyle/>
                    <a:p>
                      <a:pPr algn="just"/>
                      <a:r>
                        <a:rPr kumimoji="0" lang="en-US" sz="1100" b="0" i="0" u="none" strike="noStrike" kern="1200" cap="none" spc="0" normalizeH="0" baseline="0" dirty="0">
                          <a:ln>
                            <a:noFill/>
                          </a:ln>
                          <a:solidFill>
                            <a:srgbClr val="404040"/>
                          </a:solidFill>
                          <a:effectLst/>
                          <a:uLnTx/>
                          <a:uFillTx/>
                          <a:latin typeface="+mn-lt"/>
                          <a:ea typeface="Arial Unicode MS" pitchFamily="34" charset="-128"/>
                          <a:cs typeface="+mn-cs"/>
                        </a:rPr>
                        <a:t>Several obsolete kitchen and laundry equipment which were decommissioned from SPDC kitchens are currently retained in various storage spaces across the FLBs and base locations. This also includes disused household furniture items such as workstations, chairs, fridges, water dispensers which occupy valuable spaces and constitute safety risk in the locations.</a:t>
                      </a:r>
                    </a:p>
                    <a:p>
                      <a:pPr algn="just"/>
                      <a:r>
                        <a:rPr kumimoji="0" lang="en-US" sz="1100" b="0" i="0" u="none" strike="noStrike" kern="1200" cap="none" spc="0" normalizeH="0" baseline="0" dirty="0">
                          <a:ln>
                            <a:noFill/>
                          </a:ln>
                          <a:solidFill>
                            <a:srgbClr val="404040"/>
                          </a:solidFill>
                          <a:effectLst/>
                          <a:uLnTx/>
                          <a:uFillTx/>
                          <a:latin typeface="+mn-lt"/>
                          <a:ea typeface="Arial Unicode MS" pitchFamily="34" charset="-128"/>
                          <a:cs typeface="+mn-cs"/>
                        </a:rPr>
                        <a:t>It is therefore proposed to progress disposal of these equipment at their salvage value to generate income for SPDC. The disposal will also free up storage spaces where these items are currently stored and eliminate fire risks associated with combustible components of these items.</a:t>
                      </a:r>
                    </a:p>
                  </a:txBody>
                  <a:tcPr/>
                </a:tc>
                <a:extLst>
                  <a:ext uri="{0D108BD9-81ED-4DB2-BD59-A6C34878D82A}">
                    <a16:rowId xmlns:a16="http://schemas.microsoft.com/office/drawing/2014/main" val="3988846728"/>
                  </a:ext>
                </a:extLst>
              </a:tr>
              <a:tr h="330150">
                <a:tc>
                  <a:txBody>
                    <a:bodyPr/>
                    <a:lstStyle/>
                    <a:p>
                      <a:pPr marL="1588" marR="0" lvl="1" indent="0" defTabSz="895255" fontAlgn="base">
                        <a:lnSpc>
                          <a:spcPct val="100000"/>
                        </a:lnSpc>
                        <a:spcBef>
                          <a:spcPct val="0"/>
                        </a:spcBef>
                        <a:spcAft>
                          <a:spcPct val="0"/>
                        </a:spcAft>
                        <a:buClrTx/>
                        <a:buSzPct val="100000"/>
                        <a:buNone/>
                        <a:tabLst/>
                        <a:defRPr/>
                      </a:pPr>
                      <a:r>
                        <a:rPr lang="en-US" sz="1200" b="1" dirty="0">
                          <a:solidFill>
                            <a:srgbClr val="C00000"/>
                          </a:solidFill>
                          <a:latin typeface="ShellMedium" panose="00000600000000000000" pitchFamily="50" charset="0"/>
                          <a:ea typeface="Arial Unicode MS" pitchFamily="34" charset="-128"/>
                          <a:cs typeface="Arial Unicode MS" pitchFamily="34" charset="-128"/>
                        </a:rPr>
                        <a:t>Objective</a:t>
                      </a:r>
                    </a:p>
                  </a:txBody>
                  <a:tcPr>
                    <a:solidFill>
                      <a:schemeClr val="accent1"/>
                    </a:solidFill>
                  </a:tcPr>
                </a:tc>
                <a:extLst>
                  <a:ext uri="{0D108BD9-81ED-4DB2-BD59-A6C34878D82A}">
                    <a16:rowId xmlns:a16="http://schemas.microsoft.com/office/drawing/2014/main" val="298061268"/>
                  </a:ext>
                </a:extLst>
              </a:tr>
              <a:tr h="1118843">
                <a:tc>
                  <a:txBody>
                    <a:bodyPr/>
                    <a:lstStyle/>
                    <a:p>
                      <a:pPr marL="1588" lvl="1" indent="0">
                        <a:buNone/>
                      </a:pPr>
                      <a:r>
                        <a:rPr kumimoji="0" lang="en-US" sz="1100" b="0" i="0" u="none" strike="noStrike" kern="1200" cap="none" spc="0" normalizeH="0" baseline="0" noProof="0" dirty="0">
                          <a:ln>
                            <a:noFill/>
                          </a:ln>
                          <a:solidFill>
                            <a:srgbClr val="000000"/>
                          </a:solidFill>
                          <a:effectLst/>
                          <a:uLnTx/>
                          <a:uFillTx/>
                          <a:latin typeface="+mn-lt"/>
                          <a:ea typeface="Arial Unicode MS" pitchFamily="34" charset="-128"/>
                        </a:rPr>
                        <a:t>This </a:t>
                      </a:r>
                      <a:r>
                        <a:rPr lang="en-US" sz="1100" dirty="0">
                          <a:solidFill>
                            <a:schemeClr val="tx1">
                              <a:lumMod val="75000"/>
                            </a:schemeClr>
                          </a:solidFill>
                          <a:latin typeface="+mn-lt"/>
                        </a:rPr>
                        <a:t>initiative seeks to;</a:t>
                      </a:r>
                    </a:p>
                    <a:p>
                      <a:pPr marL="230188" marR="0" lvl="1" indent="-228600" algn="l" defTabSz="9329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lumMod val="75000"/>
                            </a:schemeClr>
                          </a:solidFill>
                          <a:latin typeface="+mn-lt"/>
                        </a:rPr>
                        <a:t>Inventorise all disused kitchen, laundry and household equipment warehoused across all field logistics bases to ascertain the volume and current physical conditions.</a:t>
                      </a:r>
                    </a:p>
                    <a:p>
                      <a:pPr marL="230188" marR="0" lvl="1" indent="-228600" algn="l" defTabSz="9329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lumMod val="75000"/>
                            </a:schemeClr>
                          </a:solidFill>
                          <a:latin typeface="+mn-lt"/>
                        </a:rPr>
                        <a:t>Disposal of all the items items to eliminate cost of storing these items in the various warehouses.</a:t>
                      </a:r>
                    </a:p>
                  </a:txBody>
                  <a:tcPr/>
                </a:tc>
                <a:extLst>
                  <a:ext uri="{0D108BD9-81ED-4DB2-BD59-A6C34878D82A}">
                    <a16:rowId xmlns:a16="http://schemas.microsoft.com/office/drawing/2014/main" val="3509450707"/>
                  </a:ext>
                </a:extLst>
              </a:tr>
              <a:tr h="368812">
                <a:tc>
                  <a:txBody>
                    <a:bodyPr/>
                    <a:lstStyle/>
                    <a:p>
                      <a:pPr marL="1588" marR="0" lvl="1" indent="0" defTabSz="895255" fontAlgn="base">
                        <a:lnSpc>
                          <a:spcPct val="100000"/>
                        </a:lnSpc>
                        <a:spcBef>
                          <a:spcPct val="0"/>
                        </a:spcBef>
                        <a:spcAft>
                          <a:spcPct val="0"/>
                        </a:spcAft>
                        <a:buClrTx/>
                        <a:buSzPct val="100000"/>
                        <a:buNone/>
                        <a:tabLst/>
                        <a:defRPr/>
                      </a:pPr>
                      <a:r>
                        <a:rPr lang="en-US" sz="1200" b="1" kern="1200" dirty="0">
                          <a:solidFill>
                            <a:srgbClr val="C00000"/>
                          </a:solidFill>
                          <a:latin typeface="ShellMedium" panose="00000600000000000000" pitchFamily="50" charset="0"/>
                          <a:ea typeface="Arial Unicode MS" pitchFamily="34" charset="-128"/>
                          <a:cs typeface="Arial Unicode MS" pitchFamily="34" charset="-128"/>
                        </a:rPr>
                        <a:t>Cost Saving Targets</a:t>
                      </a:r>
                    </a:p>
                  </a:txBody>
                  <a:tcPr>
                    <a:solidFill>
                      <a:schemeClr val="accent1"/>
                    </a:solidFill>
                  </a:tcPr>
                </a:tc>
                <a:extLst>
                  <a:ext uri="{0D108BD9-81ED-4DB2-BD59-A6C34878D82A}">
                    <a16:rowId xmlns:a16="http://schemas.microsoft.com/office/drawing/2014/main" val="2169462241"/>
                  </a:ext>
                </a:extLst>
              </a:tr>
              <a:tr h="543713">
                <a:tc>
                  <a:txBody>
                    <a:bodyPr/>
                    <a:lstStyle/>
                    <a:p>
                      <a:pPr marL="1588" marR="0" lvl="1" indent="0" algn="l" defTabSz="895255" rtl="0" eaLnBrk="1" fontAlgn="base" latinLnBrk="0" hangingPunct="1">
                        <a:lnSpc>
                          <a:spcPct val="100000"/>
                        </a:lnSpc>
                        <a:spcBef>
                          <a:spcPct val="0"/>
                        </a:spcBef>
                        <a:spcAft>
                          <a:spcPct val="0"/>
                        </a:spcAft>
                        <a:buClrTx/>
                        <a:buSzPct val="100000"/>
                        <a:buFontTx/>
                        <a:buNone/>
                        <a:tabLst/>
                        <a:defRPr/>
                      </a:pPr>
                      <a:r>
                        <a:rPr kumimoji="0" lang="en-US" sz="1100" b="0" i="0" u="none" strike="noStrike" kern="1200" cap="none" spc="0" normalizeH="0" baseline="0" noProof="0" dirty="0">
                          <a:ln>
                            <a:noFill/>
                          </a:ln>
                          <a:solidFill>
                            <a:srgbClr val="000000"/>
                          </a:solidFill>
                          <a:effectLst/>
                          <a:uLnTx/>
                          <a:uFillTx/>
                          <a:latin typeface="+mn-lt"/>
                          <a:ea typeface="Arial Unicode MS" pitchFamily="34" charset="-128"/>
                        </a:rPr>
                        <a:t>High level assumptions – </a:t>
                      </a:r>
                      <a:r>
                        <a:rPr lang="en-US" sz="1100" b="0">
                          <a:solidFill>
                            <a:srgbClr val="000000"/>
                          </a:solidFill>
                          <a:latin typeface="+mn-lt"/>
                        </a:rPr>
                        <a:t>US$100,000 </a:t>
                      </a:r>
                      <a:r>
                        <a:rPr lang="en-US" sz="1100" b="0" dirty="0">
                          <a:solidFill>
                            <a:srgbClr val="000000"/>
                          </a:solidFill>
                          <a:latin typeface="+mn-lt"/>
                        </a:rPr>
                        <a:t>savings, which is expected to accrue from cost of disposing these equipment and furniture items.</a:t>
                      </a:r>
                    </a:p>
                  </a:txBody>
                  <a:tcPr/>
                </a:tc>
                <a:extLst>
                  <a:ext uri="{0D108BD9-81ED-4DB2-BD59-A6C34878D82A}">
                    <a16:rowId xmlns:a16="http://schemas.microsoft.com/office/drawing/2014/main" val="2981531099"/>
                  </a:ext>
                </a:extLst>
              </a:tr>
              <a:tr h="330150">
                <a:tc>
                  <a:txBody>
                    <a:bodyPr/>
                    <a:lstStyle/>
                    <a:p>
                      <a:pPr marL="1588" marR="0" lvl="1" indent="0" algn="l" defTabSz="895255" rtl="0" eaLnBrk="1" fontAlgn="base" latinLnBrk="0" hangingPunct="1">
                        <a:lnSpc>
                          <a:spcPct val="100000"/>
                        </a:lnSpc>
                        <a:spcBef>
                          <a:spcPct val="0"/>
                        </a:spcBef>
                        <a:spcAft>
                          <a:spcPct val="0"/>
                        </a:spcAft>
                        <a:buClrTx/>
                        <a:buSzPct val="100000"/>
                        <a:buFontTx/>
                        <a:buNone/>
                        <a:tabLst/>
                        <a:defRPr/>
                      </a:pPr>
                      <a:r>
                        <a:rPr lang="en-US" sz="1200" b="1" kern="1200" dirty="0">
                          <a:solidFill>
                            <a:srgbClr val="C00000"/>
                          </a:solidFill>
                          <a:latin typeface="ShellMedium" panose="00000600000000000000" pitchFamily="50" charset="0"/>
                          <a:ea typeface="Arial Unicode MS" pitchFamily="34" charset="-128"/>
                        </a:rPr>
                        <a:t>Scope</a:t>
                      </a:r>
                    </a:p>
                  </a:txBody>
                  <a:tcPr>
                    <a:solidFill>
                      <a:schemeClr val="accent1"/>
                    </a:solidFill>
                  </a:tcPr>
                </a:tc>
                <a:extLst>
                  <a:ext uri="{0D108BD9-81ED-4DB2-BD59-A6C34878D82A}">
                    <a16:rowId xmlns:a16="http://schemas.microsoft.com/office/drawing/2014/main" val="4063205690"/>
                  </a:ext>
                </a:extLst>
              </a:tr>
              <a:tr h="935427">
                <a:tc>
                  <a:txBody>
                    <a:bodyPr/>
                    <a:lstStyle/>
                    <a:p>
                      <a:pPr marL="173038" marR="0" lvl="1" indent="-171450" algn="l" defTabSz="895255" rtl="0" eaLnBrk="1" fontAlgn="base" latinLnBrk="0" hangingPunct="1">
                        <a:lnSpc>
                          <a:spcPct val="100000"/>
                        </a:lnSpc>
                        <a:spcBef>
                          <a:spcPct val="0"/>
                        </a:spcBef>
                        <a:spcAft>
                          <a:spcPct val="0"/>
                        </a:spcAft>
                        <a:buClrTx/>
                        <a:buSzPct val="100000"/>
                        <a:buFont typeface="Arial" panose="020B0604020202020204" pitchFamily="34" charset="0"/>
                        <a:buChar char="•"/>
                        <a:tabLst/>
                        <a:defRPr/>
                      </a:pPr>
                      <a:r>
                        <a:rPr lang="en-US" sz="1100" b="0" dirty="0">
                          <a:solidFill>
                            <a:srgbClr val="000000"/>
                          </a:solidFill>
                          <a:latin typeface="+mn-lt"/>
                        </a:rPr>
                        <a:t>Disused kitchen equipment across FLB-East ,West locations and IA/RA</a:t>
                      </a:r>
                    </a:p>
                    <a:p>
                      <a:pPr marL="173038" marR="0" lvl="1" indent="-171450" algn="l" defTabSz="895255" rtl="0" eaLnBrk="1" fontAlgn="base" latinLnBrk="0" hangingPunct="1">
                        <a:lnSpc>
                          <a:spcPct val="100000"/>
                        </a:lnSpc>
                        <a:spcBef>
                          <a:spcPct val="0"/>
                        </a:spcBef>
                        <a:spcAft>
                          <a:spcPct val="0"/>
                        </a:spcAft>
                        <a:buClrTx/>
                        <a:buSzPct val="100000"/>
                        <a:buFont typeface="Arial" panose="020B0604020202020204" pitchFamily="34" charset="0"/>
                        <a:buChar char="•"/>
                        <a:tabLst/>
                        <a:defRPr/>
                      </a:pPr>
                      <a:r>
                        <a:rPr lang="en-US" sz="1100" b="0" dirty="0">
                          <a:solidFill>
                            <a:srgbClr val="000000"/>
                          </a:solidFill>
                          <a:latin typeface="+mn-lt"/>
                        </a:rPr>
                        <a:t>Obsolete household equipment (furniture, fridges and water dispensers </a:t>
                      </a:r>
                      <a:r>
                        <a:rPr lang="en-US" sz="1100" b="0" dirty="0" err="1">
                          <a:solidFill>
                            <a:srgbClr val="000000"/>
                          </a:solidFill>
                          <a:latin typeface="+mn-lt"/>
                        </a:rPr>
                        <a:t>etc</a:t>
                      </a:r>
                      <a:r>
                        <a:rPr lang="en-US" sz="1100" b="0" dirty="0">
                          <a:solidFill>
                            <a:srgbClr val="000000"/>
                          </a:solidFill>
                          <a:latin typeface="+mn-lt"/>
                        </a:rPr>
                        <a:t>) across FLB East and West locations</a:t>
                      </a:r>
                    </a:p>
                    <a:p>
                      <a:pPr marL="1588" marR="0" lvl="1" indent="0" algn="l" defTabSz="895255" rtl="0" eaLnBrk="1" fontAlgn="base" latinLnBrk="0" hangingPunct="1">
                        <a:lnSpc>
                          <a:spcPct val="100000"/>
                        </a:lnSpc>
                        <a:spcBef>
                          <a:spcPct val="0"/>
                        </a:spcBef>
                        <a:spcAft>
                          <a:spcPct val="0"/>
                        </a:spcAft>
                        <a:buClrTx/>
                        <a:buSzPct val="100000"/>
                        <a:buFont typeface="Arial" panose="020B0604020202020204" pitchFamily="34" charset="0"/>
                        <a:buNone/>
                        <a:tabLst/>
                        <a:defRPr/>
                      </a:pPr>
                      <a:endParaRPr lang="en-US" sz="1200" b="0" dirty="0">
                        <a:solidFill>
                          <a:srgbClr val="000000"/>
                        </a:solidFill>
                        <a:latin typeface="+mn-lt"/>
                      </a:endParaRPr>
                    </a:p>
                  </a:txBody>
                  <a:tcPr/>
                </a:tc>
                <a:extLst>
                  <a:ext uri="{0D108BD9-81ED-4DB2-BD59-A6C34878D82A}">
                    <a16:rowId xmlns:a16="http://schemas.microsoft.com/office/drawing/2014/main" val="1253038802"/>
                  </a:ext>
                </a:extLst>
              </a:tr>
            </a:tbl>
          </a:graphicData>
        </a:graphic>
      </p:graphicFrame>
      <p:graphicFrame>
        <p:nvGraphicFramePr>
          <p:cNvPr id="56" name="Table 5">
            <a:extLst>
              <a:ext uri="{FF2B5EF4-FFF2-40B4-BE49-F238E27FC236}">
                <a16:creationId xmlns:a16="http://schemas.microsoft.com/office/drawing/2014/main" id="{CF72EE07-06DB-4ACF-BC50-736EE7A6211B}"/>
              </a:ext>
            </a:extLst>
          </p:cNvPr>
          <p:cNvGraphicFramePr>
            <a:graphicFrameLocks noGrp="1"/>
          </p:cNvGraphicFramePr>
          <p:nvPr>
            <p:extLst>
              <p:ext uri="{D42A27DB-BD31-4B8C-83A1-F6EECF244321}">
                <p14:modId xmlns:p14="http://schemas.microsoft.com/office/powerpoint/2010/main" val="1858092264"/>
              </p:ext>
            </p:extLst>
          </p:nvPr>
        </p:nvGraphicFramePr>
        <p:xfrm>
          <a:off x="6164382" y="963332"/>
          <a:ext cx="5590490" cy="5483683"/>
        </p:xfrm>
        <a:graphic>
          <a:graphicData uri="http://schemas.openxmlformats.org/drawingml/2006/table">
            <a:tbl>
              <a:tblPr>
                <a:tableStyleId>{BC89EF96-8CEA-46FF-86C4-4CE0E7609802}</a:tableStyleId>
              </a:tblPr>
              <a:tblGrid>
                <a:gridCol w="5590490">
                  <a:extLst>
                    <a:ext uri="{9D8B030D-6E8A-4147-A177-3AD203B41FA5}">
                      <a16:colId xmlns:a16="http://schemas.microsoft.com/office/drawing/2014/main" val="3647885642"/>
                    </a:ext>
                  </a:extLst>
                </a:gridCol>
              </a:tblGrid>
              <a:tr h="282396">
                <a:tc>
                  <a:txBody>
                    <a:bodyPr/>
                    <a:lstStyle/>
                    <a:p>
                      <a:r>
                        <a:rPr lang="en-GB" sz="1200" b="1" dirty="0">
                          <a:solidFill>
                            <a:srgbClr val="C00000"/>
                          </a:solidFill>
                          <a:latin typeface="ShellMedium" panose="00000600000000000000" pitchFamily="50" charset="0"/>
                        </a:rPr>
                        <a:t>Key Stakeholders</a:t>
                      </a:r>
                    </a:p>
                  </a:txBody>
                  <a:tcPr>
                    <a:solidFill>
                      <a:schemeClr val="accent1"/>
                    </a:solidFill>
                  </a:tcPr>
                </a:tc>
                <a:extLst>
                  <a:ext uri="{0D108BD9-81ED-4DB2-BD59-A6C34878D82A}">
                    <a16:rowId xmlns:a16="http://schemas.microsoft.com/office/drawing/2014/main" val="604543957"/>
                  </a:ext>
                </a:extLst>
              </a:tr>
              <a:tr h="1744846">
                <a:tc>
                  <a:txBody>
                    <a:bodyPr/>
                    <a:lstStyle/>
                    <a:p>
                      <a:pPr marL="192088" marR="0" lvl="1" indent="-171450" defTabSz="895255" fontAlgn="base">
                        <a:lnSpc>
                          <a:spcPct val="100000"/>
                        </a:lnSpc>
                        <a:spcBef>
                          <a:spcPct val="0"/>
                        </a:spcBef>
                        <a:spcAft>
                          <a:spcPct val="0"/>
                        </a:spcAft>
                        <a:buClr>
                          <a:schemeClr val="tx2"/>
                        </a:buClr>
                        <a:buSzPct val="100000"/>
                        <a:buFont typeface="Arial" panose="020B0604020202020204" pitchFamily="34" charset="0"/>
                        <a:buChar char="•"/>
                        <a:tabLst/>
                        <a:defRPr/>
                      </a:pPr>
                      <a:r>
                        <a:rPr lang="en-US" sz="1100" b="0" dirty="0">
                          <a:solidFill>
                            <a:srgbClr val="000000"/>
                          </a:solidFill>
                          <a:latin typeface="+mn-lt"/>
                          <a:ea typeface="Arial Unicode MS" pitchFamily="34" charset="-128"/>
                          <a:cs typeface="Arial Unicode MS" pitchFamily="34" charset="-128"/>
                        </a:rPr>
                        <a:t>Project Steering :  David Nosike,  Uduaghan J, Okereke IK</a:t>
                      </a:r>
                    </a:p>
                    <a:p>
                      <a:pPr marL="20638" marR="0" lvl="1" indent="0" defTabSz="895255" fontAlgn="base">
                        <a:lnSpc>
                          <a:spcPct val="100000"/>
                        </a:lnSpc>
                        <a:spcBef>
                          <a:spcPct val="0"/>
                        </a:spcBef>
                        <a:spcAft>
                          <a:spcPct val="0"/>
                        </a:spcAft>
                        <a:buClr>
                          <a:schemeClr val="tx2"/>
                        </a:buClr>
                        <a:buSzPct val="100000"/>
                        <a:buFont typeface="Arial" panose="020B0604020202020204" pitchFamily="34" charset="0"/>
                        <a:buNone/>
                        <a:tabLst/>
                        <a:defRPr/>
                      </a:pPr>
                      <a:endParaRPr lang="en-US" sz="1100" b="0" dirty="0">
                        <a:solidFill>
                          <a:srgbClr val="000000"/>
                        </a:solidFill>
                        <a:latin typeface="+mn-lt"/>
                        <a:ea typeface="Arial Unicode MS" pitchFamily="34" charset="-128"/>
                        <a:cs typeface="Arial Unicode MS" pitchFamily="34" charset="-128"/>
                      </a:endParaRPr>
                    </a:p>
                    <a:p>
                      <a:pPr marL="192088" marR="0" lvl="1" indent="-171450" defTabSz="895255" fontAlgn="base">
                        <a:lnSpc>
                          <a:spcPct val="100000"/>
                        </a:lnSpc>
                        <a:spcBef>
                          <a:spcPct val="0"/>
                        </a:spcBef>
                        <a:spcAft>
                          <a:spcPct val="0"/>
                        </a:spcAft>
                        <a:buClr>
                          <a:schemeClr val="tx2"/>
                        </a:buClr>
                        <a:buSzPct val="100000"/>
                        <a:buFont typeface="Arial" panose="020B0604020202020204" pitchFamily="34" charset="0"/>
                        <a:buChar char="•"/>
                        <a:tabLst/>
                        <a:defRPr/>
                      </a:pPr>
                      <a:r>
                        <a:rPr lang="en-US" sz="1100" b="0" dirty="0">
                          <a:solidFill>
                            <a:srgbClr val="000000"/>
                          </a:solidFill>
                          <a:latin typeface="+mn-lt"/>
                          <a:ea typeface="Arial Unicode MS" pitchFamily="34" charset="-128"/>
                          <a:cs typeface="Arial Unicode MS" pitchFamily="34" charset="-128"/>
                        </a:rPr>
                        <a:t>Implementation Lead: Sola Alabi </a:t>
                      </a:r>
                    </a:p>
                    <a:p>
                      <a:pPr marL="192088" marR="0" lvl="1" indent="-171450" defTabSz="895255" fontAlgn="base">
                        <a:lnSpc>
                          <a:spcPct val="100000"/>
                        </a:lnSpc>
                        <a:spcBef>
                          <a:spcPct val="0"/>
                        </a:spcBef>
                        <a:spcAft>
                          <a:spcPct val="0"/>
                        </a:spcAft>
                        <a:buClr>
                          <a:schemeClr val="tx2"/>
                        </a:buClr>
                        <a:buSzPct val="100000"/>
                        <a:buFont typeface="Arial" panose="020B0604020202020204" pitchFamily="34" charset="0"/>
                        <a:buChar char="•"/>
                        <a:tabLst/>
                        <a:defRPr/>
                      </a:pPr>
                      <a:endParaRPr lang="en-US" sz="1100" b="0" dirty="0">
                        <a:solidFill>
                          <a:srgbClr val="000000"/>
                        </a:solidFill>
                        <a:latin typeface="+mn-lt"/>
                        <a:ea typeface="Arial Unicode MS" pitchFamily="34" charset="-128"/>
                        <a:cs typeface="Arial Unicode MS" pitchFamily="34" charset="-128"/>
                      </a:endParaRPr>
                    </a:p>
                    <a:p>
                      <a:pPr marL="192088" marR="0" lvl="1" indent="-171450" algn="l" defTabSz="895255" rtl="0" eaLnBrk="1" fontAlgn="base" latinLnBrk="0" hangingPunct="1">
                        <a:lnSpc>
                          <a:spcPct val="100000"/>
                        </a:lnSpc>
                        <a:spcBef>
                          <a:spcPct val="0"/>
                        </a:spcBef>
                        <a:spcAft>
                          <a:spcPct val="0"/>
                        </a:spcAft>
                        <a:buClr>
                          <a:schemeClr val="tx2"/>
                        </a:buClr>
                        <a:buSzPct val="100000"/>
                        <a:buFont typeface="Arial" panose="020B0604020202020204" pitchFamily="34" charset="0"/>
                        <a:buChar char="•"/>
                        <a:tabLst/>
                        <a:defRPr/>
                      </a:pPr>
                      <a:r>
                        <a:rPr lang="en-US" sz="1100" b="0" dirty="0">
                          <a:solidFill>
                            <a:srgbClr val="000000"/>
                          </a:solidFill>
                          <a:latin typeface="+mn-lt"/>
                          <a:ea typeface="Arial Unicode MS" pitchFamily="34" charset="-128"/>
                          <a:cs typeface="Arial Unicode MS" pitchFamily="34" charset="-128"/>
                        </a:rPr>
                        <a:t>Project Team:   Sola Alabi, Okwelum Felix, Odia Enaohwo, Aboderin Yemi , CR</a:t>
                      </a:r>
                    </a:p>
                    <a:p>
                      <a:pPr marL="192088" marR="0" lvl="1" indent="-171450" algn="l" defTabSz="895255" rtl="0" eaLnBrk="1" fontAlgn="base" latinLnBrk="0" hangingPunct="1">
                        <a:lnSpc>
                          <a:spcPct val="100000"/>
                        </a:lnSpc>
                        <a:spcBef>
                          <a:spcPct val="0"/>
                        </a:spcBef>
                        <a:spcAft>
                          <a:spcPct val="0"/>
                        </a:spcAft>
                        <a:buClr>
                          <a:schemeClr val="tx2"/>
                        </a:buClr>
                        <a:buSzPct val="100000"/>
                        <a:buFont typeface="Arial" panose="020B0604020202020204" pitchFamily="34" charset="0"/>
                        <a:buChar char="•"/>
                        <a:tabLst/>
                        <a:defRPr/>
                      </a:pPr>
                      <a:endParaRPr lang="en-US" sz="1100" b="0" dirty="0">
                        <a:solidFill>
                          <a:srgbClr val="000000"/>
                        </a:solidFill>
                        <a:latin typeface="+mn-lt"/>
                        <a:ea typeface="Arial Unicode MS" pitchFamily="34" charset="-128"/>
                        <a:cs typeface="Arial Unicode MS" pitchFamily="34" charset="-128"/>
                      </a:endParaRPr>
                    </a:p>
                    <a:p>
                      <a:pPr marL="192088" marR="0" lvl="1" indent="-171450" algn="l" defTabSz="895255" rtl="0" eaLnBrk="1" fontAlgn="base" latinLnBrk="0" hangingPunct="1">
                        <a:lnSpc>
                          <a:spcPct val="100000"/>
                        </a:lnSpc>
                        <a:spcBef>
                          <a:spcPct val="0"/>
                        </a:spcBef>
                        <a:spcAft>
                          <a:spcPct val="0"/>
                        </a:spcAft>
                        <a:buClr>
                          <a:schemeClr val="tx2"/>
                        </a:buClr>
                        <a:buSzPct val="100000"/>
                        <a:buFont typeface="Arial" panose="020B0604020202020204" pitchFamily="34" charset="0"/>
                        <a:buChar char="•"/>
                        <a:tabLst/>
                        <a:defRPr/>
                      </a:pPr>
                      <a:r>
                        <a:rPr lang="en-US" sz="1100" b="0" dirty="0">
                          <a:solidFill>
                            <a:srgbClr val="000000"/>
                          </a:solidFill>
                          <a:latin typeface="+mn-lt"/>
                          <a:ea typeface="Arial Unicode MS" pitchFamily="34" charset="-128"/>
                          <a:cs typeface="Arial Unicode MS" pitchFamily="34" charset="-128"/>
                        </a:rPr>
                        <a:t>External Stakeholders: Community vendors</a:t>
                      </a:r>
                    </a:p>
                  </a:txBody>
                  <a:tcPr/>
                </a:tc>
                <a:extLst>
                  <a:ext uri="{0D108BD9-81ED-4DB2-BD59-A6C34878D82A}">
                    <a16:rowId xmlns:a16="http://schemas.microsoft.com/office/drawing/2014/main" val="3988846728"/>
                  </a:ext>
                </a:extLst>
              </a:tr>
              <a:tr h="282396">
                <a:tc>
                  <a:txBody>
                    <a:bodyPr/>
                    <a:lstStyle/>
                    <a:p>
                      <a:pPr marL="1588" marR="0" lvl="1" indent="0" defTabSz="895255" fontAlgn="base">
                        <a:lnSpc>
                          <a:spcPct val="100000"/>
                        </a:lnSpc>
                        <a:spcBef>
                          <a:spcPct val="0"/>
                        </a:spcBef>
                        <a:spcAft>
                          <a:spcPct val="0"/>
                        </a:spcAft>
                        <a:buClrTx/>
                        <a:buSzPct val="100000"/>
                        <a:buNone/>
                        <a:tabLst/>
                        <a:defRPr/>
                      </a:pPr>
                      <a:r>
                        <a:rPr lang="en-US" sz="1200" b="1" dirty="0">
                          <a:solidFill>
                            <a:srgbClr val="C00000"/>
                          </a:solidFill>
                          <a:latin typeface="ShellMedium" panose="00000600000000000000" pitchFamily="50" charset="0"/>
                          <a:ea typeface="Arial Unicode MS" pitchFamily="34" charset="-128"/>
                          <a:cs typeface="Arial Unicode MS" pitchFamily="34" charset="-128"/>
                        </a:rPr>
                        <a:t>Deliverables</a:t>
                      </a:r>
                    </a:p>
                  </a:txBody>
                  <a:tcPr>
                    <a:solidFill>
                      <a:schemeClr val="accent1"/>
                    </a:solidFill>
                  </a:tcPr>
                </a:tc>
                <a:extLst>
                  <a:ext uri="{0D108BD9-81ED-4DB2-BD59-A6C34878D82A}">
                    <a16:rowId xmlns:a16="http://schemas.microsoft.com/office/drawing/2014/main" val="298061268"/>
                  </a:ext>
                </a:extLst>
              </a:tr>
              <a:tr h="917548">
                <a:tc>
                  <a:txBody>
                    <a:bodyPr/>
                    <a:lstStyle/>
                    <a:p>
                      <a:pPr marL="249238" marR="0" lvl="1" indent="-171450" algn="l" defTabSz="895255" rtl="0" eaLnBrk="1" fontAlgn="base" latinLnBrk="0" hangingPunct="1">
                        <a:lnSpc>
                          <a:spcPct val="100000"/>
                        </a:lnSpc>
                        <a:spcBef>
                          <a:spcPct val="0"/>
                        </a:spcBef>
                        <a:spcAft>
                          <a:spcPct val="0"/>
                        </a:spcAft>
                        <a:buClrTx/>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404040"/>
                          </a:solidFill>
                          <a:effectLst/>
                          <a:uLnTx/>
                          <a:uFillTx/>
                          <a:latin typeface="+mn-lt"/>
                          <a:ea typeface="Arial Unicode MS" pitchFamily="34" charset="-128"/>
                        </a:rPr>
                        <a:t>Up-to-date Asset register of all obsolete kitchen/laundry/household equipment in FLB-East and West locations.</a:t>
                      </a:r>
                    </a:p>
                    <a:p>
                      <a:pPr marL="249238" marR="0" lvl="1" indent="-171450" algn="l" defTabSz="895255" rtl="0" eaLnBrk="1" fontAlgn="base" latinLnBrk="0" hangingPunct="1">
                        <a:lnSpc>
                          <a:spcPct val="100000"/>
                        </a:lnSpc>
                        <a:spcBef>
                          <a:spcPct val="0"/>
                        </a:spcBef>
                        <a:spcAft>
                          <a:spcPct val="0"/>
                        </a:spcAft>
                        <a:buClrTx/>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404040"/>
                          </a:solidFill>
                          <a:effectLst/>
                          <a:uLnTx/>
                          <a:uFillTx/>
                          <a:latin typeface="+mn-lt"/>
                          <a:ea typeface="Arial Unicode MS" pitchFamily="34" charset="-128"/>
                        </a:rPr>
                        <a:t>Disposal of all obsolete kitchen/laundry/household equipment in FLB-East and West locations.</a:t>
                      </a:r>
                    </a:p>
                  </a:txBody>
                  <a:tcPr/>
                </a:tc>
                <a:extLst>
                  <a:ext uri="{0D108BD9-81ED-4DB2-BD59-A6C34878D82A}">
                    <a16:rowId xmlns:a16="http://schemas.microsoft.com/office/drawing/2014/main" val="3509450707"/>
                  </a:ext>
                </a:extLst>
              </a:tr>
              <a:tr h="255710">
                <a:tc>
                  <a:txBody>
                    <a:bodyPr/>
                    <a:lstStyle/>
                    <a:p>
                      <a:pPr marL="77788" marR="0" lvl="1" indent="0" algn="l" defTabSz="895255" rtl="0" eaLnBrk="1" fontAlgn="base" latinLnBrk="0" hangingPunct="1">
                        <a:lnSpc>
                          <a:spcPct val="100000"/>
                        </a:lnSpc>
                        <a:spcBef>
                          <a:spcPct val="0"/>
                        </a:spcBef>
                        <a:spcAft>
                          <a:spcPct val="0"/>
                        </a:spcAft>
                        <a:buClrTx/>
                        <a:buSzPct val="100000"/>
                        <a:buFont typeface="+mj-lt"/>
                        <a:buNone/>
                        <a:tabLst/>
                        <a:defRPr/>
                      </a:pPr>
                      <a:r>
                        <a:rPr lang="en-US" sz="1100" b="1" dirty="0">
                          <a:solidFill>
                            <a:srgbClr val="C00000"/>
                          </a:solidFill>
                          <a:latin typeface="ShellMedium" panose="00000600000000000000" pitchFamily="50" charset="0"/>
                          <a:ea typeface="Arial Unicode MS" pitchFamily="34" charset="-128"/>
                          <a:cs typeface="Arial Unicode MS" pitchFamily="34" charset="-128"/>
                        </a:rPr>
                        <a:t>Key Risks : Mitigations</a:t>
                      </a:r>
                    </a:p>
                  </a:txBody>
                  <a:tcPr>
                    <a:solidFill>
                      <a:schemeClr val="accent1"/>
                    </a:solidFill>
                  </a:tcPr>
                </a:tc>
                <a:extLst>
                  <a:ext uri="{0D108BD9-81ED-4DB2-BD59-A6C34878D82A}">
                    <a16:rowId xmlns:a16="http://schemas.microsoft.com/office/drawing/2014/main" val="2000703721"/>
                  </a:ext>
                </a:extLst>
              </a:tr>
              <a:tr h="718303">
                <a:tc>
                  <a:txBody>
                    <a:bodyPr/>
                    <a:lstStyle/>
                    <a:p>
                      <a:pPr marL="249238" marR="0" lvl="1" indent="-171450" algn="l" defTabSz="895255" rtl="0" eaLnBrk="1" fontAlgn="base" latinLnBrk="0" hangingPunct="1">
                        <a:lnSpc>
                          <a:spcPct val="100000"/>
                        </a:lnSpc>
                        <a:spcBef>
                          <a:spcPct val="0"/>
                        </a:spcBef>
                        <a:spcAft>
                          <a:spcPct val="0"/>
                        </a:spcAft>
                        <a:buClrTx/>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404040"/>
                          </a:solidFill>
                          <a:effectLst/>
                          <a:uLnTx/>
                          <a:uFillTx/>
                          <a:latin typeface="+mn-lt"/>
                          <a:ea typeface="Arial Unicode MS" pitchFamily="34" charset="-128"/>
                        </a:rPr>
                        <a:t>Community demand for items  : Engage identified stakeholders</a:t>
                      </a:r>
                    </a:p>
                    <a:p>
                      <a:pPr marL="249238" marR="0" lvl="1" indent="-171450" algn="l" defTabSz="895255" rtl="0" eaLnBrk="1" fontAlgn="base" latinLnBrk="0" hangingPunct="1">
                        <a:lnSpc>
                          <a:spcPct val="100000"/>
                        </a:lnSpc>
                        <a:spcBef>
                          <a:spcPct val="0"/>
                        </a:spcBef>
                        <a:spcAft>
                          <a:spcPct val="0"/>
                        </a:spcAft>
                        <a:buClrTx/>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404040"/>
                          </a:solidFill>
                          <a:effectLst/>
                          <a:uLnTx/>
                          <a:uFillTx/>
                          <a:latin typeface="+mn-lt"/>
                          <a:ea typeface="Arial Unicode MS" pitchFamily="34" charset="-128"/>
                        </a:rPr>
                        <a:t>Disposal of junk items  :  Engage waste management team</a:t>
                      </a:r>
                    </a:p>
                    <a:p>
                      <a:pPr marL="249238" marR="0" lvl="1" indent="-171450" algn="l" defTabSz="895255" rtl="0" eaLnBrk="1" fontAlgn="base" latinLnBrk="0" hangingPunct="1">
                        <a:lnSpc>
                          <a:spcPct val="100000"/>
                        </a:lnSpc>
                        <a:spcBef>
                          <a:spcPct val="0"/>
                        </a:spcBef>
                        <a:spcAft>
                          <a:spcPct val="0"/>
                        </a:spcAft>
                        <a:buClrTx/>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404040"/>
                          </a:solidFill>
                          <a:effectLst/>
                          <a:uLnTx/>
                          <a:uFillTx/>
                          <a:latin typeface="+mn-lt"/>
                          <a:ea typeface="Arial Unicode MS" pitchFamily="34" charset="-128"/>
                        </a:rPr>
                        <a:t>Handling of materials:   Follow item handling/movement procedures</a:t>
                      </a:r>
                    </a:p>
                  </a:txBody>
                  <a:tcPr/>
                </a:tc>
                <a:extLst>
                  <a:ext uri="{0D108BD9-81ED-4DB2-BD59-A6C34878D82A}">
                    <a16:rowId xmlns:a16="http://schemas.microsoft.com/office/drawing/2014/main" val="2245517579"/>
                  </a:ext>
                </a:extLst>
              </a:tr>
              <a:tr h="282396">
                <a:tc>
                  <a:txBody>
                    <a:bodyPr/>
                    <a:lstStyle/>
                    <a:p>
                      <a:pPr marL="1588" marR="0" lvl="1" indent="0" defTabSz="895255" fontAlgn="base">
                        <a:lnSpc>
                          <a:spcPct val="100000"/>
                        </a:lnSpc>
                        <a:spcBef>
                          <a:spcPct val="0"/>
                        </a:spcBef>
                        <a:spcAft>
                          <a:spcPct val="0"/>
                        </a:spcAft>
                        <a:buClrTx/>
                        <a:buSzPct val="100000"/>
                        <a:buNone/>
                        <a:tabLst/>
                        <a:defRPr/>
                      </a:pPr>
                      <a:r>
                        <a:rPr lang="en-US" sz="1200" b="1" kern="1200" dirty="0">
                          <a:solidFill>
                            <a:srgbClr val="C00000"/>
                          </a:solidFill>
                          <a:latin typeface="ShellMedium" panose="00000600000000000000" pitchFamily="50" charset="0"/>
                          <a:ea typeface="Arial Unicode MS" pitchFamily="34" charset="-128"/>
                          <a:cs typeface="Arial Unicode MS" pitchFamily="34" charset="-128"/>
                        </a:rPr>
                        <a:t>Key Activities and Timelines</a:t>
                      </a:r>
                    </a:p>
                  </a:txBody>
                  <a:tcPr>
                    <a:solidFill>
                      <a:schemeClr val="accent1"/>
                    </a:solidFill>
                  </a:tcPr>
                </a:tc>
                <a:extLst>
                  <a:ext uri="{0D108BD9-81ED-4DB2-BD59-A6C34878D82A}">
                    <a16:rowId xmlns:a16="http://schemas.microsoft.com/office/drawing/2014/main" val="2169462241"/>
                  </a:ext>
                </a:extLst>
              </a:tr>
              <a:tr h="996718">
                <a:tc>
                  <a:txBody>
                    <a:bodyPr/>
                    <a:lstStyle/>
                    <a:p>
                      <a:pPr marL="77788" marR="0" lvl="1" indent="0" algn="l" defTabSz="895255" rtl="0" eaLnBrk="1" fontAlgn="base" latinLnBrk="0" hangingPunct="1">
                        <a:lnSpc>
                          <a:spcPct val="100000"/>
                        </a:lnSpc>
                        <a:spcBef>
                          <a:spcPct val="0"/>
                        </a:spcBef>
                        <a:spcAft>
                          <a:spcPct val="0"/>
                        </a:spcAft>
                        <a:buClrTx/>
                        <a:buSzPct val="100000"/>
                        <a:buFont typeface="+mj-lt"/>
                        <a:buNone/>
                        <a:tabLst/>
                        <a:defRPr/>
                      </a:pPr>
                      <a:endParaRPr kumimoji="0" lang="en-US" sz="1100" b="0" i="0" u="none" strike="noStrike" kern="1200" cap="none" spc="0" normalizeH="0" baseline="0" noProof="0" dirty="0">
                        <a:ln>
                          <a:noFill/>
                        </a:ln>
                        <a:solidFill>
                          <a:srgbClr val="000000"/>
                        </a:solidFill>
                        <a:effectLst/>
                        <a:uLnTx/>
                        <a:uFillTx/>
                        <a:latin typeface="+mn-lt"/>
                        <a:ea typeface="Arial Unicode MS" pitchFamily="34" charset="-128"/>
                      </a:endParaRPr>
                    </a:p>
                  </a:txBody>
                  <a:tcPr/>
                </a:tc>
                <a:extLst>
                  <a:ext uri="{0D108BD9-81ED-4DB2-BD59-A6C34878D82A}">
                    <a16:rowId xmlns:a16="http://schemas.microsoft.com/office/drawing/2014/main" val="2981531099"/>
                  </a:ext>
                </a:extLst>
              </a:tr>
            </a:tbl>
          </a:graphicData>
        </a:graphic>
      </p:graphicFrame>
      <p:graphicFrame>
        <p:nvGraphicFramePr>
          <p:cNvPr id="4" name="Table 3">
            <a:extLst>
              <a:ext uri="{FF2B5EF4-FFF2-40B4-BE49-F238E27FC236}">
                <a16:creationId xmlns:a16="http://schemas.microsoft.com/office/drawing/2014/main" id="{64B16BA6-BBAB-A620-499F-AD5DE758FFE2}"/>
              </a:ext>
            </a:extLst>
          </p:cNvPr>
          <p:cNvGraphicFramePr>
            <a:graphicFrameLocks noGrp="1"/>
          </p:cNvGraphicFramePr>
          <p:nvPr>
            <p:extLst>
              <p:ext uri="{D42A27DB-BD31-4B8C-83A1-F6EECF244321}">
                <p14:modId xmlns:p14="http://schemas.microsoft.com/office/powerpoint/2010/main" val="4245005138"/>
              </p:ext>
            </p:extLst>
          </p:nvPr>
        </p:nvGraphicFramePr>
        <p:xfrm>
          <a:off x="6212498" y="5427919"/>
          <a:ext cx="5404414" cy="933498"/>
        </p:xfrm>
        <a:graphic>
          <a:graphicData uri="http://schemas.openxmlformats.org/drawingml/2006/table">
            <a:tbl>
              <a:tblPr/>
              <a:tblGrid>
                <a:gridCol w="82353">
                  <a:extLst>
                    <a:ext uri="{9D8B030D-6E8A-4147-A177-3AD203B41FA5}">
                      <a16:colId xmlns:a16="http://schemas.microsoft.com/office/drawing/2014/main" val="114876258"/>
                    </a:ext>
                  </a:extLst>
                </a:gridCol>
                <a:gridCol w="1482355">
                  <a:extLst>
                    <a:ext uri="{9D8B030D-6E8A-4147-A177-3AD203B41FA5}">
                      <a16:colId xmlns:a16="http://schemas.microsoft.com/office/drawing/2014/main" val="610376638"/>
                    </a:ext>
                  </a:extLst>
                </a:gridCol>
                <a:gridCol w="566178">
                  <a:extLst>
                    <a:ext uri="{9D8B030D-6E8A-4147-A177-3AD203B41FA5}">
                      <a16:colId xmlns:a16="http://schemas.microsoft.com/office/drawing/2014/main" val="3822459167"/>
                    </a:ext>
                  </a:extLst>
                </a:gridCol>
                <a:gridCol w="288235">
                  <a:extLst>
                    <a:ext uri="{9D8B030D-6E8A-4147-A177-3AD203B41FA5}">
                      <a16:colId xmlns:a16="http://schemas.microsoft.com/office/drawing/2014/main" val="3650507038"/>
                    </a:ext>
                  </a:extLst>
                </a:gridCol>
                <a:gridCol w="308823">
                  <a:extLst>
                    <a:ext uri="{9D8B030D-6E8A-4147-A177-3AD203B41FA5}">
                      <a16:colId xmlns:a16="http://schemas.microsoft.com/office/drawing/2014/main" val="1534017477"/>
                    </a:ext>
                  </a:extLst>
                </a:gridCol>
                <a:gridCol w="247059">
                  <a:extLst>
                    <a:ext uri="{9D8B030D-6E8A-4147-A177-3AD203B41FA5}">
                      <a16:colId xmlns:a16="http://schemas.microsoft.com/office/drawing/2014/main" val="802975809"/>
                    </a:ext>
                  </a:extLst>
                </a:gridCol>
                <a:gridCol w="247059">
                  <a:extLst>
                    <a:ext uri="{9D8B030D-6E8A-4147-A177-3AD203B41FA5}">
                      <a16:colId xmlns:a16="http://schemas.microsoft.com/office/drawing/2014/main" val="4279276728"/>
                    </a:ext>
                  </a:extLst>
                </a:gridCol>
                <a:gridCol w="277941">
                  <a:extLst>
                    <a:ext uri="{9D8B030D-6E8A-4147-A177-3AD203B41FA5}">
                      <a16:colId xmlns:a16="http://schemas.microsoft.com/office/drawing/2014/main" val="3370619382"/>
                    </a:ext>
                  </a:extLst>
                </a:gridCol>
                <a:gridCol w="288235">
                  <a:extLst>
                    <a:ext uri="{9D8B030D-6E8A-4147-A177-3AD203B41FA5}">
                      <a16:colId xmlns:a16="http://schemas.microsoft.com/office/drawing/2014/main" val="525416319"/>
                    </a:ext>
                  </a:extLst>
                </a:gridCol>
                <a:gridCol w="288235">
                  <a:extLst>
                    <a:ext uri="{9D8B030D-6E8A-4147-A177-3AD203B41FA5}">
                      <a16:colId xmlns:a16="http://schemas.microsoft.com/office/drawing/2014/main" val="168501621"/>
                    </a:ext>
                  </a:extLst>
                </a:gridCol>
                <a:gridCol w="247059">
                  <a:extLst>
                    <a:ext uri="{9D8B030D-6E8A-4147-A177-3AD203B41FA5}">
                      <a16:colId xmlns:a16="http://schemas.microsoft.com/office/drawing/2014/main" val="1495940180"/>
                    </a:ext>
                  </a:extLst>
                </a:gridCol>
                <a:gridCol w="267647">
                  <a:extLst>
                    <a:ext uri="{9D8B030D-6E8A-4147-A177-3AD203B41FA5}">
                      <a16:colId xmlns:a16="http://schemas.microsoft.com/office/drawing/2014/main" val="3843350230"/>
                    </a:ext>
                  </a:extLst>
                </a:gridCol>
                <a:gridCol w="277941">
                  <a:extLst>
                    <a:ext uri="{9D8B030D-6E8A-4147-A177-3AD203B41FA5}">
                      <a16:colId xmlns:a16="http://schemas.microsoft.com/office/drawing/2014/main" val="1530775970"/>
                    </a:ext>
                  </a:extLst>
                </a:gridCol>
                <a:gridCol w="277941">
                  <a:extLst>
                    <a:ext uri="{9D8B030D-6E8A-4147-A177-3AD203B41FA5}">
                      <a16:colId xmlns:a16="http://schemas.microsoft.com/office/drawing/2014/main" val="837260900"/>
                    </a:ext>
                  </a:extLst>
                </a:gridCol>
                <a:gridCol w="257353">
                  <a:extLst>
                    <a:ext uri="{9D8B030D-6E8A-4147-A177-3AD203B41FA5}">
                      <a16:colId xmlns:a16="http://schemas.microsoft.com/office/drawing/2014/main" val="3256541234"/>
                    </a:ext>
                  </a:extLst>
                </a:gridCol>
              </a:tblGrid>
              <a:tr h="109628">
                <a:tc gridSpan="15">
                  <a:txBody>
                    <a:bodyPr/>
                    <a:lstStyle/>
                    <a:p>
                      <a:pPr algn="ctr" fontAlgn="b"/>
                      <a:r>
                        <a:rPr lang="en-US" sz="500" b="1" i="0" u="none" strike="noStrike">
                          <a:solidFill>
                            <a:srgbClr val="000000"/>
                          </a:solidFill>
                          <a:effectLst/>
                          <a:latin typeface="Calibri" panose="020F0502020204030204" pitchFamily="34" charset="0"/>
                        </a:rPr>
                        <a:t>High Level Project Plan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2377739"/>
                  </a:ext>
                </a:extLst>
              </a:tr>
              <a:tr h="166102">
                <a:tc>
                  <a:txBody>
                    <a:bodyPr/>
                    <a:lstStyle/>
                    <a:p>
                      <a:pPr algn="l" fontAlgn="b"/>
                      <a:r>
                        <a:rPr lang="en-US" sz="500" b="0" i="0" u="none" strike="noStrike">
                          <a:solidFill>
                            <a:srgbClr val="000000"/>
                          </a:solidFill>
                          <a:effectLst/>
                          <a:latin typeface="Calibri" panose="020F0502020204030204" pitchFamily="34" charset="0"/>
                        </a:rPr>
                        <a: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Activity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Key Resources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18-May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25-May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2-Jun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8-Jun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15-Jun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22-Jun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29-Jun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6-Jul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13-Jul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20-Jul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727/2024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3-Aug</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7277891"/>
                  </a:ext>
                </a:extLst>
              </a:tr>
              <a:tr h="109628">
                <a:tc>
                  <a:txBody>
                    <a:bodyPr/>
                    <a:lstStyle/>
                    <a:p>
                      <a:pPr algn="r" fontAlgn="b"/>
                      <a:r>
                        <a:rPr lang="en-US" sz="5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Review and fine tune identified scenarios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Project team</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US" sz="5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6942007"/>
                  </a:ext>
                </a:extLst>
              </a:tr>
              <a:tr h="109628">
                <a:tc>
                  <a:txBody>
                    <a:bodyPr/>
                    <a:lstStyle/>
                    <a:p>
                      <a:pPr algn="r" fontAlgn="b"/>
                      <a:r>
                        <a:rPr lang="en-US" sz="500" b="0" i="0" u="none" strike="noStrike">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Engage project steering committee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DE, Other leaders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US" sz="5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2290212"/>
                  </a:ext>
                </a:extLst>
              </a:tr>
              <a:tr h="109628">
                <a:tc>
                  <a:txBody>
                    <a:bodyPr/>
                    <a:lstStyle/>
                    <a:p>
                      <a:pPr algn="r" fontAlgn="b"/>
                      <a:r>
                        <a:rPr lang="en-US" sz="500" b="0" i="0" u="none" strike="noStrike">
                          <a:solidFill>
                            <a:srgbClr val="000000"/>
                          </a:solidFill>
                          <a:effectLst/>
                          <a:latin typeface="Calibri" panose="020F0502020204030204" pitchFamily="34" charset="0"/>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Engage External Stakeholders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Govt. NAPIMS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US" sz="5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US" sz="5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732554"/>
                  </a:ext>
                </a:extLst>
              </a:tr>
              <a:tr h="109628">
                <a:tc>
                  <a:txBody>
                    <a:bodyPr/>
                    <a:lstStyle/>
                    <a:p>
                      <a:pPr algn="r" fontAlgn="b"/>
                      <a:r>
                        <a:rPr lang="en-US" sz="500" b="0" i="0" u="none" strike="noStrike">
                          <a:solidFill>
                            <a:srgbClr val="000000"/>
                          </a:solidFill>
                          <a:effectLst/>
                          <a:latin typeface="Calibri" panose="020F0502020204030204" pitchFamily="34"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Develop and communicate execution plan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Project team</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US" sz="5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US" sz="5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US" sz="5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2556067"/>
                  </a:ext>
                </a:extLst>
              </a:tr>
              <a:tr h="109628">
                <a:tc>
                  <a:txBody>
                    <a:bodyPr/>
                    <a:lstStyle/>
                    <a:p>
                      <a:pPr algn="r" fontAlgn="b"/>
                      <a:r>
                        <a:rPr lang="en-US" sz="500" b="0" i="0" u="none" strike="noStrike">
                          <a:solidFill>
                            <a:srgbClr val="000000"/>
                          </a:solidFill>
                          <a:effectLst/>
                          <a:latin typeface="Calibri" panose="020F0502020204030204" pitchFamily="34" charset="0"/>
                        </a:rPr>
                        <a:t>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Demobilisation of impacted contracts/personnel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Project team</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US" sz="5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US" sz="5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1462173"/>
                  </a:ext>
                </a:extLst>
              </a:tr>
              <a:tr h="109628">
                <a:tc>
                  <a:txBody>
                    <a:bodyPr/>
                    <a:lstStyle/>
                    <a:p>
                      <a:pPr algn="r" fontAlgn="b"/>
                      <a:r>
                        <a:rPr lang="en-US" sz="500" b="0" i="0" u="none" strike="noStrike">
                          <a:solidFill>
                            <a:srgbClr val="000000"/>
                          </a:solidFill>
                          <a:effectLst/>
                          <a:latin typeface="Calibri" panose="020F0502020204030204" pitchFamily="34" charset="0"/>
                        </a:rPr>
                        <a:t>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dirty="0">
                          <a:solidFill>
                            <a:srgbClr val="000000"/>
                          </a:solidFill>
                          <a:effectLst/>
                          <a:latin typeface="Calibri" panose="020F0502020204030204" pitchFamily="34" charset="0"/>
                        </a:rPr>
                        <a:t>Implement Cost Saving Initiatives /structures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dirty="0">
                          <a:solidFill>
                            <a:srgbClr val="000000"/>
                          </a:solidFill>
                          <a:effectLst/>
                          <a:latin typeface="Calibri" panose="020F0502020204030204" pitchFamily="34" charset="0"/>
                        </a:rPr>
                        <a:t>Project team</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dirty="0">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731725335"/>
                  </a:ext>
                </a:extLst>
              </a:tr>
            </a:tbl>
          </a:graphicData>
        </a:graphic>
      </p:graphicFrame>
    </p:spTree>
    <p:custDataLst>
      <p:tags r:id="rId2"/>
    </p:custDataLst>
    <p:extLst>
      <p:ext uri="{BB962C8B-B14F-4D97-AF65-F5344CB8AC3E}">
        <p14:creationId xmlns:p14="http://schemas.microsoft.com/office/powerpoint/2010/main" val="6839148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NAME" val="Moon"/>
</p:tagLst>
</file>

<file path=ppt/tags/tag20.xml><?xml version="1.0" encoding="utf-8"?>
<p:tagLst xmlns:a="http://schemas.openxmlformats.org/drawingml/2006/main" xmlns:r="http://schemas.openxmlformats.org/officeDocument/2006/relationships" xmlns:p="http://schemas.openxmlformats.org/presentationml/2006/main">
  <p:tag name="NOPREFERENCE" val="Fals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Qemwp5yST9C_d8lf_YJUcg"/>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9.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heme/theme1.xml><?xml version="1.0" encoding="utf-8"?>
<a:theme xmlns:a="http://schemas.openxmlformats.org/drawingml/2006/main" name="Shell_CF_RDS598">
  <a:themeElements>
    <a:clrScheme name="Current">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Custom 40">
      <a:majorFont>
        <a:latin typeface="Futura Bold"/>
        <a:ea typeface="ＭＳ Ｐゴシック"/>
        <a:cs typeface=""/>
      </a:majorFont>
      <a:minorFont>
        <a:latin typeface="Futura Medium"/>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595959"/>
        </a:dk1>
        <a:lt1>
          <a:srgbClr val="FFFFFF"/>
        </a:lt1>
        <a:dk2>
          <a:srgbClr val="DD1D21"/>
        </a:dk2>
        <a:lt2>
          <a:srgbClr val="D9D9D9"/>
        </a:lt2>
        <a:accent1>
          <a:srgbClr val="FBCE07"/>
        </a:accent1>
        <a:accent2>
          <a:srgbClr val="DD1D21"/>
        </a:accent2>
        <a:accent3>
          <a:srgbClr val="003C88"/>
        </a:accent3>
        <a:accent4>
          <a:srgbClr val="641964"/>
        </a:accent4>
        <a:accent5>
          <a:srgbClr val="008443"/>
        </a:accent5>
        <a:accent6>
          <a:srgbClr val="808080"/>
        </a:accent6>
        <a:hlink>
          <a:srgbClr val="003C88"/>
        </a:hlink>
        <a:folHlink>
          <a:srgbClr val="64196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hell_CF_RDS598.potx" id="{BBEC8305-3715-4CE6-8699-B28A10179CF1}" vid="{7341CF39-6A8E-487C-9B02-3592AEE52BE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rrent">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p:Policy xmlns:p="office.server.policy" id="" local="true">
  <p:Name>Shell Document Base</p:Name>
  <p:Description/>
  <p:Statement/>
  <p:PolicyItems>
    <p:PolicyItem featureId="Microsoft.Office.RecordsManagement.PolicyFeatures.Expiration" staticId="0x0101006F0A470EEB1140E7AA14F4CE8A50B54C|-742801053" UniqueId="62c7839f-89d5-4253-8aeb-e69d9c8b15df">
      <p:Name>Retention</p:Name>
      <p:Description>Automatic scheduling of content for processing, and performing a retention action on content that has reached its due date.</p:Description>
      <p:CustomData>
        <Schedules nextStageId="2" default="false">
          <Schedule type="Default">
            <stages/>
          </Schedule>
          <Schedule type="Record">
            <stages>
              <data stageId="1">
                <formula id="Microsoft.Office.RecordsManagement.PolicyFeatures.Expiration.Formula.BuiltIn">
                  <number>0</number>
                  <property>Expiry_x0020_Date</property>
                  <propertyId>6b0dd911-601f-40bf-9f24-9f8049df6c10</propertyId>
                  <period>years</period>
                </formula>
                <action type="action" id="Microsoft.Office.RecordsManagement.PolicyFeatures.Expiration.Action.Delete"/>
              </data>
            </stages>
          </Schedule>
        </Schedules>
      </p:CustomData>
    </p:PolicyItem>
  </p:PolicyItems>
</p:Policy>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AEFCountryOfJurisdictionTaxHTField0 xmlns="http://schemas.microsoft.com/sharepoint/v3">
      <Terms xmlns="http://schemas.microsoft.com/office/infopath/2007/PartnerControls">
        <TermInfo xmlns="http://schemas.microsoft.com/office/infopath/2007/PartnerControls">
          <TermName xmlns="http://schemas.microsoft.com/office/infopath/2007/PartnerControls">NIGERIA</TermName>
          <TermId xmlns="http://schemas.microsoft.com/office/infopath/2007/PartnerControls">973e3eb3-a5f9-4712-a628-787e048af9f3</TermId>
        </TermInfo>
      </Terms>
    </SAEFCountryOfJurisdictionTaxHTField0>
    <SAEFBusinessTaxHTField0 xmlns="http://schemas.microsoft.com/sharepoint/v3">
      <Terms xmlns="http://schemas.microsoft.com/office/infopath/2007/PartnerControls">
        <TermInfo xmlns="http://schemas.microsoft.com/office/infopath/2007/PartnerControls">
          <TermName xmlns="http://schemas.microsoft.com/office/infopath/2007/PartnerControls">Upstream International</TermName>
          <TermId xmlns="http://schemas.microsoft.com/office/infopath/2007/PartnerControls">dabf15d9-4f75-4ed1-b8a1-a0c3e2a85888</TermId>
        </TermInfo>
      </Terms>
    </SAEFBusinessTaxHTField0>
    <SAEFGlobalFunctionTaxHTField0 xmlns="http://schemas.microsoft.com/sharepoint/v3">
      <Terms xmlns="http://schemas.microsoft.com/office/infopath/2007/PartnerControls">
        <TermInfo xmlns="http://schemas.microsoft.com/office/infopath/2007/PartnerControls">
          <TermName xmlns="http://schemas.microsoft.com/office/infopath/2007/PartnerControls">Not Applicable</TermName>
          <TermId xmlns="http://schemas.microsoft.com/office/infopath/2007/PartnerControls">ddce64fb-3cb8-4cd9-8e3d-0fe554247fd1</TermId>
        </TermInfo>
      </Terms>
    </SAEFGlobalFunctionTaxHTField0>
    <SAEFBusinessProcessTaxHTField0 xmlns="http://schemas.microsoft.com/sharepoint/v3">
      <Terms xmlns="http://schemas.microsoft.com/office/infopath/2007/PartnerControls">
        <TermInfo xmlns="http://schemas.microsoft.com/office/infopath/2007/PartnerControls">
          <TermName xmlns="http://schemas.microsoft.com/office/infopath/2007/PartnerControls">All - Records Management</TermName>
          <TermId xmlns="http://schemas.microsoft.com/office/infopath/2007/PartnerControls">1f68a0f2-47ab-4887-8df5-7c0616d5ad90</TermId>
        </TermInfo>
      </Terms>
    </SAEFBusinessProcessTaxHTField0>
    <SAEFWorkgroupIDTaxHTField0 xmlns="http://schemas.microsoft.com/sharepoint/v3">
      <Terms xmlns="http://schemas.microsoft.com/office/infopath/2007/PartnerControls">
        <TermInfo xmlns="http://schemas.microsoft.com/office/infopath/2007/PartnerControls">
          <TermName xmlns="http://schemas.microsoft.com/office/infopath/2007/PartnerControls">Upstream _ Single File Plan - 22022</TermName>
          <TermId xmlns="http://schemas.microsoft.com/office/infopath/2007/PartnerControls">d3ed65c1-761d-4a84-a678-924ffd6ed182</TermId>
        </TermInfo>
      </Terms>
    </SAEFWorkgroupIDTaxHTField0>
    <_dlc_DocId xmlns="42099b78-aeef-456d-b5fd-c8cc8be2b78d">AFFAA0824-2060887869-3762</_dlc_DocId>
    <SAEFBusinessUnitRegionTaxHTField0 xmlns="http://schemas.microsoft.com/sharepoint/v3">
      <Terms xmlns="http://schemas.microsoft.com/office/infopath/2007/PartnerControls">
        <TermInfo xmlns="http://schemas.microsoft.com/office/infopath/2007/PartnerControls">
          <TermName xmlns="http://schemas.microsoft.com/office/infopath/2007/PartnerControls">Upstream International</TermName>
          <TermId xmlns="http://schemas.microsoft.com/office/infopath/2007/PartnerControls">dabf15d9-4f75-4ed1-b8a1-a0c3e2a85888</TermId>
        </TermInfo>
      </Terms>
    </SAEFBusinessUnitRegionTaxHTField0>
    <SAEFExportControlClassificationTaxHTField0 xmlns="http://schemas.microsoft.com/sharepoint/v3">
      <Terms xmlns="http://schemas.microsoft.com/office/infopath/2007/PartnerControls">
        <TermInfo xmlns="http://schemas.microsoft.com/office/infopath/2007/PartnerControls">
          <TermName xmlns="http://schemas.microsoft.com/office/infopath/2007/PartnerControls">Non-US content - Non Controlled</TermName>
          <TermId xmlns="http://schemas.microsoft.com/office/infopath/2007/PartnerControls">2ac8835e-0587-4096-a6e2-1f68da1e6cb3</TermId>
        </TermInfo>
      </Terms>
    </SAEFExportControlClassificationTaxHTField0>
    <TaxCatchAll xmlns="42099b78-aeef-456d-b5fd-c8cc8be2b78d">
      <Value>10</Value>
      <Value>9</Value>
      <Value>8</Value>
      <Value>7</Value>
      <Value>6</Value>
      <Value>5</Value>
      <Value>4</Value>
      <Value>3</Value>
      <Value>2</Value>
      <Value>1</Value>
    </TaxCatchAll>
    <SAEFDocumentStatusTaxHTField0 xmlns="http://schemas.microsoft.com/sharepoint/v3">
      <Terms xmlns="http://schemas.microsoft.com/office/infopath/2007/PartnerControls">
        <TermInfo xmlns="http://schemas.microsoft.com/office/infopath/2007/PartnerControls">
          <TermName xmlns="http://schemas.microsoft.com/office/infopath/2007/PartnerControls">Draft</TermName>
          <TermId xmlns="http://schemas.microsoft.com/office/infopath/2007/PartnerControls">1c86f377-7d91-4c95-bd5b-c18c83fe0aa5</TermId>
        </TermInfo>
      </Terms>
    </SAEFDocumentStatusTaxHTField0>
    <_dlc_DocIdUrl xmlns="42099b78-aeef-456d-b5fd-c8cc8be2b78d">
      <Url>https://nga001-sp.shell.com/sites/AFFAA0824/_layouts/15/DocIdRedir.aspx?ID=AFFAA0824-2060887869-3762</Url>
      <Description>AFFAA0824-2060887869-3762</Description>
    </_dlc_DocIdUrl>
    <SAEFLegalEntityTaxHTField0 xmlns="http://schemas.microsoft.com/sharepoint/v3">
      <Terms xmlns="http://schemas.microsoft.com/office/infopath/2007/PartnerControls">
        <TermInfo xmlns="http://schemas.microsoft.com/office/infopath/2007/PartnerControls">
          <TermName xmlns="http://schemas.microsoft.com/office/infopath/2007/PartnerControls">The Shell Petroleum Development Company Of Nigeria Limited</TermName>
          <TermId xmlns="http://schemas.microsoft.com/office/infopath/2007/PartnerControls">b482a97d-f8dd-41c8-ab1c-99b8408fd22e</TermId>
        </TermInfo>
      </Terms>
    </SAEFLegalEntityTaxHTField0>
    <SAEFSecurityClassificationTaxHTField0 xmlns="http://schemas.microsoft.com/sharepoint/v3">
      <Terms xmlns="http://schemas.microsoft.com/office/infopath/2007/PartnerControls">
        <TermInfo xmlns="http://schemas.microsoft.com/office/infopath/2007/PartnerControls">
          <TermName xmlns="http://schemas.microsoft.com/office/infopath/2007/PartnerControls">Restricted</TermName>
          <TermId xmlns="http://schemas.microsoft.com/office/infopath/2007/PartnerControls">21aa7f98-4035-4019-a764-107acb7269af</TermId>
        </TermInfo>
      </Terms>
    </SAEFSecurityClassificationTaxHTField0>
    <SAEFLanguageTaxHTField0 xmlns="http://schemas.microsoft.com/sharepoint/v3">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bd3ad5ee-f0c3-40aa-8cc8-36ef09940af3</TermId>
        </TermInfo>
      </Terms>
    </SAEFLanguageTaxHTField0>
    <SAEFAssetIdentifier xmlns="http://schemas.microsoft.com/sharepoint/v3" xsi:nil="true"/>
    <SAEFIsRecord xmlns="http://schemas.microsoft.com/sharepoint/v3" xsi:nil="true"/>
    <SAEFOwner xmlns="http://schemas.microsoft.com/sharepoint/v3" xsi:nil="true"/>
    <SAEFDeclarer xmlns="http://schemas.microsoft.com/sharepoint/v3" xsi:nil="true"/>
    <SAEFDocumentTypeTaxHTField0 xmlns="http://schemas.microsoft.com/sharepoint/v3">
      <Terms xmlns="http://schemas.microsoft.com/office/infopath/2007/PartnerControls"/>
    </SAEFDocumentTypeTaxHTField0>
    <SAEFFilePlanRecordType xmlns="http://schemas.microsoft.com/sharepoint/v3" xsi:nil="true"/>
    <IconOverlay xmlns="http://schemas.microsoft.com/sharepoint/v4" xsi:nil="true"/>
    <SAEFCollection xmlns="http://schemas.microsoft.com/sharepoint/v3">false</SAEFCollection>
    <SAEFRecordStatus xmlns="http://schemas.microsoft.com/sharepoint/v3" xsi:nil="true"/>
    <SAEFTRIMRecordNumber xmlns="http://schemas.microsoft.com/sharepoint/v3" xsi:nil="true"/>
    <SAEFKeepFileLocal xmlns="http://schemas.microsoft.com/sharepoint/v3">false</SAEFKeepFileLocal>
    <SAEFSiteOwner xmlns="http://schemas.microsoft.com/sharepoint/v3">i:0#.w|africa-me\its-app-imnga-s</SAEFSiteOwner>
    <SAEFSiteCollectionName xmlns="http://schemas.microsoft.com/sharepoint/v3">SCiN Transformation Team</SAEFSiteCollectionName>
  </documentManagement>
</p:properties>
</file>

<file path=customXml/item4.xml><?xml version="1.0" encoding="utf-8"?>
<ct:contentTypeSchema xmlns:ct="http://schemas.microsoft.com/office/2006/metadata/contentType" xmlns:ma="http://schemas.microsoft.com/office/2006/metadata/properties/metaAttributes" ct:_="" ma:_="" ma:contentTypeName="Shell Document" ma:contentTypeID="0x0101006F0A470EEB1140E7AA14F4CE8A50B54C0001CB1477F4DD432AA86DD56CC3887AF4007838DEC0B14A4B4F99BBDD45891623AC" ma:contentTypeVersion="16" ma:contentTypeDescription="Shell Document Content Type" ma:contentTypeScope="" ma:versionID="56d61d369959caf085ee85b36b033008">
  <xsd:schema xmlns:xsd="http://www.w3.org/2001/XMLSchema" xmlns:xs="http://www.w3.org/2001/XMLSchema" xmlns:p="http://schemas.microsoft.com/office/2006/metadata/properties" xmlns:ns1="http://schemas.microsoft.com/sharepoint/v3" xmlns:ns2="42099b78-aeef-456d-b5fd-c8cc8be2b78d" xmlns:ns4="http://schemas.microsoft.com/sharepoint/v4" targetNamespace="http://schemas.microsoft.com/office/2006/metadata/properties" ma:root="true" ma:fieldsID="b0adf4d76da9f2b5d6817a64e16480cb" ns1:_="" ns2:_="" ns4:_="">
    <xsd:import namespace="http://schemas.microsoft.com/sharepoint/v3"/>
    <xsd:import namespace="42099b78-aeef-456d-b5fd-c8cc8be2b78d"/>
    <xsd:import namespace="http://schemas.microsoft.com/sharepoint/v4"/>
    <xsd:element name="properties">
      <xsd:complexType>
        <xsd:sequence>
          <xsd:element name="documentManagement">
            <xsd:complexType>
              <xsd:all>
                <xsd:element ref="ns2:_dlc_DocIdUrl" minOccurs="0"/>
                <xsd:element ref="ns1:SAEFSecurityClassificationTaxHTField0" minOccurs="0"/>
                <xsd:element ref="ns1:SAEFExportControlClassificationTaxHTField0" minOccurs="0"/>
                <xsd:element ref="ns1:SAEFDocumentStatusTaxHTField0" minOccurs="0"/>
                <xsd:element ref="ns1:SAEFDocumentTypeTaxHTField0" minOccurs="0"/>
                <xsd:element ref="ns1:SAEFOwner" minOccurs="0"/>
                <xsd:element ref="ns1:SAEFBusinessTaxHTField0" minOccurs="0"/>
                <xsd:element ref="ns1:SAEFBusinessUnitRegionTaxHTField0" minOccurs="0"/>
                <xsd:element ref="ns1:SAEFGlobalFunctionTaxHTField0" minOccurs="0"/>
                <xsd:element ref="ns1:SAEFBusinessProcessTaxHTField0" minOccurs="0"/>
                <xsd:element ref="ns1:SAEFLegalEntityTaxHTField0" minOccurs="0"/>
                <xsd:element ref="ns1:SAEFWorkgroupIDTaxHTField0" minOccurs="0"/>
                <xsd:element ref="ns1:SAEFSiteCollectionName"/>
                <xsd:element ref="ns1:SAEFSiteOwner"/>
                <xsd:element ref="ns1:SAEFLanguageTaxHTField0" minOccurs="0"/>
                <xsd:element ref="ns1:SAEFCountryOfJurisdictionTaxHTField0" minOccurs="0"/>
                <xsd:element ref="ns1:SAEFCollection"/>
                <xsd:element ref="ns1:SAEFKeepFileLocal"/>
                <xsd:element ref="ns1:SAEFAssetIdentifier" minOccurs="0"/>
                <xsd:element ref="ns2:TaxCatchAllLabel" minOccurs="0"/>
                <xsd:element ref="ns2:TaxCatchAll" minOccurs="0"/>
                <xsd:element ref="ns2:_dlc_DocId" minOccurs="0"/>
                <xsd:element ref="ns2:_dlc_DocIdPersistId" minOccurs="0"/>
                <xsd:element ref="ns1:SAEFFilePlanRecordType" minOccurs="0"/>
                <xsd:element ref="ns1:SAEFRecordStatus" minOccurs="0"/>
                <xsd:element ref="ns1:SAEFDeclarer" minOccurs="0"/>
                <xsd:element ref="ns1:SAEFIsRecord" minOccurs="0"/>
                <xsd:element ref="ns1:SAEFTRIMRecordNumber" minOccurs="0"/>
                <xsd:element ref="ns4:IconOverlay" minOccurs="0"/>
                <xsd:element ref="ns2:Retention_x005f_x0020_label" minOccurs="0"/>
                <xsd:element ref="ns2:Label_x005f_x0020_applied_x005f_x0020_by" minOccurs="0"/>
                <xsd:element ref="ns2:Expiry_x005f_x0020_Date" minOccurs="0"/>
                <xsd:element ref="ns1:_dlc_Exempt" minOccurs="0"/>
                <xsd:element ref="ns1:_dlc_ExpireDateSaved" minOccurs="0"/>
                <xsd:element ref="ns1:_dlc_ExpireDate" minOccurs="0"/>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SAEFSecurityClassificationTaxHTField0" ma:index="3" ma:taxonomy="true" ma:internalName="SAEFSecurityClassificationTaxHTField0" ma:taxonomyFieldName="SAEFSecurityClassification" ma:displayName="Security Classification" ma:default="7;#Restricted|21aa7f98-4035-4019-a764-107acb7269af" ma:fieldId="{2ce2f798-4e95-48f9-a317-73f854109466}" ma:sspId="b9f46dd1-24cc-42ee-81c0-d22fe755409c" ma:termSetId="daf890f0-167e-4ee2-a9fd-a81536ed8167" ma:anchorId="00000000-0000-0000-0000-000000000000" ma:open="false" ma:isKeyword="false">
      <xsd:complexType>
        <xsd:sequence>
          <xsd:element ref="pc:Terms" minOccurs="0" maxOccurs="1"/>
        </xsd:sequence>
      </xsd:complexType>
    </xsd:element>
    <xsd:element name="SAEFExportControlClassificationTaxHTField0" ma:index="5" nillable="true" ma:taxonomy="true" ma:internalName="SAEFExportControlClassificationTaxHTField0" ma:taxonomyFieldName="SAEFExportControlClassification" ma:displayName="Export Control" ma:readOnly="false" ma:default="8;#Non-US content - Non Controlled|2ac8835e-0587-4096-a6e2-1f68da1e6cb3" ma:fieldId="{334f96ae-8e6f-4bca-bd92-9698e8369ad6}" ma:sspId="b9f46dd1-24cc-42ee-81c0-d22fe755409c" ma:termSetId="0a37200c-155d-4bd2-8a71-6ee4023d1aad" ma:anchorId="00000000-0000-0000-0000-000000000000" ma:open="false" ma:isKeyword="false">
      <xsd:complexType>
        <xsd:sequence>
          <xsd:element ref="pc:Terms" minOccurs="0" maxOccurs="1"/>
        </xsd:sequence>
      </xsd:complexType>
    </xsd:element>
    <xsd:element name="SAEFDocumentStatusTaxHTField0" ma:index="7" ma:taxonomy="true" ma:internalName="SAEFDocumentStatusTaxHTField0" ma:taxonomyFieldName="SAEFDocumentStatus" ma:displayName="Document Status" ma:default="10;#Draft|1c86f377-7d91-4c95-bd5b-c18c83fe0aa5" ma:fieldId="{627a77c6-2170-43dd-a0ef-eb6a3870ea75}" ma:sspId="b9f46dd1-24cc-42ee-81c0-d22fe755409c" ma:termSetId="935aba77-d2cb-414d-bb70-87b73a0515d8" ma:anchorId="00000000-0000-0000-0000-000000000000" ma:open="false" ma:isKeyword="false">
      <xsd:complexType>
        <xsd:sequence>
          <xsd:element ref="pc:Terms" minOccurs="0" maxOccurs="1"/>
        </xsd:sequence>
      </xsd:complexType>
    </xsd:element>
    <xsd:element name="SAEFDocumentTypeTaxHTField0" ma:index="9" ma:taxonomy="true" ma:internalName="SAEFDocumentTypeTaxHTField0" ma:taxonomyFieldName="SAEFDocumentType" ma:displayName="Document Type" ma:default="" ma:fieldId="{566fdc14-b4fa-46ee-a88e-e2aac7ad2eac}" ma:sspId="b9f46dd1-24cc-42ee-81c0-d22fe755409c" ma:termSetId="c44bbaaa-530b-481e-814c-1a89fe9de40e" ma:anchorId="352dd3f6-c8ee-4c48-93af-e62c944275c3" ma:open="false" ma:isKeyword="false">
      <xsd:complexType>
        <xsd:sequence>
          <xsd:element ref="pc:Terms" minOccurs="0" maxOccurs="1"/>
        </xsd:sequence>
      </xsd:complexType>
    </xsd:element>
    <xsd:element name="SAEFOwner" ma:index="12" nillable="true" ma:displayName="Owner" ma:internalName="SAEFOwner">
      <xsd:simpleType>
        <xsd:restriction base="dms:Text"/>
      </xsd:simpleType>
    </xsd:element>
    <xsd:element name="SAEFBusinessTaxHTField0" ma:index="13" ma:taxonomy="true" ma:internalName="SAEFBusinessTaxHTField0" ma:taxonomyFieldName="SAEFBusiness" ma:displayName="Business" ma:default="1;#Upstream International|dabf15d9-4f75-4ed1-b8a1-a0c3e2a85888" ma:fieldId="{0d7acb72-5c17-4ee6-b184-d60d15597f6a}"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AEFBusinessUnitRegionTaxHTField0" ma:index="15" ma:taxonomy="true" ma:internalName="SAEFBusinessUnitRegionTaxHTField0" ma:taxonomyFieldName="SAEFBusinessUnitRegion" ma:displayName="Business Unit/Region" ma:default="1;#Upstream International|dabf15d9-4f75-4ed1-b8a1-a0c3e2a85888" ma:fieldId="{98984985-015b-4079-8918-b5a01b45e4b3}"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AEFGlobalFunctionTaxHTField0" ma:index="17" ma:taxonomy="true" ma:internalName="SAEFGlobalFunctionTaxHTField0" ma:taxonomyFieldName="SAEFGlobalFunction" ma:displayName="Business Function" ma:default="2;#Not Applicable|ddce64fb-3cb8-4cd9-8e3d-0fe554247fd1" ma:fieldId="{1284211f-8330-48b1-a5cc-ec1f0d9b0f7a}" ma:sspId="b9f46dd1-24cc-42ee-81c0-d22fe755409c" ma:termSetId="354c4cc3-2d4b-4608-9bbd-a538d7fca2d9" ma:anchorId="00000000-0000-0000-0000-000000000000" ma:open="false" ma:isKeyword="false">
      <xsd:complexType>
        <xsd:sequence>
          <xsd:element ref="pc:Terms" minOccurs="0" maxOccurs="1"/>
        </xsd:sequence>
      </xsd:complexType>
    </xsd:element>
    <xsd:element name="SAEFBusinessProcessTaxHTField0" ma:index="19" nillable="true" ma:taxonomy="true" ma:internalName="SAEFBusinessProcessTaxHTField0" ma:taxonomyFieldName="SAEFBusinessProcess" ma:displayName="Business Process" ma:default="9;#All - Records Management|1f68a0f2-47ab-4887-8df5-7c0616d5ad90" ma:fieldId="{f7493bb9-5348-44de-a787-5c9f505950a2}" ma:sspId="b9f46dd1-24cc-42ee-81c0-d22fe755409c" ma:termSetId="f105a133-66fc-4406-afa4-8b472c9cdbbb" ma:anchorId="00000000-0000-0000-0000-000000000000" ma:open="false" ma:isKeyword="false">
      <xsd:complexType>
        <xsd:sequence>
          <xsd:element ref="pc:Terms" minOccurs="0" maxOccurs="1"/>
        </xsd:sequence>
      </xsd:complexType>
    </xsd:element>
    <xsd:element name="SAEFLegalEntityTaxHTField0" ma:index="21" ma:taxonomy="true" ma:internalName="SAEFLegalEntityTaxHTField0" ma:taxonomyFieldName="SAEFLegalEntity" ma:displayName="Legal Entity" ma:default="3;#The Shell Petroleum Development Company Of Nigeria Limited|b482a97d-f8dd-41c8-ab1c-99b8408fd22e" ma:fieldId="{529dd253-148e-4d10-9b8c-1444f6695d3b}" ma:sspId="b9f46dd1-24cc-42ee-81c0-d22fe755409c" ma:termSetId="94b6dd6e-4329-4f68-907b-ed5bdd50f8ac" ma:anchorId="00000000-0000-0000-0000-000000000000" ma:open="false" ma:isKeyword="false">
      <xsd:complexType>
        <xsd:sequence>
          <xsd:element ref="pc:Terms" minOccurs="0" maxOccurs="1"/>
        </xsd:sequence>
      </xsd:complexType>
    </xsd:element>
    <xsd:element name="SAEFWorkgroupIDTaxHTField0" ma:index="23" ma:taxonomy="true" ma:internalName="SAEFWorkgroupIDTaxHTField0" ma:taxonomyFieldName="SAEFWorkgroupID" ma:displayName="TRIM Workgroup" ma:default="4;#Upstream _ Single File Plan - 22022|d3ed65c1-761d-4a84-a678-924ffd6ed182" ma:fieldId="{c47cabfe-a1bc-4e26-91b8-d95c8ce41647}" ma:sspId="b9f46dd1-24cc-42ee-81c0-d22fe755409c" ma:termSetId="85736b86-0546-4c3b-b21c-7ab07eee0568" ma:anchorId="00000000-0000-0000-0000-000000000000" ma:open="false" ma:isKeyword="false">
      <xsd:complexType>
        <xsd:sequence>
          <xsd:element ref="pc:Terms" minOccurs="0" maxOccurs="1"/>
        </xsd:sequence>
      </xsd:complexType>
    </xsd:element>
    <xsd:element name="SAEFSiteCollectionName" ma:index="25" ma:displayName="Site Collection Name" ma:default="SCiN Transformation Team" ma:hidden="true" ma:internalName="SAEFSiteCollectionName">
      <xsd:simpleType>
        <xsd:restriction base="dms:Text"/>
      </xsd:simpleType>
    </xsd:element>
    <xsd:element name="SAEFSiteOwner" ma:index="26" ma:displayName="Site Owner" ma:default="i:0#.w|africa-me\its-app-imnga-s" ma:hidden="true" ma:internalName="SAEFSiteOwner">
      <xsd:simpleType>
        <xsd:restriction base="dms:Text"/>
      </xsd:simpleType>
    </xsd:element>
    <xsd:element name="SAEFLanguageTaxHTField0" ma:index="27" ma:taxonomy="true" ma:internalName="SAEFLanguageTaxHTField0" ma:taxonomyFieldName="SAEFLanguage" ma:displayName="Language" ma:default="5;#English|bd3ad5ee-f0c3-40aa-8cc8-36ef09940af3" ma:fieldId="{a99e316a-5158-4b34-9a98-5674ef8a1639}" ma:sspId="b9f46dd1-24cc-42ee-81c0-d22fe755409c" ma:termSetId="b2561cd2-09b2-4dce-b5be-021768df6dab" ma:anchorId="00000000-0000-0000-0000-000000000000" ma:open="false" ma:isKeyword="false">
      <xsd:complexType>
        <xsd:sequence>
          <xsd:element ref="pc:Terms" minOccurs="0" maxOccurs="1"/>
        </xsd:sequence>
      </xsd:complexType>
    </xsd:element>
    <xsd:element name="SAEFCountryOfJurisdictionTaxHTField0" ma:index="29" ma:taxonomy="true" ma:internalName="SAEFCountryOfJurisdictionTaxHTField0" ma:taxonomyFieldName="SAEFCountryOfJurisdiction" ma:displayName="Country of Jurisdiction" ma:default="6;#NIGERIA|973e3eb3-a5f9-4712-a628-787e048af9f3" ma:fieldId="{dc07035f-7987-48f5-ba88-2d29e2b62c9e}" ma:sspId="b9f46dd1-24cc-42ee-81c0-d22fe755409c" ma:termSetId="a560ecad-89fd-4dcd-adad-4e15e7baec58" ma:anchorId="00000000-0000-0000-0000-000000000000" ma:open="false" ma:isKeyword="false">
      <xsd:complexType>
        <xsd:sequence>
          <xsd:element ref="pc:Terms" minOccurs="0" maxOccurs="1"/>
        </xsd:sequence>
      </xsd:complexType>
    </xsd:element>
    <xsd:element name="SAEFCollection" ma:index="31" ma:displayName="Collection" ma:default="0" ma:hidden="true" ma:internalName="SAEFCollection">
      <xsd:simpleType>
        <xsd:restriction base="dms:Boolean"/>
      </xsd:simpleType>
    </xsd:element>
    <xsd:element name="SAEFKeepFileLocal" ma:index="32" ma:displayName="Keep File Local" ma:default="0" ma:hidden="true" ma:internalName="SAEFKeepFileLocal">
      <xsd:simpleType>
        <xsd:restriction base="dms:Boolean"/>
      </xsd:simpleType>
    </xsd:element>
    <xsd:element name="SAEFAssetIdentifier" ma:index="33" nillable="true" ma:displayName="Asset Identifier" ma:hidden="true" ma:internalName="SAEFAssetIdentifier">
      <xsd:simpleType>
        <xsd:restriction base="dms:Text"/>
      </xsd:simpleType>
    </xsd:element>
    <xsd:element name="SAEFFilePlanRecordType" ma:index="44" nillable="true" ma:displayName="File Plan Record Type" ma:hidden="true" ma:internalName="SAEFFilePlanRecordType">
      <xsd:simpleType>
        <xsd:restriction base="dms:Text"/>
      </xsd:simpleType>
    </xsd:element>
    <xsd:element name="SAEFRecordStatus" ma:index="45" nillable="true" ma:displayName="Record Status" ma:hidden="true" ma:internalName="SAEFRecordStatus">
      <xsd:simpleType>
        <xsd:restriction base="dms:Text"/>
      </xsd:simpleType>
    </xsd:element>
    <xsd:element name="SAEFDeclarer" ma:index="46" nillable="true" ma:displayName="Declarer" ma:hidden="true" ma:internalName="SAEFDeclarer">
      <xsd:simpleType>
        <xsd:restriction base="dms:Text"/>
      </xsd:simpleType>
    </xsd:element>
    <xsd:element name="SAEFIsRecord" ma:index="47" nillable="true" ma:displayName="Is Record" ma:hidden="true" ma:internalName="SAEFIsRecord">
      <xsd:simpleType>
        <xsd:restriction base="dms:Text"/>
      </xsd:simpleType>
    </xsd:element>
    <xsd:element name="SAEFTRIMRecordNumber" ma:index="48" nillable="true" ma:displayName="TRIM Record Number" ma:hidden="true" ma:internalName="SAEFTRIMRecordNumber">
      <xsd:simpleType>
        <xsd:restriction base="dms:Text"/>
      </xsd:simpleType>
    </xsd:element>
    <xsd:element name="_dlc_Exempt" ma:index="53" nillable="true" ma:displayName="Exempt from Policy" ma:hidden="true" ma:internalName="_dlc_Exempt" ma:readOnly="true">
      <xsd:simpleType>
        <xsd:restriction base="dms:Unknown"/>
      </xsd:simpleType>
    </xsd:element>
    <xsd:element name="_dlc_ExpireDateSaved" ma:index="54" nillable="true" ma:displayName="Original Expiration Date" ma:hidden="true" ma:internalName="_dlc_ExpireDateSaved" ma:readOnly="true">
      <xsd:simpleType>
        <xsd:restriction base="dms:DateTime"/>
      </xsd:simpleType>
    </xsd:element>
    <xsd:element name="_dlc_ExpireDate" ma:index="55" nillable="true" ma:displayName="Expiration Date" ma:description="" ma:hidden="true" ma:indexed="true" ma:internalName="_dlc_ExpireDat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42099b78-aeef-456d-b5fd-c8cc8be2b78d" elementFormDefault="qualified">
    <xsd:import namespace="http://schemas.microsoft.com/office/2006/documentManagement/types"/>
    <xsd:import namespace="http://schemas.microsoft.com/office/infopath/2007/PartnerControls"/>
    <xsd:element name="_dlc_DocIdUrl" ma:index="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TaxCatchAllLabel" ma:index="34" nillable="true" ma:displayName="Taxonomy Catch All Column1" ma:hidden="true" ma:list="{d33939a8-5322-485e-b35d-d8f22c69cb4d}" ma:internalName="TaxCatchAllLabel" ma:readOnly="true" ma:showField="CatchAllDataLabel" ma:web="42099b78-aeef-456d-b5fd-c8cc8be2b78d">
      <xsd:complexType>
        <xsd:complexContent>
          <xsd:extension base="dms:MultiChoiceLookup">
            <xsd:sequence>
              <xsd:element name="Value" type="dms:Lookup" maxOccurs="unbounded" minOccurs="0" nillable="true"/>
            </xsd:sequence>
          </xsd:extension>
        </xsd:complexContent>
      </xsd:complexType>
    </xsd:element>
    <xsd:element name="TaxCatchAll" ma:index="35" nillable="true" ma:displayName="Taxonomy Catch All Column" ma:hidden="true" ma:list="{d33939a8-5322-485e-b35d-d8f22c69cb4d}" ma:internalName="TaxCatchAll" ma:showField="CatchAllData" ma:web="42099b78-aeef-456d-b5fd-c8cc8be2b78d">
      <xsd:complexType>
        <xsd:complexContent>
          <xsd:extension base="dms:MultiChoiceLookup">
            <xsd:sequence>
              <xsd:element name="Value" type="dms:Lookup" maxOccurs="unbounded" minOccurs="0" nillable="true"/>
            </xsd:sequence>
          </xsd:extension>
        </xsd:complexContent>
      </xsd:complexType>
    </xsd:element>
    <xsd:element name="_dlc_DocId" ma:index="41" nillable="true" ma:displayName="Document ID Value" ma:description="The value of the document ID assigned to this item." ma:internalName="_dlc_DocId" ma:readOnly="true">
      <xsd:simpleType>
        <xsd:restriction base="dms:Text"/>
      </xsd:simpleType>
    </xsd:element>
    <xsd:element name="_dlc_DocIdPersistId" ma:index="43" nillable="true" ma:displayName="Persist ID" ma:description="Keep ID on add." ma:hidden="true" ma:internalName="_dlc_DocIdPersistId" ma:readOnly="true">
      <xsd:simpleType>
        <xsd:restriction base="dms:Boolean"/>
      </xsd:simpleType>
    </xsd:element>
    <xsd:element name="Retention_x005f_x0020_label" ma:index="50" nillable="true" ma:displayName="Retention label" ma:internalName="Retention_x0020_label" ma:readOnly="true">
      <xsd:simpleType>
        <xsd:restriction base="dms:Text"/>
      </xsd:simpleType>
    </xsd:element>
    <xsd:element name="Label_x005f_x0020_applied_x005f_x0020_by" ma:index="51" nillable="true" ma:displayName="Label applied by" ma:internalName="Label_x0020_applied_x0020_by"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piry_x005f_x0020_Date" ma:index="52" nillable="true" ma:displayName="Expiry Date" ma:hidden="true" ma:internalName="Expiry_x0020_Date" ma:readOnly="true">
      <xsd:simpleType>
        <xsd:restriction base="dms:DateTime"/>
      </xsd:simpleType>
    </xsd:element>
    <xsd:element name="SharedWithUsers" ma:index="5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57"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49" nillable="true" ma:displayName="IconOverlay" ma:hidden="true" ma:internalName="IconOverlay"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1" ma:displayName="Author"/>
        <xsd:element ref="dcterms:created" minOccurs="0" maxOccurs="1"/>
        <xsd:element ref="dc:identifier" minOccurs="0" maxOccurs="1"/>
        <xsd:element name="contentType" minOccurs="0" maxOccurs="1" type="xsd:string" ma:index="4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Receiver>
    <Name>Microsoft.Office.RecordsManagement.PolicyFeatures.ExpirationEventReceiver</Name>
    <Synchronization>Synchronous</Synchronization>
    <Type>10001</Type>
    <SequenceNumber>101</SequenceNumber>
    <Url/>
    <Assembly>Microsoft.Office.Policy, Version=16.0.0.0,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Url/>
    <Assembly>Microsoft.Office.Policy, Version=16.0.0.0,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Url/>
    <Assembly>Microsoft.Office.Policy, Version=16.0.0.0,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Url/>
    <Assembly>Microsoft.Office.Policy, Version=16.0.0.0,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Url/>
    <Assembly>Microsoft.Office.Policy, Version=16.0.0.0, Culture=neutral, PublicKeyToken=71e9bce111e9429c</Assembly>
    <Class>Microsoft.Office.RecordsManagement.Internal.UpdateExpireDate</Class>
    <Data/>
    <Filter/>
  </Receiver>
</spe:Receivers>
</file>

<file path=customXml/itemProps1.xml><?xml version="1.0" encoding="utf-8"?>
<ds:datastoreItem xmlns:ds="http://schemas.openxmlformats.org/officeDocument/2006/customXml" ds:itemID="{56C7910A-466E-45C0-8B1F-923015FDE648}">
  <ds:schemaRefs>
    <ds:schemaRef ds:uri="office.server.policy"/>
  </ds:schemaRefs>
</ds:datastoreItem>
</file>

<file path=customXml/itemProps2.xml><?xml version="1.0" encoding="utf-8"?>
<ds:datastoreItem xmlns:ds="http://schemas.openxmlformats.org/officeDocument/2006/customXml" ds:itemID="{F685F052-6FE7-47FF-8AE1-30E28B9525C7}">
  <ds:schemaRefs>
    <ds:schemaRef ds:uri="http://schemas.microsoft.com/sharepoint/v3/contenttype/forms"/>
  </ds:schemaRefs>
</ds:datastoreItem>
</file>

<file path=customXml/itemProps3.xml><?xml version="1.0" encoding="utf-8"?>
<ds:datastoreItem xmlns:ds="http://schemas.openxmlformats.org/officeDocument/2006/customXml" ds:itemID="{62D521A2-4FBD-4CFB-AB54-BB985B06056A}">
  <ds:schemaRefs>
    <ds:schemaRef ds:uri="http://schemas.microsoft.com/office/2006/metadata/properties"/>
    <ds:schemaRef ds:uri="http://schemas.microsoft.com/office/infopath/2007/PartnerControls"/>
    <ds:schemaRef ds:uri="http://schemas.microsoft.com/sharepoint/v3"/>
    <ds:schemaRef ds:uri="42099b78-aeef-456d-b5fd-c8cc8be2b78d"/>
    <ds:schemaRef ds:uri="http://schemas.microsoft.com/sharepoint/v4"/>
  </ds:schemaRefs>
</ds:datastoreItem>
</file>

<file path=customXml/itemProps4.xml><?xml version="1.0" encoding="utf-8"?>
<ds:datastoreItem xmlns:ds="http://schemas.openxmlformats.org/officeDocument/2006/customXml" ds:itemID="{E71BE67B-46FD-4E3E-84EC-246C38DE1C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2099b78-aeef-456d-b5fd-c8cc8be2b78d"/>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575F561D-910A-4223-9018-4E7EF74DC55E}">
  <ds:schemaRefs>
    <ds:schemaRef ds:uri="http://schemas.microsoft.com/sharepoint/events"/>
  </ds:schemaRefs>
</ds:datastoreItem>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emplate>blank</Template>
  <TotalTime>9000</TotalTime>
  <Words>478</Words>
  <Application>Microsoft Office PowerPoint</Application>
  <PresentationFormat>Widescreen</PresentationFormat>
  <Paragraphs>137</Paragraphs>
  <Slides>1</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9" baseType="lpstr">
      <vt:lpstr>Calibri</vt:lpstr>
      <vt:lpstr>Futura Medium</vt:lpstr>
      <vt:lpstr>ShellMedium</vt:lpstr>
      <vt:lpstr>Wingdings</vt:lpstr>
      <vt:lpstr>Arial</vt:lpstr>
      <vt:lpstr>Josefin Sans</vt:lpstr>
      <vt:lpstr>Shell_CF_RDS598</vt:lpstr>
      <vt:lpstr>think-cell Slide</vt:lpstr>
      <vt:lpstr>PROJECT CHARTER:Auctioning of decommissioned kitchen equipment in FLBs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End to End electronic Fuel Monitoring System(EFMS) of SCiN SPDC Vessels (Phase 2) by 2020</dc:title>
  <dc:creator>Garus-Kogi, Oghenedoro F SPDC-UPC/G/T</dc:creator>
  <cp:lastModifiedBy>Uduaghan, John T SPDC-REE/N</cp:lastModifiedBy>
  <cp:revision>134</cp:revision>
  <dcterms:created xsi:type="dcterms:W3CDTF">2020-07-29T10:19:34Z</dcterms:created>
  <dcterms:modified xsi:type="dcterms:W3CDTF">2024-04-30T07:07:34Z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policyId">
    <vt:lpwstr>0x0101006F0A470EEB1140E7AA14F4CE8A50B54C|-742801053</vt:lpwstr>
  </property>
  <property fmtid="{D5CDD505-2E9C-101B-9397-08002B2CF9AE}" pid="3" name="ContentTypeId">
    <vt:lpwstr>0x0101006F0A470EEB1140E7AA14F4CE8A50B54C0001CB1477F4DD432AA86DD56CC3887AF4007838DEC0B14A4B4F99BBDD45891623AC</vt:lpwstr>
  </property>
  <property fmtid="{D5CDD505-2E9C-101B-9397-08002B2CF9AE}" pid="4" name="ItemRetentionFormula">
    <vt:lpwstr/>
  </property>
  <property fmtid="{D5CDD505-2E9C-101B-9397-08002B2CF9AE}" pid="5" name="_dlc_DocIdItemGuid">
    <vt:lpwstr>5b6ed26a-f5ed-4597-bc09-3536c0981636</vt:lpwstr>
  </property>
  <property fmtid="{D5CDD505-2E9C-101B-9397-08002B2CF9AE}" pid="6" name="SAEFExportControlClassification">
    <vt:lpwstr>8;#Non-US content - Non Controlled|2ac8835e-0587-4096-a6e2-1f68da1e6cb3</vt:lpwstr>
  </property>
  <property fmtid="{D5CDD505-2E9C-101B-9397-08002B2CF9AE}" pid="7" name="SAEFLegalEntity">
    <vt:lpwstr>3;#The Shell Petroleum Development Company Of Nigeria Limited|b482a97d-f8dd-41c8-ab1c-99b8408fd22e</vt:lpwstr>
  </property>
  <property fmtid="{D5CDD505-2E9C-101B-9397-08002B2CF9AE}" pid="8" name="SAEFWorkgroupID">
    <vt:lpwstr>4;#Upstream _ Single File Plan - 22022|d3ed65c1-761d-4a84-a678-924ffd6ed182</vt:lpwstr>
  </property>
  <property fmtid="{D5CDD505-2E9C-101B-9397-08002B2CF9AE}" pid="9" name="SAEFDocumentStatus">
    <vt:lpwstr>10;#Draft|1c86f377-7d91-4c95-bd5b-c18c83fe0aa5</vt:lpwstr>
  </property>
  <property fmtid="{D5CDD505-2E9C-101B-9397-08002B2CF9AE}" pid="10" name="SAEFBusinessUnitRegion">
    <vt:lpwstr>1;#Upstream International|dabf15d9-4f75-4ed1-b8a1-a0c3e2a85888</vt:lpwstr>
  </property>
  <property fmtid="{D5CDD505-2E9C-101B-9397-08002B2CF9AE}" pid="11" name="SAEFCountryOfJurisdiction">
    <vt:lpwstr>6;#NIGERIA|973e3eb3-a5f9-4712-a628-787e048af9f3</vt:lpwstr>
  </property>
  <property fmtid="{D5CDD505-2E9C-101B-9397-08002B2CF9AE}" pid="12" name="SAEFLanguage">
    <vt:lpwstr>5;#English|bd3ad5ee-f0c3-40aa-8cc8-36ef09940af3</vt:lpwstr>
  </property>
  <property fmtid="{D5CDD505-2E9C-101B-9397-08002B2CF9AE}" pid="13" name="SAEFSecurityClassification">
    <vt:lpwstr>7;#Restricted|21aa7f98-4035-4019-a764-107acb7269af</vt:lpwstr>
  </property>
  <property fmtid="{D5CDD505-2E9C-101B-9397-08002B2CF9AE}" pid="14" name="SAEFBusiness">
    <vt:lpwstr>1;#Upstream International|dabf15d9-4f75-4ed1-b8a1-a0c3e2a85888</vt:lpwstr>
  </property>
  <property fmtid="{D5CDD505-2E9C-101B-9397-08002B2CF9AE}" pid="15" name="SAEFBusinessProcess">
    <vt:lpwstr>9;#All - Records Management|1f68a0f2-47ab-4887-8df5-7c0616d5ad90</vt:lpwstr>
  </property>
  <property fmtid="{D5CDD505-2E9C-101B-9397-08002B2CF9AE}" pid="16" name="SAEFGlobalFunction">
    <vt:lpwstr>2;#Not Applicable|ddce64fb-3cb8-4cd9-8e3d-0fe554247fd1</vt:lpwstr>
  </property>
</Properties>
</file>