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797675" cy="9874250"/>
  <p:embeddedFontLst>
    <p:embeddedFont>
      <p:font typeface="Calibri" panose="020F0502020204030204" pitchFamily="34" charset="0"/>
      <p:regular r:id="rId11"/>
      <p:bold r:id="rId12"/>
      <p:italic r:id="rId13"/>
      <p:boldItalic r:id="rId14"/>
    </p:embeddedFont>
    <p:embeddedFont>
      <p:font typeface="Futura Medium" panose="00000400000000000000" pitchFamily="2"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p:scale>
          <a:sx n="130" d="100"/>
          <a:sy n="130" d="100"/>
        </p:scale>
        <p:origin x="132" y="-84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11/09/2018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11/09/2018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9/11/2018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9/11/2018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b="1" dirty="0">
                <a:latin typeface="Futura Medium" panose="00000400000000000000" pitchFamily="2" charset="0"/>
              </a:rPr>
              <a:t>Project Title: Disposal of Disused Materials in </a:t>
            </a:r>
            <a:r>
              <a:rPr lang="en-US" sz="2000" b="1" dirty="0" err="1">
                <a:latin typeface="Futura Medium" panose="00000400000000000000" pitchFamily="2" charset="0"/>
              </a:rPr>
              <a:t>Rumuahia</a:t>
            </a:r>
            <a:endParaRPr lang="en-US" sz="2000" b="1" dirty="0">
              <a:latin typeface="Futura Medium" panose="00000400000000000000" pitchFamily="2" charset="0"/>
            </a:endParaRPr>
          </a:p>
        </p:txBody>
      </p:sp>
      <p:sp>
        <p:nvSpPr>
          <p:cNvPr id="7" name="Text Placeholder 2"/>
          <p:cNvSpPr txBox="1">
            <a:spLocks/>
          </p:cNvSpPr>
          <p:nvPr/>
        </p:nvSpPr>
        <p:spPr>
          <a:xfrm>
            <a:off x="129119" y="1104529"/>
            <a:ext cx="11893551" cy="1949607"/>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 </a:t>
            </a:r>
          </a:p>
          <a:p>
            <a:pPr algn="just" defTabSz="914400">
              <a:spcAft>
                <a:spcPts val="500"/>
              </a:spcAft>
              <a:defRPr/>
            </a:pPr>
            <a:r>
              <a:rPr lang="en-GB" sz="1200" dirty="0">
                <a:latin typeface="Futura Medium" panose="00000400000000000000" pitchFamily="2" charset="0"/>
              </a:rPr>
              <a:t>There are scrap items and dilapidated structures in </a:t>
            </a:r>
            <a:r>
              <a:rPr lang="en-GB" sz="1200" dirty="0" err="1">
                <a:latin typeface="Futura Medium" panose="00000400000000000000" pitchFamily="2" charset="0"/>
              </a:rPr>
              <a:t>Rumuahia</a:t>
            </a:r>
            <a:r>
              <a:rPr lang="en-GB" sz="1200" dirty="0">
                <a:latin typeface="Futura Medium" panose="00000400000000000000" pitchFamily="2" charset="0"/>
              </a:rPr>
              <a:t> EPC and </a:t>
            </a:r>
            <a:r>
              <a:rPr lang="en-GB" sz="1200" dirty="0" err="1">
                <a:latin typeface="Futura Medium" panose="00000400000000000000" pitchFamily="2" charset="0"/>
              </a:rPr>
              <a:t>Oguta</a:t>
            </a:r>
            <a:r>
              <a:rPr lang="en-GB" sz="1200" dirty="0">
                <a:latin typeface="Futura Medium" panose="00000400000000000000" pitchFamily="2" charset="0"/>
              </a:rPr>
              <a:t> Gas Plant which have become hideout for reptiles thereby constituting HSSE hazard. Revenue could be generated through the sales of these items. However useful materials could be refurbished and put into usage in the asset. This project aims at recovering value through the sales of identified items.</a:t>
            </a:r>
          </a:p>
          <a:p>
            <a:pPr algn="just" defTabSz="914400">
              <a:spcAft>
                <a:spcPts val="500"/>
              </a:spcAft>
              <a:defRPr/>
            </a:pPr>
            <a:endParaRPr lang="en-GB" sz="1200" b="1" u="sng" dirty="0">
              <a:solidFill>
                <a:srgbClr val="EEECE1">
                  <a:lumMod val="50000"/>
                </a:srgbClr>
              </a:solidFill>
              <a:latin typeface="Futura Medium" panose="00000400000000000000" pitchFamily="2" charset="0"/>
            </a:endParaRPr>
          </a:p>
          <a:p>
            <a:pPr algn="just" defTabSz="914400">
              <a:spcAft>
                <a:spcPts val="500"/>
              </a:spcAft>
              <a:defRPr/>
            </a:pPr>
            <a:r>
              <a:rPr lang="en-GB" sz="1200" b="1" u="sng" dirty="0">
                <a:solidFill>
                  <a:srgbClr val="EEECE1">
                    <a:lumMod val="50000"/>
                  </a:srgbClr>
                </a:solidFill>
                <a:latin typeface="Futura Medium" panose="00000400000000000000" pitchFamily="2" charset="0"/>
              </a:rPr>
              <a:t>Objective:</a:t>
            </a:r>
          </a:p>
          <a:p>
            <a:pPr algn="just" defTabSz="914400">
              <a:spcAft>
                <a:spcPts val="500"/>
              </a:spcAft>
              <a:defRPr/>
            </a:pPr>
            <a:r>
              <a:rPr lang="en-GB" sz="1200" dirty="0">
                <a:latin typeface="Futura Medium" panose="00000400000000000000" pitchFamily="2" charset="0"/>
              </a:rPr>
              <a:t>Generation of revenue for the joint venture by the sale of these disused materials via a tendering process to the host community.</a:t>
            </a:r>
            <a:endParaRPr lang="en-US" sz="1200" dirty="0">
              <a:latin typeface="Futura Medium" panose="00000400000000000000" pitchFamily="2" charset="0"/>
            </a:endParaRPr>
          </a:p>
          <a:p>
            <a:pPr algn="just" defTabSz="914400">
              <a:spcAft>
                <a:spcPts val="500"/>
              </a:spcAft>
              <a:defRPr/>
            </a:pPr>
            <a:r>
              <a:rPr lang="en-GB" sz="1200" b="1" dirty="0">
                <a:solidFill>
                  <a:srgbClr val="EEECE1">
                    <a:lumMod val="50000"/>
                  </a:srgbClr>
                </a:solidFill>
                <a:latin typeface="Futura Medium" pitchFamily="2" charset="0"/>
                <a:cs typeface="Arial" charset="0"/>
              </a:rPr>
              <a:t>        </a:t>
            </a: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a:t>
            </a:r>
          </a:p>
          <a:p>
            <a:pPr marL="228600" indent="-228600" algn="just" defTabSz="914400">
              <a:spcAft>
                <a:spcPts val="500"/>
              </a:spcAft>
              <a:buAutoNum type="arabicParenR"/>
              <a:defRPr/>
            </a:pPr>
            <a:r>
              <a:rPr lang="en-US" sz="1200" dirty="0">
                <a:latin typeface="Futura Medium" panose="00000400000000000000" pitchFamily="2" charset="0"/>
              </a:rPr>
              <a:t>Compile list of materials to be written off and disposed</a:t>
            </a:r>
          </a:p>
          <a:p>
            <a:pPr marL="228600" indent="-228600" algn="just" defTabSz="914400">
              <a:spcAft>
                <a:spcPts val="500"/>
              </a:spcAft>
              <a:buAutoNum type="arabicParenR"/>
              <a:defRPr/>
            </a:pPr>
            <a:r>
              <a:rPr lang="en-GB" sz="1200" dirty="0">
                <a:latin typeface="Futura Medium" panose="00000400000000000000" pitchFamily="2" charset="0"/>
              </a:rPr>
              <a:t>O</a:t>
            </a:r>
            <a:r>
              <a:rPr lang="en-US" sz="1200" dirty="0" err="1">
                <a:latin typeface="Futura Medium" panose="00000400000000000000" pitchFamily="2" charset="0"/>
              </a:rPr>
              <a:t>btain</a:t>
            </a:r>
            <a:r>
              <a:rPr lang="en-US" sz="1200" dirty="0">
                <a:latin typeface="Futura Medium" panose="00000400000000000000" pitchFamily="2" charset="0"/>
              </a:rPr>
              <a:t> asset approval</a:t>
            </a:r>
          </a:p>
          <a:p>
            <a:pPr marL="228600" indent="-228600" algn="just" defTabSz="914400">
              <a:spcAft>
                <a:spcPts val="500"/>
              </a:spcAft>
              <a:buAutoNum type="arabicParenR"/>
              <a:defRPr/>
            </a:pPr>
            <a:r>
              <a:rPr lang="en-GB" sz="1200" dirty="0">
                <a:latin typeface="Futura Medium" panose="00000400000000000000" pitchFamily="2" charset="0"/>
              </a:rPr>
              <a:t>Liaise with CP investment and recovery team for template population</a:t>
            </a:r>
          </a:p>
          <a:p>
            <a:pPr marL="228600" indent="-228600" algn="just" defTabSz="914400">
              <a:spcAft>
                <a:spcPts val="500"/>
              </a:spcAft>
              <a:buAutoNum type="arabicParenR"/>
              <a:defRPr/>
            </a:pPr>
            <a:r>
              <a:rPr lang="en-GB" sz="1200" dirty="0">
                <a:latin typeface="Futura Medium" panose="00000400000000000000" pitchFamily="2" charset="0"/>
              </a:rPr>
              <a:t>Obtain NAPIMS approval since value is &gt;N100,000</a:t>
            </a:r>
          </a:p>
          <a:p>
            <a:pPr marL="228600" indent="-228600" algn="just" defTabSz="914400">
              <a:spcAft>
                <a:spcPts val="500"/>
              </a:spcAft>
              <a:buAutoNum type="arabicParenR"/>
              <a:defRPr/>
            </a:pPr>
            <a:r>
              <a:rPr lang="en-GB" sz="1200" dirty="0">
                <a:latin typeface="Futura Medium" panose="00000400000000000000" pitchFamily="2" charset="0"/>
              </a:rPr>
              <a:t>Group materials into lots</a:t>
            </a:r>
          </a:p>
          <a:p>
            <a:pPr marL="228600" indent="-228600" algn="just" defTabSz="914400">
              <a:spcAft>
                <a:spcPts val="500"/>
              </a:spcAft>
              <a:buAutoNum type="arabicParenR"/>
              <a:defRPr/>
            </a:pPr>
            <a:r>
              <a:rPr lang="en-GB" sz="1200" dirty="0">
                <a:latin typeface="Futura Medium" panose="00000400000000000000" pitchFamily="2" charset="0"/>
              </a:rPr>
              <a:t>Invitation to tender by host community vendors</a:t>
            </a:r>
          </a:p>
          <a:p>
            <a:pPr marL="228600" indent="-228600" algn="just" defTabSz="914400">
              <a:spcAft>
                <a:spcPts val="500"/>
              </a:spcAft>
              <a:buAutoNum type="arabicParenR"/>
              <a:defRPr/>
            </a:pPr>
            <a:r>
              <a:rPr lang="en-GB" sz="1200" dirty="0">
                <a:latin typeface="Futura Medium" panose="00000400000000000000" pitchFamily="2" charset="0"/>
              </a:rPr>
              <a:t>Site preparation (de-roofing, minor civil works, logistics request for lifting)</a:t>
            </a:r>
          </a:p>
          <a:p>
            <a:pPr marL="228600" indent="-228600" algn="just" defTabSz="914400">
              <a:spcAft>
                <a:spcPts val="500"/>
              </a:spcAft>
              <a:buAutoNum type="arabicParenR"/>
              <a:defRPr/>
            </a:pPr>
            <a:r>
              <a:rPr lang="en-GB" sz="1200" dirty="0">
                <a:latin typeface="Futura Medium" panose="00000400000000000000" pitchFamily="2" charset="0"/>
              </a:rPr>
              <a:t>Movement of materials out of </a:t>
            </a:r>
            <a:r>
              <a:rPr lang="en-GB" sz="1200" dirty="0" err="1">
                <a:latin typeface="Futura Medium" panose="00000400000000000000" pitchFamily="2" charset="0"/>
              </a:rPr>
              <a:t>Rumuahia</a:t>
            </a:r>
            <a:r>
              <a:rPr lang="en-GB" sz="1200" dirty="0">
                <a:latin typeface="Futura Medium" panose="00000400000000000000" pitchFamily="2" charset="0"/>
              </a:rPr>
              <a:t>.</a:t>
            </a:r>
            <a:endParaRPr lang="en-US" sz="1200" dirty="0">
              <a:latin typeface="Futura Medium" panose="00000400000000000000" pitchFamily="2" charset="0"/>
            </a:endParaRPr>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16487" y="5124260"/>
            <a:ext cx="2891367" cy="1733739"/>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100" dirty="0">
                <a:solidFill>
                  <a:srgbClr val="EEECE1">
                    <a:lumMod val="50000"/>
                  </a:srgbClr>
                </a:solidFill>
                <a:latin typeface="Futura Medium" panose="00000400000000000000" pitchFamily="2" charset="0"/>
              </a:rPr>
              <a:t>Project Sponsor: </a:t>
            </a:r>
            <a:r>
              <a:rPr lang="en-GB" sz="1100" dirty="0" err="1"/>
              <a:t>Aniemeke</a:t>
            </a:r>
            <a:r>
              <a:rPr lang="en-GB" sz="1100" dirty="0"/>
              <a:t> Samuel</a:t>
            </a:r>
          </a:p>
          <a:p>
            <a:pPr marL="0" lvl="1" defTabSz="914400">
              <a:spcBef>
                <a:spcPts val="300"/>
              </a:spcBef>
              <a:spcAft>
                <a:spcPct val="0"/>
              </a:spcAft>
            </a:pPr>
            <a:r>
              <a:rPr lang="en-US" altLang="en-US" sz="1100" dirty="0">
                <a:latin typeface="Futura Medium" panose="00000400000000000000" pitchFamily="2" charset="0"/>
              </a:rPr>
              <a:t> / </a:t>
            </a:r>
            <a:r>
              <a:rPr lang="en-GB" sz="1100" dirty="0"/>
              <a:t>Wilcox Emmanuel</a:t>
            </a:r>
          </a:p>
          <a:p>
            <a:pPr marL="0" lvl="1" defTabSz="914400">
              <a:spcBef>
                <a:spcPts val="300"/>
              </a:spcBef>
              <a:spcAft>
                <a:spcPct val="0"/>
              </a:spcAft>
            </a:pPr>
            <a:r>
              <a:rPr lang="en-US" altLang="en-US" sz="1100" dirty="0">
                <a:solidFill>
                  <a:srgbClr val="EEECE1">
                    <a:lumMod val="50000"/>
                  </a:srgbClr>
                </a:solidFill>
                <a:latin typeface="Futura Medium" panose="00000400000000000000" pitchFamily="2" charset="0"/>
              </a:rPr>
              <a:t>Implementation Lead: </a:t>
            </a:r>
            <a:r>
              <a:rPr lang="en-GB" sz="1100" dirty="0"/>
              <a:t>Digbani Tamunofiri/ </a:t>
            </a:r>
            <a:r>
              <a:rPr lang="en-GB" sz="1100" dirty="0" err="1"/>
              <a:t>Darlinton</a:t>
            </a:r>
            <a:r>
              <a:rPr lang="en-GB" sz="1100" dirty="0"/>
              <a:t> Opara</a:t>
            </a:r>
          </a:p>
          <a:p>
            <a:pPr marL="0" lvl="1" defTabSz="914400">
              <a:spcBef>
                <a:spcPts val="300"/>
              </a:spcBef>
              <a:spcAft>
                <a:spcPct val="0"/>
              </a:spcAft>
            </a:pPr>
            <a:r>
              <a:rPr lang="en-US" altLang="en-US" sz="1100" dirty="0">
                <a:solidFill>
                  <a:srgbClr val="EEECE1">
                    <a:lumMod val="50000"/>
                  </a:srgbClr>
                </a:solidFill>
                <a:latin typeface="Futura Medium" panose="00000400000000000000" pitchFamily="2" charset="0"/>
              </a:rPr>
              <a:t>Project Team:</a:t>
            </a:r>
          </a:p>
          <a:p>
            <a:pPr marL="171450" indent="-171450" defTabSz="914400">
              <a:defRPr/>
            </a:pPr>
            <a:r>
              <a:rPr lang="en-GB" sz="1100" dirty="0">
                <a:latin typeface="Futura Medium" panose="00000400000000000000" pitchFamily="2" charset="0"/>
              </a:rPr>
              <a:t>Adedoyin A/Amadi James (Asset)</a:t>
            </a:r>
          </a:p>
          <a:p>
            <a:pPr marL="171450" indent="-171450" defTabSz="914400">
              <a:defRPr/>
            </a:pPr>
            <a:r>
              <a:rPr lang="en-GB" sz="1100" dirty="0">
                <a:latin typeface="Futura Medium" panose="00000400000000000000" pitchFamily="2" charset="0"/>
              </a:rPr>
              <a:t>Lazarus Enwereuzor (CP inv. Recovery)</a:t>
            </a:r>
          </a:p>
          <a:p>
            <a:pPr marL="171450" indent="-171450" defTabSz="914400">
              <a:defRPr/>
            </a:pPr>
            <a:r>
              <a:rPr lang="en-GB" sz="1100" dirty="0">
                <a:latin typeface="Futura Medium" panose="00000400000000000000" pitchFamily="2" charset="0"/>
              </a:rPr>
              <a:t>Chika </a:t>
            </a:r>
            <a:r>
              <a:rPr lang="en-GB" sz="1100" dirty="0" err="1">
                <a:latin typeface="Futura Medium" panose="00000400000000000000" pitchFamily="2" charset="0"/>
              </a:rPr>
              <a:t>Nnadi</a:t>
            </a:r>
            <a:r>
              <a:rPr lang="en-GB" sz="1100" dirty="0">
                <a:latin typeface="Futura Medium" panose="00000400000000000000" pitchFamily="2" charset="0"/>
              </a:rPr>
              <a:t> (CP inv. Recovery)</a:t>
            </a:r>
          </a:p>
          <a:p>
            <a:pPr marL="171450" indent="-171450" defTabSz="914400">
              <a:defRPr/>
            </a:pPr>
            <a:r>
              <a:rPr lang="en-GB" sz="1100" dirty="0">
                <a:latin typeface="Futura Medium" panose="00000400000000000000" pitchFamily="2" charset="0"/>
              </a:rPr>
              <a:t>Okpeze Tina (HSSE)</a:t>
            </a: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48065" y="4893234"/>
            <a:ext cx="3956049" cy="176106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a:t>
            </a:r>
            <a:r>
              <a:rPr lang="en-GB" sz="1200" dirty="0">
                <a:solidFill>
                  <a:srgbClr val="EEECE1">
                    <a:lumMod val="50000"/>
                  </a:srgbClr>
                </a:solidFill>
                <a:latin typeface="Futura Medium" panose="00000400000000000000" pitchFamily="2" charset="0"/>
              </a:rPr>
              <a:t>September</a:t>
            </a:r>
            <a:r>
              <a:rPr lang="en-GB" sz="1200" dirty="0">
                <a:latin typeface="Futura Medium" panose="00000400000000000000" pitchFamily="2" charset="0"/>
              </a:rPr>
              <a:t> 2018</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  </a:t>
            </a:r>
            <a:r>
              <a:rPr lang="en-GB" sz="1200" dirty="0">
                <a:solidFill>
                  <a:srgbClr val="EEECE1">
                    <a:lumMod val="50000"/>
                  </a:srgbClr>
                </a:solidFill>
                <a:latin typeface="Futura Medium" panose="00000400000000000000" pitchFamily="2" charset="0"/>
              </a:rPr>
              <a:t>October</a:t>
            </a:r>
            <a:r>
              <a:rPr lang="en-GB" sz="1200" dirty="0">
                <a:latin typeface="Futura Medium" panose="00000400000000000000" pitchFamily="2" charset="0"/>
              </a:rPr>
              <a:t> 2018</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a:t>
            </a:r>
            <a:r>
              <a:rPr lang="en-GB" sz="1200" dirty="0">
                <a:solidFill>
                  <a:srgbClr val="EEECE1">
                    <a:lumMod val="50000"/>
                  </a:srgbClr>
                </a:solidFill>
                <a:latin typeface="Futura Medium" panose="00000400000000000000" pitchFamily="2" charset="0"/>
              </a:rPr>
              <a:t>December</a:t>
            </a:r>
            <a:r>
              <a:rPr lang="en-GB" sz="1200" dirty="0">
                <a:latin typeface="Futura Medium" panose="00000400000000000000" pitchFamily="2" charset="0"/>
              </a:rPr>
              <a:t> 2018</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a:t>
            </a:r>
            <a:r>
              <a:rPr lang="en-GB" sz="1200" dirty="0">
                <a:solidFill>
                  <a:srgbClr val="EEECE1">
                    <a:lumMod val="50000"/>
                  </a:srgbClr>
                </a:solidFill>
                <a:latin typeface="Futura Medium" panose="00000400000000000000" pitchFamily="2" charset="0"/>
              </a:rPr>
              <a:t>February</a:t>
            </a:r>
            <a:r>
              <a:rPr lang="en-GB" sz="1200" dirty="0">
                <a:latin typeface="Futura Medium" panose="00000400000000000000" pitchFamily="2" charset="0"/>
              </a:rPr>
              <a:t> 2019</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  </a:t>
            </a:r>
            <a:r>
              <a:rPr lang="en-US" sz="1200" dirty="0">
                <a:solidFill>
                  <a:srgbClr val="EEECE1">
                    <a:lumMod val="50000"/>
                  </a:srgbClr>
                </a:solidFill>
                <a:latin typeface="Futura Medium" panose="00000400000000000000" pitchFamily="2" charset="0"/>
              </a:rPr>
              <a:t>March</a:t>
            </a:r>
            <a:r>
              <a:rPr lang="en-US" sz="1200" dirty="0">
                <a:latin typeface="Futura Medium" panose="00000400000000000000" pitchFamily="2" charset="0"/>
              </a:rPr>
              <a:t> 2019</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latin typeface="Futura Medium" panose="00000400000000000000" pitchFamily="2" charset="0"/>
              </a:rPr>
              <a:t>Constant follow up with CP investment recovery team</a:t>
            </a:r>
          </a:p>
          <a:p>
            <a:pPr marL="171450" indent="-171450" defTabSz="914400">
              <a:spcBef>
                <a:spcPts val="300"/>
              </a:spcBef>
              <a:buFont typeface="Wingdings" pitchFamily="2" charset="2"/>
              <a:buChar char="§"/>
              <a:defRPr/>
            </a:pPr>
            <a:r>
              <a:rPr lang="en-GB" sz="1200" dirty="0">
                <a:latin typeface="Futura Medium" panose="00000400000000000000" pitchFamily="2" charset="0"/>
              </a:rPr>
              <a:t>Civil maintenance contract for minor works</a:t>
            </a:r>
          </a:p>
          <a:p>
            <a:pPr marL="171450" indent="-171450" defTabSz="914400">
              <a:spcBef>
                <a:spcPts val="300"/>
              </a:spcBef>
              <a:buFont typeface="Wingdings" pitchFamily="2" charset="2"/>
              <a:buChar char="§"/>
              <a:defRPr/>
            </a:pPr>
            <a:r>
              <a:rPr lang="en-GB" sz="1200" dirty="0">
                <a:latin typeface="Futura Medium" panose="00000400000000000000" pitchFamily="2" charset="0"/>
              </a:rPr>
              <a:t>Logistics request</a:t>
            </a:r>
          </a:p>
        </p:txBody>
      </p:sp>
      <p:sp>
        <p:nvSpPr>
          <p:cNvPr id="12" name="Text Placeholder 2"/>
          <p:cNvSpPr txBox="1">
            <a:spLocks/>
          </p:cNvSpPr>
          <p:nvPr/>
        </p:nvSpPr>
        <p:spPr>
          <a:xfrm>
            <a:off x="148065" y="3198275"/>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p>
          <a:p>
            <a:pPr defTabSz="914400">
              <a:defRPr/>
            </a:pPr>
            <a:r>
              <a:rPr lang="en-GB" sz="1200" dirty="0">
                <a:latin typeface="Futura Medium" panose="00000400000000000000" pitchFamily="2" charset="0"/>
              </a:rPr>
              <a:t>circa N2mln</a:t>
            </a: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mso-contentType ?>
<p:Policy xmlns:p="office.server.policy" id="" local="true">
  <p:Name>Shell Document Base</p:Name>
  <p:Description/>
  <p:Statement/>
  <p:PolicyItems/>
</p:Policy>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5.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1D8B8E-3ECA-410F-8007-9B409056E610}">
  <ds:schemaRefs>
    <ds:schemaRef ds:uri="http://schemas.microsoft.com/sharepoint/events"/>
  </ds:schemaRefs>
</ds:datastoreItem>
</file>

<file path=customXml/itemProps2.xml><?xml version="1.0" encoding="utf-8"?>
<ds:datastoreItem xmlns:ds="http://schemas.openxmlformats.org/officeDocument/2006/customXml" ds:itemID="{64612922-DC3B-4233-98D5-325946902152}">
  <ds:schemaRefs>
    <ds:schemaRef ds:uri="office.server.policy"/>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4.xml><?xml version="1.0" encoding="utf-8"?>
<ds:datastoreItem xmlns:ds="http://schemas.openxmlformats.org/officeDocument/2006/customXml" ds:itemID="{5CE597B9-F879-40F4-9968-CD98FBF742AC}">
  <ds:schemaRefs>
    <ds:schemaRef ds:uri="http://schemas.microsoft.com/office/2006/metadata/properties"/>
    <ds:schemaRef ds:uri="http://purl.org/dc/elements/1.1/"/>
    <ds:schemaRef ds:uri="http://www.w3.org/XML/1998/namespace"/>
    <ds:schemaRef ds:uri="94fa94db-9f68-4db9-8aad-b353dd6cd207"/>
    <ds:schemaRef ds:uri="http://schemas.microsoft.com/sharepoint/v4"/>
    <ds:schemaRef ds:uri="http://schemas.microsoft.com/office/infopath/2007/PartnerControls"/>
    <ds:schemaRef ds:uri="http://schemas.microsoft.com/office/2006/documentManagement/types"/>
    <ds:schemaRef ds:uri="http://schemas.openxmlformats.org/package/2006/metadata/core-properties"/>
    <ds:schemaRef ds:uri="d37dc61e-6134-4f77-a092-981fcd794f3a"/>
    <ds:schemaRef ds:uri="http://schemas.microsoft.com/sharepoint/v3"/>
    <ds:schemaRef ds:uri="http://purl.org/dc/dcmitype/"/>
    <ds:schemaRef ds:uri="http://purl.org/dc/terms/"/>
  </ds:schemaRefs>
</ds:datastoreItem>
</file>

<file path=customXml/itemProps5.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1586</TotalTime>
  <Words>280</Words>
  <Application>Microsoft Office PowerPoint</Application>
  <PresentationFormat>Widescreen</PresentationFormat>
  <Paragraphs>40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Futura Medium</vt:lpstr>
      <vt:lpstr>Wingdings</vt:lpstr>
      <vt:lpstr>Arial</vt:lpstr>
      <vt:lpstr>Office Theme</vt:lpstr>
      <vt:lpstr>Project Title: Disposal of Disused Materials in Rumuahia</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Dahunsi, Olatunbosun A SPDC-UPO/G/ULR</cp:lastModifiedBy>
  <cp:revision>344</cp:revision>
  <cp:lastPrinted>2016-11-16T07:40:38Z</cp:lastPrinted>
  <dcterms:created xsi:type="dcterms:W3CDTF">2016-08-29T09:50:08Z</dcterms:created>
  <dcterms:modified xsi:type="dcterms:W3CDTF">2018-09-11T09:53:01Z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