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Futura Medium" panose="00000400000000000000" pitchFamily="2" charset="0"/>
      <p:regular r:id="rId3"/>
      <p:bold r:id="rId4"/>
      <p:italic r:id="rId5"/>
      <p:boldItalic r:id="rId6"/>
    </p:embeddedFont>
    <p:embeddedFont>
      <p:font typeface="Futura Bold" panose="00000900000000000000" pitchFamily="2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60D1-3DC8-4C26-84F4-5E15E24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3F52-A970-4FD7-A149-39F6C070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49A0-A80A-40B2-986A-3C62A088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6CA3-821B-494E-94AC-626571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2F18-44BE-4291-9B61-9917A27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025CA-850E-45F3-84E4-625587BAD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90C4-158B-4D1A-820D-690AAF0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0D7A-DB17-451B-BFE9-9713EFE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CC2B-5653-40BF-BBAF-CBF11492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4D01-6037-4836-9D02-D6E0973A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6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B7CD-3A7A-4985-AD23-734D60EA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B8DB-0132-4523-B21F-C9339F22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F322-0411-4DA5-969B-80DC837C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EE77-C878-42F3-ADDA-D689FCF2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F5E4-84A2-4629-92F9-56BD48EF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5583-FB73-4E69-BCDB-0A2EA297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AE4A-F851-4976-B05D-DFD70FBD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FCBC-3A9E-4A9C-8ECD-DEBC97E7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28BB-44C6-433B-8254-557B165A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EF7-1BC4-42D0-801B-B0C9E8A7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607-4AEE-4D0E-9424-1BEBAF6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8FA7-F86C-4EEB-AA79-B7B884073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A711-4EFF-4D87-9042-23314ACF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A662-9D99-4E7B-9E48-037D35C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094C-B80E-4497-9AAF-8A9521A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5B76-4717-4D28-A279-7815BA9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76A3-1F93-4D8F-A8B4-7EC2ED62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61E1-03C6-4964-8B0C-A259222A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667C9-AC76-4641-AD5A-07E38842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702A4-B797-47EA-A4A2-2C45A2989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F932D-E705-4543-8C44-4A7DE38B3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F9796-12CD-48EB-BD30-EEBD23C8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C4B0-9654-47D1-BDA7-B6E49B3E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13517-51E0-4E8F-A6EB-54B64271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A680-0332-44E7-B16D-DA22E538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081D3-B56E-4CB8-943B-E95E38D0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F3BE4-40D7-4230-ADA8-023C738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F99E3-A9F0-4F7A-833A-3A9737D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4AA61-3F78-48EC-BB5F-DBA7C9FF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8720B-71DE-4383-B821-8AE08DE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EA9A-CF40-4F34-9F5D-F165C1B3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207A-677E-4265-9A74-B4A9EBD7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5CDC-2379-4C62-82D0-26A0E78E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0D07-8BB4-4A68-8022-EB382E6C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BE0F-C22C-4C08-81AB-0A98EF8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6A9E-4186-49A4-B5FF-8185C05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9EC6-0CA8-4378-8444-DFCDBCE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000-240D-4DD0-B81F-CB81D30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83D82-006E-4FAD-93E4-6D4FF31B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46E53-4765-45AB-A0B8-83467767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44EE7-2FE6-44DE-994C-2ECE284D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AEBA-7AA1-4D4E-A0A2-13FBFB6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74E1-7420-4663-8F32-826A37E4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2D45-FB3F-4A2E-A073-63B64C927BB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vie.Emejor\AppData\Local\Microsoft\Windows\Temporary Internet Files\Content.Outlook\J2EJZTXD\2 (002) (00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r="12530" b="31443"/>
          <a:stretch/>
        </p:blipFill>
        <p:spPr bwMode="auto">
          <a:xfrm>
            <a:off x="666750" y="449036"/>
            <a:ext cx="4582886" cy="3633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vie.Emejor\AppData\Local\Microsoft\Windows\Temporary Internet Files\Content.Outlook\J2EJZTXD\00405 (002)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5" r="5840" b="23325"/>
          <a:stretch/>
        </p:blipFill>
        <p:spPr bwMode="auto">
          <a:xfrm>
            <a:off x="5651217" y="449036"/>
            <a:ext cx="5463853" cy="3633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6478" y="4094006"/>
            <a:ext cx="324938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Fabricated Warning signs awaiting surface preparation, priming, painting and stencilling.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2621" y="4082143"/>
            <a:ext cx="353785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Fabricated movement breakers awaiting internal braces, surface preparation, priming and painting.</a:t>
            </a:r>
          </a:p>
        </p:txBody>
      </p:sp>
    </p:spTree>
    <p:extLst>
      <p:ext uri="{BB962C8B-B14F-4D97-AF65-F5344CB8AC3E}">
        <p14:creationId xmlns:p14="http://schemas.microsoft.com/office/powerpoint/2010/main" val="38821527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ITLED.pptx" id="{555F5EC6-E943-4B18-A597-7694320331EF}" vid="{FC738706-1B6F-448E-92CE-D816FAB8C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Futura Medium</vt:lpstr>
      <vt:lpstr>Futura Bold</vt:lpstr>
      <vt:lpstr>Arial</vt:lpstr>
      <vt:lpstr>Blank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Ovie.Emejor</dc:creator>
  <cp:lastModifiedBy>Adeleye, Olabode E SPDC-UPO/G/UC</cp:lastModifiedBy>
  <cp:revision>2</cp:revision>
  <dcterms:created xsi:type="dcterms:W3CDTF">2018-08-16T07:06:47Z</dcterms:created>
  <dcterms:modified xsi:type="dcterms:W3CDTF">2018-08-16T10:10:40Z</dcterms:modified>
</cp:coreProperties>
</file>