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5"/>
    <p:sldMasterId id="2147483706" r:id="rId6"/>
  </p:sldMasterIdLst>
  <p:notesMasterIdLst>
    <p:notesMasterId r:id="rId8"/>
  </p:notesMasterIdLst>
  <p:handoutMasterIdLst>
    <p:handoutMasterId r:id="rId9"/>
  </p:handoutMasterIdLst>
  <p:sldIdLst>
    <p:sldId id="479" r:id="rId7"/>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3929">
          <p15:clr>
            <a:srgbClr val="A4A3A4"/>
          </p15:clr>
        </p15:guide>
        <p15:guide id="2" orient="horz" pos="878">
          <p15:clr>
            <a:srgbClr val="A4A3A4"/>
          </p15:clr>
        </p15:guide>
        <p15:guide id="3" orient="horz" pos="1074">
          <p15:clr>
            <a:srgbClr val="A4A3A4"/>
          </p15:clr>
        </p15:guide>
        <p15:guide id="4" orient="horz" pos="2479">
          <p15:clr>
            <a:srgbClr val="A4A3A4"/>
          </p15:clr>
        </p15:guide>
        <p15:guide id="5" pos="567">
          <p15:clr>
            <a:srgbClr val="A4A3A4"/>
          </p15:clr>
        </p15:guide>
        <p15:guide id="6" pos="5465">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1D21"/>
    <a:srgbClr val="595959"/>
    <a:srgbClr val="FBCE07"/>
    <a:srgbClr val="A6A6A6"/>
    <a:srgbClr val="CCE9DB"/>
    <a:srgbClr val="99CDB7"/>
    <a:srgbClr val="66B492"/>
    <a:srgbClr val="339B6E"/>
    <a:srgbClr val="DFD1DE"/>
    <a:srgbClr val="C0A2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53" autoAdjust="0"/>
    <p:restoredTop sz="90514" autoAdjust="0"/>
  </p:normalViewPr>
  <p:slideViewPr>
    <p:cSldViewPr snapToGrid="0">
      <p:cViewPr varScale="1">
        <p:scale>
          <a:sx n="62" d="100"/>
          <a:sy n="62" d="100"/>
        </p:scale>
        <p:origin x="1656" y="52"/>
      </p:cViewPr>
      <p:guideLst>
        <p:guide orient="horz" pos="3929"/>
        <p:guide orient="horz" pos="878"/>
        <p:guide orient="horz" pos="1074"/>
        <p:guide orient="horz" pos="2479"/>
        <p:guide pos="567"/>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3174" y="-180"/>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15F32E2-FB3F-4393-A3D0-09EAAA951AEF}" type="datetimeFigureOut">
              <a:rPr lang="en-US"/>
              <a:pPr>
                <a:defRPr/>
              </a:pPr>
              <a:t>6/10/2019</a:t>
            </a:fld>
            <a:endParaRPr lang="en-GB" dirty="0"/>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06264D61-8471-471B-8878-DC491F871D84}" type="slidenum">
              <a:rPr lang="en-GB"/>
              <a:pPr>
                <a:defRPr/>
              </a:pPr>
              <a:t>‹#›</a:t>
            </a:fld>
            <a:endParaRPr lang="en-GB" dirty="0"/>
          </a:p>
        </p:txBody>
      </p:sp>
    </p:spTree>
    <p:extLst>
      <p:ext uri="{BB962C8B-B14F-4D97-AF65-F5344CB8AC3E}">
        <p14:creationId xmlns:p14="http://schemas.microsoft.com/office/powerpoint/2010/main" val="31952676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49D22B2-99D6-423C-BA31-9BD789BFEEAF}" type="datetimeFigureOut">
              <a:rPr lang="en-US"/>
              <a:pPr>
                <a:defRPr/>
              </a:pPr>
              <a:t>6/10/2019</a:t>
            </a:fld>
            <a:endParaRPr lang="en-GB" dirty="0"/>
          </a:p>
        </p:txBody>
      </p:sp>
      <p:sp>
        <p:nvSpPr>
          <p:cNvPr id="4" name="Slide Image Placeholder 3"/>
          <p:cNvSpPr>
            <a:spLocks noGrp="1" noRot="1" noChangeAspect="1"/>
          </p:cNvSpPr>
          <p:nvPr>
            <p:ph type="sldImg" idx="2"/>
          </p:nvPr>
        </p:nvSpPr>
        <p:spPr>
          <a:xfrm>
            <a:off x="676656" y="493776"/>
            <a:ext cx="4619783" cy="3465576"/>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79449" y="4279391"/>
            <a:ext cx="5440680" cy="4910328"/>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dirty="0"/>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13CE71D-F4BD-41F9-9CEC-EEE535A25455}" type="slidenum">
              <a:rPr lang="en-GB"/>
              <a:pPr>
                <a:defRPr/>
              </a:pPr>
              <a:t>‹#›</a:t>
            </a:fld>
            <a:endParaRPr lang="en-GB" dirty="0"/>
          </a:p>
        </p:txBody>
      </p:sp>
      <p:sp>
        <p:nvSpPr>
          <p:cNvPr id="8" name="TextBox 7"/>
          <p:cNvSpPr txBox="1"/>
          <p:nvPr/>
        </p:nvSpPr>
        <p:spPr>
          <a:xfrm>
            <a:off x="5469512" y="496332"/>
            <a:ext cx="1067707" cy="637144"/>
          </a:xfrm>
          <a:prstGeom prst="rect">
            <a:avLst/>
          </a:prstGeom>
          <a:solidFill>
            <a:srgbClr val="FBCE07"/>
          </a:solidFill>
        </p:spPr>
        <p:txBody>
          <a:bodyPr/>
          <a:lstStyle/>
          <a:p>
            <a:pPr>
              <a:defRPr/>
            </a:pPr>
            <a:r>
              <a:rPr lang="en-GB" sz="1400" b="1" dirty="0">
                <a:solidFill>
                  <a:srgbClr val="DD1D21"/>
                </a:solidFill>
                <a:latin typeface="Futura Medium" panose="00000400000000000000" pitchFamily="2" charset="0"/>
              </a:rPr>
              <a:t>TIME:</a:t>
            </a:r>
            <a:endParaRPr lang="en-GB" sz="1400" b="1" dirty="0">
              <a:solidFill>
                <a:srgbClr val="DD1D21"/>
              </a:solidFill>
              <a:effectLst>
                <a:outerShdw blurRad="38100" dist="38100" dir="2700000" algn="tl">
                  <a:srgbClr val="000000">
                    <a:alpha val="43137"/>
                  </a:srgbClr>
                </a:outerShdw>
              </a:effectLst>
              <a:latin typeface="Futura Medium" panose="00000400000000000000" pitchFamily="2" charset="0"/>
            </a:endParaRPr>
          </a:p>
          <a:p>
            <a:pPr>
              <a:defRPr/>
            </a:pPr>
            <a:endParaRPr lang="en-GB" sz="1100" dirty="0">
              <a:solidFill>
                <a:srgbClr val="DD1D21"/>
              </a:solidFill>
              <a:latin typeface="Futura Medium" panose="00000400000000000000" pitchFamily="2" charset="0"/>
            </a:endParaRPr>
          </a:p>
        </p:txBody>
      </p:sp>
    </p:spTree>
    <p:extLst>
      <p:ext uri="{BB962C8B-B14F-4D97-AF65-F5344CB8AC3E}">
        <p14:creationId xmlns:p14="http://schemas.microsoft.com/office/powerpoint/2010/main" val="40287060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C8F0AEDB-E0E2-454F-A2FA-6BB80EB65149}" type="slidenum">
              <a:rPr lang="en-GB" altLang="en-US" smtClean="0"/>
              <a:pPr/>
              <a:t>1</a:t>
            </a:fld>
            <a:endParaRPr lang="en-GB" altLang="en-US" dirty="0"/>
          </a:p>
        </p:txBody>
      </p:sp>
      <p:sp>
        <p:nvSpPr>
          <p:cNvPr id="3" name="Slide Image Placeholder 2"/>
          <p:cNvSpPr>
            <a:spLocks noGrp="1" noRot="1" noChangeAspect="1"/>
          </p:cNvSpPr>
          <p:nvPr>
            <p:ph type="sldImg"/>
          </p:nvPr>
        </p:nvSpPr>
        <p:spPr>
          <a:xfrm>
            <a:off x="676275" y="493713"/>
            <a:ext cx="4619625" cy="3465512"/>
          </a:xfrm>
        </p:spPr>
      </p:sp>
      <p:sp>
        <p:nvSpPr>
          <p:cNvPr id="4" name="Notes Placeholder 3"/>
          <p:cNvSpPr>
            <a:spLocks noGrp="1"/>
          </p:cNvSpPr>
          <p:nvPr>
            <p:ph type="body" idx="1"/>
          </p:nvPr>
        </p:nvSpPr>
        <p:spPr/>
        <p:txBody>
          <a:bodyPr/>
          <a:lstStyle/>
          <a:p>
            <a:endParaRPr lang="en-US" dirty="0"/>
          </a:p>
        </p:txBody>
      </p:sp>
      <p:sp>
        <p:nvSpPr>
          <p:cNvPr id="8" name="TextBox 7"/>
          <p:cNvSpPr txBox="1"/>
          <p:nvPr/>
        </p:nvSpPr>
        <p:spPr>
          <a:xfrm>
            <a:off x="5482928" y="781957"/>
            <a:ext cx="1013121" cy="338554"/>
          </a:xfrm>
          <a:prstGeom prst="rect">
            <a:avLst/>
          </a:prstGeom>
          <a:noFill/>
        </p:spPr>
        <p:txBody>
          <a:bodyPr wrap="square" rtlCol="0">
            <a:spAutoFit/>
          </a:bodyPr>
          <a:lstStyle/>
          <a:p>
            <a:r>
              <a:rPr lang="en-US" sz="1600" dirty="0">
                <a:solidFill>
                  <a:srgbClr val="595959"/>
                </a:solidFill>
                <a:latin typeface="Futura Medium" panose="00000400000000000000" pitchFamily="2" charset="0"/>
              </a:rPr>
              <a:t>  mins</a:t>
            </a:r>
            <a:endParaRPr lang="en-GB" sz="1600" dirty="0">
              <a:solidFill>
                <a:srgbClr val="595959"/>
              </a:solidFill>
              <a:latin typeface="Futura Medium" panose="00000400000000000000" pitchFamily="2" charset="0"/>
            </a:endParaRPr>
          </a:p>
        </p:txBody>
      </p:sp>
    </p:spTree>
    <p:extLst>
      <p:ext uri="{BB962C8B-B14F-4D97-AF65-F5344CB8AC3E}">
        <p14:creationId xmlns:p14="http://schemas.microsoft.com/office/powerpoint/2010/main" val="3164217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a:spLocks noChangeArrowheads="1"/>
          </p:cNvSpPr>
          <p:nvPr/>
        </p:nvSpPr>
        <p:spPr bwMode="auto">
          <a:xfrm flipH="1">
            <a:off x="466725" y="1304925"/>
            <a:ext cx="7018338" cy="5084763"/>
          </a:xfrm>
          <a:prstGeom prst="rect">
            <a:avLst/>
          </a:prstGeom>
          <a:solidFill>
            <a:srgbClr val="FCEC8B"/>
          </a:solidFill>
          <a:ln w="9525">
            <a:noFill/>
            <a:miter lim="800000"/>
            <a:headEnd/>
            <a:tailEnd/>
          </a:ln>
          <a:effectLst/>
        </p:spPr>
        <p:txBody>
          <a:bodyPr wrap="none" anchor="ctr"/>
          <a:lstStyle/>
          <a:p>
            <a:r>
              <a:rPr lang="en-MY" dirty="0">
                <a:latin typeface="Futura Medium" pitchFamily="2" charset="0"/>
              </a:rPr>
              <a:t> </a:t>
            </a:r>
          </a:p>
        </p:txBody>
      </p:sp>
      <p:sp>
        <p:nvSpPr>
          <p:cNvPr id="11" name="Rectangle 10"/>
          <p:cNvSpPr>
            <a:spLocks noChangeArrowheads="1"/>
          </p:cNvSpPr>
          <p:nvPr/>
        </p:nvSpPr>
        <p:spPr bwMode="auto">
          <a:xfrm flipH="1">
            <a:off x="1546225" y="225425"/>
            <a:ext cx="7061200" cy="5038725"/>
          </a:xfrm>
          <a:prstGeom prst="rect">
            <a:avLst/>
          </a:prstGeom>
          <a:solidFill>
            <a:srgbClr val="FAE374"/>
          </a:solidFill>
          <a:ln w="9525">
            <a:noFill/>
            <a:miter lim="800000"/>
            <a:headEnd/>
            <a:tailEnd/>
          </a:ln>
          <a:effectLst/>
        </p:spPr>
        <p:txBody>
          <a:bodyPr wrap="none" anchor="ctr"/>
          <a:lstStyle/>
          <a:p>
            <a:endParaRPr lang="en-MY" dirty="0">
              <a:latin typeface="Futura Medium" pitchFamily="2" charset="0"/>
            </a:endParaRPr>
          </a:p>
        </p:txBody>
      </p:sp>
      <p:sp>
        <p:nvSpPr>
          <p:cNvPr id="12" name="Rectangle 4"/>
          <p:cNvSpPr>
            <a:spLocks noChangeArrowheads="1"/>
          </p:cNvSpPr>
          <p:nvPr/>
        </p:nvSpPr>
        <p:spPr bwMode="auto">
          <a:xfrm flipH="1">
            <a:off x="1546225" y="1304925"/>
            <a:ext cx="5942013" cy="3959225"/>
          </a:xfrm>
          <a:prstGeom prst="rect">
            <a:avLst/>
          </a:prstGeom>
          <a:solidFill>
            <a:schemeClr val="bg2"/>
          </a:solidFill>
          <a:ln w="9525">
            <a:noFill/>
            <a:miter lim="800000"/>
            <a:headEnd/>
            <a:tailEnd/>
          </a:ln>
        </p:spPr>
        <p:txBody>
          <a:bodyPr wrap="none" anchor="ctr"/>
          <a:lstStyle/>
          <a:p>
            <a:endParaRPr lang="en-MY" dirty="0">
              <a:latin typeface="Futura Medium" pitchFamily="2" charset="0"/>
            </a:endParaRPr>
          </a:p>
        </p:txBody>
      </p:sp>
      <p:sp>
        <p:nvSpPr>
          <p:cNvPr id="24" name="Rectangle 6"/>
          <p:cNvSpPr>
            <a:spLocks noGrp="1" noChangeArrowheads="1"/>
          </p:cNvSpPr>
          <p:nvPr>
            <p:ph type="sldNum" sz="quarter" idx="4"/>
          </p:nvPr>
        </p:nvSpPr>
        <p:spPr/>
        <p:txBody>
          <a:bodyPr/>
          <a:lstStyle>
            <a:lvl1pPr>
              <a:defRPr/>
            </a:lvl1pPr>
          </a:lstStyle>
          <a:p>
            <a:fld id="{A4F127A2-0E07-4EAA-B08A-ED890FF3026D}" type="slidenum">
              <a:rPr lang="en-US"/>
              <a:pPr/>
              <a:t>‹#›</a:t>
            </a:fld>
            <a:endParaRPr lang="en-US" dirty="0"/>
          </a:p>
        </p:txBody>
      </p:sp>
      <p:sp>
        <p:nvSpPr>
          <p:cNvPr id="164875" name="Rectangle 1035"/>
          <p:cNvSpPr>
            <a:spLocks noGrp="1" noChangeArrowheads="1"/>
          </p:cNvSpPr>
          <p:nvPr>
            <p:ph type="ctrTitle" sz="quarter"/>
          </p:nvPr>
        </p:nvSpPr>
        <p:spPr>
          <a:xfrm>
            <a:off x="1697038" y="1400175"/>
            <a:ext cx="5668962" cy="369332"/>
          </a:xfrm>
          <a:noFill/>
          <a:ln w="9525">
            <a:noFill/>
          </a:ln>
        </p:spPr>
        <p:txBody>
          <a:bodyPr lIns="0" tIns="0"/>
          <a:lstStyle>
            <a:lvl1pPr>
              <a:defRPr b="1">
                <a:latin typeface="Arial" pitchFamily="34" charset="0"/>
                <a:cs typeface="Arial" pitchFamily="34" charset="0"/>
              </a:defRPr>
            </a:lvl1pPr>
          </a:lstStyle>
          <a:p>
            <a:r>
              <a:rPr lang="en-US" dirty="0"/>
              <a:t>Click to edit Master title style</a:t>
            </a:r>
          </a:p>
        </p:txBody>
      </p:sp>
      <p:sp>
        <p:nvSpPr>
          <p:cNvPr id="164876" name="Rectangle 1036"/>
          <p:cNvSpPr>
            <a:spLocks noGrp="1" noChangeArrowheads="1"/>
          </p:cNvSpPr>
          <p:nvPr>
            <p:ph type="subTitle" sz="quarter" idx="1"/>
          </p:nvPr>
        </p:nvSpPr>
        <p:spPr>
          <a:xfrm>
            <a:off x="1698625" y="2849563"/>
            <a:ext cx="2698750" cy="1619250"/>
          </a:xfrm>
          <a:ln/>
        </p:spPr>
        <p:txBody>
          <a:bodyPr/>
          <a:lstStyle>
            <a:lvl1pPr marL="0" indent="0">
              <a:buFont typeface="Wingdings" pitchFamily="2" charset="2"/>
              <a:buNone/>
              <a:defRPr sz="1800">
                <a:latin typeface="Arial" pitchFamily="34" charset="0"/>
                <a:cs typeface="Arial" pitchFamily="34" charset="0"/>
              </a:defRPr>
            </a:lvl1pPr>
          </a:lstStyle>
          <a:p>
            <a:r>
              <a:rPr lang="en-US" dirty="0"/>
              <a:t>Click to edit Master subtitle style</a:t>
            </a:r>
          </a:p>
        </p:txBody>
      </p:sp>
      <p:pic>
        <p:nvPicPr>
          <p:cNvPr id="164893" name="Picture 1053" descr="Shell-2010-Pecten-RGBpc"/>
          <p:cNvPicPr>
            <a:picLocks noChangeAspect="1" noChangeArrowheads="1"/>
          </p:cNvPicPr>
          <p:nvPr userDrawn="1"/>
        </p:nvPicPr>
        <p:blipFill>
          <a:blip r:embed="rId2" cstate="print"/>
          <a:srcRect/>
          <a:stretch>
            <a:fillRect/>
          </a:stretch>
        </p:blipFill>
        <p:spPr bwMode="auto">
          <a:xfrm>
            <a:off x="473075" y="287338"/>
            <a:ext cx="717550" cy="666750"/>
          </a:xfrm>
          <a:prstGeom prst="rect">
            <a:avLst/>
          </a:prstGeom>
          <a:noFill/>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5" name="Slide Number Placeholder 4"/>
          <p:cNvSpPr>
            <a:spLocks noGrp="1"/>
          </p:cNvSpPr>
          <p:nvPr>
            <p:ph type="sldNum" sz="quarter" idx="11"/>
          </p:nvPr>
        </p:nvSpPr>
        <p:spPr/>
        <p:txBody>
          <a:bodyPr/>
          <a:lstStyle>
            <a:lvl1pPr>
              <a:defRPr/>
            </a:lvl1pPr>
          </a:lstStyle>
          <a:p>
            <a:fld id="{AEBFF899-A988-49D9-B2DE-2A61BAA6482C}" type="slidenum">
              <a:rPr lang="en-US"/>
              <a:pPr/>
              <a:t>‹#›</a:t>
            </a:fld>
            <a:endParaRPr lang="en-US" dirty="0"/>
          </a:p>
        </p:txBody>
      </p:sp>
      <p:sp>
        <p:nvSpPr>
          <p:cNvPr id="6" name="Footer Placeholder 5"/>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4463" y="255588"/>
            <a:ext cx="2157412"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463" y="255588"/>
            <a:ext cx="63246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5" name="Slide Number Placeholder 4"/>
          <p:cNvSpPr>
            <a:spLocks noGrp="1"/>
          </p:cNvSpPr>
          <p:nvPr>
            <p:ph type="sldNum" sz="quarter" idx="11"/>
          </p:nvPr>
        </p:nvSpPr>
        <p:spPr/>
        <p:txBody>
          <a:bodyPr/>
          <a:lstStyle>
            <a:lvl1pPr>
              <a:defRPr/>
            </a:lvl1pPr>
          </a:lstStyle>
          <a:p>
            <a:fld id="{2F1CEE83-5709-4CAF-BA51-79E4D45A8EB5}" type="slidenum">
              <a:rPr lang="en-US"/>
              <a:pPr/>
              <a:t>‹#›</a:t>
            </a:fld>
            <a:endParaRPr lang="en-US" dirty="0"/>
          </a:p>
        </p:txBody>
      </p:sp>
      <p:sp>
        <p:nvSpPr>
          <p:cNvPr id="6" name="Footer Placeholder 5"/>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4" name="Group 13"/>
          <p:cNvGrpSpPr/>
          <p:nvPr/>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rgbClr val="FDEB9C"/>
            </a:solidFill>
            <a:ln w="9525">
              <a:noFill/>
              <a:miter lim="800000"/>
              <a:headEnd/>
              <a:tailEnd/>
            </a:ln>
            <a:effectLst/>
          </p:spPr>
          <p:txBody>
            <a:bodyPr wrap="none" anchor="ctr"/>
            <a:lstStyle/>
            <a:p>
              <a:pPr fontAlgn="auto">
                <a:spcBef>
                  <a:spcPts val="0"/>
                </a:spcBef>
                <a:spcAft>
                  <a:spcPts val="0"/>
                </a:spcAft>
              </a:pPr>
              <a:r>
                <a:rPr lang="en-GB" dirty="0">
                  <a:solidFill>
                    <a:srgbClr val="595959"/>
                  </a:solidFill>
                  <a:latin typeface="Futura Medium"/>
                  <a:cs typeface="+mn-cs"/>
                </a:rPr>
                <a:t> </a:t>
              </a:r>
            </a:p>
          </p:txBody>
        </p:sp>
        <p:sp>
          <p:nvSpPr>
            <p:cNvPr id="16" name="Rectangle 4"/>
            <p:cNvSpPr>
              <a:spLocks noChangeArrowheads="1"/>
            </p:cNvSpPr>
            <p:nvPr/>
          </p:nvSpPr>
          <p:spPr bwMode="auto">
            <a:xfrm flipH="1">
              <a:off x="1548071" y="226142"/>
              <a:ext cx="7129203" cy="5040000"/>
            </a:xfrm>
            <a:prstGeom prst="rect">
              <a:avLst/>
            </a:prstGeom>
            <a:solidFill>
              <a:srgbClr val="FDEB9C"/>
            </a:solidFill>
            <a:ln w="9525">
              <a:noFill/>
              <a:miter lim="800000"/>
              <a:headEnd/>
              <a:tailEnd/>
            </a:ln>
            <a:effectLst/>
          </p:spPr>
          <p:txBody>
            <a:bodyPr wrap="none" anchor="ctr"/>
            <a:lstStyle/>
            <a:p>
              <a:pPr fontAlgn="auto">
                <a:spcBef>
                  <a:spcPts val="0"/>
                </a:spcBef>
                <a:spcAft>
                  <a:spcPts val="0"/>
                </a:spcAft>
              </a:pPr>
              <a:endParaRPr lang="en-GB" dirty="0">
                <a:solidFill>
                  <a:srgbClr val="595959"/>
                </a:solidFill>
                <a:latin typeface="Futura Medium"/>
                <a:cs typeface="+mn-cs"/>
              </a:endParaRPr>
            </a:p>
          </p:txBody>
        </p:sp>
        <p:sp>
          <p:nvSpPr>
            <p:cNvPr id="17" name="Rectangle 4"/>
            <p:cNvSpPr>
              <a:spLocks noChangeArrowheads="1"/>
            </p:cNvSpPr>
            <p:nvPr/>
          </p:nvSpPr>
          <p:spPr bwMode="auto">
            <a:xfrm flipH="1">
              <a:off x="1548072" y="1307018"/>
              <a:ext cx="5942197" cy="3960000"/>
            </a:xfrm>
            <a:prstGeom prst="rect">
              <a:avLst/>
            </a:prstGeom>
            <a:solidFill>
              <a:srgbClr val="FBCE07"/>
            </a:solidFill>
            <a:ln w="9525">
              <a:noFill/>
              <a:miter lim="800000"/>
              <a:headEnd/>
              <a:tailEnd/>
            </a:ln>
            <a:effectLst/>
          </p:spPr>
          <p:txBody>
            <a:bodyPr wrap="none" anchor="ctr"/>
            <a:lstStyle/>
            <a:p>
              <a:pPr fontAlgn="auto">
                <a:spcBef>
                  <a:spcPts val="0"/>
                </a:spcBef>
                <a:spcAft>
                  <a:spcPts val="0"/>
                </a:spcAft>
              </a:pPr>
              <a:endParaRPr lang="en-GB" dirty="0">
                <a:solidFill>
                  <a:srgbClr val="595959"/>
                </a:solidFill>
                <a:latin typeface="Futura Medium"/>
                <a:cs typeface="+mn-cs"/>
              </a:endParaRPr>
            </a:p>
          </p:txBody>
        </p:sp>
        <p:pic>
          <p:nvPicPr>
            <p:cNvPr id="23" name="Picture 22" descr="Shell-2010-Pecten-RGBpc.w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a:off x="468313" y="290934"/>
              <a:ext cx="720000" cy="667868"/>
            </a:xfrm>
            <a:prstGeom prst="rect">
              <a:avLst/>
            </a:prstGeom>
            <a:noFill/>
          </p:spPr>
        </p:pic>
      </p:grpSp>
      <p:sp>
        <p:nvSpPr>
          <p:cNvPr id="28" name="Rectangle 2"/>
          <p:cNvSpPr>
            <a:spLocks noGrp="1" noChangeArrowheads="1"/>
          </p:cNvSpPr>
          <p:nvPr>
            <p:ph type="ctrTitle"/>
          </p:nvPr>
        </p:nvSpPr>
        <p:spPr>
          <a:xfrm>
            <a:off x="1697782" y="1400847"/>
            <a:ext cx="5694536" cy="1206000"/>
          </a:xfrm>
          <a:noFill/>
        </p:spPr>
        <p:txBody>
          <a:bodyPr lIns="0" tIns="0" rIns="0"/>
          <a:lstStyle>
            <a:lvl1pPr>
              <a:defRPr kern="1200" cap="all" spc="0" baseline="0">
                <a:solidFill>
                  <a:srgbClr val="DD1D21"/>
                </a:solidFill>
                <a:latin typeface="+mj-lt"/>
                <a:cs typeface="Arial" pitchFamily="34" charset="0"/>
              </a:defRPr>
            </a:lvl1pPr>
          </a:lstStyle>
          <a:p>
            <a:r>
              <a:rPr lang="en-US" dirty="0"/>
              <a:t>Click to edit Master title style</a:t>
            </a:r>
            <a:endParaRPr lang="en-GB" dirty="0"/>
          </a:p>
        </p:txBody>
      </p:sp>
      <p:sp>
        <p:nvSpPr>
          <p:cNvPr id="29" name="Rectangle 3"/>
          <p:cNvSpPr>
            <a:spLocks noGrp="1" noChangeArrowheads="1"/>
          </p:cNvSpPr>
          <p:nvPr>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dirty="0"/>
              <a:t>Click to insert Role in Organisation</a:t>
            </a:r>
          </a:p>
        </p:txBody>
      </p:sp>
      <p:sp>
        <p:nvSpPr>
          <p:cNvPr id="24" name="Text Box 11" descr="&lt;COMPANY_NAME&gt;{25.51181,198.4252,509.4771,36.8504}"/>
          <p:cNvSpPr txBox="1">
            <a:spLocks noChangeArrowheads="1"/>
          </p:cNvSpPr>
          <p:nvPr/>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6"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27"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
        <p:nvSpPr>
          <p:cNvPr id="18" name="Text Box 11" descr="CONFIDENTIAL_TAG_0xFFEE"/>
          <p:cNvSpPr txBox="1">
            <a:spLocks noChangeArrowheads="1"/>
          </p:cNvSpPr>
          <p:nvPr/>
        </p:nvSpPr>
        <p:spPr bwMode="auto">
          <a:xfrm>
            <a:off x="6098400"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Tree>
    <p:extLst>
      <p:ext uri="{BB962C8B-B14F-4D97-AF65-F5344CB8AC3E}">
        <p14:creationId xmlns:p14="http://schemas.microsoft.com/office/powerpoint/2010/main" val="250813045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5" name="Rectangle 4"/>
          <p:cNvSpPr>
            <a:spLocks noChangeArrowheads="1"/>
          </p:cNvSpPr>
          <p:nvPr/>
        </p:nvSpPr>
        <p:spPr bwMode="auto">
          <a:xfrm flipH="1">
            <a:off x="468313" y="1307018"/>
            <a:ext cx="7020000" cy="5086350"/>
          </a:xfrm>
          <a:prstGeom prst="rect">
            <a:avLst/>
          </a:prstGeom>
          <a:solidFill>
            <a:srgbClr val="FDEB9C"/>
          </a:solidFill>
          <a:ln w="9525">
            <a:noFill/>
            <a:miter lim="800000"/>
            <a:headEnd/>
            <a:tailEnd/>
          </a:ln>
          <a:effectLst/>
        </p:spPr>
        <p:txBody>
          <a:bodyPr wrap="none" anchor="ctr"/>
          <a:lstStyle/>
          <a:p>
            <a:pPr fontAlgn="auto">
              <a:spcBef>
                <a:spcPts val="0"/>
              </a:spcBef>
              <a:spcAft>
                <a:spcPts val="0"/>
              </a:spcAft>
            </a:pPr>
            <a:r>
              <a:rPr lang="en-GB" dirty="0">
                <a:solidFill>
                  <a:srgbClr val="595959"/>
                </a:solidFill>
                <a:latin typeface="Futura Medium"/>
                <a:cs typeface="+mn-cs"/>
              </a:rPr>
              <a:t> </a:t>
            </a:r>
          </a:p>
        </p:txBody>
      </p:sp>
      <p:sp>
        <p:nvSpPr>
          <p:cNvPr id="16" name="Rectangle 4"/>
          <p:cNvSpPr>
            <a:spLocks noChangeArrowheads="1"/>
          </p:cNvSpPr>
          <p:nvPr/>
        </p:nvSpPr>
        <p:spPr bwMode="auto">
          <a:xfrm flipH="1">
            <a:off x="1548071" y="226142"/>
            <a:ext cx="7129203" cy="5040000"/>
          </a:xfrm>
          <a:prstGeom prst="rect">
            <a:avLst/>
          </a:prstGeom>
          <a:solidFill>
            <a:srgbClr val="FBCE07"/>
          </a:solidFill>
          <a:ln w="9525">
            <a:noFill/>
            <a:miter lim="800000"/>
            <a:headEnd/>
            <a:tailEnd/>
          </a:ln>
          <a:effectLst/>
        </p:spPr>
        <p:txBody>
          <a:bodyPr wrap="none" anchor="ctr"/>
          <a:lstStyle/>
          <a:p>
            <a:pPr fontAlgn="auto">
              <a:spcBef>
                <a:spcPts val="0"/>
              </a:spcBef>
              <a:spcAft>
                <a:spcPts val="0"/>
              </a:spcAft>
            </a:pPr>
            <a:endParaRPr lang="en-GB" dirty="0">
              <a:solidFill>
                <a:srgbClr val="595959"/>
              </a:solidFill>
              <a:latin typeface="Futura Medium"/>
              <a:cs typeface="+mn-cs"/>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en-GB" dirty="0">
              <a:solidFill>
                <a:srgbClr val="595959"/>
              </a:solidFill>
              <a:latin typeface="Futura Medium"/>
              <a:cs typeface="+mn-cs"/>
            </a:endParaRPr>
          </a:p>
        </p:txBody>
      </p:sp>
      <p:pic>
        <p:nvPicPr>
          <p:cNvPr id="23" name="Picture 22" descr="Shell-2010-Pecten-RGBpc.w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a:off x="468313" y="290934"/>
            <a:ext cx="720000" cy="667868"/>
          </a:xfrm>
          <a:prstGeom prst="rect">
            <a:avLst/>
          </a:prstGeom>
          <a:noFill/>
        </p:spPr>
      </p:pic>
      <p:sp>
        <p:nvSpPr>
          <p:cNvPr id="28" name="Rectangle 2"/>
          <p:cNvSpPr>
            <a:spLocks noGrp="1" noChangeArrowheads="1"/>
          </p:cNvSpPr>
          <p:nvPr>
            <p:ph type="ctrTitle"/>
          </p:nvPr>
        </p:nvSpPr>
        <p:spPr>
          <a:xfrm>
            <a:off x="1697782" y="390092"/>
            <a:ext cx="6748988" cy="382386"/>
          </a:xfrm>
          <a:noFill/>
        </p:spPr>
        <p:txBody>
          <a:bodyPr lIns="0" tIns="0" rIns="0"/>
          <a:lstStyle>
            <a:lvl1pPr>
              <a:defRPr kern="1200" cap="all" spc="0" baseline="0">
                <a:solidFill>
                  <a:srgbClr val="FF0000"/>
                </a:solidFill>
                <a:latin typeface="+mj-lt"/>
                <a:cs typeface="Arial" pitchFamily="34" charset="0"/>
              </a:defRPr>
            </a:lvl1pPr>
          </a:lstStyle>
          <a:p>
            <a:r>
              <a:rPr lang="en-US" dirty="0"/>
              <a:t>Click to edit Master title style</a:t>
            </a:r>
            <a:endParaRPr lang="en-GB" dirty="0"/>
          </a:p>
        </p:txBody>
      </p:sp>
      <p:sp>
        <p:nvSpPr>
          <p:cNvPr id="29" name="Rectangle 3"/>
          <p:cNvSpPr>
            <a:spLocks noGrp="1" noChangeArrowheads="1"/>
          </p:cNvSpPr>
          <p:nvPr>
            <p:ph type="subTitle" idx="1"/>
          </p:nvPr>
        </p:nvSpPr>
        <p:spPr>
          <a:xfrm>
            <a:off x="1697782" y="811745"/>
            <a:ext cx="6748988" cy="342685"/>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dirty="0"/>
              <a:t>Click to insert Role in Organisation</a:t>
            </a: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3" name="Picture Placeholder 2"/>
          <p:cNvSpPr>
            <a:spLocks noGrp="1"/>
          </p:cNvSpPr>
          <p:nvPr>
            <p:ph type="pic" sz="quarter" idx="12"/>
          </p:nvPr>
        </p:nvSpPr>
        <p:spPr>
          <a:xfrm>
            <a:off x="1547813" y="1307018"/>
            <a:ext cx="5942012" cy="3960307"/>
          </a:xfrm>
        </p:spPr>
        <p:txBody>
          <a:bodyPr/>
          <a:lstStyle>
            <a:lvl1pPr>
              <a:defRPr sz="1600"/>
            </a:lvl1pPr>
          </a:lstStyle>
          <a:p>
            <a:r>
              <a:rPr lang="en-US" dirty="0"/>
              <a:t>Click icon to add picture</a:t>
            </a:r>
            <a:endParaRPr lang="en-GB" dirty="0"/>
          </a:p>
        </p:txBody>
      </p:sp>
      <p:sp>
        <p:nvSpPr>
          <p:cNvPr id="18" name="Text Box 11" descr="CONFIDENTIAL_TAG_0xFFEE"/>
          <p:cNvSpPr txBox="1">
            <a:spLocks noChangeArrowheads="1"/>
          </p:cNvSpPr>
          <p:nvPr/>
        </p:nvSpPr>
        <p:spPr bwMode="auto">
          <a:xfrm>
            <a:off x="6098400"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9"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20"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21"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242036027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76250" y="1307018"/>
            <a:ext cx="7014019" cy="5076320"/>
          </a:xfrm>
          <a:solidFill>
            <a:srgbClr val="FDEB9C"/>
          </a:solidFill>
        </p:spPr>
        <p:txBody>
          <a:bodyPr/>
          <a:lstStyle>
            <a:lvl1pPr>
              <a:defRPr sz="1600"/>
            </a:lvl1pPr>
          </a:lstStyle>
          <a:p>
            <a:r>
              <a:rPr lang="en-US" dirty="0"/>
              <a:t>Click icon to add picture</a:t>
            </a:r>
            <a:endParaRPr lang="en-GB" dirty="0"/>
          </a:p>
        </p:txBody>
      </p:sp>
      <p:grpSp>
        <p:nvGrpSpPr>
          <p:cNvPr id="14" name="Group 13"/>
          <p:cNvGrpSpPr/>
          <p:nvPr/>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fontAlgn="auto">
                <a:spcBef>
                  <a:spcPts val="0"/>
                </a:spcBef>
                <a:spcAft>
                  <a:spcPts val="0"/>
                </a:spcAft>
              </a:pPr>
              <a:r>
                <a:rPr lang="en-GB" dirty="0">
                  <a:solidFill>
                    <a:srgbClr val="595959"/>
                  </a:solidFill>
                  <a:latin typeface="Futura Medium"/>
                  <a:cs typeface="+mn-cs"/>
                </a:rPr>
                <a:t> </a:t>
              </a:r>
            </a:p>
          </p:txBody>
        </p:sp>
        <p:sp>
          <p:nvSpPr>
            <p:cNvPr id="16" name="Rectangle 4"/>
            <p:cNvSpPr>
              <a:spLocks noChangeArrowheads="1"/>
            </p:cNvSpPr>
            <p:nvPr/>
          </p:nvSpPr>
          <p:spPr bwMode="auto">
            <a:xfrm flipH="1">
              <a:off x="1548071" y="226142"/>
              <a:ext cx="7129203" cy="5040000"/>
            </a:xfrm>
            <a:prstGeom prst="rect">
              <a:avLst/>
            </a:prstGeom>
            <a:solidFill>
              <a:srgbClr val="FBCE07"/>
            </a:solidFill>
            <a:ln w="9525">
              <a:noFill/>
              <a:miter lim="800000"/>
              <a:headEnd/>
              <a:tailEnd/>
            </a:ln>
            <a:effectLst/>
          </p:spPr>
          <p:txBody>
            <a:bodyPr wrap="none" anchor="ctr"/>
            <a:lstStyle/>
            <a:p>
              <a:pPr fontAlgn="auto">
                <a:spcBef>
                  <a:spcPts val="0"/>
                </a:spcBef>
                <a:spcAft>
                  <a:spcPts val="0"/>
                </a:spcAft>
              </a:pPr>
              <a:endParaRPr lang="en-GB" dirty="0">
                <a:solidFill>
                  <a:srgbClr val="595959"/>
                </a:solidFill>
                <a:latin typeface="Futura Medium"/>
                <a:cs typeface="+mn-cs"/>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en-GB" dirty="0">
                <a:solidFill>
                  <a:srgbClr val="595959"/>
                </a:solidFill>
                <a:latin typeface="Futura Medium"/>
                <a:cs typeface="+mn-cs"/>
              </a:endParaRPr>
            </a:p>
          </p:txBody>
        </p:sp>
        <p:pic>
          <p:nvPicPr>
            <p:cNvPr id="23" name="Picture 22" descr="Shell-2010-Pecten-RGBpc.wmf"/>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flipH="1">
              <a:off x="468313" y="290934"/>
              <a:ext cx="720000" cy="667868"/>
            </a:xfrm>
            <a:prstGeom prst="rect">
              <a:avLst/>
            </a:prstGeom>
            <a:noFill/>
          </p:spPr>
        </p:pic>
      </p:grpSp>
      <p:sp>
        <p:nvSpPr>
          <p:cNvPr id="28" name="Rectangle 2"/>
          <p:cNvSpPr>
            <a:spLocks noGrp="1" noChangeArrowheads="1"/>
          </p:cNvSpPr>
          <p:nvPr>
            <p:ph type="ctrTitle"/>
          </p:nvPr>
        </p:nvSpPr>
        <p:spPr>
          <a:xfrm>
            <a:off x="1697782" y="390092"/>
            <a:ext cx="6748988" cy="382386"/>
          </a:xfrm>
          <a:noFill/>
        </p:spPr>
        <p:txBody>
          <a:bodyPr lIns="0" tIns="0" rIns="0"/>
          <a:lstStyle>
            <a:lvl1pPr>
              <a:defRPr kern="1200" cap="all" spc="0" baseline="0">
                <a:solidFill>
                  <a:srgbClr val="DD1D21"/>
                </a:solidFill>
                <a:latin typeface="+mj-lt"/>
                <a:cs typeface="Arial" pitchFamily="34" charset="0"/>
              </a:defRPr>
            </a:lvl1pPr>
          </a:lstStyle>
          <a:p>
            <a:r>
              <a:rPr lang="en-US" dirty="0"/>
              <a:t>Click to edit Master title style</a:t>
            </a:r>
            <a:endParaRPr lang="en-GB" dirty="0"/>
          </a:p>
        </p:txBody>
      </p:sp>
      <p:sp>
        <p:nvSpPr>
          <p:cNvPr id="29" name="Rectangle 3"/>
          <p:cNvSpPr>
            <a:spLocks noGrp="1" noChangeArrowheads="1"/>
          </p:cNvSpPr>
          <p:nvPr>
            <p:ph type="subTitle" idx="1"/>
          </p:nvPr>
        </p:nvSpPr>
        <p:spPr>
          <a:xfrm>
            <a:off x="1697782" y="811745"/>
            <a:ext cx="6748988" cy="342685"/>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583134" y="5890598"/>
            <a:ext cx="5857896" cy="196455"/>
          </a:xfrm>
        </p:spPr>
        <p:txBody>
          <a:bodyPr anchor="t" anchorCtr="0"/>
          <a:lstStyle>
            <a:lvl1pPr>
              <a:buNone/>
              <a:defRPr sz="1200">
                <a:latin typeface="+mn-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583134" y="6115627"/>
            <a:ext cx="5857896" cy="196455"/>
          </a:xfrm>
        </p:spPr>
        <p:txBody>
          <a:bodyPr anchor="t" anchorCtr="0"/>
          <a:lstStyle>
            <a:lvl1pPr>
              <a:buNone/>
              <a:defRPr sz="1200">
                <a:latin typeface="+mn-lt"/>
              </a:defRPr>
            </a:lvl1pPr>
          </a:lstStyle>
          <a:p>
            <a:pPr lvl="0"/>
            <a:r>
              <a:rPr lang="en-GB" dirty="0"/>
              <a:t>Click to insert Role in Organisation</a:t>
            </a:r>
          </a:p>
        </p:txBody>
      </p:sp>
      <p:sp>
        <p:nvSpPr>
          <p:cNvPr id="25"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8" name="Text Box 11" descr="CONFIDENTIAL_TAG_0xFFEE"/>
          <p:cNvSpPr txBox="1">
            <a:spLocks noChangeArrowheads="1"/>
          </p:cNvSpPr>
          <p:nvPr/>
        </p:nvSpPr>
        <p:spPr bwMode="auto">
          <a:xfrm>
            <a:off x="6098400"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9"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20"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21"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392293490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b="1" dirty="0">
              <a:solidFill>
                <a:srgbClr val="999999"/>
              </a:solidFill>
              <a:latin typeface="Futura Medium"/>
              <a:cs typeface="+mn-cs"/>
            </a:endParaRPr>
          </a:p>
        </p:txBody>
      </p:sp>
      <p:sp>
        <p:nvSpPr>
          <p:cNvPr id="34" name="Rectangle 2"/>
          <p:cNvSpPr>
            <a:spLocks noGrp="1" noChangeArrowheads="1"/>
          </p:cNvSpPr>
          <p:nvPr>
            <p:ph type="title"/>
          </p:nvPr>
        </p:nvSpPr>
        <p:spPr bwMode="auto">
          <a:xfrm>
            <a:off x="465882" y="295200"/>
            <a:ext cx="813463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US" noProof="0" dirty="0"/>
              <a:t>Click to edit Master title style</a:t>
            </a:r>
            <a:endParaRPr lang="en-GB" noProof="0" dirty="0"/>
          </a:p>
        </p:txBody>
      </p:sp>
      <p:sp>
        <p:nvSpPr>
          <p:cNvPr id="10" name="Content Placeholder 9"/>
          <p:cNvSpPr>
            <a:spLocks noGrp="1"/>
          </p:cNvSpPr>
          <p:nvPr>
            <p:ph sz="quarter" idx="11"/>
          </p:nvPr>
        </p:nvSpPr>
        <p:spPr>
          <a:xfrm>
            <a:off x="468313" y="1312201"/>
            <a:ext cx="8208961" cy="5071137"/>
          </a:xfrm>
        </p:spPr>
        <p:txBody>
          <a:bodyPr/>
          <a:lstStyle>
            <a:lvl1pPr marL="0" indent="0" defTabSz="268288">
              <a:lnSpc>
                <a:spcPct val="120000"/>
              </a:lnSpc>
              <a:spcBef>
                <a:spcPts val="0"/>
              </a:spcBef>
              <a:defRPr/>
            </a:lvl1pPr>
            <a:lvl2pPr marL="271463" indent="-271463" defTabSz="268288">
              <a:lnSpc>
                <a:spcPct val="120000"/>
              </a:lnSpc>
              <a:spcBef>
                <a:spcPts val="0"/>
              </a:spcBef>
              <a:buClr>
                <a:srgbClr val="DD1D21"/>
              </a:buClr>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2"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3"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14"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5"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253688361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b="1" dirty="0">
              <a:solidFill>
                <a:srgbClr val="999999"/>
              </a:solidFill>
              <a:latin typeface="Futura Medium"/>
              <a:cs typeface="+mn-cs"/>
            </a:endParaRPr>
          </a:p>
        </p:txBody>
      </p:sp>
      <p:sp>
        <p:nvSpPr>
          <p:cNvPr id="34" name="Rectangle 2"/>
          <p:cNvSpPr>
            <a:spLocks noGrp="1" noChangeArrowheads="1"/>
          </p:cNvSpPr>
          <p:nvPr>
            <p:ph type="title"/>
          </p:nvPr>
        </p:nvSpPr>
        <p:spPr bwMode="auto">
          <a:xfrm>
            <a:off x="465617" y="295200"/>
            <a:ext cx="8134895"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US" noProof="0" dirty="0"/>
              <a:t>Click to edit Master title style</a:t>
            </a:r>
            <a:endParaRPr lang="en-GB" noProof="0" dirty="0"/>
          </a:p>
        </p:txBody>
      </p:sp>
      <p:sp>
        <p:nvSpPr>
          <p:cNvPr id="11" name="Content Placeholder 9"/>
          <p:cNvSpPr>
            <a:spLocks noGrp="1"/>
          </p:cNvSpPr>
          <p:nvPr>
            <p:ph sz="quarter" idx="11"/>
          </p:nvPr>
        </p:nvSpPr>
        <p:spPr>
          <a:xfrm>
            <a:off x="468313" y="1312202"/>
            <a:ext cx="8204249"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5"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6"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17"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3"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125181464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b="1" dirty="0">
              <a:solidFill>
                <a:srgbClr val="999999"/>
              </a:solidFill>
              <a:latin typeface="Futura Medium"/>
              <a:cs typeface="+mn-cs"/>
            </a:endParaRPr>
          </a:p>
        </p:txBody>
      </p:sp>
      <p:sp>
        <p:nvSpPr>
          <p:cNvPr id="34" name="Rectangle 2"/>
          <p:cNvSpPr>
            <a:spLocks noGrp="1" noChangeArrowheads="1"/>
          </p:cNvSpPr>
          <p:nvPr>
            <p:ph type="title"/>
          </p:nvPr>
        </p:nvSpPr>
        <p:spPr bwMode="auto">
          <a:xfrm>
            <a:off x="465617" y="295200"/>
            <a:ext cx="8134895"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468313" y="1312202"/>
            <a:ext cx="8204249"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4"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5"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16"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3"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279346205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4"/>
          <p:cNvSpPr>
            <a:spLocks noChangeArrowheads="1"/>
          </p:cNvSpPr>
          <p:nvPr/>
        </p:nvSpPr>
        <p:spPr bwMode="auto">
          <a:xfrm>
            <a:off x="0" y="228599"/>
            <a:ext cx="8675688" cy="516467"/>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b="1" dirty="0">
              <a:solidFill>
                <a:srgbClr val="999999"/>
              </a:solidFill>
              <a:latin typeface="Futura Medium"/>
              <a:cs typeface="+mn-cs"/>
            </a:endParaRPr>
          </a:p>
        </p:txBody>
      </p:sp>
      <p:sp>
        <p:nvSpPr>
          <p:cNvPr id="34" name="Rectangle 2"/>
          <p:cNvSpPr>
            <a:spLocks noGrp="1" noChangeArrowheads="1"/>
          </p:cNvSpPr>
          <p:nvPr>
            <p:ph type="title"/>
          </p:nvPr>
        </p:nvSpPr>
        <p:spPr bwMode="auto">
          <a:xfrm>
            <a:off x="468313" y="295200"/>
            <a:ext cx="8132199"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US" dirty="0"/>
              <a:t>Click to edit Master title style</a:t>
            </a:r>
            <a:endParaRPr lang="en-GB" dirty="0"/>
          </a:p>
        </p:txBody>
      </p:sp>
      <p:sp>
        <p:nvSpPr>
          <p:cNvPr id="10" name="Content Placeholder 14"/>
          <p:cNvSpPr>
            <a:spLocks noGrp="1"/>
          </p:cNvSpPr>
          <p:nvPr>
            <p:ph sz="quarter" idx="13"/>
          </p:nvPr>
        </p:nvSpPr>
        <p:spPr>
          <a:xfrm>
            <a:off x="4715688" y="1310400"/>
            <a:ext cx="3960000"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lang="en-US" sz="2000" b="0" kern="1200" dirty="0" smtClean="0">
                <a:solidFill>
                  <a:schemeClr val="tx1"/>
                </a:solidFill>
                <a:latin typeface="+mn-lt"/>
                <a:ea typeface="+mn-ea"/>
                <a:cs typeface="+mn-cs"/>
              </a:defRPr>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dirty="0"/>
              <a:t>Click to edit Master text styles</a:t>
            </a:r>
          </a:p>
          <a:p>
            <a:pPr marL="276225" lvl="1" indent="-276225" algn="l" defTabSz="268288" rtl="0" eaLnBrk="1" latinLnBrk="0" hangingPunct="1">
              <a:lnSpc>
                <a:spcPct val="120000"/>
              </a:lnSpc>
              <a:spcBef>
                <a:spcPts val="0"/>
              </a:spcBef>
              <a:spcAft>
                <a:spcPts val="600"/>
              </a:spcAft>
              <a:buClr>
                <a:srgbClr val="DD1D21"/>
              </a:buClr>
              <a:buSzPct val="85000"/>
              <a:buFont typeface="Wingdings" pitchFamily="2" charset="2"/>
              <a:buChar char="n"/>
            </a:pPr>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43"/>
          <p:cNvSpPr>
            <a:spLocks noGrp="1"/>
          </p:cNvSpPr>
          <p:nvPr>
            <p:ph type="body" sz="quarter" idx="11"/>
          </p:nvPr>
        </p:nvSpPr>
        <p:spPr>
          <a:xfrm>
            <a:off x="468313" y="1310400"/>
            <a:ext cx="3960000"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rgbClr val="DD1D21"/>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7"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18"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3"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33587031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b="1" dirty="0">
              <a:solidFill>
                <a:srgbClr val="999999"/>
              </a:solidFill>
              <a:latin typeface="Futura Medium"/>
              <a:cs typeface="+mn-cs"/>
            </a:endParaRPr>
          </a:p>
        </p:txBody>
      </p:sp>
      <p:sp>
        <p:nvSpPr>
          <p:cNvPr id="34" name="Rectangle 2"/>
          <p:cNvSpPr>
            <a:spLocks noGrp="1" noChangeArrowheads="1"/>
          </p:cNvSpPr>
          <p:nvPr>
            <p:ph type="title"/>
          </p:nvPr>
        </p:nvSpPr>
        <p:spPr bwMode="auto">
          <a:xfrm>
            <a:off x="468313" y="295200"/>
            <a:ext cx="8132199"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US" dirty="0"/>
              <a:t>Click to edit Master title style</a:t>
            </a:r>
            <a:endParaRPr lang="en-GB" dirty="0"/>
          </a:p>
        </p:txBody>
      </p:sp>
      <p:sp>
        <p:nvSpPr>
          <p:cNvPr id="10" name="Content Placeholder 14"/>
          <p:cNvSpPr>
            <a:spLocks noGrp="1"/>
          </p:cNvSpPr>
          <p:nvPr>
            <p:ph sz="quarter" idx="13"/>
          </p:nvPr>
        </p:nvSpPr>
        <p:spPr>
          <a:xfrm>
            <a:off x="4719638" y="1310400"/>
            <a:ext cx="3956050"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rgbClr val="DD1D21"/>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43"/>
          <p:cNvSpPr>
            <a:spLocks noGrp="1"/>
          </p:cNvSpPr>
          <p:nvPr>
            <p:ph type="body" sz="quarter" idx="11"/>
          </p:nvPr>
        </p:nvSpPr>
        <p:spPr>
          <a:xfrm>
            <a:off x="468313" y="1310400"/>
            <a:ext cx="3963987"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rgbClr val="DD1D21"/>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7"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18"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1"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6619741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a:lvl1pPr>
          </a:lstStyle>
          <a:p>
            <a:fld id="{B926BDC2-BE79-404F-B7EA-12A171D4ED8B}" type="slidenum">
              <a:rPr lang="en-US"/>
              <a:pPr/>
              <a:t>‹#›</a:t>
            </a:fld>
            <a:endParaRPr lang="en-US" dirty="0"/>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b="1" dirty="0">
              <a:solidFill>
                <a:srgbClr val="999999"/>
              </a:solidFill>
              <a:latin typeface="Futura Medium"/>
              <a:cs typeface="+mn-cs"/>
            </a:endParaRPr>
          </a:p>
        </p:txBody>
      </p:sp>
      <p:sp>
        <p:nvSpPr>
          <p:cNvPr id="34" name="Rectangle 2"/>
          <p:cNvSpPr>
            <a:spLocks noGrp="1" noChangeArrowheads="1"/>
          </p:cNvSpPr>
          <p:nvPr>
            <p:ph type="title"/>
          </p:nvPr>
        </p:nvSpPr>
        <p:spPr bwMode="auto">
          <a:xfrm>
            <a:off x="468313" y="295200"/>
            <a:ext cx="8132199"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US" dirty="0"/>
              <a:t>Click to edit Master title style</a:t>
            </a:r>
            <a:endParaRPr lang="en-GB" dirty="0"/>
          </a:p>
        </p:txBody>
      </p:sp>
      <p:sp>
        <p:nvSpPr>
          <p:cNvPr id="10" name="Content Placeholder 14"/>
          <p:cNvSpPr>
            <a:spLocks noGrp="1"/>
          </p:cNvSpPr>
          <p:nvPr>
            <p:ph sz="quarter" idx="13"/>
          </p:nvPr>
        </p:nvSpPr>
        <p:spPr>
          <a:xfrm>
            <a:off x="4719638" y="1310400"/>
            <a:ext cx="3956050"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rgbClr val="DD1D21"/>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43"/>
          <p:cNvSpPr>
            <a:spLocks noGrp="1"/>
          </p:cNvSpPr>
          <p:nvPr>
            <p:ph type="body" sz="quarter" idx="11"/>
          </p:nvPr>
        </p:nvSpPr>
        <p:spPr>
          <a:xfrm>
            <a:off x="468313" y="1310400"/>
            <a:ext cx="3963987"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rgbClr val="DD1D21"/>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7"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18"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1"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331449073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461160" y="6267688"/>
            <a:ext cx="4017706" cy="99509"/>
          </a:xfrm>
        </p:spPr>
        <p:txBody>
          <a:bodyPr wrap="square">
            <a:noAutofit/>
          </a:bodyPr>
          <a:lstStyle>
            <a:lvl1pPr>
              <a:defRPr sz="700">
                <a:solidFill>
                  <a:schemeClr val="tx1"/>
                </a:solidFill>
                <a:latin typeface="+mn-lt"/>
              </a:defRPr>
            </a:lvl1pPr>
          </a:lstStyle>
          <a:p>
            <a:pPr lvl="0"/>
            <a:r>
              <a:rPr lang="en-GB" dirty="0"/>
              <a:t>CLICK TO EDIT SOURCE</a:t>
            </a:r>
          </a:p>
        </p:txBody>
      </p:sp>
      <p:sp>
        <p:nvSpPr>
          <p:cNvPr id="31" name="Rectangle 4"/>
          <p:cNvSpPr>
            <a:spLocks noChangeArrowheads="1"/>
          </p:cNvSpPr>
          <p:nvPr/>
        </p:nvSpPr>
        <p:spPr bwMode="auto">
          <a:xfrm>
            <a:off x="0" y="228599"/>
            <a:ext cx="8675688" cy="516467"/>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b="1" dirty="0">
              <a:solidFill>
                <a:srgbClr val="999999"/>
              </a:solidFill>
              <a:latin typeface="Futura Medium"/>
              <a:cs typeface="+mn-cs"/>
            </a:endParaRPr>
          </a:p>
        </p:txBody>
      </p:sp>
      <p:sp>
        <p:nvSpPr>
          <p:cNvPr id="32" name="Rectangle 2"/>
          <p:cNvSpPr>
            <a:spLocks noGrp="1" noChangeArrowheads="1"/>
          </p:cNvSpPr>
          <p:nvPr>
            <p:ph type="title"/>
          </p:nvPr>
        </p:nvSpPr>
        <p:spPr bwMode="auto">
          <a:xfrm>
            <a:off x="468313" y="295200"/>
            <a:ext cx="8132199"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US" noProof="0" dirty="0"/>
              <a:t>Click to edit Master title style</a:t>
            </a:r>
            <a:endParaRPr lang="en-GB" noProof="0" dirty="0"/>
          </a:p>
        </p:txBody>
      </p:sp>
      <p:sp>
        <p:nvSpPr>
          <p:cNvPr id="39" name="Content Placeholder 51"/>
          <p:cNvSpPr>
            <a:spLocks noGrp="1"/>
          </p:cNvSpPr>
          <p:nvPr>
            <p:ph sz="quarter" idx="45" hasCustomPrompt="1"/>
          </p:nvPr>
        </p:nvSpPr>
        <p:spPr>
          <a:xfrm>
            <a:off x="468312" y="4179607"/>
            <a:ext cx="396398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468312" y="3844644"/>
            <a:ext cx="3963987"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flipV="1">
            <a:off x="468313" y="4122027"/>
            <a:ext cx="3963987"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468312" y="4436262"/>
            <a:ext cx="3963987"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461159" y="5944860"/>
            <a:ext cx="3963987"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468312" y="1654176"/>
            <a:ext cx="396398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468312" y="1319213"/>
            <a:ext cx="3963987"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flipV="1">
            <a:off x="468313" y="1596596"/>
            <a:ext cx="3963987"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468312" y="1910831"/>
            <a:ext cx="3963987"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461159" y="3419429"/>
            <a:ext cx="3963987"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26792" y="4179607"/>
            <a:ext cx="3948896"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26792" y="3844644"/>
            <a:ext cx="3948896"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flipV="1">
            <a:off x="4726792" y="4122027"/>
            <a:ext cx="3948896"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26792" y="4436262"/>
            <a:ext cx="3948896"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719638" y="5944860"/>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26792" y="1654176"/>
            <a:ext cx="3948896"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26792" y="1319213"/>
            <a:ext cx="3948896"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flipV="1">
            <a:off x="4726792" y="1596596"/>
            <a:ext cx="3948896"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26792" y="1910831"/>
            <a:ext cx="3948896"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719638" y="3419429"/>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29"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30"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36"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33"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149345293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13" name="Group 12"/>
          <p:cNvGrpSpPr/>
          <p:nvPr/>
        </p:nvGrpSpPr>
        <p:grpSpPr>
          <a:xfrm>
            <a:off x="468313" y="226142"/>
            <a:ext cx="8208961" cy="6167226"/>
            <a:chOff x="468313" y="226142"/>
            <a:chExt cx="8208961" cy="6167226"/>
          </a:xfrm>
        </p:grpSpPr>
        <p:sp>
          <p:nvSpPr>
            <p:cNvPr id="19"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fontAlgn="auto">
                <a:spcBef>
                  <a:spcPts val="0"/>
                </a:spcBef>
                <a:spcAft>
                  <a:spcPts val="0"/>
                </a:spcAft>
              </a:pPr>
              <a:r>
                <a:rPr lang="en-GB" dirty="0">
                  <a:solidFill>
                    <a:srgbClr val="595959"/>
                  </a:solidFill>
                  <a:latin typeface="Futura Medium"/>
                  <a:cs typeface="+mn-cs"/>
                </a:rPr>
                <a:t> </a:t>
              </a:r>
            </a:p>
          </p:txBody>
        </p:sp>
        <p:sp>
          <p:nvSpPr>
            <p:cNvPr id="23"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pPr fontAlgn="auto">
                <a:spcBef>
                  <a:spcPts val="0"/>
                </a:spcBef>
                <a:spcAft>
                  <a:spcPts val="0"/>
                </a:spcAft>
              </a:pPr>
              <a:endParaRPr lang="en-GB" dirty="0">
                <a:solidFill>
                  <a:srgbClr val="595959"/>
                </a:solidFill>
                <a:latin typeface="Futura Medium"/>
                <a:cs typeface="+mn-cs"/>
              </a:endParaRPr>
            </a:p>
          </p:txBody>
        </p:sp>
        <p:sp>
          <p:nvSpPr>
            <p:cNvPr id="24"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en-GB" dirty="0">
                <a:solidFill>
                  <a:srgbClr val="595959"/>
                </a:solidFill>
                <a:latin typeface="Futura Medium"/>
                <a:cs typeface="+mn-cs"/>
              </a:endParaRPr>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US"/>
              <a:t>Click to edit Master title style</a:t>
            </a:r>
            <a:endParaRPr lang="en-GB" dirty="0"/>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0.0</a:t>
            </a:r>
          </a:p>
        </p:txBody>
      </p:sp>
      <p:sp>
        <p:nvSpPr>
          <p:cNvPr id="16"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4"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5"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21"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7"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355112114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b="1" dirty="0">
              <a:solidFill>
                <a:srgbClr val="999999"/>
              </a:solidFill>
              <a:latin typeface="Futura Medium"/>
              <a:cs typeface="+mn-cs"/>
            </a:endParaRPr>
          </a:p>
        </p:txBody>
      </p:sp>
      <p:sp>
        <p:nvSpPr>
          <p:cNvPr id="34" name="Rectangle 2"/>
          <p:cNvSpPr>
            <a:spLocks noGrp="1" noChangeArrowheads="1"/>
          </p:cNvSpPr>
          <p:nvPr>
            <p:ph type="title"/>
          </p:nvPr>
        </p:nvSpPr>
        <p:spPr bwMode="auto">
          <a:xfrm>
            <a:off x="468313" y="295200"/>
            <a:ext cx="8132199"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GB" dirty="0"/>
          </a:p>
        </p:txBody>
      </p:sp>
      <p:sp>
        <p:nvSpPr>
          <p:cNvPr id="9"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0"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1"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13"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2"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150280140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9"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GB" sz="2400" b="1" dirty="0">
              <a:solidFill>
                <a:srgbClr val="999999"/>
              </a:solidFill>
              <a:latin typeface="Futura Medium"/>
              <a:cs typeface="+mn-cs"/>
            </a:endParaRPr>
          </a:p>
        </p:txBody>
      </p:sp>
      <p:sp>
        <p:nvSpPr>
          <p:cNvPr id="34" name="Rectangle 2"/>
          <p:cNvSpPr>
            <a:spLocks noGrp="1" noChangeArrowheads="1"/>
          </p:cNvSpPr>
          <p:nvPr>
            <p:ph type="title"/>
          </p:nvPr>
        </p:nvSpPr>
        <p:spPr bwMode="auto">
          <a:xfrm>
            <a:off x="468313" y="295200"/>
            <a:ext cx="8132199"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GB" dirty="0"/>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8"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0"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14"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1"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3503502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grpSp>
        <p:nvGrpSpPr>
          <p:cNvPr id="13" name="Group 12"/>
          <p:cNvGrpSpPr/>
          <p:nvPr/>
        </p:nvGrpSpPr>
        <p:grpSpPr>
          <a:xfrm>
            <a:off x="468313" y="226142"/>
            <a:ext cx="8208961" cy="6167226"/>
            <a:chOff x="468313" y="226142"/>
            <a:chExt cx="8208961" cy="6167226"/>
          </a:xfrm>
        </p:grpSpPr>
        <p:sp>
          <p:nvSpPr>
            <p:cNvPr id="19"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pPr fontAlgn="auto">
                <a:spcBef>
                  <a:spcPts val="0"/>
                </a:spcBef>
                <a:spcAft>
                  <a:spcPts val="0"/>
                </a:spcAft>
              </a:pPr>
              <a:r>
                <a:rPr lang="en-GB" dirty="0">
                  <a:solidFill>
                    <a:srgbClr val="595959"/>
                  </a:solidFill>
                  <a:latin typeface="Futura Medium"/>
                  <a:cs typeface="+mn-cs"/>
                </a:rPr>
                <a:t> </a:t>
              </a:r>
            </a:p>
          </p:txBody>
        </p:sp>
        <p:sp>
          <p:nvSpPr>
            <p:cNvPr id="20"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pPr fontAlgn="auto">
                <a:spcBef>
                  <a:spcPts val="0"/>
                </a:spcBef>
                <a:spcAft>
                  <a:spcPts val="0"/>
                </a:spcAft>
              </a:pPr>
              <a:endParaRPr lang="en-GB" dirty="0">
                <a:solidFill>
                  <a:srgbClr val="595959"/>
                </a:solidFill>
                <a:latin typeface="Futura Medium"/>
                <a:cs typeface="+mn-cs"/>
              </a:endParaRPr>
            </a:p>
          </p:txBody>
        </p:sp>
        <p:sp>
          <p:nvSpPr>
            <p:cNvPr id="21"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pPr fontAlgn="auto">
                <a:spcBef>
                  <a:spcPts val="0"/>
                </a:spcBef>
                <a:spcAft>
                  <a:spcPts val="0"/>
                </a:spcAft>
              </a:pPr>
              <a:endParaRPr lang="en-GB" dirty="0">
                <a:solidFill>
                  <a:srgbClr val="595959"/>
                </a:solidFill>
                <a:latin typeface="Futura Medium"/>
                <a:cs typeface="+mn-cs"/>
              </a:endParaRPr>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Q &amp; A</a:t>
            </a: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12"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16"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5"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157728375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6" name="Text Box 11" descr="CONFIDENTIAL_TAG_0xFFEE"/>
          <p:cNvSpPr txBox="1">
            <a:spLocks noChangeArrowheads="1"/>
          </p:cNvSpPr>
          <p:nvPr/>
        </p:nvSpPr>
        <p:spPr bwMode="auto">
          <a:xfrm>
            <a:off x="6099175" y="6470650"/>
            <a:ext cx="1079500"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auto" hangingPunct="1">
              <a:spcBef>
                <a:spcPts val="0"/>
              </a:spcBef>
              <a:spcAft>
                <a:spcPts val="0"/>
              </a:spcAft>
            </a:pPr>
            <a:endParaRPr lang="en-GB" sz="800" dirty="0">
              <a:solidFill>
                <a:srgbClr val="D42E12"/>
              </a:solidFill>
              <a:latin typeface="Futura Medium" pitchFamily="2" charset="0"/>
            </a:endParaRPr>
          </a:p>
        </p:txBody>
      </p:sp>
      <p:sp>
        <p:nvSpPr>
          <p:cNvPr id="8"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9"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7"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15942779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grpSp>
        <p:nvGrpSpPr>
          <p:cNvPr id="4" name="Group 3"/>
          <p:cNvGrpSpPr/>
          <p:nvPr/>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GB" dirty="0">
                <a:solidFill>
                  <a:srgbClr val="FFFFFF"/>
                </a:solidFill>
              </a:endParaRPr>
            </a:p>
          </p:txBody>
        </p:sp>
        <p:pic>
          <p:nvPicPr>
            <p:cNvPr id="3" name="Picture 2" descr="Shell-2010-Pecten-RGBpc.wm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18626" y="2285524"/>
              <a:ext cx="2340000" cy="2170570"/>
            </a:xfrm>
            <a:prstGeom prst="rect">
              <a:avLst/>
            </a:prstGeom>
          </p:spPr>
        </p:pic>
      </p:grpSp>
    </p:spTree>
    <p:extLst>
      <p:ext uri="{BB962C8B-B14F-4D97-AF65-F5344CB8AC3E}">
        <p14:creationId xmlns:p14="http://schemas.microsoft.com/office/powerpoint/2010/main" val="373967446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68313" y="295200"/>
            <a:ext cx="8132199"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468312" y="2514600"/>
            <a:ext cx="8207376" cy="38682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43"/>
          <p:cNvSpPr>
            <a:spLocks noGrp="1"/>
          </p:cNvSpPr>
          <p:nvPr>
            <p:ph type="body" sz="quarter" idx="11"/>
          </p:nvPr>
        </p:nvSpPr>
        <p:spPr>
          <a:xfrm>
            <a:off x="468312" y="1310400"/>
            <a:ext cx="8204959" cy="899400"/>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dirty="0"/>
              <a:t>Click to edit Master text styles</a:t>
            </a:r>
          </a:p>
          <a:p>
            <a:pPr lvl="1"/>
            <a:r>
              <a:rPr lang="en-US" dirty="0"/>
              <a:t>Second level</a:t>
            </a: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fontAlgn="auto">
              <a:spcBef>
                <a:spcPts val="0"/>
              </a:spcBef>
              <a:spcAft>
                <a:spcPts val="0"/>
              </a:spcAft>
              <a:defRPr/>
            </a:pPr>
            <a:r>
              <a:rPr lang="en-GB" sz="800" dirty="0">
                <a:solidFill>
                  <a:srgbClr val="595959"/>
                </a:solidFill>
                <a:latin typeface="Futura Medium"/>
              </a:rPr>
              <a:t>Copyright of Shell International </a:t>
            </a:r>
          </a:p>
        </p:txBody>
      </p:sp>
      <p:sp>
        <p:nvSpPr>
          <p:cNvPr id="17"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9"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fontAlgn="auto">
              <a:spcBef>
                <a:spcPts val="0"/>
              </a:spcBef>
              <a:spcAft>
                <a:spcPts val="0"/>
              </a:spcAft>
              <a:defRPr/>
            </a:pPr>
            <a:r>
              <a:rPr lang="en-GB" dirty="0">
                <a:solidFill>
                  <a:srgbClr val="595959"/>
                </a:solidFill>
              </a:rPr>
              <a:t>RESTRICTED</a:t>
            </a:r>
          </a:p>
        </p:txBody>
      </p:sp>
    </p:spTree>
    <p:extLst>
      <p:ext uri="{BB962C8B-B14F-4D97-AF65-F5344CB8AC3E}">
        <p14:creationId xmlns:p14="http://schemas.microsoft.com/office/powerpoint/2010/main" val="3122919155"/>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ontent - 1 Line Heading and 2 Column Bullets">
    <p:spTree>
      <p:nvGrpSpPr>
        <p:cNvPr id="1" name=""/>
        <p:cNvGrpSpPr/>
        <p:nvPr/>
      </p:nvGrpSpPr>
      <p:grpSpPr>
        <a:xfrm>
          <a:off x="0" y="0"/>
          <a:ext cx="0" cy="0"/>
          <a:chOff x="0" y="0"/>
          <a:chExt cx="0" cy="0"/>
        </a:xfrm>
      </p:grpSpPr>
      <p:sp>
        <p:nvSpPr>
          <p:cNvPr id="11"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hangingPunct="0">
              <a:lnSpc>
                <a:spcPct val="90000"/>
              </a:lnSpc>
            </a:pPr>
            <a:endParaRPr lang="en-US" sz="2400" b="1" dirty="0">
              <a:solidFill>
                <a:srgbClr val="999999"/>
              </a:solidFill>
              <a:latin typeface="Futura" pitchFamily="18" charset="0"/>
              <a:cs typeface="+mn-cs"/>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4945062" y="1310400"/>
            <a:ext cx="3732213"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900592" y="1310400"/>
            <a:ext cx="3738563"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3"/>
          <p:cNvSpPr>
            <a:spLocks noGrp="1"/>
          </p:cNvSpPr>
          <p:nvPr userDrawn="1">
            <p:ph type="ftr" sz="quarter" idx="3"/>
          </p:nvPr>
        </p:nvSpPr>
        <p:spPr>
          <a:xfrm>
            <a:off x="3489323" y="6470359"/>
            <a:ext cx="2520000" cy="324000"/>
          </a:xfrm>
          <a:prstGeom prst="rect">
            <a:avLst/>
          </a:prstGeom>
        </p:spPr>
        <p:txBody>
          <a:bodyPr lIns="0" tIns="0" rIns="0" bIns="0"/>
          <a:lstStyle>
            <a:lvl1pPr>
              <a:defRPr sz="800"/>
            </a:lvl1pPr>
          </a:lstStyle>
          <a:p>
            <a:pPr fontAlgn="auto">
              <a:spcBef>
                <a:spcPts val="0"/>
              </a:spcBef>
              <a:spcAft>
                <a:spcPts val="0"/>
              </a:spcAft>
              <a:defRPr/>
            </a:pPr>
            <a:r>
              <a:rPr lang="en-GB" dirty="0">
                <a:solidFill>
                  <a:srgbClr val="595959"/>
                </a:solidFill>
                <a:latin typeface="Futura Medium"/>
                <a:cs typeface="+mn-cs"/>
              </a:rPr>
              <a:t>RESTRICTED</a:t>
            </a:r>
            <a:endParaRPr lang="en-US" dirty="0">
              <a:solidFill>
                <a:srgbClr val="595959"/>
              </a:solidFill>
              <a:latin typeface="Futura Medium"/>
              <a:cs typeface="+mn-cs"/>
            </a:endParaRPr>
          </a:p>
        </p:txBody>
      </p:sp>
    </p:spTree>
    <p:extLst>
      <p:ext uri="{BB962C8B-B14F-4D97-AF65-F5344CB8AC3E}">
        <p14:creationId xmlns:p14="http://schemas.microsoft.com/office/powerpoint/2010/main" val="4835457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5" name="Slide Number Placeholder 4"/>
          <p:cNvSpPr>
            <a:spLocks noGrp="1"/>
          </p:cNvSpPr>
          <p:nvPr>
            <p:ph type="sldNum" sz="quarter" idx="11"/>
          </p:nvPr>
        </p:nvSpPr>
        <p:spPr/>
        <p:txBody>
          <a:bodyPr/>
          <a:lstStyle>
            <a:lvl1pPr>
              <a:defRPr/>
            </a:lvl1pPr>
          </a:lstStyle>
          <a:p>
            <a:fld id="{0A71D733-686F-4636-BC91-0965BA0409D9}" type="slidenum">
              <a:rPr lang="en-US"/>
              <a:pPr/>
              <a:t>‹#›</a:t>
            </a:fld>
            <a:endParaRPr lang="en-US" dirty="0"/>
          </a:p>
        </p:txBody>
      </p:sp>
      <p:sp>
        <p:nvSpPr>
          <p:cNvPr id="6" name="Footer Placeholder 5"/>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228600"/>
            <a:ext cx="8675688" cy="515938"/>
          </a:xfrm>
          <a:prstGeom prst="rect">
            <a:avLst/>
          </a:prstGeom>
          <a:solidFill>
            <a:schemeClr val="accent1"/>
          </a:solidFill>
          <a:ln w="9525" algn="ctr">
            <a:noFill/>
            <a:miter lim="800000"/>
            <a:headEnd/>
            <a:tailEnd/>
          </a:ln>
        </p:spPr>
        <p:txBody>
          <a:bodyPr lIns="928800" tIns="133200" rIns="36000" bIns="0"/>
          <a:lstStyle/>
          <a:p>
            <a:pPr eaLnBrk="0" fontAlgn="auto" hangingPunct="0">
              <a:lnSpc>
                <a:spcPct val="90000"/>
              </a:lnSpc>
              <a:spcBef>
                <a:spcPts val="0"/>
              </a:spcBef>
              <a:spcAft>
                <a:spcPts val="0"/>
              </a:spcAft>
              <a:defRPr/>
            </a:pPr>
            <a:endParaRPr lang="en-US" sz="2400" b="1" dirty="0">
              <a:solidFill>
                <a:srgbClr val="999999"/>
              </a:solidFill>
              <a:latin typeface="Futura"/>
              <a:cs typeface="+mn-cs"/>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904875" y="1310400"/>
            <a:ext cx="77724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3"/>
          <p:cNvSpPr>
            <a:spLocks noGrp="1"/>
          </p:cNvSpPr>
          <p:nvPr userDrawn="1">
            <p:ph type="ftr" sz="quarter" idx="11"/>
          </p:nvPr>
        </p:nvSpPr>
        <p:spPr>
          <a:xfrm>
            <a:off x="3489325" y="6470650"/>
            <a:ext cx="2519363" cy="323850"/>
          </a:xfrm>
          <a:prstGeom prst="rect">
            <a:avLst/>
          </a:prstGeom>
        </p:spPr>
        <p:txBody>
          <a:bodyPr/>
          <a:lstStyle>
            <a:lvl1pPr>
              <a:defRPr/>
            </a:lvl1pPr>
          </a:lstStyle>
          <a:p>
            <a:pPr fontAlgn="auto">
              <a:spcBef>
                <a:spcPts val="0"/>
              </a:spcBef>
              <a:spcAft>
                <a:spcPts val="0"/>
              </a:spcAft>
              <a:defRPr/>
            </a:pPr>
            <a:r>
              <a:rPr lang="en-GB" dirty="0">
                <a:solidFill>
                  <a:srgbClr val="595959"/>
                </a:solidFill>
                <a:latin typeface="Futura Medium"/>
                <a:cs typeface="+mn-cs"/>
              </a:rPr>
              <a:t>RESTRICTED</a:t>
            </a:r>
            <a:endParaRPr lang="en-US" dirty="0">
              <a:solidFill>
                <a:srgbClr val="595959"/>
              </a:solidFill>
              <a:latin typeface="Futura Medium"/>
              <a:cs typeface="+mn-cs"/>
            </a:endParaRPr>
          </a:p>
        </p:txBody>
      </p:sp>
    </p:spTree>
    <p:extLst>
      <p:ext uri="{BB962C8B-B14F-4D97-AF65-F5344CB8AC3E}">
        <p14:creationId xmlns:p14="http://schemas.microsoft.com/office/powerpoint/2010/main" val="372382730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28600"/>
            <a:ext cx="8675688" cy="515938"/>
          </a:xfrm>
          <a:prstGeom prst="rect">
            <a:avLst/>
          </a:prstGeom>
          <a:solidFill>
            <a:schemeClr val="accent1"/>
          </a:solidFill>
          <a:ln w="9525" algn="ctr">
            <a:noFill/>
            <a:miter lim="800000"/>
            <a:headEnd/>
            <a:tailEnd/>
          </a:ln>
        </p:spPr>
        <p:txBody>
          <a:bodyPr lIns="928800" tIns="133200" rIns="36000" bIns="0"/>
          <a:lstStyle/>
          <a:p>
            <a:pPr eaLnBrk="0" fontAlgn="auto" hangingPunct="0">
              <a:lnSpc>
                <a:spcPct val="90000"/>
              </a:lnSpc>
              <a:spcBef>
                <a:spcPts val="0"/>
              </a:spcBef>
              <a:spcAft>
                <a:spcPts val="0"/>
              </a:spcAft>
              <a:defRPr/>
            </a:pPr>
            <a:endParaRPr lang="en-GB" sz="2400" b="1" dirty="0">
              <a:solidFill>
                <a:srgbClr val="999999"/>
              </a:solidFill>
              <a:latin typeface="Futura"/>
              <a:cs typeface="+mn-cs"/>
            </a:endParaRPr>
          </a:p>
        </p:txBody>
      </p:sp>
      <p:sp>
        <p:nvSpPr>
          <p:cNvPr id="2" name="Title 1"/>
          <p:cNvSpPr>
            <a:spLocks noGrp="1"/>
          </p:cNvSpPr>
          <p:nvPr>
            <p:ph type="title"/>
          </p:nvPr>
        </p:nvSpPr>
        <p:spPr>
          <a:xfrm>
            <a:off x="580445" y="295275"/>
            <a:ext cx="8020630" cy="419100"/>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33547315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00113" y="1309688"/>
            <a:ext cx="3795712"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48225" y="1309688"/>
            <a:ext cx="3797300" cy="50720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6" name="Slide Number Placeholder 5"/>
          <p:cNvSpPr>
            <a:spLocks noGrp="1"/>
          </p:cNvSpPr>
          <p:nvPr>
            <p:ph type="sldNum" sz="quarter" idx="11"/>
          </p:nvPr>
        </p:nvSpPr>
        <p:spPr/>
        <p:txBody>
          <a:bodyPr/>
          <a:lstStyle>
            <a:lvl1pPr>
              <a:defRPr/>
            </a:lvl1pPr>
          </a:lstStyle>
          <a:p>
            <a:fld id="{25464E50-FC8E-494C-9EC7-4E16ECE5B8FF}" type="slidenum">
              <a:rPr lang="en-US"/>
              <a:pPr/>
              <a:t>‹#›</a:t>
            </a:fld>
            <a:endParaRPr lang="en-US" dirty="0"/>
          </a:p>
        </p:txBody>
      </p:sp>
      <p:sp>
        <p:nvSpPr>
          <p:cNvPr id="7" name="Footer Placeholder 6"/>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8" name="Slide Number Placeholder 7"/>
          <p:cNvSpPr>
            <a:spLocks noGrp="1"/>
          </p:cNvSpPr>
          <p:nvPr>
            <p:ph type="sldNum" sz="quarter" idx="11"/>
          </p:nvPr>
        </p:nvSpPr>
        <p:spPr/>
        <p:txBody>
          <a:bodyPr/>
          <a:lstStyle>
            <a:lvl1pPr>
              <a:defRPr/>
            </a:lvl1pPr>
          </a:lstStyle>
          <a:p>
            <a:fld id="{49045AAC-F3E7-43D7-B81E-BC681F2D31C8}" type="slidenum">
              <a:rPr lang="en-US"/>
              <a:pPr/>
              <a:t>‹#›</a:t>
            </a:fld>
            <a:endParaRPr lang="en-US" dirty="0"/>
          </a:p>
        </p:txBody>
      </p:sp>
      <p:sp>
        <p:nvSpPr>
          <p:cNvPr id="9" name="Footer Placeholder 8"/>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4" name="Slide Number Placeholder 3"/>
          <p:cNvSpPr>
            <a:spLocks noGrp="1"/>
          </p:cNvSpPr>
          <p:nvPr>
            <p:ph type="sldNum" sz="quarter" idx="11"/>
          </p:nvPr>
        </p:nvSpPr>
        <p:spPr/>
        <p:txBody>
          <a:bodyPr/>
          <a:lstStyle>
            <a:lvl1pPr>
              <a:defRPr/>
            </a:lvl1pPr>
          </a:lstStyle>
          <a:p>
            <a:fld id="{CA1FB3C8-DDCD-4F44-A953-882D76A7EB84}" type="slidenum">
              <a:rPr lang="en-US"/>
              <a:pPr/>
              <a:t>‹#›</a:t>
            </a:fld>
            <a:endParaRPr lang="en-US" dirty="0"/>
          </a:p>
        </p:txBody>
      </p:sp>
      <p:sp>
        <p:nvSpPr>
          <p:cNvPr id="5" name="Footer Placeholder 4"/>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3" name="Slide Number Placeholder 2"/>
          <p:cNvSpPr>
            <a:spLocks noGrp="1"/>
          </p:cNvSpPr>
          <p:nvPr>
            <p:ph type="sldNum" sz="quarter" idx="11"/>
          </p:nvPr>
        </p:nvSpPr>
        <p:spPr/>
        <p:txBody>
          <a:bodyPr/>
          <a:lstStyle>
            <a:lvl1pPr>
              <a:defRPr/>
            </a:lvl1pPr>
          </a:lstStyle>
          <a:p>
            <a:fld id="{FECE7770-D4F6-4EC5-AA67-DBE32D6C231F}" type="slidenum">
              <a:rPr lang="en-US"/>
              <a:pPr/>
              <a:t>‹#›</a:t>
            </a:fld>
            <a:endParaRPr lang="en-US" dirty="0"/>
          </a:p>
        </p:txBody>
      </p:sp>
      <p:sp>
        <p:nvSpPr>
          <p:cNvPr id="4" name="Footer Placeholder 3"/>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6" name="Slide Number Placeholder 5"/>
          <p:cNvSpPr>
            <a:spLocks noGrp="1"/>
          </p:cNvSpPr>
          <p:nvPr>
            <p:ph type="sldNum" sz="quarter" idx="11"/>
          </p:nvPr>
        </p:nvSpPr>
        <p:spPr/>
        <p:txBody>
          <a:bodyPr/>
          <a:lstStyle>
            <a:lvl1pPr>
              <a:defRPr/>
            </a:lvl1pPr>
          </a:lstStyle>
          <a:p>
            <a:fld id="{37573FEA-8267-4FDF-B88A-655B45B7950E}" type="slidenum">
              <a:rPr lang="en-US"/>
              <a:pPr/>
              <a:t>‹#›</a:t>
            </a:fld>
            <a:endParaRPr lang="en-US" dirty="0"/>
          </a:p>
        </p:txBody>
      </p:sp>
      <p:sp>
        <p:nvSpPr>
          <p:cNvPr id="7" name="Footer Placeholder 6"/>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118350" y="6465888"/>
            <a:ext cx="1079500" cy="323850"/>
          </a:xfrm>
          <a:prstGeom prst="rect">
            <a:avLst/>
          </a:prstGeom>
        </p:spPr>
        <p:txBody>
          <a:bodyPr/>
          <a:lstStyle>
            <a:lvl1pPr>
              <a:defRPr/>
            </a:lvl1pPr>
          </a:lstStyle>
          <a:p>
            <a:r>
              <a:rPr lang="en-US" dirty="0"/>
              <a:t>2015</a:t>
            </a:r>
          </a:p>
        </p:txBody>
      </p:sp>
      <p:sp>
        <p:nvSpPr>
          <p:cNvPr id="6" name="Slide Number Placeholder 5"/>
          <p:cNvSpPr>
            <a:spLocks noGrp="1"/>
          </p:cNvSpPr>
          <p:nvPr>
            <p:ph type="sldNum" sz="quarter" idx="11"/>
          </p:nvPr>
        </p:nvSpPr>
        <p:spPr/>
        <p:txBody>
          <a:bodyPr/>
          <a:lstStyle>
            <a:lvl1pPr>
              <a:defRPr/>
            </a:lvl1pPr>
          </a:lstStyle>
          <a:p>
            <a:fld id="{0E9442DC-4A47-42DB-A209-FE2CA50B4D3C}" type="slidenum">
              <a:rPr lang="en-US"/>
              <a:pPr/>
              <a:t>‹#›</a:t>
            </a:fld>
            <a:endParaRPr lang="en-US" dirty="0"/>
          </a:p>
        </p:txBody>
      </p:sp>
      <p:sp>
        <p:nvSpPr>
          <p:cNvPr id="7" name="Footer Placeholder 6"/>
          <p:cNvSpPr>
            <a:spLocks noGrp="1"/>
          </p:cNvSpPr>
          <p:nvPr>
            <p:ph type="ftr" sz="quarter" idx="12"/>
          </p:nvPr>
        </p:nvSpPr>
        <p:spPr>
          <a:xfrm>
            <a:off x="3162300" y="6465888"/>
            <a:ext cx="2519363" cy="323850"/>
          </a:xfrm>
          <a:prstGeom prst="rect">
            <a:avLst/>
          </a:prstGeom>
        </p:spPr>
        <p:txBody>
          <a:bodyPr/>
          <a:lstStyle>
            <a:lvl1pPr>
              <a:defRPr/>
            </a:lvl1pPr>
          </a:lstStyle>
          <a:p>
            <a:r>
              <a:rPr lang="en-US" dirty="0"/>
              <a:t>RESTRICTED</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3" name="Rectangle 3"/>
          <p:cNvSpPr>
            <a:spLocks noGrp="1" noChangeArrowheads="1"/>
          </p:cNvSpPr>
          <p:nvPr>
            <p:ph type="body" idx="1"/>
          </p:nvPr>
        </p:nvSpPr>
        <p:spPr bwMode="auto">
          <a:xfrm>
            <a:off x="900113" y="1309688"/>
            <a:ext cx="7745412"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3844" name="Rectangle 2"/>
          <p:cNvSpPr>
            <a:spLocks noGrp="1" noChangeArrowheads="1"/>
          </p:cNvSpPr>
          <p:nvPr>
            <p:ph type="title"/>
          </p:nvPr>
        </p:nvSpPr>
        <p:spPr bwMode="auto">
          <a:xfrm>
            <a:off x="17463" y="255588"/>
            <a:ext cx="8634412" cy="423859"/>
          </a:xfrm>
          <a:prstGeom prst="rect">
            <a:avLst/>
          </a:prstGeom>
          <a:solidFill>
            <a:schemeClr val="bg2"/>
          </a:solidFill>
          <a:ln w="36830" algn="ctr">
            <a:solidFill>
              <a:schemeClr val="bg2"/>
            </a:solidFill>
            <a:miter lim="800000"/>
            <a:headEnd/>
            <a:tailEnd/>
          </a:ln>
        </p:spPr>
        <p:txBody>
          <a:bodyPr vert="horz" wrap="square" lIns="864000" tIns="54000" rIns="0" bIns="0" numCol="1" anchor="t" anchorCtr="0" compatLnSpc="1">
            <a:prstTxWarp prst="textNoShape">
              <a:avLst/>
            </a:prstTxWarp>
            <a:spAutoFit/>
          </a:bodyPr>
          <a:lstStyle/>
          <a:p>
            <a:pPr lvl="0"/>
            <a:r>
              <a:rPr lang="en-US" dirty="0"/>
              <a:t>Click to edit Master title style</a:t>
            </a:r>
          </a:p>
        </p:txBody>
      </p:sp>
      <p:sp>
        <p:nvSpPr>
          <p:cNvPr id="24" name="Rectangle 6"/>
          <p:cNvSpPr>
            <a:spLocks noGrp="1" noChangeArrowheads="1"/>
          </p:cNvSpPr>
          <p:nvPr>
            <p:ph type="sldNum" sz="quarter" idx="4"/>
          </p:nvPr>
        </p:nvSpPr>
        <p:spPr bwMode="auto">
          <a:xfrm>
            <a:off x="8374063" y="6465888"/>
            <a:ext cx="266700" cy="169862"/>
          </a:xfrm>
          <a:prstGeom prst="rect">
            <a:avLst/>
          </a:prstGeom>
          <a:ln>
            <a:miter lim="800000"/>
            <a:headEnd/>
            <a:tailEnd/>
          </a:ln>
        </p:spPr>
        <p:txBody>
          <a:bodyPr vert="horz" wrap="none" lIns="0" tIns="0" rIns="0" bIns="45720" numCol="1" anchor="b" anchorCtr="0" compatLnSpc="1">
            <a:prstTxWarp prst="textNoShape">
              <a:avLst/>
            </a:prstTxWarp>
          </a:bodyPr>
          <a:lstStyle>
            <a:lvl1pPr algn="r">
              <a:defRPr sz="800">
                <a:latin typeface="+mn-lt"/>
              </a:defRPr>
            </a:lvl1pPr>
          </a:lstStyle>
          <a:p>
            <a:fld id="{1539AAD9-95A6-42C7-85D8-27ED833677CC}"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fade/>
  </p:transition>
  <p:hf hdr="0"/>
  <p:txStyles>
    <p:titleStyle>
      <a:lvl1pPr algn="l" rtl="0" fontAlgn="base">
        <a:spcBef>
          <a:spcPct val="0"/>
        </a:spcBef>
        <a:spcAft>
          <a:spcPct val="0"/>
        </a:spcAft>
        <a:defRPr sz="2400">
          <a:solidFill>
            <a:schemeClr val="tx2"/>
          </a:solidFill>
          <a:latin typeface="Arial" pitchFamily="34" charset="0"/>
          <a:ea typeface="+mj-ea"/>
          <a:cs typeface="Arial" pitchFamily="34" charset="0"/>
        </a:defRPr>
      </a:lvl1pPr>
      <a:lvl2pPr algn="l" rtl="0" fontAlgn="base">
        <a:spcBef>
          <a:spcPct val="0"/>
        </a:spcBef>
        <a:spcAft>
          <a:spcPct val="0"/>
        </a:spcAft>
        <a:defRPr sz="2400">
          <a:solidFill>
            <a:schemeClr val="tx2"/>
          </a:solidFill>
          <a:latin typeface="Futura Medium" pitchFamily="2" charset="0"/>
        </a:defRPr>
      </a:lvl2pPr>
      <a:lvl3pPr algn="l" rtl="0" fontAlgn="base">
        <a:spcBef>
          <a:spcPct val="0"/>
        </a:spcBef>
        <a:spcAft>
          <a:spcPct val="0"/>
        </a:spcAft>
        <a:defRPr sz="2400">
          <a:solidFill>
            <a:schemeClr val="tx2"/>
          </a:solidFill>
          <a:latin typeface="Futura Medium" pitchFamily="2" charset="0"/>
        </a:defRPr>
      </a:lvl3pPr>
      <a:lvl4pPr algn="l" rtl="0" fontAlgn="base">
        <a:spcBef>
          <a:spcPct val="0"/>
        </a:spcBef>
        <a:spcAft>
          <a:spcPct val="0"/>
        </a:spcAft>
        <a:defRPr sz="2400">
          <a:solidFill>
            <a:schemeClr val="tx2"/>
          </a:solidFill>
          <a:latin typeface="Futura Medium" pitchFamily="2" charset="0"/>
        </a:defRPr>
      </a:lvl4pPr>
      <a:lvl5pPr algn="l" rtl="0" fontAlgn="base">
        <a:spcBef>
          <a:spcPct val="0"/>
        </a:spcBef>
        <a:spcAft>
          <a:spcPct val="0"/>
        </a:spcAft>
        <a:defRPr sz="2400">
          <a:solidFill>
            <a:schemeClr val="tx2"/>
          </a:solidFill>
          <a:latin typeface="Futura Medium" pitchFamily="2" charset="0"/>
        </a:defRPr>
      </a:lvl5pPr>
      <a:lvl6pPr marL="457200" algn="l" rtl="0" fontAlgn="base">
        <a:spcBef>
          <a:spcPct val="0"/>
        </a:spcBef>
        <a:spcAft>
          <a:spcPct val="0"/>
        </a:spcAft>
        <a:defRPr sz="2400">
          <a:solidFill>
            <a:schemeClr val="tx2"/>
          </a:solidFill>
          <a:latin typeface="Futura Medium" pitchFamily="2" charset="0"/>
        </a:defRPr>
      </a:lvl6pPr>
      <a:lvl7pPr marL="914400" algn="l" rtl="0" fontAlgn="base">
        <a:spcBef>
          <a:spcPct val="0"/>
        </a:spcBef>
        <a:spcAft>
          <a:spcPct val="0"/>
        </a:spcAft>
        <a:defRPr sz="2400">
          <a:solidFill>
            <a:schemeClr val="tx2"/>
          </a:solidFill>
          <a:latin typeface="Futura Medium" pitchFamily="2" charset="0"/>
        </a:defRPr>
      </a:lvl7pPr>
      <a:lvl8pPr marL="1371600" algn="l" rtl="0" fontAlgn="base">
        <a:spcBef>
          <a:spcPct val="0"/>
        </a:spcBef>
        <a:spcAft>
          <a:spcPct val="0"/>
        </a:spcAft>
        <a:defRPr sz="2400">
          <a:solidFill>
            <a:schemeClr val="tx2"/>
          </a:solidFill>
          <a:latin typeface="Futura Medium" pitchFamily="2" charset="0"/>
        </a:defRPr>
      </a:lvl8pPr>
      <a:lvl9pPr marL="1828800" algn="l" rtl="0" fontAlgn="base">
        <a:spcBef>
          <a:spcPct val="0"/>
        </a:spcBef>
        <a:spcAft>
          <a:spcPct val="0"/>
        </a:spcAft>
        <a:defRPr sz="2400">
          <a:solidFill>
            <a:schemeClr val="tx2"/>
          </a:solidFill>
          <a:latin typeface="Futura Medium" pitchFamily="2" charset="0"/>
        </a:defRPr>
      </a:lvl9pPr>
    </p:titleStyle>
    <p:bodyStyle>
      <a:lvl1pPr marL="284163" indent="-284163" algn="l" rtl="0" fontAlgn="base">
        <a:lnSpc>
          <a:spcPct val="120000"/>
        </a:lnSpc>
        <a:spcBef>
          <a:spcPct val="0"/>
        </a:spcBef>
        <a:spcAft>
          <a:spcPts val="600"/>
        </a:spcAft>
        <a:buClr>
          <a:schemeClr val="tx2"/>
        </a:buClr>
        <a:buSzPct val="75000"/>
        <a:buFont typeface="Wingdings" pitchFamily="2" charset="2"/>
        <a:buChar char="n"/>
        <a:defRPr sz="2000">
          <a:solidFill>
            <a:schemeClr val="tx1"/>
          </a:solidFill>
          <a:latin typeface="Arial" pitchFamily="34" charset="0"/>
          <a:ea typeface="+mn-ea"/>
          <a:cs typeface="Arial" pitchFamily="34" charset="0"/>
        </a:defRPr>
      </a:lvl1pPr>
      <a:lvl2pPr marL="569913" indent="-193675" algn="l" rtl="0" fontAlgn="base">
        <a:lnSpc>
          <a:spcPct val="120000"/>
        </a:lnSpc>
        <a:spcBef>
          <a:spcPct val="0"/>
        </a:spcBef>
        <a:spcAft>
          <a:spcPts val="600"/>
        </a:spcAft>
        <a:buSzPct val="75000"/>
        <a:buFont typeface="Wingdings" pitchFamily="2" charset="2"/>
        <a:buChar char="n"/>
        <a:defRPr>
          <a:solidFill>
            <a:schemeClr val="tx1"/>
          </a:solidFill>
          <a:latin typeface="Arial" pitchFamily="34" charset="0"/>
          <a:cs typeface="Arial" pitchFamily="34" charset="0"/>
        </a:defRPr>
      </a:lvl2pPr>
      <a:lvl3pPr marL="952500" indent="-185738" algn="l" rtl="0" fontAlgn="base">
        <a:lnSpc>
          <a:spcPct val="120000"/>
        </a:lnSpc>
        <a:spcBef>
          <a:spcPct val="0"/>
        </a:spcBef>
        <a:spcAft>
          <a:spcPts val="600"/>
        </a:spcAft>
        <a:buSzPct val="75000"/>
        <a:buFont typeface="Wingdings" pitchFamily="2" charset="2"/>
        <a:buChar char="n"/>
        <a:defRPr sz="1600">
          <a:solidFill>
            <a:schemeClr val="tx1"/>
          </a:solidFill>
          <a:latin typeface="Arial" pitchFamily="34" charset="0"/>
          <a:cs typeface="Arial" pitchFamily="34" charset="0"/>
        </a:defRPr>
      </a:lvl3pPr>
      <a:lvl4pPr marL="1323975" indent="-180975" algn="l" rtl="0" fontAlgn="base">
        <a:lnSpc>
          <a:spcPct val="120000"/>
        </a:lnSpc>
        <a:spcBef>
          <a:spcPct val="0"/>
        </a:spcBef>
        <a:spcAft>
          <a:spcPts val="600"/>
        </a:spcAft>
        <a:buSzPct val="75000"/>
        <a:buFont typeface="Wingdings" pitchFamily="2" charset="2"/>
        <a:buChar char="n"/>
        <a:defRPr sz="1200">
          <a:solidFill>
            <a:schemeClr val="tx1"/>
          </a:solidFill>
          <a:latin typeface="Arial" pitchFamily="34" charset="0"/>
          <a:cs typeface="Arial"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mn-lt"/>
        </a:defRPr>
      </a:lvl5pPr>
      <a:lvl6pPr marL="2514600" indent="-228600" algn="l" rtl="0" fontAlgn="base">
        <a:spcBef>
          <a:spcPct val="20000"/>
        </a:spcBef>
        <a:spcAft>
          <a:spcPct val="0"/>
        </a:spcAft>
        <a:buFont typeface="Arial" pitchFamily="34" charset="0"/>
        <a:buChar char="»"/>
        <a:defRPr sz="2000">
          <a:solidFill>
            <a:schemeClr val="tx1"/>
          </a:solidFill>
          <a:latin typeface="+mn-lt"/>
        </a:defRPr>
      </a:lvl6pPr>
      <a:lvl7pPr marL="2971800" indent="-228600" algn="l" rtl="0" fontAlgn="base">
        <a:spcBef>
          <a:spcPct val="20000"/>
        </a:spcBef>
        <a:spcAft>
          <a:spcPct val="0"/>
        </a:spcAft>
        <a:buFont typeface="Arial" pitchFamily="34" charset="0"/>
        <a:buChar char="»"/>
        <a:defRPr sz="2000">
          <a:solidFill>
            <a:schemeClr val="tx1"/>
          </a:solidFill>
          <a:latin typeface="+mn-lt"/>
        </a:defRPr>
      </a:lvl7pPr>
      <a:lvl8pPr marL="3429000" indent="-228600" algn="l" rtl="0" fontAlgn="base">
        <a:spcBef>
          <a:spcPct val="20000"/>
        </a:spcBef>
        <a:spcAft>
          <a:spcPct val="0"/>
        </a:spcAft>
        <a:buFont typeface="Arial" pitchFamily="34" charset="0"/>
        <a:buChar char="»"/>
        <a:defRPr sz="2000">
          <a:solidFill>
            <a:schemeClr val="tx1"/>
          </a:solidFill>
          <a:latin typeface="+mn-lt"/>
        </a:defRPr>
      </a:lvl8pPr>
      <a:lvl9pPr marL="3886200" indent="-228600" algn="l" rtl="0" fontAlgn="base">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468313" y="1310400"/>
            <a:ext cx="8188567"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2"/>
          <p:cNvSpPr>
            <a:spLocks noGrp="1" noChangeArrowheads="1"/>
          </p:cNvSpPr>
          <p:nvPr>
            <p:ph type="title"/>
          </p:nvPr>
        </p:nvSpPr>
        <p:spPr bwMode="auto">
          <a:xfrm>
            <a:off x="461354" y="295253"/>
            <a:ext cx="8139721"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endParaRPr lang="en-GB" dirty="0"/>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r>
              <a:rPr lang="en-US" dirty="0">
                <a:solidFill>
                  <a:srgbClr val="595959">
                    <a:tint val="75000"/>
                  </a:srgbClr>
                </a:solidFill>
                <a:latin typeface="Futura Medium"/>
                <a:cs typeface="+mn-cs"/>
              </a:rPr>
              <a:t>2015</a:t>
            </a:r>
            <a:endParaRPr lang="en-GB" dirty="0">
              <a:solidFill>
                <a:srgbClr val="595959">
                  <a:tint val="75000"/>
                </a:srgbClr>
              </a:solidFill>
              <a:latin typeface="Futura Medium"/>
              <a:cs typeface="+mn-cs"/>
            </a:endParaRPr>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B0B2A9F1-4CD5-4722-8162-33576AC199ED}" type="slidenum">
              <a:rPr lang="en-GB" smtClean="0">
                <a:solidFill>
                  <a:srgbClr val="595959">
                    <a:tint val="75000"/>
                  </a:srgbClr>
                </a:solidFill>
                <a:latin typeface="Futura Medium"/>
                <a:cs typeface="+mn-cs"/>
              </a:rPr>
              <a:pPr fontAlgn="auto">
                <a:spcBef>
                  <a:spcPts val="0"/>
                </a:spcBef>
                <a:spcAft>
                  <a:spcPts val="0"/>
                </a:spcAft>
              </a:pPr>
              <a:t>‹#›</a:t>
            </a:fld>
            <a:endParaRPr lang="en-GB" dirty="0">
              <a:solidFill>
                <a:srgbClr val="595959">
                  <a:tint val="75000"/>
                </a:srgbClr>
              </a:solidFill>
              <a:latin typeface="Futura Medium"/>
              <a:cs typeface="+mn-cs"/>
            </a:endParaRPr>
          </a:p>
        </p:txBody>
      </p:sp>
    </p:spTree>
    <p:extLst>
      <p:ext uri="{BB962C8B-B14F-4D97-AF65-F5344CB8AC3E}">
        <p14:creationId xmlns:p14="http://schemas.microsoft.com/office/powerpoint/2010/main" val="9462902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7" r:id="rId20"/>
  </p:sldLayoutIdLst>
  <p:transition>
    <p:fade/>
  </p:transition>
  <p:hf hdr="0"/>
  <p:txStyles>
    <p:titleStyle>
      <a:lvl1pPr algn="l" defTabSz="914400" rtl="0" eaLnBrk="1" latinLnBrk="0" hangingPunct="1">
        <a:spcBef>
          <a:spcPct val="0"/>
        </a:spcBef>
        <a:buNone/>
        <a:defRPr sz="2400" b="1" kern="1200" cap="none" baseline="0">
          <a:solidFill>
            <a:srgbClr val="DD1D21"/>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rgbClr val="DD1D21"/>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0825" y="295200"/>
            <a:ext cx="8235629" cy="369332"/>
          </a:xfrm>
        </p:spPr>
        <p:txBody>
          <a:bodyPr wrap="square">
            <a:spAutoFit/>
          </a:bodyPr>
          <a:lstStyle/>
          <a:p>
            <a:pPr eaLnBrk="1" hangingPunct="1"/>
            <a:r>
              <a:rPr lang="en-US" dirty="0"/>
              <a:t>CIP:</a:t>
            </a:r>
            <a:r>
              <a:rPr lang="en-US" sz="2000" dirty="0"/>
              <a:t> </a:t>
            </a:r>
            <a:r>
              <a:rPr lang="en-GB" sz="1600" dirty="0" err="1"/>
              <a:t>RestorE</a:t>
            </a:r>
            <a:r>
              <a:rPr lang="en-GB" sz="1600" dirty="0"/>
              <a:t> </a:t>
            </a:r>
            <a:r>
              <a:rPr lang="en-GB" altLang="en-US" sz="1600" dirty="0" err="1"/>
              <a:t>Otum</a:t>
            </a:r>
            <a:r>
              <a:rPr lang="en-GB" altLang="en-US" sz="1600" dirty="0"/>
              <a:t> 48T BY </a:t>
            </a:r>
            <a:r>
              <a:rPr lang="en-GB" altLang="en-US" sz="1600" dirty="0" err="1"/>
              <a:t>GAsliFt</a:t>
            </a:r>
            <a:r>
              <a:rPr lang="en-GB" altLang="en-US" sz="1600" dirty="0"/>
              <a:t> TO UNLOCK 760bopd by Aug 2019</a:t>
            </a:r>
            <a:endParaRPr lang="en-US" altLang="en-US" sz="2000" dirty="0"/>
          </a:p>
        </p:txBody>
      </p:sp>
      <p:sp>
        <p:nvSpPr>
          <p:cNvPr id="24" name="Rectangle 5"/>
          <p:cNvSpPr>
            <a:spLocks noChangeArrowheads="1"/>
          </p:cNvSpPr>
          <p:nvPr/>
        </p:nvSpPr>
        <p:spPr bwMode="auto">
          <a:xfrm>
            <a:off x="4575175" y="913806"/>
            <a:ext cx="4202113" cy="252412"/>
          </a:xfrm>
          <a:prstGeom prst="rect">
            <a:avLst/>
          </a:prstGeom>
          <a:solidFill>
            <a:srgbClr val="DD1D21"/>
          </a:solidFill>
          <a:ln w="9525">
            <a:noFill/>
            <a:miter lim="800000"/>
            <a:headEnd/>
            <a:tailEnd/>
          </a:ln>
        </p:spPr>
        <p:txBody>
          <a:bodyPr wrap="none" lIns="83237" tIns="41619" rIns="83237" bIns="41619" anchor="ctr"/>
          <a:lstStyle/>
          <a:p>
            <a:pPr algn="ctr">
              <a:defRPr/>
            </a:pPr>
            <a:r>
              <a:rPr lang="en-US" sz="1400" dirty="0">
                <a:solidFill>
                  <a:srgbClr val="FFFFFF"/>
                </a:solidFill>
                <a:latin typeface="Futura Medium"/>
              </a:rPr>
              <a:t>Current Conditions/Opportunity </a:t>
            </a:r>
          </a:p>
        </p:txBody>
      </p:sp>
      <p:sp>
        <p:nvSpPr>
          <p:cNvPr id="25" name="Rectangle 6"/>
          <p:cNvSpPr>
            <a:spLocks noChangeArrowheads="1"/>
          </p:cNvSpPr>
          <p:nvPr/>
        </p:nvSpPr>
        <p:spPr bwMode="auto">
          <a:xfrm>
            <a:off x="250825" y="913806"/>
            <a:ext cx="4324350" cy="252412"/>
          </a:xfrm>
          <a:prstGeom prst="rect">
            <a:avLst/>
          </a:prstGeom>
          <a:solidFill>
            <a:srgbClr val="DD1D21"/>
          </a:solidFill>
          <a:ln w="9525">
            <a:noFill/>
            <a:miter lim="800000"/>
            <a:headEnd/>
            <a:tailEnd/>
          </a:ln>
        </p:spPr>
        <p:txBody>
          <a:bodyPr wrap="none" lIns="83237" tIns="41619" rIns="83237" bIns="41619" anchor="ctr"/>
          <a:lstStyle/>
          <a:p>
            <a:pPr algn="ctr">
              <a:defRPr/>
            </a:pPr>
            <a:r>
              <a:rPr lang="en-GB" sz="1400" dirty="0">
                <a:solidFill>
                  <a:srgbClr val="FFFFFF"/>
                </a:solidFill>
                <a:latin typeface="Futura Medium"/>
              </a:rPr>
              <a:t>Background/Business Case</a:t>
            </a:r>
          </a:p>
        </p:txBody>
      </p:sp>
      <p:sp>
        <p:nvSpPr>
          <p:cNvPr id="28" name="Rectangle 11"/>
          <p:cNvSpPr>
            <a:spLocks noChangeArrowheads="1"/>
          </p:cNvSpPr>
          <p:nvPr/>
        </p:nvSpPr>
        <p:spPr bwMode="auto">
          <a:xfrm>
            <a:off x="4575175" y="3593506"/>
            <a:ext cx="4202113" cy="250825"/>
          </a:xfrm>
          <a:prstGeom prst="rect">
            <a:avLst/>
          </a:prstGeom>
          <a:solidFill>
            <a:srgbClr val="DD1D21"/>
          </a:solidFill>
          <a:ln w="28575">
            <a:solidFill>
              <a:srgbClr val="A6A6A6"/>
            </a:solidFill>
            <a:miter lim="800000"/>
            <a:headEnd/>
            <a:tailEnd/>
          </a:ln>
        </p:spPr>
        <p:txBody>
          <a:bodyPr wrap="none" lIns="83237" tIns="41619" rIns="83237" bIns="41619" anchor="ctr"/>
          <a:lstStyle/>
          <a:p>
            <a:pPr algn="ctr">
              <a:defRPr/>
            </a:pPr>
            <a:r>
              <a:rPr lang="en-US" sz="1400" dirty="0">
                <a:solidFill>
                  <a:srgbClr val="FFFFFF"/>
                </a:solidFill>
                <a:latin typeface="Futura Medium"/>
              </a:rPr>
              <a:t>Sign-off</a:t>
            </a:r>
          </a:p>
        </p:txBody>
      </p:sp>
      <p:sp>
        <p:nvSpPr>
          <p:cNvPr id="29" name="Rectangle 12"/>
          <p:cNvSpPr>
            <a:spLocks noChangeArrowheads="1"/>
          </p:cNvSpPr>
          <p:nvPr/>
        </p:nvSpPr>
        <p:spPr bwMode="auto">
          <a:xfrm>
            <a:off x="255588" y="3596681"/>
            <a:ext cx="4324350" cy="252412"/>
          </a:xfrm>
          <a:prstGeom prst="rect">
            <a:avLst/>
          </a:prstGeom>
          <a:solidFill>
            <a:srgbClr val="DD1D21"/>
          </a:solidFill>
          <a:ln w="28575">
            <a:solidFill>
              <a:srgbClr val="A6A6A6"/>
            </a:solidFill>
            <a:miter lim="800000"/>
            <a:headEnd/>
            <a:tailEnd/>
          </a:ln>
        </p:spPr>
        <p:txBody>
          <a:bodyPr wrap="none" lIns="83237" tIns="41619" rIns="83237" bIns="41619" anchor="ctr"/>
          <a:lstStyle/>
          <a:p>
            <a:pPr algn="ctr">
              <a:defRPr/>
            </a:pPr>
            <a:r>
              <a:rPr lang="en-US" sz="1400" dirty="0">
                <a:solidFill>
                  <a:srgbClr val="FFFFFF"/>
                </a:solidFill>
                <a:latin typeface="Futura Medium"/>
              </a:rPr>
              <a:t> (Initial) Goals</a:t>
            </a:r>
          </a:p>
        </p:txBody>
      </p:sp>
      <p:sp>
        <p:nvSpPr>
          <p:cNvPr id="30" name="Rectangle 13"/>
          <p:cNvSpPr>
            <a:spLocks noChangeArrowheads="1"/>
          </p:cNvSpPr>
          <p:nvPr/>
        </p:nvSpPr>
        <p:spPr bwMode="auto">
          <a:xfrm>
            <a:off x="252413" y="909043"/>
            <a:ext cx="4322762" cy="5681822"/>
          </a:xfrm>
          <a:prstGeom prst="rect">
            <a:avLst/>
          </a:prstGeom>
          <a:noFill/>
          <a:ln w="28575">
            <a:solidFill>
              <a:srgbClr val="A6A6A6"/>
            </a:solidFill>
            <a:miter lim="800000"/>
            <a:headEnd/>
            <a:tailEnd/>
          </a:ln>
        </p:spPr>
        <p:txBody>
          <a:bodyPr wrap="none" lIns="85542" tIns="42771" rIns="85542" bIns="42771"/>
          <a:lstStyle>
            <a:lvl1pPr defTabSz="855663" eaLnBrk="0" hangingPunct="0">
              <a:defRPr>
                <a:solidFill>
                  <a:schemeClr val="tx1"/>
                </a:solidFill>
                <a:latin typeface="Arial" pitchFamily="34" charset="0"/>
                <a:cs typeface="Arial" pitchFamily="34" charset="0"/>
              </a:defRPr>
            </a:lvl1pPr>
            <a:lvl2pPr marL="742950" indent="-285750" defTabSz="855663" eaLnBrk="0" hangingPunct="0">
              <a:defRPr>
                <a:solidFill>
                  <a:schemeClr val="tx1"/>
                </a:solidFill>
                <a:latin typeface="Arial" pitchFamily="34" charset="0"/>
                <a:cs typeface="Arial" pitchFamily="34" charset="0"/>
              </a:defRPr>
            </a:lvl2pPr>
            <a:lvl3pPr marL="1143000" indent="-228600" defTabSz="855663" eaLnBrk="0" hangingPunct="0">
              <a:defRPr>
                <a:solidFill>
                  <a:schemeClr val="tx1"/>
                </a:solidFill>
                <a:latin typeface="Arial" pitchFamily="34" charset="0"/>
                <a:cs typeface="Arial" pitchFamily="34" charset="0"/>
              </a:defRPr>
            </a:lvl3pPr>
            <a:lvl4pPr marL="1600200" indent="-228600" defTabSz="855663" eaLnBrk="0" hangingPunct="0">
              <a:defRPr>
                <a:solidFill>
                  <a:schemeClr val="tx1"/>
                </a:solidFill>
                <a:latin typeface="Arial" pitchFamily="34" charset="0"/>
                <a:cs typeface="Arial" pitchFamily="34" charset="0"/>
              </a:defRPr>
            </a:lvl4pPr>
            <a:lvl5pPr marL="2057400" indent="-228600" defTabSz="855663" eaLnBrk="0" hangingPunct="0">
              <a:defRPr>
                <a:solidFill>
                  <a:schemeClr val="tx1"/>
                </a:solidFill>
                <a:latin typeface="Arial" pitchFamily="34" charset="0"/>
                <a:cs typeface="Arial" pitchFamily="34" charset="0"/>
              </a:defRPr>
            </a:lvl5pPr>
            <a:lvl6pPr marL="2514600" indent="-228600" defTabSz="8556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8556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8556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8556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SzPct val="120000"/>
            </a:pPr>
            <a:endParaRPr lang="en-GB" altLang="en-US" sz="1100" b="1" dirty="0">
              <a:solidFill>
                <a:srgbClr val="595959"/>
              </a:solidFill>
              <a:latin typeface="Futura Medium" pitchFamily="2" charset="0"/>
            </a:endParaRPr>
          </a:p>
        </p:txBody>
      </p:sp>
      <p:sp>
        <p:nvSpPr>
          <p:cNvPr id="31" name="Rectangle 14"/>
          <p:cNvSpPr>
            <a:spLocks noChangeArrowheads="1"/>
          </p:cNvSpPr>
          <p:nvPr/>
        </p:nvSpPr>
        <p:spPr bwMode="auto">
          <a:xfrm>
            <a:off x="4575175" y="909043"/>
            <a:ext cx="4202113" cy="5681822"/>
          </a:xfrm>
          <a:prstGeom prst="rect">
            <a:avLst/>
          </a:prstGeom>
          <a:noFill/>
          <a:ln w="28575">
            <a:solidFill>
              <a:srgbClr val="A6A6A6"/>
            </a:solidFill>
            <a:miter lim="800000"/>
            <a:headEnd/>
            <a:tailEnd/>
          </a:ln>
        </p:spPr>
        <p:txBody>
          <a:bodyPr wrap="none" lIns="85542" tIns="42771" rIns="85542" bIns="42771"/>
          <a:lstStyle>
            <a:lvl1pPr defTabSz="855663" eaLnBrk="0" hangingPunct="0">
              <a:defRPr>
                <a:solidFill>
                  <a:schemeClr val="tx1"/>
                </a:solidFill>
                <a:latin typeface="Arial" pitchFamily="34" charset="0"/>
                <a:cs typeface="Arial" pitchFamily="34" charset="0"/>
              </a:defRPr>
            </a:lvl1pPr>
            <a:lvl2pPr marL="742950" indent="-285750" defTabSz="855663" eaLnBrk="0" hangingPunct="0">
              <a:defRPr>
                <a:solidFill>
                  <a:schemeClr val="tx1"/>
                </a:solidFill>
                <a:latin typeface="Arial" pitchFamily="34" charset="0"/>
                <a:cs typeface="Arial" pitchFamily="34" charset="0"/>
              </a:defRPr>
            </a:lvl2pPr>
            <a:lvl3pPr marL="1143000" indent="-228600" defTabSz="855663" eaLnBrk="0" hangingPunct="0">
              <a:defRPr>
                <a:solidFill>
                  <a:schemeClr val="tx1"/>
                </a:solidFill>
                <a:latin typeface="Arial" pitchFamily="34" charset="0"/>
                <a:cs typeface="Arial" pitchFamily="34" charset="0"/>
              </a:defRPr>
            </a:lvl3pPr>
            <a:lvl4pPr marL="1600200" indent="-228600" defTabSz="855663" eaLnBrk="0" hangingPunct="0">
              <a:defRPr>
                <a:solidFill>
                  <a:schemeClr val="tx1"/>
                </a:solidFill>
                <a:latin typeface="Arial" pitchFamily="34" charset="0"/>
                <a:cs typeface="Arial" pitchFamily="34" charset="0"/>
              </a:defRPr>
            </a:lvl4pPr>
            <a:lvl5pPr marL="2057400" indent="-228600" defTabSz="855663" eaLnBrk="0" hangingPunct="0">
              <a:defRPr>
                <a:solidFill>
                  <a:schemeClr val="tx1"/>
                </a:solidFill>
                <a:latin typeface="Arial" pitchFamily="34" charset="0"/>
                <a:cs typeface="Arial" pitchFamily="34" charset="0"/>
              </a:defRPr>
            </a:lvl5pPr>
            <a:lvl6pPr marL="2514600" indent="-228600" defTabSz="8556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8556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8556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8556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SzPct val="120000"/>
            </a:pPr>
            <a:endParaRPr lang="en-MY" altLang="en-US" sz="1100" b="1" dirty="0">
              <a:solidFill>
                <a:srgbClr val="595959"/>
              </a:solidFill>
              <a:latin typeface="Futura Medium" pitchFamily="2" charset="0"/>
            </a:endParaRPr>
          </a:p>
        </p:txBody>
      </p:sp>
      <p:sp>
        <p:nvSpPr>
          <p:cNvPr id="5141" name="TextBox 44"/>
          <p:cNvSpPr txBox="1">
            <a:spLocks noChangeArrowheads="1"/>
          </p:cNvSpPr>
          <p:nvPr/>
        </p:nvSpPr>
        <p:spPr bwMode="auto">
          <a:xfrm>
            <a:off x="4575175" y="1186856"/>
            <a:ext cx="4202113" cy="2406650"/>
          </a:xfrm>
          <a:prstGeom prst="rect">
            <a:avLst/>
          </a:prstGeom>
          <a:noFill/>
          <a:ln w="9525">
            <a:no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200" dirty="0">
                <a:solidFill>
                  <a:srgbClr val="595959"/>
                </a:solidFill>
                <a:latin typeface="Futura Medium"/>
              </a:rPr>
              <a:t>Otumara 48T has been closed-in due to decline in reservoir pressure and unavailability of Gaslift line leading to lock in Potential of </a:t>
            </a:r>
            <a:r>
              <a:rPr lang="en-US" sz="1200" dirty="0">
                <a:solidFill>
                  <a:srgbClr val="595959"/>
                </a:solidFill>
                <a:latin typeface="Futura Medium"/>
              </a:rPr>
              <a:t>760 bopd</a:t>
            </a:r>
            <a:r>
              <a:rPr lang="en-US" altLang="en-US" sz="1200" dirty="0">
                <a:solidFill>
                  <a:srgbClr val="595959"/>
                </a:solidFill>
                <a:latin typeface="Futura Medium"/>
              </a:rPr>
              <a:t>. </a:t>
            </a:r>
          </a:p>
          <a:p>
            <a:pPr eaLnBrk="1" hangingPunct="1"/>
            <a:endParaRPr lang="en-US" altLang="en-US" sz="1200" dirty="0">
              <a:solidFill>
                <a:srgbClr val="595959"/>
              </a:solidFill>
              <a:latin typeface="Futura Medium"/>
            </a:endParaRPr>
          </a:p>
          <a:p>
            <a:pPr eaLnBrk="1" hangingPunct="1"/>
            <a:r>
              <a:rPr lang="en-US" altLang="en-US" sz="1200" dirty="0">
                <a:solidFill>
                  <a:srgbClr val="595959"/>
                </a:solidFill>
                <a:latin typeface="Futura Medium"/>
              </a:rPr>
              <a:t>This opportunity seeks to restore Otumara 48T on gaslift by looping gas lift supply from Otum 28 since both wells are on the same platform with cost savings of $730K of not laying new gaslift line of ca </a:t>
            </a:r>
            <a:r>
              <a:rPr lang="en-US" altLang="en-US" sz="1200" dirty="0">
                <a:latin typeface="Futura Medium"/>
              </a:rPr>
              <a:t>1.7km from the Otumara Gaslift Distribution Manifold (GDM)</a:t>
            </a:r>
            <a:endParaRPr lang="en-US" altLang="en-US" sz="1000" b="1" i="1" dirty="0">
              <a:latin typeface="Futura Medium" pitchFamily="2" charset="0"/>
            </a:endParaRPr>
          </a:p>
        </p:txBody>
      </p:sp>
      <p:sp>
        <p:nvSpPr>
          <p:cNvPr id="37" name="Text Box 18"/>
          <p:cNvSpPr txBox="1">
            <a:spLocks noChangeArrowheads="1"/>
          </p:cNvSpPr>
          <p:nvPr/>
        </p:nvSpPr>
        <p:spPr bwMode="auto">
          <a:xfrm>
            <a:off x="264341" y="1180506"/>
            <a:ext cx="4322762" cy="2123658"/>
          </a:xfrm>
          <a:prstGeom prst="rect">
            <a:avLst/>
          </a:prstGeom>
          <a:noFill/>
          <a:ln w="9525">
            <a:noFill/>
            <a:miter lim="800000"/>
            <a:headEnd/>
            <a:tailEnd/>
          </a:ln>
        </p:spPr>
        <p:txBody>
          <a:bodyPr wrap="square">
            <a:spAutoFit/>
          </a:bodyPr>
          <a:lstStyle/>
          <a:p>
            <a:pPr>
              <a:defRPr/>
            </a:pPr>
            <a:r>
              <a:rPr lang="en-US" sz="1200" dirty="0">
                <a:solidFill>
                  <a:srgbClr val="595959"/>
                </a:solidFill>
                <a:latin typeface="Futura Medium"/>
              </a:rPr>
              <a:t>Otumara 48T (Locked-in-Potential of 760 bopd) is a natural flowing well but has been closed-in for PBU for over 8 months due to decline in reservoir pressure and thus requires restoration by Gaslift. </a:t>
            </a:r>
          </a:p>
          <a:p>
            <a:pPr>
              <a:defRPr/>
            </a:pPr>
            <a:endParaRPr lang="en-US" sz="1200" dirty="0">
              <a:solidFill>
                <a:srgbClr val="595959"/>
              </a:solidFill>
              <a:latin typeface="Futura Medium"/>
            </a:endParaRPr>
          </a:p>
          <a:p>
            <a:pPr>
              <a:defRPr/>
            </a:pPr>
            <a:r>
              <a:rPr lang="en-US" sz="1200" dirty="0">
                <a:solidFill>
                  <a:srgbClr val="595959"/>
                </a:solidFill>
                <a:latin typeface="Futura Medium"/>
              </a:rPr>
              <a:t>There is an existing gas lift line to Otumara 28 that shares the same platform with W48, hence laying of new flowlines will not be required. This project will convert 48T to a gas lifted well by construction of a looping spool to tap lift gas from Otum28 and commission well to flow on gaslift.</a:t>
            </a:r>
          </a:p>
          <a:p>
            <a:pPr>
              <a:defRPr/>
            </a:pPr>
            <a:endParaRPr lang="en-US" sz="1200" dirty="0">
              <a:solidFill>
                <a:prstClr val="black"/>
              </a:solidFill>
            </a:endParaRPr>
          </a:p>
        </p:txBody>
      </p:sp>
      <p:sp>
        <p:nvSpPr>
          <p:cNvPr id="26" name="Rectangle 25"/>
          <p:cNvSpPr/>
          <p:nvPr/>
        </p:nvSpPr>
        <p:spPr>
          <a:xfrm>
            <a:off x="273050" y="3882431"/>
            <a:ext cx="4293425" cy="2523768"/>
          </a:xfrm>
          <a:prstGeom prst="rect">
            <a:avLst/>
          </a:prstGeom>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171450" indent="-171450" eaLnBrk="1" hangingPunct="1">
              <a:buFont typeface="Wingdings" panose="05000000000000000000" pitchFamily="2" charset="2"/>
              <a:buChar char="§"/>
              <a:defRPr/>
            </a:pPr>
            <a:r>
              <a:rPr lang="en-US" altLang="en-US" sz="1200" dirty="0">
                <a:solidFill>
                  <a:srgbClr val="595959"/>
                </a:solidFill>
                <a:latin typeface="Futura Medium"/>
              </a:rPr>
              <a:t>Progress Isometric sketch/drawing with Asset Engineering – End June 2019.</a:t>
            </a:r>
          </a:p>
          <a:p>
            <a:pPr eaLnBrk="1" hangingPunct="1">
              <a:defRPr/>
            </a:pPr>
            <a:r>
              <a:rPr lang="en-US" altLang="en-US" sz="1200" dirty="0">
                <a:solidFill>
                  <a:srgbClr val="595959"/>
                </a:solidFill>
                <a:latin typeface="Futura Medium"/>
              </a:rPr>
              <a:t> </a:t>
            </a:r>
            <a:endParaRPr lang="en-US" altLang="en-US" sz="500" dirty="0">
              <a:solidFill>
                <a:srgbClr val="595959"/>
              </a:solidFill>
              <a:latin typeface="Futura Medium"/>
            </a:endParaRPr>
          </a:p>
          <a:p>
            <a:pPr marL="171450" indent="-171450" eaLnBrk="1" hangingPunct="1">
              <a:buFont typeface="Wingdings" panose="05000000000000000000" pitchFamily="2" charset="2"/>
              <a:buChar char="§"/>
              <a:defRPr/>
            </a:pPr>
            <a:r>
              <a:rPr lang="en-US" altLang="en-US" sz="1200" dirty="0">
                <a:solidFill>
                  <a:srgbClr val="595959"/>
                </a:solidFill>
                <a:latin typeface="Futura Medium"/>
              </a:rPr>
              <a:t>Construct Gas lift Loop Spool from Otum28 - Otum48. End Aug 2019. </a:t>
            </a:r>
          </a:p>
          <a:p>
            <a:pPr marL="171450" lvl="0" indent="-171450">
              <a:buFont typeface="Wingdings" panose="05000000000000000000" pitchFamily="2" charset="2"/>
              <a:buChar char="§"/>
            </a:pPr>
            <a:endParaRPr lang="en-US" sz="500" dirty="0">
              <a:solidFill>
                <a:srgbClr val="595959"/>
              </a:solidFill>
              <a:latin typeface="Futura Medium"/>
            </a:endParaRPr>
          </a:p>
          <a:p>
            <a:pPr marL="171450" indent="-171450">
              <a:buFont typeface="Wingdings" panose="05000000000000000000" pitchFamily="2" charset="2"/>
              <a:buChar char="§"/>
            </a:pPr>
            <a:r>
              <a:rPr lang="en-US" altLang="en-US" sz="1200" dirty="0">
                <a:solidFill>
                  <a:srgbClr val="595959"/>
                </a:solidFill>
                <a:latin typeface="Futura Medium"/>
              </a:rPr>
              <a:t>Increase Otumara Production by 760 bopd. End Aug 2019</a:t>
            </a:r>
          </a:p>
          <a:p>
            <a:endParaRPr lang="en-US" altLang="en-US" sz="1200" dirty="0">
              <a:solidFill>
                <a:srgbClr val="595959"/>
              </a:solidFill>
              <a:latin typeface="Futura Medium"/>
            </a:endParaRPr>
          </a:p>
          <a:p>
            <a:pPr marL="171450" indent="-171450">
              <a:buFont typeface="Wingdings" panose="05000000000000000000" pitchFamily="2" charset="2"/>
              <a:buChar char="§"/>
            </a:pPr>
            <a:endParaRPr lang="en-US" sz="500" dirty="0">
              <a:solidFill>
                <a:srgbClr val="595959"/>
              </a:solidFill>
              <a:latin typeface="Futura Medium"/>
            </a:endParaRPr>
          </a:p>
          <a:p>
            <a:pPr marL="171450" lvl="0" indent="-171450">
              <a:buFont typeface="Wingdings" panose="05000000000000000000" pitchFamily="2" charset="2"/>
              <a:buChar char="§"/>
            </a:pPr>
            <a:r>
              <a:rPr lang="en-US" sz="1200" b="1" dirty="0">
                <a:solidFill>
                  <a:srgbClr val="595959"/>
                </a:solidFill>
                <a:latin typeface="Futura Medium"/>
              </a:rPr>
              <a:t>Cost Analysis:</a:t>
            </a:r>
          </a:p>
          <a:p>
            <a:pPr lvl="1" eaLnBrk="1" hangingPunct="1"/>
            <a:r>
              <a:rPr lang="en-US" altLang="en-US" sz="1000" b="1" dirty="0">
                <a:solidFill>
                  <a:srgbClr val="595959"/>
                </a:solidFill>
                <a:latin typeface="Futura Medium"/>
              </a:rPr>
              <a:t>Gas lift Loop Spool </a:t>
            </a:r>
            <a:r>
              <a:rPr lang="en-US" altLang="en-US" sz="1000" b="1" dirty="0">
                <a:solidFill>
                  <a:srgbClr val="595959"/>
                </a:solidFill>
                <a:latin typeface="Futura Medium" pitchFamily="2" charset="0"/>
              </a:rPr>
              <a:t>Construction </a:t>
            </a:r>
            <a:r>
              <a:rPr lang="en-US" altLang="en-US" sz="1000" b="1" dirty="0">
                <a:latin typeface="Futura Medium" pitchFamily="2" charset="0"/>
              </a:rPr>
              <a:t>Cost  $130K</a:t>
            </a:r>
          </a:p>
          <a:p>
            <a:pPr lvl="1" eaLnBrk="1" hangingPunct="1"/>
            <a:r>
              <a:rPr lang="en-US" altLang="en-US" sz="1000" b="1" dirty="0">
                <a:latin typeface="Futura Medium" pitchFamily="2" charset="0"/>
              </a:rPr>
              <a:t>Cost of Laying new GL line from GDM to wellhead - </a:t>
            </a:r>
            <a:r>
              <a:rPr lang="en-US" altLang="en-US" sz="1000" dirty="0">
                <a:solidFill>
                  <a:srgbClr val="595959"/>
                </a:solidFill>
                <a:latin typeface="Futura Medium"/>
              </a:rPr>
              <a:t>$730K</a:t>
            </a:r>
          </a:p>
          <a:p>
            <a:pPr lvl="1" eaLnBrk="1" hangingPunct="1"/>
            <a:endParaRPr lang="en-US" altLang="en-US" sz="1000" dirty="0">
              <a:solidFill>
                <a:srgbClr val="595959"/>
              </a:solidFill>
              <a:latin typeface="Futura Medium"/>
            </a:endParaRPr>
          </a:p>
          <a:p>
            <a:pPr marL="171450" indent="-171450">
              <a:buFont typeface="Wingdings" panose="05000000000000000000" pitchFamily="2" charset="2"/>
              <a:buChar char="§"/>
            </a:pPr>
            <a:r>
              <a:rPr lang="en-US" altLang="en-US" sz="1200" b="1" dirty="0">
                <a:solidFill>
                  <a:srgbClr val="595959"/>
                </a:solidFill>
                <a:latin typeface="Futura Medium"/>
              </a:rPr>
              <a:t>Benefit: </a:t>
            </a:r>
            <a:r>
              <a:rPr lang="en-US" altLang="en-US" sz="1200" dirty="0">
                <a:solidFill>
                  <a:srgbClr val="595959"/>
                </a:solidFill>
                <a:latin typeface="Futura Medium"/>
              </a:rPr>
              <a:t>Savings of $730K. </a:t>
            </a:r>
            <a:r>
              <a:rPr lang="en-US" altLang="en-US" sz="1200" b="1" dirty="0">
                <a:solidFill>
                  <a:srgbClr val="595959"/>
                </a:solidFill>
                <a:latin typeface="Futura Medium"/>
              </a:rPr>
              <a:t> 	</a:t>
            </a:r>
          </a:p>
          <a:p>
            <a:pPr eaLnBrk="1" hangingPunct="1"/>
            <a:endParaRPr lang="en-US" altLang="en-US" sz="1000" b="1" i="1" dirty="0">
              <a:solidFill>
                <a:srgbClr val="595959"/>
              </a:solidFill>
              <a:latin typeface="Futura Medium" pitchFamily="2" charset="0"/>
            </a:endParaRPr>
          </a:p>
        </p:txBody>
      </p:sp>
      <p:sp>
        <p:nvSpPr>
          <p:cNvPr id="5" name="Rectangle 4"/>
          <p:cNvSpPr/>
          <p:nvPr/>
        </p:nvSpPr>
        <p:spPr>
          <a:xfrm>
            <a:off x="4579937" y="3873899"/>
            <a:ext cx="4193413" cy="2677656"/>
          </a:xfrm>
          <a:prstGeom prst="rect">
            <a:avLst/>
          </a:prstGeom>
        </p:spPr>
        <p:txBody>
          <a:bodyPr wrap="square">
            <a:spAutoFit/>
          </a:bodyPr>
          <a:lstStyle/>
          <a:p>
            <a:r>
              <a:rPr lang="en-US" sz="1100" b="1" i="1" dirty="0">
                <a:solidFill>
                  <a:srgbClr val="595959"/>
                </a:solidFill>
                <a:latin typeface="Futura Medium"/>
              </a:rPr>
              <a:t>Name :  Anoruse Thomas</a:t>
            </a:r>
            <a:r>
              <a:rPr lang="en-US" sz="1000" i="1" dirty="0">
                <a:solidFill>
                  <a:srgbClr val="595959"/>
                </a:solidFill>
                <a:latin typeface="Futura Medium"/>
              </a:rPr>
              <a:t>	</a:t>
            </a:r>
            <a:r>
              <a:rPr lang="en-US" sz="1000" b="1" i="1" dirty="0">
                <a:solidFill>
                  <a:srgbClr val="595959"/>
                </a:solidFill>
                <a:latin typeface="Futura Medium"/>
              </a:rPr>
              <a:t>Sponsor: Oyedele Oyebode</a:t>
            </a:r>
          </a:p>
          <a:p>
            <a:br>
              <a:rPr lang="en-US" sz="1000" b="1" i="1" dirty="0">
                <a:solidFill>
                  <a:srgbClr val="595959"/>
                </a:solidFill>
                <a:latin typeface="Futura Medium"/>
              </a:rPr>
            </a:br>
            <a:r>
              <a:rPr lang="en-US" sz="1000" b="1" i="1" dirty="0">
                <a:solidFill>
                  <a:srgbClr val="595959"/>
                </a:solidFill>
                <a:latin typeface="Futura Medium"/>
              </a:rPr>
              <a:t>Sign-off date: June 7, 2019.</a:t>
            </a:r>
          </a:p>
          <a:p>
            <a:endParaRPr lang="en-US" sz="1000" b="1" i="1" dirty="0">
              <a:solidFill>
                <a:srgbClr val="595959"/>
              </a:solidFill>
              <a:latin typeface="Futura Medium"/>
            </a:endParaRPr>
          </a:p>
          <a:p>
            <a:endParaRPr lang="en-US" sz="1000" b="1" i="1" dirty="0">
              <a:solidFill>
                <a:srgbClr val="595959"/>
              </a:solidFill>
              <a:latin typeface="Futura Medium"/>
            </a:endParaRPr>
          </a:p>
          <a:p>
            <a:endParaRPr lang="en-US" sz="1000" b="1" i="1" dirty="0">
              <a:solidFill>
                <a:srgbClr val="595959"/>
              </a:solidFill>
              <a:latin typeface="Futura Medium"/>
            </a:endParaRPr>
          </a:p>
          <a:p>
            <a:pPr marL="228600" indent="-228600" fontAlgn="auto">
              <a:buAutoNum type="arabicPeriod"/>
            </a:pPr>
            <a:r>
              <a:rPr lang="en-US" sz="1100" dirty="0">
                <a:solidFill>
                  <a:srgbClr val="595959"/>
                </a:solidFill>
                <a:latin typeface="Futura Medium"/>
              </a:rPr>
              <a:t>Liaise with Asset Engr on Isometric drawing – June 12, 2019</a:t>
            </a:r>
          </a:p>
          <a:p>
            <a:pPr marL="228600" indent="-228600" fontAlgn="auto">
              <a:buAutoNum type="arabicPeriod"/>
            </a:pPr>
            <a:endParaRPr lang="en-US" sz="500" dirty="0">
              <a:solidFill>
                <a:srgbClr val="595959"/>
              </a:solidFill>
              <a:latin typeface="Futura Medium"/>
            </a:endParaRPr>
          </a:p>
          <a:p>
            <a:pPr marL="228600" indent="-228600" fontAlgn="auto">
              <a:buFontTx/>
              <a:buAutoNum type="arabicPeriod"/>
            </a:pPr>
            <a:r>
              <a:rPr lang="en-GB" sz="1100" dirty="0">
                <a:solidFill>
                  <a:srgbClr val="595959"/>
                </a:solidFill>
                <a:latin typeface="Futura Medium"/>
              </a:rPr>
              <a:t>Construct Gaslift loop spool from W28 A</a:t>
            </a:r>
            <a:r>
              <a:rPr lang="en-US" sz="1100" dirty="0">
                <a:solidFill>
                  <a:srgbClr val="595959"/>
                </a:solidFill>
                <a:latin typeface="Futura Medium"/>
              </a:rPr>
              <a:t>sset Engr.-July 31, 2019</a:t>
            </a:r>
          </a:p>
          <a:p>
            <a:pPr marL="228600" indent="-228600" fontAlgn="auto">
              <a:buFontTx/>
              <a:buAutoNum type="arabicPeriod"/>
            </a:pPr>
            <a:r>
              <a:rPr lang="en-US" sz="1100" dirty="0">
                <a:solidFill>
                  <a:srgbClr val="595959"/>
                </a:solidFill>
                <a:latin typeface="Futura Medium"/>
              </a:rPr>
              <a:t>Commission &amp; Open up Well on GL– Aug 31, 2019</a:t>
            </a:r>
          </a:p>
          <a:p>
            <a:pPr marL="228600" indent="-228600" fontAlgn="auto">
              <a:buAutoNum type="arabicPeriod"/>
            </a:pPr>
            <a:endParaRPr lang="en-US" sz="1200" dirty="0">
              <a:solidFill>
                <a:srgbClr val="595959"/>
              </a:solidFill>
              <a:latin typeface="Futura Medium"/>
            </a:endParaRPr>
          </a:p>
          <a:p>
            <a:endParaRPr lang="en-US" sz="1000" b="1" i="1" dirty="0">
              <a:solidFill>
                <a:srgbClr val="595959"/>
              </a:solidFill>
              <a:latin typeface="Futura Medium"/>
            </a:endParaRPr>
          </a:p>
          <a:p>
            <a:pPr marL="228600" indent="-228600">
              <a:buFont typeface="+mj-lt"/>
              <a:buAutoNum type="arabicPeriod"/>
            </a:pPr>
            <a:r>
              <a:rPr lang="en-US" sz="1200" dirty="0">
                <a:solidFill>
                  <a:srgbClr val="595959"/>
                </a:solidFill>
                <a:latin typeface="Futura Medium"/>
              </a:rPr>
              <a:t>Restoration of circa 760 bopd production to the West Asset.</a:t>
            </a:r>
          </a:p>
          <a:p>
            <a:pPr marL="228600" indent="-228600">
              <a:buFont typeface="+mj-lt"/>
              <a:buAutoNum type="arabicPeriod"/>
            </a:pPr>
            <a:r>
              <a:rPr lang="en-US" sz="1200" dirty="0">
                <a:solidFill>
                  <a:srgbClr val="595959"/>
                </a:solidFill>
                <a:latin typeface="Futura Medium"/>
              </a:rPr>
              <a:t>Savings of not laying new GL line: </a:t>
            </a:r>
            <a:r>
              <a:rPr lang="en-US" altLang="en-US" sz="1200" dirty="0">
                <a:solidFill>
                  <a:srgbClr val="595959"/>
                </a:solidFill>
                <a:latin typeface="Futura Medium"/>
              </a:rPr>
              <a:t>$730K </a:t>
            </a:r>
            <a:endParaRPr lang="en-US" sz="1200" dirty="0">
              <a:solidFill>
                <a:srgbClr val="595959"/>
              </a:solidFill>
              <a:latin typeface="Futura Medium"/>
            </a:endParaRPr>
          </a:p>
        </p:txBody>
      </p:sp>
      <p:sp>
        <p:nvSpPr>
          <p:cNvPr id="14" name="Isosceles Triangle 13"/>
          <p:cNvSpPr/>
          <p:nvPr/>
        </p:nvSpPr>
        <p:spPr bwMode="auto">
          <a:xfrm rot="2700000">
            <a:off x="7636668" y="-189706"/>
            <a:ext cx="2235201" cy="1131888"/>
          </a:xfrm>
          <a:prstGeom prst="triangle">
            <a:avLst/>
          </a:prstGeom>
          <a:solidFill>
            <a:srgbClr val="DD1D21"/>
          </a:solidFill>
          <a:ln>
            <a:no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GB" sz="1200" b="1" dirty="0">
                <a:solidFill>
                  <a:srgbClr val="FFFFFF"/>
                </a:solidFill>
              </a:rPr>
              <a:t>MUST HAVE</a:t>
            </a:r>
          </a:p>
        </p:txBody>
      </p:sp>
      <p:sp>
        <p:nvSpPr>
          <p:cNvPr id="15" name="Rectangle 11"/>
          <p:cNvSpPr>
            <a:spLocks noChangeArrowheads="1"/>
          </p:cNvSpPr>
          <p:nvPr/>
        </p:nvSpPr>
        <p:spPr bwMode="auto">
          <a:xfrm>
            <a:off x="4577334" y="4434595"/>
            <a:ext cx="4202113" cy="250825"/>
          </a:xfrm>
          <a:prstGeom prst="rect">
            <a:avLst/>
          </a:prstGeom>
          <a:solidFill>
            <a:srgbClr val="DD1D21"/>
          </a:solidFill>
          <a:ln w="28575">
            <a:solidFill>
              <a:srgbClr val="A6A6A6"/>
            </a:solidFill>
            <a:miter lim="800000"/>
            <a:headEnd/>
            <a:tailEnd/>
          </a:ln>
        </p:spPr>
        <p:txBody>
          <a:bodyPr wrap="none" lIns="83237" tIns="41619" rIns="83237" bIns="41619" anchor="ctr"/>
          <a:lstStyle/>
          <a:p>
            <a:pPr algn="ctr">
              <a:defRPr/>
            </a:pPr>
            <a:r>
              <a:rPr lang="en-US" sz="1400" dirty="0">
                <a:solidFill>
                  <a:srgbClr val="FFFFFF"/>
                </a:solidFill>
                <a:latin typeface="Futura Medium"/>
              </a:rPr>
              <a:t>Timeline Commitment</a:t>
            </a:r>
          </a:p>
        </p:txBody>
      </p:sp>
      <p:sp>
        <p:nvSpPr>
          <p:cNvPr id="16" name="Rectangle 11"/>
          <p:cNvSpPr>
            <a:spLocks noChangeArrowheads="1"/>
          </p:cNvSpPr>
          <p:nvPr/>
        </p:nvSpPr>
        <p:spPr bwMode="auto">
          <a:xfrm>
            <a:off x="4571238" y="5623315"/>
            <a:ext cx="4202113" cy="250825"/>
          </a:xfrm>
          <a:prstGeom prst="rect">
            <a:avLst/>
          </a:prstGeom>
          <a:solidFill>
            <a:srgbClr val="DD1D21"/>
          </a:solidFill>
          <a:ln w="28575">
            <a:solidFill>
              <a:srgbClr val="A6A6A6"/>
            </a:solidFill>
            <a:miter lim="800000"/>
            <a:headEnd/>
            <a:tailEnd/>
          </a:ln>
        </p:spPr>
        <p:txBody>
          <a:bodyPr wrap="none" lIns="83237" tIns="41619" rIns="83237" bIns="41619" anchor="ctr"/>
          <a:lstStyle/>
          <a:p>
            <a:pPr algn="ctr">
              <a:defRPr/>
            </a:pPr>
            <a:r>
              <a:rPr lang="en-US" sz="1400" dirty="0">
                <a:solidFill>
                  <a:srgbClr val="FFFFFF"/>
                </a:solidFill>
                <a:latin typeface="Futura Medium"/>
              </a:rPr>
              <a:t>Benefits Forecasted </a:t>
            </a:r>
          </a:p>
        </p:txBody>
      </p:sp>
      <p:sp>
        <p:nvSpPr>
          <p:cNvPr id="3" name="Footer Placeholder 2"/>
          <p:cNvSpPr>
            <a:spLocks noGrp="1"/>
          </p:cNvSpPr>
          <p:nvPr>
            <p:ph type="ftr" sz="quarter" idx="3"/>
          </p:nvPr>
        </p:nvSpPr>
        <p:spPr/>
        <p:txBody>
          <a:bodyPr/>
          <a:lstStyle/>
          <a:p>
            <a:pPr fontAlgn="auto">
              <a:spcBef>
                <a:spcPts val="0"/>
              </a:spcBef>
              <a:spcAft>
                <a:spcPts val="0"/>
              </a:spcAft>
              <a:defRPr/>
            </a:pPr>
            <a:r>
              <a:rPr lang="en-GB" dirty="0">
                <a:solidFill>
                  <a:srgbClr val="DD1D21"/>
                </a:solidFill>
              </a:rPr>
              <a:t>RESTRICTED</a:t>
            </a:r>
          </a:p>
        </p:txBody>
      </p:sp>
      <p:sp>
        <p:nvSpPr>
          <p:cNvPr id="4" name="Slide Number Placeholder 3"/>
          <p:cNvSpPr>
            <a:spLocks noGrp="1"/>
          </p:cNvSpPr>
          <p:nvPr>
            <p:ph type="sldNum" sz="quarter" idx="4"/>
          </p:nvPr>
        </p:nvSpPr>
        <p:spPr/>
        <p:txBody>
          <a:bodyPr/>
          <a:lstStyle/>
          <a:p>
            <a:fld id="{D32BAE6A-B452-4007-8177-56DD051636F9}" type="slidenum">
              <a:rPr lang="en-GB" smtClean="0">
                <a:solidFill>
                  <a:srgbClr val="595959"/>
                </a:solidFill>
              </a:rPr>
              <a:pPr/>
              <a:t>1</a:t>
            </a:fld>
            <a:endParaRPr lang="en-GB" dirty="0">
              <a:solidFill>
                <a:srgbClr val="595959"/>
              </a:solidFill>
            </a:endParaRPr>
          </a:p>
        </p:txBody>
      </p:sp>
    </p:spTree>
    <p:extLst>
      <p:ext uri="{BB962C8B-B14F-4D97-AF65-F5344CB8AC3E}">
        <p14:creationId xmlns:p14="http://schemas.microsoft.com/office/powerpoint/2010/main" val="918180881"/>
      </p:ext>
    </p:extLst>
  </p:cSld>
  <p:clrMapOvr>
    <a:masterClrMapping/>
  </p:clrMapOvr>
  <p:transition/>
</p:sld>
</file>

<file path=ppt/theme/theme1.xml><?xml version="1.0" encoding="utf-8"?>
<a:theme xmlns:a="http://schemas.openxmlformats.org/drawingml/2006/main" name="Default Design">
  <a:themeElements>
    <a:clrScheme name="Default Design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fontScheme name="Default Design">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hell Nov Template">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Form" ma:contentTypeID="0x0101010058EBCA361B65844288C44CC1FF997A3F" ma:contentTypeVersion="0" ma:contentTypeDescription="Fill out this form." ma:contentTypeScope="" ma:versionID="87684291506287acd8e64f97e76afd01">
  <xsd:schema xmlns:xsd="http://www.w3.org/2001/XMLSchema" xmlns:xs="http://www.w3.org/2001/XMLSchema" xmlns:p="http://schemas.microsoft.com/office/2006/metadata/properties" xmlns:ns1="http://schemas.microsoft.com/sharepoint/v3" xmlns:ns2="fb3ca0bd-3f91-47bf-8881-08280392c4a1" targetNamespace="http://schemas.microsoft.com/office/2006/metadata/properties" ma:root="true" ma:fieldsID="e33713ea00ad44fd8a1e9c9eece75b89" ns1:_="" ns2:_="">
    <xsd:import namespace="http://schemas.microsoft.com/sharepoint/v3"/>
    <xsd:import namespace="fb3ca0bd-3f91-47bf-8881-08280392c4a1"/>
    <xsd:element name="properties">
      <xsd:complexType>
        <xsd:sequence>
          <xsd:element name="documentManagement">
            <xsd:complexType>
              <xsd:all>
                <xsd:element ref="ns1:ShowCombineView" minOccurs="0"/>
                <xsd:element ref="ns1:ShowRepairView" minOccurs="0"/>
                <xsd:element ref="ns1:TemplateUrl" minOccurs="0"/>
                <xsd:element ref="ns1:xd_ProgID"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owCombineView" ma:index="8" nillable="true" ma:displayName="Show Combine View" ma:hidden="true" ma:internalName="ShowCombineView">
      <xsd:simpleType>
        <xsd:restriction base="dms:Text"/>
      </xsd:simpleType>
    </xsd:element>
    <xsd:element name="ShowRepairView" ma:index="10" nillable="true" ma:displayName="Show Repair View" ma:hidden="true" ma:internalName="ShowRepairView">
      <xsd:simpleType>
        <xsd:restriction base="dms:Text"/>
      </xsd:simpleType>
    </xsd:element>
    <xsd:element name="TemplateUrl" ma:index="11" nillable="true" ma:displayName="Template Link" ma:hidden="true" ma:internalName="TemplateUrl">
      <xsd:simpleType>
        <xsd:restriction base="dms:Text"/>
      </xsd:simpleType>
    </xsd:element>
    <xsd:element name="xd_ProgID" ma:index="12" nillable="true" ma:displayName="HTML File Link" ma:hidden="true" ma:internalName="xd_ProgID">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3ca0bd-3f91-47bf-8881-08280392c4a1" elementFormDefault="qualified">
    <xsd:import namespace="http://schemas.microsoft.com/office/2006/documentManagement/types"/>
    <xsd:import namespace="http://schemas.microsoft.com/office/infopath/2007/PartnerControls"/>
    <xsd:element name="_dlc_DocId" ma:index="13" nillable="true" ma:displayName="Document ID Value" ma:description="The value of the document ID assigned to this item." ma:internalName="_dlc_DocId" ma:readOnly="true">
      <xsd:simpleType>
        <xsd:restriction base="dms:Text"/>
      </xsd:simpleType>
    </xsd:element>
    <xsd:element name="_dlc_DocIdUrl" ma:index="1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_dlc_DocId xmlns="fb3ca0bd-3f91-47bf-8881-08280392c4a1">AAFAA0872-1201281902-478</_dlc_DocId>
    <_dlc_DocIdUrl xmlns="fb3ca0bd-3f91-47bf-8881-08280392c4a1">
      <Url>https://eu001-sp.shell.com/sites/AAFAA0872/_layouts/15/DocIdRedir.aspx?ID=AAFAA0872-1201281902-478</Url>
      <Description>AAFAA0872-1201281902-478</Description>
    </_dlc_DocIdUrl>
    <TemplateUrl xmlns="http://schemas.microsoft.com/sharepoint/v3" xsi:nil="true"/>
    <ShowRepairView xmlns="http://schemas.microsoft.com/sharepoint/v3" xsi:nil="true"/>
    <ShowCombineView xmlns="http://schemas.microsoft.com/sharepoint/v3" xsi:nil="true"/>
    <xd_ProgID xmlns="http://schemas.microsoft.com/sharepoint/v3"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1F5081-90FC-4FF6-A0BF-085DCF700048}">
  <ds:schemaRefs>
    <ds:schemaRef ds:uri="http://schemas.microsoft.com/sharepoint/events"/>
  </ds:schemaRefs>
</ds:datastoreItem>
</file>

<file path=customXml/itemProps2.xml><?xml version="1.0" encoding="utf-8"?>
<ds:datastoreItem xmlns:ds="http://schemas.openxmlformats.org/officeDocument/2006/customXml" ds:itemID="{9B8F6A01-601E-4CD7-AB1C-BBD3E1423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b3ca0bd-3f91-47bf-8881-08280392c4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B5A795-1851-4856-A52D-E19E6D843269}">
  <ds:schemaRefs>
    <ds:schemaRef ds:uri="http://schemas.microsoft.com/sharepoint/v3"/>
    <ds:schemaRef ds:uri="http://purl.org/dc/terms/"/>
    <ds:schemaRef ds:uri="http://schemas.openxmlformats.org/package/2006/metadata/core-properties"/>
    <ds:schemaRef ds:uri="fb3ca0bd-3f91-47bf-8881-08280392c4a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F67D248C-80E9-440D-A1D0-1ECC18C9C7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9624</TotalTime>
  <Words>279</Words>
  <Application>Microsoft Office PowerPoint</Application>
  <PresentationFormat>On-screen Show (4:3)</PresentationFormat>
  <Paragraphs>43</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Calibri</vt:lpstr>
      <vt:lpstr>Futura</vt:lpstr>
      <vt:lpstr>Futura Light</vt:lpstr>
      <vt:lpstr>Futura Medium</vt:lpstr>
      <vt:lpstr>Wingdings</vt:lpstr>
      <vt:lpstr>Default Design</vt:lpstr>
      <vt:lpstr>1_Shell Nov Template</vt:lpstr>
      <vt:lpstr>CIP: RestorE Otum 48T BY GAsliFt TO UNLOCK 760bopd by Aug 2019</vt:lpstr>
    </vt:vector>
  </TitlesOfParts>
  <Company>Article 10</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LP1 - LP Pre-course Call Pack v2.1</dc:title>
  <dc:creator>Ian Barrington</dc:creator>
  <cp:lastModifiedBy>Odega, Israel SPDC-UPO/G/UW</cp:lastModifiedBy>
  <cp:revision>582</cp:revision>
  <dcterms:created xsi:type="dcterms:W3CDTF">2009-11-25T14:32:06Z</dcterms:created>
  <dcterms:modified xsi:type="dcterms:W3CDTF">2019-06-10T08:09:07Z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0x0101010058EBCA361B65844288C44CC1FF997A3F</vt:lpwstr>
  </property>
  <property fmtid="{D5CDD505-2E9C-101B-9397-08002B2CF9AE}" pid="3" name="_dlc_DocIdItemGuid">
    <vt:lpwstr>54a5c55e-e969-4552-8dd8-c60d3730d87a</vt:lpwstr>
  </property>
  <property fmtid="{D5CDD505-2E9C-101B-9397-08002B2CF9AE}" pid="4" name="Shell_x0020_SharePoint_x0020_SAEF_x0020_ExportControlClassification">
    <vt:lpwstr>9;#Non-US content - Non Controlled|2ac8835e-0587-4096-a6e2-1f68da1e6cb3</vt:lpwstr>
  </property>
  <property fmtid="{D5CDD505-2E9C-101B-9397-08002B2CF9AE}" pid="5" name="Shell_x0020_SharePoint_x0020_SAEF_x0020_SecurityClassification">
    <vt:lpwstr>10;#Restricted|21aa7f98-4035-4019-a764-107acb7269af</vt:lpwstr>
  </property>
  <property fmtid="{D5CDD505-2E9C-101B-9397-08002B2CF9AE}" pid="6" name="Shell SharePoint SAEF SecurityClassification">
    <vt:lpwstr>10;#Restricted|21aa7f98-4035-4019-a764-107acb7269af</vt:lpwstr>
  </property>
  <property fmtid="{D5CDD505-2E9C-101B-9397-08002B2CF9AE}" pid="7" name="Shell SharePoint SAEF ExportControlClassification">
    <vt:lpwstr>9;#Non-US content - Non Controlled|2ac8835e-0587-4096-a6e2-1f68da1e6cb3</vt:lpwstr>
  </property>
  <property fmtid="{D5CDD505-2E9C-101B-9397-08002B2CF9AE}" pid="8" name="_dlc_policyId">
    <vt:lpwstr>0x0101006F0A470EEB1140E7AA14F4CE8A50B54C|-1621365827</vt:lpwstr>
  </property>
  <property fmtid="{D5CDD505-2E9C-101B-9397-08002B2CF9AE}" pid="9" name="ItemRetentionFormula">
    <vt:lpwstr>&lt;formula id="Shell.SharePoint.SIS.IOTV.IOTVExpirationFormula"&gt;&lt;number&gt;1080&lt;/number&gt;&lt;property&gt;Modified&lt;/property&gt;&lt;period&gt;months&lt;/period&gt;&lt;/formula&gt;</vt:lpwstr>
  </property>
  <property fmtid="{D5CDD505-2E9C-101B-9397-08002B2CF9AE}" pid="10" name="Shell_x0020_SharePoint_x0020_SAEF_x0020_CountryOfJurisdiction">
    <vt:lpwstr>7;#NETHERLANDS|54565ecb-470f-40ea-a584-819150a65a13</vt:lpwstr>
  </property>
  <property fmtid="{D5CDD505-2E9C-101B-9397-08002B2CF9AE}" pid="11" name="Shell_x0020_SharePoint_x0020_SAEF_x0020_BusinessProcess">
    <vt:lpwstr>8;#HR - Global People Process|165c3097-f313-450c-bf1e-f87711cdf9ff</vt:lpwstr>
  </property>
  <property fmtid="{D5CDD505-2E9C-101B-9397-08002B2CF9AE}" pid="12" name="Shell_x0020_SharePoint_x0020_SAEF_x0020_BusinessUnitRegion">
    <vt:lpwstr>2;#Business Function or Other|4d7122ee-2ff8-444d-9f0f-6a611b095945</vt:lpwstr>
  </property>
  <property fmtid="{D5CDD505-2E9C-101B-9397-08002B2CF9AE}" pid="13" name="Shell_x0020_SharePoint_x0020_SAEF_x0020_Language">
    <vt:lpwstr>6;#English|bd3ad5ee-f0c3-40aa-8cc8-36ef09940af3</vt:lpwstr>
  </property>
  <property fmtid="{D5CDD505-2E9C-101B-9397-08002B2CF9AE}" pid="14" name="Shell_x0020_SharePoint_x0020_SAEF_x0020_Business">
    <vt:lpwstr>1;#Global Functions|97a538f4-23ff-40fe-9c6e-c1dbb6867298</vt:lpwstr>
  </property>
  <property fmtid="{D5CDD505-2E9C-101B-9397-08002B2CF9AE}" pid="15" name="Shell_x0020_SharePoint_x0020_SAEF_x0020_LegalEntity">
    <vt:lpwstr>4;#Shell International B.V.|9132d9f5-7ca8-4411-8616-d5538f34b7de</vt:lpwstr>
  </property>
  <property fmtid="{D5CDD505-2E9C-101B-9397-08002B2CF9AE}" pid="16" name="Shell_x0020_SharePoint_x0020_SAEF_x0020_GlobalFunction">
    <vt:lpwstr>3;#Human Resources ＆ Corporate|32f34e3b-9da6-4723-be31-1f637e1d5e3a</vt:lpwstr>
  </property>
  <property fmtid="{D5CDD505-2E9C-101B-9397-08002B2CF9AE}" pid="17" name="Shell_x0020_SharePoint_x0020_SAEF_x0020_WorkgroupID">
    <vt:lpwstr>5;#Not Applicable|7efdb303-c932-401b-96dd-5d8c8895f6d1</vt:lpwstr>
  </property>
  <property fmtid="{D5CDD505-2E9C-101B-9397-08002B2CF9AE}" pid="18" name="Shell SharePoint SAEF BusinessProcess">
    <vt:lpwstr>8;#HR - Global People Process|165c3097-f313-450c-bf1e-f87711cdf9ff</vt:lpwstr>
  </property>
  <property fmtid="{D5CDD505-2E9C-101B-9397-08002B2CF9AE}" pid="19" name="Shell SharePoint SAEF LegalEntity">
    <vt:lpwstr>4;#Shell International B.V.|9132d9f5-7ca8-4411-8616-d5538f34b7de</vt:lpwstr>
  </property>
  <property fmtid="{D5CDD505-2E9C-101B-9397-08002B2CF9AE}" pid="20" name="Shell SharePoint SAEF BusinessUnitRegion">
    <vt:lpwstr>2;#Business Function or Other|4d7122ee-2ff8-444d-9f0f-6a611b095945</vt:lpwstr>
  </property>
  <property fmtid="{D5CDD505-2E9C-101B-9397-08002B2CF9AE}" pid="21" name="Shell SharePoint SAEF GlobalFunction">
    <vt:lpwstr>3;#Human Resources ＆ Corporate|32f34e3b-9da6-4723-be31-1f637e1d5e3a</vt:lpwstr>
  </property>
  <property fmtid="{D5CDD505-2E9C-101B-9397-08002B2CF9AE}" pid="22" name="Shell SharePoint SAEF WorkgroupID">
    <vt:lpwstr>5;#Not Applicable|7efdb303-c932-401b-96dd-5d8c8895f6d1</vt:lpwstr>
  </property>
  <property fmtid="{D5CDD505-2E9C-101B-9397-08002B2CF9AE}" pid="23" name="Shell SharePoint SAEF CountryOfJurisdiction">
    <vt:lpwstr>7;#NETHERLANDS|54565ecb-470f-40ea-a584-819150a65a13</vt:lpwstr>
  </property>
  <property fmtid="{D5CDD505-2E9C-101B-9397-08002B2CF9AE}" pid="24" name="Shell SharePoint SAEF Language">
    <vt:lpwstr>6;#English|bd3ad5ee-f0c3-40aa-8cc8-36ef09940af3</vt:lpwstr>
  </property>
  <property fmtid="{D5CDD505-2E9C-101B-9397-08002B2CF9AE}" pid="25" name="Shell SharePoint SAEF Business">
    <vt:lpwstr>1;#Global Functions|97a538f4-23ff-40fe-9c6e-c1dbb6867298</vt:lpwstr>
  </property>
  <property fmtid="{D5CDD505-2E9C-101B-9397-08002B2CF9AE}" pid="26" name="Shell_x0020_SharePoint_x0020_SIS_x0020_BusinessProcess">
    <vt:lpwstr>18;#Organisation Effectiveness ＆ Change|c03c1075-37ad-48ec-80cc-e153acac7547</vt:lpwstr>
  </property>
  <property fmtid="{D5CDD505-2E9C-101B-9397-08002B2CF9AE}" pid="27" name="Shell_x0020_SharePoint_x0020_SIS_x0020_HRFunction">
    <vt:lpwstr>17;#Learning|1b5e2f02-4386-45fb-81ba-9fc75938dfae</vt:lpwstr>
  </property>
  <property fmtid="{D5CDD505-2E9C-101B-9397-08002B2CF9AE}" pid="28" name="Shell_x0020_SharePoint_x0020_SAEF_x0020_DocumentType">
    <vt:lpwstr>19;#ZZZ - Migrated - To be Selected|8d1b5674-89e6-4698-8ef0-80688f78253a</vt:lpwstr>
  </property>
  <property fmtid="{D5CDD505-2E9C-101B-9397-08002B2CF9AE}" pid="29" name="Shell SharePoint SIS HRFunction">
    <vt:lpwstr>17</vt:lpwstr>
  </property>
  <property fmtid="{D5CDD505-2E9C-101B-9397-08002B2CF9AE}" pid="30" name="Shell SharePoint SIS BusinessProcess">
    <vt:lpwstr>18</vt:lpwstr>
  </property>
  <property fmtid="{D5CDD505-2E9C-101B-9397-08002B2CF9AE}" pid="31" name="Shell SharePoint SAEF DocumentType">
    <vt:lpwstr>19</vt:lpwstr>
  </property>
  <property fmtid="{D5CDD505-2E9C-101B-9397-08002B2CF9AE}" pid="32" name="SAEFExportControlClassification">
    <vt:lpwstr>9;#Non-US content - Non Controlled|2ac8835e-0587-4096-a6e2-1f68da1e6cb3</vt:lpwstr>
  </property>
  <property fmtid="{D5CDD505-2E9C-101B-9397-08002B2CF9AE}" pid="33" name="SAEFBusinessUnitRegion">
    <vt:lpwstr>2;#Business Function or Other|874d49cd-70ad-414d-a612-40638fadccae</vt:lpwstr>
  </property>
  <property fmtid="{D5CDD505-2E9C-101B-9397-08002B2CF9AE}" pid="34" name="SISBusinessProcess">
    <vt:lpwstr>20;#ZZZ - Migrated - To be Selected|29769059-2583-45e2-ac33-0566cce44387</vt:lpwstr>
  </property>
  <property fmtid="{D5CDD505-2E9C-101B-9397-08002B2CF9AE}" pid="35" name="SAEFCountryOfJurisdiction">
    <vt:lpwstr>7;#NETHERLANDS|54565ecb-470f-40ea-a584-819150a65a13</vt:lpwstr>
  </property>
  <property fmtid="{D5CDD505-2E9C-101B-9397-08002B2CF9AE}" pid="36" name="SAEFDocumentType">
    <vt:lpwstr>19;#ZZZ - Migrated - To be Selected|8d1b5674-89e6-4698-8ef0-80688f78253a</vt:lpwstr>
  </property>
  <property fmtid="{D5CDD505-2E9C-101B-9397-08002B2CF9AE}" pid="37" name="SAEFLanguage">
    <vt:lpwstr>6;#English|bd3ad5ee-f0c3-40aa-8cc8-36ef09940af3</vt:lpwstr>
  </property>
  <property fmtid="{D5CDD505-2E9C-101B-9397-08002B2CF9AE}" pid="38" name="SAEFSecurityClassification">
    <vt:lpwstr>12;#Restricted|21aa7f98-4035-4019-a764-107acb7269af</vt:lpwstr>
  </property>
  <property fmtid="{D5CDD505-2E9C-101B-9397-08002B2CF9AE}" pid="39" name="SAEFBusiness">
    <vt:lpwstr>1;#Global Functions|97a538f4-23ff-40fe-9c6e-c1dbb6867298</vt:lpwstr>
  </property>
  <property fmtid="{D5CDD505-2E9C-101B-9397-08002B2CF9AE}" pid="40" name="SAEFBusinessProcess">
    <vt:lpwstr>10;#HR - Global People Process|165c3097-f313-450c-bf1e-f87711cdf9ff</vt:lpwstr>
  </property>
  <property fmtid="{D5CDD505-2E9C-101B-9397-08002B2CF9AE}" pid="41" name="SISHRFunction">
    <vt:lpwstr>21;#ZZZ - Migrated - To be Selected|12f119c7-ba19-4567-80a8-af4ec642c68a</vt:lpwstr>
  </property>
  <property fmtid="{D5CDD505-2E9C-101B-9397-08002B2CF9AE}" pid="42" name="SAEFGlobalFunction">
    <vt:lpwstr>3;#Human Resources|c247491f-f20d-4827-b936-785e70fab918</vt:lpwstr>
  </property>
  <property fmtid="{D5CDD505-2E9C-101B-9397-08002B2CF9AE}" pid="43" name="SAEFLegalEntity">
    <vt:lpwstr>4;#Shell International B.V.|9132d9f5-7ca8-4411-8616-d5538f34b7de</vt:lpwstr>
  </property>
  <property fmtid="{D5CDD505-2E9C-101B-9397-08002B2CF9AE}" pid="44" name="SAEFDocumentStatus">
    <vt:lpwstr>11;#Draft|1c86f377-7d91-4c95-bd5b-c18c83fe0aa5</vt:lpwstr>
  </property>
  <property fmtid="{D5CDD505-2E9C-101B-9397-08002B2CF9AE}" pid="45" name="SAEFWorkgroupID">
    <vt:lpwstr>5;#HR_Human_Resources_&amp;_Corporate - 11184|a5132bc6-823d-4040-a29b-ead05b73c770</vt:lpwstr>
  </property>
</Properties>
</file>