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6"/>
  </p:sldMasterIdLst>
  <p:notesMasterIdLst>
    <p:notesMasterId r:id="rId9"/>
  </p:notesMasterIdLst>
  <p:handoutMasterIdLst>
    <p:handoutMasterId r:id="rId10"/>
  </p:handoutMasterIdLst>
  <p:sldIdLst>
    <p:sldId id="369" r:id="rId7"/>
    <p:sldId id="370" r:id="rId8"/>
  </p:sldIdLst>
  <p:sldSz cx="9144000" cy="6858000" type="screen4x3"/>
  <p:notesSz cx="6881813" cy="9296400"/>
  <p:embeddedFontLst>
    <p:embeddedFont>
      <p:font typeface="Futura Bold" panose="00000900000000000000" pitchFamily="2" charset="0"/>
      <p:regular r:id="rId11"/>
    </p:embeddedFont>
    <p:embeddedFont>
      <p:font typeface="Futura Medium" panose="000004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9DB"/>
    <a:srgbClr val="99CDB7"/>
    <a:srgbClr val="66B492"/>
    <a:srgbClr val="339B6E"/>
    <a:srgbClr val="DFD1DE"/>
    <a:srgbClr val="C0A2BD"/>
    <a:srgbClr val="A0749B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5" autoAdjust="0"/>
    <p:restoredTop sz="95994" autoAdjust="0"/>
  </p:normalViewPr>
  <p:slideViewPr>
    <p:cSldViewPr snapToGrid="0" showGuides="1">
      <p:cViewPr varScale="1">
        <p:scale>
          <a:sx n="82" d="100"/>
          <a:sy n="82" d="100"/>
        </p:scale>
        <p:origin x="1070" y="77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25/08/2018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9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8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18119" y="135059"/>
            <a:ext cx="6634939" cy="487887"/>
          </a:xfrm>
        </p:spPr>
        <p:txBody>
          <a:bodyPr/>
          <a:lstStyle/>
          <a:p>
            <a:r>
              <a:rPr lang="en-GB" sz="2000" dirty="0"/>
              <a:t>EXPORTING ADIBAWA PRODUCTION VIA CPF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cxnSp>
        <p:nvCxnSpPr>
          <p:cNvPr id="28" name="Straight Connector 79">
            <a:extLst>
              <a:ext uri="{FF2B5EF4-FFF2-40B4-BE49-F238E27FC236}">
                <a16:creationId xmlns:a16="http://schemas.microsoft.com/office/drawing/2014/main" id="{26F092BE-8A99-4BBE-9BF1-6A6075E22BAC}"/>
              </a:ext>
            </a:extLst>
          </p:cNvPr>
          <p:cNvCxnSpPr>
            <a:cxnSpLocks/>
            <a:stCxn id="144" idx="0"/>
          </p:cNvCxnSpPr>
          <p:nvPr/>
        </p:nvCxnSpPr>
        <p:spPr>
          <a:xfrm rot="5400000" flipH="1" flipV="1">
            <a:off x="6921591" y="726536"/>
            <a:ext cx="241993" cy="79183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32DF3-6906-413E-91E0-F3603CD4A726}"/>
              </a:ext>
            </a:extLst>
          </p:cNvPr>
          <p:cNvSpPr/>
          <p:nvPr/>
        </p:nvSpPr>
        <p:spPr>
          <a:xfrm>
            <a:off x="2027013" y="927546"/>
            <a:ext cx="114300" cy="2834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EC9BB4-7D35-46A6-9B11-E91159C1EA7D}"/>
              </a:ext>
            </a:extLst>
          </p:cNvPr>
          <p:cNvSpPr/>
          <p:nvPr/>
        </p:nvSpPr>
        <p:spPr>
          <a:xfrm>
            <a:off x="9395249" y="2684023"/>
            <a:ext cx="92964" cy="2834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A07344-C4CC-4924-A80D-86E711E0DA59}"/>
              </a:ext>
            </a:extLst>
          </p:cNvPr>
          <p:cNvSpPr/>
          <p:nvPr/>
        </p:nvSpPr>
        <p:spPr>
          <a:xfrm>
            <a:off x="8814822" y="4481865"/>
            <a:ext cx="92964" cy="2834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4780C6-4C54-4E23-8295-D31AA38B7857}"/>
              </a:ext>
            </a:extLst>
          </p:cNvPr>
          <p:cNvGrpSpPr>
            <a:grpSpLocks noChangeAspect="1"/>
          </p:cNvGrpSpPr>
          <p:nvPr/>
        </p:nvGrpSpPr>
        <p:grpSpPr>
          <a:xfrm>
            <a:off x="1314871" y="1707288"/>
            <a:ext cx="200179" cy="305099"/>
            <a:chOff x="5389626" y="1237403"/>
            <a:chExt cx="651510" cy="1181565"/>
          </a:xfrm>
        </p:grpSpPr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D7DD7F7F-78AD-4188-83C5-67D0C01673CB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Flowchart: Delay 49">
              <a:extLst>
                <a:ext uri="{FF2B5EF4-FFF2-40B4-BE49-F238E27FC236}">
                  <a16:creationId xmlns:a16="http://schemas.microsoft.com/office/drawing/2014/main" id="{A74BDBA2-A787-442A-A8B8-6FE488D14BCB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B90B5A8-E54C-49D6-95BB-37B7DFFF8B56}"/>
                </a:ext>
              </a:extLst>
            </p:cNvPr>
            <p:cNvCxnSpPr>
              <a:stCxn id="50" idx="1"/>
              <a:endCxn id="49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DA313E2-A134-48D5-BAB6-DD4514D26E56}"/>
              </a:ext>
            </a:extLst>
          </p:cNvPr>
          <p:cNvSpPr txBox="1"/>
          <p:nvPr/>
        </p:nvSpPr>
        <p:spPr>
          <a:xfrm>
            <a:off x="185430" y="1806596"/>
            <a:ext cx="749856" cy="291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TO </a:t>
            </a:r>
            <a:r>
              <a:rPr lang="en-GB" sz="1000" b="1" dirty="0" err="1"/>
              <a:t>Okordia</a:t>
            </a:r>
            <a:r>
              <a:rPr lang="en-GB" sz="1000" b="1" dirty="0"/>
              <a:t> 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MFD</a:t>
            </a:r>
            <a:endParaRPr lang="en-GB" sz="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3B7A9C-3D85-4456-8A29-D2E9914B3E8E}"/>
              </a:ext>
            </a:extLst>
          </p:cNvPr>
          <p:cNvSpPr txBox="1"/>
          <p:nvPr/>
        </p:nvSpPr>
        <p:spPr>
          <a:xfrm>
            <a:off x="1196954" y="1700613"/>
            <a:ext cx="384017" cy="1891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3000"/>
              </a:lnSpc>
              <a:spcAft>
                <a:spcPts val="60"/>
              </a:spcAft>
            </a:pPr>
            <a:endParaRPr lang="en-GB" sz="105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CBCF60-B1A2-4B80-B4E4-762C4818BABF}"/>
              </a:ext>
            </a:extLst>
          </p:cNvPr>
          <p:cNvCxnSpPr>
            <a:cxnSpLocks/>
          </p:cNvCxnSpPr>
          <p:nvPr/>
        </p:nvCxnSpPr>
        <p:spPr>
          <a:xfrm>
            <a:off x="296275" y="4774253"/>
            <a:ext cx="1113635" cy="394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D2F569D-1AA2-40C2-B488-8C05E70493A7}"/>
              </a:ext>
            </a:extLst>
          </p:cNvPr>
          <p:cNvSpPr/>
          <p:nvPr/>
        </p:nvSpPr>
        <p:spPr>
          <a:xfrm>
            <a:off x="2125095" y="4330121"/>
            <a:ext cx="114300" cy="2834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F44F45A-BE94-460D-A41C-7F03F8639C13}"/>
              </a:ext>
            </a:extLst>
          </p:cNvPr>
          <p:cNvSpPr txBox="1"/>
          <p:nvPr/>
        </p:nvSpPr>
        <p:spPr>
          <a:xfrm>
            <a:off x="1465511" y="4222818"/>
            <a:ext cx="271016" cy="24202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HP1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F31B06F-16E2-483A-9A53-4B540F046E85}"/>
              </a:ext>
            </a:extLst>
          </p:cNvPr>
          <p:cNvSpPr txBox="1"/>
          <p:nvPr/>
        </p:nvSpPr>
        <p:spPr>
          <a:xfrm>
            <a:off x="235950" y="4225041"/>
            <a:ext cx="1172210" cy="5503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ADIBAWA OIL 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WELLS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448643-44D1-4936-818B-2490788D78A5}"/>
              </a:ext>
            </a:extLst>
          </p:cNvPr>
          <p:cNvCxnSpPr>
            <a:cxnSpLocks/>
          </p:cNvCxnSpPr>
          <p:nvPr/>
        </p:nvCxnSpPr>
        <p:spPr>
          <a:xfrm>
            <a:off x="305123" y="5092152"/>
            <a:ext cx="1113635" cy="394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8E216BD-771A-4A26-A3C1-264B578D0F9E}"/>
              </a:ext>
            </a:extLst>
          </p:cNvPr>
          <p:cNvCxnSpPr>
            <a:cxnSpLocks/>
          </p:cNvCxnSpPr>
          <p:nvPr/>
        </p:nvCxnSpPr>
        <p:spPr>
          <a:xfrm>
            <a:off x="286823" y="5416216"/>
            <a:ext cx="1113635" cy="394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36128D1-B271-4849-A817-279A10CCEF42}"/>
              </a:ext>
            </a:extLst>
          </p:cNvPr>
          <p:cNvCxnSpPr>
            <a:cxnSpLocks/>
          </p:cNvCxnSpPr>
          <p:nvPr/>
        </p:nvCxnSpPr>
        <p:spPr>
          <a:xfrm>
            <a:off x="277320" y="5761828"/>
            <a:ext cx="1113635" cy="394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68B4D6F-F7FD-4B36-A4D2-CCD99F20F56B}"/>
              </a:ext>
            </a:extLst>
          </p:cNvPr>
          <p:cNvGrpSpPr>
            <a:grpSpLocks noChangeAspect="1"/>
          </p:cNvGrpSpPr>
          <p:nvPr/>
        </p:nvGrpSpPr>
        <p:grpSpPr>
          <a:xfrm>
            <a:off x="605932" y="4533881"/>
            <a:ext cx="169829" cy="258841"/>
            <a:chOff x="5389626" y="1237403"/>
            <a:chExt cx="651510" cy="1181565"/>
          </a:xfrm>
        </p:grpSpPr>
        <p:sp>
          <p:nvSpPr>
            <p:cNvPr id="190" name="Flowchart: Collate 189">
              <a:extLst>
                <a:ext uri="{FF2B5EF4-FFF2-40B4-BE49-F238E27FC236}">
                  <a16:creationId xmlns:a16="http://schemas.microsoft.com/office/drawing/2014/main" id="{3D04D1E8-BCB7-4569-84F7-11BDDEA3CC18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Flowchart: Delay 190">
              <a:extLst>
                <a:ext uri="{FF2B5EF4-FFF2-40B4-BE49-F238E27FC236}">
                  <a16:creationId xmlns:a16="http://schemas.microsoft.com/office/drawing/2014/main" id="{7CA67D46-F5E7-4604-BD77-98D3DCC9FDB0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AD577C-609F-46CF-900C-4A4DDA752A25}"/>
                </a:ext>
              </a:extLst>
            </p:cNvPr>
            <p:cNvCxnSpPr>
              <a:stCxn id="191" idx="1"/>
              <a:endCxn id="190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E14F3B0-70A4-4EB8-A128-96B91F2DCFA0}"/>
              </a:ext>
            </a:extLst>
          </p:cNvPr>
          <p:cNvGrpSpPr>
            <a:grpSpLocks noChangeAspect="1"/>
          </p:cNvGrpSpPr>
          <p:nvPr/>
        </p:nvGrpSpPr>
        <p:grpSpPr>
          <a:xfrm>
            <a:off x="614617" y="4865933"/>
            <a:ext cx="169829" cy="258841"/>
            <a:chOff x="5389626" y="1237403"/>
            <a:chExt cx="651510" cy="1181565"/>
          </a:xfrm>
        </p:grpSpPr>
        <p:sp>
          <p:nvSpPr>
            <p:cNvPr id="194" name="Flowchart: Collate 193">
              <a:extLst>
                <a:ext uri="{FF2B5EF4-FFF2-40B4-BE49-F238E27FC236}">
                  <a16:creationId xmlns:a16="http://schemas.microsoft.com/office/drawing/2014/main" id="{F3244F1D-ECDE-4D66-A455-DBA5763A2DA9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Flowchart: Delay 194">
              <a:extLst>
                <a:ext uri="{FF2B5EF4-FFF2-40B4-BE49-F238E27FC236}">
                  <a16:creationId xmlns:a16="http://schemas.microsoft.com/office/drawing/2014/main" id="{F3453070-5F56-4349-B2D5-FF8F539B1168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BF279D0-709C-4044-843C-B47D6A5D4826}"/>
                </a:ext>
              </a:extLst>
            </p:cNvPr>
            <p:cNvCxnSpPr>
              <a:stCxn id="195" idx="1"/>
              <a:endCxn id="194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D541EB1-29F9-4CB5-B33C-5354595B314D}"/>
              </a:ext>
            </a:extLst>
          </p:cNvPr>
          <p:cNvGrpSpPr>
            <a:grpSpLocks noChangeAspect="1"/>
          </p:cNvGrpSpPr>
          <p:nvPr/>
        </p:nvGrpSpPr>
        <p:grpSpPr>
          <a:xfrm>
            <a:off x="621740" y="5190136"/>
            <a:ext cx="169829" cy="258841"/>
            <a:chOff x="5389626" y="1237403"/>
            <a:chExt cx="651510" cy="1181565"/>
          </a:xfrm>
        </p:grpSpPr>
        <p:sp>
          <p:nvSpPr>
            <p:cNvPr id="198" name="Flowchart: Collate 197">
              <a:extLst>
                <a:ext uri="{FF2B5EF4-FFF2-40B4-BE49-F238E27FC236}">
                  <a16:creationId xmlns:a16="http://schemas.microsoft.com/office/drawing/2014/main" id="{2B834A72-CE98-4C29-A4E0-7C98E7F29A2D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9" name="Flowchart: Delay 198">
              <a:extLst>
                <a:ext uri="{FF2B5EF4-FFF2-40B4-BE49-F238E27FC236}">
                  <a16:creationId xmlns:a16="http://schemas.microsoft.com/office/drawing/2014/main" id="{859CCD4E-BBFC-4A64-A867-D23E15C205CE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3456EF9-0720-4E96-B3D9-909DB0148DAC}"/>
                </a:ext>
              </a:extLst>
            </p:cNvPr>
            <p:cNvCxnSpPr>
              <a:stCxn id="199" idx="1"/>
              <a:endCxn id="198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9C1AD62-1EAD-4ACD-98F3-69369C511936}"/>
              </a:ext>
            </a:extLst>
          </p:cNvPr>
          <p:cNvCxnSpPr>
            <a:cxnSpLocks/>
          </p:cNvCxnSpPr>
          <p:nvPr/>
        </p:nvCxnSpPr>
        <p:spPr>
          <a:xfrm>
            <a:off x="306793" y="6124047"/>
            <a:ext cx="1113635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58">
            <a:extLst>
              <a:ext uri="{FF2B5EF4-FFF2-40B4-BE49-F238E27FC236}">
                <a16:creationId xmlns:a16="http://schemas.microsoft.com/office/drawing/2014/main" id="{9E285FAB-E525-4C57-B173-4183F77CE9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719" y="2052273"/>
            <a:ext cx="3462638" cy="48850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3" name="Straight Connector 58">
            <a:extLst>
              <a:ext uri="{FF2B5EF4-FFF2-40B4-BE49-F238E27FC236}">
                <a16:creationId xmlns:a16="http://schemas.microsoft.com/office/drawing/2014/main" id="{A488A054-A5A6-46F4-BF39-03AAE9F46F1D}"/>
              </a:ext>
            </a:extLst>
          </p:cNvPr>
          <p:cNvCxnSpPr>
            <a:cxnSpLocks/>
          </p:cNvCxnSpPr>
          <p:nvPr/>
        </p:nvCxnSpPr>
        <p:spPr>
          <a:xfrm flipV="1">
            <a:off x="1004026" y="3480065"/>
            <a:ext cx="1667495" cy="12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58">
            <a:extLst>
              <a:ext uri="{FF2B5EF4-FFF2-40B4-BE49-F238E27FC236}">
                <a16:creationId xmlns:a16="http://schemas.microsoft.com/office/drawing/2014/main" id="{3434BE78-F483-41C5-8429-8DB2786B5AD0}"/>
              </a:ext>
            </a:extLst>
          </p:cNvPr>
          <p:cNvCxnSpPr>
            <a:cxnSpLocks/>
          </p:cNvCxnSpPr>
          <p:nvPr/>
        </p:nvCxnSpPr>
        <p:spPr>
          <a:xfrm>
            <a:off x="935286" y="1951806"/>
            <a:ext cx="1031084" cy="1539451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3" name="Rounded Rectangle 207">
            <a:extLst>
              <a:ext uri="{FF2B5EF4-FFF2-40B4-BE49-F238E27FC236}">
                <a16:creationId xmlns:a16="http://schemas.microsoft.com/office/drawing/2014/main" id="{F51BED92-B19A-421B-BE49-7EDD36171783}"/>
              </a:ext>
            </a:extLst>
          </p:cNvPr>
          <p:cNvSpPr/>
          <p:nvPr/>
        </p:nvSpPr>
        <p:spPr>
          <a:xfrm rot="5400000">
            <a:off x="7884895" y="410725"/>
            <a:ext cx="486292" cy="1466526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3E1E9AD-A1E8-4A04-9241-68EF982BE7AC}"/>
              </a:ext>
            </a:extLst>
          </p:cNvPr>
          <p:cNvSpPr txBox="1"/>
          <p:nvPr/>
        </p:nvSpPr>
        <p:spPr>
          <a:xfrm>
            <a:off x="7619177" y="1014179"/>
            <a:ext cx="94903" cy="4118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113000"/>
              </a:lnSpc>
              <a:spcAft>
                <a:spcPts val="60"/>
              </a:spcAft>
              <a:defRPr sz="900" b="1"/>
            </a:lvl1pPr>
          </a:lstStyle>
          <a:p>
            <a:r>
              <a:rPr lang="en-GB" sz="1050" b="0" dirty="0">
                <a:solidFill>
                  <a:schemeClr val="tx1">
                    <a:lumMod val="50000"/>
                  </a:schemeClr>
                </a:solidFill>
              </a:rPr>
              <a:t>LP SEPARATOR T2 </a:t>
            </a:r>
          </a:p>
        </p:txBody>
      </p:sp>
      <p:sp>
        <p:nvSpPr>
          <p:cNvPr id="130" name="Rectangle: Single Corner Snipped 129">
            <a:extLst>
              <a:ext uri="{FF2B5EF4-FFF2-40B4-BE49-F238E27FC236}">
                <a16:creationId xmlns:a16="http://schemas.microsoft.com/office/drawing/2014/main" id="{2B367C50-85A7-4629-B903-C37297E3705F}"/>
              </a:ext>
            </a:extLst>
          </p:cNvPr>
          <p:cNvSpPr/>
          <p:nvPr/>
        </p:nvSpPr>
        <p:spPr>
          <a:xfrm>
            <a:off x="758202" y="3155939"/>
            <a:ext cx="725608" cy="436692"/>
          </a:xfrm>
          <a:prstGeom prst="snip1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207">
            <a:extLst>
              <a:ext uri="{FF2B5EF4-FFF2-40B4-BE49-F238E27FC236}">
                <a16:creationId xmlns:a16="http://schemas.microsoft.com/office/drawing/2014/main" id="{0551EA86-E0A8-47F6-91B5-1B2C48BB4334}"/>
              </a:ext>
            </a:extLst>
          </p:cNvPr>
          <p:cNvSpPr/>
          <p:nvPr/>
        </p:nvSpPr>
        <p:spPr>
          <a:xfrm>
            <a:off x="6406954" y="1480911"/>
            <a:ext cx="486292" cy="1466526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FE9DBBB-17B0-4601-A7E5-6133593AC9F6}"/>
              </a:ext>
            </a:extLst>
          </p:cNvPr>
          <p:cNvSpPr txBox="1"/>
          <p:nvPr/>
        </p:nvSpPr>
        <p:spPr>
          <a:xfrm rot="16200000">
            <a:off x="6571774" y="2237267"/>
            <a:ext cx="347678" cy="601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113000"/>
              </a:lnSpc>
              <a:spcAft>
                <a:spcPts val="60"/>
              </a:spcAft>
              <a:defRPr sz="900" b="1"/>
            </a:lvl1pPr>
          </a:lstStyle>
          <a:p>
            <a:r>
              <a:rPr lang="en-GB" sz="1050" b="0" dirty="0">
                <a:solidFill>
                  <a:schemeClr val="tx1">
                    <a:lumMod val="50000"/>
                  </a:schemeClr>
                </a:solidFill>
              </a:rPr>
              <a:t>ADIBAWA </a:t>
            </a:r>
          </a:p>
          <a:p>
            <a:r>
              <a:rPr lang="en-GB" sz="1050" b="0" dirty="0">
                <a:solidFill>
                  <a:schemeClr val="tx1">
                    <a:lumMod val="50000"/>
                  </a:schemeClr>
                </a:solidFill>
              </a:rPr>
              <a:t>SLUG CATCHER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3D1343FE-0F19-4263-A86F-1613F32C010C}"/>
              </a:ext>
            </a:extLst>
          </p:cNvPr>
          <p:cNvGrpSpPr/>
          <p:nvPr/>
        </p:nvGrpSpPr>
        <p:grpSpPr>
          <a:xfrm>
            <a:off x="2040078" y="3359458"/>
            <a:ext cx="255368" cy="238335"/>
            <a:chOff x="5670368" y="3952219"/>
            <a:chExt cx="322259" cy="309437"/>
          </a:xfrm>
        </p:grpSpPr>
        <p:sp>
          <p:nvSpPr>
            <p:cNvPr id="335" name="Flowchart: Connector 334">
              <a:extLst>
                <a:ext uri="{FF2B5EF4-FFF2-40B4-BE49-F238E27FC236}">
                  <a16:creationId xmlns:a16="http://schemas.microsoft.com/office/drawing/2014/main" id="{2C0ADA0C-7D5F-4345-BF6F-DAD97A72CEC4}"/>
                </a:ext>
              </a:extLst>
            </p:cNvPr>
            <p:cNvSpPr/>
            <p:nvPr/>
          </p:nvSpPr>
          <p:spPr>
            <a:xfrm>
              <a:off x="5670368" y="3952219"/>
              <a:ext cx="322259" cy="309437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Collate 335">
              <a:extLst>
                <a:ext uri="{FF2B5EF4-FFF2-40B4-BE49-F238E27FC236}">
                  <a16:creationId xmlns:a16="http://schemas.microsoft.com/office/drawing/2014/main" id="{2DC41CC0-113B-4305-BB11-F2182D3C9EFB}"/>
                </a:ext>
              </a:extLst>
            </p:cNvPr>
            <p:cNvSpPr/>
            <p:nvPr/>
          </p:nvSpPr>
          <p:spPr>
            <a:xfrm rot="16200000">
              <a:off x="5735894" y="3945127"/>
              <a:ext cx="183113" cy="314160"/>
            </a:xfrm>
            <a:prstGeom prst="flowChartCollate">
              <a:avLst/>
            </a:prstGeom>
            <a:solidFill>
              <a:schemeClr val="tx1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7173A21-A9B7-489B-94BD-9D45BDD0FFB5}"/>
              </a:ext>
            </a:extLst>
          </p:cNvPr>
          <p:cNvGrpSpPr/>
          <p:nvPr/>
        </p:nvGrpSpPr>
        <p:grpSpPr>
          <a:xfrm>
            <a:off x="3601012" y="3361962"/>
            <a:ext cx="255368" cy="238335"/>
            <a:chOff x="5670368" y="3952219"/>
            <a:chExt cx="322259" cy="309437"/>
          </a:xfrm>
        </p:grpSpPr>
        <p:sp>
          <p:nvSpPr>
            <p:cNvPr id="297" name="Flowchart: Connector 296">
              <a:extLst>
                <a:ext uri="{FF2B5EF4-FFF2-40B4-BE49-F238E27FC236}">
                  <a16:creationId xmlns:a16="http://schemas.microsoft.com/office/drawing/2014/main" id="{3F28AF76-7C8E-4433-B202-5E187A127C63}"/>
                </a:ext>
              </a:extLst>
            </p:cNvPr>
            <p:cNvSpPr/>
            <p:nvPr/>
          </p:nvSpPr>
          <p:spPr>
            <a:xfrm>
              <a:off x="5670368" y="3952219"/>
              <a:ext cx="322259" cy="309437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llate 110">
              <a:extLst>
                <a:ext uri="{FF2B5EF4-FFF2-40B4-BE49-F238E27FC236}">
                  <a16:creationId xmlns:a16="http://schemas.microsoft.com/office/drawing/2014/main" id="{048FDB0B-E219-49F7-AA78-C6E033154F24}"/>
                </a:ext>
              </a:extLst>
            </p:cNvPr>
            <p:cNvSpPr/>
            <p:nvPr/>
          </p:nvSpPr>
          <p:spPr>
            <a:xfrm rot="16200000">
              <a:off x="5735894" y="3945127"/>
              <a:ext cx="183113" cy="314160"/>
            </a:xfrm>
            <a:prstGeom prst="flowChartCollate">
              <a:avLst/>
            </a:prstGeom>
            <a:solidFill>
              <a:schemeClr val="tx1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24" name="Rounded Rectangle 20">
            <a:extLst>
              <a:ext uri="{FF2B5EF4-FFF2-40B4-BE49-F238E27FC236}">
                <a16:creationId xmlns:a16="http://schemas.microsoft.com/office/drawing/2014/main" id="{8EF00511-8F4A-4E8C-BFE1-0068398BB879}"/>
              </a:ext>
            </a:extLst>
          </p:cNvPr>
          <p:cNvSpPr/>
          <p:nvPr/>
        </p:nvSpPr>
        <p:spPr>
          <a:xfrm>
            <a:off x="147921" y="725549"/>
            <a:ext cx="4694313" cy="5990314"/>
          </a:xfrm>
          <a:prstGeom prst="roundRect">
            <a:avLst/>
          </a:prstGeom>
          <a:noFill/>
          <a:ln w="19050">
            <a:solidFill>
              <a:srgbClr val="00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7B2C27-BA5C-4928-95DA-AE0E2F6313E2}"/>
              </a:ext>
            </a:extLst>
          </p:cNvPr>
          <p:cNvSpPr txBox="1"/>
          <p:nvPr/>
        </p:nvSpPr>
        <p:spPr>
          <a:xfrm>
            <a:off x="1265524" y="832603"/>
            <a:ext cx="1601526" cy="2430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endParaRPr lang="en-GB" sz="1000" b="1" dirty="0"/>
          </a:p>
        </p:txBody>
      </p:sp>
      <p:sp>
        <p:nvSpPr>
          <p:cNvPr id="129" name="Rounded Rectangle 20">
            <a:extLst>
              <a:ext uri="{FF2B5EF4-FFF2-40B4-BE49-F238E27FC236}">
                <a16:creationId xmlns:a16="http://schemas.microsoft.com/office/drawing/2014/main" id="{34CBA8EB-2363-42F4-AB84-4F22D7978726}"/>
              </a:ext>
            </a:extLst>
          </p:cNvPr>
          <p:cNvSpPr/>
          <p:nvPr/>
        </p:nvSpPr>
        <p:spPr>
          <a:xfrm>
            <a:off x="5409022" y="518932"/>
            <a:ext cx="3643757" cy="2910068"/>
          </a:xfrm>
          <a:prstGeom prst="roundRect">
            <a:avLst/>
          </a:prstGeom>
          <a:noFill/>
          <a:ln w="19050">
            <a:solidFill>
              <a:srgbClr val="00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9F4AE2E-2E52-464F-8A66-D3BFB2ACB8D5}"/>
              </a:ext>
            </a:extLst>
          </p:cNvPr>
          <p:cNvSpPr txBox="1"/>
          <p:nvPr/>
        </p:nvSpPr>
        <p:spPr>
          <a:xfrm>
            <a:off x="6646360" y="604179"/>
            <a:ext cx="695897" cy="271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GBARAN CPF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17D893-3E5E-4EDA-A3A5-8B235B8863E4}"/>
              </a:ext>
            </a:extLst>
          </p:cNvPr>
          <p:cNvGrpSpPr/>
          <p:nvPr/>
        </p:nvGrpSpPr>
        <p:grpSpPr>
          <a:xfrm rot="5400000">
            <a:off x="6539393" y="1264764"/>
            <a:ext cx="209456" cy="166818"/>
            <a:chOff x="5670368" y="3952219"/>
            <a:chExt cx="322259" cy="309437"/>
          </a:xfrm>
        </p:grpSpPr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4AEF90A-594A-4EB8-BCBC-5F7230F41D0B}"/>
                </a:ext>
              </a:extLst>
            </p:cNvPr>
            <p:cNvSpPr/>
            <p:nvPr/>
          </p:nvSpPr>
          <p:spPr>
            <a:xfrm>
              <a:off x="5670368" y="3952219"/>
              <a:ext cx="322259" cy="309437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llate 143">
              <a:extLst>
                <a:ext uri="{FF2B5EF4-FFF2-40B4-BE49-F238E27FC236}">
                  <a16:creationId xmlns:a16="http://schemas.microsoft.com/office/drawing/2014/main" id="{90B8BA34-ADBE-4CA4-967F-EBD0C964E118}"/>
                </a:ext>
              </a:extLst>
            </p:cNvPr>
            <p:cNvSpPr/>
            <p:nvPr/>
          </p:nvSpPr>
          <p:spPr>
            <a:xfrm rot="16200000">
              <a:off x="5735894" y="3945127"/>
              <a:ext cx="183113" cy="314160"/>
            </a:xfrm>
            <a:prstGeom prst="flowChartCollate">
              <a:avLst/>
            </a:prstGeom>
            <a:solidFill>
              <a:schemeClr val="tx1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83FF02B-01CC-42A6-A78D-69EB52E2A8BB}"/>
              </a:ext>
            </a:extLst>
          </p:cNvPr>
          <p:cNvGrpSpPr/>
          <p:nvPr/>
        </p:nvGrpSpPr>
        <p:grpSpPr>
          <a:xfrm rot="16200000">
            <a:off x="2536597" y="3890264"/>
            <a:ext cx="255368" cy="238335"/>
            <a:chOff x="5670368" y="3952219"/>
            <a:chExt cx="322259" cy="309437"/>
          </a:xfrm>
        </p:grpSpPr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36C5CF9-D62A-4B72-895F-F2857695B367}"/>
                </a:ext>
              </a:extLst>
            </p:cNvPr>
            <p:cNvSpPr/>
            <p:nvPr/>
          </p:nvSpPr>
          <p:spPr>
            <a:xfrm>
              <a:off x="5670368" y="3952219"/>
              <a:ext cx="322259" cy="309437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llate 148">
              <a:extLst>
                <a:ext uri="{FF2B5EF4-FFF2-40B4-BE49-F238E27FC236}">
                  <a16:creationId xmlns:a16="http://schemas.microsoft.com/office/drawing/2014/main" id="{E315DD9F-5310-4F3E-AE24-69D4592F9341}"/>
                </a:ext>
              </a:extLst>
            </p:cNvPr>
            <p:cNvSpPr/>
            <p:nvPr/>
          </p:nvSpPr>
          <p:spPr>
            <a:xfrm rot="16200000">
              <a:off x="5735894" y="3945127"/>
              <a:ext cx="183113" cy="314160"/>
            </a:xfrm>
            <a:prstGeom prst="flowChartCollate">
              <a:avLst/>
            </a:prstGeom>
            <a:solidFill>
              <a:schemeClr val="tx1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4D6AF22-15A1-49C0-B5E3-739294AE7C34}"/>
              </a:ext>
            </a:extLst>
          </p:cNvPr>
          <p:cNvGrpSpPr/>
          <p:nvPr/>
        </p:nvGrpSpPr>
        <p:grpSpPr>
          <a:xfrm>
            <a:off x="5953035" y="1945927"/>
            <a:ext cx="255368" cy="238335"/>
            <a:chOff x="5670368" y="3952219"/>
            <a:chExt cx="322259" cy="309437"/>
          </a:xfrm>
        </p:grpSpPr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7976FD01-597C-4BCA-B9B4-2D802AF8A241}"/>
                </a:ext>
              </a:extLst>
            </p:cNvPr>
            <p:cNvSpPr/>
            <p:nvPr/>
          </p:nvSpPr>
          <p:spPr>
            <a:xfrm>
              <a:off x="5670368" y="3952219"/>
              <a:ext cx="322259" cy="309437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>
              <a:extLst>
                <a:ext uri="{FF2B5EF4-FFF2-40B4-BE49-F238E27FC236}">
                  <a16:creationId xmlns:a16="http://schemas.microsoft.com/office/drawing/2014/main" id="{4C191F50-8216-4520-A0E7-AA2E4931805A}"/>
                </a:ext>
              </a:extLst>
            </p:cNvPr>
            <p:cNvSpPr/>
            <p:nvPr/>
          </p:nvSpPr>
          <p:spPr>
            <a:xfrm rot="16200000">
              <a:off x="5735894" y="3945127"/>
              <a:ext cx="183113" cy="314160"/>
            </a:xfrm>
            <a:prstGeom prst="flowChartCollate">
              <a:avLst/>
            </a:prstGeom>
            <a:solidFill>
              <a:schemeClr val="tx1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09E7EC-A6DA-496A-A2B8-CD3DABB693D9}"/>
              </a:ext>
            </a:extLst>
          </p:cNvPr>
          <p:cNvCxnSpPr>
            <a:cxnSpLocks/>
          </p:cNvCxnSpPr>
          <p:nvPr/>
        </p:nvCxnSpPr>
        <p:spPr>
          <a:xfrm flipV="1">
            <a:off x="2538407" y="3486175"/>
            <a:ext cx="355638" cy="14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616E0C-161D-4236-90A4-A823655647A9}"/>
              </a:ext>
            </a:extLst>
          </p:cNvPr>
          <p:cNvGrpSpPr>
            <a:grpSpLocks noChangeAspect="1"/>
          </p:cNvGrpSpPr>
          <p:nvPr/>
        </p:nvGrpSpPr>
        <p:grpSpPr>
          <a:xfrm>
            <a:off x="621741" y="5915342"/>
            <a:ext cx="169829" cy="258841"/>
            <a:chOff x="5389626" y="1237403"/>
            <a:chExt cx="651510" cy="1181565"/>
          </a:xfrm>
        </p:grpSpPr>
        <p:sp>
          <p:nvSpPr>
            <p:cNvPr id="202" name="Flowchart: Collate 201">
              <a:extLst>
                <a:ext uri="{FF2B5EF4-FFF2-40B4-BE49-F238E27FC236}">
                  <a16:creationId xmlns:a16="http://schemas.microsoft.com/office/drawing/2014/main" id="{DE74FD35-70DB-4CA4-9541-3ACA53118E5C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3" name="Flowchart: Delay 202">
              <a:extLst>
                <a:ext uri="{FF2B5EF4-FFF2-40B4-BE49-F238E27FC236}">
                  <a16:creationId xmlns:a16="http://schemas.microsoft.com/office/drawing/2014/main" id="{272CBF2B-BE3E-4BE5-A8F1-CE36F2035779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D9E4809-E28F-426E-8556-25D2B9B36F9E}"/>
                </a:ext>
              </a:extLst>
            </p:cNvPr>
            <p:cNvCxnSpPr>
              <a:stCxn id="203" idx="1"/>
              <a:endCxn id="202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59BC28A-500C-440B-BBB1-818145B8FC76}"/>
              </a:ext>
            </a:extLst>
          </p:cNvPr>
          <p:cNvGrpSpPr>
            <a:grpSpLocks noChangeAspect="1"/>
          </p:cNvGrpSpPr>
          <p:nvPr/>
        </p:nvGrpSpPr>
        <p:grpSpPr>
          <a:xfrm>
            <a:off x="621740" y="5533292"/>
            <a:ext cx="169829" cy="258841"/>
            <a:chOff x="5389626" y="1237403"/>
            <a:chExt cx="651510" cy="1181565"/>
          </a:xfrm>
        </p:grpSpPr>
        <p:sp>
          <p:nvSpPr>
            <p:cNvPr id="217" name="Flowchart: Collate 216">
              <a:extLst>
                <a:ext uri="{FF2B5EF4-FFF2-40B4-BE49-F238E27FC236}">
                  <a16:creationId xmlns:a16="http://schemas.microsoft.com/office/drawing/2014/main" id="{3028D01F-CB76-4862-A256-7A2C3C3D550B}"/>
                </a:ext>
              </a:extLst>
            </p:cNvPr>
            <p:cNvSpPr/>
            <p:nvPr/>
          </p:nvSpPr>
          <p:spPr>
            <a:xfrm rot="16200000">
              <a:off x="5524881" y="1923668"/>
              <a:ext cx="381000" cy="609600"/>
            </a:xfrm>
            <a:prstGeom prst="flowChartCollat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Flowchart: Delay 217">
              <a:extLst>
                <a:ext uri="{FF2B5EF4-FFF2-40B4-BE49-F238E27FC236}">
                  <a16:creationId xmlns:a16="http://schemas.microsoft.com/office/drawing/2014/main" id="{FBE29CE0-2C94-4EAF-A46B-9BDBA166FDED}"/>
                </a:ext>
              </a:extLst>
            </p:cNvPr>
            <p:cNvSpPr/>
            <p:nvPr/>
          </p:nvSpPr>
          <p:spPr>
            <a:xfrm rot="16200000">
              <a:off x="5563172" y="1063857"/>
              <a:ext cx="304418" cy="651510"/>
            </a:xfrm>
            <a:prstGeom prst="flowChartDelay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D575D92-7056-4411-8C32-C8956E2ADB5D}"/>
                </a:ext>
              </a:extLst>
            </p:cNvPr>
            <p:cNvCxnSpPr>
              <a:stCxn id="218" idx="1"/>
              <a:endCxn id="217" idx="1"/>
            </p:cNvCxnSpPr>
            <p:nvPr/>
          </p:nvCxnSpPr>
          <p:spPr>
            <a:xfrm flipH="1">
              <a:off x="5715382" y="1541821"/>
              <a:ext cx="2" cy="68664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418DFFB-97CF-4A3F-A7E1-24BAB45324DA}"/>
              </a:ext>
            </a:extLst>
          </p:cNvPr>
          <p:cNvSpPr txBox="1"/>
          <p:nvPr/>
        </p:nvSpPr>
        <p:spPr>
          <a:xfrm flipV="1">
            <a:off x="2252491" y="3448212"/>
            <a:ext cx="146629" cy="1391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endParaRPr lang="en-GB" sz="1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35A8254-85AE-46B2-9AA9-BCA8C02AFB94}"/>
              </a:ext>
            </a:extLst>
          </p:cNvPr>
          <p:cNvSpPr txBox="1"/>
          <p:nvPr/>
        </p:nvSpPr>
        <p:spPr>
          <a:xfrm>
            <a:off x="1185850" y="905147"/>
            <a:ext cx="2347233" cy="2143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ADIBAWA FLOWSTATION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27F20FC-AC39-4F11-BCA6-2D46C3A91757}"/>
              </a:ext>
            </a:extLst>
          </p:cNvPr>
          <p:cNvSpPr txBox="1"/>
          <p:nvPr/>
        </p:nvSpPr>
        <p:spPr>
          <a:xfrm>
            <a:off x="4878908" y="1651548"/>
            <a:ext cx="749856" cy="2917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8” 30 km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 </a:t>
            </a:r>
            <a:r>
              <a:rPr lang="en-GB" sz="1000" dirty="0" err="1"/>
              <a:t>Bulkline</a:t>
            </a:r>
            <a:endParaRPr lang="en-GB" sz="800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92D8847-CBE1-46FA-806B-A1B3B9C0B936}"/>
              </a:ext>
            </a:extLst>
          </p:cNvPr>
          <p:cNvGrpSpPr/>
          <p:nvPr/>
        </p:nvGrpSpPr>
        <p:grpSpPr>
          <a:xfrm>
            <a:off x="1483810" y="4403575"/>
            <a:ext cx="151696" cy="1927852"/>
            <a:chOff x="1316736" y="3412236"/>
            <a:chExt cx="207264" cy="1392936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2A1F5FE-1150-4A11-920C-E99A17C42872}"/>
                </a:ext>
              </a:extLst>
            </p:cNvPr>
            <p:cNvCxnSpPr/>
            <p:nvPr/>
          </p:nvCxnSpPr>
          <p:spPr>
            <a:xfrm>
              <a:off x="1420368" y="3467100"/>
              <a:ext cx="0" cy="1295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E365AF8-0F4E-41FA-8378-C33D42550696}"/>
                </a:ext>
              </a:extLst>
            </p:cNvPr>
            <p:cNvCxnSpPr/>
            <p:nvPr/>
          </p:nvCxnSpPr>
          <p:spPr>
            <a:xfrm>
              <a:off x="1316736" y="4762500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4845205-A673-491B-9A24-EE2C16385E57}"/>
                </a:ext>
              </a:extLst>
            </p:cNvPr>
            <p:cNvCxnSpPr/>
            <p:nvPr/>
          </p:nvCxnSpPr>
          <p:spPr>
            <a:xfrm>
              <a:off x="1316736" y="4805172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12A38EA-2998-4538-91A1-725F5FC364C5}"/>
                </a:ext>
              </a:extLst>
            </p:cNvPr>
            <p:cNvCxnSpPr/>
            <p:nvPr/>
          </p:nvCxnSpPr>
          <p:spPr>
            <a:xfrm>
              <a:off x="1316736" y="3412236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0554622-B36A-4031-AE3D-28E804E2AC73}"/>
                </a:ext>
              </a:extLst>
            </p:cNvPr>
            <p:cNvCxnSpPr/>
            <p:nvPr/>
          </p:nvCxnSpPr>
          <p:spPr>
            <a:xfrm>
              <a:off x="1316736" y="3454908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16EC5B0-DE3F-4CB8-98EF-E6D59607FFC8}"/>
              </a:ext>
            </a:extLst>
          </p:cNvPr>
          <p:cNvGrpSpPr/>
          <p:nvPr/>
        </p:nvGrpSpPr>
        <p:grpSpPr>
          <a:xfrm>
            <a:off x="1731972" y="4415307"/>
            <a:ext cx="189878" cy="1916119"/>
            <a:chOff x="1316736" y="3412236"/>
            <a:chExt cx="207264" cy="1392936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97F9853-9C4A-4717-99F2-3538E3523DBF}"/>
                </a:ext>
              </a:extLst>
            </p:cNvPr>
            <p:cNvCxnSpPr/>
            <p:nvPr/>
          </p:nvCxnSpPr>
          <p:spPr>
            <a:xfrm>
              <a:off x="1420368" y="3467100"/>
              <a:ext cx="0" cy="1295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D7052F3-4E9B-44B2-96D9-ACA2F71FA891}"/>
                </a:ext>
              </a:extLst>
            </p:cNvPr>
            <p:cNvCxnSpPr/>
            <p:nvPr/>
          </p:nvCxnSpPr>
          <p:spPr>
            <a:xfrm>
              <a:off x="1316736" y="4762500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809EF31-5BA8-49A3-AD78-0A392E814768}"/>
                </a:ext>
              </a:extLst>
            </p:cNvPr>
            <p:cNvCxnSpPr/>
            <p:nvPr/>
          </p:nvCxnSpPr>
          <p:spPr>
            <a:xfrm>
              <a:off x="1316736" y="4805172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14D0A0F-6EFD-4049-9EDE-A06BFFA54AAC}"/>
                </a:ext>
              </a:extLst>
            </p:cNvPr>
            <p:cNvCxnSpPr/>
            <p:nvPr/>
          </p:nvCxnSpPr>
          <p:spPr>
            <a:xfrm>
              <a:off x="1316736" y="3412236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D3FE476-0A6B-4173-87B3-7D8D89801CE1}"/>
                </a:ext>
              </a:extLst>
            </p:cNvPr>
            <p:cNvCxnSpPr/>
            <p:nvPr/>
          </p:nvCxnSpPr>
          <p:spPr>
            <a:xfrm>
              <a:off x="1316736" y="3454908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86" name="Straight Connector 79">
            <a:extLst>
              <a:ext uri="{FF2B5EF4-FFF2-40B4-BE49-F238E27FC236}">
                <a16:creationId xmlns:a16="http://schemas.microsoft.com/office/drawing/2014/main" id="{95C3E883-5B11-49DD-988F-B46A014ADD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6754" y="2607280"/>
            <a:ext cx="1852955" cy="17242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E3C956B5-3CBE-4368-85C2-C460E6FDB5E3}"/>
              </a:ext>
            </a:extLst>
          </p:cNvPr>
          <p:cNvSpPr/>
          <p:nvPr/>
        </p:nvSpPr>
        <p:spPr>
          <a:xfrm rot="5400000">
            <a:off x="2959907" y="2160383"/>
            <a:ext cx="609817" cy="697551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18E2AB-FA89-4AA6-A18A-212B3CB19809}"/>
              </a:ext>
            </a:extLst>
          </p:cNvPr>
          <p:cNvGrpSpPr/>
          <p:nvPr/>
        </p:nvGrpSpPr>
        <p:grpSpPr>
          <a:xfrm>
            <a:off x="2538407" y="4409871"/>
            <a:ext cx="268705" cy="1939680"/>
            <a:chOff x="1316736" y="3412236"/>
            <a:chExt cx="207264" cy="139293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28435DD-CB1E-4A9F-8769-1C2C8F815D06}"/>
                </a:ext>
              </a:extLst>
            </p:cNvPr>
            <p:cNvCxnSpPr/>
            <p:nvPr/>
          </p:nvCxnSpPr>
          <p:spPr>
            <a:xfrm>
              <a:off x="1420368" y="3467100"/>
              <a:ext cx="0" cy="1295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AC83AFD-5213-444A-B7DA-F687B1AAEA65}"/>
                </a:ext>
              </a:extLst>
            </p:cNvPr>
            <p:cNvCxnSpPr/>
            <p:nvPr/>
          </p:nvCxnSpPr>
          <p:spPr>
            <a:xfrm>
              <a:off x="1316736" y="4762500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B3271E-3926-4D52-A6EE-0DD123EDD0D6}"/>
                </a:ext>
              </a:extLst>
            </p:cNvPr>
            <p:cNvCxnSpPr/>
            <p:nvPr/>
          </p:nvCxnSpPr>
          <p:spPr>
            <a:xfrm>
              <a:off x="1316736" y="4805172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2E596E3-EC75-4A83-82BC-29A27F96D629}"/>
                </a:ext>
              </a:extLst>
            </p:cNvPr>
            <p:cNvCxnSpPr/>
            <p:nvPr/>
          </p:nvCxnSpPr>
          <p:spPr>
            <a:xfrm>
              <a:off x="1316736" y="3412236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F7D0659-C56B-4800-A412-1BFDC0854858}"/>
                </a:ext>
              </a:extLst>
            </p:cNvPr>
            <p:cNvCxnSpPr/>
            <p:nvPr/>
          </p:nvCxnSpPr>
          <p:spPr>
            <a:xfrm>
              <a:off x="1316736" y="3454908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833E5F9-8311-492F-9C73-CCF5DC3C8ADA}"/>
              </a:ext>
            </a:extLst>
          </p:cNvPr>
          <p:cNvGrpSpPr/>
          <p:nvPr/>
        </p:nvGrpSpPr>
        <p:grpSpPr>
          <a:xfrm>
            <a:off x="1974572" y="4401129"/>
            <a:ext cx="222167" cy="1939681"/>
            <a:chOff x="1316736" y="3412236"/>
            <a:chExt cx="207264" cy="1392936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95CC970-746B-40B1-A08F-E0CE36BD4FA6}"/>
                </a:ext>
              </a:extLst>
            </p:cNvPr>
            <p:cNvCxnSpPr/>
            <p:nvPr/>
          </p:nvCxnSpPr>
          <p:spPr>
            <a:xfrm>
              <a:off x="1420368" y="3467100"/>
              <a:ext cx="0" cy="1295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42D8489-8FBF-41F7-87D0-A9F0B3A4F4FC}"/>
                </a:ext>
              </a:extLst>
            </p:cNvPr>
            <p:cNvCxnSpPr/>
            <p:nvPr/>
          </p:nvCxnSpPr>
          <p:spPr>
            <a:xfrm>
              <a:off x="1316736" y="4762500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946D3A7-81D5-4785-A4DF-E99188FDA3F6}"/>
                </a:ext>
              </a:extLst>
            </p:cNvPr>
            <p:cNvCxnSpPr/>
            <p:nvPr/>
          </p:nvCxnSpPr>
          <p:spPr>
            <a:xfrm>
              <a:off x="1316736" y="4805172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7B12077-0A83-42EF-9F6F-4A01EFD07946}"/>
                </a:ext>
              </a:extLst>
            </p:cNvPr>
            <p:cNvCxnSpPr/>
            <p:nvPr/>
          </p:nvCxnSpPr>
          <p:spPr>
            <a:xfrm>
              <a:off x="1316736" y="3412236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D0298EAC-58FB-4D75-AAAA-A12F2A3D2EF9}"/>
                </a:ext>
              </a:extLst>
            </p:cNvPr>
            <p:cNvCxnSpPr/>
            <p:nvPr/>
          </p:nvCxnSpPr>
          <p:spPr>
            <a:xfrm>
              <a:off x="1316736" y="3454908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D4B5EE2-8F89-4A38-95A6-B8FC1278B3DF}"/>
              </a:ext>
            </a:extLst>
          </p:cNvPr>
          <p:cNvGrpSpPr/>
          <p:nvPr/>
        </p:nvGrpSpPr>
        <p:grpSpPr>
          <a:xfrm>
            <a:off x="2255988" y="4401129"/>
            <a:ext cx="255649" cy="1939681"/>
            <a:chOff x="1316736" y="3412236"/>
            <a:chExt cx="207264" cy="1392936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68308C6-E384-469B-B7CC-5BDCD9EB0551}"/>
                </a:ext>
              </a:extLst>
            </p:cNvPr>
            <p:cNvCxnSpPr/>
            <p:nvPr/>
          </p:nvCxnSpPr>
          <p:spPr>
            <a:xfrm>
              <a:off x="1420368" y="3467100"/>
              <a:ext cx="0" cy="1295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555D392-F47E-44B1-BB34-4F1E2FB3FD41}"/>
                </a:ext>
              </a:extLst>
            </p:cNvPr>
            <p:cNvCxnSpPr/>
            <p:nvPr/>
          </p:nvCxnSpPr>
          <p:spPr>
            <a:xfrm>
              <a:off x="1316736" y="4762500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E8298C4-FAD3-4FC3-B8AA-BCCCF80A689A}"/>
                </a:ext>
              </a:extLst>
            </p:cNvPr>
            <p:cNvCxnSpPr/>
            <p:nvPr/>
          </p:nvCxnSpPr>
          <p:spPr>
            <a:xfrm>
              <a:off x="1316736" y="4805172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B06CE3E-2EE5-42F2-A353-B574AF30A20D}"/>
                </a:ext>
              </a:extLst>
            </p:cNvPr>
            <p:cNvCxnSpPr/>
            <p:nvPr/>
          </p:nvCxnSpPr>
          <p:spPr>
            <a:xfrm>
              <a:off x="1316736" y="3412236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1410D51-1200-4EF8-920E-32DEE8952B6A}"/>
                </a:ext>
              </a:extLst>
            </p:cNvPr>
            <p:cNvCxnSpPr/>
            <p:nvPr/>
          </p:nvCxnSpPr>
          <p:spPr>
            <a:xfrm>
              <a:off x="1316736" y="3454908"/>
              <a:ext cx="2072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EE7594C0-8F9A-4725-ABB6-B8A7C9D5D326}"/>
              </a:ext>
            </a:extLst>
          </p:cNvPr>
          <p:cNvSpPr txBox="1"/>
          <p:nvPr/>
        </p:nvSpPr>
        <p:spPr>
          <a:xfrm>
            <a:off x="2653110" y="4296063"/>
            <a:ext cx="292718" cy="2542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endParaRPr lang="en-GB" sz="10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C613B2-BD62-4DB5-A911-75F54B8C22F1}"/>
              </a:ext>
            </a:extLst>
          </p:cNvPr>
          <p:cNvSpPr txBox="1"/>
          <p:nvPr/>
        </p:nvSpPr>
        <p:spPr>
          <a:xfrm>
            <a:off x="2228038" y="1895285"/>
            <a:ext cx="1172210" cy="5503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AGS 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(COMPRESSOR)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4FF56DB-6FF3-4C96-BA5B-F0512E9F2C32}"/>
              </a:ext>
            </a:extLst>
          </p:cNvPr>
          <p:cNvSpPr txBox="1"/>
          <p:nvPr/>
        </p:nvSpPr>
        <p:spPr>
          <a:xfrm>
            <a:off x="770297" y="2755340"/>
            <a:ext cx="1107193" cy="5389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MAIN OIL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EXPORT PUMPS</a:t>
            </a:r>
          </a:p>
        </p:txBody>
      </p:sp>
      <p:cxnSp>
        <p:nvCxnSpPr>
          <p:cNvPr id="345" name="Straight Connector 58">
            <a:extLst>
              <a:ext uri="{FF2B5EF4-FFF2-40B4-BE49-F238E27FC236}">
                <a16:creationId xmlns:a16="http://schemas.microsoft.com/office/drawing/2014/main" id="{599230D6-64D6-4488-8A60-122F64D2DC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0078" y="1123959"/>
            <a:ext cx="1686282" cy="92614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C3C89E11-B394-485E-A8BA-38910C3C4D19}"/>
              </a:ext>
            </a:extLst>
          </p:cNvPr>
          <p:cNvSpPr txBox="1"/>
          <p:nvPr/>
        </p:nvSpPr>
        <p:spPr>
          <a:xfrm>
            <a:off x="1746972" y="4262511"/>
            <a:ext cx="273119" cy="1896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LP1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ED488DF-57C5-4190-8EEC-AADDF8442EE0}"/>
              </a:ext>
            </a:extLst>
          </p:cNvPr>
          <p:cNvSpPr txBox="1"/>
          <p:nvPr/>
        </p:nvSpPr>
        <p:spPr>
          <a:xfrm>
            <a:off x="1974572" y="4246126"/>
            <a:ext cx="273119" cy="1896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TEST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AD3A531-7FBD-408A-A3F8-7B5BBA87CF96}"/>
              </a:ext>
            </a:extLst>
          </p:cNvPr>
          <p:cNvSpPr txBox="1"/>
          <p:nvPr/>
        </p:nvSpPr>
        <p:spPr>
          <a:xfrm>
            <a:off x="2283566" y="4257207"/>
            <a:ext cx="273119" cy="1896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LP2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76D088E-82D9-48BD-9022-B0AFDD726A70}"/>
              </a:ext>
            </a:extLst>
          </p:cNvPr>
          <p:cNvSpPr txBox="1"/>
          <p:nvPr/>
        </p:nvSpPr>
        <p:spPr>
          <a:xfrm>
            <a:off x="2699848" y="4233537"/>
            <a:ext cx="273119" cy="1896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dirty="0"/>
              <a:t>HP2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2340339-D20A-4717-8A8E-B3ED212B8300}"/>
              </a:ext>
            </a:extLst>
          </p:cNvPr>
          <p:cNvSpPr/>
          <p:nvPr/>
        </p:nvSpPr>
        <p:spPr>
          <a:xfrm>
            <a:off x="5654351" y="1156996"/>
            <a:ext cx="1268963" cy="849086"/>
          </a:xfrm>
          <a:custGeom>
            <a:avLst/>
            <a:gdLst>
              <a:gd name="connsiteX0" fmla="*/ 0 w 1268963"/>
              <a:gd name="connsiteY0" fmla="*/ 737118 h 849086"/>
              <a:gd name="connsiteX1" fmla="*/ 18661 w 1268963"/>
              <a:gd name="connsiteY1" fmla="*/ 783771 h 849086"/>
              <a:gd name="connsiteX2" fmla="*/ 46653 w 1268963"/>
              <a:gd name="connsiteY2" fmla="*/ 793102 h 849086"/>
              <a:gd name="connsiteX3" fmla="*/ 83976 w 1268963"/>
              <a:gd name="connsiteY3" fmla="*/ 802433 h 849086"/>
              <a:gd name="connsiteX4" fmla="*/ 111967 w 1268963"/>
              <a:gd name="connsiteY4" fmla="*/ 839755 h 849086"/>
              <a:gd name="connsiteX5" fmla="*/ 139959 w 1268963"/>
              <a:gd name="connsiteY5" fmla="*/ 849086 h 849086"/>
              <a:gd name="connsiteX6" fmla="*/ 251927 w 1268963"/>
              <a:gd name="connsiteY6" fmla="*/ 839755 h 849086"/>
              <a:gd name="connsiteX7" fmla="*/ 317241 w 1268963"/>
              <a:gd name="connsiteY7" fmla="*/ 811763 h 849086"/>
              <a:gd name="connsiteX8" fmla="*/ 354563 w 1268963"/>
              <a:gd name="connsiteY8" fmla="*/ 793102 h 849086"/>
              <a:gd name="connsiteX9" fmla="*/ 382555 w 1268963"/>
              <a:gd name="connsiteY9" fmla="*/ 783771 h 849086"/>
              <a:gd name="connsiteX10" fmla="*/ 410547 w 1268963"/>
              <a:gd name="connsiteY10" fmla="*/ 755780 h 849086"/>
              <a:gd name="connsiteX11" fmla="*/ 419878 w 1268963"/>
              <a:gd name="connsiteY11" fmla="*/ 727788 h 849086"/>
              <a:gd name="connsiteX12" fmla="*/ 429208 w 1268963"/>
              <a:gd name="connsiteY12" fmla="*/ 681135 h 849086"/>
              <a:gd name="connsiteX13" fmla="*/ 438539 w 1268963"/>
              <a:gd name="connsiteY13" fmla="*/ 643812 h 849086"/>
              <a:gd name="connsiteX14" fmla="*/ 457200 w 1268963"/>
              <a:gd name="connsiteY14" fmla="*/ 485192 h 849086"/>
              <a:gd name="connsiteX15" fmla="*/ 503853 w 1268963"/>
              <a:gd name="connsiteY15" fmla="*/ 438539 h 849086"/>
              <a:gd name="connsiteX16" fmla="*/ 541176 w 1268963"/>
              <a:gd name="connsiteY16" fmla="*/ 391886 h 849086"/>
              <a:gd name="connsiteX17" fmla="*/ 569167 w 1268963"/>
              <a:gd name="connsiteY17" fmla="*/ 373224 h 849086"/>
              <a:gd name="connsiteX18" fmla="*/ 606490 w 1268963"/>
              <a:gd name="connsiteY18" fmla="*/ 317241 h 849086"/>
              <a:gd name="connsiteX19" fmla="*/ 625151 w 1268963"/>
              <a:gd name="connsiteY19" fmla="*/ 289249 h 849086"/>
              <a:gd name="connsiteX20" fmla="*/ 671804 w 1268963"/>
              <a:gd name="connsiteY20" fmla="*/ 205273 h 849086"/>
              <a:gd name="connsiteX21" fmla="*/ 681135 w 1268963"/>
              <a:gd name="connsiteY21" fmla="*/ 177282 h 849086"/>
              <a:gd name="connsiteX22" fmla="*/ 737118 w 1268963"/>
              <a:gd name="connsiteY22" fmla="*/ 149290 h 849086"/>
              <a:gd name="connsiteX23" fmla="*/ 802433 w 1268963"/>
              <a:gd name="connsiteY23" fmla="*/ 74645 h 849086"/>
              <a:gd name="connsiteX24" fmla="*/ 830425 w 1268963"/>
              <a:gd name="connsiteY24" fmla="*/ 55984 h 849086"/>
              <a:gd name="connsiteX25" fmla="*/ 877078 w 1268963"/>
              <a:gd name="connsiteY25" fmla="*/ 9331 h 849086"/>
              <a:gd name="connsiteX26" fmla="*/ 1268963 w 1268963"/>
              <a:gd name="connsiteY26" fmla="*/ 0 h 849086"/>
              <a:gd name="connsiteX27" fmla="*/ 1184988 w 1268963"/>
              <a:gd name="connsiteY27" fmla="*/ 18661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8963" h="849086">
                <a:moveTo>
                  <a:pt x="0" y="737118"/>
                </a:moveTo>
                <a:cubicBezTo>
                  <a:pt x="6220" y="752669"/>
                  <a:pt x="7939" y="770904"/>
                  <a:pt x="18661" y="783771"/>
                </a:cubicBezTo>
                <a:cubicBezTo>
                  <a:pt x="24957" y="791327"/>
                  <a:pt x="37196" y="790400"/>
                  <a:pt x="46653" y="793102"/>
                </a:cubicBezTo>
                <a:cubicBezTo>
                  <a:pt x="58983" y="796625"/>
                  <a:pt x="71535" y="799323"/>
                  <a:pt x="83976" y="802433"/>
                </a:cubicBezTo>
                <a:cubicBezTo>
                  <a:pt x="93306" y="814874"/>
                  <a:pt x="100021" y="829800"/>
                  <a:pt x="111967" y="839755"/>
                </a:cubicBezTo>
                <a:cubicBezTo>
                  <a:pt x="119523" y="846052"/>
                  <a:pt x="130124" y="849086"/>
                  <a:pt x="139959" y="849086"/>
                </a:cubicBezTo>
                <a:cubicBezTo>
                  <a:pt x="177411" y="849086"/>
                  <a:pt x="214604" y="842865"/>
                  <a:pt x="251927" y="839755"/>
                </a:cubicBezTo>
                <a:cubicBezTo>
                  <a:pt x="308651" y="801938"/>
                  <a:pt x="248383" y="837585"/>
                  <a:pt x="317241" y="811763"/>
                </a:cubicBezTo>
                <a:cubicBezTo>
                  <a:pt x="330264" y="806879"/>
                  <a:pt x="341779" y="798581"/>
                  <a:pt x="354563" y="793102"/>
                </a:cubicBezTo>
                <a:cubicBezTo>
                  <a:pt x="363603" y="789228"/>
                  <a:pt x="373224" y="786881"/>
                  <a:pt x="382555" y="783771"/>
                </a:cubicBezTo>
                <a:cubicBezTo>
                  <a:pt x="391886" y="774441"/>
                  <a:pt x="403227" y="766759"/>
                  <a:pt x="410547" y="755780"/>
                </a:cubicBezTo>
                <a:cubicBezTo>
                  <a:pt x="416003" y="747597"/>
                  <a:pt x="417493" y="737330"/>
                  <a:pt x="419878" y="727788"/>
                </a:cubicBezTo>
                <a:cubicBezTo>
                  <a:pt x="423724" y="712403"/>
                  <a:pt x="425768" y="696616"/>
                  <a:pt x="429208" y="681135"/>
                </a:cubicBezTo>
                <a:cubicBezTo>
                  <a:pt x="431990" y="668616"/>
                  <a:pt x="435429" y="656253"/>
                  <a:pt x="438539" y="643812"/>
                </a:cubicBezTo>
                <a:cubicBezTo>
                  <a:pt x="438937" y="640233"/>
                  <a:pt x="454794" y="494015"/>
                  <a:pt x="457200" y="485192"/>
                </a:cubicBezTo>
                <a:cubicBezTo>
                  <a:pt x="465012" y="456548"/>
                  <a:pt x="483600" y="454742"/>
                  <a:pt x="503853" y="438539"/>
                </a:cubicBezTo>
                <a:cubicBezTo>
                  <a:pt x="550010" y="401613"/>
                  <a:pt x="492692" y="440370"/>
                  <a:pt x="541176" y="391886"/>
                </a:cubicBezTo>
                <a:cubicBezTo>
                  <a:pt x="549105" y="383957"/>
                  <a:pt x="559837" y="379445"/>
                  <a:pt x="569167" y="373224"/>
                </a:cubicBezTo>
                <a:lnTo>
                  <a:pt x="606490" y="317241"/>
                </a:lnTo>
                <a:cubicBezTo>
                  <a:pt x="612710" y="307910"/>
                  <a:pt x="621605" y="299888"/>
                  <a:pt x="625151" y="289249"/>
                </a:cubicBezTo>
                <a:cubicBezTo>
                  <a:pt x="647985" y="220747"/>
                  <a:pt x="629903" y="247174"/>
                  <a:pt x="671804" y="205273"/>
                </a:cubicBezTo>
                <a:cubicBezTo>
                  <a:pt x="674914" y="195943"/>
                  <a:pt x="674991" y="184962"/>
                  <a:pt x="681135" y="177282"/>
                </a:cubicBezTo>
                <a:cubicBezTo>
                  <a:pt x="694291" y="160837"/>
                  <a:pt x="718676" y="155437"/>
                  <a:pt x="737118" y="149290"/>
                </a:cubicBezTo>
                <a:cubicBezTo>
                  <a:pt x="756846" y="119700"/>
                  <a:pt x="769685" y="96476"/>
                  <a:pt x="802433" y="74645"/>
                </a:cubicBezTo>
                <a:cubicBezTo>
                  <a:pt x="811764" y="68425"/>
                  <a:pt x="821986" y="63368"/>
                  <a:pt x="830425" y="55984"/>
                </a:cubicBezTo>
                <a:cubicBezTo>
                  <a:pt x="846976" y="41502"/>
                  <a:pt x="855092" y="9855"/>
                  <a:pt x="877078" y="9331"/>
                </a:cubicBezTo>
                <a:lnTo>
                  <a:pt x="1268963" y="0"/>
                </a:lnTo>
                <a:cubicBezTo>
                  <a:pt x="1225444" y="29012"/>
                  <a:pt x="1252185" y="18661"/>
                  <a:pt x="1184988" y="1866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B58A97B-3746-4C4B-AB58-7F5F08CE51DE}"/>
              </a:ext>
            </a:extLst>
          </p:cNvPr>
          <p:cNvSpPr/>
          <p:nvPr/>
        </p:nvSpPr>
        <p:spPr>
          <a:xfrm>
            <a:off x="5598367" y="849086"/>
            <a:ext cx="1006473" cy="1166326"/>
          </a:xfrm>
          <a:custGeom>
            <a:avLst/>
            <a:gdLst>
              <a:gd name="connsiteX0" fmla="*/ 46653 w 1006473"/>
              <a:gd name="connsiteY0" fmla="*/ 970383 h 1166326"/>
              <a:gd name="connsiteX1" fmla="*/ 83976 w 1006473"/>
              <a:gd name="connsiteY1" fmla="*/ 1017036 h 1166326"/>
              <a:gd name="connsiteX2" fmla="*/ 121298 w 1006473"/>
              <a:gd name="connsiteY2" fmla="*/ 1063690 h 1166326"/>
              <a:gd name="connsiteX3" fmla="*/ 130629 w 1006473"/>
              <a:gd name="connsiteY3" fmla="*/ 1091681 h 1166326"/>
              <a:gd name="connsiteX4" fmla="*/ 149290 w 1006473"/>
              <a:gd name="connsiteY4" fmla="*/ 1110343 h 1166326"/>
              <a:gd name="connsiteX5" fmla="*/ 158621 w 1006473"/>
              <a:gd name="connsiteY5" fmla="*/ 1166326 h 1166326"/>
              <a:gd name="connsiteX6" fmla="*/ 373225 w 1006473"/>
              <a:gd name="connsiteY6" fmla="*/ 1119673 h 1166326"/>
              <a:gd name="connsiteX7" fmla="*/ 410547 w 1006473"/>
              <a:gd name="connsiteY7" fmla="*/ 1101012 h 1166326"/>
              <a:gd name="connsiteX8" fmla="*/ 466531 w 1006473"/>
              <a:gd name="connsiteY8" fmla="*/ 1082351 h 1166326"/>
              <a:gd name="connsiteX9" fmla="*/ 494523 w 1006473"/>
              <a:gd name="connsiteY9" fmla="*/ 793102 h 1166326"/>
              <a:gd name="connsiteX10" fmla="*/ 503853 w 1006473"/>
              <a:gd name="connsiteY10" fmla="*/ 765110 h 1166326"/>
              <a:gd name="connsiteX11" fmla="*/ 513184 w 1006473"/>
              <a:gd name="connsiteY11" fmla="*/ 718457 h 1166326"/>
              <a:gd name="connsiteX12" fmla="*/ 541176 w 1006473"/>
              <a:gd name="connsiteY12" fmla="*/ 690465 h 1166326"/>
              <a:gd name="connsiteX13" fmla="*/ 569168 w 1006473"/>
              <a:gd name="connsiteY13" fmla="*/ 643812 h 1166326"/>
              <a:gd name="connsiteX14" fmla="*/ 587829 w 1006473"/>
              <a:gd name="connsiteY14" fmla="*/ 615820 h 1166326"/>
              <a:gd name="connsiteX15" fmla="*/ 643813 w 1006473"/>
              <a:gd name="connsiteY15" fmla="*/ 578498 h 1166326"/>
              <a:gd name="connsiteX16" fmla="*/ 662474 w 1006473"/>
              <a:gd name="connsiteY16" fmla="*/ 550506 h 1166326"/>
              <a:gd name="connsiteX17" fmla="*/ 690466 w 1006473"/>
              <a:gd name="connsiteY17" fmla="*/ 541175 h 1166326"/>
              <a:gd name="connsiteX18" fmla="*/ 718457 w 1006473"/>
              <a:gd name="connsiteY18" fmla="*/ 522514 h 1166326"/>
              <a:gd name="connsiteX19" fmla="*/ 765111 w 1006473"/>
              <a:gd name="connsiteY19" fmla="*/ 475861 h 1166326"/>
              <a:gd name="connsiteX20" fmla="*/ 811764 w 1006473"/>
              <a:gd name="connsiteY20" fmla="*/ 429208 h 1166326"/>
              <a:gd name="connsiteX21" fmla="*/ 830425 w 1006473"/>
              <a:gd name="connsiteY21" fmla="*/ 401216 h 1166326"/>
              <a:gd name="connsiteX22" fmla="*/ 858417 w 1006473"/>
              <a:gd name="connsiteY22" fmla="*/ 391885 h 1166326"/>
              <a:gd name="connsiteX23" fmla="*/ 998376 w 1006473"/>
              <a:gd name="connsiteY23" fmla="*/ 363894 h 1166326"/>
              <a:gd name="connsiteX24" fmla="*/ 961053 w 1006473"/>
              <a:gd name="connsiteY24" fmla="*/ 195943 h 1166326"/>
              <a:gd name="connsiteX25" fmla="*/ 895739 w 1006473"/>
              <a:gd name="connsiteY25" fmla="*/ 186612 h 1166326"/>
              <a:gd name="connsiteX26" fmla="*/ 867747 w 1006473"/>
              <a:gd name="connsiteY26" fmla="*/ 177281 h 1166326"/>
              <a:gd name="connsiteX27" fmla="*/ 793102 w 1006473"/>
              <a:gd name="connsiteY27" fmla="*/ 158620 h 1166326"/>
              <a:gd name="connsiteX28" fmla="*/ 755780 w 1006473"/>
              <a:gd name="connsiteY28" fmla="*/ 121298 h 1166326"/>
              <a:gd name="connsiteX29" fmla="*/ 718457 w 1006473"/>
              <a:gd name="connsiteY29" fmla="*/ 74645 h 1166326"/>
              <a:gd name="connsiteX30" fmla="*/ 690466 w 1006473"/>
              <a:gd name="connsiteY30" fmla="*/ 65314 h 1166326"/>
              <a:gd name="connsiteX31" fmla="*/ 569168 w 1006473"/>
              <a:gd name="connsiteY31" fmla="*/ 55983 h 1166326"/>
              <a:gd name="connsiteX32" fmla="*/ 494523 w 1006473"/>
              <a:gd name="connsiteY32" fmla="*/ 18661 h 1166326"/>
              <a:gd name="connsiteX33" fmla="*/ 382555 w 1006473"/>
              <a:gd name="connsiteY33" fmla="*/ 0 h 1166326"/>
              <a:gd name="connsiteX34" fmla="*/ 251927 w 1006473"/>
              <a:gd name="connsiteY34" fmla="*/ 9330 h 1166326"/>
              <a:gd name="connsiteX35" fmla="*/ 214604 w 1006473"/>
              <a:gd name="connsiteY35" fmla="*/ 18661 h 1166326"/>
              <a:gd name="connsiteX36" fmla="*/ 139960 w 1006473"/>
              <a:gd name="connsiteY36" fmla="*/ 55983 h 1166326"/>
              <a:gd name="connsiteX37" fmla="*/ 121298 w 1006473"/>
              <a:gd name="connsiteY37" fmla="*/ 74645 h 1166326"/>
              <a:gd name="connsiteX38" fmla="*/ 93306 w 1006473"/>
              <a:gd name="connsiteY38" fmla="*/ 93306 h 1166326"/>
              <a:gd name="connsiteX39" fmla="*/ 74645 w 1006473"/>
              <a:gd name="connsiteY39" fmla="*/ 149290 h 1166326"/>
              <a:gd name="connsiteX40" fmla="*/ 65315 w 1006473"/>
              <a:gd name="connsiteY40" fmla="*/ 177281 h 1166326"/>
              <a:gd name="connsiteX41" fmla="*/ 55984 w 1006473"/>
              <a:gd name="connsiteY41" fmla="*/ 205273 h 1166326"/>
              <a:gd name="connsiteX42" fmla="*/ 46653 w 1006473"/>
              <a:gd name="connsiteY42" fmla="*/ 345232 h 1166326"/>
              <a:gd name="connsiteX43" fmla="*/ 27992 w 1006473"/>
              <a:gd name="connsiteY43" fmla="*/ 363894 h 1166326"/>
              <a:gd name="connsiteX44" fmla="*/ 18662 w 1006473"/>
              <a:gd name="connsiteY44" fmla="*/ 410547 h 1166326"/>
              <a:gd name="connsiteX45" fmla="*/ 9331 w 1006473"/>
              <a:gd name="connsiteY45" fmla="*/ 513183 h 1166326"/>
              <a:gd name="connsiteX46" fmla="*/ 0 w 1006473"/>
              <a:gd name="connsiteY46" fmla="*/ 541175 h 1166326"/>
              <a:gd name="connsiteX47" fmla="*/ 9331 w 1006473"/>
              <a:gd name="connsiteY47" fmla="*/ 839755 h 1166326"/>
              <a:gd name="connsiteX48" fmla="*/ 18662 w 1006473"/>
              <a:gd name="connsiteY48" fmla="*/ 867747 h 1166326"/>
              <a:gd name="connsiteX49" fmla="*/ 46653 w 1006473"/>
              <a:gd name="connsiteY49" fmla="*/ 895738 h 1166326"/>
              <a:gd name="connsiteX50" fmla="*/ 46653 w 1006473"/>
              <a:gd name="connsiteY50" fmla="*/ 970383 h 116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6473" h="1166326">
                <a:moveTo>
                  <a:pt x="46653" y="970383"/>
                </a:moveTo>
                <a:cubicBezTo>
                  <a:pt x="52874" y="990599"/>
                  <a:pt x="72027" y="1001104"/>
                  <a:pt x="83976" y="1017036"/>
                </a:cubicBezTo>
                <a:cubicBezTo>
                  <a:pt x="119291" y="1064123"/>
                  <a:pt x="85471" y="1027861"/>
                  <a:pt x="121298" y="1063690"/>
                </a:cubicBezTo>
                <a:cubicBezTo>
                  <a:pt x="124408" y="1073020"/>
                  <a:pt x="125569" y="1083247"/>
                  <a:pt x="130629" y="1091681"/>
                </a:cubicBezTo>
                <a:cubicBezTo>
                  <a:pt x="135155" y="1099224"/>
                  <a:pt x="146201" y="1102106"/>
                  <a:pt x="149290" y="1110343"/>
                </a:cubicBezTo>
                <a:cubicBezTo>
                  <a:pt x="155933" y="1128057"/>
                  <a:pt x="155511" y="1147665"/>
                  <a:pt x="158621" y="1166326"/>
                </a:cubicBezTo>
                <a:cubicBezTo>
                  <a:pt x="326338" y="1155146"/>
                  <a:pt x="256759" y="1177906"/>
                  <a:pt x="373225" y="1119673"/>
                </a:cubicBezTo>
                <a:cubicBezTo>
                  <a:pt x="385666" y="1113453"/>
                  <a:pt x="397352" y="1105410"/>
                  <a:pt x="410547" y="1101012"/>
                </a:cubicBezTo>
                <a:lnTo>
                  <a:pt x="466531" y="1082351"/>
                </a:lnTo>
                <a:cubicBezTo>
                  <a:pt x="534647" y="980176"/>
                  <a:pt x="476104" y="1078597"/>
                  <a:pt x="494523" y="793102"/>
                </a:cubicBezTo>
                <a:cubicBezTo>
                  <a:pt x="495156" y="783287"/>
                  <a:pt x="501468" y="774652"/>
                  <a:pt x="503853" y="765110"/>
                </a:cubicBezTo>
                <a:cubicBezTo>
                  <a:pt x="507699" y="749725"/>
                  <a:pt x="506092" y="732642"/>
                  <a:pt x="513184" y="718457"/>
                </a:cubicBezTo>
                <a:cubicBezTo>
                  <a:pt x="519085" y="706655"/>
                  <a:pt x="531845" y="699796"/>
                  <a:pt x="541176" y="690465"/>
                </a:cubicBezTo>
                <a:cubicBezTo>
                  <a:pt x="557379" y="641852"/>
                  <a:pt x="539892" y="680407"/>
                  <a:pt x="569168" y="643812"/>
                </a:cubicBezTo>
                <a:cubicBezTo>
                  <a:pt x="576173" y="635055"/>
                  <a:pt x="579390" y="623204"/>
                  <a:pt x="587829" y="615820"/>
                </a:cubicBezTo>
                <a:cubicBezTo>
                  <a:pt x="604708" y="601051"/>
                  <a:pt x="643813" y="578498"/>
                  <a:pt x="643813" y="578498"/>
                </a:cubicBezTo>
                <a:cubicBezTo>
                  <a:pt x="650033" y="569167"/>
                  <a:pt x="653717" y="557511"/>
                  <a:pt x="662474" y="550506"/>
                </a:cubicBezTo>
                <a:cubicBezTo>
                  <a:pt x="670154" y="544362"/>
                  <a:pt x="681669" y="545574"/>
                  <a:pt x="690466" y="541175"/>
                </a:cubicBezTo>
                <a:cubicBezTo>
                  <a:pt x="700496" y="536160"/>
                  <a:pt x="709127" y="528734"/>
                  <a:pt x="718457" y="522514"/>
                </a:cubicBezTo>
                <a:cubicBezTo>
                  <a:pt x="768225" y="447864"/>
                  <a:pt x="702903" y="538069"/>
                  <a:pt x="765111" y="475861"/>
                </a:cubicBezTo>
                <a:cubicBezTo>
                  <a:pt x="827315" y="413657"/>
                  <a:pt x="737119" y="478971"/>
                  <a:pt x="811764" y="429208"/>
                </a:cubicBezTo>
                <a:cubicBezTo>
                  <a:pt x="817984" y="419877"/>
                  <a:pt x="821668" y="408221"/>
                  <a:pt x="830425" y="401216"/>
                </a:cubicBezTo>
                <a:cubicBezTo>
                  <a:pt x="838105" y="395072"/>
                  <a:pt x="849620" y="396284"/>
                  <a:pt x="858417" y="391885"/>
                </a:cubicBezTo>
                <a:cubicBezTo>
                  <a:pt x="941230" y="350478"/>
                  <a:pt x="796217" y="380740"/>
                  <a:pt x="998376" y="363894"/>
                </a:cubicBezTo>
                <a:cubicBezTo>
                  <a:pt x="991811" y="252292"/>
                  <a:pt x="1038672" y="211467"/>
                  <a:pt x="961053" y="195943"/>
                </a:cubicBezTo>
                <a:cubicBezTo>
                  <a:pt x="939488" y="191630"/>
                  <a:pt x="917510" y="189722"/>
                  <a:pt x="895739" y="186612"/>
                </a:cubicBezTo>
                <a:cubicBezTo>
                  <a:pt x="886408" y="183502"/>
                  <a:pt x="877236" y="179869"/>
                  <a:pt x="867747" y="177281"/>
                </a:cubicBezTo>
                <a:cubicBezTo>
                  <a:pt x="843003" y="170533"/>
                  <a:pt x="793102" y="158620"/>
                  <a:pt x="793102" y="158620"/>
                </a:cubicBezTo>
                <a:cubicBezTo>
                  <a:pt x="776515" y="108855"/>
                  <a:pt x="797250" y="146180"/>
                  <a:pt x="755780" y="121298"/>
                </a:cubicBezTo>
                <a:cubicBezTo>
                  <a:pt x="717746" y="98478"/>
                  <a:pt x="756587" y="105148"/>
                  <a:pt x="718457" y="74645"/>
                </a:cubicBezTo>
                <a:cubicBezTo>
                  <a:pt x="710777" y="68501"/>
                  <a:pt x="700225" y="66534"/>
                  <a:pt x="690466" y="65314"/>
                </a:cubicBezTo>
                <a:cubicBezTo>
                  <a:pt x="650227" y="60284"/>
                  <a:pt x="609601" y="59093"/>
                  <a:pt x="569168" y="55983"/>
                </a:cubicBezTo>
                <a:cubicBezTo>
                  <a:pt x="477525" y="33074"/>
                  <a:pt x="589681" y="66241"/>
                  <a:pt x="494523" y="18661"/>
                </a:cubicBezTo>
                <a:cubicBezTo>
                  <a:pt x="473971" y="8385"/>
                  <a:pt x="389564" y="876"/>
                  <a:pt x="382555" y="0"/>
                </a:cubicBezTo>
                <a:cubicBezTo>
                  <a:pt x="339012" y="3110"/>
                  <a:pt x="295314" y="4509"/>
                  <a:pt x="251927" y="9330"/>
                </a:cubicBezTo>
                <a:cubicBezTo>
                  <a:pt x="239182" y="10746"/>
                  <a:pt x="225738" y="12298"/>
                  <a:pt x="214604" y="18661"/>
                </a:cubicBezTo>
                <a:cubicBezTo>
                  <a:pt x="130163" y="66914"/>
                  <a:pt x="253919" y="33193"/>
                  <a:pt x="139960" y="55983"/>
                </a:cubicBezTo>
                <a:cubicBezTo>
                  <a:pt x="133739" y="62204"/>
                  <a:pt x="128168" y="69149"/>
                  <a:pt x="121298" y="74645"/>
                </a:cubicBezTo>
                <a:cubicBezTo>
                  <a:pt x="112541" y="81650"/>
                  <a:pt x="99249" y="83797"/>
                  <a:pt x="93306" y="93306"/>
                </a:cubicBezTo>
                <a:cubicBezTo>
                  <a:pt x="82881" y="109987"/>
                  <a:pt x="80865" y="130629"/>
                  <a:pt x="74645" y="149290"/>
                </a:cubicBezTo>
                <a:lnTo>
                  <a:pt x="65315" y="177281"/>
                </a:lnTo>
                <a:lnTo>
                  <a:pt x="55984" y="205273"/>
                </a:lnTo>
                <a:cubicBezTo>
                  <a:pt x="52874" y="251926"/>
                  <a:pt x="54779" y="299187"/>
                  <a:pt x="46653" y="345232"/>
                </a:cubicBezTo>
                <a:cubicBezTo>
                  <a:pt x="45124" y="353895"/>
                  <a:pt x="31457" y="355808"/>
                  <a:pt x="27992" y="363894"/>
                </a:cubicBezTo>
                <a:cubicBezTo>
                  <a:pt x="21745" y="378471"/>
                  <a:pt x="21772" y="394996"/>
                  <a:pt x="18662" y="410547"/>
                </a:cubicBezTo>
                <a:cubicBezTo>
                  <a:pt x="15552" y="444759"/>
                  <a:pt x="14189" y="479175"/>
                  <a:pt x="9331" y="513183"/>
                </a:cubicBezTo>
                <a:cubicBezTo>
                  <a:pt x="7940" y="522920"/>
                  <a:pt x="0" y="531340"/>
                  <a:pt x="0" y="541175"/>
                </a:cubicBezTo>
                <a:cubicBezTo>
                  <a:pt x="0" y="640750"/>
                  <a:pt x="3650" y="740342"/>
                  <a:pt x="9331" y="839755"/>
                </a:cubicBezTo>
                <a:cubicBezTo>
                  <a:pt x="9892" y="849574"/>
                  <a:pt x="13206" y="859563"/>
                  <a:pt x="18662" y="867747"/>
                </a:cubicBezTo>
                <a:cubicBezTo>
                  <a:pt x="25981" y="878726"/>
                  <a:pt x="37323" y="886408"/>
                  <a:pt x="46653" y="895738"/>
                </a:cubicBezTo>
                <a:cubicBezTo>
                  <a:pt x="57375" y="927903"/>
                  <a:pt x="40432" y="950167"/>
                  <a:pt x="46653" y="97038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61839F0-3A88-46B3-9421-D4BE89F32BF7}"/>
              </a:ext>
            </a:extLst>
          </p:cNvPr>
          <p:cNvSpPr/>
          <p:nvPr/>
        </p:nvSpPr>
        <p:spPr>
          <a:xfrm>
            <a:off x="6969967" y="847825"/>
            <a:ext cx="270588" cy="290980"/>
          </a:xfrm>
          <a:custGeom>
            <a:avLst/>
            <a:gdLst>
              <a:gd name="connsiteX0" fmla="*/ 130629 w 270588"/>
              <a:gd name="connsiteY0" fmla="*/ 10591 h 290980"/>
              <a:gd name="connsiteX1" fmla="*/ 83976 w 270588"/>
              <a:gd name="connsiteY1" fmla="*/ 38583 h 290980"/>
              <a:gd name="connsiteX2" fmla="*/ 55984 w 270588"/>
              <a:gd name="connsiteY2" fmla="*/ 47914 h 290980"/>
              <a:gd name="connsiteX3" fmla="*/ 0 w 270588"/>
              <a:gd name="connsiteY3" fmla="*/ 85236 h 290980"/>
              <a:gd name="connsiteX4" fmla="*/ 9331 w 270588"/>
              <a:gd name="connsiteY4" fmla="*/ 197204 h 290980"/>
              <a:gd name="connsiteX5" fmla="*/ 37323 w 270588"/>
              <a:gd name="connsiteY5" fmla="*/ 215865 h 290980"/>
              <a:gd name="connsiteX6" fmla="*/ 65315 w 270588"/>
              <a:gd name="connsiteY6" fmla="*/ 243857 h 290980"/>
              <a:gd name="connsiteX7" fmla="*/ 74645 w 270588"/>
              <a:gd name="connsiteY7" fmla="*/ 271848 h 290980"/>
              <a:gd name="connsiteX8" fmla="*/ 270588 w 270588"/>
              <a:gd name="connsiteY8" fmla="*/ 234526 h 290980"/>
              <a:gd name="connsiteX9" fmla="*/ 130629 w 270588"/>
              <a:gd name="connsiteY9" fmla="*/ 10591 h 2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588" h="290980">
                <a:moveTo>
                  <a:pt x="130629" y="10591"/>
                </a:moveTo>
                <a:cubicBezTo>
                  <a:pt x="99527" y="-22066"/>
                  <a:pt x="100197" y="30472"/>
                  <a:pt x="83976" y="38583"/>
                </a:cubicBezTo>
                <a:cubicBezTo>
                  <a:pt x="75179" y="42982"/>
                  <a:pt x="64582" y="43138"/>
                  <a:pt x="55984" y="47914"/>
                </a:cubicBezTo>
                <a:cubicBezTo>
                  <a:pt x="36378" y="58806"/>
                  <a:pt x="0" y="85236"/>
                  <a:pt x="0" y="85236"/>
                </a:cubicBezTo>
                <a:cubicBezTo>
                  <a:pt x="3110" y="122559"/>
                  <a:pt x="-958" y="161193"/>
                  <a:pt x="9331" y="197204"/>
                </a:cubicBezTo>
                <a:cubicBezTo>
                  <a:pt x="12412" y="207987"/>
                  <a:pt x="28708" y="208686"/>
                  <a:pt x="37323" y="215865"/>
                </a:cubicBezTo>
                <a:cubicBezTo>
                  <a:pt x="47460" y="224313"/>
                  <a:pt x="55984" y="234526"/>
                  <a:pt x="65315" y="243857"/>
                </a:cubicBezTo>
                <a:cubicBezTo>
                  <a:pt x="68425" y="253187"/>
                  <a:pt x="64854" y="270916"/>
                  <a:pt x="74645" y="271848"/>
                </a:cubicBezTo>
                <a:cubicBezTo>
                  <a:pt x="261863" y="289678"/>
                  <a:pt x="243017" y="317237"/>
                  <a:pt x="270588" y="234526"/>
                </a:cubicBezTo>
                <a:cubicBezTo>
                  <a:pt x="260138" y="-26708"/>
                  <a:pt x="161731" y="43248"/>
                  <a:pt x="130629" y="1059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93BC356-BE4F-4C9A-9B60-9DC45C715284}"/>
              </a:ext>
            </a:extLst>
          </p:cNvPr>
          <p:cNvSpPr/>
          <p:nvPr/>
        </p:nvSpPr>
        <p:spPr>
          <a:xfrm>
            <a:off x="2500451" y="2610773"/>
            <a:ext cx="2127533" cy="1776859"/>
          </a:xfrm>
          <a:custGeom>
            <a:avLst/>
            <a:gdLst>
              <a:gd name="connsiteX0" fmla="*/ 457353 w 2127533"/>
              <a:gd name="connsiteY0" fmla="*/ 1755954 h 1776859"/>
              <a:gd name="connsiteX1" fmla="*/ 74798 w 2127533"/>
              <a:gd name="connsiteY1" fmla="*/ 1746623 h 1776859"/>
              <a:gd name="connsiteX2" fmla="*/ 46806 w 2127533"/>
              <a:gd name="connsiteY2" fmla="*/ 1727962 h 1776859"/>
              <a:gd name="connsiteX3" fmla="*/ 18814 w 2127533"/>
              <a:gd name="connsiteY3" fmla="*/ 1550680 h 1776859"/>
              <a:gd name="connsiteX4" fmla="*/ 153 w 2127533"/>
              <a:gd name="connsiteY4" fmla="*/ 1494696 h 1776859"/>
              <a:gd name="connsiteX5" fmla="*/ 18814 w 2127533"/>
              <a:gd name="connsiteY5" fmla="*/ 1364068 h 1776859"/>
              <a:gd name="connsiteX6" fmla="*/ 28145 w 2127533"/>
              <a:gd name="connsiteY6" fmla="*/ 1196117 h 1776859"/>
              <a:gd name="connsiteX7" fmla="*/ 37476 w 2127533"/>
              <a:gd name="connsiteY7" fmla="*/ 1168125 h 1776859"/>
              <a:gd name="connsiteX8" fmla="*/ 65467 w 2127533"/>
              <a:gd name="connsiteY8" fmla="*/ 1065488 h 1776859"/>
              <a:gd name="connsiteX9" fmla="*/ 93459 w 2127533"/>
              <a:gd name="connsiteY9" fmla="*/ 1046827 h 1776859"/>
              <a:gd name="connsiteX10" fmla="*/ 102790 w 2127533"/>
              <a:gd name="connsiteY10" fmla="*/ 1009505 h 1776859"/>
              <a:gd name="connsiteX11" fmla="*/ 121451 w 2127533"/>
              <a:gd name="connsiteY11" fmla="*/ 981513 h 1776859"/>
              <a:gd name="connsiteX12" fmla="*/ 168104 w 2127533"/>
              <a:gd name="connsiteY12" fmla="*/ 944190 h 1776859"/>
              <a:gd name="connsiteX13" fmla="*/ 205427 w 2127533"/>
              <a:gd name="connsiteY13" fmla="*/ 925529 h 1776859"/>
              <a:gd name="connsiteX14" fmla="*/ 354716 w 2127533"/>
              <a:gd name="connsiteY14" fmla="*/ 822892 h 1776859"/>
              <a:gd name="connsiteX15" fmla="*/ 382708 w 2127533"/>
              <a:gd name="connsiteY15" fmla="*/ 813562 h 1776859"/>
              <a:gd name="connsiteX16" fmla="*/ 448022 w 2127533"/>
              <a:gd name="connsiteY16" fmla="*/ 738917 h 1776859"/>
              <a:gd name="connsiteX17" fmla="*/ 485345 w 2127533"/>
              <a:gd name="connsiteY17" fmla="*/ 720256 h 1776859"/>
              <a:gd name="connsiteX18" fmla="*/ 606643 w 2127533"/>
              <a:gd name="connsiteY18" fmla="*/ 617619 h 1776859"/>
              <a:gd name="connsiteX19" fmla="*/ 718610 w 2127533"/>
              <a:gd name="connsiteY19" fmla="*/ 552305 h 1776859"/>
              <a:gd name="connsiteX20" fmla="*/ 765263 w 2127533"/>
              <a:gd name="connsiteY20" fmla="*/ 505651 h 1776859"/>
              <a:gd name="connsiteX21" fmla="*/ 783925 w 2127533"/>
              <a:gd name="connsiteY21" fmla="*/ 486990 h 1776859"/>
              <a:gd name="connsiteX22" fmla="*/ 821247 w 2127533"/>
              <a:gd name="connsiteY22" fmla="*/ 468329 h 1776859"/>
              <a:gd name="connsiteX23" fmla="*/ 877231 w 2127533"/>
              <a:gd name="connsiteY23" fmla="*/ 412345 h 1776859"/>
              <a:gd name="connsiteX24" fmla="*/ 933214 w 2127533"/>
              <a:gd name="connsiteY24" fmla="*/ 375023 h 1776859"/>
              <a:gd name="connsiteX25" fmla="*/ 989198 w 2127533"/>
              <a:gd name="connsiteY25" fmla="*/ 328370 h 1776859"/>
              <a:gd name="connsiteX26" fmla="*/ 1035851 w 2127533"/>
              <a:gd name="connsiteY26" fmla="*/ 309709 h 1776859"/>
              <a:gd name="connsiteX27" fmla="*/ 1101165 w 2127533"/>
              <a:gd name="connsiteY27" fmla="*/ 253725 h 1776859"/>
              <a:gd name="connsiteX28" fmla="*/ 1147818 w 2127533"/>
              <a:gd name="connsiteY28" fmla="*/ 235064 h 1776859"/>
              <a:gd name="connsiteX29" fmla="*/ 1175810 w 2127533"/>
              <a:gd name="connsiteY29" fmla="*/ 207072 h 1776859"/>
              <a:gd name="connsiteX30" fmla="*/ 1259786 w 2127533"/>
              <a:gd name="connsiteY30" fmla="*/ 169749 h 1776859"/>
              <a:gd name="connsiteX31" fmla="*/ 1287778 w 2127533"/>
              <a:gd name="connsiteY31" fmla="*/ 151088 h 1776859"/>
              <a:gd name="connsiteX32" fmla="*/ 1381084 w 2127533"/>
              <a:gd name="connsiteY32" fmla="*/ 95105 h 1776859"/>
              <a:gd name="connsiteX33" fmla="*/ 1399745 w 2127533"/>
              <a:gd name="connsiteY33" fmla="*/ 76443 h 1776859"/>
              <a:gd name="connsiteX34" fmla="*/ 1577027 w 2127533"/>
              <a:gd name="connsiteY34" fmla="*/ 57782 h 1776859"/>
              <a:gd name="connsiteX35" fmla="*/ 1623680 w 2127533"/>
              <a:gd name="connsiteY35" fmla="*/ 48451 h 1776859"/>
              <a:gd name="connsiteX36" fmla="*/ 1754308 w 2127533"/>
              <a:gd name="connsiteY36" fmla="*/ 29790 h 1776859"/>
              <a:gd name="connsiteX37" fmla="*/ 1912929 w 2127533"/>
              <a:gd name="connsiteY37" fmla="*/ 20460 h 1776859"/>
              <a:gd name="connsiteX38" fmla="*/ 1931590 w 2127533"/>
              <a:gd name="connsiteY38" fmla="*/ 48451 h 1776859"/>
              <a:gd name="connsiteX39" fmla="*/ 1940920 w 2127533"/>
              <a:gd name="connsiteY39" fmla="*/ 76443 h 1776859"/>
              <a:gd name="connsiteX40" fmla="*/ 1959582 w 2127533"/>
              <a:gd name="connsiteY40" fmla="*/ 95105 h 1776859"/>
              <a:gd name="connsiteX41" fmla="*/ 1978243 w 2127533"/>
              <a:gd name="connsiteY41" fmla="*/ 123096 h 1776859"/>
              <a:gd name="connsiteX42" fmla="*/ 1996904 w 2127533"/>
              <a:gd name="connsiteY42" fmla="*/ 179080 h 1776859"/>
              <a:gd name="connsiteX43" fmla="*/ 2006235 w 2127533"/>
              <a:gd name="connsiteY43" fmla="*/ 207072 h 1776859"/>
              <a:gd name="connsiteX44" fmla="*/ 2015565 w 2127533"/>
              <a:gd name="connsiteY44" fmla="*/ 309709 h 1776859"/>
              <a:gd name="connsiteX45" fmla="*/ 2043557 w 2127533"/>
              <a:gd name="connsiteY45" fmla="*/ 356362 h 1776859"/>
              <a:gd name="connsiteX46" fmla="*/ 2062218 w 2127533"/>
              <a:gd name="connsiteY46" fmla="*/ 384354 h 1776859"/>
              <a:gd name="connsiteX47" fmla="*/ 2099541 w 2127533"/>
              <a:gd name="connsiteY47" fmla="*/ 431007 h 1776859"/>
              <a:gd name="connsiteX48" fmla="*/ 2118202 w 2127533"/>
              <a:gd name="connsiteY48" fmla="*/ 486990 h 1776859"/>
              <a:gd name="connsiteX49" fmla="*/ 2127533 w 2127533"/>
              <a:gd name="connsiteY49" fmla="*/ 514982 h 1776859"/>
              <a:gd name="connsiteX50" fmla="*/ 2118202 w 2127533"/>
              <a:gd name="connsiteY50" fmla="*/ 766909 h 1776859"/>
              <a:gd name="connsiteX51" fmla="*/ 2108871 w 2127533"/>
              <a:gd name="connsiteY51" fmla="*/ 794900 h 1776859"/>
              <a:gd name="connsiteX52" fmla="*/ 2090210 w 2127533"/>
              <a:gd name="connsiteY52" fmla="*/ 822892 h 1776859"/>
              <a:gd name="connsiteX53" fmla="*/ 2043557 w 2127533"/>
              <a:gd name="connsiteY53" fmla="*/ 878876 h 1776859"/>
              <a:gd name="connsiteX54" fmla="*/ 2006235 w 2127533"/>
              <a:gd name="connsiteY54" fmla="*/ 981513 h 1776859"/>
              <a:gd name="connsiteX55" fmla="*/ 1996904 w 2127533"/>
              <a:gd name="connsiteY55" fmla="*/ 1009505 h 1776859"/>
              <a:gd name="connsiteX56" fmla="*/ 1978243 w 2127533"/>
              <a:gd name="connsiteY56" fmla="*/ 1037496 h 1776859"/>
              <a:gd name="connsiteX57" fmla="*/ 1959582 w 2127533"/>
              <a:gd name="connsiteY57" fmla="*/ 1093480 h 1776859"/>
              <a:gd name="connsiteX58" fmla="*/ 1950251 w 2127533"/>
              <a:gd name="connsiteY58" fmla="*/ 1168125 h 1776859"/>
              <a:gd name="connsiteX59" fmla="*/ 1912929 w 2127533"/>
              <a:gd name="connsiteY59" fmla="*/ 1224109 h 1776859"/>
              <a:gd name="connsiteX60" fmla="*/ 1866276 w 2127533"/>
              <a:gd name="connsiteY60" fmla="*/ 1270762 h 1776859"/>
              <a:gd name="connsiteX61" fmla="*/ 1847614 w 2127533"/>
              <a:gd name="connsiteY61" fmla="*/ 1289423 h 1776859"/>
              <a:gd name="connsiteX62" fmla="*/ 1782300 w 2127533"/>
              <a:gd name="connsiteY62" fmla="*/ 1336076 h 1776859"/>
              <a:gd name="connsiteX63" fmla="*/ 1754308 w 2127533"/>
              <a:gd name="connsiteY63" fmla="*/ 1354737 h 1776859"/>
              <a:gd name="connsiteX64" fmla="*/ 1707655 w 2127533"/>
              <a:gd name="connsiteY64" fmla="*/ 1401390 h 1776859"/>
              <a:gd name="connsiteX65" fmla="*/ 1688994 w 2127533"/>
              <a:gd name="connsiteY65" fmla="*/ 1429382 h 1776859"/>
              <a:gd name="connsiteX66" fmla="*/ 1661002 w 2127533"/>
              <a:gd name="connsiteY66" fmla="*/ 1448043 h 1776859"/>
              <a:gd name="connsiteX67" fmla="*/ 1623680 w 2127533"/>
              <a:gd name="connsiteY67" fmla="*/ 1494696 h 1776859"/>
              <a:gd name="connsiteX68" fmla="*/ 1595688 w 2127533"/>
              <a:gd name="connsiteY68" fmla="*/ 1513358 h 1776859"/>
              <a:gd name="connsiteX69" fmla="*/ 1567696 w 2127533"/>
              <a:gd name="connsiteY69" fmla="*/ 1541349 h 1776859"/>
              <a:gd name="connsiteX70" fmla="*/ 1539704 w 2127533"/>
              <a:gd name="connsiteY70" fmla="*/ 1550680 h 1776859"/>
              <a:gd name="connsiteX71" fmla="*/ 1511712 w 2127533"/>
              <a:gd name="connsiteY71" fmla="*/ 1569341 h 1776859"/>
              <a:gd name="connsiteX72" fmla="*/ 1493051 w 2127533"/>
              <a:gd name="connsiteY72" fmla="*/ 1588003 h 1776859"/>
              <a:gd name="connsiteX73" fmla="*/ 1474390 w 2127533"/>
              <a:gd name="connsiteY73" fmla="*/ 1615994 h 1776859"/>
              <a:gd name="connsiteX74" fmla="*/ 1446398 w 2127533"/>
              <a:gd name="connsiteY74" fmla="*/ 1625325 h 1776859"/>
              <a:gd name="connsiteX75" fmla="*/ 1418406 w 2127533"/>
              <a:gd name="connsiteY75" fmla="*/ 1653317 h 1776859"/>
              <a:gd name="connsiteX76" fmla="*/ 1381084 w 2127533"/>
              <a:gd name="connsiteY76" fmla="*/ 1662647 h 1776859"/>
              <a:gd name="connsiteX77" fmla="*/ 1287778 w 2127533"/>
              <a:gd name="connsiteY77" fmla="*/ 1681309 h 1776859"/>
              <a:gd name="connsiteX78" fmla="*/ 1250455 w 2127533"/>
              <a:gd name="connsiteY78" fmla="*/ 1690639 h 1776859"/>
              <a:gd name="connsiteX79" fmla="*/ 1110496 w 2127533"/>
              <a:gd name="connsiteY79" fmla="*/ 1699970 h 1776859"/>
              <a:gd name="connsiteX80" fmla="*/ 1007859 w 2127533"/>
              <a:gd name="connsiteY80" fmla="*/ 1718631 h 1776859"/>
              <a:gd name="connsiteX81" fmla="*/ 951876 w 2127533"/>
              <a:gd name="connsiteY81" fmla="*/ 1727962 h 1776859"/>
              <a:gd name="connsiteX82" fmla="*/ 690618 w 2127533"/>
              <a:gd name="connsiteY82" fmla="*/ 1737292 h 1776859"/>
              <a:gd name="connsiteX83" fmla="*/ 662627 w 2127533"/>
              <a:gd name="connsiteY83" fmla="*/ 1746623 h 1776859"/>
              <a:gd name="connsiteX84" fmla="*/ 615973 w 2127533"/>
              <a:gd name="connsiteY84" fmla="*/ 1755954 h 1776859"/>
              <a:gd name="connsiteX85" fmla="*/ 587982 w 2127533"/>
              <a:gd name="connsiteY85" fmla="*/ 1774615 h 1776859"/>
              <a:gd name="connsiteX86" fmla="*/ 457353 w 2127533"/>
              <a:gd name="connsiteY86" fmla="*/ 1755954 h 177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127533" h="1776859">
                <a:moveTo>
                  <a:pt x="457353" y="1755954"/>
                </a:moveTo>
                <a:cubicBezTo>
                  <a:pt x="371822" y="1751289"/>
                  <a:pt x="202059" y="1755300"/>
                  <a:pt x="74798" y="1746623"/>
                </a:cubicBezTo>
                <a:cubicBezTo>
                  <a:pt x="63610" y="1745860"/>
                  <a:pt x="49116" y="1738935"/>
                  <a:pt x="46806" y="1727962"/>
                </a:cubicBezTo>
                <a:cubicBezTo>
                  <a:pt x="4792" y="1528394"/>
                  <a:pt x="80272" y="1612134"/>
                  <a:pt x="18814" y="1550680"/>
                </a:cubicBezTo>
                <a:cubicBezTo>
                  <a:pt x="12594" y="1532019"/>
                  <a:pt x="-1628" y="1514286"/>
                  <a:pt x="153" y="1494696"/>
                </a:cubicBezTo>
                <a:cubicBezTo>
                  <a:pt x="10374" y="1382265"/>
                  <a:pt x="-1379" y="1424650"/>
                  <a:pt x="18814" y="1364068"/>
                </a:cubicBezTo>
                <a:cubicBezTo>
                  <a:pt x="21924" y="1308084"/>
                  <a:pt x="22829" y="1251934"/>
                  <a:pt x="28145" y="1196117"/>
                </a:cubicBezTo>
                <a:cubicBezTo>
                  <a:pt x="29078" y="1186326"/>
                  <a:pt x="35717" y="1177802"/>
                  <a:pt x="37476" y="1168125"/>
                </a:cubicBezTo>
                <a:cubicBezTo>
                  <a:pt x="46061" y="1120904"/>
                  <a:pt x="33852" y="1097103"/>
                  <a:pt x="65467" y="1065488"/>
                </a:cubicBezTo>
                <a:cubicBezTo>
                  <a:pt x="73396" y="1057559"/>
                  <a:pt x="84128" y="1053047"/>
                  <a:pt x="93459" y="1046827"/>
                </a:cubicBezTo>
                <a:cubicBezTo>
                  <a:pt x="96569" y="1034386"/>
                  <a:pt x="97738" y="1021292"/>
                  <a:pt x="102790" y="1009505"/>
                </a:cubicBezTo>
                <a:cubicBezTo>
                  <a:pt x="107207" y="999198"/>
                  <a:pt x="114446" y="990270"/>
                  <a:pt x="121451" y="981513"/>
                </a:cubicBezTo>
                <a:cubicBezTo>
                  <a:pt x="134359" y="965378"/>
                  <a:pt x="150234" y="954401"/>
                  <a:pt x="168104" y="944190"/>
                </a:cubicBezTo>
                <a:cubicBezTo>
                  <a:pt x="180181" y="937289"/>
                  <a:pt x="193854" y="933245"/>
                  <a:pt x="205427" y="925529"/>
                </a:cubicBezTo>
                <a:cubicBezTo>
                  <a:pt x="234380" y="906227"/>
                  <a:pt x="318946" y="834814"/>
                  <a:pt x="354716" y="822892"/>
                </a:cubicBezTo>
                <a:lnTo>
                  <a:pt x="382708" y="813562"/>
                </a:lnTo>
                <a:cubicBezTo>
                  <a:pt x="402952" y="786569"/>
                  <a:pt x="420412" y="759625"/>
                  <a:pt x="448022" y="738917"/>
                </a:cubicBezTo>
                <a:cubicBezTo>
                  <a:pt x="459150" y="730571"/>
                  <a:pt x="472904" y="726476"/>
                  <a:pt x="485345" y="720256"/>
                </a:cubicBezTo>
                <a:cubicBezTo>
                  <a:pt x="521404" y="684195"/>
                  <a:pt x="566835" y="637523"/>
                  <a:pt x="606643" y="617619"/>
                </a:cubicBezTo>
                <a:cubicBezTo>
                  <a:pt x="657128" y="592376"/>
                  <a:pt x="680314" y="586347"/>
                  <a:pt x="718610" y="552305"/>
                </a:cubicBezTo>
                <a:cubicBezTo>
                  <a:pt x="735047" y="537694"/>
                  <a:pt x="749712" y="521202"/>
                  <a:pt x="765263" y="505651"/>
                </a:cubicBezTo>
                <a:cubicBezTo>
                  <a:pt x="771484" y="499430"/>
                  <a:pt x="776057" y="490924"/>
                  <a:pt x="783925" y="486990"/>
                </a:cubicBezTo>
                <a:cubicBezTo>
                  <a:pt x="796366" y="480770"/>
                  <a:pt x="810386" y="477018"/>
                  <a:pt x="821247" y="468329"/>
                </a:cubicBezTo>
                <a:cubicBezTo>
                  <a:pt x="841855" y="451843"/>
                  <a:pt x="855272" y="426984"/>
                  <a:pt x="877231" y="412345"/>
                </a:cubicBezTo>
                <a:cubicBezTo>
                  <a:pt x="895892" y="399904"/>
                  <a:pt x="917355" y="390882"/>
                  <a:pt x="933214" y="375023"/>
                </a:cubicBezTo>
                <a:cubicBezTo>
                  <a:pt x="953850" y="354387"/>
                  <a:pt x="963216" y="341361"/>
                  <a:pt x="989198" y="328370"/>
                </a:cubicBezTo>
                <a:cubicBezTo>
                  <a:pt x="1004179" y="320880"/>
                  <a:pt x="1020300" y="315929"/>
                  <a:pt x="1035851" y="309709"/>
                </a:cubicBezTo>
                <a:cubicBezTo>
                  <a:pt x="1057064" y="288496"/>
                  <a:pt x="1074235" y="268686"/>
                  <a:pt x="1101165" y="253725"/>
                </a:cubicBezTo>
                <a:cubicBezTo>
                  <a:pt x="1115806" y="245591"/>
                  <a:pt x="1132267" y="241284"/>
                  <a:pt x="1147818" y="235064"/>
                </a:cubicBezTo>
                <a:cubicBezTo>
                  <a:pt x="1157149" y="225733"/>
                  <a:pt x="1165072" y="214742"/>
                  <a:pt x="1175810" y="207072"/>
                </a:cubicBezTo>
                <a:cubicBezTo>
                  <a:pt x="1198890" y="190587"/>
                  <a:pt x="1235409" y="181938"/>
                  <a:pt x="1259786" y="169749"/>
                </a:cubicBezTo>
                <a:cubicBezTo>
                  <a:pt x="1269816" y="164734"/>
                  <a:pt x="1278041" y="156652"/>
                  <a:pt x="1287778" y="151088"/>
                </a:cubicBezTo>
                <a:cubicBezTo>
                  <a:pt x="1322134" y="131456"/>
                  <a:pt x="1350656" y="125534"/>
                  <a:pt x="1381084" y="95105"/>
                </a:cubicBezTo>
                <a:cubicBezTo>
                  <a:pt x="1387304" y="88884"/>
                  <a:pt x="1391399" y="79225"/>
                  <a:pt x="1399745" y="76443"/>
                </a:cubicBezTo>
                <a:cubicBezTo>
                  <a:pt x="1424119" y="68318"/>
                  <a:pt x="1576001" y="57868"/>
                  <a:pt x="1577027" y="57782"/>
                </a:cubicBezTo>
                <a:cubicBezTo>
                  <a:pt x="1592578" y="54672"/>
                  <a:pt x="1608015" y="50924"/>
                  <a:pt x="1623680" y="48451"/>
                </a:cubicBezTo>
                <a:cubicBezTo>
                  <a:pt x="1667126" y="41591"/>
                  <a:pt x="1754308" y="29790"/>
                  <a:pt x="1754308" y="29790"/>
                </a:cubicBezTo>
                <a:cubicBezTo>
                  <a:pt x="1811526" y="-8355"/>
                  <a:pt x="1798740" y="-8087"/>
                  <a:pt x="1912929" y="20460"/>
                </a:cubicBezTo>
                <a:cubicBezTo>
                  <a:pt x="1923808" y="23180"/>
                  <a:pt x="1925370" y="39121"/>
                  <a:pt x="1931590" y="48451"/>
                </a:cubicBezTo>
                <a:cubicBezTo>
                  <a:pt x="1934700" y="57782"/>
                  <a:pt x="1935860" y="68009"/>
                  <a:pt x="1940920" y="76443"/>
                </a:cubicBezTo>
                <a:cubicBezTo>
                  <a:pt x="1945446" y="83987"/>
                  <a:pt x="1954086" y="88235"/>
                  <a:pt x="1959582" y="95105"/>
                </a:cubicBezTo>
                <a:cubicBezTo>
                  <a:pt x="1966587" y="103861"/>
                  <a:pt x="1972023" y="113766"/>
                  <a:pt x="1978243" y="123096"/>
                </a:cubicBezTo>
                <a:lnTo>
                  <a:pt x="1996904" y="179080"/>
                </a:lnTo>
                <a:lnTo>
                  <a:pt x="2006235" y="207072"/>
                </a:lnTo>
                <a:cubicBezTo>
                  <a:pt x="2009345" y="241284"/>
                  <a:pt x="2010707" y="275701"/>
                  <a:pt x="2015565" y="309709"/>
                </a:cubicBezTo>
                <a:cubicBezTo>
                  <a:pt x="2020496" y="344227"/>
                  <a:pt x="2024366" y="332372"/>
                  <a:pt x="2043557" y="356362"/>
                </a:cubicBezTo>
                <a:cubicBezTo>
                  <a:pt x="2050562" y="365119"/>
                  <a:pt x="2055213" y="375597"/>
                  <a:pt x="2062218" y="384354"/>
                </a:cubicBezTo>
                <a:cubicBezTo>
                  <a:pt x="2115400" y="450830"/>
                  <a:pt x="2042105" y="344851"/>
                  <a:pt x="2099541" y="431007"/>
                </a:cubicBezTo>
                <a:lnTo>
                  <a:pt x="2118202" y="486990"/>
                </a:lnTo>
                <a:lnTo>
                  <a:pt x="2127533" y="514982"/>
                </a:lnTo>
                <a:cubicBezTo>
                  <a:pt x="2124423" y="598958"/>
                  <a:pt x="2123792" y="683062"/>
                  <a:pt x="2118202" y="766909"/>
                </a:cubicBezTo>
                <a:cubicBezTo>
                  <a:pt x="2117548" y="776722"/>
                  <a:pt x="2113269" y="786103"/>
                  <a:pt x="2108871" y="794900"/>
                </a:cubicBezTo>
                <a:cubicBezTo>
                  <a:pt x="2103856" y="804930"/>
                  <a:pt x="2097389" y="814277"/>
                  <a:pt x="2090210" y="822892"/>
                </a:cubicBezTo>
                <a:cubicBezTo>
                  <a:pt x="2064415" y="853847"/>
                  <a:pt x="2060932" y="844126"/>
                  <a:pt x="2043557" y="878876"/>
                </a:cubicBezTo>
                <a:cubicBezTo>
                  <a:pt x="2030573" y="904844"/>
                  <a:pt x="2014945" y="955383"/>
                  <a:pt x="2006235" y="981513"/>
                </a:cubicBezTo>
                <a:cubicBezTo>
                  <a:pt x="2003125" y="990844"/>
                  <a:pt x="2002360" y="1001321"/>
                  <a:pt x="1996904" y="1009505"/>
                </a:cubicBezTo>
                <a:cubicBezTo>
                  <a:pt x="1990684" y="1018835"/>
                  <a:pt x="1982797" y="1027249"/>
                  <a:pt x="1978243" y="1037496"/>
                </a:cubicBezTo>
                <a:cubicBezTo>
                  <a:pt x="1970254" y="1055471"/>
                  <a:pt x="1959582" y="1093480"/>
                  <a:pt x="1959582" y="1093480"/>
                </a:cubicBezTo>
                <a:cubicBezTo>
                  <a:pt x="1956472" y="1118362"/>
                  <a:pt x="1958685" y="1144511"/>
                  <a:pt x="1950251" y="1168125"/>
                </a:cubicBezTo>
                <a:cubicBezTo>
                  <a:pt x="1942708" y="1189246"/>
                  <a:pt x="1928788" y="1208250"/>
                  <a:pt x="1912929" y="1224109"/>
                </a:cubicBezTo>
                <a:lnTo>
                  <a:pt x="1866276" y="1270762"/>
                </a:lnTo>
                <a:cubicBezTo>
                  <a:pt x="1860055" y="1276982"/>
                  <a:pt x="1854934" y="1284543"/>
                  <a:pt x="1847614" y="1289423"/>
                </a:cubicBezTo>
                <a:cubicBezTo>
                  <a:pt x="1781645" y="1333401"/>
                  <a:pt x="1863314" y="1278209"/>
                  <a:pt x="1782300" y="1336076"/>
                </a:cubicBezTo>
                <a:cubicBezTo>
                  <a:pt x="1773175" y="1342594"/>
                  <a:pt x="1763639" y="1348517"/>
                  <a:pt x="1754308" y="1354737"/>
                </a:cubicBezTo>
                <a:cubicBezTo>
                  <a:pt x="1704545" y="1429382"/>
                  <a:pt x="1769859" y="1339186"/>
                  <a:pt x="1707655" y="1401390"/>
                </a:cubicBezTo>
                <a:cubicBezTo>
                  <a:pt x="1699726" y="1409319"/>
                  <a:pt x="1696923" y="1421453"/>
                  <a:pt x="1688994" y="1429382"/>
                </a:cubicBezTo>
                <a:cubicBezTo>
                  <a:pt x="1681065" y="1437311"/>
                  <a:pt x="1669759" y="1441038"/>
                  <a:pt x="1661002" y="1448043"/>
                </a:cubicBezTo>
                <a:cubicBezTo>
                  <a:pt x="1614839" y="1484974"/>
                  <a:pt x="1672170" y="1446206"/>
                  <a:pt x="1623680" y="1494696"/>
                </a:cubicBezTo>
                <a:cubicBezTo>
                  <a:pt x="1615750" y="1502626"/>
                  <a:pt x="1604303" y="1506179"/>
                  <a:pt x="1595688" y="1513358"/>
                </a:cubicBezTo>
                <a:cubicBezTo>
                  <a:pt x="1585551" y="1521805"/>
                  <a:pt x="1578675" y="1534030"/>
                  <a:pt x="1567696" y="1541349"/>
                </a:cubicBezTo>
                <a:cubicBezTo>
                  <a:pt x="1559512" y="1546805"/>
                  <a:pt x="1548501" y="1546281"/>
                  <a:pt x="1539704" y="1550680"/>
                </a:cubicBezTo>
                <a:cubicBezTo>
                  <a:pt x="1529674" y="1555695"/>
                  <a:pt x="1520469" y="1562336"/>
                  <a:pt x="1511712" y="1569341"/>
                </a:cubicBezTo>
                <a:cubicBezTo>
                  <a:pt x="1504843" y="1574837"/>
                  <a:pt x="1498546" y="1581134"/>
                  <a:pt x="1493051" y="1588003"/>
                </a:cubicBezTo>
                <a:cubicBezTo>
                  <a:pt x="1486046" y="1596759"/>
                  <a:pt x="1483146" y="1608989"/>
                  <a:pt x="1474390" y="1615994"/>
                </a:cubicBezTo>
                <a:cubicBezTo>
                  <a:pt x="1466710" y="1622138"/>
                  <a:pt x="1455729" y="1622215"/>
                  <a:pt x="1446398" y="1625325"/>
                </a:cubicBezTo>
                <a:cubicBezTo>
                  <a:pt x="1437067" y="1634656"/>
                  <a:pt x="1429863" y="1646770"/>
                  <a:pt x="1418406" y="1653317"/>
                </a:cubicBezTo>
                <a:cubicBezTo>
                  <a:pt x="1407272" y="1659679"/>
                  <a:pt x="1393414" y="1659124"/>
                  <a:pt x="1381084" y="1662647"/>
                </a:cubicBezTo>
                <a:cubicBezTo>
                  <a:pt x="1297246" y="1686601"/>
                  <a:pt x="1441050" y="1653442"/>
                  <a:pt x="1287778" y="1681309"/>
                </a:cubicBezTo>
                <a:cubicBezTo>
                  <a:pt x="1275161" y="1683603"/>
                  <a:pt x="1263208" y="1689297"/>
                  <a:pt x="1250455" y="1690639"/>
                </a:cubicBezTo>
                <a:cubicBezTo>
                  <a:pt x="1203955" y="1695534"/>
                  <a:pt x="1157149" y="1696860"/>
                  <a:pt x="1110496" y="1699970"/>
                </a:cubicBezTo>
                <a:cubicBezTo>
                  <a:pt x="945657" y="1727441"/>
                  <a:pt x="1151200" y="1692568"/>
                  <a:pt x="1007859" y="1718631"/>
                </a:cubicBezTo>
                <a:cubicBezTo>
                  <a:pt x="989246" y="1722015"/>
                  <a:pt x="970762" y="1726851"/>
                  <a:pt x="951876" y="1727962"/>
                </a:cubicBezTo>
                <a:cubicBezTo>
                  <a:pt x="864885" y="1733079"/>
                  <a:pt x="777704" y="1734182"/>
                  <a:pt x="690618" y="1737292"/>
                </a:cubicBezTo>
                <a:cubicBezTo>
                  <a:pt x="681288" y="1740402"/>
                  <a:pt x="672168" y="1744238"/>
                  <a:pt x="662627" y="1746623"/>
                </a:cubicBezTo>
                <a:cubicBezTo>
                  <a:pt x="647241" y="1750470"/>
                  <a:pt x="630823" y="1750385"/>
                  <a:pt x="615973" y="1755954"/>
                </a:cubicBezTo>
                <a:cubicBezTo>
                  <a:pt x="605473" y="1759891"/>
                  <a:pt x="599072" y="1772952"/>
                  <a:pt x="587982" y="1774615"/>
                </a:cubicBezTo>
                <a:cubicBezTo>
                  <a:pt x="524563" y="1784128"/>
                  <a:pt x="542884" y="1760619"/>
                  <a:pt x="457353" y="175595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07206F3-DD1C-4250-A85E-45685A40A646}"/>
              </a:ext>
            </a:extLst>
          </p:cNvPr>
          <p:cNvSpPr/>
          <p:nvPr/>
        </p:nvSpPr>
        <p:spPr>
          <a:xfrm>
            <a:off x="2015412" y="3051110"/>
            <a:ext cx="662474" cy="783772"/>
          </a:xfrm>
          <a:custGeom>
            <a:avLst/>
            <a:gdLst>
              <a:gd name="connsiteX0" fmla="*/ 55984 w 662474"/>
              <a:gd name="connsiteY0" fmla="*/ 158621 h 783772"/>
              <a:gd name="connsiteX1" fmla="*/ 37323 w 662474"/>
              <a:gd name="connsiteY1" fmla="*/ 205274 h 783772"/>
              <a:gd name="connsiteX2" fmla="*/ 18661 w 662474"/>
              <a:gd name="connsiteY2" fmla="*/ 223935 h 783772"/>
              <a:gd name="connsiteX3" fmla="*/ 0 w 662474"/>
              <a:gd name="connsiteY3" fmla="*/ 391886 h 783772"/>
              <a:gd name="connsiteX4" fmla="*/ 9331 w 662474"/>
              <a:gd name="connsiteY4" fmla="*/ 569168 h 783772"/>
              <a:gd name="connsiteX5" fmla="*/ 18661 w 662474"/>
              <a:gd name="connsiteY5" fmla="*/ 597159 h 783772"/>
              <a:gd name="connsiteX6" fmla="*/ 27992 w 662474"/>
              <a:gd name="connsiteY6" fmla="*/ 643812 h 783772"/>
              <a:gd name="connsiteX7" fmla="*/ 65315 w 662474"/>
              <a:gd name="connsiteY7" fmla="*/ 681135 h 783772"/>
              <a:gd name="connsiteX8" fmla="*/ 83976 w 662474"/>
              <a:gd name="connsiteY8" fmla="*/ 709127 h 783772"/>
              <a:gd name="connsiteX9" fmla="*/ 177282 w 662474"/>
              <a:gd name="connsiteY9" fmla="*/ 783772 h 783772"/>
              <a:gd name="connsiteX10" fmla="*/ 270588 w 662474"/>
              <a:gd name="connsiteY10" fmla="*/ 774441 h 783772"/>
              <a:gd name="connsiteX11" fmla="*/ 298580 w 662474"/>
              <a:gd name="connsiteY11" fmla="*/ 709127 h 783772"/>
              <a:gd name="connsiteX12" fmla="*/ 326572 w 662474"/>
              <a:gd name="connsiteY12" fmla="*/ 699796 h 783772"/>
              <a:gd name="connsiteX13" fmla="*/ 363894 w 662474"/>
              <a:gd name="connsiteY13" fmla="*/ 662474 h 783772"/>
              <a:gd name="connsiteX14" fmla="*/ 382555 w 662474"/>
              <a:gd name="connsiteY14" fmla="*/ 643812 h 783772"/>
              <a:gd name="connsiteX15" fmla="*/ 419878 w 662474"/>
              <a:gd name="connsiteY15" fmla="*/ 634482 h 783772"/>
              <a:gd name="connsiteX16" fmla="*/ 513184 w 662474"/>
              <a:gd name="connsiteY16" fmla="*/ 606490 h 783772"/>
              <a:gd name="connsiteX17" fmla="*/ 541176 w 662474"/>
              <a:gd name="connsiteY17" fmla="*/ 587829 h 783772"/>
              <a:gd name="connsiteX18" fmla="*/ 569168 w 662474"/>
              <a:gd name="connsiteY18" fmla="*/ 578498 h 783772"/>
              <a:gd name="connsiteX19" fmla="*/ 615821 w 662474"/>
              <a:gd name="connsiteY19" fmla="*/ 559837 h 783772"/>
              <a:gd name="connsiteX20" fmla="*/ 643812 w 662474"/>
              <a:gd name="connsiteY20" fmla="*/ 475861 h 783772"/>
              <a:gd name="connsiteX21" fmla="*/ 653143 w 662474"/>
              <a:gd name="connsiteY21" fmla="*/ 447870 h 783772"/>
              <a:gd name="connsiteX22" fmla="*/ 662474 w 662474"/>
              <a:gd name="connsiteY22" fmla="*/ 419878 h 783772"/>
              <a:gd name="connsiteX23" fmla="*/ 653143 w 662474"/>
              <a:gd name="connsiteY23" fmla="*/ 121298 h 783772"/>
              <a:gd name="connsiteX24" fmla="*/ 634482 w 662474"/>
              <a:gd name="connsiteY24" fmla="*/ 65314 h 783772"/>
              <a:gd name="connsiteX25" fmla="*/ 606490 w 662474"/>
              <a:gd name="connsiteY25" fmla="*/ 46653 h 783772"/>
              <a:gd name="connsiteX26" fmla="*/ 587829 w 662474"/>
              <a:gd name="connsiteY26" fmla="*/ 18661 h 783772"/>
              <a:gd name="connsiteX27" fmla="*/ 531845 w 662474"/>
              <a:gd name="connsiteY27" fmla="*/ 0 h 783772"/>
              <a:gd name="connsiteX28" fmla="*/ 298580 w 662474"/>
              <a:gd name="connsiteY28" fmla="*/ 9331 h 783772"/>
              <a:gd name="connsiteX29" fmla="*/ 251927 w 662474"/>
              <a:gd name="connsiteY29" fmla="*/ 18661 h 783772"/>
              <a:gd name="connsiteX30" fmla="*/ 233266 w 662474"/>
              <a:gd name="connsiteY30" fmla="*/ 37323 h 783772"/>
              <a:gd name="connsiteX31" fmla="*/ 205274 w 662474"/>
              <a:gd name="connsiteY31" fmla="*/ 46653 h 783772"/>
              <a:gd name="connsiteX32" fmla="*/ 167951 w 662474"/>
              <a:gd name="connsiteY32" fmla="*/ 93306 h 783772"/>
              <a:gd name="connsiteX33" fmla="*/ 158621 w 662474"/>
              <a:gd name="connsiteY33" fmla="*/ 121298 h 783772"/>
              <a:gd name="connsiteX34" fmla="*/ 111968 w 662474"/>
              <a:gd name="connsiteY34" fmla="*/ 149290 h 783772"/>
              <a:gd name="connsiteX35" fmla="*/ 55984 w 662474"/>
              <a:gd name="connsiteY35" fmla="*/ 158621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2474" h="783772">
                <a:moveTo>
                  <a:pt x="55984" y="158621"/>
                </a:moveTo>
                <a:cubicBezTo>
                  <a:pt x="43543" y="167952"/>
                  <a:pt x="45633" y="190732"/>
                  <a:pt x="37323" y="205274"/>
                </a:cubicBezTo>
                <a:cubicBezTo>
                  <a:pt x="32958" y="212912"/>
                  <a:pt x="21189" y="215509"/>
                  <a:pt x="18661" y="223935"/>
                </a:cubicBezTo>
                <a:cubicBezTo>
                  <a:pt x="14701" y="237136"/>
                  <a:pt x="300" y="388883"/>
                  <a:pt x="0" y="391886"/>
                </a:cubicBezTo>
                <a:cubicBezTo>
                  <a:pt x="3110" y="450980"/>
                  <a:pt x="3974" y="510235"/>
                  <a:pt x="9331" y="569168"/>
                </a:cubicBezTo>
                <a:cubicBezTo>
                  <a:pt x="10221" y="578963"/>
                  <a:pt x="16276" y="587618"/>
                  <a:pt x="18661" y="597159"/>
                </a:cubicBezTo>
                <a:cubicBezTo>
                  <a:pt x="22507" y="612544"/>
                  <a:pt x="20290" y="629949"/>
                  <a:pt x="27992" y="643812"/>
                </a:cubicBezTo>
                <a:cubicBezTo>
                  <a:pt x="36537" y="659192"/>
                  <a:pt x="55556" y="666496"/>
                  <a:pt x="65315" y="681135"/>
                </a:cubicBezTo>
                <a:cubicBezTo>
                  <a:pt x="71535" y="690466"/>
                  <a:pt x="76797" y="700512"/>
                  <a:pt x="83976" y="709127"/>
                </a:cubicBezTo>
                <a:cubicBezTo>
                  <a:pt x="109813" y="740132"/>
                  <a:pt x="144120" y="761663"/>
                  <a:pt x="177282" y="783772"/>
                </a:cubicBezTo>
                <a:cubicBezTo>
                  <a:pt x="208384" y="780662"/>
                  <a:pt x="240935" y="784326"/>
                  <a:pt x="270588" y="774441"/>
                </a:cubicBezTo>
                <a:cubicBezTo>
                  <a:pt x="295171" y="766247"/>
                  <a:pt x="287891" y="722488"/>
                  <a:pt x="298580" y="709127"/>
                </a:cubicBezTo>
                <a:cubicBezTo>
                  <a:pt x="304724" y="701447"/>
                  <a:pt x="317241" y="702906"/>
                  <a:pt x="326572" y="699796"/>
                </a:cubicBezTo>
                <a:cubicBezTo>
                  <a:pt x="343159" y="650031"/>
                  <a:pt x="322424" y="687356"/>
                  <a:pt x="363894" y="662474"/>
                </a:cubicBezTo>
                <a:cubicBezTo>
                  <a:pt x="371437" y="657948"/>
                  <a:pt x="374687" y="647746"/>
                  <a:pt x="382555" y="643812"/>
                </a:cubicBezTo>
                <a:cubicBezTo>
                  <a:pt x="394025" y="638077"/>
                  <a:pt x="407595" y="638167"/>
                  <a:pt x="419878" y="634482"/>
                </a:cubicBezTo>
                <a:cubicBezTo>
                  <a:pt x="533485" y="600401"/>
                  <a:pt x="427142" y="628001"/>
                  <a:pt x="513184" y="606490"/>
                </a:cubicBezTo>
                <a:cubicBezTo>
                  <a:pt x="522515" y="600270"/>
                  <a:pt x="531146" y="592844"/>
                  <a:pt x="541176" y="587829"/>
                </a:cubicBezTo>
                <a:cubicBezTo>
                  <a:pt x="549973" y="583430"/>
                  <a:pt x="559959" y="581951"/>
                  <a:pt x="569168" y="578498"/>
                </a:cubicBezTo>
                <a:cubicBezTo>
                  <a:pt x="584850" y="572617"/>
                  <a:pt x="600270" y="566057"/>
                  <a:pt x="615821" y="559837"/>
                </a:cubicBezTo>
                <a:lnTo>
                  <a:pt x="643812" y="475861"/>
                </a:lnTo>
                <a:lnTo>
                  <a:pt x="653143" y="447870"/>
                </a:lnTo>
                <a:lnTo>
                  <a:pt x="662474" y="419878"/>
                </a:lnTo>
                <a:cubicBezTo>
                  <a:pt x="659364" y="320351"/>
                  <a:pt x="660980" y="220564"/>
                  <a:pt x="653143" y="121298"/>
                </a:cubicBezTo>
                <a:cubicBezTo>
                  <a:pt x="651595" y="101688"/>
                  <a:pt x="650849" y="76225"/>
                  <a:pt x="634482" y="65314"/>
                </a:cubicBezTo>
                <a:lnTo>
                  <a:pt x="606490" y="46653"/>
                </a:lnTo>
                <a:cubicBezTo>
                  <a:pt x="600270" y="37322"/>
                  <a:pt x="597338" y="24604"/>
                  <a:pt x="587829" y="18661"/>
                </a:cubicBezTo>
                <a:cubicBezTo>
                  <a:pt x="571148" y="8236"/>
                  <a:pt x="531845" y="0"/>
                  <a:pt x="531845" y="0"/>
                </a:cubicBezTo>
                <a:cubicBezTo>
                  <a:pt x="454090" y="3110"/>
                  <a:pt x="376225" y="4155"/>
                  <a:pt x="298580" y="9331"/>
                </a:cubicBezTo>
                <a:cubicBezTo>
                  <a:pt x="282756" y="10386"/>
                  <a:pt x="266504" y="12414"/>
                  <a:pt x="251927" y="18661"/>
                </a:cubicBezTo>
                <a:cubicBezTo>
                  <a:pt x="243841" y="22126"/>
                  <a:pt x="240809" y="32797"/>
                  <a:pt x="233266" y="37323"/>
                </a:cubicBezTo>
                <a:cubicBezTo>
                  <a:pt x="224832" y="42383"/>
                  <a:pt x="214605" y="43543"/>
                  <a:pt x="205274" y="46653"/>
                </a:cubicBezTo>
                <a:cubicBezTo>
                  <a:pt x="181819" y="117014"/>
                  <a:pt x="216187" y="33011"/>
                  <a:pt x="167951" y="93306"/>
                </a:cubicBezTo>
                <a:cubicBezTo>
                  <a:pt x="161807" y="100986"/>
                  <a:pt x="163681" y="112864"/>
                  <a:pt x="158621" y="121298"/>
                </a:cubicBezTo>
                <a:cubicBezTo>
                  <a:pt x="147604" y="139659"/>
                  <a:pt x="131982" y="145287"/>
                  <a:pt x="111968" y="149290"/>
                </a:cubicBezTo>
                <a:cubicBezTo>
                  <a:pt x="105868" y="150510"/>
                  <a:pt x="68425" y="149290"/>
                  <a:pt x="55984" y="158621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4F969DF-A5D8-4BB1-BBAC-CEEEFFFEF2AF}"/>
              </a:ext>
            </a:extLst>
          </p:cNvPr>
          <p:cNvSpPr txBox="1"/>
          <p:nvPr/>
        </p:nvSpPr>
        <p:spPr>
          <a:xfrm>
            <a:off x="7452344" y="2118272"/>
            <a:ext cx="1107193" cy="5389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Re-route gas outlet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to LP Separator Train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7C9D08-9444-416F-AFC5-B5101F3EF3EA}"/>
              </a:ext>
            </a:extLst>
          </p:cNvPr>
          <p:cNvSpPr/>
          <p:nvPr/>
        </p:nvSpPr>
        <p:spPr>
          <a:xfrm>
            <a:off x="7438503" y="2061451"/>
            <a:ext cx="1376319" cy="5493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7C8AEF-B5F2-431C-9EE9-196A03442E13}"/>
              </a:ext>
            </a:extLst>
          </p:cNvPr>
          <p:cNvCxnSpPr>
            <a:endCxn id="59" idx="8"/>
          </p:cNvCxnSpPr>
          <p:nvPr/>
        </p:nvCxnSpPr>
        <p:spPr>
          <a:xfrm flipH="1" flipV="1">
            <a:off x="7240555" y="1082351"/>
            <a:ext cx="467074" cy="967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A1F8719-B9B2-4AA9-8EAF-9FBFFCC73C4B}"/>
              </a:ext>
            </a:extLst>
          </p:cNvPr>
          <p:cNvSpPr/>
          <p:nvPr/>
        </p:nvSpPr>
        <p:spPr>
          <a:xfrm>
            <a:off x="7380514" y="4402530"/>
            <a:ext cx="774441" cy="87179"/>
          </a:xfrm>
          <a:custGeom>
            <a:avLst/>
            <a:gdLst>
              <a:gd name="connsiteX0" fmla="*/ 0 w 774441"/>
              <a:gd name="connsiteY0" fmla="*/ 38841 h 87179"/>
              <a:gd name="connsiteX1" fmla="*/ 74645 w 774441"/>
              <a:gd name="connsiteY1" fmla="*/ 48172 h 87179"/>
              <a:gd name="connsiteX2" fmla="*/ 111968 w 774441"/>
              <a:gd name="connsiteY2" fmla="*/ 57503 h 87179"/>
              <a:gd name="connsiteX3" fmla="*/ 214604 w 774441"/>
              <a:gd name="connsiteY3" fmla="*/ 66833 h 87179"/>
              <a:gd name="connsiteX4" fmla="*/ 242596 w 774441"/>
              <a:gd name="connsiteY4" fmla="*/ 85494 h 87179"/>
              <a:gd name="connsiteX5" fmla="*/ 587829 w 774441"/>
              <a:gd name="connsiteY5" fmla="*/ 76164 h 87179"/>
              <a:gd name="connsiteX6" fmla="*/ 662474 w 774441"/>
              <a:gd name="connsiteY6" fmla="*/ 38841 h 87179"/>
              <a:gd name="connsiteX7" fmla="*/ 709127 w 774441"/>
              <a:gd name="connsiteY7" fmla="*/ 20180 h 87179"/>
              <a:gd name="connsiteX8" fmla="*/ 737119 w 774441"/>
              <a:gd name="connsiteY8" fmla="*/ 1519 h 87179"/>
              <a:gd name="connsiteX9" fmla="*/ 774441 w 774441"/>
              <a:gd name="connsiteY9" fmla="*/ 1519 h 8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441" h="87179">
                <a:moveTo>
                  <a:pt x="0" y="38841"/>
                </a:moveTo>
                <a:cubicBezTo>
                  <a:pt x="24882" y="41951"/>
                  <a:pt x="49911" y="44050"/>
                  <a:pt x="74645" y="48172"/>
                </a:cubicBezTo>
                <a:cubicBezTo>
                  <a:pt x="87294" y="50280"/>
                  <a:pt x="99257" y="55808"/>
                  <a:pt x="111968" y="57503"/>
                </a:cubicBezTo>
                <a:cubicBezTo>
                  <a:pt x="146020" y="62043"/>
                  <a:pt x="180392" y="63723"/>
                  <a:pt x="214604" y="66833"/>
                </a:cubicBezTo>
                <a:cubicBezTo>
                  <a:pt x="223935" y="73053"/>
                  <a:pt x="231385" y="85214"/>
                  <a:pt x="242596" y="85494"/>
                </a:cubicBezTo>
                <a:cubicBezTo>
                  <a:pt x="357680" y="88371"/>
                  <a:pt x="473413" y="88877"/>
                  <a:pt x="587829" y="76164"/>
                </a:cubicBezTo>
                <a:cubicBezTo>
                  <a:pt x="615477" y="73092"/>
                  <a:pt x="636645" y="49172"/>
                  <a:pt x="662474" y="38841"/>
                </a:cubicBezTo>
                <a:cubicBezTo>
                  <a:pt x="678025" y="32621"/>
                  <a:pt x="694146" y="27670"/>
                  <a:pt x="709127" y="20180"/>
                </a:cubicBezTo>
                <a:cubicBezTo>
                  <a:pt x="719157" y="15165"/>
                  <a:pt x="726336" y="4600"/>
                  <a:pt x="737119" y="1519"/>
                </a:cubicBezTo>
                <a:cubicBezTo>
                  <a:pt x="749081" y="-1899"/>
                  <a:pt x="762000" y="1519"/>
                  <a:pt x="774441" y="15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0C32D87D-8CE3-4B4B-9853-9B2140886A00}"/>
              </a:ext>
            </a:extLst>
          </p:cNvPr>
          <p:cNvSpPr/>
          <p:nvPr/>
        </p:nvSpPr>
        <p:spPr>
          <a:xfrm>
            <a:off x="7451419" y="4749132"/>
            <a:ext cx="774441" cy="87179"/>
          </a:xfrm>
          <a:custGeom>
            <a:avLst/>
            <a:gdLst>
              <a:gd name="connsiteX0" fmla="*/ 0 w 774441"/>
              <a:gd name="connsiteY0" fmla="*/ 38841 h 87179"/>
              <a:gd name="connsiteX1" fmla="*/ 74645 w 774441"/>
              <a:gd name="connsiteY1" fmla="*/ 48172 h 87179"/>
              <a:gd name="connsiteX2" fmla="*/ 111968 w 774441"/>
              <a:gd name="connsiteY2" fmla="*/ 57503 h 87179"/>
              <a:gd name="connsiteX3" fmla="*/ 214604 w 774441"/>
              <a:gd name="connsiteY3" fmla="*/ 66833 h 87179"/>
              <a:gd name="connsiteX4" fmla="*/ 242596 w 774441"/>
              <a:gd name="connsiteY4" fmla="*/ 85494 h 87179"/>
              <a:gd name="connsiteX5" fmla="*/ 587829 w 774441"/>
              <a:gd name="connsiteY5" fmla="*/ 76164 h 87179"/>
              <a:gd name="connsiteX6" fmla="*/ 662474 w 774441"/>
              <a:gd name="connsiteY6" fmla="*/ 38841 h 87179"/>
              <a:gd name="connsiteX7" fmla="*/ 709127 w 774441"/>
              <a:gd name="connsiteY7" fmla="*/ 20180 h 87179"/>
              <a:gd name="connsiteX8" fmla="*/ 737119 w 774441"/>
              <a:gd name="connsiteY8" fmla="*/ 1519 h 87179"/>
              <a:gd name="connsiteX9" fmla="*/ 774441 w 774441"/>
              <a:gd name="connsiteY9" fmla="*/ 1519 h 8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441" h="87179">
                <a:moveTo>
                  <a:pt x="0" y="38841"/>
                </a:moveTo>
                <a:cubicBezTo>
                  <a:pt x="24882" y="41951"/>
                  <a:pt x="49911" y="44050"/>
                  <a:pt x="74645" y="48172"/>
                </a:cubicBezTo>
                <a:cubicBezTo>
                  <a:pt x="87294" y="50280"/>
                  <a:pt x="99257" y="55808"/>
                  <a:pt x="111968" y="57503"/>
                </a:cubicBezTo>
                <a:cubicBezTo>
                  <a:pt x="146020" y="62043"/>
                  <a:pt x="180392" y="63723"/>
                  <a:pt x="214604" y="66833"/>
                </a:cubicBezTo>
                <a:cubicBezTo>
                  <a:pt x="223935" y="73053"/>
                  <a:pt x="231385" y="85214"/>
                  <a:pt x="242596" y="85494"/>
                </a:cubicBezTo>
                <a:cubicBezTo>
                  <a:pt x="357680" y="88371"/>
                  <a:pt x="473413" y="88877"/>
                  <a:pt x="587829" y="76164"/>
                </a:cubicBezTo>
                <a:cubicBezTo>
                  <a:pt x="615477" y="73092"/>
                  <a:pt x="636645" y="49172"/>
                  <a:pt x="662474" y="38841"/>
                </a:cubicBezTo>
                <a:cubicBezTo>
                  <a:pt x="678025" y="32621"/>
                  <a:pt x="694146" y="27670"/>
                  <a:pt x="709127" y="20180"/>
                </a:cubicBezTo>
                <a:cubicBezTo>
                  <a:pt x="719157" y="15165"/>
                  <a:pt x="726336" y="4600"/>
                  <a:pt x="737119" y="1519"/>
                </a:cubicBezTo>
                <a:cubicBezTo>
                  <a:pt x="749081" y="-1899"/>
                  <a:pt x="762000" y="1519"/>
                  <a:pt x="774441" y="1519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3199061-DFBA-4788-B04E-47856A497691}"/>
              </a:ext>
            </a:extLst>
          </p:cNvPr>
          <p:cNvSpPr txBox="1"/>
          <p:nvPr/>
        </p:nvSpPr>
        <p:spPr>
          <a:xfrm>
            <a:off x="6788659" y="4713730"/>
            <a:ext cx="1107193" cy="2789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PHASE 2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F0E1F314-445E-4689-9048-DBA9B7F6C4DF}"/>
              </a:ext>
            </a:extLst>
          </p:cNvPr>
          <p:cNvSpPr txBox="1"/>
          <p:nvPr/>
        </p:nvSpPr>
        <p:spPr>
          <a:xfrm>
            <a:off x="6788660" y="4375561"/>
            <a:ext cx="1107193" cy="3298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PHASE 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798A9B0-A477-479D-806A-7F7DB89BA409}"/>
              </a:ext>
            </a:extLst>
          </p:cNvPr>
          <p:cNvSpPr txBox="1"/>
          <p:nvPr/>
        </p:nvSpPr>
        <p:spPr>
          <a:xfrm>
            <a:off x="6775677" y="4064416"/>
            <a:ext cx="1107193" cy="2789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LEGEND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BE7EE78-3CFF-4E6E-B1C9-7AB581B0E026}"/>
              </a:ext>
            </a:extLst>
          </p:cNvPr>
          <p:cNvSpPr/>
          <p:nvPr/>
        </p:nvSpPr>
        <p:spPr>
          <a:xfrm>
            <a:off x="6721415" y="4031753"/>
            <a:ext cx="1433540" cy="19474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95BD338-A331-449B-84FD-85A28A245B29}"/>
              </a:ext>
            </a:extLst>
          </p:cNvPr>
          <p:cNvSpPr txBox="1"/>
          <p:nvPr/>
        </p:nvSpPr>
        <p:spPr>
          <a:xfrm>
            <a:off x="3301809" y="5065367"/>
            <a:ext cx="762185" cy="4708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Link HP2 Inlet Manifold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to AGS export line to CPF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303E870-EF99-461C-A578-5BC95D74C83C}"/>
              </a:ext>
            </a:extLst>
          </p:cNvPr>
          <p:cNvSpPr/>
          <p:nvPr/>
        </p:nvSpPr>
        <p:spPr>
          <a:xfrm>
            <a:off x="296276" y="3648726"/>
            <a:ext cx="1530636" cy="3646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C07100D-24B4-4EB9-B771-5348987EC608}"/>
              </a:ext>
            </a:extLst>
          </p:cNvPr>
          <p:cNvSpPr/>
          <p:nvPr/>
        </p:nvSpPr>
        <p:spPr>
          <a:xfrm>
            <a:off x="3237241" y="4897417"/>
            <a:ext cx="1530702" cy="63587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69F569A-7629-454B-BADB-6AA2BB8C3C44}"/>
              </a:ext>
            </a:extLst>
          </p:cNvPr>
          <p:cNvSpPr/>
          <p:nvPr/>
        </p:nvSpPr>
        <p:spPr>
          <a:xfrm>
            <a:off x="5516927" y="2649065"/>
            <a:ext cx="842613" cy="54932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07695F6-75CA-4A10-A181-E0A76B2B0D3F}"/>
              </a:ext>
            </a:extLst>
          </p:cNvPr>
          <p:cNvSpPr txBox="1"/>
          <p:nvPr/>
        </p:nvSpPr>
        <p:spPr>
          <a:xfrm>
            <a:off x="5588404" y="2740015"/>
            <a:ext cx="762185" cy="4708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By-pass Slug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Catcher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16EBBC5-F59F-4242-A90D-415398F14428}"/>
              </a:ext>
            </a:extLst>
          </p:cNvPr>
          <p:cNvSpPr txBox="1"/>
          <p:nvPr/>
        </p:nvSpPr>
        <p:spPr>
          <a:xfrm>
            <a:off x="406754" y="3636467"/>
            <a:ext cx="1113634" cy="509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Link Export Pump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GB" sz="1000" b="1" dirty="0"/>
              <a:t> Discharge to AGS export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3712C28-CFE2-482D-9B10-8E41CB074B87}"/>
              </a:ext>
            </a:extLst>
          </p:cNvPr>
          <p:cNvCxnSpPr>
            <a:stCxn id="364" idx="3"/>
            <a:endCxn id="61" idx="6"/>
          </p:cNvCxnSpPr>
          <p:nvPr/>
        </p:nvCxnSpPr>
        <p:spPr>
          <a:xfrm flipV="1">
            <a:off x="1826912" y="3694922"/>
            <a:ext cx="216492" cy="13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E602A1-4439-438A-8B17-B67FAC9AC657}"/>
              </a:ext>
            </a:extLst>
          </p:cNvPr>
          <p:cNvCxnSpPr>
            <a:stCxn id="365" idx="0"/>
            <a:endCxn id="60" idx="80"/>
          </p:cNvCxnSpPr>
          <p:nvPr/>
        </p:nvCxnSpPr>
        <p:spPr>
          <a:xfrm flipH="1" flipV="1">
            <a:off x="3508310" y="4329404"/>
            <a:ext cx="494282" cy="568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20">
            <a:extLst>
              <a:ext uri="{FF2B5EF4-FFF2-40B4-BE49-F238E27FC236}">
                <a16:creationId xmlns:a16="http://schemas.microsoft.com/office/drawing/2014/main" id="{36F2A9B6-0A6F-49FD-92D2-2D584ED483E7}"/>
              </a:ext>
            </a:extLst>
          </p:cNvPr>
          <p:cNvSpPr/>
          <p:nvPr/>
        </p:nvSpPr>
        <p:spPr>
          <a:xfrm>
            <a:off x="6475751" y="3845776"/>
            <a:ext cx="1968717" cy="1195534"/>
          </a:xfrm>
          <a:prstGeom prst="roundRect">
            <a:avLst/>
          </a:prstGeom>
          <a:noFill/>
          <a:ln w="19050">
            <a:solidFill>
              <a:srgbClr val="00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ECDB429-9BE3-4588-B066-F8C1E0B70E76}"/>
              </a:ext>
            </a:extLst>
          </p:cNvPr>
          <p:cNvSpPr/>
          <p:nvPr/>
        </p:nvSpPr>
        <p:spPr>
          <a:xfrm rot="10641909">
            <a:off x="923141" y="1869395"/>
            <a:ext cx="212171" cy="17963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Arrow: Right 371">
            <a:extLst>
              <a:ext uri="{FF2B5EF4-FFF2-40B4-BE49-F238E27FC236}">
                <a16:creationId xmlns:a16="http://schemas.microsoft.com/office/drawing/2014/main" id="{23154AD1-C4F4-45F4-9166-9563A8787465}"/>
              </a:ext>
            </a:extLst>
          </p:cNvPr>
          <p:cNvSpPr/>
          <p:nvPr/>
        </p:nvSpPr>
        <p:spPr>
          <a:xfrm>
            <a:off x="6263529" y="1994517"/>
            <a:ext cx="156673" cy="12918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2BC976-A5D5-48F8-A02E-FFDB2418EA19}"/>
              </a:ext>
            </a:extLst>
          </p:cNvPr>
          <p:cNvCxnSpPr>
            <a:stCxn id="366" idx="0"/>
            <a:endCxn id="58" idx="1"/>
          </p:cNvCxnSpPr>
          <p:nvPr/>
        </p:nvCxnSpPr>
        <p:spPr>
          <a:xfrm flipH="1" flipV="1">
            <a:off x="5682343" y="1866122"/>
            <a:ext cx="255891" cy="78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168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938-D63B-41AB-BFD4-A7636D20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728663"/>
            <a:ext cx="8134350" cy="316366"/>
          </a:xfrm>
        </p:spPr>
        <p:txBody>
          <a:bodyPr/>
          <a:lstStyle/>
          <a:p>
            <a:r>
              <a:rPr lang="en-US" err="1"/>
              <a:t>Okordia</a:t>
            </a:r>
            <a:r>
              <a:rPr lang="en-US"/>
              <a:t> Axis </a:t>
            </a:r>
            <a:r>
              <a:rPr lang="en-US" dirty="0"/>
              <a:t>Sabotage History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2EB6F8-E0F0-4F74-8432-FD9AB132A55D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51992708"/>
              </p:ext>
            </p:extLst>
          </p:nvPr>
        </p:nvGraphicFramePr>
        <p:xfrm>
          <a:off x="429208" y="1194319"/>
          <a:ext cx="8518852" cy="4935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09">
                  <a:extLst>
                    <a:ext uri="{9D8B030D-6E8A-4147-A177-3AD203B41FA5}">
                      <a16:colId xmlns:a16="http://schemas.microsoft.com/office/drawing/2014/main" val="1114052715"/>
                    </a:ext>
                  </a:extLst>
                </a:gridCol>
                <a:gridCol w="757943">
                  <a:extLst>
                    <a:ext uri="{9D8B030D-6E8A-4147-A177-3AD203B41FA5}">
                      <a16:colId xmlns:a16="http://schemas.microsoft.com/office/drawing/2014/main" val="1860622930"/>
                    </a:ext>
                  </a:extLst>
                </a:gridCol>
                <a:gridCol w="886046">
                  <a:extLst>
                    <a:ext uri="{9D8B030D-6E8A-4147-A177-3AD203B41FA5}">
                      <a16:colId xmlns:a16="http://schemas.microsoft.com/office/drawing/2014/main" val="1160038924"/>
                    </a:ext>
                  </a:extLst>
                </a:gridCol>
                <a:gridCol w="544438">
                  <a:extLst>
                    <a:ext uri="{9D8B030D-6E8A-4147-A177-3AD203B41FA5}">
                      <a16:colId xmlns:a16="http://schemas.microsoft.com/office/drawing/2014/main" val="3345912761"/>
                    </a:ext>
                  </a:extLst>
                </a:gridCol>
                <a:gridCol w="655656">
                  <a:extLst>
                    <a:ext uri="{9D8B030D-6E8A-4147-A177-3AD203B41FA5}">
                      <a16:colId xmlns:a16="http://schemas.microsoft.com/office/drawing/2014/main" val="3073968319"/>
                    </a:ext>
                  </a:extLst>
                </a:gridCol>
                <a:gridCol w="1831678">
                  <a:extLst>
                    <a:ext uri="{9D8B030D-6E8A-4147-A177-3AD203B41FA5}">
                      <a16:colId xmlns:a16="http://schemas.microsoft.com/office/drawing/2014/main" val="1212785268"/>
                    </a:ext>
                  </a:extLst>
                </a:gridCol>
                <a:gridCol w="544438">
                  <a:extLst>
                    <a:ext uri="{9D8B030D-6E8A-4147-A177-3AD203B41FA5}">
                      <a16:colId xmlns:a16="http://schemas.microsoft.com/office/drawing/2014/main" val="2301500381"/>
                    </a:ext>
                  </a:extLst>
                </a:gridCol>
                <a:gridCol w="544438">
                  <a:extLst>
                    <a:ext uri="{9D8B030D-6E8A-4147-A177-3AD203B41FA5}">
                      <a16:colId xmlns:a16="http://schemas.microsoft.com/office/drawing/2014/main" val="3097380728"/>
                    </a:ext>
                  </a:extLst>
                </a:gridCol>
                <a:gridCol w="672541">
                  <a:extLst>
                    <a:ext uri="{9D8B030D-6E8A-4147-A177-3AD203B41FA5}">
                      <a16:colId xmlns:a16="http://schemas.microsoft.com/office/drawing/2014/main" val="3361649762"/>
                    </a:ext>
                  </a:extLst>
                </a:gridCol>
                <a:gridCol w="1152927">
                  <a:extLst>
                    <a:ext uri="{9D8B030D-6E8A-4147-A177-3AD203B41FA5}">
                      <a16:colId xmlns:a16="http://schemas.microsoft.com/office/drawing/2014/main" val="706924870"/>
                    </a:ext>
                  </a:extLst>
                </a:gridCol>
                <a:gridCol w="544438">
                  <a:extLst>
                    <a:ext uri="{9D8B030D-6E8A-4147-A177-3AD203B41FA5}">
                      <a16:colId xmlns:a16="http://schemas.microsoft.com/office/drawing/2014/main" val="397075276"/>
                    </a:ext>
                  </a:extLst>
                </a:gridCol>
              </a:tblGrid>
              <a:tr h="643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S/N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FOUNTAIN INCIDENT 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DPR INCIDENT 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Inc.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Reported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Site_Name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Terrain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JIV Survey_Date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Cause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CAUSE DETAILS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QTY SPILLED (bbls)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3022970274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2018_2000620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006/2018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12-Jan-18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12-Jan-18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14''Okordia-Rumuekpe Pipeline at Ikata.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25-Jan-18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Drilled Hole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1317598434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2018_2019516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016/2018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14-Feb-18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14-Feb-18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12" Adibawa-Okordia Pipeline at Ikarama.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2-Mar-18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Hacksaw 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4047900580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2018_2052271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030/2018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30-Mar-18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31-Mar-18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14'' Okordia – Rumuekpe Pipeline at Ikarama.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12-Apr-18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Hack Saw Cut / Inward 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3305109543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2018_2067472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044/2018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28-Apr-18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29-Apr-18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14'' Okordia – Rumuekpe Pipeline at Ukpeliede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5-May-18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Drilled Hole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4076742496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2018_2084608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060/2018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24-May-18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24-May-18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12'' Adibawa-Okordia Pipeline at Ikarama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31-May-18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Hack Saw 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4003854519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2018_2098739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070/2018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14" Okordia - Rumuekpe Pipeline at Ula-Ikata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Punctured Hole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4118505795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2018_2107841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075/2018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14" Okordia-Rumuekpe Pipeline at Akaramini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3-Jul-18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Missing Clamp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1309676662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2018_2109481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076/2018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29-Jun-18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14" Okordia-Rumuekpe Pipeline at Ikarama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16-Jul-18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Hacksaw 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4211011454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2018_2133476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100/2018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14" Okordia-Rumuekpe TL RoW at Ikarama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Hacksaw Cut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YTD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1067135666"/>
                  </a:ext>
                </a:extLst>
              </a:tr>
              <a:tr h="42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2018_2142698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SEPCiN 110/2018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14" Okordia - Rumuekpe TL RoW at Rumuekpe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22-Aug-18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Sabotage/Theft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YTD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044" marR="55044" marT="0" marB="0"/>
                </a:tc>
                <a:extLst>
                  <a:ext uri="{0D108BD9-81ED-4DB2-BD59-A6C34878D82A}">
                    <a16:rowId xmlns:a16="http://schemas.microsoft.com/office/drawing/2014/main" val="1860153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012C-10A8-413F-BB06-36DCD807F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06AC-E8C9-4F8C-8564-A4DCBCC8A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421E-E28D-4492-86FD-8DFC1697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5283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TaxCatchAll xmlns="f0e151ba-eec2-4758-9f32-45954a9f5645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_dlc_DocId xmlns="f0e151ba-eec2-4758-9f32-45954a9f5645">AFFAA0795-1291279910-43</_dlc_DocId>
    <_dlc_DocIdUrl xmlns="f0e151ba-eec2-4758-9f32-45954a9f5645">
      <Url>https://nga001-sp.shell.com/sites/AFFAA0795/_layouts/15/DocIdRedir.aspx?ID=AFFAA0795-1291279910-43</Url>
      <Description>AFFAA0795-1291279910-43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p:Policy xmlns:p="office.server.policy" id="" local="true">
  <p:Name>Shell Document Base</p:Name>
  <p:Description/>
  <p:Statement/>
  <p:PolicyItems>
    <p:PolicyItem featureId="Microsoft.Office.RecordsManagement.PolicyFeatures.Expiration" staticId="0x0101006F0A470EEB1140E7AA14F4CE8A50B54C|1203996477" UniqueId="49b25f46-8da5-453f-b849-403bd9379c70">
      <p:Name>Retention</p:Name>
      <p:Description>Automatic scheduling of content for processing, and performing a retention action on content that has reached its due date.</p:Description>
      <p:CustomData>
        <data>
          <formula id="Shell.SharePoint.SIS.IOTV.IOTVExpirationFormula">
            <number>1080</number>
            <property>Modified</property>
            <period>months</period>
          </formula>
          <action type="action" id="Microsoft.Office.RecordsManagement.PolicyFeatures.Expiration.Action.Delete"/>
        </data>
      </p:CustomData>
    </p:PolicyItem>
  </p:PolicyItems>
</p:Policy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DDDBA44313B4294A9E09422D8952D6B1" ma:contentTypeVersion="24" ma:contentTypeDescription="Shell Document Content Type" ma:contentTypeScope="" ma:versionID="392c2d47f0972b06bf808bd881813432">
  <xsd:schema xmlns:xsd="http://www.w3.org/2001/XMLSchema" xmlns:xs="http://www.w3.org/2001/XMLSchema" xmlns:p="http://schemas.microsoft.com/office/2006/metadata/properties" xmlns:ns1="http://schemas.microsoft.com/sharepoint/v3" xmlns:ns2="f0e151ba-eec2-4758-9f32-45954a9f5645" targetNamespace="http://schemas.microsoft.com/office/2006/metadata/properties" ma:root="true" ma:fieldsID="a0a78fa4bb4ac7246b669b8e2a15b69c" ns1:_="" ns2:_="">
    <xsd:import namespace="http://schemas.microsoft.com/sharepoint/v3"/>
    <xsd:import namespace="f0e151ba-eec2-4758-9f32-45954a9f5645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Nigeria Web Notification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its-app-imnga-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151ba-eec2-4758-9f32-45954a9f5645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0b929779-afe0-4458-a07d-bd887cbe0b1d}" ma:internalName="TaxCatchAll" ma:showField="CatchAllData" ma:web="f0e151ba-eec2-4758-9f32-45954a9f56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0b929779-afe0-4458-a07d-bd887cbe0b1d}" ma:internalName="TaxCatchAllLabel" ma:readOnly="true" ma:showField="CatchAllDataLabel" ma:web="f0e151ba-eec2-4758-9f32-45954a9f56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2368C-7560-4EC8-8B77-5DE2A874A7B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0e151ba-eec2-4758-9f32-45954a9f5645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203B8E5-E132-4D27-B783-E0AAB3D5DE40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1C491A28-BCC3-472E-99B9-E98612D8A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0e151ba-eec2-4758-9f32-45954a9f5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 Standard template</Template>
  <TotalTime>6955</TotalTime>
  <Words>338</Words>
  <Application>Microsoft Office PowerPoint</Application>
  <PresentationFormat>On-screen Show (4:3)</PresentationFormat>
  <Paragraphs>159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Wingdings</vt:lpstr>
      <vt:lpstr>Arial</vt:lpstr>
      <vt:lpstr>Futura Bold</vt:lpstr>
      <vt:lpstr>Futura Medium</vt:lpstr>
      <vt:lpstr>Calibri</vt:lpstr>
      <vt:lpstr>2016 Standard template</vt:lpstr>
      <vt:lpstr>EXPORTING ADIBAWA PRODUCTION VIA CPF</vt:lpstr>
      <vt:lpstr>Okordia Axis Sabotage History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Bola.Essien-Nelson</dc:creator>
  <cp:lastModifiedBy>Unutaro, Joshua OE SPDC-UPO/G/UCG</cp:lastModifiedBy>
  <cp:revision>197</cp:revision>
  <cp:lastPrinted>2018-06-27T08:53:41Z</cp:lastPrinted>
  <dcterms:created xsi:type="dcterms:W3CDTF">2016-07-01T16:13:28Z</dcterms:created>
  <dcterms:modified xsi:type="dcterms:W3CDTF">2018-08-27T06:06:06Z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0x0101006F0A470EEB1140E7AA14F4CE8A50B54C0001CB1477F4DD432AA86DD56CC3887AF400DDDBA44313B4294A9E09422D8952D6B1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