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32" y="-7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17FF5E-B42E-48D5-BC82-6E03756C1141}" type="datetimeFigureOut">
              <a:rPr lang="en-US" smtClean="0"/>
              <a:t>06/06/2024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95E975-123F-4938-8BA8-97401FE3EE98}" type="slidenum">
              <a:rPr lang="en-US" smtClean="0"/>
              <a:t>‹#›</a:t>
            </a:fld>
            <a:endParaRPr lang="en-US"/>
          </a:p>
        </p:txBody>
      </p:sp>
    </p:spTree>
    <p:extLst>
      <p:ext uri="{BB962C8B-B14F-4D97-AF65-F5344CB8AC3E}">
        <p14:creationId xmlns:p14="http://schemas.microsoft.com/office/powerpoint/2010/main" val="1336254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7600" y="698500"/>
            <a:ext cx="4646613" cy="3484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595959"/>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dirty="0">
              <a:ln>
                <a:noFill/>
              </a:ln>
              <a:solidFill>
                <a:srgbClr val="595959"/>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398434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03" name="Rectangle 102"/>
          <p:cNvSpPr/>
          <p:nvPr/>
        </p:nvSpPr>
        <p:spPr bwMode="gray">
          <a:xfrm>
            <a:off x="0" y="4313786"/>
            <a:ext cx="9144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8" name="Rectangle 2"/>
          <p:cNvSpPr>
            <a:spLocks noGrp="1" noChangeArrowheads="1"/>
          </p:cNvSpPr>
          <p:nvPr>
            <p:ph type="ctrTitle"/>
          </p:nvPr>
        </p:nvSpPr>
        <p:spPr>
          <a:xfrm>
            <a:off x="1334618" y="951614"/>
            <a:ext cx="7424810" cy="918000"/>
          </a:xfrm>
          <a:noFill/>
        </p:spPr>
        <p:txBody>
          <a:bodyPr lIns="0" tIns="0" rIns="0" anchor="ctr" anchorCtr="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334618" y="3310197"/>
            <a:ext cx="7424810" cy="749808"/>
          </a:xfrm>
        </p:spPr>
        <p:txBody>
          <a:bodyPr anchor="b" anchorCtr="0"/>
          <a:lstStyle>
            <a:lvl1pPr marL="0" indent="0">
              <a:lnSpc>
                <a:spcPct val="100000"/>
              </a:lnSpc>
              <a:spcBef>
                <a:spcPct val="0"/>
              </a:spcBef>
              <a:spcAft>
                <a:spcPts val="0"/>
              </a:spcAft>
              <a:buFont typeface="Wingdings" pitchFamily="2" charset="2"/>
              <a:buNone/>
              <a:defRPr sz="135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334618" y="4588235"/>
            <a:ext cx="5857896"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1334618" y="4840064"/>
            <a:ext cx="5857896" cy="237600"/>
          </a:xfrm>
        </p:spPr>
        <p:txBody>
          <a:bodyPr anchor="t" anchorCtr="0"/>
          <a:lstStyle>
            <a:lvl1pPr>
              <a:lnSpc>
                <a:spcPct val="100000"/>
              </a:lnSpc>
              <a:buNone/>
              <a:defRPr sz="105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25"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p:nvSpPr>
        <p:spPr bwMode="gray">
          <a:xfrm>
            <a:off x="1333508" y="761998"/>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645968"/>
            <a:ext cx="1143000" cy="1524000"/>
          </a:xfrm>
          <a:prstGeom prst="rect">
            <a:avLst/>
          </a:prstGeom>
        </p:spPr>
      </p:pic>
      <p:sp>
        <p:nvSpPr>
          <p:cNvPr id="8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7"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135026734"/>
      </p:ext>
    </p:extLst>
  </p:cSld>
  <p:clrMapOvr>
    <a:masterClrMapping/>
  </p:clrMapOvr>
  <p:transition/>
  <p:hf sldNum="0" hdr="0" ftr="0"/>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381985" y="6201070"/>
            <a:ext cx="4157288" cy="158455"/>
          </a:xfrm>
        </p:spPr>
        <p:txBody>
          <a:bodyPr wrap="square">
            <a:noAutofit/>
          </a:bodyPr>
          <a:lstStyle>
            <a:lvl1pPr>
              <a:defRPr sz="638" cap="none" baseline="0">
                <a:solidFill>
                  <a:schemeClr val="tx1"/>
                </a:solidFill>
                <a:latin typeface="Futura Medium" panose="00000400000000000000" pitchFamily="2" charset="0"/>
              </a:defRPr>
            </a:lvl1pPr>
          </a:lstStyle>
          <a:p>
            <a:pPr lvl="0"/>
            <a:r>
              <a:rPr lang="en-GB" dirty="0"/>
              <a:t>Click to edit source</a:t>
            </a:r>
          </a:p>
        </p:txBody>
      </p:sp>
      <p:sp>
        <p:nvSpPr>
          <p:cNvPr id="32" name="Rectangle 2"/>
          <p:cNvSpPr>
            <a:spLocks noGrp="1" noChangeArrowheads="1"/>
          </p:cNvSpPr>
          <p:nvPr>
            <p:ph type="title"/>
          </p:nvPr>
        </p:nvSpPr>
        <p:spPr bwMode="auto">
          <a:xfrm>
            <a:off x="381000" y="712801"/>
            <a:ext cx="837842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381000" y="4199575"/>
            <a:ext cx="4101704"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381000" y="3864611"/>
            <a:ext cx="4101704"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a:off x="381000" y="4141370"/>
            <a:ext cx="410170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381000" y="4456230"/>
            <a:ext cx="4101704"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43" name="Straight Connector 42"/>
          <p:cNvCxnSpPr/>
          <p:nvPr/>
        </p:nvCxnSpPr>
        <p:spPr>
          <a:xfrm flipV="1">
            <a:off x="381000" y="5966640"/>
            <a:ext cx="410170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381000" y="1863727"/>
            <a:ext cx="4101704"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381000" y="1528763"/>
            <a:ext cx="4101704"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a:off x="381000" y="1805523"/>
            <a:ext cx="410170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381000" y="2120383"/>
            <a:ext cx="4101704"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03" name="Straight Connector 102"/>
          <p:cNvCxnSpPr/>
          <p:nvPr/>
        </p:nvCxnSpPr>
        <p:spPr>
          <a:xfrm flipV="1">
            <a:off x="381000" y="3732357"/>
            <a:ext cx="410170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661298" y="4199575"/>
            <a:ext cx="4098131"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661298" y="3864611"/>
            <a:ext cx="409813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a:off x="4661298" y="4141387"/>
            <a:ext cx="409813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661298" y="4456230"/>
            <a:ext cx="4098131"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08" name="Straight Connector 107"/>
          <p:cNvCxnSpPr/>
          <p:nvPr/>
        </p:nvCxnSpPr>
        <p:spPr>
          <a:xfrm flipV="1">
            <a:off x="4661298" y="5966658"/>
            <a:ext cx="4098131"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661298" y="1863727"/>
            <a:ext cx="4098131" cy="192297"/>
          </a:xfrm>
        </p:spPr>
        <p:txBody>
          <a:bodyPr vert="horz" wrap="square" lIns="0" tIns="0" rIns="0" bIns="0" rtlCol="0">
            <a:spAutoFit/>
          </a:bodyPr>
          <a:lstStyle>
            <a:lvl1pPr>
              <a:defRPr lang="nl-NL" sz="1050" kern="1200" baseline="0" dirty="0">
                <a:solidFill>
                  <a:schemeClr val="tx1"/>
                </a:solidFill>
                <a:latin typeface="+mn-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661298" y="1528763"/>
            <a:ext cx="409813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378"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a:off x="4661298" y="1805539"/>
            <a:ext cx="409813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661298" y="2120383"/>
            <a:ext cx="4098131" cy="1623641"/>
          </a:xfrm>
        </p:spPr>
        <p:txBody>
          <a:bodyPr>
            <a:normAutofit/>
          </a:bodyPr>
          <a:lstStyle>
            <a:lvl1pPr>
              <a:defRPr sz="1050">
                <a:solidFill>
                  <a:schemeClr val="tx1"/>
                </a:solidFill>
                <a:latin typeface="+mn-lt"/>
              </a:defRPr>
            </a:lvl1pPr>
          </a:lstStyle>
          <a:p>
            <a:r>
              <a:rPr lang="en-US"/>
              <a:t>Click icon to add chart</a:t>
            </a:r>
            <a:endParaRPr lang="nl-NL" dirty="0"/>
          </a:p>
        </p:txBody>
      </p:sp>
      <p:cxnSp>
        <p:nvCxnSpPr>
          <p:cNvPr id="113" name="Straight Connector 112"/>
          <p:cNvCxnSpPr/>
          <p:nvPr/>
        </p:nvCxnSpPr>
        <p:spPr>
          <a:xfrm>
            <a:off x="4566832" y="3730543"/>
            <a:ext cx="3948896"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36"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611497163"/>
      </p:ext>
    </p:extLst>
  </p:cSld>
  <p:clrMapOvr>
    <a:masterClrMapping/>
  </p:clrMapOvr>
  <p:transition/>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5"/>
            <a:ext cx="9144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7" name="Rectangle 26" descr="&lt;Shell Yellow Bar&gt;" title="&lt;Shell Yellow Bar&gt;"/>
          <p:cNvSpPr/>
          <p:nvPr/>
        </p:nvSpPr>
        <p:spPr bwMode="gray">
          <a:xfrm>
            <a:off x="571495" y="1524000"/>
            <a:ext cx="952488"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8" name="Title 1"/>
          <p:cNvSpPr>
            <a:spLocks noGrp="1"/>
          </p:cNvSpPr>
          <p:nvPr>
            <p:ph type="title"/>
          </p:nvPr>
        </p:nvSpPr>
        <p:spPr>
          <a:xfrm>
            <a:off x="572401" y="2636981"/>
            <a:ext cx="4798088" cy="1362075"/>
          </a:xfrm>
          <a:prstGeom prst="rect">
            <a:avLst/>
          </a:prstGeom>
        </p:spPr>
        <p:txBody>
          <a:bodyPr lIns="0" tIns="0" rIns="0" bIns="0"/>
          <a:lstStyle>
            <a:lvl1pPr algn="l">
              <a:defRPr sz="105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1" y="1696947"/>
            <a:ext cx="4798088" cy="821230"/>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34" name="Text Placeholder 13"/>
          <p:cNvSpPr>
            <a:spLocks noGrp="1"/>
          </p:cNvSpPr>
          <p:nvPr>
            <p:ph type="body" sz="quarter" idx="13" hasCustomPrompt="1"/>
          </p:nvPr>
        </p:nvSpPr>
        <p:spPr bwMode="gray">
          <a:xfrm>
            <a:off x="5552125" y="1924113"/>
            <a:ext cx="3206132" cy="2930523"/>
          </a:xfrm>
          <a:prstGeom prst="rect">
            <a:avLst/>
          </a:prstGeom>
        </p:spPr>
        <p:txBody>
          <a:bodyPr lIns="0" tIns="0" rIns="0" bIns="0"/>
          <a:lstStyle>
            <a:lvl1pPr marL="0" algn="r" defTabSz="914378" rtl="0" eaLnBrk="1" latinLnBrk="0" hangingPunct="1">
              <a:lnSpc>
                <a:spcPct val="100000"/>
              </a:lnSpc>
              <a:buClr>
                <a:srgbClr val="DD1D21"/>
              </a:buClr>
              <a:buSzPct val="85000"/>
              <a:buNone/>
              <a:tabLst>
                <a:tab pos="810816" algn="l"/>
              </a:tabLst>
              <a:defRPr lang="en-GB" sz="15000" kern="10000" spc="-75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nl-NL" noProof="1"/>
              <a:t>Date Month 2016</a:t>
            </a:r>
          </a:p>
        </p:txBody>
      </p:sp>
      <p:sp>
        <p:nvSpPr>
          <p:cNvPr id="15"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nl-NL" sz="638" noProof="1">
                <a:solidFill>
                  <a:schemeClr val="tx1"/>
                </a:solidFill>
                <a:latin typeface="Futura Medium" panose="00000400000000000000" pitchFamily="2" charset="0"/>
                <a:cs typeface="Arial" pitchFamily="34" charset="0"/>
              </a:rPr>
              <a:t>Company name appears here</a:t>
            </a:r>
          </a:p>
        </p:txBody>
      </p:sp>
      <p:sp>
        <p:nvSpPr>
          <p:cNvPr id="2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nl-NL" noProof="1" smtClean="0"/>
              <a:pPr/>
              <a:t>‹#›</a:t>
            </a:fld>
            <a:endParaRPr lang="nl-NL" noProof="1"/>
          </a:p>
        </p:txBody>
      </p:sp>
      <p:sp>
        <p:nvSpPr>
          <p:cNvPr id="2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nl-NL" noProof="1"/>
              <a:t>Footer </a:t>
            </a:r>
          </a:p>
        </p:txBody>
      </p:sp>
    </p:spTree>
    <p:extLst>
      <p:ext uri="{BB962C8B-B14F-4D97-AF65-F5344CB8AC3E}">
        <p14:creationId xmlns:p14="http://schemas.microsoft.com/office/powerpoint/2010/main" val="1553114838"/>
      </p:ext>
    </p:extLst>
  </p:cSld>
  <p:clrMapOvr>
    <a:masterClrMapping/>
  </p:clrMapOvr>
  <p:transition/>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grpSp>
        <p:nvGrpSpPr>
          <p:cNvPr id="2" name="Group 1"/>
          <p:cNvGrpSpPr/>
          <p:nvPr/>
        </p:nvGrpSpPr>
        <p:grpSpPr bwMode="gray">
          <a:xfrm>
            <a:off x="571495" y="3556003"/>
            <a:ext cx="51435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grpSp>
      <p:sp>
        <p:nvSpPr>
          <p:cNvPr id="32" name="Rectangle 31"/>
          <p:cNvSpPr/>
          <p:nvPr/>
        </p:nvSpPr>
        <p:spPr bwMode="white">
          <a:xfrm>
            <a:off x="376205" y="488936"/>
            <a:ext cx="983319"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13" name="Picture Placeholder 2"/>
          <p:cNvSpPr>
            <a:spLocks noGrp="1"/>
          </p:cNvSpPr>
          <p:nvPr>
            <p:ph type="pic" sz="quarter" idx="12"/>
          </p:nvPr>
        </p:nvSpPr>
        <p:spPr bwMode="auto">
          <a:xfrm>
            <a:off x="1" y="1"/>
            <a:ext cx="9146042"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7" name="Rectangle 2"/>
          <p:cNvSpPr>
            <a:spLocks noGrp="1" noChangeArrowheads="1"/>
          </p:cNvSpPr>
          <p:nvPr>
            <p:ph type="ctrTitle"/>
          </p:nvPr>
        </p:nvSpPr>
        <p:spPr>
          <a:xfrm>
            <a:off x="859406" y="4028766"/>
            <a:ext cx="4633317" cy="865472"/>
          </a:xfrm>
          <a:noFill/>
        </p:spPr>
        <p:txBody>
          <a:bodyPr lIns="0" tIns="0" rIns="0"/>
          <a:lstStyle>
            <a:lvl1pPr>
              <a:defRPr sz="18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859406" y="5092242"/>
            <a:ext cx="4633317" cy="770676"/>
          </a:xfrm>
        </p:spPr>
        <p:txBody>
          <a:bodyPr/>
          <a:lstStyle>
            <a:lvl1pPr marL="0" indent="0">
              <a:lnSpc>
                <a:spcPct val="90000"/>
              </a:lnSpc>
              <a:spcBef>
                <a:spcPct val="0"/>
              </a:spcBef>
              <a:spcAft>
                <a:spcPts val="0"/>
              </a:spcAft>
              <a:buFont typeface="Wingdings" pitchFamily="2" charset="2"/>
              <a:buNone/>
              <a:defRPr lang="en-GB" sz="105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000725547"/>
      </p:ext>
    </p:extLst>
  </p:cSld>
  <p:clrMapOvr>
    <a:masterClrMapping/>
  </p:clrMapOvr>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1800" b="0" kern="1200" cap="none" baseline="0" noProof="0" dirty="0" smtClean="0">
                <a:solidFill>
                  <a:schemeClr val="tx1"/>
                </a:solidFill>
                <a:latin typeface="+mj-lt"/>
                <a:ea typeface="+mj-ea"/>
                <a:cs typeface="+mj-cs"/>
              </a:defRPr>
            </a:lvl1pPr>
          </a:lstStyle>
          <a:p>
            <a:pPr lvl="0" algn="l" defTabSz="914378"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7"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340132459"/>
      </p:ext>
    </p:extLst>
  </p:cSld>
  <p:clrMapOvr>
    <a:masterClrMapping/>
  </p:clrMapOvr>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4"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3" name="Text Placeholder 2" descr="&lt;IGNORE&gt;" title="&lt;IGNORE&gt;"/>
          <p:cNvSpPr>
            <a:spLocks noGrp="1"/>
          </p:cNvSpPr>
          <p:nvPr>
            <p:ph type="body" sz="quarter" idx="13"/>
          </p:nvPr>
        </p:nvSpPr>
        <p:spPr>
          <a:xfrm>
            <a:off x="384885" y="1438480"/>
            <a:ext cx="8374921" cy="2861742"/>
          </a:xfrm>
        </p:spPr>
        <p:txBody>
          <a:bodyPr/>
          <a:lstStyle>
            <a:lvl1pPr>
              <a:lnSpc>
                <a:spcPct val="110000"/>
              </a:lnSpc>
              <a:defRPr lang="en-US" sz="255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1802719120"/>
      </p:ext>
    </p:extLst>
  </p:cSld>
  <p:clrMapOvr>
    <a:masterClrMapping/>
  </p:clrMapOvr>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5"/>
            <a:ext cx="9144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3" name="Rectangle 22" descr="&lt;Shell Yellow Bar&gt;" title="&lt;Shell Yellow Bar&gt;"/>
          <p:cNvSpPr/>
          <p:nvPr/>
        </p:nvSpPr>
        <p:spPr bwMode="gray">
          <a:xfrm>
            <a:off x="571495" y="1524000"/>
            <a:ext cx="952488"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24" name="Title 1"/>
          <p:cNvSpPr>
            <a:spLocks noGrp="1"/>
          </p:cNvSpPr>
          <p:nvPr>
            <p:ph type="title"/>
          </p:nvPr>
        </p:nvSpPr>
        <p:spPr>
          <a:xfrm>
            <a:off x="572400" y="2636981"/>
            <a:ext cx="3890604" cy="1362075"/>
          </a:xfrm>
          <a:prstGeom prst="rect">
            <a:avLst/>
          </a:prstGeom>
        </p:spPr>
        <p:txBody>
          <a:bodyPr lIns="0" tIns="0" rIns="0" bIns="0"/>
          <a:lstStyle>
            <a:lvl1pPr algn="l">
              <a:defRPr sz="105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572400" y="1696947"/>
            <a:ext cx="4781821" cy="821230"/>
          </a:xfrm>
          <a:prstGeom prst="rect">
            <a:avLst/>
          </a:prstGeom>
        </p:spPr>
        <p:txBody>
          <a:bodyPr lIns="0" tIns="0" rIns="0" bIns="0" anchor="t" anchorCtr="0"/>
          <a:lstStyle>
            <a:lvl1pPr marL="0" indent="0">
              <a:lnSpc>
                <a:spcPct val="100000"/>
              </a:lnSpc>
              <a:spcAft>
                <a:spcPts val="0"/>
              </a:spcAft>
              <a:buNone/>
              <a:defRPr sz="2100" b="0" cap="none" baseline="0">
                <a:solidFill>
                  <a:schemeClr val="tx1"/>
                </a:solidFill>
                <a:latin typeface="+mj-lt"/>
              </a:defRPr>
            </a:lvl1pPr>
            <a:lvl2pPr marL="457189" indent="0">
              <a:buNone/>
              <a:defRPr sz="1800"/>
            </a:lvl2pPr>
            <a:lvl3pPr marL="914378" indent="0">
              <a:buNone/>
              <a:defRPr sz="1600"/>
            </a:lvl3pPr>
            <a:lvl4pPr marL="1371566" indent="0">
              <a:buNone/>
              <a:defRPr sz="1400"/>
            </a:lvl4pPr>
            <a:lvl5pPr marL="1828754" indent="0">
              <a:buNone/>
              <a:defRPr sz="1400"/>
            </a:lvl5pPr>
            <a:lvl6pPr marL="2285943" indent="0">
              <a:buNone/>
              <a:defRPr sz="1400"/>
            </a:lvl6pPr>
            <a:lvl7pPr marL="2743132" indent="0">
              <a:buNone/>
              <a:defRPr sz="1400"/>
            </a:lvl7pPr>
            <a:lvl8pPr marL="3200320" indent="0">
              <a:buNone/>
              <a:defRPr sz="1400"/>
            </a:lvl8pPr>
            <a:lvl9pPr marL="3657509" indent="0">
              <a:buNone/>
              <a:defRPr sz="1400"/>
            </a:lvl9pPr>
          </a:lstStyle>
          <a:p>
            <a:pPr lvl="0"/>
            <a:r>
              <a:rPr lang="en-US"/>
              <a:t>Edit Master text styles</a:t>
            </a:r>
          </a:p>
        </p:txBody>
      </p:sp>
      <p:sp>
        <p:nvSpPr>
          <p:cNvPr id="2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27"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2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grpSp>
        <p:nvGrpSpPr>
          <p:cNvPr id="31" name="Group 30"/>
          <p:cNvGrpSpPr/>
          <p:nvPr/>
        </p:nvGrpSpPr>
        <p:grpSpPr bwMode="gray">
          <a:xfrm>
            <a:off x="4837510" y="2557463"/>
            <a:ext cx="3898106"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350" dirty="0"/>
            </a:p>
          </p:txBody>
        </p:sp>
      </p:grpSp>
    </p:spTree>
    <p:extLst>
      <p:ext uri="{BB962C8B-B14F-4D97-AF65-F5344CB8AC3E}">
        <p14:creationId xmlns:p14="http://schemas.microsoft.com/office/powerpoint/2010/main" val="2293448160"/>
      </p:ext>
    </p:extLst>
  </p:cSld>
  <p:clrMapOvr>
    <a:masterClrMapping/>
  </p:clrMapOvr>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1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Tree>
    <p:extLst>
      <p:ext uri="{BB962C8B-B14F-4D97-AF65-F5344CB8AC3E}">
        <p14:creationId xmlns:p14="http://schemas.microsoft.com/office/powerpoint/2010/main" val="2130053382"/>
      </p:ext>
    </p:extLst>
  </p:cSld>
  <p:clrMapOvr>
    <a:masterClrMapping/>
  </p:clrMapOvr>
  <p:transition/>
  <p:hf sldNum="0"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2656" y="1257010"/>
            <a:ext cx="3237300" cy="4316400"/>
          </a:xfrm>
          <a:prstGeom prst="rect">
            <a:avLst/>
          </a:prstGeom>
        </p:spPr>
      </p:pic>
    </p:spTree>
    <p:extLst>
      <p:ext uri="{BB962C8B-B14F-4D97-AF65-F5344CB8AC3E}">
        <p14:creationId xmlns:p14="http://schemas.microsoft.com/office/powerpoint/2010/main" val="3653238352"/>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9" name="Rectangle 18"/>
          <p:cNvSpPr/>
          <p:nvPr/>
        </p:nvSpPr>
        <p:spPr bwMode="gray">
          <a:xfrm>
            <a:off x="1" y="4313786"/>
            <a:ext cx="9143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20" name="Rectangle 2"/>
          <p:cNvSpPr>
            <a:spLocks noGrp="1" noChangeArrowheads="1"/>
          </p:cNvSpPr>
          <p:nvPr>
            <p:ph type="ctrTitle"/>
          </p:nvPr>
        </p:nvSpPr>
        <p:spPr>
          <a:xfrm>
            <a:off x="1334618" y="950400"/>
            <a:ext cx="7424810" cy="918000"/>
          </a:xfrm>
          <a:noFill/>
        </p:spPr>
        <p:txBody>
          <a:bodyPr lIns="0" tIns="0" rIns="0" anchor="ctr" anchorCtr="0"/>
          <a:lstStyle>
            <a:lvl1pPr>
              <a:lnSpc>
                <a:spcPct val="110000"/>
              </a:lnSpc>
              <a:defRPr sz="21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334618" y="3310197"/>
            <a:ext cx="3623492" cy="749808"/>
          </a:xfrm>
        </p:spPr>
        <p:txBody>
          <a:bodyPr anchor="b" anchorCtr="0"/>
          <a:lstStyle>
            <a:lvl1pPr marL="0" indent="0">
              <a:lnSpc>
                <a:spcPct val="100000"/>
              </a:lnSpc>
              <a:spcBef>
                <a:spcPct val="0"/>
              </a:spcBef>
              <a:spcAft>
                <a:spcPts val="0"/>
              </a:spcAft>
              <a:buFont typeface="Wingdings" pitchFamily="2" charset="2"/>
              <a:buNone/>
              <a:defRPr sz="135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334618" y="4588235"/>
            <a:ext cx="3653193"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334618" y="4840064"/>
            <a:ext cx="3653193" cy="489785"/>
          </a:xfrm>
        </p:spPr>
        <p:txBody>
          <a:bodyPr anchor="t" anchorCtr="0"/>
          <a:lstStyle>
            <a:lvl1pPr>
              <a:lnSpc>
                <a:spcPct val="100000"/>
              </a:lnSpc>
              <a:buNone/>
              <a:defRPr sz="105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31"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p:nvSpPr>
        <p:spPr bwMode="gray">
          <a:xfrm>
            <a:off x="1333508" y="761998"/>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37" name="Picture 36"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 y="645968"/>
            <a:ext cx="1143000" cy="1524000"/>
          </a:xfrm>
          <a:prstGeom prst="rect">
            <a:avLst/>
          </a:prstGeom>
        </p:spPr>
      </p:pic>
      <p:sp>
        <p:nvSpPr>
          <p:cNvPr id="3" name="Picture Placeholder 2"/>
          <p:cNvSpPr>
            <a:spLocks noGrp="1"/>
          </p:cNvSpPr>
          <p:nvPr>
            <p:ph type="pic" sz="quarter" idx="12"/>
          </p:nvPr>
        </p:nvSpPr>
        <p:spPr>
          <a:xfrm>
            <a:off x="5136314" y="2795384"/>
            <a:ext cx="3623114" cy="3049484"/>
          </a:xfrm>
        </p:spPr>
        <p:txBody>
          <a:bodyPr/>
          <a:lstStyle>
            <a:lvl1pPr>
              <a:defRPr sz="1600"/>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13"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860841447"/>
      </p:ext>
    </p:extLst>
  </p:cSld>
  <p:clrMapOvr>
    <a:masterClrMapping/>
  </p:clrMapOvr>
  <p:transition/>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grpSp>
        <p:nvGrpSpPr>
          <p:cNvPr id="2" name="Group 1"/>
          <p:cNvGrpSpPr/>
          <p:nvPr/>
        </p:nvGrpSpPr>
        <p:grpSpPr bwMode="gray">
          <a:xfrm>
            <a:off x="558086" y="3556003"/>
            <a:ext cx="515690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1" y="1"/>
            <a:ext cx="9146042"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sp>
        <p:nvSpPr>
          <p:cNvPr id="106" name="Text Box 11" descr="&lt;COMPANY_NAME&gt;"/>
          <p:cNvSpPr txBox="1">
            <a:spLocks noChangeArrowheads="1"/>
          </p:cNvSpPr>
          <p:nvPr/>
        </p:nvSpPr>
        <p:spPr bwMode="auto">
          <a:xfrm>
            <a:off x="570284" y="6462713"/>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1631625" y="4003697"/>
            <a:ext cx="3884804" cy="834301"/>
          </a:xfrm>
          <a:noFill/>
        </p:spPr>
        <p:txBody>
          <a:bodyPr lIns="0" tIns="0" rIns="0" anchor="ctr" anchorCtr="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5" y="5120641"/>
            <a:ext cx="3884804" cy="372439"/>
          </a:xfrm>
        </p:spPr>
        <p:txBody>
          <a:bodyPr anchor="b" anchorCtr="0"/>
          <a:lstStyle>
            <a:lvl1pPr marL="0" indent="0">
              <a:lnSpc>
                <a:spcPct val="90000"/>
              </a:lnSpc>
              <a:spcBef>
                <a:spcPct val="0"/>
              </a:spcBef>
              <a:spcAft>
                <a:spcPts val="0"/>
              </a:spcAft>
              <a:buFont typeface="Wingdings" pitchFamily="2" charset="2"/>
              <a:buNone/>
              <a:defRPr sz="105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5666465"/>
            <a:ext cx="3890798"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5923869"/>
            <a:ext cx="3890798" cy="237600"/>
          </a:xfrm>
        </p:spPr>
        <p:txBody>
          <a:bodyPr anchor="t" anchorCtr="0"/>
          <a:lstStyle>
            <a:lvl1pPr>
              <a:lnSpc>
                <a:spcPct val="100000"/>
              </a:lnSpc>
              <a:buNone/>
              <a:defRPr sz="105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974081626"/>
      </p:ext>
    </p:extLst>
  </p:cSld>
  <p:clrMapOvr>
    <a:masterClrMapping/>
  </p:clrMapOvr>
  <p:transition/>
  <p:hf sldNum="0"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1" y="1"/>
            <a:ext cx="9146042"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1600"/>
            </a:lvl1pPr>
          </a:lstStyle>
          <a:p>
            <a:r>
              <a:rPr lang="en-US"/>
              <a:t>Click icon to add picture</a:t>
            </a:r>
            <a:endParaRPr lang="en-GB" dirty="0"/>
          </a:p>
        </p:txBody>
      </p:sp>
      <p:grpSp>
        <p:nvGrpSpPr>
          <p:cNvPr id="2" name="Group 1"/>
          <p:cNvGrpSpPr/>
          <p:nvPr/>
        </p:nvGrpSpPr>
        <p:grpSpPr bwMode="gray">
          <a:xfrm>
            <a:off x="558086" y="3556003"/>
            <a:ext cx="515690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p:nvSpPr>
        <p:spPr bwMode="auto">
          <a:xfrm>
            <a:off x="570284" y="6462713"/>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1631625" y="4003200"/>
            <a:ext cx="3884804" cy="835200"/>
          </a:xfrm>
          <a:noFill/>
        </p:spPr>
        <p:txBody>
          <a:bodyPr lIns="0" tIns="0" rIns="0" anchor="ctr" anchorCtr="0"/>
          <a:lstStyle>
            <a:lvl1pPr>
              <a:lnSpc>
                <a:spcPct val="100000"/>
              </a:lnSpc>
              <a:defRPr sz="1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1631625" y="5120641"/>
            <a:ext cx="3884804" cy="372439"/>
          </a:xfrm>
        </p:spPr>
        <p:txBody>
          <a:bodyPr anchor="b" anchorCtr="0"/>
          <a:lstStyle>
            <a:lvl1pPr marL="0" indent="0">
              <a:lnSpc>
                <a:spcPct val="90000"/>
              </a:lnSpc>
              <a:spcBef>
                <a:spcPct val="0"/>
              </a:spcBef>
              <a:spcAft>
                <a:spcPts val="0"/>
              </a:spcAft>
              <a:buFont typeface="Wingdings" pitchFamily="2" charset="2"/>
              <a:buNone/>
              <a:defRPr sz="105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1631626" y="5666465"/>
            <a:ext cx="3890798" cy="237600"/>
          </a:xfrm>
        </p:spPr>
        <p:txBody>
          <a:bodyPr anchor="t" anchorCtr="0"/>
          <a:lstStyle>
            <a:lvl1pPr>
              <a:lnSpc>
                <a:spcPct val="100000"/>
              </a:lnSpc>
              <a:buNone/>
              <a:defRPr sz="105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1631626" y="5923869"/>
            <a:ext cx="3890798" cy="237600"/>
          </a:xfrm>
        </p:spPr>
        <p:txBody>
          <a:bodyPr anchor="t" anchorCtr="0"/>
          <a:lstStyle>
            <a:lvl1pPr>
              <a:lnSpc>
                <a:spcPct val="100000"/>
              </a:lnSpc>
              <a:buNone/>
              <a:defRPr sz="105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725427890"/>
      </p:ext>
    </p:extLst>
  </p:cSld>
  <p:clrMapOvr>
    <a:masterClrMapping/>
  </p:clrMapOvr>
  <p:transition/>
  <p:hf sldNum="0"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0" y="1528764"/>
            <a:ext cx="8378429" cy="4830761"/>
          </a:xfrm>
        </p:spPr>
        <p:txBody>
          <a:bodyPr/>
          <a:lstStyle>
            <a:lvl1pPr marL="0" indent="0" defTabSz="268281">
              <a:lnSpc>
                <a:spcPct val="140000"/>
              </a:lnSpc>
              <a:spcBef>
                <a:spcPts val="0"/>
              </a:spcBef>
              <a:defRPr sz="1350"/>
            </a:lvl1pPr>
            <a:lvl2pPr marL="172800" indent="-172800" defTabSz="268281">
              <a:lnSpc>
                <a:spcPct val="140000"/>
              </a:lnSpc>
              <a:spcBef>
                <a:spcPts val="0"/>
              </a:spcBef>
              <a:defRPr sz="1350"/>
            </a:lvl2pPr>
            <a:lvl3pPr marL="344250" indent="-171450" defTabSz="268281">
              <a:lnSpc>
                <a:spcPct val="140000"/>
              </a:lnSpc>
              <a:spcBef>
                <a:spcPts val="0"/>
              </a:spcBef>
              <a:buClr>
                <a:schemeClr val="tx1"/>
              </a:buClr>
              <a:buSzPct val="75000"/>
              <a:buFont typeface="Wingdings" pitchFamily="2" charset="2"/>
              <a:buChar char=""/>
              <a:defRPr sz="1350"/>
            </a:lvl3pPr>
            <a:lvl4pPr marL="515700" indent="-171450" defTabSz="268281">
              <a:lnSpc>
                <a:spcPct val="140000"/>
              </a:lnSpc>
              <a:spcBef>
                <a:spcPts val="0"/>
              </a:spcBef>
              <a:buClr>
                <a:schemeClr val="tx1"/>
              </a:buClr>
              <a:buSzPct val="75000"/>
              <a:buFont typeface="Wingdings" pitchFamily="2" charset="2"/>
              <a:buChar char=""/>
              <a:defRPr sz="1350"/>
            </a:lvl4pPr>
            <a:lvl5pPr marL="668100" indent="-152400" defTabSz="268281">
              <a:lnSpc>
                <a:spcPct val="140000"/>
              </a:lnSpc>
              <a:spcBef>
                <a:spcPts val="0"/>
              </a:spcBef>
              <a:buClr>
                <a:schemeClr val="tx1"/>
              </a:buClr>
              <a:buSzPct val="75000"/>
              <a:buFont typeface="Wingdings" pitchFamily="2" charset="2"/>
              <a:buChar char=""/>
              <a:defRPr sz="1200"/>
            </a:lvl5pPr>
            <a:lvl6pPr marL="782400" indent="-114300"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4271825730"/>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1786" y="0"/>
            <a:ext cx="9145787"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1600"/>
            </a:lvl1pPr>
          </a:lstStyle>
          <a:p>
            <a:r>
              <a:rPr lang="en-US"/>
              <a:t>Click icon to add picture</a:t>
            </a:r>
            <a:endParaRPr lang="en-GB" dirty="0"/>
          </a:p>
        </p:txBody>
      </p:sp>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381000" y="1528764"/>
            <a:ext cx="4101704" cy="4830761"/>
          </a:xfrm>
        </p:spPr>
        <p:txBody>
          <a:bodyPr/>
          <a:lstStyle>
            <a:lvl1pPr marL="0" indent="0" defTabSz="268281">
              <a:lnSpc>
                <a:spcPct val="140000"/>
              </a:lnSpc>
              <a:spcBef>
                <a:spcPts val="0"/>
              </a:spcBef>
              <a:defRPr sz="1350"/>
            </a:lvl1pPr>
            <a:lvl2pPr marL="172800" indent="-172800" defTabSz="268281">
              <a:lnSpc>
                <a:spcPct val="140000"/>
              </a:lnSpc>
              <a:spcBef>
                <a:spcPts val="0"/>
              </a:spcBef>
              <a:defRPr sz="1350"/>
            </a:lvl2pPr>
            <a:lvl3pPr marL="344250" indent="-171450" defTabSz="268281">
              <a:lnSpc>
                <a:spcPct val="140000"/>
              </a:lnSpc>
              <a:spcBef>
                <a:spcPts val="0"/>
              </a:spcBef>
              <a:buClr>
                <a:schemeClr val="tx1"/>
              </a:buClr>
              <a:buSzPct val="75000"/>
              <a:buFont typeface="Wingdings" pitchFamily="2" charset="2"/>
              <a:buChar char=""/>
              <a:defRPr sz="1350"/>
            </a:lvl3pPr>
            <a:lvl4pPr marL="515700" indent="-171450" defTabSz="268281">
              <a:lnSpc>
                <a:spcPct val="140000"/>
              </a:lnSpc>
              <a:spcBef>
                <a:spcPts val="0"/>
              </a:spcBef>
              <a:buClr>
                <a:schemeClr val="tx1"/>
              </a:buClr>
              <a:buSzPct val="75000"/>
              <a:buFont typeface="Wingdings" pitchFamily="2" charset="2"/>
              <a:buChar char=""/>
              <a:defRPr sz="1350"/>
            </a:lvl4pPr>
            <a:lvl5pPr marL="668100" indent="-152400" defTabSz="268281">
              <a:lnSpc>
                <a:spcPct val="140000"/>
              </a:lnSpc>
              <a:spcBef>
                <a:spcPts val="0"/>
              </a:spcBef>
              <a:buClr>
                <a:schemeClr val="tx1"/>
              </a:buClr>
              <a:buSzPct val="75000"/>
              <a:buFont typeface="Wingdings" pitchFamily="2" charset="2"/>
              <a:buChar char=""/>
              <a:defRPr sz="1200"/>
            </a:lvl5pPr>
            <a:lvl6pPr marL="782400" indent="-114300" defTabSz="268281">
              <a:lnSpc>
                <a:spcPct val="140000"/>
              </a:lnSpc>
              <a:buClr>
                <a:schemeClr val="tx1"/>
              </a:buClr>
              <a:buSzPct val="75000"/>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368381860"/>
      </p:ext>
    </p:extLst>
  </p:cSld>
  <p:clrMapOvr>
    <a:masterClrMapping/>
  </p:clrMapOvr>
  <p:transition/>
  <p:hf sldNum="0"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0"/>
            <a:ext cx="8378429"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18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381000" y="1528763"/>
            <a:ext cx="8378429" cy="4830762"/>
          </a:xfrm>
        </p:spPr>
        <p:txBody>
          <a:bodyPr/>
          <a:lstStyle>
            <a:lvl1pPr marL="0" indent="0" defTabSz="268281">
              <a:lnSpc>
                <a:spcPct val="140000"/>
              </a:lnSpc>
              <a:spcBef>
                <a:spcPts val="0"/>
              </a:spcBef>
              <a:defRPr sz="1050"/>
            </a:lvl1pPr>
            <a:lvl2pPr marL="132300" indent="-132300" defTabSz="268281">
              <a:lnSpc>
                <a:spcPct val="140000"/>
              </a:lnSpc>
              <a:spcBef>
                <a:spcPts val="0"/>
              </a:spcBef>
              <a:defRPr sz="1050"/>
            </a:lvl2pPr>
            <a:lvl3pPr marL="265650" indent="-133350" defTabSz="268281">
              <a:lnSpc>
                <a:spcPct val="140000"/>
              </a:lnSpc>
              <a:spcBef>
                <a:spcPts val="0"/>
              </a:spcBef>
              <a:buClr>
                <a:schemeClr val="tx1"/>
              </a:buClr>
              <a:buSzPct val="75000"/>
              <a:buFont typeface="Wingdings" pitchFamily="2" charset="2"/>
              <a:buChar char=""/>
              <a:defRPr sz="1050"/>
            </a:lvl3pPr>
            <a:lvl4pPr marL="399000" indent="-133350" defTabSz="268281">
              <a:lnSpc>
                <a:spcPct val="140000"/>
              </a:lnSpc>
              <a:spcBef>
                <a:spcPts val="0"/>
              </a:spcBef>
              <a:buClr>
                <a:schemeClr val="tx1"/>
              </a:buClr>
              <a:buSzPct val="75000"/>
              <a:buFont typeface="Wingdings" pitchFamily="2" charset="2"/>
              <a:buChar char=""/>
              <a:defRPr sz="1050"/>
            </a:lvl4pPr>
            <a:lvl5pPr marL="513300" indent="-114300" defTabSz="268281">
              <a:lnSpc>
                <a:spcPct val="140000"/>
              </a:lnSpc>
              <a:spcBef>
                <a:spcPts val="0"/>
              </a:spcBef>
              <a:buClr>
                <a:schemeClr val="tx1"/>
              </a:buClr>
              <a:buSzPct val="75000"/>
              <a:buFont typeface="Wingdings" pitchFamily="2" charset="2"/>
              <a:buChar char=""/>
              <a:tabLst/>
              <a:defRPr sz="900"/>
            </a:lvl5pPr>
            <a:lvl6pPr marL="618075" indent="-104775" defTabSz="268281">
              <a:lnSpc>
                <a:spcPct val="140000"/>
              </a:lnSpc>
              <a:buClr>
                <a:schemeClr val="tx1"/>
              </a:buClr>
              <a:buSzPct val="75000"/>
              <a:buFont typeface="Wingdings" pitchFamily="2" charset="2"/>
              <a:buChar char=""/>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6"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345664837"/>
      </p:ext>
    </p:extLst>
  </p:cSld>
  <p:clrMapOvr>
    <a:masterClrMapping/>
  </p:clrMapOvr>
  <p:transition/>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18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8" y="1528765"/>
            <a:ext cx="4098131" cy="4830761"/>
          </a:xfrm>
        </p:spPr>
        <p:txBody>
          <a:bodyPr/>
          <a:lstStyle>
            <a:lvl1pPr marL="0" indent="0">
              <a:spcAft>
                <a:spcPts val="0"/>
              </a:spcAft>
              <a:buClr>
                <a:schemeClr val="accent2"/>
              </a:buClr>
              <a:buSzPct val="85000"/>
              <a:buFont typeface="Wingdings" pitchFamily="2" charset="2"/>
              <a:buNone/>
              <a:defRPr sz="1350"/>
            </a:lvl1pPr>
            <a:lvl2pPr marL="172800" indent="-172800">
              <a:spcAft>
                <a:spcPts val="0"/>
              </a:spcAft>
              <a:buClr>
                <a:schemeClr val="accent2"/>
              </a:buClr>
              <a:buSzPct val="85000"/>
              <a:buFont typeface="Wingdings" pitchFamily="2" charset="2"/>
              <a:buChar char="n"/>
              <a:defRPr sz="1350"/>
            </a:lvl2pPr>
            <a:lvl3pPr marL="344250" indent="-171450">
              <a:spcBef>
                <a:spcPts val="0"/>
              </a:spcBef>
              <a:spcAft>
                <a:spcPts val="0"/>
              </a:spcAft>
              <a:buClr>
                <a:schemeClr val="tx1"/>
              </a:buClr>
              <a:buFont typeface="Wingdings" pitchFamily="2" charset="2"/>
              <a:buChar char=""/>
              <a:defRPr sz="1350"/>
            </a:lvl3pPr>
            <a:lvl4pPr marL="515700" indent="-171450">
              <a:spcBef>
                <a:spcPts val="0"/>
              </a:spcBef>
              <a:spcAft>
                <a:spcPts val="0"/>
              </a:spcAft>
              <a:buClr>
                <a:schemeClr val="tx1"/>
              </a:buClr>
              <a:buFont typeface="Wingdings" pitchFamily="2" charset="2"/>
              <a:buChar char=""/>
              <a:defRPr sz="1350"/>
            </a:lvl4pPr>
            <a:lvl5pPr marL="668100" indent="-152400">
              <a:spcBef>
                <a:spcPts val="0"/>
              </a:spcBef>
              <a:spcAft>
                <a:spcPts val="0"/>
              </a:spcAft>
              <a:buClr>
                <a:schemeClr val="tx1"/>
              </a:buClr>
              <a:buFont typeface="Wingdings" pitchFamily="2" charset="2"/>
              <a:buChar char=""/>
              <a:defRPr sz="1200"/>
            </a:lvl5pPr>
            <a:lvl6pPr marL="782400" indent="-114300">
              <a:spcBef>
                <a:spcPts val="0"/>
              </a:spcBef>
              <a:spcAft>
                <a:spcPts val="0"/>
              </a:spcAft>
              <a:buClr>
                <a:schemeClr val="tx1"/>
              </a:buClr>
              <a:buFont typeface="Wingdings" pitchFamily="2" charset="2"/>
              <a:buChar char="n"/>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528763"/>
            <a:ext cx="4101704" cy="4830763"/>
          </a:xfrm>
        </p:spPr>
        <p:txBody>
          <a:bodyPr/>
          <a:lstStyle>
            <a:lvl1pPr marL="0" indent="0">
              <a:spcAft>
                <a:spcPts val="0"/>
              </a:spcAft>
              <a:buClr>
                <a:schemeClr val="accent2"/>
              </a:buClr>
              <a:buSzPct val="85000"/>
              <a:buFont typeface="Wingdings" pitchFamily="2" charset="2"/>
              <a:buNone/>
              <a:defRPr sz="1350"/>
            </a:lvl1pPr>
            <a:lvl2pPr marL="172800" indent="-172800">
              <a:spcAft>
                <a:spcPts val="0"/>
              </a:spcAft>
              <a:buClr>
                <a:schemeClr val="accent2"/>
              </a:buClr>
              <a:buSzPct val="85000"/>
              <a:buFont typeface="Wingdings" pitchFamily="2" charset="2"/>
              <a:buChar char="n"/>
              <a:defRPr sz="1350"/>
            </a:lvl2pPr>
            <a:lvl3pPr marL="344250" indent="-171450">
              <a:spcAft>
                <a:spcPts val="0"/>
              </a:spcAft>
              <a:buClr>
                <a:schemeClr val="tx1"/>
              </a:buClr>
              <a:buFont typeface="Wingdings" pitchFamily="2" charset="2"/>
              <a:buChar char=""/>
              <a:defRPr sz="1350"/>
            </a:lvl3pPr>
            <a:lvl4pPr marL="515700" indent="-171450">
              <a:spcBef>
                <a:spcPts val="0"/>
              </a:spcBef>
              <a:spcAft>
                <a:spcPts val="0"/>
              </a:spcAft>
              <a:buClr>
                <a:schemeClr val="tx1"/>
              </a:buClr>
              <a:buFont typeface="Wingdings" pitchFamily="2" charset="2"/>
              <a:buChar char=""/>
              <a:defRPr sz="1350"/>
            </a:lvl4pPr>
            <a:lvl5pPr marL="668100" indent="-152400">
              <a:spcBef>
                <a:spcPts val="0"/>
              </a:spcBef>
              <a:spcAft>
                <a:spcPts val="0"/>
              </a:spcAft>
              <a:buClr>
                <a:schemeClr val="tx1"/>
              </a:buClr>
              <a:buFont typeface="Wingdings" pitchFamily="2" charset="2"/>
              <a:buChar char=""/>
              <a:defRPr sz="1200"/>
            </a:lvl5pPr>
            <a:lvl6pPr marL="782400" indent="-114300">
              <a:spcBef>
                <a:spcPts val="0"/>
              </a:spcBef>
              <a:spcAft>
                <a:spcPts val="0"/>
              </a:spcAft>
              <a:buClr>
                <a:schemeClr val="tx1"/>
              </a:buClr>
              <a:buFont typeface="Wingdings" pitchFamily="2" charset="2"/>
              <a:buChar char=""/>
              <a:defRPr sz="9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2308611941"/>
      </p:ext>
    </p:extLst>
  </p:cSld>
  <p:clrMapOvr>
    <a:masterClrMapping/>
  </p:clrMapOvr>
  <p:transition/>
  <p:hf sldNum="0" hdr="0" ft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381000" y="712801"/>
            <a:ext cx="837842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661298" y="1528764"/>
            <a:ext cx="4098131" cy="4830762"/>
          </a:xfrm>
        </p:spPr>
        <p:txBody>
          <a:bodyPr/>
          <a:lstStyle>
            <a:lvl1pPr marL="0" indent="0">
              <a:lnSpc>
                <a:spcPct val="140000"/>
              </a:lnSpc>
              <a:spcAft>
                <a:spcPts val="0"/>
              </a:spcAft>
              <a:buClr>
                <a:schemeClr val="accent2"/>
              </a:buClr>
              <a:buSzPct val="85000"/>
              <a:buFont typeface="Wingdings" pitchFamily="2" charset="2"/>
              <a:buNone/>
              <a:defRPr sz="1050"/>
            </a:lvl1pPr>
            <a:lvl2pPr marL="132300" indent="-132300">
              <a:lnSpc>
                <a:spcPct val="140000"/>
              </a:lnSpc>
              <a:spcBef>
                <a:spcPts val="0"/>
              </a:spcBef>
              <a:spcAft>
                <a:spcPts val="0"/>
              </a:spcAft>
              <a:buClr>
                <a:schemeClr val="accent2"/>
              </a:buClr>
              <a:buSzPct val="85000"/>
              <a:buFont typeface="Wingdings" pitchFamily="2" charset="2"/>
              <a:buChar char="n"/>
              <a:defRPr sz="1050"/>
            </a:lvl2pPr>
            <a:lvl3pPr marL="265650" indent="-133350">
              <a:lnSpc>
                <a:spcPct val="140000"/>
              </a:lnSpc>
              <a:spcBef>
                <a:spcPts val="0"/>
              </a:spcBef>
              <a:spcAft>
                <a:spcPts val="0"/>
              </a:spcAft>
              <a:buClr>
                <a:schemeClr val="tx1"/>
              </a:buClr>
              <a:buFont typeface="Wingdings" pitchFamily="2" charset="2"/>
              <a:buChar char="n"/>
              <a:defRPr sz="1050"/>
            </a:lvl3pPr>
            <a:lvl4pPr marL="399000" indent="-133350">
              <a:lnSpc>
                <a:spcPct val="140000"/>
              </a:lnSpc>
              <a:spcBef>
                <a:spcPts val="0"/>
              </a:spcBef>
              <a:spcAft>
                <a:spcPts val="0"/>
              </a:spcAft>
              <a:buClr>
                <a:schemeClr val="tx1"/>
              </a:buClr>
              <a:buFont typeface="Wingdings" pitchFamily="2" charset="2"/>
              <a:buChar char="n"/>
              <a:defRPr sz="1050"/>
            </a:lvl4pPr>
            <a:lvl5pPr marL="513300" indent="-114300">
              <a:lnSpc>
                <a:spcPct val="140000"/>
              </a:lnSpc>
              <a:spcBef>
                <a:spcPts val="0"/>
              </a:spcBef>
              <a:spcAft>
                <a:spcPts val="0"/>
              </a:spcAft>
              <a:buClr>
                <a:schemeClr val="tx1"/>
              </a:buClr>
              <a:buFont typeface="Wingdings" pitchFamily="2" charset="2"/>
              <a:buChar char="n"/>
              <a:defRPr sz="900"/>
            </a:lvl5pPr>
            <a:lvl6pPr marL="618075" indent="-104775">
              <a:lnSpc>
                <a:spcPct val="140000"/>
              </a:lnSpc>
              <a:spcBef>
                <a:spcPts val="0"/>
              </a:spcBef>
              <a:spcAft>
                <a:spcPts val="0"/>
              </a:spcAft>
              <a:buClr>
                <a:schemeClr val="tx1"/>
              </a:buClr>
              <a:buFont typeface="Wingdings" pitchFamily="2" charset="2"/>
              <a:buChar char="n"/>
              <a:tabLst/>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381000" y="1528763"/>
            <a:ext cx="4101704" cy="4830763"/>
          </a:xfrm>
        </p:spPr>
        <p:txBody>
          <a:bodyPr/>
          <a:lstStyle>
            <a:lvl1pPr marL="0" indent="0">
              <a:lnSpc>
                <a:spcPct val="140000"/>
              </a:lnSpc>
              <a:spcAft>
                <a:spcPts val="0"/>
              </a:spcAft>
              <a:buClr>
                <a:schemeClr val="accent2"/>
              </a:buClr>
              <a:buSzPct val="85000"/>
              <a:buFont typeface="Wingdings" pitchFamily="2" charset="2"/>
              <a:buNone/>
              <a:defRPr sz="1050"/>
            </a:lvl1pPr>
            <a:lvl2pPr marL="132300" indent="-132300">
              <a:lnSpc>
                <a:spcPct val="140000"/>
              </a:lnSpc>
              <a:spcAft>
                <a:spcPts val="0"/>
              </a:spcAft>
              <a:buClr>
                <a:schemeClr val="accent2"/>
              </a:buClr>
              <a:buSzPct val="85000"/>
              <a:buFont typeface="Wingdings" pitchFamily="2" charset="2"/>
              <a:buChar char="n"/>
              <a:defRPr sz="1050"/>
            </a:lvl2pPr>
            <a:lvl3pPr marL="265650" indent="-133350">
              <a:lnSpc>
                <a:spcPct val="140000"/>
              </a:lnSpc>
              <a:spcAft>
                <a:spcPts val="0"/>
              </a:spcAft>
              <a:buClr>
                <a:schemeClr val="tx1"/>
              </a:buClr>
              <a:buFont typeface="Wingdings" pitchFamily="2" charset="2"/>
              <a:buChar char=""/>
              <a:defRPr sz="1050"/>
            </a:lvl3pPr>
            <a:lvl4pPr marL="399000" indent="-133350">
              <a:lnSpc>
                <a:spcPct val="140000"/>
              </a:lnSpc>
              <a:spcAft>
                <a:spcPts val="0"/>
              </a:spcAft>
              <a:buClr>
                <a:schemeClr val="tx1"/>
              </a:buClr>
              <a:buFont typeface="Wingdings" pitchFamily="2" charset="2"/>
              <a:buChar char="n"/>
              <a:defRPr sz="1050"/>
            </a:lvl4pPr>
            <a:lvl5pPr marL="513300" indent="-114300">
              <a:lnSpc>
                <a:spcPct val="140000"/>
              </a:lnSpc>
              <a:spcBef>
                <a:spcPts val="0"/>
              </a:spcBef>
              <a:spcAft>
                <a:spcPts val="0"/>
              </a:spcAft>
              <a:buClr>
                <a:schemeClr val="tx1"/>
              </a:buClr>
              <a:buFont typeface="Wingdings" pitchFamily="2" charset="2"/>
              <a:buChar char="n"/>
              <a:defRPr sz="900"/>
            </a:lvl5pPr>
            <a:lvl6pPr marL="618075" indent="-104775">
              <a:lnSpc>
                <a:spcPct val="140000"/>
              </a:lnSpc>
              <a:spcBef>
                <a:spcPts val="0"/>
              </a:spcBef>
              <a:spcAft>
                <a:spcPts val="0"/>
              </a:spcAft>
              <a:buClr>
                <a:schemeClr val="tx1"/>
              </a:buClr>
              <a:buFont typeface="Wingdings" pitchFamily="2" charset="2"/>
              <a:buChar char="n"/>
              <a:defRPr sz="825"/>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Tree>
    <p:extLst>
      <p:ext uri="{BB962C8B-B14F-4D97-AF65-F5344CB8AC3E}">
        <p14:creationId xmlns:p14="http://schemas.microsoft.com/office/powerpoint/2010/main" val="1833859559"/>
      </p:ext>
    </p:extLst>
  </p:cSld>
  <p:clrMapOvr>
    <a:masterClrMapping/>
  </p:clrMapOvr>
  <p:transition/>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381000" y="1528763"/>
            <a:ext cx="8378429"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381000" y="712801"/>
            <a:ext cx="8378429"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381008" y="508000"/>
            <a:ext cx="952488"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sp>
        <p:nvSpPr>
          <p:cNvPr id="82" name="Rectangle 5"/>
          <p:cNvSpPr>
            <a:spLocks noGrp="1" noChangeArrowheads="1"/>
          </p:cNvSpPr>
          <p:nvPr>
            <p:ph type="ftr" sz="quarter" idx="3"/>
          </p:nvPr>
        </p:nvSpPr>
        <p:spPr bwMode="auto">
          <a:xfrm>
            <a:off x="2907792" y="6469199"/>
            <a:ext cx="3326484"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638">
                <a:solidFill>
                  <a:schemeClr val="tx1"/>
                </a:solidFill>
                <a:latin typeface="Futura Medium" panose="00000400000000000000" pitchFamily="2" charset="0"/>
                <a:cs typeface="Arial" pitchFamily="34" charset="0"/>
              </a:defRPr>
            </a:lvl1pPr>
          </a:lstStyle>
          <a:p>
            <a:pPr>
              <a:defRPr/>
            </a:pPr>
            <a:r>
              <a:rPr lang="en-GB" noProof="1"/>
              <a:t>Footer </a:t>
            </a:r>
          </a:p>
        </p:txBody>
      </p:sp>
      <p:sp>
        <p:nvSpPr>
          <p:cNvPr id="83" name="Rectangle 4" descr="Rectangle 4"/>
          <p:cNvSpPr>
            <a:spLocks noGrp="1" noChangeArrowheads="1"/>
          </p:cNvSpPr>
          <p:nvPr>
            <p:ph type="dt" sz="half" idx="2"/>
          </p:nvPr>
        </p:nvSpPr>
        <p:spPr bwMode="auto">
          <a:xfrm>
            <a:off x="7252757" y="6469200"/>
            <a:ext cx="108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914378" rtl="0" eaLnBrk="1" latinLnBrk="0" hangingPunct="1">
              <a:defRPr lang="en-US" sz="638" kern="1200" smtClean="0">
                <a:solidFill>
                  <a:schemeClr val="tx1"/>
                </a:solidFill>
                <a:latin typeface="Futura Medium" panose="00000400000000000000" pitchFamily="2" charset="0"/>
                <a:ea typeface="+mn-ea"/>
                <a:cs typeface="Arial" pitchFamily="34" charset="0"/>
              </a:defRPr>
            </a:lvl1pPr>
          </a:lstStyle>
          <a:p>
            <a:pPr>
              <a:defRPr/>
            </a:pPr>
            <a:r>
              <a:rPr lang="en-GB" noProof="1"/>
              <a:t>Date Month 2016</a:t>
            </a:r>
          </a:p>
        </p:txBody>
      </p:sp>
      <p:sp>
        <p:nvSpPr>
          <p:cNvPr id="85" name="Rectangle 6" descr="Rectangle 6"/>
          <p:cNvSpPr>
            <a:spLocks noGrp="1" noChangeArrowheads="1"/>
          </p:cNvSpPr>
          <p:nvPr>
            <p:ph type="sldNum" sz="quarter" idx="4"/>
          </p:nvPr>
        </p:nvSpPr>
        <p:spPr bwMode="auto">
          <a:xfrm>
            <a:off x="8493133" y="6469199"/>
            <a:ext cx="266673"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38">
                <a:solidFill>
                  <a:schemeClr val="tx1"/>
                </a:solidFill>
                <a:latin typeface="Futura Medium" panose="00000400000000000000" pitchFamily="2" charset="0"/>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p:nvSpPr>
        <p:spPr bwMode="auto">
          <a:xfrm>
            <a:off x="384194" y="6469199"/>
            <a:ext cx="2520000" cy="237600"/>
          </a:xfrm>
          <a:prstGeom prst="rect">
            <a:avLst/>
          </a:prstGeom>
          <a:noFill/>
          <a:ln w="9525" algn="ctr">
            <a:noFill/>
            <a:miter lim="800000"/>
            <a:headEnd/>
            <a:tailEnd/>
          </a:ln>
          <a:effectLst/>
        </p:spPr>
        <p:txBody>
          <a:bodyPr wrap="none" lIns="0" tIns="0" rIns="0" anchor="t" anchorCtr="0">
            <a:noAutofit/>
          </a:bodyPr>
          <a:lstStyle/>
          <a:p>
            <a:pPr>
              <a:defRPr/>
            </a:pPr>
            <a:r>
              <a:rPr lang="en-GB" sz="638" noProof="1">
                <a:solidFill>
                  <a:schemeClr val="tx1"/>
                </a:solidFill>
                <a:latin typeface="Futura Medium" panose="00000400000000000000" pitchFamily="2" charset="0"/>
                <a:cs typeface="Arial" pitchFamily="34" charset="0"/>
              </a:rPr>
              <a:t>Company name appears here</a:t>
            </a:r>
          </a:p>
        </p:txBody>
      </p:sp>
    </p:spTree>
    <p:extLst>
      <p:ext uri="{BB962C8B-B14F-4D97-AF65-F5344CB8AC3E}">
        <p14:creationId xmlns:p14="http://schemas.microsoft.com/office/powerpoint/2010/main" val="37600309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p:fade/>
  </p:transition>
  <p:hf sldNum="0" hdr="0" ftr="0"/>
  <p:txStyles>
    <p:titleStyle>
      <a:lvl1pPr algn="l" defTabSz="914378" rtl="0" eaLnBrk="1" latinLnBrk="0" hangingPunct="1">
        <a:lnSpc>
          <a:spcPct val="100000"/>
        </a:lnSpc>
        <a:spcBef>
          <a:spcPct val="0"/>
        </a:spcBef>
        <a:buNone/>
        <a:defRPr sz="1800" b="0" kern="1200" cap="none" baseline="0">
          <a:solidFill>
            <a:schemeClr val="tx1"/>
          </a:solidFill>
          <a:latin typeface="+mj-lt"/>
          <a:ea typeface="+mj-ea"/>
          <a:cs typeface="+mj-cs"/>
        </a:defRPr>
      </a:lvl1pPr>
    </p:titleStyle>
    <p:bodyStyle>
      <a:lvl1pPr marL="0" indent="0" algn="l" defTabSz="268281" rtl="0" eaLnBrk="1" latinLnBrk="0" hangingPunct="1">
        <a:lnSpc>
          <a:spcPct val="140000"/>
        </a:lnSpc>
        <a:spcBef>
          <a:spcPts val="0"/>
        </a:spcBef>
        <a:spcAft>
          <a:spcPts val="0"/>
        </a:spcAft>
        <a:buClr>
          <a:schemeClr val="accent2"/>
        </a:buClr>
        <a:buSzPct val="85000"/>
        <a:buFont typeface="Wingdings" pitchFamily="2" charset="2"/>
        <a:buNone/>
        <a:defRPr sz="1350" kern="1200" baseline="0">
          <a:solidFill>
            <a:schemeClr val="tx1"/>
          </a:solidFill>
          <a:latin typeface="+mn-lt"/>
          <a:ea typeface="+mn-ea"/>
          <a:cs typeface="+mn-cs"/>
        </a:defRPr>
      </a:lvl1pPr>
      <a:lvl2pPr marL="172800" indent="-172800" algn="l" defTabSz="268281" rtl="0" eaLnBrk="1" latinLnBrk="0" hangingPunct="1">
        <a:lnSpc>
          <a:spcPct val="140000"/>
        </a:lnSpc>
        <a:spcBef>
          <a:spcPts val="0"/>
        </a:spcBef>
        <a:spcAft>
          <a:spcPts val="0"/>
        </a:spcAft>
        <a:buClr>
          <a:schemeClr val="accent2"/>
        </a:buClr>
        <a:buSzPct val="85000"/>
        <a:buFont typeface="Wingdings" pitchFamily="2" charset="2"/>
        <a:buChar char="n"/>
        <a:defRPr sz="1350" b="0" kern="1200">
          <a:solidFill>
            <a:schemeClr val="tx1"/>
          </a:solidFill>
          <a:latin typeface="+mn-lt"/>
          <a:ea typeface="+mn-ea"/>
          <a:cs typeface="+mn-cs"/>
        </a:defRPr>
      </a:lvl2pPr>
      <a:lvl3pPr marL="344250" indent="-171450" algn="l" defTabSz="268281" rtl="0" eaLnBrk="1" latinLnBrk="0" hangingPunct="1">
        <a:lnSpc>
          <a:spcPct val="140000"/>
        </a:lnSpc>
        <a:spcBef>
          <a:spcPts val="0"/>
        </a:spcBef>
        <a:spcAft>
          <a:spcPts val="0"/>
        </a:spcAft>
        <a:buClr>
          <a:schemeClr val="tx1"/>
        </a:buClr>
        <a:buSzPct val="75000"/>
        <a:buFont typeface="Wingdings" pitchFamily="2" charset="2"/>
        <a:buChar char=""/>
        <a:defRPr sz="1350" b="0" kern="1200">
          <a:solidFill>
            <a:schemeClr val="tx1"/>
          </a:solidFill>
          <a:latin typeface="+mn-lt"/>
          <a:ea typeface="+mn-ea"/>
          <a:cs typeface="+mn-cs"/>
        </a:defRPr>
      </a:lvl3pPr>
      <a:lvl4pPr marL="515700" indent="-171450" algn="l" defTabSz="268281" rtl="0" eaLnBrk="1" latinLnBrk="0" hangingPunct="1">
        <a:lnSpc>
          <a:spcPct val="140000"/>
        </a:lnSpc>
        <a:spcBef>
          <a:spcPts val="0"/>
        </a:spcBef>
        <a:spcAft>
          <a:spcPts val="0"/>
        </a:spcAft>
        <a:buClr>
          <a:schemeClr val="tx1"/>
        </a:buClr>
        <a:buSzPct val="75000"/>
        <a:buFont typeface="Wingdings" pitchFamily="2" charset="2"/>
        <a:buChar char=""/>
        <a:defRPr sz="1350" b="0" kern="1200" baseline="0">
          <a:solidFill>
            <a:schemeClr val="tx1"/>
          </a:solidFill>
          <a:latin typeface="+mn-lt"/>
          <a:ea typeface="+mn-ea"/>
          <a:cs typeface="+mn-cs"/>
        </a:defRPr>
      </a:lvl4pPr>
      <a:lvl5pPr marL="668100" indent="-152400" algn="l" defTabSz="268281" rtl="0" eaLnBrk="1" latinLnBrk="0" hangingPunct="1">
        <a:lnSpc>
          <a:spcPct val="140000"/>
        </a:lnSpc>
        <a:spcBef>
          <a:spcPts val="0"/>
        </a:spcBef>
        <a:spcAft>
          <a:spcPts val="0"/>
        </a:spcAft>
        <a:buClr>
          <a:schemeClr val="tx1"/>
        </a:buClr>
        <a:buSzPct val="75000"/>
        <a:buFont typeface="Wingdings" pitchFamily="2" charset="2"/>
        <a:buChar char=""/>
        <a:defRPr sz="1200" kern="1200">
          <a:solidFill>
            <a:schemeClr val="tx1"/>
          </a:solidFill>
          <a:latin typeface="+mn-lt"/>
          <a:ea typeface="+mn-ea"/>
          <a:cs typeface="+mn-cs"/>
        </a:defRPr>
      </a:lvl5pPr>
      <a:lvl6pPr marL="782400" indent="-114300" algn="l" defTabSz="268281" rtl="0" eaLnBrk="1" latinLnBrk="0" hangingPunct="1">
        <a:lnSpc>
          <a:spcPct val="140000"/>
        </a:lnSpc>
        <a:spcBef>
          <a:spcPts val="0"/>
        </a:spcBef>
        <a:spcAft>
          <a:spcPts val="0"/>
        </a:spcAft>
        <a:buClr>
          <a:schemeClr val="tx1"/>
        </a:buClr>
        <a:buSzPct val="75000"/>
        <a:buFont typeface="Wingdings" pitchFamily="2" charset="2"/>
        <a:buChar char=""/>
        <a:defRPr sz="900" kern="1200" baseline="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585" y="662237"/>
            <a:ext cx="8530829" cy="405431"/>
          </a:xfrm>
          <a:prstGeom prst="rect">
            <a:avLst/>
          </a:prstGeom>
        </p:spPr>
        <p:txBody>
          <a:bodyPr>
            <a:normAutofit/>
          </a:bodyPr>
          <a:lstStyle/>
          <a:p>
            <a:pPr>
              <a:defRPr/>
            </a:pPr>
            <a:r>
              <a:rPr lang="en-US" sz="1500" b="1" dirty="0">
                <a:latin typeface="Futura Medium" panose="00000400000000000000" pitchFamily="2" charset="0"/>
              </a:rPr>
              <a:t>Project Title: Milk run Utilization for West Asset Hub</a:t>
            </a:r>
            <a:endParaRPr lang="en-US" sz="1500" dirty="0">
              <a:latin typeface="Futura Medium" panose="00000400000000000000" pitchFamily="2" charset="0"/>
            </a:endParaRPr>
          </a:p>
        </p:txBody>
      </p:sp>
      <p:sp>
        <p:nvSpPr>
          <p:cNvPr id="13" name="Text Placeholder 2 rename 1"/>
          <p:cNvSpPr txBox="1">
            <a:spLocks/>
          </p:cNvSpPr>
          <p:nvPr/>
        </p:nvSpPr>
        <p:spPr>
          <a:xfrm>
            <a:off x="3098405" y="3097385"/>
            <a:ext cx="3624263" cy="1800933"/>
          </a:xfrm>
          <a:prstGeom prst="rect">
            <a:avLst/>
          </a:prstGeom>
          <a:ln>
            <a:solidFill>
              <a:srgbClr val="2C2C2C"/>
            </a:solidFill>
          </a:ln>
        </p:spPr>
        <p:txBody>
          <a:bodyPr/>
          <a:lstStyle/>
          <a:p>
            <a:pPr algn="just" defTabSz="685800">
              <a:spcAft>
                <a:spcPts val="375"/>
              </a:spcAft>
              <a:defRPr/>
            </a:pPr>
            <a:r>
              <a:rPr lang="en-US" sz="1050" b="1" u="sng" dirty="0">
                <a:solidFill>
                  <a:srgbClr val="404040"/>
                </a:solidFill>
                <a:latin typeface="Futura Medium" panose="00000400000000000000" pitchFamily="2" charset="0"/>
              </a:rPr>
              <a:t>Project Scope/Actions :</a:t>
            </a:r>
          </a:p>
          <a:p>
            <a:pPr marL="228600" indent="-228600" algn="just" defTabSz="685800">
              <a:spcAft>
                <a:spcPts val="375"/>
              </a:spcAft>
              <a:buFont typeface="+mj-lt"/>
              <a:buAutoNum type="arabicPeriod"/>
              <a:defRPr/>
            </a:pPr>
            <a:r>
              <a:rPr lang="en-US" sz="1050" dirty="0">
                <a:solidFill>
                  <a:srgbClr val="404040"/>
                </a:solidFill>
                <a:latin typeface="Futura Medium" panose="00000400000000000000" pitchFamily="2" charset="0"/>
              </a:rPr>
              <a:t>Align milk run plan with field planners</a:t>
            </a:r>
          </a:p>
          <a:p>
            <a:pPr marL="228600" indent="-228600" algn="just" defTabSz="685800">
              <a:spcAft>
                <a:spcPts val="375"/>
              </a:spcAft>
              <a:buFont typeface="+mj-lt"/>
              <a:buAutoNum type="arabicPeriod"/>
              <a:defRPr/>
            </a:pPr>
            <a:r>
              <a:rPr lang="en-US" sz="1050" dirty="0">
                <a:solidFill>
                  <a:srgbClr val="404040"/>
                </a:solidFill>
                <a:latin typeface="Futura Medium" panose="00000400000000000000" pitchFamily="2" charset="0"/>
              </a:rPr>
              <a:t>Receive projects demand from FMT’s </a:t>
            </a:r>
          </a:p>
          <a:p>
            <a:pPr marL="228600" indent="-228600" algn="just" defTabSz="685800">
              <a:spcAft>
                <a:spcPts val="375"/>
              </a:spcAft>
              <a:buFont typeface="+mj-lt"/>
              <a:buAutoNum type="arabicPeriod"/>
              <a:defRPr/>
            </a:pPr>
            <a:endParaRPr lang="en-GB" sz="1050" dirty="0">
              <a:solidFill>
                <a:srgbClr val="404040"/>
              </a:solidFill>
              <a:latin typeface="Futura Medium" panose="00000400000000000000" pitchFamily="2" charset="0"/>
            </a:endParaRPr>
          </a:p>
        </p:txBody>
      </p:sp>
      <p:sp>
        <p:nvSpPr>
          <p:cNvPr id="10" name="Text Placeholder 2 rename 2"/>
          <p:cNvSpPr txBox="1">
            <a:spLocks/>
          </p:cNvSpPr>
          <p:nvPr/>
        </p:nvSpPr>
        <p:spPr>
          <a:xfrm>
            <a:off x="87412" y="4988999"/>
            <a:ext cx="5627588" cy="1478908"/>
          </a:xfrm>
          <a:prstGeom prst="rect">
            <a:avLst/>
          </a:prstGeom>
          <a:solidFill>
            <a:schemeClr val="bg1"/>
          </a:solidFill>
          <a:ln>
            <a:solidFill>
              <a:srgbClr val="2C2C2C"/>
            </a:solidFill>
          </a:ln>
        </p:spPr>
        <p:txBody>
          <a:bodyPr/>
          <a:lstStyle/>
          <a:p>
            <a:pPr algn="just" defTabSz="685800">
              <a:spcAft>
                <a:spcPts val="375"/>
              </a:spcAft>
              <a:defRPr/>
            </a:pPr>
            <a:r>
              <a:rPr lang="en-GB" sz="1050" b="1" u="sng" dirty="0">
                <a:solidFill>
                  <a:srgbClr val="404040"/>
                </a:solidFill>
                <a:latin typeface="Futura Medium" panose="00000400000000000000" pitchFamily="2" charset="0"/>
              </a:rPr>
              <a:t>High-level Timeline:</a:t>
            </a:r>
          </a:p>
          <a:p>
            <a:pPr algn="just" defTabSz="685800">
              <a:spcAft>
                <a:spcPts val="375"/>
              </a:spcAft>
              <a:defRPr/>
            </a:pPr>
            <a:r>
              <a:rPr lang="en-US" sz="1050" dirty="0">
                <a:solidFill>
                  <a:srgbClr val="404040"/>
                </a:solidFill>
                <a:latin typeface="Futura Medium" panose="00000400000000000000" pitchFamily="2" charset="0"/>
              </a:rPr>
              <a:t>L0-L1</a:t>
            </a:r>
          </a:p>
          <a:p>
            <a:pPr algn="just" defTabSz="685800">
              <a:spcAft>
                <a:spcPts val="375"/>
              </a:spcAft>
              <a:defRPr/>
            </a:pPr>
            <a:r>
              <a:rPr lang="en-US" sz="1050" dirty="0">
                <a:solidFill>
                  <a:srgbClr val="404040"/>
                </a:solidFill>
                <a:latin typeface="Futura Medium" panose="00000400000000000000" pitchFamily="2" charset="0"/>
              </a:rPr>
              <a:t>L2: Impacts fully identified and FCF calculated</a:t>
            </a:r>
          </a:p>
          <a:p>
            <a:pPr algn="just" defTabSz="685800">
              <a:spcAft>
                <a:spcPts val="375"/>
              </a:spcAft>
              <a:defRPr/>
            </a:pPr>
            <a:r>
              <a:rPr lang="en-US" sz="1050" dirty="0">
                <a:solidFill>
                  <a:srgbClr val="404040"/>
                </a:solidFill>
                <a:latin typeface="Futura Medium" panose="00000400000000000000" pitchFamily="2" charset="0"/>
              </a:rPr>
              <a:t>L3: When to get approval for implementation</a:t>
            </a:r>
          </a:p>
          <a:p>
            <a:pPr algn="just" defTabSz="685800">
              <a:spcAft>
                <a:spcPts val="375"/>
              </a:spcAft>
              <a:defRPr/>
            </a:pPr>
            <a:r>
              <a:rPr lang="en-US" sz="1050" dirty="0">
                <a:solidFill>
                  <a:srgbClr val="404040"/>
                </a:solidFill>
                <a:latin typeface="Futura Medium" panose="00000400000000000000" pitchFamily="2" charset="0"/>
              </a:rPr>
              <a:t>L4: When to complete all major actions implementation</a:t>
            </a:r>
          </a:p>
          <a:p>
            <a:pPr algn="just" defTabSz="685800">
              <a:spcAft>
                <a:spcPts val="375"/>
              </a:spcAft>
              <a:defRPr/>
            </a:pPr>
            <a:r>
              <a:rPr lang="en-US" sz="1050" dirty="0">
                <a:solidFill>
                  <a:srgbClr val="404040"/>
                </a:solidFill>
                <a:latin typeface="Futura Medium" panose="00000400000000000000" pitchFamily="2" charset="0"/>
              </a:rPr>
              <a:t>L5: Initiative End</a:t>
            </a:r>
          </a:p>
          <a:p>
            <a:pPr algn="just" defTabSz="685800">
              <a:spcAft>
                <a:spcPts val="375"/>
              </a:spcAft>
              <a:defRPr/>
            </a:pPr>
            <a:endParaRPr lang="en-GB" sz="1050" dirty="0">
              <a:solidFill>
                <a:srgbClr val="404040"/>
              </a:solidFill>
              <a:latin typeface="Futura Medium" panose="00000400000000000000" pitchFamily="2" charset="0"/>
            </a:endParaRPr>
          </a:p>
          <a:p>
            <a:pPr algn="just" defTabSz="685800">
              <a:spcBef>
                <a:spcPts val="150"/>
              </a:spcBef>
              <a:spcAft>
                <a:spcPts val="150"/>
              </a:spcAft>
              <a:buClr>
                <a:srgbClr val="9BBB59">
                  <a:lumMod val="50000"/>
                </a:srgbClr>
              </a:buClr>
              <a:buSzPct val="125000"/>
              <a:defRPr/>
            </a:pPr>
            <a:endParaRPr lang="en-US" sz="1050" dirty="0">
              <a:solidFill>
                <a:srgbClr val="404040"/>
              </a:solidFill>
              <a:latin typeface="Futura Medium" panose="00000400000000000000" pitchFamily="2" charset="0"/>
            </a:endParaRPr>
          </a:p>
        </p:txBody>
      </p:sp>
      <p:sp>
        <p:nvSpPr>
          <p:cNvPr id="11" name="Text Placeholder 2 rename 3"/>
          <p:cNvSpPr txBox="1">
            <a:spLocks/>
          </p:cNvSpPr>
          <p:nvPr/>
        </p:nvSpPr>
        <p:spPr>
          <a:xfrm>
            <a:off x="6844688" y="3107013"/>
            <a:ext cx="2146912" cy="1800933"/>
          </a:xfrm>
          <a:prstGeom prst="rect">
            <a:avLst/>
          </a:prstGeom>
          <a:solidFill>
            <a:schemeClr val="bg1"/>
          </a:solidFill>
          <a:ln>
            <a:solidFill>
              <a:srgbClr val="2C2C2C"/>
            </a:solidFill>
          </a:ln>
        </p:spPr>
        <p:txBody>
          <a:bodyPr/>
          <a:lstStyle/>
          <a:p>
            <a:pPr algn="just" defTabSz="685800">
              <a:spcAft>
                <a:spcPts val="375"/>
              </a:spcAft>
              <a:defRPr/>
            </a:pPr>
            <a:r>
              <a:rPr lang="en-US" sz="1050" b="1" u="sng" dirty="0">
                <a:solidFill>
                  <a:srgbClr val="404040"/>
                </a:solidFill>
                <a:latin typeface="Futura Medium" panose="00000400000000000000" pitchFamily="2" charset="0"/>
              </a:rPr>
              <a:t>Critical Success Factors:</a:t>
            </a:r>
            <a:endParaRPr lang="en-GB" sz="1050" dirty="0">
              <a:solidFill>
                <a:srgbClr val="404040"/>
              </a:solidFill>
              <a:latin typeface="Futura Medium" panose="00000400000000000000" pitchFamily="2" charset="0"/>
            </a:endParaRPr>
          </a:p>
        </p:txBody>
      </p:sp>
      <p:sp>
        <p:nvSpPr>
          <p:cNvPr id="12" name="Text Placeholder 2 rename 4"/>
          <p:cNvSpPr txBox="1">
            <a:spLocks/>
          </p:cNvSpPr>
          <p:nvPr/>
        </p:nvSpPr>
        <p:spPr>
          <a:xfrm>
            <a:off x="87411" y="3070524"/>
            <a:ext cx="2876744" cy="1918475"/>
          </a:xfrm>
          <a:prstGeom prst="rect">
            <a:avLst/>
          </a:prstGeom>
          <a:solidFill>
            <a:schemeClr val="bg1"/>
          </a:solidFill>
          <a:ln>
            <a:solidFill>
              <a:srgbClr val="2C2C2C"/>
            </a:solidFill>
          </a:ln>
        </p:spPr>
        <p:txBody>
          <a:bodyPr/>
          <a:lstStyle/>
          <a:p>
            <a:pPr algn="just" defTabSz="685800">
              <a:spcAft>
                <a:spcPts val="375"/>
              </a:spcAft>
              <a:defRPr/>
            </a:pPr>
            <a:r>
              <a:rPr lang="en-US" sz="1050" b="1" u="sng" dirty="0">
                <a:solidFill>
                  <a:srgbClr val="404040"/>
                </a:solidFill>
                <a:latin typeface="Futura Medium" panose="00000400000000000000" pitchFamily="2" charset="0"/>
              </a:rPr>
              <a:t>Potential Benefits &amp; Measurement:</a:t>
            </a:r>
          </a:p>
          <a:p>
            <a:pPr marL="228600" indent="-228600" algn="just" defTabSz="685800">
              <a:spcAft>
                <a:spcPts val="375"/>
              </a:spcAft>
              <a:buFont typeface="+mj-lt"/>
              <a:buAutoNum type="arabicPeriod"/>
              <a:defRPr/>
            </a:pPr>
            <a:r>
              <a:rPr lang="en-GB" sz="1050" dirty="0">
                <a:solidFill>
                  <a:srgbClr val="404040"/>
                </a:solidFill>
                <a:latin typeface="Futura Medium" panose="00000400000000000000" pitchFamily="2" charset="0"/>
              </a:rPr>
              <a:t>Reduction in charter services</a:t>
            </a:r>
          </a:p>
          <a:p>
            <a:pPr marL="228600" indent="-228600" algn="just" defTabSz="685800">
              <a:spcAft>
                <a:spcPts val="375"/>
              </a:spcAft>
              <a:buFont typeface="+mj-lt"/>
              <a:buAutoNum type="arabicPeriod"/>
              <a:defRPr/>
            </a:pPr>
            <a:r>
              <a:rPr lang="en-GB" sz="1050" dirty="0">
                <a:solidFill>
                  <a:srgbClr val="404040"/>
                </a:solidFill>
                <a:latin typeface="Futura Medium" panose="00000400000000000000" pitchFamily="2" charset="0"/>
              </a:rPr>
              <a:t>Eliminate pilotage cost for special vessel movement</a:t>
            </a:r>
          </a:p>
          <a:p>
            <a:pPr marL="228600" indent="-228600" algn="just" defTabSz="685800">
              <a:spcAft>
                <a:spcPts val="375"/>
              </a:spcAft>
              <a:buFont typeface="+mj-lt"/>
              <a:buAutoNum type="arabicPeriod"/>
              <a:defRPr/>
            </a:pPr>
            <a:r>
              <a:rPr lang="en-GB" sz="1050" dirty="0">
                <a:solidFill>
                  <a:srgbClr val="404040"/>
                </a:solidFill>
                <a:latin typeface="Futura Medium" panose="00000400000000000000" pitchFamily="2" charset="0"/>
              </a:rPr>
              <a:t>Reduction AGO cost for the special vessel trip</a:t>
            </a:r>
          </a:p>
          <a:p>
            <a:pPr marL="228600" indent="-228600" algn="just" defTabSz="685800">
              <a:spcAft>
                <a:spcPts val="375"/>
              </a:spcAft>
              <a:buFont typeface="+mj-lt"/>
              <a:buAutoNum type="arabicPeriod"/>
              <a:defRPr/>
            </a:pPr>
            <a:r>
              <a:rPr lang="en-GB" sz="1050" dirty="0">
                <a:solidFill>
                  <a:srgbClr val="404040"/>
                </a:solidFill>
                <a:latin typeface="Futura Medium" panose="00000400000000000000" pitchFamily="2" charset="0"/>
              </a:rPr>
              <a:t>Reduced security exposure for military and vessel crew</a:t>
            </a:r>
          </a:p>
          <a:p>
            <a:pPr marL="228600" indent="-228600" algn="just" defTabSz="685800">
              <a:spcAft>
                <a:spcPts val="375"/>
              </a:spcAft>
              <a:buFont typeface="+mj-lt"/>
              <a:buAutoNum type="arabicPeriod"/>
              <a:defRPr/>
            </a:pPr>
            <a:r>
              <a:rPr lang="en-GB" sz="1050" dirty="0">
                <a:solidFill>
                  <a:srgbClr val="404040"/>
                </a:solidFill>
                <a:latin typeface="Futura Medium" panose="00000400000000000000" pitchFamily="2" charset="0"/>
              </a:rPr>
              <a:t>Total expected cost avoidance is circa $6mln over a period of 3 years</a:t>
            </a:r>
          </a:p>
        </p:txBody>
      </p:sp>
      <p:sp>
        <p:nvSpPr>
          <p:cNvPr id="3" name="TextBox 2"/>
          <p:cNvSpPr txBox="1"/>
          <p:nvPr/>
        </p:nvSpPr>
        <p:spPr>
          <a:xfrm>
            <a:off x="7229720" y="335403"/>
            <a:ext cx="1422762" cy="300082"/>
          </a:xfrm>
          <a:prstGeom prst="rect">
            <a:avLst/>
          </a:prstGeom>
          <a:solidFill>
            <a:schemeClr val="accent1"/>
          </a:solidFill>
        </p:spPr>
        <p:txBody>
          <a:bodyPr wrap="none" rtlCol="0">
            <a:spAutoFit/>
          </a:bodyPr>
          <a:lstStyle/>
          <a:p>
            <a:pPr defTabSz="685800"/>
            <a:r>
              <a:rPr lang="en-US" sz="1350" dirty="0">
                <a:solidFill>
                  <a:srgbClr val="000000"/>
                </a:solidFill>
                <a:latin typeface="Futura Medium" panose="00000400000000000000" pitchFamily="2" charset="0"/>
              </a:rPr>
              <a:t>Charter Template</a:t>
            </a:r>
          </a:p>
        </p:txBody>
      </p:sp>
      <p:sp>
        <p:nvSpPr>
          <p:cNvPr id="5" name="Slide Number Placeholder 4">
            <a:extLst>
              <a:ext uri="{FF2B5EF4-FFF2-40B4-BE49-F238E27FC236}">
                <a16:creationId xmlns:a16="http://schemas.microsoft.com/office/drawing/2014/main" id="{EEFB1023-1DB2-4E63-B7C4-EB80418B7921}"/>
              </a:ext>
            </a:extLst>
          </p:cNvPr>
          <p:cNvSpPr>
            <a:spLocks noGrp="1"/>
          </p:cNvSpPr>
          <p:nvPr>
            <p:ph type="sldNum" sz="quarter" idx="4"/>
          </p:nvPr>
        </p:nvSpPr>
        <p:spPr/>
        <p:txBody>
          <a:bodyPr/>
          <a:lstStyle/>
          <a:p>
            <a:pPr defTabSz="914378"/>
            <a:fld id="{D32BAE6A-B452-4007-8177-56DD051636F9}" type="slidenum">
              <a:rPr lang="en-GB" noProof="1">
                <a:solidFill>
                  <a:srgbClr val="404040"/>
                </a:solidFill>
              </a:rPr>
              <a:pPr defTabSz="914378"/>
              <a:t>1</a:t>
            </a:fld>
            <a:endParaRPr lang="en-GB" noProof="1">
              <a:solidFill>
                <a:srgbClr val="404040"/>
              </a:solidFill>
            </a:endParaRPr>
          </a:p>
        </p:txBody>
      </p:sp>
      <p:sp>
        <p:nvSpPr>
          <p:cNvPr id="15" name="Text Placeholder 2 rename 5"/>
          <p:cNvSpPr txBox="1">
            <a:spLocks/>
          </p:cNvSpPr>
          <p:nvPr/>
        </p:nvSpPr>
        <p:spPr>
          <a:xfrm>
            <a:off x="5867400" y="5019188"/>
            <a:ext cx="3157884" cy="1478908"/>
          </a:xfrm>
          <a:prstGeom prst="rect">
            <a:avLst/>
          </a:prstGeom>
          <a:solidFill>
            <a:schemeClr val="bg1"/>
          </a:solidFill>
          <a:ln>
            <a:solidFill>
              <a:srgbClr val="2C2C2C"/>
            </a:solidFill>
          </a:ln>
        </p:spPr>
        <p:txBody>
          <a:bodyPr/>
          <a:lstStyle/>
          <a:p>
            <a:pPr defTabSz="914378">
              <a:spcBef>
                <a:spcPts val="225"/>
              </a:spcBef>
            </a:pPr>
            <a:r>
              <a:rPr lang="en-US" sz="1050" dirty="0">
                <a:solidFill>
                  <a:srgbClr val="404040"/>
                </a:solidFill>
                <a:latin typeface="Futura Medium"/>
                <a:ea typeface="Times New Roman"/>
                <a:cs typeface="Times New Roman"/>
              </a:rPr>
              <a:t>Project Sponsor: Busari Abiodun</a:t>
            </a:r>
          </a:p>
          <a:p>
            <a:pPr defTabSz="914378">
              <a:spcBef>
                <a:spcPts val="225"/>
              </a:spcBef>
            </a:pPr>
            <a:endParaRPr lang="en-US" sz="1050" dirty="0">
              <a:solidFill>
                <a:srgbClr val="404040"/>
              </a:solidFill>
              <a:latin typeface="Futura Medium"/>
              <a:ea typeface="Times New Roman"/>
              <a:cs typeface="Times New Roman"/>
            </a:endParaRPr>
          </a:p>
          <a:p>
            <a:pPr defTabSz="914378">
              <a:spcBef>
                <a:spcPts val="225"/>
              </a:spcBef>
            </a:pPr>
            <a:r>
              <a:rPr lang="en-US" sz="1050" dirty="0">
                <a:solidFill>
                  <a:srgbClr val="404040"/>
                </a:solidFill>
                <a:latin typeface="Futura Medium"/>
                <a:ea typeface="Times New Roman"/>
                <a:cs typeface="Times New Roman"/>
              </a:rPr>
              <a:t>Implementation Lead – Soty Georgewill</a:t>
            </a:r>
          </a:p>
          <a:p>
            <a:pPr defTabSz="914378">
              <a:spcBef>
                <a:spcPts val="225"/>
              </a:spcBef>
            </a:pPr>
            <a:endParaRPr lang="en-US" sz="1050" dirty="0">
              <a:solidFill>
                <a:srgbClr val="404040"/>
              </a:solidFill>
              <a:latin typeface="Futura Medium"/>
              <a:ea typeface="Times New Roman"/>
              <a:cs typeface="Times New Roman"/>
            </a:endParaRPr>
          </a:p>
          <a:p>
            <a:pPr defTabSz="914378">
              <a:spcBef>
                <a:spcPts val="225"/>
              </a:spcBef>
            </a:pPr>
            <a:r>
              <a:rPr lang="en-US" sz="1050" dirty="0">
                <a:solidFill>
                  <a:srgbClr val="404040"/>
                </a:solidFill>
                <a:latin typeface="Futura Medium"/>
                <a:ea typeface="Times New Roman"/>
                <a:cs typeface="Times New Roman"/>
              </a:rPr>
              <a:t>Project Team: </a:t>
            </a:r>
          </a:p>
          <a:p>
            <a:pPr defTabSz="914378">
              <a:spcBef>
                <a:spcPts val="225"/>
              </a:spcBef>
            </a:pPr>
            <a:r>
              <a:rPr lang="en-US" sz="1050" dirty="0">
                <a:solidFill>
                  <a:srgbClr val="404040"/>
                </a:solidFill>
                <a:latin typeface="Futura Medium"/>
                <a:ea typeface="Times New Roman"/>
                <a:cs typeface="Times New Roman"/>
              </a:rPr>
              <a:t>Bebo Ehi, Gombe Nasiru, Abdulrahman, Hafizu, Ozoemenam James, Egbe Pat, Philo </a:t>
            </a:r>
            <a:r>
              <a:rPr lang="en-US" sz="1050" dirty="0" err="1">
                <a:solidFill>
                  <a:srgbClr val="404040"/>
                </a:solidFill>
                <a:latin typeface="Futura Medium"/>
                <a:ea typeface="Times New Roman"/>
                <a:cs typeface="Times New Roman"/>
              </a:rPr>
              <a:t>Akpovwowo</a:t>
            </a:r>
            <a:endParaRPr lang="en-US" sz="1050" dirty="0">
              <a:solidFill>
                <a:srgbClr val="404040"/>
              </a:solidFill>
              <a:latin typeface="Futura Medium"/>
              <a:ea typeface="Times New Roman"/>
              <a:cs typeface="Times New Roman"/>
            </a:endParaRPr>
          </a:p>
        </p:txBody>
      </p:sp>
      <p:sp>
        <p:nvSpPr>
          <p:cNvPr id="7" name="Text Placeholder 2"/>
          <p:cNvSpPr txBox="1">
            <a:spLocks/>
          </p:cNvSpPr>
          <p:nvPr/>
        </p:nvSpPr>
        <p:spPr>
          <a:xfrm>
            <a:off x="111917" y="990600"/>
            <a:ext cx="8920163" cy="1995543"/>
          </a:xfrm>
          <a:prstGeom prst="rect">
            <a:avLst/>
          </a:prstGeom>
          <a:solidFill>
            <a:schemeClr val="bg1"/>
          </a:solidFill>
          <a:ln>
            <a:solidFill>
              <a:srgbClr val="2C2C2C"/>
            </a:solidFill>
          </a:ln>
        </p:spPr>
        <p:txBody>
          <a:bodyPr/>
          <a:lstStyle/>
          <a:p>
            <a:pPr algn="just" defTabSz="685800">
              <a:spcAft>
                <a:spcPts val="375"/>
              </a:spcAft>
              <a:defRPr/>
            </a:pPr>
            <a:r>
              <a:rPr lang="en-GB" sz="1050" b="1" u="sng" dirty="0">
                <a:solidFill>
                  <a:srgbClr val="404040"/>
                </a:solidFill>
                <a:latin typeface="Futura Medium" panose="00000400000000000000" pitchFamily="2" charset="0"/>
              </a:rPr>
              <a:t>Business Case/Objectives</a:t>
            </a:r>
            <a:r>
              <a:rPr lang="en-GB" sz="1050" b="1" dirty="0">
                <a:solidFill>
                  <a:srgbClr val="404040"/>
                </a:solidFill>
                <a:latin typeface="Futura Medium" pitchFamily="2" charset="0"/>
                <a:cs typeface="Arial" charset="0"/>
              </a:rPr>
              <a:t>:</a:t>
            </a:r>
          </a:p>
          <a:p>
            <a:pPr algn="just" defTabSz="685800">
              <a:spcAft>
                <a:spcPts val="375"/>
              </a:spcAft>
              <a:defRPr/>
            </a:pPr>
            <a:endParaRPr lang="en-GB" sz="1050" b="1" dirty="0">
              <a:solidFill>
                <a:srgbClr val="404040"/>
              </a:solidFill>
              <a:latin typeface="Futura Medium" pitchFamily="2" charset="0"/>
              <a:cs typeface="Arial" charset="0"/>
            </a:endParaRPr>
          </a:p>
          <a:p>
            <a:pPr algn="just" defTabSz="685800">
              <a:spcAft>
                <a:spcPts val="375"/>
              </a:spcAft>
              <a:defRPr/>
            </a:pPr>
            <a:r>
              <a:rPr lang="en-US" sz="1050" dirty="0">
                <a:solidFill>
                  <a:srgbClr val="404040"/>
                </a:solidFill>
                <a:latin typeface="Futura Medium" panose="00000400000000000000" pitchFamily="2" charset="0"/>
              </a:rPr>
              <a:t>The field locations in the west are mostly located in the swamps. To ensure continuous operations to meetup out PU ambition of 173kboepd then supplies, fuel and spares are needed. These vital items are usually deployed through vessels to the remote locations but lately there have been multiple request for special vessel movements that has seen the milk run movement under utilized which is a waste that needs to be eliminated. This initiative is to streamline activities &amp; material request to align and be fully with the milk run movement to maximize its use. This will greatly reduce and eventually eliminate the recuring demand for special vessel movement outside the milk run movement.</a:t>
            </a:r>
            <a:endParaRPr lang="en-US" sz="1050" b="1" dirty="0">
              <a:solidFill>
                <a:srgbClr val="404040"/>
              </a:solidFill>
              <a:latin typeface="Futura Medium" pitchFamily="2" charset="0"/>
              <a:cs typeface="Arial" charset="0"/>
            </a:endParaRPr>
          </a:p>
          <a:p>
            <a:pPr algn="just" defTabSz="685800">
              <a:spcAft>
                <a:spcPts val="375"/>
              </a:spcAft>
              <a:defRPr/>
            </a:pPr>
            <a:r>
              <a:rPr lang="en-GB" altLang="en-US" sz="1050" b="1" u="sng" dirty="0">
                <a:solidFill>
                  <a:schemeClr val="tx1">
                    <a:lumMod val="95000"/>
                    <a:lumOff val="5000"/>
                  </a:schemeClr>
                </a:solidFill>
                <a:latin typeface="Futura Medium" panose="00000400000000000000" pitchFamily="2" charset="0"/>
              </a:rPr>
              <a:t>Objective:</a:t>
            </a:r>
          </a:p>
          <a:p>
            <a:pPr algn="just" defTabSz="685800">
              <a:spcAft>
                <a:spcPts val="375"/>
              </a:spcAft>
              <a:defRPr/>
            </a:pPr>
            <a:r>
              <a:rPr lang="en-US" sz="1050" dirty="0">
                <a:solidFill>
                  <a:srgbClr val="404040"/>
                </a:solidFill>
                <a:latin typeface="Futura Medium" panose="00000400000000000000" pitchFamily="2" charset="0"/>
              </a:rPr>
              <a:t>To fully utilize the milk run barge for the nodes to support spares/PMS delivery to eliminate case for Adhoc/special vessel movements and reduce our adhoc cost from $3m to $0.1m .</a:t>
            </a:r>
            <a:endParaRPr lang="en-GB" sz="1050" dirty="0">
              <a:solidFill>
                <a:srgbClr val="404040"/>
              </a:solidFill>
              <a:latin typeface="Futura Medium" panose="00000400000000000000" pitchFamily="2" charset="0"/>
            </a:endParaRPr>
          </a:p>
        </p:txBody>
      </p:sp>
    </p:spTree>
    <p:extLst>
      <p:ext uri="{BB962C8B-B14F-4D97-AF65-F5344CB8AC3E}">
        <p14:creationId xmlns:p14="http://schemas.microsoft.com/office/powerpoint/2010/main" val="3405708841"/>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4" id="{12D2936B-ECEB-48BC-96D4-167E39C69A90}" vid="{F6A45887-BFEC-4A05-8CA7-4E4BA58EA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10384</TotalTime>
  <Words>308</Words>
  <Application>Microsoft Office PowerPoint</Application>
  <PresentationFormat>On-screen Show (4:3)</PresentationFormat>
  <Paragraphs>31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Futura Bold</vt:lpstr>
      <vt:lpstr>Futura Medium</vt:lpstr>
      <vt:lpstr>Wingdings</vt:lpstr>
      <vt:lpstr>Shell layouts with footer</vt:lpstr>
      <vt:lpstr>Project Title: Milk run Utilization for West Asset 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Milk run utilization for West Hub</dc:title>
  <dc:creator>SPDC LEH IMOR OH SPDC-UPO/G/PLI;Georgewill Sotonye</dc:creator>
  <cp:lastModifiedBy>Georgewill, Sotonye A SPDC-IUC/G/UWH</cp:lastModifiedBy>
  <cp:revision>131</cp:revision>
  <dcterms:created xsi:type="dcterms:W3CDTF">2006-08-16T00:00:00Z</dcterms:created>
  <dcterms:modified xsi:type="dcterms:W3CDTF">2024-06-06T10:25:11Z</dcterms:modified>
</cp:coreProperties>
</file>