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6"/>
    <p:sldMasterId id="2147483688" r:id="rId7"/>
  </p:sldMasterIdLst>
  <p:notesMasterIdLst>
    <p:notesMasterId r:id="rId9"/>
  </p:notesMasterIdLst>
  <p:sldIdLst>
    <p:sldId id="6207" r:id="rId8"/>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Master" Target="slideMasters/slideMaster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presProps" Target="presProps.xml"/><Relationship Id="rId5" Type="http://schemas.openxmlformats.org/officeDocument/2006/relationships/customXml" Target="../customXml/item5.xml"/><Relationship Id="rId10"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Futura Medium" panose="00000400000000000000" pitchFamily="2" charset="0"/>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CDEEB1-F83D-45D7-9ED8-1AC5A32FB6E2}" type="datetimeFigureOut">
              <a:rPr lang="en-US" smtClean="0">
                <a:latin typeface="Futura Medium" panose="00000400000000000000" pitchFamily="2" charset="0"/>
              </a:rPr>
              <a:t>04/18/2023</a:t>
            </a:fld>
            <a:endParaRPr lang="en-US">
              <a:latin typeface="Futura Medium" panose="00000400000000000000" pitchFamily="2" charset="0"/>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latin typeface="Futura Medium" panose="00000400000000000000" pitchFamily="2" charset="0"/>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Futura Medium" panose="00000400000000000000" pitchFamily="2" charset="0"/>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12BA92-625A-4260-9CE8-C3F709E17702}" type="slidenum">
              <a:rPr lang="en-US" smtClean="0">
                <a:latin typeface="Futura Medium" panose="00000400000000000000" pitchFamily="2" charset="0"/>
              </a:rPr>
              <a:t>‹#›</a:t>
            </a:fld>
            <a:endParaRPr lang="en-US">
              <a:latin typeface="Futura Medium" panose="00000400000000000000" pitchFamily="2" charset="0"/>
            </a:endParaRPr>
          </a:p>
        </p:txBody>
      </p:sp>
    </p:spTree>
    <p:extLst>
      <p:ext uri="{BB962C8B-B14F-4D97-AF65-F5344CB8AC3E}">
        <p14:creationId xmlns:p14="http://schemas.microsoft.com/office/powerpoint/2010/main" val="1077575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tags" Target="../tags/tag19.xml"/><Relationship Id="rId5" Type="http://schemas.openxmlformats.org/officeDocument/2006/relationships/image" Target="../media/image1.png"/><Relationship Id="rId4" Type="http://schemas.openxmlformats.org/officeDocument/2006/relationships/image" Target="../media/image4.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20.xml"/><Relationship Id="rId4" Type="http://schemas.openxmlformats.org/officeDocument/2006/relationships/image" Target="../media/image5.emf"/></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03" name="Rectangle 102"/>
          <p:cNvSpPr/>
          <p:nvPr/>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ShellBold" panose="00000800000000000000" pitchFamily="50" charset="0"/>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33" name="Text Placeholder 31"/>
          <p:cNvSpPr>
            <a:spLocks noGrp="1"/>
          </p:cNvSpPr>
          <p:nvPr>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ShellMedium" panose="00000600000000000000" pitchFamily="50" charset="0"/>
                <a:cs typeface="Arial" pitchFamily="34" charset="0"/>
              </a:rPr>
              <a:t>SCiN</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19" name="Rectangle 18" descr="&lt;Shell Yellow Bar&gt;" title="&lt;Shell Yellow Bar&gt;"/>
          <p:cNvSpPr/>
          <p:nvPr/>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May 11, 2022</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
        <p:nvSpPr>
          <p:cNvPr id="14" name="TextBox 13" descr="CONFIDENTIAL_TAG_0xFFEE">
            <a:extLst>
              <a:ext uri="{FF2B5EF4-FFF2-40B4-BE49-F238E27FC236}">
                <a16:creationId xmlns:a16="http://schemas.microsoft.com/office/drawing/2014/main" id="{403EB8C6-24E5-497F-9C93-F5FA9AEA6148}"/>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775888178"/>
      </p:ext>
    </p:extLst>
  </p:cSld>
  <p:clrMapOvr>
    <a:masterClrMapping/>
  </p:clrMapOvr>
  <p:transition/>
  <p:hf hdr="0" ftr="0"/>
  <p:extLst>
    <p:ext uri="{DCECCB84-F9BA-43D5-87BE-67443E8EF086}">
      <p15:sldGuideLst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850" cap="none" baseline="0">
                <a:solidFill>
                  <a:schemeClr val="tx1"/>
                </a:solidFill>
                <a:latin typeface="ShellMedium" panose="00000600000000000000" pitchFamily="50" charset="0"/>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atin typeface="ShellBold" panose="00000800000000000000" pitchFamily="50" charset="0"/>
              </a:defRPr>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43" name="Straight Connector 42"/>
          <p:cNvCxnSpPr/>
          <p:nvPr/>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3" name="Straight Connector 102"/>
          <p:cNvCxnSpPr/>
          <p:nvPr/>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8" name="Straight Connector 107"/>
          <p:cNvCxnSpPr/>
          <p:nvPr/>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13" name="Straight Connector 112"/>
          <p:cNvCxnSpPr/>
          <p:nvPr/>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May 11, 2022</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
        <p:nvSpPr>
          <p:cNvPr id="28" name="TextBox 27" descr="CONFIDENTIAL_TAG_0xFFEE">
            <a:extLst>
              <a:ext uri="{FF2B5EF4-FFF2-40B4-BE49-F238E27FC236}">
                <a16:creationId xmlns:a16="http://schemas.microsoft.com/office/drawing/2014/main" id="{9E1B18BE-D173-4F60-A4A9-4298F01229D3}"/>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493607543"/>
      </p:ext>
    </p:extLst>
  </p:cSld>
  <p:clrMapOvr>
    <a:masterClrMapping/>
  </p:clrMapOvr>
  <p:transition/>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6" name="Rectangle 25"/>
          <p:cNvSpPr/>
          <p:nvPr/>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ShellBold" panose="00000800000000000000" pitchFamily="50" charset="0"/>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ShellBold" panose="00000800000000000000" pitchFamily="50"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ShellBold" panose="00000800000000000000" pitchFamily="50" charset="0"/>
                <a:ea typeface="ShellMedium" panose="00000600000000000000" pitchFamily="50" charset="0"/>
                <a:cs typeface="ShellBold" panose="00000800000000000000" pitchFamily="50" charset="0"/>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nl-NL" noProof="1"/>
              <a:t>May 11, 2022</a:t>
            </a:r>
          </a:p>
        </p:txBody>
      </p:sp>
      <p:sp>
        <p:nvSpPr>
          <p:cNvPr id="15" name="Text Box 11" descr="&lt;COMPANY_NAME&gt;"/>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nl-NL" sz="850" noProof="1">
                <a:solidFill>
                  <a:schemeClr val="tx1"/>
                </a:solidFill>
                <a:latin typeface="ShellMedium" panose="00000600000000000000" pitchFamily="50" charset="0"/>
                <a:cs typeface="Arial" pitchFamily="34" charset="0"/>
              </a:rPr>
              <a:t>SCiN</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nl-NL" noProof="1" smtClean="0"/>
              <a:pPr/>
              <a:t>‹#›</a:t>
            </a:fld>
            <a:endParaRPr lang="nl-NL"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nl-NL" noProof="1"/>
              <a:t>Footer </a:t>
            </a:r>
          </a:p>
        </p:txBody>
      </p:sp>
      <p:sp>
        <p:nvSpPr>
          <p:cNvPr id="12" name="TextBox 11" descr="CONFIDENTIAL_TAG_0xFFEE">
            <a:extLst>
              <a:ext uri="{FF2B5EF4-FFF2-40B4-BE49-F238E27FC236}">
                <a16:creationId xmlns:a16="http://schemas.microsoft.com/office/drawing/2014/main" id="{C62A4582-9C7C-4FE3-B003-D8BCCC29C416}"/>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83495246"/>
      </p:ext>
    </p:extLst>
  </p:cSld>
  <p:clrMapOvr>
    <a:masterClrMapping/>
  </p:clrMapOvr>
  <p:transition/>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with Image">
    <p:spTree>
      <p:nvGrpSpPr>
        <p:cNvPr id="1" name=""/>
        <p:cNvGrpSpPr/>
        <p:nvPr/>
      </p:nvGrpSpPr>
      <p:grpSpPr>
        <a:xfrm>
          <a:off x="0" y="0"/>
          <a:ext cx="0" cy="0"/>
          <a:chOff x="0" y="0"/>
          <a:chExt cx="0" cy="0"/>
        </a:xfrm>
      </p:grpSpPr>
      <p:grpSp>
        <p:nvGrpSpPr>
          <p:cNvPr id="2" name="Group 1"/>
          <p:cNvGrpSpPr/>
          <p:nvPr/>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
        <p:nvSpPr>
          <p:cNvPr id="1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ShellBold" panose="00000800000000000000" pitchFamily="50" charset="0"/>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May 11, 2022</a:t>
            </a:r>
          </a:p>
        </p:txBody>
      </p:sp>
      <p:sp>
        <p:nvSpPr>
          <p:cNvPr id="14" name="TextBox 13" descr="CONFIDENTIAL_TAG_0xFFEE">
            <a:extLst>
              <a:ext uri="{FF2B5EF4-FFF2-40B4-BE49-F238E27FC236}">
                <a16:creationId xmlns:a16="http://schemas.microsoft.com/office/drawing/2014/main" id="{EAF4ABDD-A8B4-4DD4-9740-AAEB4DC8D13F}"/>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820064184"/>
      </p:ext>
    </p:extLst>
  </p:cSld>
  <p:clrMapOvr>
    <a:masterClrMapping/>
  </p:clrMapOvr>
  <p:transition/>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ShellBold" panose="00000800000000000000" pitchFamily="50" charset="0"/>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May 11, 2022</a:t>
            </a:r>
          </a:p>
        </p:txBody>
      </p:sp>
      <p:sp>
        <p:nvSpPr>
          <p:cNvPr id="8" name="TextBox 7" descr="CONFIDENTIAL_TAG_0xFFEE">
            <a:extLst>
              <a:ext uri="{FF2B5EF4-FFF2-40B4-BE49-F238E27FC236}">
                <a16:creationId xmlns:a16="http://schemas.microsoft.com/office/drawing/2014/main" id="{1FF15A99-2D79-43BE-BBB4-304EB1223180}"/>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588144692"/>
      </p:ext>
    </p:extLst>
  </p:cSld>
  <p:clrMapOvr>
    <a:masterClrMapping/>
  </p:clrMapOvr>
  <p:transition/>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0" y="0"/>
            <a:ext cx="12194382" cy="6858000"/>
          </a:xfrm>
          <a:prstGeom prst="rect">
            <a:avLst/>
          </a:prstGeom>
          <a:noFill/>
          <a:ln w="3175" algn="ctr">
            <a:noFill/>
            <a:miter lim="800000"/>
            <a:headEnd/>
            <a:tailEnd/>
          </a:ln>
        </p:spPr>
        <p:txBody>
          <a:bodyPr/>
          <a:lstStyle>
            <a:lvl1pPr>
              <a:defRPr sz="2133"/>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May 11, 2022</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
        <p:nvSpPr>
          <p:cNvPr id="3" name="Text Placeholder 2" descr="&lt;IGNORE&gt;" title="&lt;IGNORE&gt;"/>
          <p:cNvSpPr>
            <a:spLocks noGrp="1"/>
          </p:cNvSpPr>
          <p:nvPr>
            <p:ph type="body" sz="quarter" idx="13"/>
          </p:nvPr>
        </p:nvSpPr>
        <p:spPr>
          <a:xfrm>
            <a:off x="513179" y="1438480"/>
            <a:ext cx="11166561" cy="2861742"/>
          </a:xfrm>
        </p:spPr>
        <p:txBody>
          <a:bodyPr/>
          <a:lstStyle>
            <a:lvl1pPr>
              <a:lnSpc>
                <a:spcPct val="110000"/>
              </a:lnSpc>
              <a:defRPr lang="en-US" sz="3400" b="0" kern="1200" dirty="0" smtClean="0">
                <a:solidFill>
                  <a:schemeClr val="tx1"/>
                </a:solidFill>
                <a:latin typeface="ShellBold" panose="00000800000000000000" pitchFamily="50" charset="0"/>
                <a:ea typeface="+mn-ea"/>
                <a:cs typeface="+mn-cs"/>
              </a:defRPr>
            </a:lvl1pPr>
          </a:lstStyle>
          <a:p>
            <a:pPr lvl="0"/>
            <a:r>
              <a:rPr lang="en-US"/>
              <a:t>Click to edit Master text styles</a:t>
            </a:r>
          </a:p>
        </p:txBody>
      </p:sp>
      <p:sp>
        <p:nvSpPr>
          <p:cNvPr id="9" name="TextBox 8" descr="CONFIDENTIAL_TAG_0xFFEE">
            <a:extLst>
              <a:ext uri="{FF2B5EF4-FFF2-40B4-BE49-F238E27FC236}">
                <a16:creationId xmlns:a16="http://schemas.microsoft.com/office/drawing/2014/main" id="{F795B5D2-E729-4232-AF57-D23700CEBE48}"/>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489452426"/>
      </p:ext>
    </p:extLst>
  </p:cSld>
  <p:clrMapOvr>
    <a:masterClrMapping/>
  </p:clrMapOvr>
  <p:transition/>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Q&amp;A">
    <p:spTree>
      <p:nvGrpSpPr>
        <p:cNvPr id="1" name=""/>
        <p:cNvGrpSpPr/>
        <p:nvPr/>
      </p:nvGrpSpPr>
      <p:grpSpPr>
        <a:xfrm>
          <a:off x="0" y="0"/>
          <a:ext cx="0" cy="0"/>
          <a:chOff x="0" y="0"/>
          <a:chExt cx="0" cy="0"/>
        </a:xfrm>
      </p:grpSpPr>
      <p:sp>
        <p:nvSpPr>
          <p:cNvPr id="22" name="Rectangle 21"/>
          <p:cNvSpPr/>
          <p:nvPr/>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ShellBold" panose="00000800000000000000" pitchFamily="50" charset="0"/>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ShellBold" panose="00000800000000000000" pitchFamily="50"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May 11, 2022</a:t>
            </a:r>
          </a:p>
        </p:txBody>
      </p:sp>
      <p:sp>
        <p:nvSpPr>
          <p:cNvPr id="27" name="Text Box 11" descr="&lt;COMPANY_NAME&gt;"/>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ShellMedium" panose="00000600000000000000" pitchFamily="50" charset="0"/>
                <a:cs typeface="Arial" pitchFamily="34" charset="0"/>
              </a:rPr>
              <a:t>SCiN</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grpSp>
        <p:nvGrpSpPr>
          <p:cNvPr id="31" name="Group 30"/>
          <p:cNvGrpSpPr/>
          <p:nvPr/>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361527293"/>
      </p:ext>
    </p:extLst>
  </p:cSld>
  <p:clrMapOvr>
    <a:masterClrMapping/>
  </p:clrMapOvr>
  <p:transition/>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May 11, 2022</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12"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ShellMedium" panose="00000600000000000000" pitchFamily="50" charset="0"/>
                <a:cs typeface="Arial" pitchFamily="34" charset="0"/>
              </a:rPr>
              <a:t>SCiN</a:t>
            </a:r>
          </a:p>
        </p:txBody>
      </p:sp>
      <p:sp>
        <p:nvSpPr>
          <p:cNvPr id="7" name="TextBox 6" descr="CONFIDENTIAL_TAG_0xFFEE">
            <a:extLst>
              <a:ext uri="{FF2B5EF4-FFF2-40B4-BE49-F238E27FC236}">
                <a16:creationId xmlns:a16="http://schemas.microsoft.com/office/drawing/2014/main" id="{472141BA-42DD-45EB-BD1B-09A4737A31A1}"/>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696921940"/>
      </p:ext>
    </p:extLst>
  </p:cSld>
  <p:clrMapOvr>
    <a:masterClrMapping/>
  </p:clrMapOvr>
  <p:transition/>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nd Slide (Mandatory)">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0208" y="1257010"/>
            <a:ext cx="4316400" cy="4316400"/>
          </a:xfrm>
          <a:prstGeom prst="rect">
            <a:avLst/>
          </a:prstGeom>
        </p:spPr>
      </p:pic>
    </p:spTree>
    <p:extLst>
      <p:ext uri="{BB962C8B-B14F-4D97-AF65-F5344CB8AC3E}">
        <p14:creationId xmlns:p14="http://schemas.microsoft.com/office/powerpoint/2010/main" val="1721055132"/>
      </p:ext>
    </p:extLst>
  </p:cSld>
  <p:clrMapOvr>
    <a:masterClrMapping/>
  </p:clrMapOvr>
  <p:transition/>
  <p:hf hdr="0" ftr="0"/>
  <p:extLst>
    <p:ext uri="{DCECCB84-F9BA-43D5-87BE-67443E8EF086}">
      <p15:sldGuideLst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604749927"/>
              </p:ext>
            </p:ext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0" y="0"/>
                        <a:ext cx="211667" cy="158750"/>
                      </a:xfrm>
                      <a:prstGeom prst="rect">
                        <a:avLst/>
                      </a:prstGeom>
                    </p:spPr>
                  </p:pic>
                </p:oleObj>
              </mc:Fallback>
            </mc:AlternateContent>
          </a:graphicData>
        </a:graphic>
      </p:graphicFrame>
      <p:sp>
        <p:nvSpPr>
          <p:cNvPr id="16" name="Rectangle 15"/>
          <p:cNvSpPr/>
          <p:nvPr userDrawn="1"/>
        </p:nvSpPr>
        <p:spPr bwMode="auto">
          <a:xfrm>
            <a:off x="8"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latin typeface="ShellMedium" panose="00000600000000000000" pitchFamily="50" charset="0"/>
            </a:endParaRPr>
          </a:p>
        </p:txBody>
      </p:sp>
      <p:sp>
        <p:nvSpPr>
          <p:cNvPr id="17" name="Rectangle 16" descr="&lt;Shell Yellow Bar&gt;" title="&lt;Shell Yellow Bar&gt;"/>
          <p:cNvSpPr/>
          <p:nvPr userDrawn="1"/>
        </p:nvSpPr>
        <p:spPr bwMode="auto">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latin typeface="ShellMedium" panose="00000600000000000000" pitchFamily="50" charset="0"/>
            </a:endParaRPr>
          </a:p>
        </p:txBody>
      </p:sp>
      <p:pic>
        <p:nvPicPr>
          <p:cNvPr id="18" name="Picture 17" descr="PECTEN.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127000" y="645968"/>
            <a:ext cx="1524000" cy="1524000"/>
          </a:xfrm>
          <a:prstGeom prst="rect">
            <a:avLst/>
          </a:prstGeom>
        </p:spPr>
      </p:pic>
      <p:sp>
        <p:nvSpPr>
          <p:cNvPr id="9" name="Document type" hidden="1"/>
          <p:cNvSpPr txBox="1">
            <a:spLocks noChangeArrowheads="1"/>
          </p:cNvSpPr>
          <p:nvPr/>
        </p:nvSpPr>
        <p:spPr bwMode="auto">
          <a:xfrm>
            <a:off x="1778011" y="3765268"/>
            <a:ext cx="6694609" cy="21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400" baseline="0" noProof="0" dirty="0">
                <a:solidFill>
                  <a:schemeClr val="accent6"/>
                </a:solidFill>
                <a:latin typeface="ShellMedium" panose="00000600000000000000" pitchFamily="50" charset="0"/>
              </a:rPr>
              <a:t>Document type | </a:t>
            </a:r>
            <a:r>
              <a:rPr lang="en-US" sz="1400" kern="1200" baseline="0" noProof="0" dirty="0">
                <a:solidFill>
                  <a:schemeClr val="accent6"/>
                </a:solidFill>
                <a:latin typeface="ShellMedium" panose="00000600000000000000" pitchFamily="50" charset="0"/>
                <a:ea typeface="+mn-ea"/>
                <a:cs typeface="+mn-cs"/>
              </a:rPr>
              <a:t>Date</a:t>
            </a:r>
            <a:endParaRPr lang="en-US" sz="1400" baseline="0" noProof="0" dirty="0">
              <a:solidFill>
                <a:schemeClr val="accent6"/>
              </a:solidFill>
              <a:latin typeface="ShellMedium" panose="00000600000000000000" pitchFamily="50" charset="0"/>
            </a:endParaRPr>
          </a:p>
        </p:txBody>
      </p:sp>
      <p:sp>
        <p:nvSpPr>
          <p:cNvPr id="13314" name="Rectangle 1026"/>
          <p:cNvSpPr>
            <a:spLocks noGrp="1" noChangeArrowheads="1"/>
          </p:cNvSpPr>
          <p:nvPr>
            <p:ph type="ctrTitle"/>
          </p:nvPr>
        </p:nvSpPr>
        <p:spPr bwMode="auto">
          <a:xfrm>
            <a:off x="1778011" y="1161746"/>
            <a:ext cx="6694609" cy="492443"/>
          </a:xfrm>
          <a:prstGeom prst="rect">
            <a:avLst/>
          </a:prstGeom>
        </p:spPr>
        <p:txBody>
          <a:bodyPr wrap="square">
            <a:spAutoFit/>
          </a:bodyPr>
          <a:lstStyle>
            <a:lvl1pPr algn="l">
              <a:defRPr sz="3200" b="0" cap="none" baseline="0">
                <a:solidFill>
                  <a:schemeClr val="tx1"/>
                </a:solidFill>
                <a:latin typeface="ShellMedium" panose="00000600000000000000" pitchFamily="50" charset="0"/>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auto">
          <a:xfrm>
            <a:off x="1778011" y="2602007"/>
            <a:ext cx="6694609" cy="215444"/>
          </a:xfrm>
        </p:spPr>
        <p:txBody>
          <a:bodyPr>
            <a:spAutoFit/>
          </a:bodyPr>
          <a:lstStyle>
            <a:lvl1pPr algn="l">
              <a:defRPr sz="1400" cap="all" baseline="0">
                <a:solidFill>
                  <a:schemeClr val="accent6"/>
                </a:solidFill>
                <a:latin typeface="ShellMedium" panose="00000600000000000000" pitchFamily="50" charset="0"/>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userDrawn="1"/>
        </p:nvSpPr>
        <p:spPr bwMode="auto">
          <a:xfrm>
            <a:off x="11061355"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chemeClr val="accent6"/>
              </a:solidFill>
              <a:latin typeface="ShellMedium" panose="00000600000000000000" pitchFamily="50" charset="0"/>
              <a:ea typeface="+mn-ea"/>
            </a:endParaRPr>
          </a:p>
        </p:txBody>
      </p:sp>
    </p:spTree>
    <p:extLst>
      <p:ext uri="{BB962C8B-B14F-4D97-AF65-F5344CB8AC3E}">
        <p14:creationId xmlns:p14="http://schemas.microsoft.com/office/powerpoint/2010/main" val="2505534912"/>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7482549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53" imgH="353" progId="TCLayout.ActiveDocument.1">
                  <p:embed/>
                </p:oleObj>
              </mc:Choice>
              <mc:Fallback>
                <p:oleObj name="think-cell Slide" r:id="rId3" imgW="353" imgH="353"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p:txBody>
          <a:bodyPr/>
          <a:lstStyle>
            <a:lvl1pPr>
              <a:defRPr>
                <a:latin typeface="ShellMedium" panose="00000600000000000000" pitchFamily="50" charset="0"/>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904294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Option 2">
    <p:spTree>
      <p:nvGrpSpPr>
        <p:cNvPr id="1" name=""/>
        <p:cNvGrpSpPr/>
        <p:nvPr/>
      </p:nvGrpSpPr>
      <p:grpSpPr>
        <a:xfrm>
          <a:off x="0" y="0"/>
          <a:ext cx="0" cy="0"/>
          <a:chOff x="0" y="0"/>
          <a:chExt cx="0" cy="0"/>
        </a:xfrm>
      </p:grpSpPr>
      <p:sp>
        <p:nvSpPr>
          <p:cNvPr id="19" name="Rectangle 18"/>
          <p:cNvSpPr/>
          <p:nvPr/>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ShellBold" panose="00000800000000000000" pitchFamily="50" charset="0"/>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ShellMedium" panose="00000600000000000000" pitchFamily="50" charset="0"/>
                <a:cs typeface="Arial" pitchFamily="34" charset="0"/>
              </a:rPr>
              <a:t>SCiN</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36" name="Rectangle 35" descr="&lt;Shell Yellow Bar&gt;" title="&lt;Shell Yellow Bar&gt;"/>
          <p:cNvSpPr/>
          <p:nvPr/>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p:ph type="pic" sz="quarter" idx="12"/>
          </p:nvPr>
        </p:nvSpPr>
        <p:spPr>
          <a:xfrm>
            <a:off x="6848418" y="2795384"/>
            <a:ext cx="4830819" cy="3049484"/>
          </a:xfrm>
        </p:spPr>
        <p:txBody>
          <a:bodyPr/>
          <a:lstStyle>
            <a:lvl1pPr>
              <a:defRPr sz="2133"/>
            </a:lvl1pPr>
          </a:lstStyle>
          <a:p>
            <a:r>
              <a:rPr lang="en-US"/>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May 11, 2022</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
        <p:nvSpPr>
          <p:cNvPr id="15" name="TextBox 14" descr="CONFIDENTIAL_TAG_0xFFEE">
            <a:extLst>
              <a:ext uri="{FF2B5EF4-FFF2-40B4-BE49-F238E27FC236}">
                <a16:creationId xmlns:a16="http://schemas.microsoft.com/office/drawing/2014/main" id="{058E43F0-2E95-4EE5-80C1-079B2BCE3AA4}"/>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84616517"/>
      </p:ext>
    </p:extLst>
  </p:cSld>
  <p:clrMapOvr>
    <a:masterClrMapping/>
  </p:clrMapOvr>
  <p:transition/>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design">
  <p:cSld name="Title + design">
    <p:bg>
      <p:bgPr>
        <a:solidFill>
          <a:srgbClr val="EFEFEF"/>
        </a:solidFill>
        <a:effectLst/>
      </p:bgPr>
    </p:bg>
    <p:spTree>
      <p:nvGrpSpPr>
        <p:cNvPr id="1" name="Shape 93"/>
        <p:cNvGrpSpPr/>
        <p:nvPr/>
      </p:nvGrpSpPr>
      <p:grpSpPr>
        <a:xfrm>
          <a:off x="0" y="0"/>
          <a:ext cx="0" cy="0"/>
          <a:chOff x="0" y="0"/>
          <a:chExt cx="0" cy="0"/>
        </a:xfrm>
      </p:grpSpPr>
      <p:sp>
        <p:nvSpPr>
          <p:cNvPr id="95" name="Google Shape;95;p13"/>
          <p:cNvSpPr txBox="1">
            <a:spLocks noGrp="1"/>
          </p:cNvSpPr>
          <p:nvPr>
            <p:ph type="ctrTitle"/>
          </p:nvPr>
        </p:nvSpPr>
        <p:spPr>
          <a:xfrm>
            <a:off x="1253000" y="489067"/>
            <a:ext cx="5080000" cy="672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9pPr>
          </a:lstStyle>
          <a:p>
            <a:endParaRPr/>
          </a:p>
        </p:txBody>
      </p:sp>
    </p:spTree>
    <p:extLst>
      <p:ext uri="{BB962C8B-B14F-4D97-AF65-F5344CB8AC3E}">
        <p14:creationId xmlns:p14="http://schemas.microsoft.com/office/powerpoint/2010/main" val="1165241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Option 3">
    <p:spTree>
      <p:nvGrpSpPr>
        <p:cNvPr id="1" name=""/>
        <p:cNvGrpSpPr/>
        <p:nvPr/>
      </p:nvGrpSpPr>
      <p:grpSpPr>
        <a:xfrm>
          <a:off x="0" y="0"/>
          <a:ext cx="0" cy="0"/>
          <a:chOff x="0" y="0"/>
          <a:chExt cx="0" cy="0"/>
        </a:xfrm>
      </p:grpSpPr>
      <p:grpSp>
        <p:nvGrpSpPr>
          <p:cNvPr id="2" name="Group 1"/>
          <p:cNvGrpSpPr/>
          <p:nvPr/>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06" name="Text Box 11" descr="&lt;COMPANY_NAME&gt;"/>
          <p:cNvSpPr txBox="1">
            <a:spLocks noChangeArrowheads="1"/>
          </p:cNvSpPr>
          <p:nvPr/>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ShellMedium" panose="00000600000000000000" pitchFamily="50" charset="0"/>
                <a:cs typeface="Arial" pitchFamily="34" charset="0"/>
              </a:rPr>
              <a:t>SCiN</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ShellBold" panose="00000800000000000000" pitchFamily="50" charset="0"/>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May 11, 2022</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
        <p:nvSpPr>
          <p:cNvPr id="16" name="TextBox 15" descr="CONFIDENTIAL_TAG_0xFFEE">
            <a:extLst>
              <a:ext uri="{FF2B5EF4-FFF2-40B4-BE49-F238E27FC236}">
                <a16:creationId xmlns:a16="http://schemas.microsoft.com/office/drawing/2014/main" id="{BCFE4FCA-6AB2-4EE3-BCC4-134762B619CF}"/>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386639041"/>
      </p:ext>
    </p:extLst>
  </p:cSld>
  <p:clrMapOvr>
    <a:masterClrMapping/>
  </p:clrMapOvr>
  <p:transition/>
  <p:hf hdr="0" ftr="0"/>
  <p:extLst>
    <p:ext uri="{DCECCB84-F9BA-43D5-87BE-67443E8EF086}">
      <p15:sldGuideLst xmlns:p15="http://schemas.microsoft.com/office/powerpoint/2012/main">
        <p15:guide id="1" orient="horz" pos="3058">
          <p15:clr>
            <a:srgbClr val="FBAE40"/>
          </p15:clr>
        </p15:guide>
        <p15:guide id="2" orient="horz" pos="2235">
          <p15:clr>
            <a:srgbClr val="FBAE40"/>
          </p15:clr>
        </p15:guide>
        <p15:guide id="3" orient="horz" pos="2562">
          <p15:clr>
            <a:srgbClr val="FBAE40"/>
          </p15:clr>
        </p15:guide>
        <p15:guide id="4" orient="horz" pos="299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0"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grpSp>
        <p:nvGrpSpPr>
          <p:cNvPr id="2" name="Group 1"/>
          <p:cNvGrpSpPr/>
          <p:nvPr/>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ShellMedium" panose="00000600000000000000" pitchFamily="50" charset="0"/>
                <a:cs typeface="Arial" pitchFamily="34" charset="0"/>
              </a:rPr>
              <a:t>SCiN</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ShellBold" panose="00000800000000000000" pitchFamily="50" charset="0"/>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May 11, 2022</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
        <p:nvSpPr>
          <p:cNvPr id="16" name="TextBox 15" descr="CONFIDENTIAL_TAG_0xFFEE">
            <a:extLst>
              <a:ext uri="{FF2B5EF4-FFF2-40B4-BE49-F238E27FC236}">
                <a16:creationId xmlns:a16="http://schemas.microsoft.com/office/drawing/2014/main" id="{10952A68-0746-43A7-87C9-86A71F11AA07}"/>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346647505"/>
      </p:ext>
    </p:extLst>
  </p:cSld>
  <p:clrMapOvr>
    <a:masterClrMapping/>
  </p:clrMapOvr>
  <p:transition/>
  <p:hf hdr="0" ftr="0"/>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ShellBold" panose="00000800000000000000" pitchFamily="50" charset="0"/>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May 11, 2022</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
        <p:nvSpPr>
          <p:cNvPr id="9" name="TextBox 8" descr="CONFIDENTIAL_TAG_0xFFEE">
            <a:extLst>
              <a:ext uri="{FF2B5EF4-FFF2-40B4-BE49-F238E27FC236}">
                <a16:creationId xmlns:a16="http://schemas.microsoft.com/office/drawing/2014/main" id="{1F2CB631-EF39-478D-8FB6-E3984BF3B6E0}"/>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408915551"/>
      </p:ext>
    </p:extLst>
  </p:cSld>
  <p:clrMapOvr>
    <a:masterClrMapping/>
  </p:clrMapOvr>
  <p:transition/>
  <p:hf hdr="0" ft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ShellBold" panose="00000800000000000000" pitchFamily="50" charset="0"/>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May 11, 2022</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
        <p:nvSpPr>
          <p:cNvPr id="9" name="TextBox 8" descr="CONFIDENTIAL_TAG_0xFFEE">
            <a:extLst>
              <a:ext uri="{FF2B5EF4-FFF2-40B4-BE49-F238E27FC236}">
                <a16:creationId xmlns:a16="http://schemas.microsoft.com/office/drawing/2014/main" id="{9BBBA4AF-5502-4827-A6AE-DA0F19C1167E}"/>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565581661"/>
      </p:ext>
    </p:extLst>
  </p:cSld>
  <p:clrMapOvr>
    <a:masterClrMapping/>
  </p:clrMapOvr>
  <p:transition/>
  <p:hf hdr="0" ft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ShellBold" panose="00000800000000000000" pitchFamily="50" charset="0"/>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354200" indent="-177800" defTabSz="357708">
              <a:lnSpc>
                <a:spcPct val="140000"/>
              </a:lnSpc>
              <a:spcBef>
                <a:spcPts val="0"/>
              </a:spcBef>
              <a:buClr>
                <a:schemeClr val="tx1"/>
              </a:buClr>
              <a:buSzPct val="75000"/>
              <a:buFont typeface="Wingdings" pitchFamily="2" charset="2"/>
              <a:buChar char=""/>
              <a:defRPr sz="1400"/>
            </a:lvl3pPr>
            <a:lvl4pPr marL="532000" indent="-177800" defTabSz="357708">
              <a:lnSpc>
                <a:spcPct val="140000"/>
              </a:lnSpc>
              <a:spcBef>
                <a:spcPts val="0"/>
              </a:spcBef>
              <a:buClr>
                <a:schemeClr val="tx1"/>
              </a:buClr>
              <a:buSzPct val="75000"/>
              <a:buFont typeface="Wingdings" pitchFamily="2" charset="2"/>
              <a:buChar char=""/>
              <a:defRPr sz="1400"/>
            </a:lvl4pPr>
            <a:lvl5pPr marL="684400" indent="-152400" defTabSz="357708">
              <a:lnSpc>
                <a:spcPct val="140000"/>
              </a:lnSpc>
              <a:spcBef>
                <a:spcPts val="0"/>
              </a:spcBef>
              <a:buClr>
                <a:schemeClr val="tx1"/>
              </a:buClr>
              <a:buSzPct val="75000"/>
              <a:buFont typeface="Wingdings" pitchFamily="2" charset="2"/>
              <a:buChar char=""/>
              <a:tabLst/>
              <a:defRPr sz="1200"/>
            </a:lvl5pPr>
            <a:lvl6pPr marL="824100" indent="-139700" defTabSz="357708">
              <a:lnSpc>
                <a:spcPct val="140000"/>
              </a:lnSpc>
              <a:buClr>
                <a:schemeClr val="tx1"/>
              </a:buClr>
              <a:buSzPct val="75000"/>
              <a:buFont typeface="Wingdings" pitchFamily="2" charset="2"/>
              <a:buChar char=""/>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May 11, 2022</a:t>
            </a:r>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
        <p:nvSpPr>
          <p:cNvPr id="8" name="TextBox 7" descr="CONFIDENTIAL_TAG_0xFFEE">
            <a:extLst>
              <a:ext uri="{FF2B5EF4-FFF2-40B4-BE49-F238E27FC236}">
                <a16:creationId xmlns:a16="http://schemas.microsoft.com/office/drawing/2014/main" id="{61F1A10A-897D-4701-A56F-8662ED4BC924}"/>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471370678"/>
      </p:ext>
    </p:extLst>
  </p:cSld>
  <p:clrMapOvr>
    <a:masterClrMapping/>
  </p:clrMapOvr>
  <p:transition/>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ShellBold" panose="00000800000000000000" pitchFamily="50" charset="0"/>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Bef>
                <a:spcPts val="0"/>
              </a:spcBef>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May 11, 2022</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
        <p:nvSpPr>
          <p:cNvPr id="9" name="TextBox 8" descr="CONFIDENTIAL_TAG_0xFFEE">
            <a:extLst>
              <a:ext uri="{FF2B5EF4-FFF2-40B4-BE49-F238E27FC236}">
                <a16:creationId xmlns:a16="http://schemas.microsoft.com/office/drawing/2014/main" id="{555B773C-A718-41F4-83DB-928F726561FF}"/>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957840891"/>
      </p:ext>
    </p:extLst>
  </p:cSld>
  <p:clrMapOvr>
    <a:masterClrMapping/>
  </p:clrMapOvr>
  <p:transition/>
  <p:hf hdr="0" ftr="0"/>
  <p:extLst>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atin typeface="ShellBold" panose="00000800000000000000" pitchFamily="50" charset="0"/>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354200" indent="-177800">
              <a:lnSpc>
                <a:spcPct val="140000"/>
              </a:lnSpc>
              <a:spcBef>
                <a:spcPts val="0"/>
              </a:spcBef>
              <a:spcAft>
                <a:spcPts val="0"/>
              </a:spcAft>
              <a:buClr>
                <a:schemeClr val="tx1"/>
              </a:buClr>
              <a:buFont typeface="Wingdings" pitchFamily="2" charset="2"/>
              <a:buChar char="n"/>
              <a:defRPr sz="1400"/>
            </a:lvl3pPr>
            <a:lvl4pPr marL="532000" indent="-177800">
              <a:lnSpc>
                <a:spcPct val="140000"/>
              </a:lnSpc>
              <a:spcBef>
                <a:spcPts val="0"/>
              </a:spcBef>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tabLst/>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354200" indent="-177800">
              <a:lnSpc>
                <a:spcPct val="140000"/>
              </a:lnSpc>
              <a:spcAft>
                <a:spcPts val="0"/>
              </a:spcAft>
              <a:buClr>
                <a:schemeClr val="tx1"/>
              </a:buClr>
              <a:buFont typeface="Wingdings" pitchFamily="2" charset="2"/>
              <a:buChar char=""/>
              <a:defRPr sz="1400"/>
            </a:lvl3pPr>
            <a:lvl4pPr marL="532000" indent="-177800">
              <a:lnSpc>
                <a:spcPct val="140000"/>
              </a:lnSpc>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May 11, 2022</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
        <p:nvSpPr>
          <p:cNvPr id="9" name="TextBox 8" descr="CONFIDENTIAL_TAG_0xFFEE">
            <a:extLst>
              <a:ext uri="{FF2B5EF4-FFF2-40B4-BE49-F238E27FC236}">
                <a16:creationId xmlns:a16="http://schemas.microsoft.com/office/drawing/2014/main" id="{EF8074D6-9292-40A8-959B-12576475B8E7}"/>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961194309"/>
      </p:ext>
    </p:extLst>
  </p:cSld>
  <p:clrMapOvr>
    <a:masterClrMapping/>
  </p:clrMapOvr>
  <p:transition/>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tags" Target="../tags/tag10.xml"/><Relationship Id="rId18" Type="http://schemas.openxmlformats.org/officeDocument/2006/relationships/tags" Target="../tags/tag15.xml"/><Relationship Id="rId3" Type="http://schemas.openxmlformats.org/officeDocument/2006/relationships/slideLayout" Target="../slideLayouts/slideLayout20.xml"/><Relationship Id="rId21" Type="http://schemas.openxmlformats.org/officeDocument/2006/relationships/tags" Target="../tags/tag18.xml"/><Relationship Id="rId7" Type="http://schemas.openxmlformats.org/officeDocument/2006/relationships/tags" Target="../tags/tag4.xml"/><Relationship Id="rId12" Type="http://schemas.openxmlformats.org/officeDocument/2006/relationships/tags" Target="../tags/tag9.xml"/><Relationship Id="rId17" Type="http://schemas.openxmlformats.org/officeDocument/2006/relationships/tags" Target="../tags/tag14.xml"/><Relationship Id="rId2" Type="http://schemas.openxmlformats.org/officeDocument/2006/relationships/slideLayout" Target="../slideLayouts/slideLayout19.xml"/><Relationship Id="rId16" Type="http://schemas.openxmlformats.org/officeDocument/2006/relationships/tags" Target="../tags/tag13.xml"/><Relationship Id="rId20" Type="http://schemas.openxmlformats.org/officeDocument/2006/relationships/tags" Target="../tags/tag17.xml"/><Relationship Id="rId1" Type="http://schemas.openxmlformats.org/officeDocument/2006/relationships/slideLayout" Target="../slideLayouts/slideLayout18.xml"/><Relationship Id="rId6" Type="http://schemas.openxmlformats.org/officeDocument/2006/relationships/tags" Target="../tags/tag3.xml"/><Relationship Id="rId11" Type="http://schemas.openxmlformats.org/officeDocument/2006/relationships/tags" Target="../tags/tag8.xml"/><Relationship Id="rId5" Type="http://schemas.openxmlformats.org/officeDocument/2006/relationships/tags" Target="../tags/tag2.xml"/><Relationship Id="rId15" Type="http://schemas.openxmlformats.org/officeDocument/2006/relationships/tags" Target="../tags/tag12.xml"/><Relationship Id="rId23" Type="http://schemas.openxmlformats.org/officeDocument/2006/relationships/image" Target="../media/image3.emf"/><Relationship Id="rId10" Type="http://schemas.openxmlformats.org/officeDocument/2006/relationships/tags" Target="../tags/tag7.xml"/><Relationship Id="rId19" Type="http://schemas.openxmlformats.org/officeDocument/2006/relationships/tags" Target="../tags/tag16.xml"/><Relationship Id="rId4" Type="http://schemas.openxmlformats.org/officeDocument/2006/relationships/theme" Target="../theme/theme2.xml"/><Relationship Id="rId9" Type="http://schemas.openxmlformats.org/officeDocument/2006/relationships/tags" Target="../tags/tag6.xml"/><Relationship Id="rId14" Type="http://schemas.openxmlformats.org/officeDocument/2006/relationships/tags" Target="../tags/tag11.xml"/><Relationship Id="rId22"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title="&lt;Shell Yellow Bar&gt;"/>
          <p:cNvSpPr/>
          <p:nvPr/>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May 11, 2022</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8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ShellMedium" panose="00000600000000000000" pitchFamily="50" charset="0"/>
                <a:cs typeface="Arial" pitchFamily="34" charset="0"/>
              </a:rPr>
              <a:t>SCiN</a:t>
            </a:r>
          </a:p>
        </p:txBody>
      </p:sp>
    </p:spTree>
    <p:extLst>
      <p:ext uri="{BB962C8B-B14F-4D97-AF65-F5344CB8AC3E}">
        <p14:creationId xmlns:p14="http://schemas.microsoft.com/office/powerpoint/2010/main" val="118595168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ransition>
    <p:fade/>
  </p:transition>
  <p:hf hdr="0" ftr="0"/>
  <p:txStyles>
    <p:titleStyle>
      <a:lvl1pPr algn="l" defTabSz="1219170" rtl="0" eaLnBrk="1" latinLnBrk="0" hangingPunct="1">
        <a:lnSpc>
          <a:spcPct val="100000"/>
        </a:lnSpc>
        <a:spcBef>
          <a:spcPct val="0"/>
        </a:spcBef>
        <a:buNone/>
        <a:defRPr sz="2400" b="0" kern="1200" cap="none" baseline="0">
          <a:solidFill>
            <a:schemeClr val="tx1"/>
          </a:solidFill>
          <a:latin typeface="ShellBold" panose="00000800000000000000" pitchFamily="50" charset="0"/>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320">
          <p15:clr>
            <a:srgbClr val="F26B43"/>
          </p15:clr>
        </p15:guide>
        <p15:guide id="3" pos="7357">
          <p15:clr>
            <a:srgbClr val="F26B43"/>
          </p15:clr>
        </p15:guide>
        <p15:guide id="4" orient="horz" pos="444">
          <p15:clr>
            <a:srgbClr val="F26B43"/>
          </p15:clr>
        </p15:guide>
        <p15:guide id="5" orient="horz" pos="963">
          <p15:clr>
            <a:srgbClr val="F26B43"/>
          </p15:clr>
        </p15:guide>
        <p15:guide id="6" orient="horz" pos="928">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guide id="11" orient="horz" pos="320">
          <p15:clr>
            <a:srgbClr val="F26B43"/>
          </p15:clr>
        </p15:guide>
        <p15:guide id="12" orient="horz" pos="368">
          <p15:clr>
            <a:srgbClr val="F26B43"/>
          </p15:clr>
        </p15:guide>
        <p15:guide id="13" pos="1121">
          <p15:clr>
            <a:srgbClr val="F26B43"/>
          </p15:clr>
        </p15:guide>
        <p15:guide id="14" orient="horz" pos="422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5"/>
            </p:custDataLst>
            <p:extLst>
              <p:ext uri="{D42A27DB-BD31-4B8C-83A1-F6EECF244321}">
                <p14:modId xmlns:p14="http://schemas.microsoft.com/office/powerpoint/2010/main" val="1256299994"/>
              </p:ex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name="think-cell Slide" r:id="rId22" imgW="270" imgH="270" progId="TCLayout.ActiveDocument.1">
                  <p:embed/>
                </p:oleObj>
              </mc:Choice>
              <mc:Fallback>
                <p:oleObj name="think-cell Slide" r:id="rId22" imgW="270" imgH="270" progId="TCLayout.ActiveDocument.1">
                  <p:embed/>
                  <p:pic>
                    <p:nvPicPr>
                      <p:cNvPr id="2" name="Object 1" hidden="1"/>
                      <p:cNvPicPr/>
                      <p:nvPr/>
                    </p:nvPicPr>
                    <p:blipFill>
                      <a:blip r:embed="rId23"/>
                      <a:stretch>
                        <a:fillRect/>
                      </a:stretch>
                    </p:blipFill>
                    <p:spPr>
                      <a:xfrm>
                        <a:off x="0" y="0"/>
                        <a:ext cx="215979" cy="161974"/>
                      </a:xfrm>
                      <a:prstGeom prst="rect">
                        <a:avLst/>
                      </a:prstGeom>
                    </p:spPr>
                  </p:pic>
                </p:oleObj>
              </mc:Fallback>
            </mc:AlternateContent>
          </a:graphicData>
        </a:graphic>
      </p:graphicFrame>
      <p:sp>
        <p:nvSpPr>
          <p:cNvPr id="1033" name="doc id"/>
          <p:cNvSpPr>
            <a:spLocks noChangeArrowheads="1"/>
          </p:cNvSpPr>
          <p:nvPr/>
        </p:nvSpPr>
        <p:spPr bwMode="auto">
          <a:xfrm>
            <a:off x="10624749"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rgbClr val="000000"/>
              </a:solidFill>
              <a:latin typeface="ShellMedium" panose="00000600000000000000" pitchFamily="50" charset="0"/>
              <a:ea typeface="+mn-ea"/>
            </a:endParaRPr>
          </a:p>
        </p:txBody>
      </p:sp>
      <p:sp>
        <p:nvSpPr>
          <p:cNvPr id="1036" name="Rectangle 286"/>
          <p:cNvSpPr>
            <a:spLocks noGrp="1" noChangeArrowheads="1"/>
          </p:cNvSpPr>
          <p:nvPr>
            <p:ph type="body" idx="1"/>
          </p:nvPr>
        </p:nvSpPr>
        <p:spPr bwMode="auto">
          <a:xfrm>
            <a:off x="3169489" y="2825007"/>
            <a:ext cx="5853024"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508011" y="623131"/>
            <a:ext cx="1118868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508011" y="290022"/>
            <a:ext cx="61875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baseline="0" noProof="0" dirty="0">
                <a:solidFill>
                  <a:schemeClr val="bg1">
                    <a:lumMod val="50000"/>
                  </a:schemeClr>
                </a:solidFill>
                <a:latin typeface="ShellMedium" panose="00000600000000000000" pitchFamily="50" charset="0"/>
                <a:ea typeface="+mj-ea"/>
              </a:rPr>
              <a:t>TRACKER</a:t>
            </a:r>
          </a:p>
        </p:txBody>
      </p:sp>
      <p:sp>
        <p:nvSpPr>
          <p:cNvPr id="11" name="3. Unit of measure" hidden="1"/>
          <p:cNvSpPr txBox="1">
            <a:spLocks noChangeArrowheads="1"/>
          </p:cNvSpPr>
          <p:nvPr/>
        </p:nvSpPr>
        <p:spPr bwMode="auto">
          <a:xfrm>
            <a:off x="508011" y="993244"/>
            <a:ext cx="1118868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chemeClr val="bg1">
                    <a:lumMod val="50000"/>
                  </a:schemeClr>
                </a:solidFill>
                <a:latin typeface="ShellMedium" panose="00000600000000000000" pitchFamily="50" charset="0"/>
              </a:rPr>
              <a:t>Unit of measure</a:t>
            </a:r>
          </a:p>
        </p:txBody>
      </p:sp>
      <p:grpSp>
        <p:nvGrpSpPr>
          <p:cNvPr id="15" name="ACET" hidden="1"/>
          <p:cNvGrpSpPr>
            <a:grpSpLocks/>
          </p:cNvGrpSpPr>
          <p:nvPr/>
        </p:nvGrpSpPr>
        <p:grpSpPr bwMode="auto">
          <a:xfrm>
            <a:off x="3169489" y="2251617"/>
            <a:ext cx="5853024" cy="510219"/>
            <a:chOff x="915" y="715"/>
            <a:chExt cx="2686" cy="315"/>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5"/>
              <a:ext cx="2686" cy="31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ShellMedium" panose="00000600000000000000" pitchFamily="50" charset="0"/>
                  <a:ea typeface="+mn-ea"/>
                </a:rPr>
                <a:t>Title</a:t>
              </a:r>
            </a:p>
            <a:p>
              <a:r>
                <a:rPr lang="en-US" sz="1600" baseline="0" noProof="0" dirty="0">
                  <a:solidFill>
                    <a:schemeClr val="bg1">
                      <a:lumMod val="50000"/>
                    </a:schemeClr>
                  </a:solidFill>
                  <a:latin typeface="ShellMedium" panose="00000600000000000000" pitchFamily="50" charset="0"/>
                  <a:ea typeface="+mn-ea"/>
                </a:rPr>
                <a:t>Unit of measure</a:t>
              </a:r>
            </a:p>
          </p:txBody>
        </p:sp>
      </p:grpSp>
      <p:grpSp>
        <p:nvGrpSpPr>
          <p:cNvPr id="3" name="Slide Elements" hidden="1"/>
          <p:cNvGrpSpPr>
            <a:grpSpLocks/>
          </p:cNvGrpSpPr>
          <p:nvPr userDrawn="1"/>
        </p:nvGrpSpPr>
        <p:grpSpPr bwMode="auto">
          <a:xfrm>
            <a:off x="508011" y="6471314"/>
            <a:ext cx="11188689" cy="300884"/>
            <a:chOff x="172517" y="5852055"/>
            <a:chExt cx="8796540" cy="300884"/>
          </a:xfrm>
        </p:grpSpPr>
        <p:sp>
          <p:nvSpPr>
            <p:cNvPr id="64" name="4. Footnote"/>
            <p:cNvSpPr txBox="1">
              <a:spLocks noChangeArrowheads="1"/>
            </p:cNvSpPr>
            <p:nvPr/>
          </p:nvSpPr>
          <p:spPr bwMode="auto">
            <a:xfrm>
              <a:off x="172517" y="5852055"/>
              <a:ext cx="879654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8900" indent="-88900">
                <a:defRPr/>
              </a:pPr>
              <a:r>
                <a:rPr lang="en-US" sz="800" baseline="0" noProof="0" dirty="0">
                  <a:latin typeface="ShellMedium" panose="00000600000000000000" pitchFamily="50" charset="0"/>
                </a:rPr>
                <a:t>1 Footnote</a:t>
              </a:r>
            </a:p>
          </p:txBody>
        </p:sp>
        <p:sp>
          <p:nvSpPr>
            <p:cNvPr id="65" name="5. Source"/>
            <p:cNvSpPr>
              <a:spLocks noChangeArrowheads="1"/>
            </p:cNvSpPr>
            <p:nvPr/>
          </p:nvSpPr>
          <p:spPr bwMode="auto">
            <a:xfrm>
              <a:off x="172517" y="6029828"/>
              <a:ext cx="82520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347663" indent="-347663" defTabSz="895350">
                <a:tabLst>
                  <a:tab pos="346075" algn="l"/>
                </a:tabLst>
              </a:pPr>
              <a:r>
                <a:rPr lang="en-US" sz="800" baseline="0" noProof="0" dirty="0">
                  <a:solidFill>
                    <a:schemeClr val="tx1"/>
                  </a:solidFill>
                  <a:latin typeface="ShellMedium" panose="00000600000000000000" pitchFamily="50" charset="0"/>
                </a:rPr>
                <a:t>Source: Source</a:t>
              </a:r>
            </a:p>
          </p:txBody>
        </p:sp>
      </p:grpSp>
      <p:sp>
        <p:nvSpPr>
          <p:cNvPr id="66" name="Slide Number"/>
          <p:cNvSpPr txBox="1">
            <a:spLocks/>
          </p:cNvSpPr>
          <p:nvPr userDrawn="1"/>
        </p:nvSpPr>
        <p:spPr bwMode="auto">
          <a:xfrm>
            <a:off x="11566856" y="6649088"/>
            <a:ext cx="12984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latin typeface="ShellMedium" panose="00000600000000000000" pitchFamily="50" charset="0"/>
              </a:rPr>
              <a:pPr lvl="0" algn="r"/>
              <a:t>‹#›</a:t>
            </a:fld>
            <a:endParaRPr lang="en-US" sz="800" dirty="0">
              <a:latin typeface="ShellMedium" panose="00000600000000000000" pitchFamily="50" charset="0"/>
            </a:endParaRPr>
          </a:p>
        </p:txBody>
      </p:sp>
      <p:sp>
        <p:nvSpPr>
          <p:cNvPr id="74" name="Rectangle 73" descr="&lt;Shell Yellow Bar&gt;" title="&lt;Shell Yellow Bar&gt;"/>
          <p:cNvSpPr/>
          <p:nvPr userDrawn="1"/>
        </p:nvSpPr>
        <p:spPr bwMode="auto">
          <a:xfrm>
            <a:off x="508011"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latin typeface="ShellMedium" panose="00000600000000000000" pitchFamily="50" charset="0"/>
            </a:endParaRPr>
          </a:p>
        </p:txBody>
      </p:sp>
      <p:grpSp>
        <p:nvGrpSpPr>
          <p:cNvPr id="93" name="LegendBoxes" hidden="1"/>
          <p:cNvGrpSpPr/>
          <p:nvPr userDrawn="1"/>
        </p:nvGrpSpPr>
        <p:grpSpPr bwMode="auto">
          <a:xfrm>
            <a:off x="10982638" y="674085"/>
            <a:ext cx="714062" cy="997467"/>
            <a:chOff x="7835905" y="279400"/>
            <a:chExt cx="714062" cy="997467"/>
          </a:xfrm>
        </p:grpSpPr>
        <p:sp>
          <p:nvSpPr>
            <p:cNvPr id="94" name="RectangleLegend1"/>
            <p:cNvSpPr>
              <a:spLocks noChangeArrowheads="1"/>
            </p:cNvSpPr>
            <p:nvPr/>
          </p:nvSpPr>
          <p:spPr bwMode="auto">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95" name="RectangleLegend2"/>
            <p:cNvSpPr>
              <a:spLocks noChangeArrowheads="1"/>
            </p:cNvSpPr>
            <p:nvPr/>
          </p:nvSpPr>
          <p:spPr bwMode="auto">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96" name="RectangleLegend3"/>
            <p:cNvSpPr>
              <a:spLocks noChangeArrowheads="1"/>
            </p:cNvSpPr>
            <p:nvPr/>
          </p:nvSpPr>
          <p:spPr bwMode="auto">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97" name="RectangleLegend4"/>
            <p:cNvSpPr>
              <a:spLocks noChangeArrowheads="1"/>
            </p:cNvSpPr>
            <p:nvPr/>
          </p:nvSpPr>
          <p:spPr bwMode="auto">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98" name="Legend1"/>
            <p:cNvSpPr>
              <a:spLocks noChangeArrowheads="1"/>
            </p:cNvSpPr>
            <p:nvPr/>
          </p:nvSpPr>
          <p:spPr bwMode="auto">
            <a:xfrm>
              <a:off x="8089905"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99" name="Legend2"/>
            <p:cNvSpPr>
              <a:spLocks noChangeArrowheads="1"/>
            </p:cNvSpPr>
            <p:nvPr/>
          </p:nvSpPr>
          <p:spPr bwMode="auto">
            <a:xfrm>
              <a:off x="8089905" y="54927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00" name="Legend3"/>
            <p:cNvSpPr>
              <a:spLocks noChangeArrowheads="1"/>
            </p:cNvSpPr>
            <p:nvPr/>
          </p:nvSpPr>
          <p:spPr bwMode="auto">
            <a:xfrm>
              <a:off x="8089905" y="820738"/>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01" name="Legend4"/>
            <p:cNvSpPr>
              <a:spLocks noChangeArrowheads="1"/>
            </p:cNvSpPr>
            <p:nvPr/>
          </p:nvSpPr>
          <p:spPr bwMode="auto">
            <a:xfrm>
              <a:off x="8089905" y="10922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grpSp>
      <p:grpSp>
        <p:nvGrpSpPr>
          <p:cNvPr id="102" name="LegendLines" hidden="1"/>
          <p:cNvGrpSpPr/>
          <p:nvPr userDrawn="1"/>
        </p:nvGrpSpPr>
        <p:grpSpPr bwMode="auto">
          <a:xfrm>
            <a:off x="10674663" y="674085"/>
            <a:ext cx="1022037" cy="730767"/>
            <a:chOff x="7540629" y="279400"/>
            <a:chExt cx="1022037" cy="730767"/>
          </a:xfrm>
        </p:grpSpPr>
        <p:sp>
          <p:nvSpPr>
            <p:cNvPr id="103" name="LineLegend1"/>
            <p:cNvSpPr>
              <a:spLocks noChangeShapeType="1"/>
            </p:cNvSpPr>
            <p:nvPr/>
          </p:nvSpPr>
          <p:spPr bwMode="auto">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ShellMedium" panose="00000600000000000000" pitchFamily="50" charset="0"/>
                <a:ea typeface="+mn-ea"/>
              </a:endParaRPr>
            </a:p>
          </p:txBody>
        </p:sp>
        <p:sp>
          <p:nvSpPr>
            <p:cNvPr id="104" name="LineLegend2"/>
            <p:cNvSpPr>
              <a:spLocks noChangeShapeType="1"/>
            </p:cNvSpPr>
            <p:nvPr/>
          </p:nvSpPr>
          <p:spPr bwMode="auto">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ShellMedium" panose="00000600000000000000" pitchFamily="50" charset="0"/>
                <a:ea typeface="+mn-ea"/>
              </a:endParaRPr>
            </a:p>
          </p:txBody>
        </p:sp>
        <p:sp>
          <p:nvSpPr>
            <p:cNvPr id="105" name="LineLegend3"/>
            <p:cNvSpPr>
              <a:spLocks noChangeShapeType="1"/>
            </p:cNvSpPr>
            <p:nvPr/>
          </p:nvSpPr>
          <p:spPr bwMode="auto">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ShellMedium" panose="00000600000000000000" pitchFamily="50" charset="0"/>
                <a:ea typeface="+mn-ea"/>
              </a:endParaRPr>
            </a:p>
          </p:txBody>
        </p:sp>
        <p:sp>
          <p:nvSpPr>
            <p:cNvPr id="106" name="Legend1"/>
            <p:cNvSpPr>
              <a:spLocks noChangeArrowheads="1"/>
            </p:cNvSpPr>
            <p:nvPr/>
          </p:nvSpPr>
          <p:spPr bwMode="auto">
            <a:xfrm>
              <a:off x="8102604"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07" name="Legend2"/>
            <p:cNvSpPr>
              <a:spLocks noChangeArrowheads="1"/>
            </p:cNvSpPr>
            <p:nvPr/>
          </p:nvSpPr>
          <p:spPr bwMode="auto">
            <a:xfrm>
              <a:off x="8102604" y="5461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08" name="Legend3"/>
            <p:cNvSpPr>
              <a:spLocks noChangeArrowheads="1"/>
            </p:cNvSpPr>
            <p:nvPr/>
          </p:nvSpPr>
          <p:spPr bwMode="auto">
            <a:xfrm>
              <a:off x="8102604" y="8255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grpSp>
      <p:grpSp>
        <p:nvGrpSpPr>
          <p:cNvPr id="109" name="LegendMoons" hidden="1"/>
          <p:cNvGrpSpPr/>
          <p:nvPr userDrawn="1"/>
        </p:nvGrpSpPr>
        <p:grpSpPr bwMode="auto">
          <a:xfrm>
            <a:off x="10915963" y="674085"/>
            <a:ext cx="780737" cy="1306516"/>
            <a:chOff x="7769225" y="250825"/>
            <a:chExt cx="780737" cy="1306516"/>
          </a:xfrm>
        </p:grpSpPr>
        <p:grpSp>
          <p:nvGrpSpPr>
            <p:cNvPr id="110" name="MoonLegend1"/>
            <p:cNvGrpSpPr>
              <a:grpSpLocks noChangeAspect="1"/>
            </p:cNvGrpSpPr>
            <p:nvPr>
              <p:custDataLst>
                <p:tags r:id="rId7"/>
              </p:custDataLst>
            </p:nvPr>
          </p:nvGrpSpPr>
          <p:grpSpPr bwMode="auto">
            <a:xfrm>
              <a:off x="7769225" y="250825"/>
              <a:ext cx="209550" cy="209551"/>
              <a:chOff x="4533" y="183"/>
              <a:chExt cx="144" cy="144"/>
            </a:xfrm>
          </p:grpSpPr>
          <p:sp>
            <p:nvSpPr>
              <p:cNvPr id="128" name="Oval 38"/>
              <p:cNvSpPr>
                <a:spLocks noChangeAspect="1" noChangeArrowheads="1"/>
              </p:cNvSpPr>
              <p:nvPr>
                <p:custDataLst>
                  <p:tags r:id="rId20"/>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129" name="Arc 39"/>
              <p:cNvSpPr>
                <a:spLocks noChangeAspect="1"/>
              </p:cNvSpPr>
              <p:nvPr>
                <p:custDataLst>
                  <p:tags r:id="rId21"/>
                </p:custDataLst>
              </p:nvPr>
            </p:nvSpPr>
            <p:spPr bwMode="auto">
              <a:xfrm>
                <a:off x="4533" y="183"/>
                <a:ext cx="144" cy="144"/>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grpSp>
        <p:grpSp>
          <p:nvGrpSpPr>
            <p:cNvPr id="111" name="MoonLegend2"/>
            <p:cNvGrpSpPr>
              <a:grpSpLocks noChangeAspect="1"/>
            </p:cNvGrpSpPr>
            <p:nvPr>
              <p:custDataLst>
                <p:tags r:id="rId8"/>
              </p:custDataLst>
            </p:nvPr>
          </p:nvGrpSpPr>
          <p:grpSpPr bwMode="auto">
            <a:xfrm>
              <a:off x="7769225" y="525066"/>
              <a:ext cx="209550" cy="209551"/>
              <a:chOff x="1694" y="2044"/>
              <a:chExt cx="160" cy="160"/>
            </a:xfrm>
          </p:grpSpPr>
          <p:sp>
            <p:nvSpPr>
              <p:cNvPr id="126"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127" name="Arc 42"/>
              <p:cNvSpPr>
                <a:spLocks noChangeAspect="1"/>
              </p:cNvSpPr>
              <p:nvPr>
                <p:custDataLst>
                  <p:tags r:id="rId19"/>
                </p:custDataLst>
              </p:nvPr>
            </p:nvSpPr>
            <p:spPr bwMode="auto">
              <a:xfrm>
                <a:off x="1694" y="2044"/>
                <a:ext cx="160" cy="160"/>
              </a:xfrm>
              <a:prstGeom prst="arc">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grpSp>
        <p:grpSp>
          <p:nvGrpSpPr>
            <p:cNvPr id="112" name="MoonLegend4"/>
            <p:cNvGrpSpPr>
              <a:grpSpLocks noChangeAspect="1"/>
            </p:cNvGrpSpPr>
            <p:nvPr>
              <p:custDataLst>
                <p:tags r:id="rId9"/>
              </p:custDataLst>
            </p:nvPr>
          </p:nvGrpSpPr>
          <p:grpSpPr bwMode="auto">
            <a:xfrm>
              <a:off x="7769225" y="1073548"/>
              <a:ext cx="209550" cy="209551"/>
              <a:chOff x="4495" y="1198"/>
              <a:chExt cx="160" cy="160"/>
            </a:xfrm>
          </p:grpSpPr>
          <p:sp>
            <p:nvSpPr>
              <p:cNvPr id="124" name="Oval 47"/>
              <p:cNvSpPr>
                <a:spLocks noChangeAspect="1" noChangeArrowheads="1"/>
              </p:cNvSpPr>
              <p:nvPr>
                <p:custDataLst>
                  <p:tags r:id="rId16"/>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125" name="Arc 48"/>
              <p:cNvSpPr>
                <a:spLocks noChangeAspect="1"/>
              </p:cNvSpPr>
              <p:nvPr>
                <p:custDataLst>
                  <p:tags r:id="rId17"/>
                </p:custDataLst>
              </p:nvPr>
            </p:nvSpPr>
            <p:spPr bwMode="auto">
              <a:xfrm>
                <a:off x="4495" y="1198"/>
                <a:ext cx="160" cy="160"/>
              </a:xfrm>
              <a:prstGeom prst="arc">
                <a:avLst>
                  <a:gd name="adj1" fmla="val 16200000"/>
                  <a:gd name="adj2" fmla="val 108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grpSp>
        <p:grpSp>
          <p:nvGrpSpPr>
            <p:cNvPr id="113" name="MoonLegend5"/>
            <p:cNvGrpSpPr>
              <a:grpSpLocks noChangeAspect="1"/>
            </p:cNvGrpSpPr>
            <p:nvPr>
              <p:custDataLst>
                <p:tags r:id="rId10"/>
              </p:custDataLst>
            </p:nvPr>
          </p:nvGrpSpPr>
          <p:grpSpPr bwMode="auto">
            <a:xfrm>
              <a:off x="7769225" y="1347790"/>
              <a:ext cx="209550" cy="209551"/>
              <a:chOff x="4495" y="1440"/>
              <a:chExt cx="160" cy="160"/>
            </a:xfrm>
          </p:grpSpPr>
          <p:sp>
            <p:nvSpPr>
              <p:cNvPr id="122" name="Oval 50"/>
              <p:cNvSpPr>
                <a:spLocks noChangeAspect="1" noChangeArrowheads="1"/>
              </p:cNvSpPr>
              <p:nvPr>
                <p:custDataLst>
                  <p:tags r:id="rId14"/>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123" name="Oval 51"/>
              <p:cNvSpPr>
                <a:spLocks noChangeAspect="1" noChangeArrowheads="1"/>
              </p:cNvSpPr>
              <p:nvPr>
                <p:custDataLst>
                  <p:tags r:id="rId15"/>
                </p:custDataLst>
              </p:nvPr>
            </p:nvSpPr>
            <p:spPr bwMode="auto">
              <a:xfrm>
                <a:off x="4495" y="1440"/>
                <a:ext cx="160" cy="160"/>
              </a:xfrm>
              <a:prstGeom prst="arc">
                <a:avLst>
                  <a:gd name="adj1" fmla="val 16200000"/>
                  <a:gd name="adj2" fmla="val 162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grpSp>
        <p:grpSp>
          <p:nvGrpSpPr>
            <p:cNvPr id="114" name="MoonLegend3"/>
            <p:cNvGrpSpPr>
              <a:grpSpLocks noChangeAspect="1"/>
            </p:cNvGrpSpPr>
            <p:nvPr>
              <p:custDataLst>
                <p:tags r:id="rId11"/>
              </p:custDataLst>
            </p:nvPr>
          </p:nvGrpSpPr>
          <p:grpSpPr bwMode="auto">
            <a:xfrm>
              <a:off x="7769225" y="799307"/>
              <a:ext cx="209550" cy="209551"/>
              <a:chOff x="4495" y="1198"/>
              <a:chExt cx="160" cy="160"/>
            </a:xfrm>
          </p:grpSpPr>
          <p:sp>
            <p:nvSpPr>
              <p:cNvPr id="120" name="Oval 47"/>
              <p:cNvSpPr>
                <a:spLocks noChangeAspect="1" noChangeArrowheads="1"/>
              </p:cNvSpPr>
              <p:nvPr>
                <p:custDataLst>
                  <p:tags r:id="rId12"/>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121" name="Arc 48"/>
              <p:cNvSpPr>
                <a:spLocks noChangeAspect="1"/>
              </p:cNvSpPr>
              <p:nvPr>
                <p:custDataLst>
                  <p:tags r:id="rId13"/>
                </p:custDataLst>
              </p:nvPr>
            </p:nvSpPr>
            <p:spPr bwMode="auto">
              <a:xfrm>
                <a:off x="4495" y="1198"/>
                <a:ext cx="160" cy="160"/>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grpSp>
        <p:sp>
          <p:nvSpPr>
            <p:cNvPr id="115" name="Legend1"/>
            <p:cNvSpPr>
              <a:spLocks noChangeArrowheads="1"/>
            </p:cNvSpPr>
            <p:nvPr/>
          </p:nvSpPr>
          <p:spPr bwMode="auto">
            <a:xfrm>
              <a:off x="8089900" y="26352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16" name="Legend2"/>
            <p:cNvSpPr>
              <a:spLocks noChangeArrowheads="1"/>
            </p:cNvSpPr>
            <p:nvPr/>
          </p:nvSpPr>
          <p:spPr bwMode="auto">
            <a:xfrm>
              <a:off x="8089900" y="538163"/>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17" name="Legend3"/>
            <p:cNvSpPr>
              <a:spLocks noChangeArrowheads="1"/>
            </p:cNvSpPr>
            <p:nvPr/>
          </p:nvSpPr>
          <p:spPr bwMode="auto">
            <a:xfrm>
              <a:off x="8089900" y="812802"/>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18" name="Legend4"/>
            <p:cNvSpPr>
              <a:spLocks noChangeArrowheads="1"/>
            </p:cNvSpPr>
            <p:nvPr/>
          </p:nvSpPr>
          <p:spPr bwMode="auto">
            <a:xfrm>
              <a:off x="8089900" y="108426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19" name="Legend5"/>
            <p:cNvSpPr>
              <a:spLocks noChangeArrowheads="1"/>
            </p:cNvSpPr>
            <p:nvPr/>
          </p:nvSpPr>
          <p:spPr bwMode="auto">
            <a:xfrm>
              <a:off x="8089900" y="136049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grpSp>
      <p:grpSp>
        <p:nvGrpSpPr>
          <p:cNvPr id="75" name="McKSticker" hidden="1"/>
          <p:cNvGrpSpPr/>
          <p:nvPr userDrawn="1"/>
        </p:nvGrpSpPr>
        <p:grpSpPr bwMode="auto">
          <a:xfrm>
            <a:off x="11306721" y="739932"/>
            <a:ext cx="389979" cy="150811"/>
            <a:chOff x="8350796" y="285750"/>
            <a:chExt cx="389979" cy="150811"/>
          </a:xfrm>
        </p:grpSpPr>
        <p:sp>
          <p:nvSpPr>
            <p:cNvPr id="76" name="StickerRectangle"/>
            <p:cNvSpPr>
              <a:spLocks noChangeArrowheads="1"/>
            </p:cNvSpPr>
            <p:nvPr/>
          </p:nvSpPr>
          <p:spPr bwMode="auto">
            <a:xfrm>
              <a:off x="8350796" y="285750"/>
              <a:ext cx="389979"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002960"/>
                </a:buClr>
              </a:pPr>
              <a:r>
                <a:rPr lang="en-GB" sz="800" baseline="0" dirty="0">
                  <a:solidFill>
                    <a:schemeClr val="accent6"/>
                  </a:solidFill>
                  <a:latin typeface="ShellMedium" panose="00000600000000000000" pitchFamily="50" charset="0"/>
                  <a:ea typeface="+mn-ea"/>
                </a:rPr>
                <a:t>STICKER</a:t>
              </a:r>
            </a:p>
          </p:txBody>
        </p:sp>
        <p:cxnSp>
          <p:nvCxnSpPr>
            <p:cNvPr id="77" name="AutoShape 31"/>
            <p:cNvCxnSpPr>
              <a:cxnSpLocks noChangeShapeType="1"/>
              <a:stCxn id="76" idx="2"/>
              <a:endCxn id="76" idx="4"/>
            </p:cNvCxnSpPr>
            <p:nvPr/>
          </p:nvCxnSpPr>
          <p:spPr bwMode="auto">
            <a:xfrm>
              <a:off x="8350796" y="285750"/>
              <a:ext cx="0" cy="150811"/>
            </a:xfrm>
            <a:prstGeom prst="straightConnector1">
              <a:avLst/>
            </a:prstGeom>
            <a:noFill/>
            <a:ln w="9525">
              <a:solidFill>
                <a:schemeClr val="accent6"/>
              </a:solidFill>
              <a:round/>
              <a:headEnd/>
              <a:tailEnd/>
            </a:ln>
            <a:extLst>
              <a:ext uri="{909E8E84-426E-40DD-AFC4-6F175D3DCCD1}">
                <a14:hiddenFill xmlns:a14="http://schemas.microsoft.com/office/drawing/2010/main">
                  <a:noFill/>
                </a14:hiddenFill>
              </a:ext>
            </a:extLst>
          </p:spPr>
        </p:cxnSp>
        <p:cxnSp>
          <p:nvCxnSpPr>
            <p:cNvPr id="92" name="AutoShape 32"/>
            <p:cNvCxnSpPr>
              <a:cxnSpLocks noChangeShapeType="1"/>
              <a:stCxn id="76" idx="4"/>
              <a:endCxn id="76" idx="6"/>
            </p:cNvCxnSpPr>
            <p:nvPr/>
          </p:nvCxnSpPr>
          <p:spPr bwMode="auto">
            <a:xfrm>
              <a:off x="8350796" y="436561"/>
              <a:ext cx="389979" cy="0"/>
            </a:xfrm>
            <a:prstGeom prst="straightConnector1">
              <a:avLst/>
            </a:prstGeom>
            <a:noFill/>
            <a:ln w="25400">
              <a:solidFill>
                <a:schemeClr val="accent6"/>
              </a:solidFill>
              <a:round/>
              <a:headEnd/>
              <a:tailEnd/>
            </a:ln>
            <a:extLst>
              <a:ext uri="{909E8E84-426E-40DD-AFC4-6F175D3DCCD1}">
                <a14:hiddenFill xmlns:a14="http://schemas.microsoft.com/office/drawing/2010/main">
                  <a:noFill/>
                </a14:hiddenFill>
              </a:ext>
            </a:extLst>
          </p:spPr>
        </p:cxnSp>
      </p:grpSp>
      <p:grpSp>
        <p:nvGrpSpPr>
          <p:cNvPr id="130" name="Moon" hidden="1"/>
          <p:cNvGrpSpPr/>
          <p:nvPr userDrawn="1">
            <p:custDataLst>
              <p:tags r:id="rId6"/>
            </p:custDataLst>
          </p:nvPr>
        </p:nvGrpSpPr>
        <p:grpSpPr bwMode="auto">
          <a:xfrm>
            <a:off x="10200968" y="1404852"/>
            <a:ext cx="254000" cy="254000"/>
            <a:chOff x="762000" y="1270000"/>
            <a:chExt cx="254000" cy="254000"/>
          </a:xfrm>
        </p:grpSpPr>
        <p:sp>
          <p:nvSpPr>
            <p:cNvPr id="131" name="Oval 130"/>
            <p:cNvSpPr/>
            <p:nvPr/>
          </p:nvSpPr>
          <p:spPr bwMode="auto">
            <a:xfrm>
              <a:off x="762000" y="1270000"/>
              <a:ext cx="254000" cy="254000"/>
            </a:xfrm>
            <a:prstGeom prst="ellipse">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latin typeface="ShellMedium" panose="00000600000000000000" pitchFamily="50" charset="0"/>
              </a:endParaRPr>
            </a:p>
          </p:txBody>
        </p:sp>
        <p:sp>
          <p:nvSpPr>
            <p:cNvPr id="132" name="Arc 131"/>
            <p:cNvSpPr/>
            <p:nvPr/>
          </p:nvSpPr>
          <p:spPr bwMode="auto">
            <a:xfrm>
              <a:off x="762000" y="1270000"/>
              <a:ext cx="254000" cy="254000"/>
            </a:xfrm>
            <a:prstGeom prst="arc">
              <a:avLst/>
            </a:prstGeom>
            <a:solidFill>
              <a:schemeClr val="accent2"/>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ShellMedium" panose="00000600000000000000" pitchFamily="50" charset="0"/>
              </a:endParaRPr>
            </a:p>
          </p:txBody>
        </p:sp>
      </p:grpSp>
    </p:spTree>
    <p:extLst>
      <p:ext uri="{BB962C8B-B14F-4D97-AF65-F5344CB8AC3E}">
        <p14:creationId xmlns:p14="http://schemas.microsoft.com/office/powerpoint/2010/main" val="196319925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Lst>
  <p:hf hdr="0" ftr="0" dt="0"/>
  <p:txStyles>
    <p:titleStyle>
      <a:lvl1pPr algn="l" defTabSz="913526" rtl="0" eaLnBrk="1" fontAlgn="base" hangingPunct="1">
        <a:spcBef>
          <a:spcPct val="0"/>
        </a:spcBef>
        <a:spcAft>
          <a:spcPct val="0"/>
        </a:spcAft>
        <a:tabLst>
          <a:tab pos="275353" algn="l"/>
        </a:tabLst>
        <a:defRPr sz="2200" b="1" baseline="0">
          <a:solidFill>
            <a:schemeClr val="tx1"/>
          </a:solidFill>
          <a:latin typeface="ShellMedium" panose="00000600000000000000" pitchFamily="50" charset="0"/>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ShellMedium" panose="00000600000000000000" pitchFamily="50" charset="0"/>
          <a:ea typeface="Arial Unicode MS" pitchFamily="34" charset="-128"/>
          <a:cs typeface="Arial Unicode MS" pitchFamily="34" charset="-128"/>
        </a:defRPr>
      </a:lvl1pPr>
      <a:lvl2pPr marL="203200" indent="-203200" algn="l" defTabSz="913526" rtl="0" eaLnBrk="1" fontAlgn="base" hangingPunct="1">
        <a:spcBef>
          <a:spcPct val="0"/>
        </a:spcBef>
        <a:spcAft>
          <a:spcPct val="0"/>
        </a:spcAft>
        <a:buClr>
          <a:schemeClr val="tx2"/>
        </a:buClr>
        <a:buSzPct val="125000"/>
        <a:buFont typeface="Wingdings" panose="05000000000000000000" pitchFamily="2" charset="2"/>
        <a:buChar char="n"/>
        <a:defRPr sz="1600" baseline="0">
          <a:solidFill>
            <a:schemeClr val="tx1"/>
          </a:solidFill>
          <a:latin typeface="ShellMedium" panose="00000600000000000000" pitchFamily="50" charset="0"/>
          <a:ea typeface="Arial Unicode MS" pitchFamily="34" charset="-128"/>
          <a:cs typeface="Arial Unicode MS" pitchFamily="34" charset="-128"/>
        </a:defRPr>
      </a:lvl2pPr>
      <a:lvl3pPr marL="406400" indent="-203200" algn="l" defTabSz="913526" rtl="0" eaLnBrk="1" fontAlgn="base" hangingPunct="1">
        <a:spcBef>
          <a:spcPct val="0"/>
        </a:spcBef>
        <a:spcAft>
          <a:spcPct val="0"/>
        </a:spcAft>
        <a:buClr>
          <a:schemeClr val="tx2"/>
        </a:buClr>
        <a:buSzPct val="120000"/>
        <a:buFont typeface="Wingdings" panose="05000000000000000000" pitchFamily="2" charset="2"/>
        <a:buChar char="n"/>
        <a:defRPr sz="1600" baseline="0">
          <a:solidFill>
            <a:schemeClr val="tx1"/>
          </a:solidFill>
          <a:latin typeface="ShellMedium" panose="00000600000000000000" pitchFamily="50" charset="0"/>
          <a:ea typeface="Arial Unicode MS" pitchFamily="34" charset="-128"/>
          <a:cs typeface="Arial Unicode MS" pitchFamily="34" charset="-128"/>
        </a:defRPr>
      </a:lvl3pPr>
      <a:lvl4pPr marL="609600" indent="-203200" algn="l" defTabSz="913526" rtl="0" eaLnBrk="1" fontAlgn="base" hangingPunct="1">
        <a:spcBef>
          <a:spcPct val="0"/>
        </a:spcBef>
        <a:spcAft>
          <a:spcPct val="0"/>
        </a:spcAft>
        <a:buClr>
          <a:schemeClr val="tx2"/>
        </a:buClr>
        <a:buSzPct val="120000"/>
        <a:buFont typeface="Wingdings" panose="05000000000000000000" pitchFamily="2" charset="2"/>
        <a:buChar char="n"/>
        <a:defRPr sz="1600" baseline="0">
          <a:solidFill>
            <a:schemeClr val="tx1"/>
          </a:solidFill>
          <a:latin typeface="ShellMedium" panose="00000600000000000000" pitchFamily="50" charset="0"/>
          <a:ea typeface="Arial Unicode MS" pitchFamily="34" charset="-128"/>
          <a:cs typeface="Arial Unicode MS" pitchFamily="34" charset="-128"/>
        </a:defRPr>
      </a:lvl4pPr>
      <a:lvl5pPr marL="812800" indent="-203200" algn="l" defTabSz="913526" rtl="0" eaLnBrk="1" fontAlgn="base" hangingPunct="1">
        <a:spcBef>
          <a:spcPct val="0"/>
        </a:spcBef>
        <a:spcAft>
          <a:spcPct val="0"/>
        </a:spcAft>
        <a:buClr>
          <a:schemeClr val="tx2"/>
        </a:buClr>
        <a:buSzPct val="89000"/>
        <a:buFont typeface="Wingdings" panose="05000000000000000000" pitchFamily="2" charset="2"/>
        <a:buChar char="n"/>
        <a:defRPr sz="1600" baseline="0">
          <a:solidFill>
            <a:schemeClr val="tx1"/>
          </a:solidFill>
          <a:latin typeface="ShellMedium" panose="00000600000000000000" pitchFamily="50" charset="0"/>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2">
          <p15:clr>
            <a:srgbClr val="F26B43"/>
          </p15:clr>
        </p15:guide>
        <p15:guide id="2" pos="312">
          <p15:clr>
            <a:srgbClr val="F26B43"/>
          </p15:clr>
        </p15:guide>
        <p15:guide id="3" pos="7368">
          <p15:clr>
            <a:srgbClr val="F26B43"/>
          </p15:clr>
        </p15:guide>
        <p15:guide id="4" orient="horz" pos="42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BE7BC-0B34-40E6-920C-43F6E88CB31B}"/>
              </a:ext>
            </a:extLst>
          </p:cNvPr>
          <p:cNvSpPr>
            <a:spLocks noGrp="1"/>
          </p:cNvSpPr>
          <p:nvPr>
            <p:ph type="title"/>
          </p:nvPr>
        </p:nvSpPr>
        <p:spPr>
          <a:xfrm>
            <a:off x="508000" y="712800"/>
            <a:ext cx="11171238" cy="398639"/>
          </a:xfrm>
          <a:prstGeom prst="rect">
            <a:avLst/>
          </a:prstGeom>
        </p:spPr>
        <p:txBody>
          <a:bodyPr/>
          <a:lstStyle/>
          <a:p>
            <a:r>
              <a:rPr lang="en-US" dirty="0">
                <a:solidFill>
                  <a:srgbClr val="404040"/>
                </a:solidFill>
              </a:rPr>
              <a:t>Deploy effective milk run to avoid ~$0.5M marine cost by Dec 2023</a:t>
            </a:r>
            <a:endParaRPr lang="en-GB" dirty="0">
              <a:solidFill>
                <a:srgbClr val="404040"/>
              </a:solidFill>
            </a:endParaRPr>
          </a:p>
        </p:txBody>
      </p:sp>
      <p:graphicFrame>
        <p:nvGraphicFramePr>
          <p:cNvPr id="5" name="Table 5">
            <a:extLst>
              <a:ext uri="{FF2B5EF4-FFF2-40B4-BE49-F238E27FC236}">
                <a16:creationId xmlns:a16="http://schemas.microsoft.com/office/drawing/2014/main" id="{2FD3B109-A1AA-4F6C-9412-1B9DC03A6800}"/>
              </a:ext>
            </a:extLst>
          </p:cNvPr>
          <p:cNvGraphicFramePr>
            <a:graphicFrameLocks noGrp="1"/>
          </p:cNvGraphicFramePr>
          <p:nvPr>
            <p:extLst>
              <p:ext uri="{D42A27DB-BD31-4B8C-83A1-F6EECF244321}">
                <p14:modId xmlns:p14="http://schemas.microsoft.com/office/powerpoint/2010/main" val="572897565"/>
              </p:ext>
            </p:extLst>
          </p:nvPr>
        </p:nvGraphicFramePr>
        <p:xfrm>
          <a:off x="495300" y="2059561"/>
          <a:ext cx="5493534" cy="4284298"/>
        </p:xfrm>
        <a:graphic>
          <a:graphicData uri="http://schemas.openxmlformats.org/drawingml/2006/table">
            <a:tbl>
              <a:tblPr/>
              <a:tblGrid>
                <a:gridCol w="5493534">
                  <a:extLst>
                    <a:ext uri="{9D8B030D-6E8A-4147-A177-3AD203B41FA5}">
                      <a16:colId xmlns:a16="http://schemas.microsoft.com/office/drawing/2014/main" val="3647885642"/>
                    </a:ext>
                  </a:extLst>
                </a:gridCol>
              </a:tblGrid>
              <a:tr h="290076">
                <a:tc>
                  <a:txBody>
                    <a:bodyPr/>
                    <a:lstStyle>
                      <a:lvl1pPr marL="0" algn="l" defTabSz="932962" rtl="0" eaLnBrk="1" latinLnBrk="0" hangingPunct="1">
                        <a:defRPr sz="1800" kern="1200">
                          <a:solidFill>
                            <a:schemeClr val="tx1"/>
                          </a:solidFill>
                          <a:latin typeface="Futura Medium"/>
                          <a:ea typeface="ＭＳ Ｐゴシック"/>
                        </a:defRPr>
                      </a:lvl1pPr>
                      <a:lvl2pPr marL="466481" algn="l" defTabSz="932962" rtl="0" eaLnBrk="1" latinLnBrk="0" hangingPunct="1">
                        <a:defRPr sz="1800" kern="1200">
                          <a:solidFill>
                            <a:schemeClr val="tx1"/>
                          </a:solidFill>
                          <a:latin typeface="Futura Medium"/>
                          <a:ea typeface="ＭＳ Ｐゴシック"/>
                        </a:defRPr>
                      </a:lvl2pPr>
                      <a:lvl3pPr marL="932962" algn="l" defTabSz="932962" rtl="0" eaLnBrk="1" latinLnBrk="0" hangingPunct="1">
                        <a:defRPr sz="1800" kern="1200">
                          <a:solidFill>
                            <a:schemeClr val="tx1"/>
                          </a:solidFill>
                          <a:latin typeface="Futura Medium"/>
                          <a:ea typeface="ＭＳ Ｐゴシック"/>
                        </a:defRPr>
                      </a:lvl3pPr>
                      <a:lvl4pPr marL="1399443" algn="l" defTabSz="932962" rtl="0" eaLnBrk="1" latinLnBrk="0" hangingPunct="1">
                        <a:defRPr sz="1800" kern="1200">
                          <a:solidFill>
                            <a:schemeClr val="tx1"/>
                          </a:solidFill>
                          <a:latin typeface="Futura Medium"/>
                          <a:ea typeface="ＭＳ Ｐゴシック"/>
                        </a:defRPr>
                      </a:lvl4pPr>
                      <a:lvl5pPr marL="1865925" algn="l" defTabSz="932962" rtl="0" eaLnBrk="1" latinLnBrk="0" hangingPunct="1">
                        <a:defRPr sz="1800" kern="1200">
                          <a:solidFill>
                            <a:schemeClr val="tx1"/>
                          </a:solidFill>
                          <a:latin typeface="Futura Medium"/>
                          <a:ea typeface="ＭＳ Ｐゴシック"/>
                        </a:defRPr>
                      </a:lvl5pPr>
                      <a:lvl6pPr marL="2332406" algn="l" defTabSz="932962" rtl="0" eaLnBrk="1" latinLnBrk="0" hangingPunct="1">
                        <a:defRPr sz="1800" kern="1200">
                          <a:solidFill>
                            <a:schemeClr val="tx1"/>
                          </a:solidFill>
                          <a:latin typeface="Futura Medium"/>
                          <a:ea typeface="ＭＳ Ｐゴシック"/>
                        </a:defRPr>
                      </a:lvl6pPr>
                      <a:lvl7pPr marL="2798887" algn="l" defTabSz="932962" rtl="0" eaLnBrk="1" latinLnBrk="0" hangingPunct="1">
                        <a:defRPr sz="1800" kern="1200">
                          <a:solidFill>
                            <a:schemeClr val="tx1"/>
                          </a:solidFill>
                          <a:latin typeface="Futura Medium"/>
                          <a:ea typeface="ＭＳ Ｐゴシック"/>
                        </a:defRPr>
                      </a:lvl7pPr>
                      <a:lvl8pPr marL="3265368" algn="l" defTabSz="932962" rtl="0" eaLnBrk="1" latinLnBrk="0" hangingPunct="1">
                        <a:defRPr sz="1800" kern="1200">
                          <a:solidFill>
                            <a:schemeClr val="tx1"/>
                          </a:solidFill>
                          <a:latin typeface="Futura Medium"/>
                          <a:ea typeface="ＭＳ Ｐゴシック"/>
                        </a:defRPr>
                      </a:lvl8pPr>
                      <a:lvl9pPr marL="3731849" algn="l" defTabSz="932962" rtl="0" eaLnBrk="1" latinLnBrk="0" hangingPunct="1">
                        <a:defRPr sz="1800" kern="1200">
                          <a:solidFill>
                            <a:schemeClr val="tx1"/>
                          </a:solidFill>
                          <a:latin typeface="Futura Medium"/>
                          <a:ea typeface="ＭＳ Ｐゴシック"/>
                        </a:defRPr>
                      </a:lvl9pPr>
                    </a:lstStyle>
                    <a:p>
                      <a:pPr marL="0" marR="0" lvl="0" indent="0" algn="l" defTabSz="932962"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C00000"/>
                          </a:solidFill>
                          <a:effectLst/>
                          <a:uLnTx/>
                          <a:uFillTx/>
                          <a:latin typeface="+mn-lt"/>
                          <a:ea typeface="ＭＳ Ｐゴシック"/>
                          <a:cs typeface="+mn-cs"/>
                        </a:rPr>
                        <a:t>Problem Statement</a:t>
                      </a:r>
                    </a:p>
                  </a:txBody>
                  <a:tcPr>
                    <a:lnL w="12700" cmpd="sng">
                      <a:solidFill>
                        <a:srgbClr val="FBCE07"/>
                      </a:solidFill>
                    </a:lnL>
                    <a:lnR w="12700" cmpd="sng">
                      <a:solidFill>
                        <a:srgbClr val="FBCE07"/>
                      </a:solidFill>
                    </a:lnR>
                    <a:lnT w="12700" cmpd="sng">
                      <a:solidFill>
                        <a:srgbClr val="FBCE07"/>
                      </a:solidFill>
                    </a:lnT>
                    <a:lnB w="12700" cmpd="sng">
                      <a:solidFill>
                        <a:srgbClr val="FBCE07"/>
                      </a:solidFill>
                    </a:lnB>
                    <a:lnTlToBr w="12700" cmpd="sng">
                      <a:noFill/>
                      <a:prstDash val="solid"/>
                    </a:lnTlToBr>
                    <a:lnBlToTr w="12700" cmpd="sng">
                      <a:noFill/>
                      <a:prstDash val="solid"/>
                    </a:lnBlToTr>
                    <a:solidFill>
                      <a:srgbClr val="FBCE07"/>
                    </a:solidFill>
                  </a:tcPr>
                </a:tc>
                <a:extLst>
                  <a:ext uri="{0D108BD9-81ED-4DB2-BD59-A6C34878D82A}">
                    <a16:rowId xmlns:a16="http://schemas.microsoft.com/office/drawing/2014/main" val="604543957"/>
                  </a:ext>
                </a:extLst>
              </a:tr>
              <a:tr h="1716377">
                <a:tc>
                  <a:txBody>
                    <a:bodyPr/>
                    <a:lstStyle>
                      <a:lvl1pPr marL="0" algn="l" defTabSz="932962" rtl="0" eaLnBrk="1" latinLnBrk="0" hangingPunct="1">
                        <a:defRPr sz="1800" kern="1200">
                          <a:solidFill>
                            <a:schemeClr val="tx1"/>
                          </a:solidFill>
                          <a:latin typeface="Futura Medium"/>
                          <a:ea typeface="ＭＳ Ｐゴシック"/>
                        </a:defRPr>
                      </a:lvl1pPr>
                      <a:lvl2pPr marL="466481" algn="l" defTabSz="932962" rtl="0" eaLnBrk="1" latinLnBrk="0" hangingPunct="1">
                        <a:defRPr sz="1800" kern="1200">
                          <a:solidFill>
                            <a:schemeClr val="tx1"/>
                          </a:solidFill>
                          <a:latin typeface="Futura Medium"/>
                          <a:ea typeface="ＭＳ Ｐゴシック"/>
                        </a:defRPr>
                      </a:lvl2pPr>
                      <a:lvl3pPr marL="932962" algn="l" defTabSz="932962" rtl="0" eaLnBrk="1" latinLnBrk="0" hangingPunct="1">
                        <a:defRPr sz="1800" kern="1200">
                          <a:solidFill>
                            <a:schemeClr val="tx1"/>
                          </a:solidFill>
                          <a:latin typeface="Futura Medium"/>
                          <a:ea typeface="ＭＳ Ｐゴシック"/>
                        </a:defRPr>
                      </a:lvl3pPr>
                      <a:lvl4pPr marL="1399443" algn="l" defTabSz="932962" rtl="0" eaLnBrk="1" latinLnBrk="0" hangingPunct="1">
                        <a:defRPr sz="1800" kern="1200">
                          <a:solidFill>
                            <a:schemeClr val="tx1"/>
                          </a:solidFill>
                          <a:latin typeface="Futura Medium"/>
                          <a:ea typeface="ＭＳ Ｐゴシック"/>
                        </a:defRPr>
                      </a:lvl4pPr>
                      <a:lvl5pPr marL="1865925" algn="l" defTabSz="932962" rtl="0" eaLnBrk="1" latinLnBrk="0" hangingPunct="1">
                        <a:defRPr sz="1800" kern="1200">
                          <a:solidFill>
                            <a:schemeClr val="tx1"/>
                          </a:solidFill>
                          <a:latin typeface="Futura Medium"/>
                          <a:ea typeface="ＭＳ Ｐゴシック"/>
                        </a:defRPr>
                      </a:lvl5pPr>
                      <a:lvl6pPr marL="2332406" algn="l" defTabSz="932962" rtl="0" eaLnBrk="1" latinLnBrk="0" hangingPunct="1">
                        <a:defRPr sz="1800" kern="1200">
                          <a:solidFill>
                            <a:schemeClr val="tx1"/>
                          </a:solidFill>
                          <a:latin typeface="Futura Medium"/>
                          <a:ea typeface="ＭＳ Ｐゴシック"/>
                        </a:defRPr>
                      </a:lvl6pPr>
                      <a:lvl7pPr marL="2798887" algn="l" defTabSz="932962" rtl="0" eaLnBrk="1" latinLnBrk="0" hangingPunct="1">
                        <a:defRPr sz="1800" kern="1200">
                          <a:solidFill>
                            <a:schemeClr val="tx1"/>
                          </a:solidFill>
                          <a:latin typeface="Futura Medium"/>
                          <a:ea typeface="ＭＳ Ｐゴシック"/>
                        </a:defRPr>
                      </a:lvl7pPr>
                      <a:lvl8pPr marL="3265368" algn="l" defTabSz="932962" rtl="0" eaLnBrk="1" latinLnBrk="0" hangingPunct="1">
                        <a:defRPr sz="1800" kern="1200">
                          <a:solidFill>
                            <a:schemeClr val="tx1"/>
                          </a:solidFill>
                          <a:latin typeface="Futura Medium"/>
                          <a:ea typeface="ＭＳ Ｐゴシック"/>
                        </a:defRPr>
                      </a:lvl8pPr>
                      <a:lvl9pPr marL="3731849" algn="l" defTabSz="932962" rtl="0" eaLnBrk="1" latinLnBrk="0" hangingPunct="1">
                        <a:defRPr sz="1800" kern="1200">
                          <a:solidFill>
                            <a:schemeClr val="tx1"/>
                          </a:solidFill>
                          <a:latin typeface="Futura Medium"/>
                          <a:ea typeface="ＭＳ Ｐゴシック"/>
                        </a:defRPr>
                      </a:lvl9pPr>
                    </a:lstStyle>
                    <a:p>
                      <a:pPr marL="0" marR="0" lvl="0" indent="0" algn="just" defTabSz="93296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04040"/>
                          </a:solidFill>
                          <a:effectLst/>
                          <a:uLnTx/>
                          <a:uFillTx/>
                          <a:latin typeface="+mn-lt"/>
                          <a:ea typeface="Arial Unicode MS" pitchFamily="34" charset="-128"/>
                          <a:cs typeface="+mn-cs"/>
                        </a:rPr>
                        <a:t>The field locations in the West are mostly located in swamps. The movement                        of materials in these locations for operations require marine logistic resources. The Marine function provides Milk run operation across the business for efficient utilization of Marine resources.</a:t>
                      </a:r>
                    </a:p>
                    <a:p>
                      <a:pPr marL="0" marR="0" lvl="0" indent="0" algn="just" defTabSz="93296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404040"/>
                        </a:solidFill>
                        <a:effectLst/>
                        <a:uLnTx/>
                        <a:uFillTx/>
                        <a:latin typeface="+mn-lt"/>
                        <a:ea typeface="Arial Unicode MS" pitchFamily="34" charset="-128"/>
                        <a:cs typeface="+mn-cs"/>
                      </a:endParaRPr>
                    </a:p>
                    <a:p>
                      <a:pPr marL="0" marR="0" lvl="0" indent="0" algn="just" defTabSz="93296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04040"/>
                          </a:solidFill>
                          <a:effectLst/>
                          <a:uLnTx/>
                          <a:uFillTx/>
                          <a:latin typeface="+mn-lt"/>
                          <a:ea typeface="Arial Unicode MS" pitchFamily="34" charset="-128"/>
                          <a:cs typeface="+mn-cs"/>
                        </a:rPr>
                        <a:t>In 2021, poor planning and behavioral pattern led to multiple adhoc request of special vessels which resulted in the West Assets spending circa $0.5M above OP22 plan.</a:t>
                      </a:r>
                    </a:p>
                  </a:txBody>
                  <a:tcPr>
                    <a:lnL w="12700" cmpd="sng">
                      <a:solidFill>
                        <a:srgbClr val="FBCE07"/>
                      </a:solidFill>
                    </a:lnL>
                    <a:lnR w="12700" cmpd="sng">
                      <a:solidFill>
                        <a:srgbClr val="FBCE07"/>
                      </a:solidFill>
                    </a:lnR>
                    <a:lnT w="12700" cmpd="sng">
                      <a:solidFill>
                        <a:srgbClr val="FBCE07"/>
                      </a:solidFill>
                    </a:lnT>
                    <a:lnB w="12700" cmpd="sng">
                      <a:solidFill>
                        <a:srgbClr val="FBCE07"/>
                      </a:solidFill>
                    </a:lnB>
                    <a:lnTlToBr w="12700" cmpd="sng">
                      <a:noFill/>
                      <a:prstDash val="solid"/>
                    </a:lnTlToBr>
                    <a:lnBlToTr w="12700" cmpd="sng">
                      <a:noFill/>
                      <a:prstDash val="solid"/>
                    </a:lnBlToTr>
                    <a:noFill/>
                  </a:tcPr>
                </a:tc>
                <a:extLst>
                  <a:ext uri="{0D108BD9-81ED-4DB2-BD59-A6C34878D82A}">
                    <a16:rowId xmlns:a16="http://schemas.microsoft.com/office/drawing/2014/main" val="3988846728"/>
                  </a:ext>
                </a:extLst>
              </a:tr>
              <a:tr h="290076">
                <a:tc>
                  <a:txBody>
                    <a:bodyPr/>
                    <a:lstStyle>
                      <a:lvl1pPr marL="0" algn="l" defTabSz="932962" rtl="0" eaLnBrk="1" latinLnBrk="0" hangingPunct="1">
                        <a:defRPr sz="1800" kern="1200">
                          <a:solidFill>
                            <a:schemeClr val="tx1"/>
                          </a:solidFill>
                          <a:latin typeface="Futura Medium"/>
                          <a:ea typeface="ＭＳ Ｐゴシック"/>
                        </a:defRPr>
                      </a:lvl1pPr>
                      <a:lvl2pPr marL="466481" algn="l" defTabSz="932962" rtl="0" eaLnBrk="1" latinLnBrk="0" hangingPunct="1">
                        <a:defRPr sz="1800" kern="1200">
                          <a:solidFill>
                            <a:schemeClr val="tx1"/>
                          </a:solidFill>
                          <a:latin typeface="Futura Medium"/>
                          <a:ea typeface="ＭＳ Ｐゴシック"/>
                        </a:defRPr>
                      </a:lvl2pPr>
                      <a:lvl3pPr marL="932962" algn="l" defTabSz="932962" rtl="0" eaLnBrk="1" latinLnBrk="0" hangingPunct="1">
                        <a:defRPr sz="1800" kern="1200">
                          <a:solidFill>
                            <a:schemeClr val="tx1"/>
                          </a:solidFill>
                          <a:latin typeface="Futura Medium"/>
                          <a:ea typeface="ＭＳ Ｐゴシック"/>
                        </a:defRPr>
                      </a:lvl3pPr>
                      <a:lvl4pPr marL="1399443" algn="l" defTabSz="932962" rtl="0" eaLnBrk="1" latinLnBrk="0" hangingPunct="1">
                        <a:defRPr sz="1800" kern="1200">
                          <a:solidFill>
                            <a:schemeClr val="tx1"/>
                          </a:solidFill>
                          <a:latin typeface="Futura Medium"/>
                          <a:ea typeface="ＭＳ Ｐゴシック"/>
                        </a:defRPr>
                      </a:lvl4pPr>
                      <a:lvl5pPr marL="1865925" algn="l" defTabSz="932962" rtl="0" eaLnBrk="1" latinLnBrk="0" hangingPunct="1">
                        <a:defRPr sz="1800" kern="1200">
                          <a:solidFill>
                            <a:schemeClr val="tx1"/>
                          </a:solidFill>
                          <a:latin typeface="Futura Medium"/>
                          <a:ea typeface="ＭＳ Ｐゴシック"/>
                        </a:defRPr>
                      </a:lvl5pPr>
                      <a:lvl6pPr marL="2332406" algn="l" defTabSz="932962" rtl="0" eaLnBrk="1" latinLnBrk="0" hangingPunct="1">
                        <a:defRPr sz="1800" kern="1200">
                          <a:solidFill>
                            <a:schemeClr val="tx1"/>
                          </a:solidFill>
                          <a:latin typeface="Futura Medium"/>
                          <a:ea typeface="ＭＳ Ｐゴシック"/>
                        </a:defRPr>
                      </a:lvl6pPr>
                      <a:lvl7pPr marL="2798887" algn="l" defTabSz="932962" rtl="0" eaLnBrk="1" latinLnBrk="0" hangingPunct="1">
                        <a:defRPr sz="1800" kern="1200">
                          <a:solidFill>
                            <a:schemeClr val="tx1"/>
                          </a:solidFill>
                          <a:latin typeface="Futura Medium"/>
                          <a:ea typeface="ＭＳ Ｐゴシック"/>
                        </a:defRPr>
                      </a:lvl7pPr>
                      <a:lvl8pPr marL="3265368" algn="l" defTabSz="932962" rtl="0" eaLnBrk="1" latinLnBrk="0" hangingPunct="1">
                        <a:defRPr sz="1800" kern="1200">
                          <a:solidFill>
                            <a:schemeClr val="tx1"/>
                          </a:solidFill>
                          <a:latin typeface="Futura Medium"/>
                          <a:ea typeface="ＭＳ Ｐゴシック"/>
                        </a:defRPr>
                      </a:lvl8pPr>
                      <a:lvl9pPr marL="3731849" algn="l" defTabSz="932962" rtl="0" eaLnBrk="1" latinLnBrk="0" hangingPunct="1">
                        <a:defRPr sz="1800" kern="1200">
                          <a:solidFill>
                            <a:schemeClr val="tx1"/>
                          </a:solidFill>
                          <a:latin typeface="Futura Medium"/>
                          <a:ea typeface="ＭＳ Ｐゴシック"/>
                        </a:defRPr>
                      </a:lvl9pPr>
                    </a:lstStyle>
                    <a:p>
                      <a:pPr marL="1588" marR="0" lvl="1" indent="0" defTabSz="895255" fontAlgn="base">
                        <a:lnSpc>
                          <a:spcPct val="100000"/>
                        </a:lnSpc>
                        <a:spcBef>
                          <a:spcPct val="0"/>
                        </a:spcBef>
                        <a:spcAft>
                          <a:spcPct val="0"/>
                        </a:spcAft>
                        <a:buClrTx/>
                        <a:buSzPct val="100000"/>
                        <a:buNone/>
                        <a:tabLst/>
                        <a:defRPr/>
                      </a:pPr>
                      <a:r>
                        <a:rPr lang="en-US" sz="1200" b="1" dirty="0">
                          <a:solidFill>
                            <a:srgbClr val="C00000"/>
                          </a:solidFill>
                          <a:latin typeface="+mn-lt"/>
                          <a:ea typeface="Arial Unicode MS" pitchFamily="34" charset="-128"/>
                          <a:cs typeface="Arial Unicode MS" pitchFamily="34" charset="-128"/>
                        </a:rPr>
                        <a:t>Initiative Description</a:t>
                      </a:r>
                    </a:p>
                  </a:txBody>
                  <a:tcPr>
                    <a:lnL w="12700" cmpd="sng">
                      <a:solidFill>
                        <a:srgbClr val="FBCE07"/>
                      </a:solidFill>
                    </a:lnL>
                    <a:lnR w="12700" cmpd="sng">
                      <a:solidFill>
                        <a:srgbClr val="FBCE07"/>
                      </a:solidFill>
                    </a:lnR>
                    <a:lnT w="12700" cmpd="sng">
                      <a:solidFill>
                        <a:srgbClr val="FBCE07"/>
                      </a:solidFill>
                    </a:lnT>
                    <a:lnB w="12700" cmpd="sng">
                      <a:solidFill>
                        <a:srgbClr val="FBCE07"/>
                      </a:solidFill>
                    </a:lnB>
                    <a:lnTlToBr w="12700" cmpd="sng">
                      <a:noFill/>
                      <a:prstDash val="solid"/>
                    </a:lnTlToBr>
                    <a:lnBlToTr w="12700" cmpd="sng">
                      <a:noFill/>
                      <a:prstDash val="solid"/>
                    </a:lnBlToTr>
                    <a:solidFill>
                      <a:srgbClr val="FBCE07"/>
                    </a:solidFill>
                  </a:tcPr>
                </a:tc>
                <a:extLst>
                  <a:ext uri="{0D108BD9-81ED-4DB2-BD59-A6C34878D82A}">
                    <a16:rowId xmlns:a16="http://schemas.microsoft.com/office/drawing/2014/main" val="298061268"/>
                  </a:ext>
                </a:extLst>
              </a:tr>
              <a:tr h="1027301">
                <a:tc>
                  <a:txBody>
                    <a:bodyPr/>
                    <a:lstStyle>
                      <a:lvl1pPr marL="0" algn="l" defTabSz="932962" rtl="0" eaLnBrk="1" latinLnBrk="0" hangingPunct="1">
                        <a:defRPr sz="1800" kern="1200">
                          <a:solidFill>
                            <a:schemeClr val="tx1"/>
                          </a:solidFill>
                          <a:latin typeface="Futura Medium"/>
                          <a:ea typeface="ＭＳ Ｐゴシック"/>
                        </a:defRPr>
                      </a:lvl1pPr>
                      <a:lvl2pPr marL="466481" algn="l" defTabSz="932962" rtl="0" eaLnBrk="1" latinLnBrk="0" hangingPunct="1">
                        <a:defRPr sz="1800" kern="1200">
                          <a:solidFill>
                            <a:schemeClr val="tx1"/>
                          </a:solidFill>
                          <a:latin typeface="Futura Medium"/>
                          <a:ea typeface="ＭＳ Ｐゴシック"/>
                        </a:defRPr>
                      </a:lvl2pPr>
                      <a:lvl3pPr marL="932962" algn="l" defTabSz="932962" rtl="0" eaLnBrk="1" latinLnBrk="0" hangingPunct="1">
                        <a:defRPr sz="1800" kern="1200">
                          <a:solidFill>
                            <a:schemeClr val="tx1"/>
                          </a:solidFill>
                          <a:latin typeface="Futura Medium"/>
                          <a:ea typeface="ＭＳ Ｐゴシック"/>
                        </a:defRPr>
                      </a:lvl3pPr>
                      <a:lvl4pPr marL="1399443" algn="l" defTabSz="932962" rtl="0" eaLnBrk="1" latinLnBrk="0" hangingPunct="1">
                        <a:defRPr sz="1800" kern="1200">
                          <a:solidFill>
                            <a:schemeClr val="tx1"/>
                          </a:solidFill>
                          <a:latin typeface="Futura Medium"/>
                          <a:ea typeface="ＭＳ Ｐゴシック"/>
                        </a:defRPr>
                      </a:lvl4pPr>
                      <a:lvl5pPr marL="1865925" algn="l" defTabSz="932962" rtl="0" eaLnBrk="1" latinLnBrk="0" hangingPunct="1">
                        <a:defRPr sz="1800" kern="1200">
                          <a:solidFill>
                            <a:schemeClr val="tx1"/>
                          </a:solidFill>
                          <a:latin typeface="Futura Medium"/>
                          <a:ea typeface="ＭＳ Ｐゴシック"/>
                        </a:defRPr>
                      </a:lvl5pPr>
                      <a:lvl6pPr marL="2332406" algn="l" defTabSz="932962" rtl="0" eaLnBrk="1" latinLnBrk="0" hangingPunct="1">
                        <a:defRPr sz="1800" kern="1200">
                          <a:solidFill>
                            <a:schemeClr val="tx1"/>
                          </a:solidFill>
                          <a:latin typeface="Futura Medium"/>
                          <a:ea typeface="ＭＳ Ｐゴシック"/>
                        </a:defRPr>
                      </a:lvl6pPr>
                      <a:lvl7pPr marL="2798887" algn="l" defTabSz="932962" rtl="0" eaLnBrk="1" latinLnBrk="0" hangingPunct="1">
                        <a:defRPr sz="1800" kern="1200">
                          <a:solidFill>
                            <a:schemeClr val="tx1"/>
                          </a:solidFill>
                          <a:latin typeface="Futura Medium"/>
                          <a:ea typeface="ＭＳ Ｐゴシック"/>
                        </a:defRPr>
                      </a:lvl7pPr>
                      <a:lvl8pPr marL="3265368" algn="l" defTabSz="932962" rtl="0" eaLnBrk="1" latinLnBrk="0" hangingPunct="1">
                        <a:defRPr sz="1800" kern="1200">
                          <a:solidFill>
                            <a:schemeClr val="tx1"/>
                          </a:solidFill>
                          <a:latin typeface="Futura Medium"/>
                          <a:ea typeface="ＭＳ Ｐゴシック"/>
                        </a:defRPr>
                      </a:lvl8pPr>
                      <a:lvl9pPr marL="3731849" algn="l" defTabSz="932962" rtl="0" eaLnBrk="1" latinLnBrk="0" hangingPunct="1">
                        <a:defRPr sz="1800" kern="1200">
                          <a:solidFill>
                            <a:schemeClr val="tx1"/>
                          </a:solidFill>
                          <a:latin typeface="Futura Medium"/>
                          <a:ea typeface="ＭＳ Ｐゴシック"/>
                        </a:defRPr>
                      </a:lvl9pPr>
                    </a:lstStyle>
                    <a:p>
                      <a:pPr marL="1588" marR="0" lvl="1" indent="0" algn="l" defTabSz="93296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34343"/>
                          </a:solidFill>
                          <a:effectLst/>
                          <a:uLnTx/>
                          <a:uFillTx/>
                          <a:latin typeface="+mn-lt"/>
                          <a:ea typeface="ＭＳ Ｐゴシック"/>
                          <a:cs typeface="+mn-cs"/>
                        </a:rPr>
                        <a:t>This initiative is to streamline activities &amp; material request through proper planning to align fully with the milk run structure. Furthermore, it will help to build a learner mindset to ensure the desired behavioral pattern. This is targeted to reduce avoidable adhoc request cost from circa $0.5M to $0.05M by December 2023.</a:t>
                      </a:r>
                    </a:p>
                  </a:txBody>
                  <a:tcPr>
                    <a:lnL w="12700" cmpd="sng">
                      <a:solidFill>
                        <a:srgbClr val="FBCE07"/>
                      </a:solidFill>
                    </a:lnL>
                    <a:lnR w="12700" cmpd="sng">
                      <a:solidFill>
                        <a:srgbClr val="FBCE07"/>
                      </a:solidFill>
                    </a:lnR>
                    <a:lnT w="12700" cmpd="sng">
                      <a:solidFill>
                        <a:srgbClr val="FBCE07"/>
                      </a:solidFill>
                    </a:lnT>
                    <a:lnB w="12700" cmpd="sng">
                      <a:solidFill>
                        <a:srgbClr val="FBCE07"/>
                      </a:solidFill>
                    </a:lnB>
                    <a:lnTlToBr w="12700" cmpd="sng">
                      <a:noFill/>
                      <a:prstDash val="solid"/>
                    </a:lnTlToBr>
                    <a:lnBlToTr w="12700" cmpd="sng">
                      <a:noFill/>
                      <a:prstDash val="solid"/>
                    </a:lnBlToTr>
                    <a:noFill/>
                  </a:tcPr>
                </a:tc>
                <a:extLst>
                  <a:ext uri="{0D108BD9-81ED-4DB2-BD59-A6C34878D82A}">
                    <a16:rowId xmlns:a16="http://schemas.microsoft.com/office/drawing/2014/main" val="3509450707"/>
                  </a:ext>
                </a:extLst>
              </a:tr>
              <a:tr h="290076">
                <a:tc>
                  <a:txBody>
                    <a:bodyPr/>
                    <a:lstStyle>
                      <a:lvl1pPr marL="0" algn="l" defTabSz="932962" rtl="0" eaLnBrk="1" latinLnBrk="0" hangingPunct="1">
                        <a:defRPr sz="1800" kern="1200">
                          <a:solidFill>
                            <a:schemeClr val="tx1"/>
                          </a:solidFill>
                          <a:latin typeface="Futura Medium"/>
                          <a:ea typeface="ＭＳ Ｐゴシック"/>
                        </a:defRPr>
                      </a:lvl1pPr>
                      <a:lvl2pPr marL="466481" algn="l" defTabSz="932962" rtl="0" eaLnBrk="1" latinLnBrk="0" hangingPunct="1">
                        <a:defRPr sz="1800" kern="1200">
                          <a:solidFill>
                            <a:schemeClr val="tx1"/>
                          </a:solidFill>
                          <a:latin typeface="Futura Medium"/>
                          <a:ea typeface="ＭＳ Ｐゴシック"/>
                        </a:defRPr>
                      </a:lvl2pPr>
                      <a:lvl3pPr marL="932962" algn="l" defTabSz="932962" rtl="0" eaLnBrk="1" latinLnBrk="0" hangingPunct="1">
                        <a:defRPr sz="1800" kern="1200">
                          <a:solidFill>
                            <a:schemeClr val="tx1"/>
                          </a:solidFill>
                          <a:latin typeface="Futura Medium"/>
                          <a:ea typeface="ＭＳ Ｐゴシック"/>
                        </a:defRPr>
                      </a:lvl3pPr>
                      <a:lvl4pPr marL="1399443" algn="l" defTabSz="932962" rtl="0" eaLnBrk="1" latinLnBrk="0" hangingPunct="1">
                        <a:defRPr sz="1800" kern="1200">
                          <a:solidFill>
                            <a:schemeClr val="tx1"/>
                          </a:solidFill>
                          <a:latin typeface="Futura Medium"/>
                          <a:ea typeface="ＭＳ Ｐゴシック"/>
                        </a:defRPr>
                      </a:lvl4pPr>
                      <a:lvl5pPr marL="1865925" algn="l" defTabSz="932962" rtl="0" eaLnBrk="1" latinLnBrk="0" hangingPunct="1">
                        <a:defRPr sz="1800" kern="1200">
                          <a:solidFill>
                            <a:schemeClr val="tx1"/>
                          </a:solidFill>
                          <a:latin typeface="Futura Medium"/>
                          <a:ea typeface="ＭＳ Ｐゴシック"/>
                        </a:defRPr>
                      </a:lvl5pPr>
                      <a:lvl6pPr marL="2332406" algn="l" defTabSz="932962" rtl="0" eaLnBrk="1" latinLnBrk="0" hangingPunct="1">
                        <a:defRPr sz="1800" kern="1200">
                          <a:solidFill>
                            <a:schemeClr val="tx1"/>
                          </a:solidFill>
                          <a:latin typeface="Futura Medium"/>
                          <a:ea typeface="ＭＳ Ｐゴシック"/>
                        </a:defRPr>
                      </a:lvl6pPr>
                      <a:lvl7pPr marL="2798887" algn="l" defTabSz="932962" rtl="0" eaLnBrk="1" latinLnBrk="0" hangingPunct="1">
                        <a:defRPr sz="1800" kern="1200">
                          <a:solidFill>
                            <a:schemeClr val="tx1"/>
                          </a:solidFill>
                          <a:latin typeface="Futura Medium"/>
                          <a:ea typeface="ＭＳ Ｐゴシック"/>
                        </a:defRPr>
                      </a:lvl7pPr>
                      <a:lvl8pPr marL="3265368" algn="l" defTabSz="932962" rtl="0" eaLnBrk="1" latinLnBrk="0" hangingPunct="1">
                        <a:defRPr sz="1800" kern="1200">
                          <a:solidFill>
                            <a:schemeClr val="tx1"/>
                          </a:solidFill>
                          <a:latin typeface="Futura Medium"/>
                          <a:ea typeface="ＭＳ Ｐゴシック"/>
                        </a:defRPr>
                      </a:lvl8pPr>
                      <a:lvl9pPr marL="3731849" algn="l" defTabSz="932962" rtl="0" eaLnBrk="1" latinLnBrk="0" hangingPunct="1">
                        <a:defRPr sz="1800" kern="1200">
                          <a:solidFill>
                            <a:schemeClr val="tx1"/>
                          </a:solidFill>
                          <a:latin typeface="Futura Medium"/>
                          <a:ea typeface="ＭＳ Ｐゴシック"/>
                        </a:defRPr>
                      </a:lvl9pPr>
                    </a:lstStyle>
                    <a:p>
                      <a:pPr marL="1588" marR="0" lvl="1" indent="0" algn="l" defTabSz="895255" rtl="0" eaLnBrk="1" fontAlgn="base" latinLnBrk="0" hangingPunct="1">
                        <a:lnSpc>
                          <a:spcPct val="100000"/>
                        </a:lnSpc>
                        <a:spcBef>
                          <a:spcPct val="0"/>
                        </a:spcBef>
                        <a:spcAft>
                          <a:spcPct val="0"/>
                        </a:spcAft>
                        <a:buClrTx/>
                        <a:buSzPct val="100000"/>
                        <a:buFontTx/>
                        <a:buNone/>
                        <a:tabLst/>
                        <a:defRPr/>
                      </a:pPr>
                      <a:r>
                        <a:rPr kumimoji="0" lang="en-US" sz="1200" b="1" i="0" u="none" strike="noStrike" kern="1200" cap="none" spc="0" normalizeH="0" baseline="0" noProof="0">
                          <a:ln>
                            <a:noFill/>
                          </a:ln>
                          <a:solidFill>
                            <a:srgbClr val="C00000"/>
                          </a:solidFill>
                          <a:effectLst/>
                          <a:uLnTx/>
                          <a:uFillTx/>
                          <a:latin typeface="+mn-lt"/>
                          <a:ea typeface="Arial Unicode MS" pitchFamily="34" charset="-128"/>
                          <a:cs typeface="Arial Unicode MS" pitchFamily="34" charset="-128"/>
                        </a:rPr>
                        <a:t>Estimate Impact</a:t>
                      </a:r>
                      <a:endParaRPr kumimoji="0" lang="en-US" sz="1200" b="1" i="0" u="none" strike="noStrike" kern="1200" cap="none" spc="0" normalizeH="0" baseline="0" noProof="0" dirty="0">
                        <a:ln>
                          <a:noFill/>
                        </a:ln>
                        <a:solidFill>
                          <a:srgbClr val="C00000"/>
                        </a:solidFill>
                        <a:effectLst/>
                        <a:uLnTx/>
                        <a:uFillTx/>
                        <a:latin typeface="+mn-lt"/>
                        <a:ea typeface="Arial Unicode MS" pitchFamily="34" charset="-128"/>
                        <a:cs typeface="Arial Unicode MS" pitchFamily="34" charset="-128"/>
                      </a:endParaRPr>
                    </a:p>
                  </a:txBody>
                  <a:tcPr>
                    <a:lnL w="12700" cmpd="sng">
                      <a:solidFill>
                        <a:srgbClr val="FBCE07"/>
                      </a:solidFill>
                    </a:lnL>
                    <a:lnR w="12700" cmpd="sng">
                      <a:solidFill>
                        <a:srgbClr val="FBCE07"/>
                      </a:solidFill>
                    </a:lnR>
                    <a:lnT w="12700" cmpd="sng">
                      <a:solidFill>
                        <a:srgbClr val="FBCE07"/>
                      </a:solidFill>
                    </a:lnT>
                    <a:lnB w="12700" cmpd="sng">
                      <a:solidFill>
                        <a:srgbClr val="FBCE07"/>
                      </a:solidFill>
                    </a:lnB>
                    <a:lnTlToBr w="12700" cmpd="sng">
                      <a:noFill/>
                      <a:prstDash val="solid"/>
                    </a:lnTlToBr>
                    <a:lnBlToTr w="12700" cmpd="sng">
                      <a:noFill/>
                      <a:prstDash val="solid"/>
                    </a:lnBlToTr>
                    <a:solidFill>
                      <a:srgbClr val="FBCE07"/>
                    </a:solidFill>
                  </a:tcPr>
                </a:tc>
                <a:extLst>
                  <a:ext uri="{0D108BD9-81ED-4DB2-BD59-A6C34878D82A}">
                    <a16:rowId xmlns:a16="http://schemas.microsoft.com/office/drawing/2014/main" val="2169462241"/>
                  </a:ext>
                </a:extLst>
              </a:tr>
              <a:tr h="670392">
                <a:tc>
                  <a:txBody>
                    <a:bodyPr/>
                    <a:lstStyle>
                      <a:lvl1pPr marL="0" algn="l" defTabSz="932962" rtl="0" eaLnBrk="1" latinLnBrk="0" hangingPunct="1">
                        <a:defRPr sz="1800" kern="1200">
                          <a:solidFill>
                            <a:schemeClr val="tx1"/>
                          </a:solidFill>
                          <a:latin typeface="Futura Medium"/>
                          <a:ea typeface="ＭＳ Ｐゴシック"/>
                        </a:defRPr>
                      </a:lvl1pPr>
                      <a:lvl2pPr marL="466481" algn="l" defTabSz="932962" rtl="0" eaLnBrk="1" latinLnBrk="0" hangingPunct="1">
                        <a:defRPr sz="1800" kern="1200">
                          <a:solidFill>
                            <a:schemeClr val="tx1"/>
                          </a:solidFill>
                          <a:latin typeface="Futura Medium"/>
                          <a:ea typeface="ＭＳ Ｐゴシック"/>
                        </a:defRPr>
                      </a:lvl2pPr>
                      <a:lvl3pPr marL="932962" algn="l" defTabSz="932962" rtl="0" eaLnBrk="1" latinLnBrk="0" hangingPunct="1">
                        <a:defRPr sz="1800" kern="1200">
                          <a:solidFill>
                            <a:schemeClr val="tx1"/>
                          </a:solidFill>
                          <a:latin typeface="Futura Medium"/>
                          <a:ea typeface="ＭＳ Ｐゴシック"/>
                        </a:defRPr>
                      </a:lvl3pPr>
                      <a:lvl4pPr marL="1399443" algn="l" defTabSz="932962" rtl="0" eaLnBrk="1" latinLnBrk="0" hangingPunct="1">
                        <a:defRPr sz="1800" kern="1200">
                          <a:solidFill>
                            <a:schemeClr val="tx1"/>
                          </a:solidFill>
                          <a:latin typeface="Futura Medium"/>
                          <a:ea typeface="ＭＳ Ｐゴシック"/>
                        </a:defRPr>
                      </a:lvl4pPr>
                      <a:lvl5pPr marL="1865925" algn="l" defTabSz="932962" rtl="0" eaLnBrk="1" latinLnBrk="0" hangingPunct="1">
                        <a:defRPr sz="1800" kern="1200">
                          <a:solidFill>
                            <a:schemeClr val="tx1"/>
                          </a:solidFill>
                          <a:latin typeface="Futura Medium"/>
                          <a:ea typeface="ＭＳ Ｐゴシック"/>
                        </a:defRPr>
                      </a:lvl5pPr>
                      <a:lvl6pPr marL="2332406" algn="l" defTabSz="932962" rtl="0" eaLnBrk="1" latinLnBrk="0" hangingPunct="1">
                        <a:defRPr sz="1800" kern="1200">
                          <a:solidFill>
                            <a:schemeClr val="tx1"/>
                          </a:solidFill>
                          <a:latin typeface="Futura Medium"/>
                          <a:ea typeface="ＭＳ Ｐゴシック"/>
                        </a:defRPr>
                      </a:lvl6pPr>
                      <a:lvl7pPr marL="2798887" algn="l" defTabSz="932962" rtl="0" eaLnBrk="1" latinLnBrk="0" hangingPunct="1">
                        <a:defRPr sz="1800" kern="1200">
                          <a:solidFill>
                            <a:schemeClr val="tx1"/>
                          </a:solidFill>
                          <a:latin typeface="Futura Medium"/>
                          <a:ea typeface="ＭＳ Ｐゴシック"/>
                        </a:defRPr>
                      </a:lvl7pPr>
                      <a:lvl8pPr marL="3265368" algn="l" defTabSz="932962" rtl="0" eaLnBrk="1" latinLnBrk="0" hangingPunct="1">
                        <a:defRPr sz="1800" kern="1200">
                          <a:solidFill>
                            <a:schemeClr val="tx1"/>
                          </a:solidFill>
                          <a:latin typeface="Futura Medium"/>
                          <a:ea typeface="ＭＳ Ｐゴシック"/>
                        </a:defRPr>
                      </a:lvl8pPr>
                      <a:lvl9pPr marL="3731849" algn="l" defTabSz="932962" rtl="0" eaLnBrk="1" latinLnBrk="0" hangingPunct="1">
                        <a:defRPr sz="1800" kern="1200">
                          <a:solidFill>
                            <a:schemeClr val="tx1"/>
                          </a:solidFill>
                          <a:latin typeface="Futura Medium"/>
                          <a:ea typeface="ＭＳ Ｐゴシック"/>
                        </a:defRPr>
                      </a:lvl9pPr>
                    </a:lstStyle>
                    <a:p>
                      <a:pPr marL="1588" marR="0" lvl="1" indent="0" algn="l" defTabSz="895255" rtl="0" eaLnBrk="1" fontAlgn="base" latinLnBrk="0" hangingPunct="1">
                        <a:lnSpc>
                          <a:spcPct val="100000"/>
                        </a:lnSpc>
                        <a:spcBef>
                          <a:spcPct val="0"/>
                        </a:spcBef>
                        <a:spcAft>
                          <a:spcPct val="0"/>
                        </a:spcAft>
                        <a:buClrTx/>
                        <a:buSzPct val="100000"/>
                        <a:buFontTx/>
                        <a:buNone/>
                        <a:tabLst/>
                        <a:defRPr/>
                      </a:pPr>
                      <a:r>
                        <a:rPr kumimoji="0" lang="en-US" sz="1100" b="0" i="0" u="none" strike="noStrike" kern="1200" cap="none" spc="0" normalizeH="0" baseline="0" noProof="0" dirty="0">
                          <a:ln>
                            <a:noFill/>
                          </a:ln>
                          <a:solidFill>
                            <a:srgbClr val="404040"/>
                          </a:solidFill>
                          <a:effectLst/>
                          <a:uLnTx/>
                          <a:uFillTx/>
                          <a:latin typeface="+mn-lt"/>
                          <a:ea typeface="ＭＳ Ｐゴシック"/>
                          <a:cs typeface="+mn-cs"/>
                        </a:rPr>
                        <a:t>High level assumptions:</a:t>
                      </a:r>
                    </a:p>
                    <a:p>
                      <a:pPr marL="1588" marR="0" lvl="1" indent="0" algn="l" defTabSz="895255" rtl="0" eaLnBrk="1" fontAlgn="base" latinLnBrk="0" hangingPunct="1">
                        <a:lnSpc>
                          <a:spcPct val="100000"/>
                        </a:lnSpc>
                        <a:spcBef>
                          <a:spcPct val="0"/>
                        </a:spcBef>
                        <a:spcAft>
                          <a:spcPct val="0"/>
                        </a:spcAft>
                        <a:buClrTx/>
                        <a:buSzPct val="100000"/>
                        <a:buFontTx/>
                        <a:buNone/>
                        <a:tabLst/>
                        <a:defRPr/>
                      </a:pPr>
                      <a:r>
                        <a:rPr kumimoji="0" lang="en-US" sz="1100" b="0" i="0" u="none" strike="noStrike" kern="1200" cap="none" spc="0" normalizeH="0" baseline="0" noProof="0" dirty="0">
                          <a:ln>
                            <a:noFill/>
                          </a:ln>
                          <a:solidFill>
                            <a:srgbClr val="404040"/>
                          </a:solidFill>
                          <a:effectLst/>
                          <a:uLnTx/>
                          <a:uFillTx/>
                          <a:latin typeface="+mn-lt"/>
                          <a:ea typeface="ＭＳ Ｐゴシック"/>
                          <a:cs typeface="+mn-cs"/>
                        </a:rPr>
                        <a:t>Cost avoidance of $0.5M</a:t>
                      </a:r>
                    </a:p>
                    <a:p>
                      <a:pPr marL="1588" marR="0" lvl="1" indent="0" algn="l" defTabSz="895255" rtl="0" eaLnBrk="1" fontAlgn="base" latinLnBrk="0" hangingPunct="1">
                        <a:lnSpc>
                          <a:spcPct val="100000"/>
                        </a:lnSpc>
                        <a:spcBef>
                          <a:spcPct val="0"/>
                        </a:spcBef>
                        <a:spcAft>
                          <a:spcPct val="0"/>
                        </a:spcAft>
                        <a:buClrTx/>
                        <a:buSzPct val="100000"/>
                        <a:buFontTx/>
                        <a:buNone/>
                        <a:tabLst/>
                        <a:defRPr/>
                      </a:pPr>
                      <a:r>
                        <a:rPr kumimoji="0" lang="en-US" sz="1100" b="0" i="0" u="none" strike="noStrike" kern="1200" cap="none" spc="0" normalizeH="0" baseline="0" noProof="0" dirty="0">
                          <a:ln>
                            <a:noFill/>
                          </a:ln>
                          <a:solidFill>
                            <a:srgbClr val="404040"/>
                          </a:solidFill>
                          <a:effectLst/>
                          <a:uLnTx/>
                          <a:uFillTx/>
                          <a:latin typeface="+mn-lt"/>
                          <a:ea typeface="ＭＳ Ｐゴシック"/>
                          <a:cs typeface="+mn-cs"/>
                        </a:rPr>
                        <a:t>People impact: Enable desired behavioral pattern for the West Team</a:t>
                      </a:r>
                    </a:p>
                  </a:txBody>
                  <a:tcPr>
                    <a:lnL w="12700" cmpd="sng">
                      <a:solidFill>
                        <a:srgbClr val="FBCE07"/>
                      </a:solidFill>
                    </a:lnL>
                    <a:lnR w="12700" cmpd="sng">
                      <a:solidFill>
                        <a:srgbClr val="FBCE07"/>
                      </a:solidFill>
                    </a:lnR>
                    <a:lnT w="12700" cmpd="sng">
                      <a:solidFill>
                        <a:srgbClr val="FBCE07"/>
                      </a:solidFill>
                    </a:lnT>
                    <a:lnB w="12700" cmpd="sng">
                      <a:solidFill>
                        <a:srgbClr val="FBCE07"/>
                      </a:solidFill>
                    </a:lnB>
                    <a:lnTlToBr w="12700" cmpd="sng">
                      <a:noFill/>
                      <a:prstDash val="solid"/>
                    </a:lnTlToBr>
                    <a:lnBlToTr w="12700" cmpd="sng">
                      <a:noFill/>
                      <a:prstDash val="solid"/>
                    </a:lnBlToTr>
                    <a:noFill/>
                  </a:tcPr>
                </a:tc>
                <a:extLst>
                  <a:ext uri="{0D108BD9-81ED-4DB2-BD59-A6C34878D82A}">
                    <a16:rowId xmlns:a16="http://schemas.microsoft.com/office/drawing/2014/main" val="2981531099"/>
                  </a:ext>
                </a:extLst>
              </a:tr>
            </a:tbl>
          </a:graphicData>
        </a:graphic>
      </p:graphicFrame>
      <p:graphicFrame>
        <p:nvGraphicFramePr>
          <p:cNvPr id="6" name="Table 5 rename 1">
            <a:extLst>
              <a:ext uri="{FF2B5EF4-FFF2-40B4-BE49-F238E27FC236}">
                <a16:creationId xmlns:a16="http://schemas.microsoft.com/office/drawing/2014/main" id="{3FD0B5C4-7042-416A-8CBF-1AF46598C742}"/>
              </a:ext>
            </a:extLst>
          </p:cNvPr>
          <p:cNvGraphicFramePr>
            <a:graphicFrameLocks noGrp="1"/>
          </p:cNvGraphicFramePr>
          <p:nvPr>
            <p:extLst>
              <p:ext uri="{D42A27DB-BD31-4B8C-83A1-F6EECF244321}">
                <p14:modId xmlns:p14="http://schemas.microsoft.com/office/powerpoint/2010/main" val="1504791864"/>
              </p:ext>
            </p:extLst>
          </p:nvPr>
        </p:nvGraphicFramePr>
        <p:xfrm>
          <a:off x="6106210" y="2059560"/>
          <a:ext cx="5590490" cy="4284298"/>
        </p:xfrm>
        <a:graphic>
          <a:graphicData uri="http://schemas.openxmlformats.org/drawingml/2006/table">
            <a:tbl>
              <a:tblPr/>
              <a:tblGrid>
                <a:gridCol w="5590490">
                  <a:extLst>
                    <a:ext uri="{9D8B030D-6E8A-4147-A177-3AD203B41FA5}">
                      <a16:colId xmlns:a16="http://schemas.microsoft.com/office/drawing/2014/main" val="3647885642"/>
                    </a:ext>
                  </a:extLst>
                </a:gridCol>
              </a:tblGrid>
              <a:tr h="271076">
                <a:tc>
                  <a:txBody>
                    <a:bodyPr/>
                    <a:lstStyle>
                      <a:lvl1pPr marL="0" algn="l" defTabSz="932962" rtl="0" eaLnBrk="1" latinLnBrk="0" hangingPunct="1">
                        <a:defRPr sz="1800" kern="1200">
                          <a:solidFill>
                            <a:schemeClr val="tx1"/>
                          </a:solidFill>
                          <a:latin typeface="Futura Medium"/>
                          <a:ea typeface="ＭＳ Ｐゴシック"/>
                        </a:defRPr>
                      </a:lvl1pPr>
                      <a:lvl2pPr marL="466481" algn="l" defTabSz="932962" rtl="0" eaLnBrk="1" latinLnBrk="0" hangingPunct="1">
                        <a:defRPr sz="1800" kern="1200">
                          <a:solidFill>
                            <a:schemeClr val="tx1"/>
                          </a:solidFill>
                          <a:latin typeface="Futura Medium"/>
                          <a:ea typeface="ＭＳ Ｐゴシック"/>
                        </a:defRPr>
                      </a:lvl2pPr>
                      <a:lvl3pPr marL="932962" algn="l" defTabSz="932962" rtl="0" eaLnBrk="1" latinLnBrk="0" hangingPunct="1">
                        <a:defRPr sz="1800" kern="1200">
                          <a:solidFill>
                            <a:schemeClr val="tx1"/>
                          </a:solidFill>
                          <a:latin typeface="Futura Medium"/>
                          <a:ea typeface="ＭＳ Ｐゴシック"/>
                        </a:defRPr>
                      </a:lvl3pPr>
                      <a:lvl4pPr marL="1399443" algn="l" defTabSz="932962" rtl="0" eaLnBrk="1" latinLnBrk="0" hangingPunct="1">
                        <a:defRPr sz="1800" kern="1200">
                          <a:solidFill>
                            <a:schemeClr val="tx1"/>
                          </a:solidFill>
                          <a:latin typeface="Futura Medium"/>
                          <a:ea typeface="ＭＳ Ｐゴシック"/>
                        </a:defRPr>
                      </a:lvl4pPr>
                      <a:lvl5pPr marL="1865925" algn="l" defTabSz="932962" rtl="0" eaLnBrk="1" latinLnBrk="0" hangingPunct="1">
                        <a:defRPr sz="1800" kern="1200">
                          <a:solidFill>
                            <a:schemeClr val="tx1"/>
                          </a:solidFill>
                          <a:latin typeface="Futura Medium"/>
                          <a:ea typeface="ＭＳ Ｐゴシック"/>
                        </a:defRPr>
                      </a:lvl5pPr>
                      <a:lvl6pPr marL="2332406" algn="l" defTabSz="932962" rtl="0" eaLnBrk="1" latinLnBrk="0" hangingPunct="1">
                        <a:defRPr sz="1800" kern="1200">
                          <a:solidFill>
                            <a:schemeClr val="tx1"/>
                          </a:solidFill>
                          <a:latin typeface="Futura Medium"/>
                          <a:ea typeface="ＭＳ Ｐゴシック"/>
                        </a:defRPr>
                      </a:lvl6pPr>
                      <a:lvl7pPr marL="2798887" algn="l" defTabSz="932962" rtl="0" eaLnBrk="1" latinLnBrk="0" hangingPunct="1">
                        <a:defRPr sz="1800" kern="1200">
                          <a:solidFill>
                            <a:schemeClr val="tx1"/>
                          </a:solidFill>
                          <a:latin typeface="Futura Medium"/>
                          <a:ea typeface="ＭＳ Ｐゴシック"/>
                        </a:defRPr>
                      </a:lvl7pPr>
                      <a:lvl8pPr marL="3265368" algn="l" defTabSz="932962" rtl="0" eaLnBrk="1" latinLnBrk="0" hangingPunct="1">
                        <a:defRPr sz="1800" kern="1200">
                          <a:solidFill>
                            <a:schemeClr val="tx1"/>
                          </a:solidFill>
                          <a:latin typeface="Futura Medium"/>
                          <a:ea typeface="ＭＳ Ｐゴシック"/>
                        </a:defRPr>
                      </a:lvl8pPr>
                      <a:lvl9pPr marL="3731849" algn="l" defTabSz="932962" rtl="0" eaLnBrk="1" latinLnBrk="0" hangingPunct="1">
                        <a:defRPr sz="1800" kern="1200">
                          <a:solidFill>
                            <a:schemeClr val="tx1"/>
                          </a:solidFill>
                          <a:latin typeface="Futura Medium"/>
                          <a:ea typeface="ＭＳ Ｐゴシック"/>
                        </a:defRPr>
                      </a:lvl9pPr>
                    </a:lstStyle>
                    <a:p>
                      <a:pPr marL="0" marR="0" lvl="0" indent="0" algn="l" defTabSz="932962"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srgbClr val="C00000"/>
                          </a:solidFill>
                          <a:effectLst/>
                          <a:uLnTx/>
                          <a:uFillTx/>
                          <a:latin typeface="+mn-lt"/>
                          <a:ea typeface="ＭＳ Ｐゴシック"/>
                          <a:cs typeface="+mn-cs"/>
                        </a:rPr>
                        <a:t>Key Stakeholders</a:t>
                      </a:r>
                      <a:endParaRPr kumimoji="0" lang="en-GB" sz="1200" b="1" i="0" u="none" strike="noStrike" kern="1200" cap="none" spc="0" normalizeH="0" baseline="0" noProof="0" dirty="0">
                        <a:ln>
                          <a:noFill/>
                        </a:ln>
                        <a:solidFill>
                          <a:srgbClr val="C00000"/>
                        </a:solidFill>
                        <a:effectLst/>
                        <a:uLnTx/>
                        <a:uFillTx/>
                        <a:latin typeface="+mn-lt"/>
                        <a:ea typeface="ＭＳ Ｐゴシック"/>
                        <a:cs typeface="+mn-cs"/>
                      </a:endParaRPr>
                    </a:p>
                  </a:txBody>
                  <a:tcPr>
                    <a:lnL w="12700" cmpd="sng">
                      <a:solidFill>
                        <a:srgbClr val="FBCE07"/>
                      </a:solidFill>
                    </a:lnL>
                    <a:lnR w="12700" cmpd="sng">
                      <a:solidFill>
                        <a:srgbClr val="FBCE07"/>
                      </a:solidFill>
                    </a:lnR>
                    <a:lnT w="12700" cmpd="sng">
                      <a:solidFill>
                        <a:srgbClr val="FBCE07"/>
                      </a:solidFill>
                    </a:lnT>
                    <a:lnB w="12700" cmpd="sng">
                      <a:solidFill>
                        <a:srgbClr val="FBCE07"/>
                      </a:solidFill>
                    </a:lnB>
                    <a:lnTlToBr w="12700" cmpd="sng">
                      <a:noFill/>
                      <a:prstDash val="solid"/>
                    </a:lnTlToBr>
                    <a:lnBlToTr w="12700" cmpd="sng">
                      <a:noFill/>
                      <a:prstDash val="solid"/>
                    </a:lnBlToTr>
                    <a:solidFill>
                      <a:srgbClr val="FBCE07"/>
                    </a:solidFill>
                  </a:tcPr>
                </a:tc>
                <a:extLst>
                  <a:ext uri="{0D108BD9-81ED-4DB2-BD59-A6C34878D82A}">
                    <a16:rowId xmlns:a16="http://schemas.microsoft.com/office/drawing/2014/main" val="604543957"/>
                  </a:ext>
                </a:extLst>
              </a:tr>
              <a:tr h="1293045">
                <a:tc>
                  <a:txBody>
                    <a:bodyPr/>
                    <a:lstStyle>
                      <a:lvl1pPr marL="0" algn="l" defTabSz="932962" rtl="0" eaLnBrk="1" latinLnBrk="0" hangingPunct="1">
                        <a:defRPr sz="1800" kern="1200">
                          <a:solidFill>
                            <a:schemeClr val="tx1"/>
                          </a:solidFill>
                          <a:latin typeface="Futura Medium"/>
                          <a:ea typeface="ＭＳ Ｐゴシック"/>
                        </a:defRPr>
                      </a:lvl1pPr>
                      <a:lvl2pPr marL="466481" algn="l" defTabSz="932962" rtl="0" eaLnBrk="1" latinLnBrk="0" hangingPunct="1">
                        <a:defRPr sz="1800" kern="1200">
                          <a:solidFill>
                            <a:schemeClr val="tx1"/>
                          </a:solidFill>
                          <a:latin typeface="Futura Medium"/>
                          <a:ea typeface="ＭＳ Ｐゴシック"/>
                        </a:defRPr>
                      </a:lvl2pPr>
                      <a:lvl3pPr marL="932962" algn="l" defTabSz="932962" rtl="0" eaLnBrk="1" latinLnBrk="0" hangingPunct="1">
                        <a:defRPr sz="1800" kern="1200">
                          <a:solidFill>
                            <a:schemeClr val="tx1"/>
                          </a:solidFill>
                          <a:latin typeface="Futura Medium"/>
                          <a:ea typeface="ＭＳ Ｐゴシック"/>
                        </a:defRPr>
                      </a:lvl3pPr>
                      <a:lvl4pPr marL="1399443" algn="l" defTabSz="932962" rtl="0" eaLnBrk="1" latinLnBrk="0" hangingPunct="1">
                        <a:defRPr sz="1800" kern="1200">
                          <a:solidFill>
                            <a:schemeClr val="tx1"/>
                          </a:solidFill>
                          <a:latin typeface="Futura Medium"/>
                          <a:ea typeface="ＭＳ Ｐゴシック"/>
                        </a:defRPr>
                      </a:lvl4pPr>
                      <a:lvl5pPr marL="1865925" algn="l" defTabSz="932962" rtl="0" eaLnBrk="1" latinLnBrk="0" hangingPunct="1">
                        <a:defRPr sz="1800" kern="1200">
                          <a:solidFill>
                            <a:schemeClr val="tx1"/>
                          </a:solidFill>
                          <a:latin typeface="Futura Medium"/>
                          <a:ea typeface="ＭＳ Ｐゴシック"/>
                        </a:defRPr>
                      </a:lvl5pPr>
                      <a:lvl6pPr marL="2332406" algn="l" defTabSz="932962" rtl="0" eaLnBrk="1" latinLnBrk="0" hangingPunct="1">
                        <a:defRPr sz="1800" kern="1200">
                          <a:solidFill>
                            <a:schemeClr val="tx1"/>
                          </a:solidFill>
                          <a:latin typeface="Futura Medium"/>
                          <a:ea typeface="ＭＳ Ｐゴシック"/>
                        </a:defRPr>
                      </a:lvl6pPr>
                      <a:lvl7pPr marL="2798887" algn="l" defTabSz="932962" rtl="0" eaLnBrk="1" latinLnBrk="0" hangingPunct="1">
                        <a:defRPr sz="1800" kern="1200">
                          <a:solidFill>
                            <a:schemeClr val="tx1"/>
                          </a:solidFill>
                          <a:latin typeface="Futura Medium"/>
                          <a:ea typeface="ＭＳ Ｐゴシック"/>
                        </a:defRPr>
                      </a:lvl7pPr>
                      <a:lvl8pPr marL="3265368" algn="l" defTabSz="932962" rtl="0" eaLnBrk="1" latinLnBrk="0" hangingPunct="1">
                        <a:defRPr sz="1800" kern="1200">
                          <a:solidFill>
                            <a:schemeClr val="tx1"/>
                          </a:solidFill>
                          <a:latin typeface="Futura Medium"/>
                          <a:ea typeface="ＭＳ Ｐゴシック"/>
                        </a:defRPr>
                      </a:lvl8pPr>
                      <a:lvl9pPr marL="3731849" algn="l" defTabSz="932962" rtl="0" eaLnBrk="1" latinLnBrk="0" hangingPunct="1">
                        <a:defRPr sz="1800" kern="1200">
                          <a:solidFill>
                            <a:schemeClr val="tx1"/>
                          </a:solidFill>
                          <a:latin typeface="Futura Medium"/>
                          <a:ea typeface="ＭＳ Ｐゴシック"/>
                        </a:defRPr>
                      </a:lvl9pPr>
                    </a:lstStyle>
                    <a:p>
                      <a:pPr marL="0" marR="0" lvl="1" indent="0" algn="l" defTabSz="914400" rtl="0" eaLnBrk="1" fontAlgn="auto" latinLnBrk="0" hangingPunct="1">
                        <a:lnSpc>
                          <a:spcPct val="100000"/>
                        </a:lnSpc>
                        <a:spcBef>
                          <a:spcPts val="300"/>
                        </a:spcBef>
                        <a:spcAft>
                          <a:spcPts val="0"/>
                        </a:spcAft>
                        <a:buClrTx/>
                        <a:buSzTx/>
                        <a:buFontTx/>
                        <a:buNone/>
                        <a:tabLst/>
                        <a:defRPr/>
                      </a:pPr>
                      <a:r>
                        <a:rPr kumimoji="0" lang="en-US" altLang="en-US" sz="1100" b="1" i="0" u="none" strike="noStrike" kern="1200" cap="none" spc="0" normalizeH="0" baseline="0" noProof="0" dirty="0">
                          <a:ln>
                            <a:noFill/>
                          </a:ln>
                          <a:solidFill>
                            <a:srgbClr val="404040"/>
                          </a:solidFill>
                          <a:effectLst/>
                          <a:uLnTx/>
                          <a:uFillTx/>
                          <a:latin typeface="+mn-lt"/>
                          <a:ea typeface="ＭＳ Ｐゴシック"/>
                          <a:cs typeface="+mn-cs"/>
                        </a:rPr>
                        <a:t>Project Sponsor:</a:t>
                      </a:r>
                      <a:r>
                        <a:rPr kumimoji="0" lang="en-US" altLang="en-US" sz="1100" b="0" i="0" u="none" strike="noStrike" kern="1200" cap="none" spc="0" normalizeH="0" baseline="0" noProof="0" dirty="0">
                          <a:ln>
                            <a:noFill/>
                          </a:ln>
                          <a:solidFill>
                            <a:srgbClr val="404040"/>
                          </a:solidFill>
                          <a:effectLst/>
                          <a:uLnTx/>
                          <a:uFillTx/>
                          <a:latin typeface="+mn-lt"/>
                          <a:ea typeface="ＭＳ Ｐゴシック"/>
                          <a:cs typeface="+mn-cs"/>
                        </a:rPr>
                        <a:t>  Busari Abiodun</a:t>
                      </a:r>
                    </a:p>
                    <a:p>
                      <a:pPr marL="0" marR="0" lvl="1" indent="0" algn="l" defTabSz="914400" rtl="0" eaLnBrk="1" fontAlgn="auto" latinLnBrk="0" hangingPunct="1">
                        <a:lnSpc>
                          <a:spcPct val="100000"/>
                        </a:lnSpc>
                        <a:spcBef>
                          <a:spcPts val="300"/>
                        </a:spcBef>
                        <a:spcAft>
                          <a:spcPts val="0"/>
                        </a:spcAft>
                        <a:buClrTx/>
                        <a:buSzTx/>
                        <a:buFontTx/>
                        <a:buNone/>
                        <a:tabLst/>
                        <a:defRPr/>
                      </a:pPr>
                      <a:r>
                        <a:rPr kumimoji="0" lang="en-US" altLang="en-US" sz="1100" b="1" i="0" u="none" strike="noStrike" kern="1200" cap="none" spc="0" normalizeH="0" baseline="0" noProof="0" dirty="0">
                          <a:ln>
                            <a:noFill/>
                          </a:ln>
                          <a:solidFill>
                            <a:srgbClr val="404040"/>
                          </a:solidFill>
                          <a:effectLst/>
                          <a:uLnTx/>
                          <a:uFillTx/>
                          <a:latin typeface="+mn-lt"/>
                          <a:ea typeface="ＭＳ Ｐゴシック"/>
                          <a:cs typeface="+mn-cs"/>
                        </a:rPr>
                        <a:t>Implementation Lead: </a:t>
                      </a:r>
                      <a:r>
                        <a:rPr kumimoji="0" lang="en-US" sz="1100" b="0" i="0" u="none" strike="noStrike" kern="1200" cap="none" spc="0" normalizeH="0" baseline="0" noProof="0" dirty="0">
                          <a:ln>
                            <a:noFill/>
                          </a:ln>
                          <a:solidFill>
                            <a:srgbClr val="404040"/>
                          </a:solidFill>
                          <a:effectLst/>
                          <a:uLnTx/>
                          <a:uFillTx/>
                          <a:latin typeface="+mn-lt"/>
                          <a:ea typeface="ＭＳ Ｐゴシック"/>
                          <a:cs typeface="+mn-cs"/>
                        </a:rPr>
                        <a:t>Sotonye Georgewill</a:t>
                      </a:r>
                    </a:p>
                    <a:p>
                      <a:pPr marL="0" marR="0" lvl="1" indent="0" algn="l" defTabSz="914400" rtl="0" eaLnBrk="1" fontAlgn="auto" latinLnBrk="0" hangingPunct="1">
                        <a:lnSpc>
                          <a:spcPct val="100000"/>
                        </a:lnSpc>
                        <a:spcBef>
                          <a:spcPts val="300"/>
                        </a:spcBef>
                        <a:spcAft>
                          <a:spcPts val="0"/>
                        </a:spcAft>
                        <a:buClrTx/>
                        <a:buSzTx/>
                        <a:buFontTx/>
                        <a:buNone/>
                        <a:tabLst/>
                        <a:defRPr/>
                      </a:pPr>
                      <a:r>
                        <a:rPr kumimoji="0" lang="en-US" altLang="en-US" sz="1100" b="1" i="0" u="none" strike="noStrike" kern="1200" cap="none" spc="0" normalizeH="0" baseline="0" noProof="0" dirty="0">
                          <a:ln>
                            <a:noFill/>
                          </a:ln>
                          <a:solidFill>
                            <a:srgbClr val="404040"/>
                          </a:solidFill>
                          <a:effectLst/>
                          <a:uLnTx/>
                          <a:uFillTx/>
                          <a:latin typeface="+mn-lt"/>
                          <a:ea typeface="ＭＳ Ｐゴシック"/>
                          <a:cs typeface="+mn-cs"/>
                        </a:rPr>
                        <a:t>Project Team:  </a:t>
                      </a:r>
                      <a:r>
                        <a:rPr kumimoji="0" lang="en-US" altLang="en-US" sz="1100" b="0" i="0" u="none" strike="noStrike" kern="1200" cap="none" spc="0" normalizeH="0" baseline="0" noProof="0" dirty="0">
                          <a:ln>
                            <a:noFill/>
                          </a:ln>
                          <a:solidFill>
                            <a:srgbClr val="404040"/>
                          </a:solidFill>
                          <a:effectLst/>
                          <a:uLnTx/>
                          <a:uFillTx/>
                          <a:latin typeface="+mn-lt"/>
                          <a:ea typeface="ＭＳ Ｐゴシック"/>
                          <a:cs typeface="+mn-cs"/>
                        </a:rPr>
                        <a:t>Adanma Uduanochie, Igboerika Francis, Ozoemenam James, Gombe Nasiru, Abdulrahman Hafizu, Egbe Pat, Edith Irem-Oko, Olasupo Olageshin, Okey Anozie, Chinedu Onuoha</a:t>
                      </a:r>
                      <a:endParaRPr kumimoji="0" lang="en-US" sz="1100" b="0" i="0" u="none" strike="noStrike" kern="1200" cap="none" spc="0" normalizeH="0" baseline="0" noProof="0" dirty="0">
                        <a:ln>
                          <a:noFill/>
                        </a:ln>
                        <a:solidFill>
                          <a:srgbClr val="404040"/>
                        </a:solidFill>
                        <a:effectLst/>
                        <a:uLnTx/>
                        <a:uFillTx/>
                        <a:latin typeface="+mn-lt"/>
                        <a:ea typeface="ＭＳ Ｐゴシック"/>
                        <a:cs typeface="+mn-cs"/>
                      </a:endParaRPr>
                    </a:p>
                    <a:p>
                      <a:pPr marL="1588" marR="0" lvl="1" indent="0" algn="l" defTabSz="895255" rtl="0" eaLnBrk="1" fontAlgn="base" latinLnBrk="0" hangingPunct="1">
                        <a:lnSpc>
                          <a:spcPct val="100000"/>
                        </a:lnSpc>
                        <a:spcBef>
                          <a:spcPct val="0"/>
                        </a:spcBef>
                        <a:spcAft>
                          <a:spcPct val="0"/>
                        </a:spcAft>
                        <a:buClr>
                          <a:srgbClr val="DD1D21"/>
                        </a:buClr>
                        <a:buSzPct val="100000"/>
                        <a:buFont typeface="Wingdings" panose="05000000000000000000" pitchFamily="2" charset="2"/>
                        <a:buNone/>
                        <a:tabLst/>
                        <a:defRPr/>
                      </a:pPr>
                      <a:endParaRPr kumimoji="0" lang="en-US" sz="1200" b="0" i="0" u="none" strike="noStrike" kern="1200" cap="none" spc="0" normalizeH="0" baseline="0" noProof="0" dirty="0">
                        <a:ln>
                          <a:noFill/>
                        </a:ln>
                        <a:solidFill>
                          <a:srgbClr val="000000"/>
                        </a:solidFill>
                        <a:effectLst/>
                        <a:uLnTx/>
                        <a:uFillTx/>
                        <a:latin typeface="+mn-lt"/>
                        <a:ea typeface="Arial Unicode MS" pitchFamily="34" charset="-128"/>
                        <a:cs typeface="Arial Unicode MS" pitchFamily="34" charset="-128"/>
                      </a:endParaRPr>
                    </a:p>
                  </a:txBody>
                  <a:tcPr>
                    <a:lnL w="12700" cmpd="sng">
                      <a:solidFill>
                        <a:srgbClr val="FBCE07"/>
                      </a:solidFill>
                    </a:lnL>
                    <a:lnR w="12700" cmpd="sng">
                      <a:solidFill>
                        <a:srgbClr val="FBCE07"/>
                      </a:solidFill>
                    </a:lnR>
                    <a:lnT w="12700" cmpd="sng">
                      <a:solidFill>
                        <a:srgbClr val="FBCE07"/>
                      </a:solidFill>
                    </a:lnT>
                    <a:lnB w="12700" cmpd="sng">
                      <a:solidFill>
                        <a:srgbClr val="FBCE07"/>
                      </a:solidFill>
                    </a:lnB>
                    <a:lnTlToBr w="12700" cmpd="sng">
                      <a:noFill/>
                      <a:prstDash val="solid"/>
                    </a:lnTlToBr>
                    <a:lnBlToTr w="12700" cmpd="sng">
                      <a:noFill/>
                      <a:prstDash val="solid"/>
                    </a:lnBlToTr>
                    <a:noFill/>
                  </a:tcPr>
                </a:tc>
                <a:extLst>
                  <a:ext uri="{0D108BD9-81ED-4DB2-BD59-A6C34878D82A}">
                    <a16:rowId xmlns:a16="http://schemas.microsoft.com/office/drawing/2014/main" val="3988846728"/>
                  </a:ext>
                </a:extLst>
              </a:tr>
              <a:tr h="271076">
                <a:tc>
                  <a:txBody>
                    <a:bodyPr/>
                    <a:lstStyle>
                      <a:lvl1pPr marL="0" algn="l" defTabSz="932962" rtl="0" eaLnBrk="1" latinLnBrk="0" hangingPunct="1">
                        <a:defRPr sz="1800" kern="1200">
                          <a:solidFill>
                            <a:schemeClr val="tx1"/>
                          </a:solidFill>
                          <a:latin typeface="Futura Medium"/>
                          <a:ea typeface="ＭＳ Ｐゴシック"/>
                        </a:defRPr>
                      </a:lvl1pPr>
                      <a:lvl2pPr marL="466481" algn="l" defTabSz="932962" rtl="0" eaLnBrk="1" latinLnBrk="0" hangingPunct="1">
                        <a:defRPr sz="1800" kern="1200">
                          <a:solidFill>
                            <a:schemeClr val="tx1"/>
                          </a:solidFill>
                          <a:latin typeface="Futura Medium"/>
                          <a:ea typeface="ＭＳ Ｐゴシック"/>
                        </a:defRPr>
                      </a:lvl2pPr>
                      <a:lvl3pPr marL="932962" algn="l" defTabSz="932962" rtl="0" eaLnBrk="1" latinLnBrk="0" hangingPunct="1">
                        <a:defRPr sz="1800" kern="1200">
                          <a:solidFill>
                            <a:schemeClr val="tx1"/>
                          </a:solidFill>
                          <a:latin typeface="Futura Medium"/>
                          <a:ea typeface="ＭＳ Ｐゴシック"/>
                        </a:defRPr>
                      </a:lvl3pPr>
                      <a:lvl4pPr marL="1399443" algn="l" defTabSz="932962" rtl="0" eaLnBrk="1" latinLnBrk="0" hangingPunct="1">
                        <a:defRPr sz="1800" kern="1200">
                          <a:solidFill>
                            <a:schemeClr val="tx1"/>
                          </a:solidFill>
                          <a:latin typeface="Futura Medium"/>
                          <a:ea typeface="ＭＳ Ｐゴシック"/>
                        </a:defRPr>
                      </a:lvl4pPr>
                      <a:lvl5pPr marL="1865925" algn="l" defTabSz="932962" rtl="0" eaLnBrk="1" latinLnBrk="0" hangingPunct="1">
                        <a:defRPr sz="1800" kern="1200">
                          <a:solidFill>
                            <a:schemeClr val="tx1"/>
                          </a:solidFill>
                          <a:latin typeface="Futura Medium"/>
                          <a:ea typeface="ＭＳ Ｐゴシック"/>
                        </a:defRPr>
                      </a:lvl5pPr>
                      <a:lvl6pPr marL="2332406" algn="l" defTabSz="932962" rtl="0" eaLnBrk="1" latinLnBrk="0" hangingPunct="1">
                        <a:defRPr sz="1800" kern="1200">
                          <a:solidFill>
                            <a:schemeClr val="tx1"/>
                          </a:solidFill>
                          <a:latin typeface="Futura Medium"/>
                          <a:ea typeface="ＭＳ Ｐゴシック"/>
                        </a:defRPr>
                      </a:lvl6pPr>
                      <a:lvl7pPr marL="2798887" algn="l" defTabSz="932962" rtl="0" eaLnBrk="1" latinLnBrk="0" hangingPunct="1">
                        <a:defRPr sz="1800" kern="1200">
                          <a:solidFill>
                            <a:schemeClr val="tx1"/>
                          </a:solidFill>
                          <a:latin typeface="Futura Medium"/>
                          <a:ea typeface="ＭＳ Ｐゴシック"/>
                        </a:defRPr>
                      </a:lvl7pPr>
                      <a:lvl8pPr marL="3265368" algn="l" defTabSz="932962" rtl="0" eaLnBrk="1" latinLnBrk="0" hangingPunct="1">
                        <a:defRPr sz="1800" kern="1200">
                          <a:solidFill>
                            <a:schemeClr val="tx1"/>
                          </a:solidFill>
                          <a:latin typeface="Futura Medium"/>
                          <a:ea typeface="ＭＳ Ｐゴシック"/>
                        </a:defRPr>
                      </a:lvl8pPr>
                      <a:lvl9pPr marL="3731849" algn="l" defTabSz="932962" rtl="0" eaLnBrk="1" latinLnBrk="0" hangingPunct="1">
                        <a:defRPr sz="1800" kern="1200">
                          <a:solidFill>
                            <a:schemeClr val="tx1"/>
                          </a:solidFill>
                          <a:latin typeface="Futura Medium"/>
                          <a:ea typeface="ＭＳ Ｐゴシック"/>
                        </a:defRPr>
                      </a:lvl9pPr>
                    </a:lstStyle>
                    <a:p>
                      <a:pPr marL="1588" marR="0" lvl="1" indent="0" algn="l" defTabSz="895255" rtl="0" eaLnBrk="1" fontAlgn="base" latinLnBrk="0" hangingPunct="1">
                        <a:lnSpc>
                          <a:spcPct val="100000"/>
                        </a:lnSpc>
                        <a:spcBef>
                          <a:spcPct val="0"/>
                        </a:spcBef>
                        <a:spcAft>
                          <a:spcPct val="0"/>
                        </a:spcAft>
                        <a:buClrTx/>
                        <a:buSzPct val="100000"/>
                        <a:buFontTx/>
                        <a:buNone/>
                        <a:tabLst/>
                        <a:defRPr/>
                      </a:pPr>
                      <a:r>
                        <a:rPr kumimoji="0" lang="en-US" sz="1200" b="1" i="0" u="none" strike="noStrike" kern="1200" cap="none" spc="0" normalizeH="0" baseline="0" noProof="0">
                          <a:ln>
                            <a:noFill/>
                          </a:ln>
                          <a:solidFill>
                            <a:srgbClr val="C00000"/>
                          </a:solidFill>
                          <a:effectLst/>
                          <a:uLnTx/>
                          <a:uFillTx/>
                          <a:latin typeface="+mn-lt"/>
                          <a:ea typeface="Arial Unicode MS" pitchFamily="34" charset="-128"/>
                          <a:cs typeface="Arial Unicode MS" pitchFamily="34" charset="-128"/>
                        </a:rPr>
                        <a:t>Decisions needed to mature</a:t>
                      </a:r>
                      <a:endParaRPr kumimoji="0" lang="en-US" sz="1200" b="1" i="0" u="none" strike="noStrike" kern="1200" cap="none" spc="0" normalizeH="0" baseline="0" noProof="0" dirty="0">
                        <a:ln>
                          <a:noFill/>
                        </a:ln>
                        <a:solidFill>
                          <a:srgbClr val="C00000"/>
                        </a:solidFill>
                        <a:effectLst/>
                        <a:uLnTx/>
                        <a:uFillTx/>
                        <a:latin typeface="+mn-lt"/>
                        <a:ea typeface="Arial Unicode MS" pitchFamily="34" charset="-128"/>
                        <a:cs typeface="Arial Unicode MS" pitchFamily="34" charset="-128"/>
                      </a:endParaRPr>
                    </a:p>
                  </a:txBody>
                  <a:tcPr>
                    <a:lnL w="12700" cmpd="sng">
                      <a:solidFill>
                        <a:srgbClr val="FBCE07"/>
                      </a:solidFill>
                    </a:lnL>
                    <a:lnR w="12700" cmpd="sng">
                      <a:solidFill>
                        <a:srgbClr val="FBCE07"/>
                      </a:solidFill>
                    </a:lnR>
                    <a:lnT w="12700" cmpd="sng">
                      <a:solidFill>
                        <a:srgbClr val="FBCE07"/>
                      </a:solidFill>
                    </a:lnT>
                    <a:lnB w="12700" cmpd="sng">
                      <a:solidFill>
                        <a:srgbClr val="FBCE07"/>
                      </a:solidFill>
                    </a:lnB>
                    <a:lnTlToBr w="12700" cmpd="sng">
                      <a:noFill/>
                      <a:prstDash val="solid"/>
                    </a:lnTlToBr>
                    <a:lnBlToTr w="12700" cmpd="sng">
                      <a:noFill/>
                      <a:prstDash val="solid"/>
                    </a:lnBlToTr>
                    <a:solidFill>
                      <a:srgbClr val="FBCE07"/>
                    </a:solidFill>
                  </a:tcPr>
                </a:tc>
                <a:extLst>
                  <a:ext uri="{0D108BD9-81ED-4DB2-BD59-A6C34878D82A}">
                    <a16:rowId xmlns:a16="http://schemas.microsoft.com/office/drawing/2014/main" val="298061268"/>
                  </a:ext>
                </a:extLst>
              </a:tr>
              <a:tr h="1211527">
                <a:tc>
                  <a:txBody>
                    <a:bodyPr/>
                    <a:lstStyle>
                      <a:lvl1pPr marL="0" algn="l" defTabSz="932962" rtl="0" eaLnBrk="1" latinLnBrk="0" hangingPunct="1">
                        <a:defRPr sz="1800" kern="1200">
                          <a:solidFill>
                            <a:schemeClr val="tx1"/>
                          </a:solidFill>
                          <a:latin typeface="Futura Medium"/>
                          <a:ea typeface="ＭＳ Ｐゴシック"/>
                        </a:defRPr>
                      </a:lvl1pPr>
                      <a:lvl2pPr marL="466481" algn="l" defTabSz="932962" rtl="0" eaLnBrk="1" latinLnBrk="0" hangingPunct="1">
                        <a:defRPr sz="1800" kern="1200">
                          <a:solidFill>
                            <a:schemeClr val="tx1"/>
                          </a:solidFill>
                          <a:latin typeface="Futura Medium"/>
                          <a:ea typeface="ＭＳ Ｐゴシック"/>
                        </a:defRPr>
                      </a:lvl2pPr>
                      <a:lvl3pPr marL="932962" algn="l" defTabSz="932962" rtl="0" eaLnBrk="1" latinLnBrk="0" hangingPunct="1">
                        <a:defRPr sz="1800" kern="1200">
                          <a:solidFill>
                            <a:schemeClr val="tx1"/>
                          </a:solidFill>
                          <a:latin typeface="Futura Medium"/>
                          <a:ea typeface="ＭＳ Ｐゴシック"/>
                        </a:defRPr>
                      </a:lvl3pPr>
                      <a:lvl4pPr marL="1399443" algn="l" defTabSz="932962" rtl="0" eaLnBrk="1" latinLnBrk="0" hangingPunct="1">
                        <a:defRPr sz="1800" kern="1200">
                          <a:solidFill>
                            <a:schemeClr val="tx1"/>
                          </a:solidFill>
                          <a:latin typeface="Futura Medium"/>
                          <a:ea typeface="ＭＳ Ｐゴシック"/>
                        </a:defRPr>
                      </a:lvl4pPr>
                      <a:lvl5pPr marL="1865925" algn="l" defTabSz="932962" rtl="0" eaLnBrk="1" latinLnBrk="0" hangingPunct="1">
                        <a:defRPr sz="1800" kern="1200">
                          <a:solidFill>
                            <a:schemeClr val="tx1"/>
                          </a:solidFill>
                          <a:latin typeface="Futura Medium"/>
                          <a:ea typeface="ＭＳ Ｐゴシック"/>
                        </a:defRPr>
                      </a:lvl5pPr>
                      <a:lvl6pPr marL="2332406" algn="l" defTabSz="932962" rtl="0" eaLnBrk="1" latinLnBrk="0" hangingPunct="1">
                        <a:defRPr sz="1800" kern="1200">
                          <a:solidFill>
                            <a:schemeClr val="tx1"/>
                          </a:solidFill>
                          <a:latin typeface="Futura Medium"/>
                          <a:ea typeface="ＭＳ Ｐゴシック"/>
                        </a:defRPr>
                      </a:lvl6pPr>
                      <a:lvl7pPr marL="2798887" algn="l" defTabSz="932962" rtl="0" eaLnBrk="1" latinLnBrk="0" hangingPunct="1">
                        <a:defRPr sz="1800" kern="1200">
                          <a:solidFill>
                            <a:schemeClr val="tx1"/>
                          </a:solidFill>
                          <a:latin typeface="Futura Medium"/>
                          <a:ea typeface="ＭＳ Ｐゴシック"/>
                        </a:defRPr>
                      </a:lvl7pPr>
                      <a:lvl8pPr marL="3265368" algn="l" defTabSz="932962" rtl="0" eaLnBrk="1" latinLnBrk="0" hangingPunct="1">
                        <a:defRPr sz="1800" kern="1200">
                          <a:solidFill>
                            <a:schemeClr val="tx1"/>
                          </a:solidFill>
                          <a:latin typeface="Futura Medium"/>
                          <a:ea typeface="ＭＳ Ｐゴシック"/>
                        </a:defRPr>
                      </a:lvl8pPr>
                      <a:lvl9pPr marL="3731849" algn="l" defTabSz="932962" rtl="0" eaLnBrk="1" latinLnBrk="0" hangingPunct="1">
                        <a:defRPr sz="1800" kern="1200">
                          <a:solidFill>
                            <a:schemeClr val="tx1"/>
                          </a:solidFill>
                          <a:latin typeface="Futura Medium"/>
                          <a:ea typeface="ＭＳ Ｐゴシック"/>
                        </a:defRPr>
                      </a:lvl9pPr>
                    </a:lstStyle>
                    <a:p>
                      <a:pPr marL="173038" marR="0" lvl="1" indent="-171450" algn="l" defTabSz="895255" rtl="0" eaLnBrk="1" fontAlgn="base" latinLnBrk="0" hangingPunct="1">
                        <a:lnSpc>
                          <a:spcPct val="100000"/>
                        </a:lnSpc>
                        <a:spcBef>
                          <a:spcPct val="0"/>
                        </a:spcBef>
                        <a:spcAft>
                          <a:spcPct val="0"/>
                        </a:spcAft>
                        <a:buClrTx/>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404040"/>
                          </a:solidFill>
                          <a:effectLst/>
                          <a:uLnTx/>
                          <a:uFillTx/>
                          <a:latin typeface="+mn-lt"/>
                          <a:ea typeface="ＭＳ Ｐゴシック"/>
                          <a:cs typeface="+mn-cs"/>
                        </a:rPr>
                        <a:t>Adopt a time-based structured marine vessel milk run schedule as against the </a:t>
                      </a:r>
                      <a:r>
                        <a:rPr kumimoji="0" lang="en-US" sz="1100" b="0" i="0" u="none" strike="noStrike" kern="1200" cap="none" spc="0" normalizeH="0" baseline="0" noProof="0" dirty="0" err="1">
                          <a:ln>
                            <a:noFill/>
                          </a:ln>
                          <a:solidFill>
                            <a:srgbClr val="404040"/>
                          </a:solidFill>
                          <a:effectLst/>
                          <a:uLnTx/>
                          <a:uFillTx/>
                          <a:latin typeface="+mn-lt"/>
                          <a:ea typeface="ＭＳ Ｐゴシック"/>
                          <a:cs typeface="+mn-cs"/>
                        </a:rPr>
                        <a:t>adhoc</a:t>
                      </a:r>
                      <a:r>
                        <a:rPr kumimoji="0" lang="en-US" sz="1100" b="0" i="0" u="none" strike="noStrike" kern="1200" cap="none" spc="0" normalizeH="0" baseline="0" noProof="0" dirty="0">
                          <a:ln>
                            <a:noFill/>
                          </a:ln>
                          <a:solidFill>
                            <a:srgbClr val="404040"/>
                          </a:solidFill>
                          <a:effectLst/>
                          <a:uLnTx/>
                          <a:uFillTx/>
                          <a:latin typeface="+mn-lt"/>
                          <a:ea typeface="ＭＳ Ｐゴシック"/>
                          <a:cs typeface="+mn-cs"/>
                        </a:rPr>
                        <a:t> demand-based milk run currently in effect.</a:t>
                      </a:r>
                    </a:p>
                    <a:p>
                      <a:pPr marL="173038" marR="0" lvl="1" indent="-171450" algn="l" defTabSz="895255" rtl="0" eaLnBrk="1" fontAlgn="base" latinLnBrk="0" hangingPunct="1">
                        <a:lnSpc>
                          <a:spcPct val="100000"/>
                        </a:lnSpc>
                        <a:spcBef>
                          <a:spcPct val="0"/>
                        </a:spcBef>
                        <a:spcAft>
                          <a:spcPct val="0"/>
                        </a:spcAft>
                        <a:buClrTx/>
                        <a:buSzPct val="100000"/>
                        <a:buFont typeface="Arial" panose="020B0604020202020204" pitchFamily="34" charset="0"/>
                        <a:buChar char="•"/>
                        <a:tabLst/>
                        <a:defRPr/>
                      </a:pPr>
                      <a:r>
                        <a:rPr kumimoji="0" lang="en-US" sz="1100" b="0" i="0" u="none" strike="noStrike" kern="1200" cap="none" spc="0" normalizeH="0" baseline="0" noProof="0" dirty="0" err="1">
                          <a:ln>
                            <a:noFill/>
                          </a:ln>
                          <a:solidFill>
                            <a:srgbClr val="404040"/>
                          </a:solidFill>
                          <a:effectLst/>
                          <a:uLnTx/>
                          <a:uFillTx/>
                          <a:latin typeface="+mn-lt"/>
                          <a:ea typeface="ＭＳ Ｐゴシック"/>
                          <a:cs typeface="+mn-cs"/>
                        </a:rPr>
                        <a:t>Adhoc</a:t>
                      </a:r>
                      <a:r>
                        <a:rPr kumimoji="0" lang="en-US" sz="1100" b="0" i="0" u="none" strike="noStrike" kern="1200" cap="none" spc="0" normalizeH="0" baseline="0" noProof="0" dirty="0">
                          <a:ln>
                            <a:noFill/>
                          </a:ln>
                          <a:solidFill>
                            <a:srgbClr val="404040"/>
                          </a:solidFill>
                          <a:effectLst/>
                          <a:uLnTx/>
                          <a:uFillTx/>
                          <a:latin typeface="+mn-lt"/>
                          <a:ea typeface="ＭＳ Ｐゴシック"/>
                          <a:cs typeface="+mn-cs"/>
                        </a:rPr>
                        <a:t> requests to be sent in at least 3 weeks before demand except for emergencies</a:t>
                      </a:r>
                      <a:endParaRPr kumimoji="0" lang="en-US" sz="1100" b="0" i="0" u="none" strike="noStrike" kern="1200" cap="none" spc="0" normalizeH="0" baseline="0" noProof="0" dirty="0">
                        <a:ln>
                          <a:noFill/>
                        </a:ln>
                        <a:solidFill>
                          <a:srgbClr val="404040"/>
                        </a:solidFill>
                        <a:effectLst/>
                        <a:uLnTx/>
                        <a:uFillTx/>
                        <a:latin typeface="+mn-lt"/>
                        <a:ea typeface="Arial Unicode MS" pitchFamily="34" charset="-128"/>
                        <a:cs typeface="+mn-cs"/>
                      </a:endParaRPr>
                    </a:p>
                    <a:p>
                      <a:pPr marL="173038" marR="0" lvl="1" indent="-171450" algn="l" defTabSz="895255" rtl="0" eaLnBrk="1" fontAlgn="base" latinLnBrk="0" hangingPunct="1">
                        <a:lnSpc>
                          <a:spcPct val="100000"/>
                        </a:lnSpc>
                        <a:spcBef>
                          <a:spcPct val="0"/>
                        </a:spcBef>
                        <a:spcAft>
                          <a:spcPct val="0"/>
                        </a:spcAft>
                        <a:buClrTx/>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404040"/>
                          </a:solidFill>
                          <a:effectLst/>
                          <a:uLnTx/>
                          <a:uFillTx/>
                          <a:latin typeface="+mn-lt"/>
                          <a:ea typeface="ＭＳ Ｐゴシック"/>
                          <a:cs typeface="+mn-cs"/>
                        </a:rPr>
                        <a:t>Approval of </a:t>
                      </a:r>
                      <a:r>
                        <a:rPr kumimoji="0" lang="en-US" sz="1100" b="0" i="0" u="none" strike="noStrike" kern="1200" cap="none" spc="0" normalizeH="0" baseline="0" noProof="0" dirty="0" err="1">
                          <a:ln>
                            <a:noFill/>
                          </a:ln>
                          <a:solidFill>
                            <a:srgbClr val="404040"/>
                          </a:solidFill>
                          <a:effectLst/>
                          <a:uLnTx/>
                          <a:uFillTx/>
                          <a:latin typeface="+mn-lt"/>
                          <a:ea typeface="ＭＳ Ｐゴシック"/>
                          <a:cs typeface="+mn-cs"/>
                        </a:rPr>
                        <a:t>adhoc</a:t>
                      </a:r>
                      <a:r>
                        <a:rPr kumimoji="0" lang="en-US" sz="1100" b="0" i="0" u="none" strike="noStrike" kern="1200" cap="none" spc="0" normalizeH="0" baseline="0" noProof="0" dirty="0">
                          <a:ln>
                            <a:noFill/>
                          </a:ln>
                          <a:solidFill>
                            <a:srgbClr val="404040"/>
                          </a:solidFill>
                          <a:effectLst/>
                          <a:uLnTx/>
                          <a:uFillTx/>
                          <a:latin typeface="+mn-lt"/>
                          <a:ea typeface="ＭＳ Ｐゴシック"/>
                          <a:cs typeface="+mn-cs"/>
                        </a:rPr>
                        <a:t> requests should be from the Asset manager after Marine &amp; Cost leadership panel (CLP) clearance.</a:t>
                      </a:r>
                    </a:p>
                  </a:txBody>
                  <a:tcPr>
                    <a:lnL w="12700" cmpd="sng">
                      <a:solidFill>
                        <a:srgbClr val="FBCE07"/>
                      </a:solidFill>
                    </a:lnL>
                    <a:lnR w="12700" cmpd="sng">
                      <a:solidFill>
                        <a:srgbClr val="FBCE07"/>
                      </a:solidFill>
                    </a:lnR>
                    <a:lnT w="12700" cmpd="sng">
                      <a:solidFill>
                        <a:srgbClr val="FBCE07"/>
                      </a:solidFill>
                    </a:lnT>
                    <a:lnB w="12700" cmpd="sng">
                      <a:solidFill>
                        <a:srgbClr val="FBCE07"/>
                      </a:solidFill>
                    </a:lnB>
                    <a:lnTlToBr w="12700" cmpd="sng">
                      <a:noFill/>
                      <a:prstDash val="solid"/>
                    </a:lnTlToBr>
                    <a:lnBlToTr w="12700" cmpd="sng">
                      <a:noFill/>
                      <a:prstDash val="solid"/>
                    </a:lnBlToTr>
                    <a:noFill/>
                  </a:tcPr>
                </a:tc>
                <a:extLst>
                  <a:ext uri="{0D108BD9-81ED-4DB2-BD59-A6C34878D82A}">
                    <a16:rowId xmlns:a16="http://schemas.microsoft.com/office/drawing/2014/main" val="3509450707"/>
                  </a:ext>
                </a:extLst>
              </a:tr>
              <a:tr h="271076">
                <a:tc>
                  <a:txBody>
                    <a:bodyPr/>
                    <a:lstStyle>
                      <a:lvl1pPr marL="0" algn="l" defTabSz="932962" rtl="0" eaLnBrk="1" latinLnBrk="0" hangingPunct="1">
                        <a:defRPr sz="1800" kern="1200">
                          <a:solidFill>
                            <a:schemeClr val="tx1"/>
                          </a:solidFill>
                          <a:latin typeface="Futura Medium"/>
                          <a:ea typeface="ＭＳ Ｐゴシック"/>
                        </a:defRPr>
                      </a:lvl1pPr>
                      <a:lvl2pPr marL="466481" algn="l" defTabSz="932962" rtl="0" eaLnBrk="1" latinLnBrk="0" hangingPunct="1">
                        <a:defRPr sz="1800" kern="1200">
                          <a:solidFill>
                            <a:schemeClr val="tx1"/>
                          </a:solidFill>
                          <a:latin typeface="Futura Medium"/>
                          <a:ea typeface="ＭＳ Ｐゴシック"/>
                        </a:defRPr>
                      </a:lvl2pPr>
                      <a:lvl3pPr marL="932962" algn="l" defTabSz="932962" rtl="0" eaLnBrk="1" latinLnBrk="0" hangingPunct="1">
                        <a:defRPr sz="1800" kern="1200">
                          <a:solidFill>
                            <a:schemeClr val="tx1"/>
                          </a:solidFill>
                          <a:latin typeface="Futura Medium"/>
                          <a:ea typeface="ＭＳ Ｐゴシック"/>
                        </a:defRPr>
                      </a:lvl3pPr>
                      <a:lvl4pPr marL="1399443" algn="l" defTabSz="932962" rtl="0" eaLnBrk="1" latinLnBrk="0" hangingPunct="1">
                        <a:defRPr sz="1800" kern="1200">
                          <a:solidFill>
                            <a:schemeClr val="tx1"/>
                          </a:solidFill>
                          <a:latin typeface="Futura Medium"/>
                          <a:ea typeface="ＭＳ Ｐゴシック"/>
                        </a:defRPr>
                      </a:lvl4pPr>
                      <a:lvl5pPr marL="1865925" algn="l" defTabSz="932962" rtl="0" eaLnBrk="1" latinLnBrk="0" hangingPunct="1">
                        <a:defRPr sz="1800" kern="1200">
                          <a:solidFill>
                            <a:schemeClr val="tx1"/>
                          </a:solidFill>
                          <a:latin typeface="Futura Medium"/>
                          <a:ea typeface="ＭＳ Ｐゴシック"/>
                        </a:defRPr>
                      </a:lvl5pPr>
                      <a:lvl6pPr marL="2332406" algn="l" defTabSz="932962" rtl="0" eaLnBrk="1" latinLnBrk="0" hangingPunct="1">
                        <a:defRPr sz="1800" kern="1200">
                          <a:solidFill>
                            <a:schemeClr val="tx1"/>
                          </a:solidFill>
                          <a:latin typeface="Futura Medium"/>
                          <a:ea typeface="ＭＳ Ｐゴシック"/>
                        </a:defRPr>
                      </a:lvl6pPr>
                      <a:lvl7pPr marL="2798887" algn="l" defTabSz="932962" rtl="0" eaLnBrk="1" latinLnBrk="0" hangingPunct="1">
                        <a:defRPr sz="1800" kern="1200">
                          <a:solidFill>
                            <a:schemeClr val="tx1"/>
                          </a:solidFill>
                          <a:latin typeface="Futura Medium"/>
                          <a:ea typeface="ＭＳ Ｐゴシック"/>
                        </a:defRPr>
                      </a:lvl7pPr>
                      <a:lvl8pPr marL="3265368" algn="l" defTabSz="932962" rtl="0" eaLnBrk="1" latinLnBrk="0" hangingPunct="1">
                        <a:defRPr sz="1800" kern="1200">
                          <a:solidFill>
                            <a:schemeClr val="tx1"/>
                          </a:solidFill>
                          <a:latin typeface="Futura Medium"/>
                          <a:ea typeface="ＭＳ Ｐゴシック"/>
                        </a:defRPr>
                      </a:lvl8pPr>
                      <a:lvl9pPr marL="3731849" algn="l" defTabSz="932962" rtl="0" eaLnBrk="1" latinLnBrk="0" hangingPunct="1">
                        <a:defRPr sz="1800" kern="1200">
                          <a:solidFill>
                            <a:schemeClr val="tx1"/>
                          </a:solidFill>
                          <a:latin typeface="Futura Medium"/>
                          <a:ea typeface="ＭＳ Ｐゴシック"/>
                        </a:defRPr>
                      </a:lvl9pPr>
                    </a:lstStyle>
                    <a:p>
                      <a:pPr marL="1588" marR="0" lvl="1" indent="0" algn="l" defTabSz="895255" rtl="0" eaLnBrk="1" fontAlgn="base" latinLnBrk="0" hangingPunct="1">
                        <a:lnSpc>
                          <a:spcPct val="100000"/>
                        </a:lnSpc>
                        <a:spcBef>
                          <a:spcPct val="0"/>
                        </a:spcBef>
                        <a:spcAft>
                          <a:spcPct val="0"/>
                        </a:spcAft>
                        <a:buClrTx/>
                        <a:buSzPct val="100000"/>
                        <a:buFontTx/>
                        <a:buNone/>
                        <a:tabLst/>
                        <a:defRPr/>
                      </a:pPr>
                      <a:r>
                        <a:rPr kumimoji="0" lang="en-US" sz="1200" b="1" i="0" u="none" strike="noStrike" kern="1200" cap="none" spc="0" normalizeH="0" baseline="0" noProof="0">
                          <a:ln>
                            <a:noFill/>
                          </a:ln>
                          <a:solidFill>
                            <a:srgbClr val="C00000"/>
                          </a:solidFill>
                          <a:effectLst/>
                          <a:uLnTx/>
                          <a:uFillTx/>
                          <a:latin typeface="+mn-lt"/>
                          <a:ea typeface="Arial Unicode MS" pitchFamily="34" charset="-128"/>
                          <a:cs typeface="Arial Unicode MS" pitchFamily="34" charset="-128"/>
                        </a:rPr>
                        <a:t>What does success look like at the end of the Sprint</a:t>
                      </a:r>
                      <a:endParaRPr kumimoji="0" lang="en-US" sz="1200" b="1" i="0" u="none" strike="noStrike" kern="1200" cap="none" spc="0" normalizeH="0" baseline="0" noProof="0" dirty="0">
                        <a:ln>
                          <a:noFill/>
                        </a:ln>
                        <a:solidFill>
                          <a:srgbClr val="C00000"/>
                        </a:solidFill>
                        <a:effectLst/>
                        <a:uLnTx/>
                        <a:uFillTx/>
                        <a:latin typeface="+mn-lt"/>
                        <a:ea typeface="Arial Unicode MS" pitchFamily="34" charset="-128"/>
                        <a:cs typeface="Arial Unicode MS" pitchFamily="34" charset="-128"/>
                      </a:endParaRPr>
                    </a:p>
                  </a:txBody>
                  <a:tcPr>
                    <a:lnL w="12700" cmpd="sng">
                      <a:solidFill>
                        <a:srgbClr val="FBCE07"/>
                      </a:solidFill>
                    </a:lnL>
                    <a:lnR w="12700" cmpd="sng">
                      <a:solidFill>
                        <a:srgbClr val="FBCE07"/>
                      </a:solidFill>
                    </a:lnR>
                    <a:lnT w="12700" cmpd="sng">
                      <a:solidFill>
                        <a:srgbClr val="FBCE07"/>
                      </a:solidFill>
                    </a:lnT>
                    <a:lnB w="12700" cmpd="sng">
                      <a:solidFill>
                        <a:srgbClr val="FBCE07"/>
                      </a:solidFill>
                    </a:lnB>
                    <a:lnTlToBr w="12700" cmpd="sng">
                      <a:noFill/>
                      <a:prstDash val="solid"/>
                    </a:lnTlToBr>
                    <a:lnBlToTr w="12700" cmpd="sng">
                      <a:noFill/>
                      <a:prstDash val="solid"/>
                    </a:lnBlToTr>
                    <a:solidFill>
                      <a:srgbClr val="FBCE07"/>
                    </a:solidFill>
                  </a:tcPr>
                </a:tc>
                <a:extLst>
                  <a:ext uri="{0D108BD9-81ED-4DB2-BD59-A6C34878D82A}">
                    <a16:rowId xmlns:a16="http://schemas.microsoft.com/office/drawing/2014/main" val="2169462241"/>
                  </a:ext>
                </a:extLst>
              </a:tr>
              <a:tr h="956766">
                <a:tc>
                  <a:txBody>
                    <a:bodyPr/>
                    <a:lstStyle>
                      <a:lvl1pPr marL="0" algn="l" defTabSz="932962" rtl="0" eaLnBrk="1" latinLnBrk="0" hangingPunct="1">
                        <a:defRPr sz="1800" kern="1200">
                          <a:solidFill>
                            <a:schemeClr val="tx1"/>
                          </a:solidFill>
                          <a:latin typeface="Futura Medium"/>
                          <a:ea typeface="ＭＳ Ｐゴシック"/>
                        </a:defRPr>
                      </a:lvl1pPr>
                      <a:lvl2pPr marL="466481" algn="l" defTabSz="932962" rtl="0" eaLnBrk="1" latinLnBrk="0" hangingPunct="1">
                        <a:defRPr sz="1800" kern="1200">
                          <a:solidFill>
                            <a:schemeClr val="tx1"/>
                          </a:solidFill>
                          <a:latin typeface="Futura Medium"/>
                          <a:ea typeface="ＭＳ Ｐゴシック"/>
                        </a:defRPr>
                      </a:lvl2pPr>
                      <a:lvl3pPr marL="932962" algn="l" defTabSz="932962" rtl="0" eaLnBrk="1" latinLnBrk="0" hangingPunct="1">
                        <a:defRPr sz="1800" kern="1200">
                          <a:solidFill>
                            <a:schemeClr val="tx1"/>
                          </a:solidFill>
                          <a:latin typeface="Futura Medium"/>
                          <a:ea typeface="ＭＳ Ｐゴシック"/>
                        </a:defRPr>
                      </a:lvl3pPr>
                      <a:lvl4pPr marL="1399443" algn="l" defTabSz="932962" rtl="0" eaLnBrk="1" latinLnBrk="0" hangingPunct="1">
                        <a:defRPr sz="1800" kern="1200">
                          <a:solidFill>
                            <a:schemeClr val="tx1"/>
                          </a:solidFill>
                          <a:latin typeface="Futura Medium"/>
                          <a:ea typeface="ＭＳ Ｐゴシック"/>
                        </a:defRPr>
                      </a:lvl4pPr>
                      <a:lvl5pPr marL="1865925" algn="l" defTabSz="932962" rtl="0" eaLnBrk="1" latinLnBrk="0" hangingPunct="1">
                        <a:defRPr sz="1800" kern="1200">
                          <a:solidFill>
                            <a:schemeClr val="tx1"/>
                          </a:solidFill>
                          <a:latin typeface="Futura Medium"/>
                          <a:ea typeface="ＭＳ Ｐゴシック"/>
                        </a:defRPr>
                      </a:lvl5pPr>
                      <a:lvl6pPr marL="2332406" algn="l" defTabSz="932962" rtl="0" eaLnBrk="1" latinLnBrk="0" hangingPunct="1">
                        <a:defRPr sz="1800" kern="1200">
                          <a:solidFill>
                            <a:schemeClr val="tx1"/>
                          </a:solidFill>
                          <a:latin typeface="Futura Medium"/>
                          <a:ea typeface="ＭＳ Ｐゴシック"/>
                        </a:defRPr>
                      </a:lvl6pPr>
                      <a:lvl7pPr marL="2798887" algn="l" defTabSz="932962" rtl="0" eaLnBrk="1" latinLnBrk="0" hangingPunct="1">
                        <a:defRPr sz="1800" kern="1200">
                          <a:solidFill>
                            <a:schemeClr val="tx1"/>
                          </a:solidFill>
                          <a:latin typeface="Futura Medium"/>
                          <a:ea typeface="ＭＳ Ｐゴシック"/>
                        </a:defRPr>
                      </a:lvl7pPr>
                      <a:lvl8pPr marL="3265368" algn="l" defTabSz="932962" rtl="0" eaLnBrk="1" latinLnBrk="0" hangingPunct="1">
                        <a:defRPr sz="1800" kern="1200">
                          <a:solidFill>
                            <a:schemeClr val="tx1"/>
                          </a:solidFill>
                          <a:latin typeface="Futura Medium"/>
                          <a:ea typeface="ＭＳ Ｐゴシック"/>
                        </a:defRPr>
                      </a:lvl8pPr>
                      <a:lvl9pPr marL="3731849" algn="l" defTabSz="932962" rtl="0" eaLnBrk="1" latinLnBrk="0" hangingPunct="1">
                        <a:defRPr sz="1800" kern="1200">
                          <a:solidFill>
                            <a:schemeClr val="tx1"/>
                          </a:solidFill>
                          <a:latin typeface="Futura Medium"/>
                          <a:ea typeface="ＭＳ Ｐゴシック"/>
                        </a:defRPr>
                      </a:lvl9pPr>
                    </a:lstStyle>
                    <a:p>
                      <a:pPr marL="230188" marR="0" lvl="1" indent="-152400" algn="l" defTabSz="895255" rtl="0" eaLnBrk="1" fontAlgn="base" latinLnBrk="0" hangingPunct="1">
                        <a:lnSpc>
                          <a:spcPct val="100000"/>
                        </a:lnSpc>
                        <a:spcBef>
                          <a:spcPct val="0"/>
                        </a:spcBef>
                        <a:spcAft>
                          <a:spcPct val="0"/>
                        </a:spcAft>
                        <a:buClrTx/>
                        <a:buSzPct val="100000"/>
                        <a:buFont typeface="+mj-lt"/>
                        <a:buAutoNum type="arabicPeriod"/>
                        <a:tabLst/>
                        <a:defRPr/>
                      </a:pPr>
                      <a:r>
                        <a:rPr kumimoji="0" lang="en-US" sz="1100" b="0" i="0" u="none" strike="noStrike" kern="1200" cap="none" spc="0" normalizeH="0" baseline="0" noProof="0" dirty="0">
                          <a:ln>
                            <a:noFill/>
                          </a:ln>
                          <a:solidFill>
                            <a:srgbClr val="404040"/>
                          </a:solidFill>
                          <a:effectLst/>
                          <a:uLnTx/>
                          <a:uFillTx/>
                          <a:latin typeface="+mn-lt"/>
                          <a:ea typeface="Arial Unicode MS" pitchFamily="34" charset="-128"/>
                          <a:cs typeface="+mn-cs"/>
                        </a:rPr>
                        <a:t>Secure management endorsement on identified “decision to mature” for the initiative</a:t>
                      </a:r>
                    </a:p>
                    <a:p>
                      <a:pPr marL="230188" marR="0" lvl="1" indent="-152400" algn="l" defTabSz="895255" rtl="0" eaLnBrk="1" fontAlgn="base" latinLnBrk="0" hangingPunct="1">
                        <a:lnSpc>
                          <a:spcPct val="100000"/>
                        </a:lnSpc>
                        <a:spcBef>
                          <a:spcPct val="0"/>
                        </a:spcBef>
                        <a:spcAft>
                          <a:spcPct val="0"/>
                        </a:spcAft>
                        <a:buClrTx/>
                        <a:buSzPct val="100000"/>
                        <a:buFont typeface="+mj-lt"/>
                        <a:buAutoNum type="arabicPeriod"/>
                        <a:tabLst/>
                        <a:defRPr/>
                      </a:pPr>
                      <a:r>
                        <a:rPr kumimoji="0" lang="en-US" sz="1100" b="0" i="0" u="none" strike="noStrike" kern="1200" cap="none" spc="0" normalizeH="0" baseline="0" noProof="0" dirty="0">
                          <a:ln>
                            <a:noFill/>
                          </a:ln>
                          <a:solidFill>
                            <a:srgbClr val="404040"/>
                          </a:solidFill>
                          <a:effectLst/>
                          <a:uLnTx/>
                          <a:uFillTx/>
                          <a:latin typeface="+mn-lt"/>
                          <a:ea typeface="Arial Unicode MS" pitchFamily="34" charset="-128"/>
                          <a:cs typeface="+mn-cs"/>
                        </a:rPr>
                        <a:t>Clear implementation plan in place with potential risks and mitigations; cross L3 gate</a:t>
                      </a:r>
                    </a:p>
                    <a:p>
                      <a:pPr marL="230188" marR="0" lvl="1" indent="-152400" algn="l" defTabSz="895255" rtl="0" eaLnBrk="1" fontAlgn="base" latinLnBrk="0" hangingPunct="1">
                        <a:lnSpc>
                          <a:spcPct val="100000"/>
                        </a:lnSpc>
                        <a:spcBef>
                          <a:spcPct val="0"/>
                        </a:spcBef>
                        <a:spcAft>
                          <a:spcPct val="0"/>
                        </a:spcAft>
                        <a:buClrTx/>
                        <a:buSzPct val="100000"/>
                        <a:buFont typeface="+mj-lt"/>
                        <a:buAutoNum type="arabicPeriod"/>
                        <a:tabLst/>
                        <a:defRPr/>
                      </a:pPr>
                      <a:r>
                        <a:rPr kumimoji="0" lang="en-US" sz="1100" b="0" i="0" u="none" strike="noStrike" kern="1200" cap="none" spc="0" normalizeH="0" baseline="0" noProof="0" dirty="0">
                          <a:ln>
                            <a:noFill/>
                          </a:ln>
                          <a:solidFill>
                            <a:srgbClr val="404040"/>
                          </a:solidFill>
                          <a:effectLst/>
                          <a:uLnTx/>
                          <a:uFillTx/>
                          <a:latin typeface="+mn-lt"/>
                          <a:ea typeface="Arial Unicode MS" pitchFamily="34" charset="-128"/>
                          <a:cs typeface="+mn-cs"/>
                        </a:rPr>
                        <a:t>Alignment with key stakeholders </a:t>
                      </a:r>
                    </a:p>
                  </a:txBody>
                  <a:tcPr>
                    <a:lnL w="12700" cmpd="sng">
                      <a:solidFill>
                        <a:srgbClr val="FBCE07"/>
                      </a:solidFill>
                    </a:lnL>
                    <a:lnR w="12700" cmpd="sng">
                      <a:solidFill>
                        <a:srgbClr val="FBCE07"/>
                      </a:solidFill>
                    </a:lnR>
                    <a:lnT w="12700" cmpd="sng">
                      <a:solidFill>
                        <a:srgbClr val="FBCE07"/>
                      </a:solidFill>
                    </a:lnT>
                    <a:lnB w="12700" cmpd="sng">
                      <a:solidFill>
                        <a:srgbClr val="FBCE07"/>
                      </a:solidFill>
                    </a:lnB>
                    <a:lnTlToBr w="12700" cmpd="sng">
                      <a:noFill/>
                      <a:prstDash val="solid"/>
                    </a:lnTlToBr>
                    <a:lnBlToTr w="12700" cmpd="sng">
                      <a:noFill/>
                      <a:prstDash val="solid"/>
                    </a:lnBlToTr>
                    <a:noFill/>
                  </a:tcPr>
                </a:tc>
                <a:extLst>
                  <a:ext uri="{0D108BD9-81ED-4DB2-BD59-A6C34878D82A}">
                    <a16:rowId xmlns:a16="http://schemas.microsoft.com/office/drawing/2014/main" val="2981531099"/>
                  </a:ext>
                </a:extLst>
              </a:tr>
            </a:tbl>
          </a:graphicData>
        </a:graphic>
      </p:graphicFrame>
      <p:sp>
        <p:nvSpPr>
          <p:cNvPr id="7" name="Rectangle 47">
            <a:extLst>
              <a:ext uri="{FF2B5EF4-FFF2-40B4-BE49-F238E27FC236}">
                <a16:creationId xmlns:a16="http://schemas.microsoft.com/office/drawing/2014/main" id="{65489EBD-C462-415D-80F9-BF1570889CEC}"/>
              </a:ext>
            </a:extLst>
          </p:cNvPr>
          <p:cNvSpPr>
            <a:spLocks noChangeArrowheads="1"/>
          </p:cNvSpPr>
          <p:nvPr/>
        </p:nvSpPr>
        <p:spPr bwMode="gray">
          <a:xfrm>
            <a:off x="6084944" y="1317625"/>
            <a:ext cx="5604336" cy="642938"/>
          </a:xfrm>
          <a:prstGeom prst="rect">
            <a:avLst/>
          </a:prstGeom>
          <a:solidFill>
            <a:srgbClr val="FFFFFF"/>
          </a:solidFill>
          <a:ln w="19050">
            <a:solidFill>
              <a:srgbClr val="FBCE07"/>
            </a:solidFill>
            <a:miter lim="800000"/>
            <a:headEnd/>
            <a:tailEnd/>
          </a:ln>
          <a:effectLst/>
        </p:spPr>
        <p:txBody>
          <a:bodyPr wrap="none" lIns="91822" tIns="47748" rIns="91822" bIns="47748" anchor="ctr">
            <a:noAutofit/>
          </a:bodyPr>
          <a:lstStyle/>
          <a:p>
            <a:endParaRPr lang="en-US" sz="900" dirty="0">
              <a:solidFill>
                <a:srgbClr val="000000"/>
              </a:solidFill>
              <a:latin typeface="ShellMedium" panose="00000600000000000000" pitchFamily="50" charset="0"/>
            </a:endParaRPr>
          </a:p>
        </p:txBody>
      </p:sp>
      <p:sp>
        <p:nvSpPr>
          <p:cNvPr id="8" name="Rectangle 99">
            <a:extLst>
              <a:ext uri="{FF2B5EF4-FFF2-40B4-BE49-F238E27FC236}">
                <a16:creationId xmlns:a16="http://schemas.microsoft.com/office/drawing/2014/main" id="{9C960330-C9D4-436D-98EE-1CB03EFFCBC3}"/>
              </a:ext>
            </a:extLst>
          </p:cNvPr>
          <p:cNvSpPr>
            <a:spLocks noChangeArrowheads="1"/>
          </p:cNvSpPr>
          <p:nvPr/>
        </p:nvSpPr>
        <p:spPr bwMode="gray">
          <a:xfrm>
            <a:off x="6157770" y="1565275"/>
            <a:ext cx="731475" cy="14922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none" lIns="0" tIns="0" rIns="0" bIns="0">
            <a:noAutofit/>
          </a:bodyPr>
          <a:lstStyle/>
          <a:p>
            <a:pPr marL="0" marR="0" lvl="0" indent="0" algn="l" defTabSz="913429" rtl="0" eaLnBrk="1" fontAlgn="auto" latinLnBrk="0" hangingPunct="1">
              <a:lnSpc>
                <a:spcPct val="100000"/>
              </a:lnSpc>
              <a:spcBef>
                <a:spcPts val="0"/>
              </a:spcBef>
              <a:spcAft>
                <a:spcPts val="0"/>
              </a:spcAft>
              <a:buClrTx/>
              <a:buSzPct val="120000"/>
              <a:buFontTx/>
              <a:buNone/>
              <a:tabLst/>
              <a:defRPr/>
            </a:pPr>
            <a:r>
              <a:rPr kumimoji="0" lang="en-US" sz="900" b="1" i="0" u="none" strike="noStrike" kern="1200" cap="none" spc="0" normalizeH="0" baseline="0" noProof="0">
                <a:ln>
                  <a:noFill/>
                </a:ln>
                <a:solidFill>
                  <a:srgbClr val="DD1D21"/>
                </a:solidFill>
                <a:effectLst/>
                <a:uLnTx/>
                <a:uFillTx/>
                <a:latin typeface="ShellMedium" panose="00000600000000000000" pitchFamily="50" charset="0"/>
                <a:ea typeface="ＭＳ Ｐゴシック"/>
                <a:cs typeface="+mn-cs"/>
              </a:rPr>
              <a:t>L2 date</a:t>
            </a:r>
            <a:endParaRPr kumimoji="0" lang="en-US" sz="90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endParaRPr>
          </a:p>
        </p:txBody>
      </p:sp>
      <p:sp>
        <p:nvSpPr>
          <p:cNvPr id="9" name="Rectangle 49">
            <a:extLst>
              <a:ext uri="{FF2B5EF4-FFF2-40B4-BE49-F238E27FC236}">
                <a16:creationId xmlns:a16="http://schemas.microsoft.com/office/drawing/2014/main" id="{7682D658-E1B4-412B-8D51-6433B8117ED3}"/>
              </a:ext>
            </a:extLst>
          </p:cNvPr>
          <p:cNvSpPr>
            <a:spLocks noChangeArrowheads="1"/>
          </p:cNvSpPr>
          <p:nvPr/>
        </p:nvSpPr>
        <p:spPr bwMode="gray">
          <a:xfrm>
            <a:off x="8733973" y="1363663"/>
            <a:ext cx="1060047" cy="14922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none" lIns="0" tIns="0" rIns="0" bIns="0">
            <a:noAutofit/>
          </a:bodyPr>
          <a:lstStyle/>
          <a:p>
            <a:pPr marL="0" marR="0" lvl="0" indent="0" algn="l" defTabSz="913429" rtl="0" eaLnBrk="1" fontAlgn="auto" latinLnBrk="0" hangingPunct="1">
              <a:lnSpc>
                <a:spcPct val="100000"/>
              </a:lnSpc>
              <a:spcBef>
                <a:spcPts val="0"/>
              </a:spcBef>
              <a:spcAft>
                <a:spcPts val="0"/>
              </a:spcAft>
              <a:buClrTx/>
              <a:buSzPct val="120000"/>
              <a:buFontTx/>
              <a:buNone/>
              <a:tabLst/>
              <a:defRPr/>
            </a:pPr>
            <a:r>
              <a:rPr kumimoji="0" lang="en-US" sz="900" b="1" i="0" u="none" strike="noStrike" kern="1200" cap="none" spc="0" normalizeH="0" baseline="0" noProof="0">
                <a:ln>
                  <a:noFill/>
                </a:ln>
                <a:solidFill>
                  <a:srgbClr val="DD1D21"/>
                </a:solidFill>
                <a:effectLst/>
                <a:uLnTx/>
                <a:uFillTx/>
                <a:latin typeface="ShellMedium" panose="00000600000000000000" pitchFamily="50" charset="0"/>
                <a:ea typeface="ＭＳ Ｐゴシック"/>
                <a:cs typeface="+mn-cs"/>
              </a:rPr>
              <a:t>Initiative lead </a:t>
            </a:r>
            <a:endParaRPr kumimoji="0" lang="en-US" sz="90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endParaRPr>
          </a:p>
        </p:txBody>
      </p:sp>
      <p:sp>
        <p:nvSpPr>
          <p:cNvPr id="10" name="Rectangle 51">
            <a:extLst>
              <a:ext uri="{FF2B5EF4-FFF2-40B4-BE49-F238E27FC236}">
                <a16:creationId xmlns:a16="http://schemas.microsoft.com/office/drawing/2014/main" id="{683BE806-9F7A-4428-A99D-4BEBF0A6D2A3}"/>
              </a:ext>
            </a:extLst>
          </p:cNvPr>
          <p:cNvSpPr>
            <a:spLocks noChangeArrowheads="1"/>
          </p:cNvSpPr>
          <p:nvPr/>
        </p:nvSpPr>
        <p:spPr bwMode="gray">
          <a:xfrm>
            <a:off x="9842144" y="1363663"/>
            <a:ext cx="1460982" cy="14922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none" lIns="0" tIns="0" rIns="0" bIns="0">
            <a:noAutofit/>
          </a:bodyPr>
          <a:lstStyle/>
          <a:p>
            <a:pPr marL="0" marR="0" lvl="0" indent="0" algn="l" defTabSz="913429" rtl="0" eaLnBrk="1" fontAlgn="auto" latinLnBrk="0" hangingPunct="1">
              <a:lnSpc>
                <a:spcPct val="100000"/>
              </a:lnSpc>
              <a:spcBef>
                <a:spcPts val="0"/>
              </a:spcBef>
              <a:spcAft>
                <a:spcPts val="0"/>
              </a:spcAft>
              <a:buClrTx/>
              <a:buSzPct val="120000"/>
              <a:buFontTx/>
              <a:buNone/>
              <a:tabLst/>
              <a:defRPr/>
            </a:pPr>
            <a:r>
              <a:rPr kumimoji="0" lang="en-US" sz="900" b="0" i="0" u="none" strike="noStrike" kern="1200" cap="none" spc="0" normalizeH="0" baseline="0" noProof="0">
                <a:ln>
                  <a:noFill/>
                </a:ln>
                <a:solidFill>
                  <a:srgbClr val="404040"/>
                </a:solidFill>
                <a:effectLst/>
                <a:uLnTx/>
                <a:uFillTx/>
                <a:latin typeface="ShellMedium" panose="00000600000000000000" pitchFamily="50" charset="0"/>
                <a:ea typeface="ＭＳ Ｐゴシック"/>
                <a:cs typeface="+mn-cs"/>
              </a:rPr>
              <a:t>Sotonye Georgewill</a:t>
            </a:r>
            <a:endParaRPr kumimoji="0" lang="en-US" sz="900" b="0" i="0" u="none" strike="noStrike" kern="1200" cap="none" spc="0" normalizeH="0" baseline="0" noProof="0" dirty="0">
              <a:ln>
                <a:noFill/>
              </a:ln>
              <a:solidFill>
                <a:srgbClr val="404040"/>
              </a:solidFill>
              <a:effectLst/>
              <a:uLnTx/>
              <a:uFillTx/>
              <a:latin typeface="ShellMedium" panose="00000600000000000000" pitchFamily="50" charset="0"/>
              <a:ea typeface="ＭＳ Ｐゴシック"/>
              <a:cs typeface="+mn-cs"/>
            </a:endParaRPr>
          </a:p>
        </p:txBody>
      </p:sp>
      <p:sp>
        <p:nvSpPr>
          <p:cNvPr id="11" name="Rectangle 99 rename 1">
            <a:extLst>
              <a:ext uri="{FF2B5EF4-FFF2-40B4-BE49-F238E27FC236}">
                <a16:creationId xmlns:a16="http://schemas.microsoft.com/office/drawing/2014/main" id="{D53BC80B-6997-4C05-8410-6E3BF59F772A}"/>
              </a:ext>
            </a:extLst>
          </p:cNvPr>
          <p:cNvSpPr>
            <a:spLocks noChangeArrowheads="1"/>
          </p:cNvSpPr>
          <p:nvPr/>
        </p:nvSpPr>
        <p:spPr bwMode="gray">
          <a:xfrm>
            <a:off x="6157770" y="1363663"/>
            <a:ext cx="731475" cy="149225"/>
          </a:xfrm>
          <a:prstGeom prst="rect">
            <a:avLst/>
          </a:prstGeom>
          <a:noFill/>
          <a:ln w="9525">
            <a:noFill/>
            <a:miter lim="800000"/>
            <a:headEnd/>
            <a:tailEnd/>
          </a:ln>
          <a:effectLst/>
        </p:spPr>
        <p:txBody>
          <a:bodyPr wrap="none" lIns="0" tIns="0" rIns="0" bIns="0">
            <a:noAutofit/>
          </a:bodyPr>
          <a:lstStyle/>
          <a:p>
            <a:pPr defTabSz="913429">
              <a:buSzPct val="120000"/>
            </a:pPr>
            <a:r>
              <a:rPr lang="en-US" sz="900" b="1" dirty="0">
                <a:solidFill>
                  <a:schemeClr val="accent2"/>
                </a:solidFill>
                <a:latin typeface="ShellMedium" panose="00000600000000000000" pitchFamily="50" charset="0"/>
              </a:rPr>
              <a:t>Current stage gate</a:t>
            </a:r>
          </a:p>
        </p:txBody>
      </p:sp>
      <p:sp>
        <p:nvSpPr>
          <p:cNvPr id="12" name="Rectangle 100">
            <a:extLst>
              <a:ext uri="{FF2B5EF4-FFF2-40B4-BE49-F238E27FC236}">
                <a16:creationId xmlns:a16="http://schemas.microsoft.com/office/drawing/2014/main" id="{4E2F76CD-5B5D-4E31-ADF6-2F2F53A05B1E}"/>
              </a:ext>
            </a:extLst>
          </p:cNvPr>
          <p:cNvSpPr>
            <a:spLocks noChangeArrowheads="1"/>
          </p:cNvSpPr>
          <p:nvPr/>
        </p:nvSpPr>
        <p:spPr bwMode="gray">
          <a:xfrm>
            <a:off x="7424630" y="1370012"/>
            <a:ext cx="995963" cy="14922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square" lIns="0" tIns="0" rIns="0" bIns="0">
            <a:noAutofit/>
          </a:bodyPr>
          <a:lstStyle/>
          <a:p>
            <a:pPr marL="0" marR="0" lvl="0" indent="0" algn="l" defTabSz="913429" rtl="0" eaLnBrk="1" fontAlgn="auto" latinLnBrk="0" hangingPunct="1">
              <a:lnSpc>
                <a:spcPct val="100000"/>
              </a:lnSpc>
              <a:spcBef>
                <a:spcPts val="0"/>
              </a:spcBef>
              <a:spcAft>
                <a:spcPts val="0"/>
              </a:spcAft>
              <a:buClrTx/>
              <a:buSzPct val="120000"/>
              <a:buFontTx/>
              <a:buNone/>
              <a:tabLst/>
              <a:defRPr/>
            </a:pPr>
            <a:r>
              <a:rPr kumimoji="0" lang="en-US" sz="1050" b="0" i="0" u="none" strike="noStrike" kern="1200" cap="none" spc="0" normalizeH="0" baseline="0" noProof="0">
                <a:ln>
                  <a:noFill/>
                </a:ln>
                <a:solidFill>
                  <a:srgbClr val="404040"/>
                </a:solidFill>
                <a:effectLst/>
                <a:uLnTx/>
                <a:uFillTx/>
                <a:latin typeface="ShellMedium" panose="00000600000000000000" pitchFamily="50" charset="0"/>
                <a:ea typeface="ＭＳ Ｐゴシック"/>
                <a:cs typeface="+mn-cs"/>
              </a:rPr>
              <a:t>L1</a:t>
            </a:r>
            <a:endParaRPr kumimoji="0" lang="en-US" sz="1050" b="0" i="0" u="none" strike="noStrike" kern="1200" cap="none" spc="0" normalizeH="0" baseline="0" noProof="0" dirty="0">
              <a:ln>
                <a:noFill/>
              </a:ln>
              <a:solidFill>
                <a:srgbClr val="404040"/>
              </a:solidFill>
              <a:effectLst/>
              <a:uLnTx/>
              <a:uFillTx/>
              <a:latin typeface="ShellMedium" panose="00000600000000000000" pitchFamily="50" charset="0"/>
              <a:ea typeface="ＭＳ Ｐゴシック"/>
              <a:cs typeface="+mn-cs"/>
            </a:endParaRPr>
          </a:p>
        </p:txBody>
      </p:sp>
      <p:sp>
        <p:nvSpPr>
          <p:cNvPr id="13" name="Rectangle 40">
            <a:extLst>
              <a:ext uri="{FF2B5EF4-FFF2-40B4-BE49-F238E27FC236}">
                <a16:creationId xmlns:a16="http://schemas.microsoft.com/office/drawing/2014/main" id="{1D8FCA30-E74D-41D8-AE59-8EA5A909AE03}"/>
              </a:ext>
            </a:extLst>
          </p:cNvPr>
          <p:cNvSpPr>
            <a:spLocks noChangeArrowheads="1"/>
          </p:cNvSpPr>
          <p:nvPr/>
        </p:nvSpPr>
        <p:spPr bwMode="gray">
          <a:xfrm>
            <a:off x="8733973" y="1766888"/>
            <a:ext cx="1060047" cy="147638"/>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none" lIns="0" tIns="0" rIns="0" bIns="0">
            <a:noAutofit/>
          </a:bodyPr>
          <a:lstStyle/>
          <a:p>
            <a:pPr marL="0" marR="0" lvl="0" indent="0" algn="l" defTabSz="913429" rtl="0" eaLnBrk="1" fontAlgn="auto" latinLnBrk="0" hangingPunct="1">
              <a:lnSpc>
                <a:spcPct val="100000"/>
              </a:lnSpc>
              <a:spcBef>
                <a:spcPts val="0"/>
              </a:spcBef>
              <a:spcAft>
                <a:spcPts val="0"/>
              </a:spcAft>
              <a:buClrTx/>
              <a:buSzPct val="120000"/>
              <a:buFontTx/>
              <a:buNone/>
              <a:tabLst/>
              <a:defRPr/>
            </a:pPr>
            <a:r>
              <a:rPr kumimoji="0" lang="en-US" sz="900" b="1" i="0" u="none" strike="noStrike" kern="1200" cap="none" spc="0" normalizeH="0" baseline="0" noProof="0">
                <a:ln>
                  <a:noFill/>
                </a:ln>
                <a:solidFill>
                  <a:srgbClr val="DD1D21"/>
                </a:solidFill>
                <a:effectLst/>
                <a:uLnTx/>
                <a:uFillTx/>
                <a:latin typeface="ShellMedium" panose="00000600000000000000" pitchFamily="50" charset="0"/>
                <a:ea typeface="ＭＳ Ｐゴシック"/>
                <a:cs typeface="+mn-cs"/>
              </a:rPr>
              <a:t>Initiative sponsor </a:t>
            </a:r>
            <a:endParaRPr kumimoji="0" lang="en-US" sz="90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endParaRPr>
          </a:p>
        </p:txBody>
      </p:sp>
      <p:sp>
        <p:nvSpPr>
          <p:cNvPr id="14" name="Rectangle 51 rename 1">
            <a:extLst>
              <a:ext uri="{FF2B5EF4-FFF2-40B4-BE49-F238E27FC236}">
                <a16:creationId xmlns:a16="http://schemas.microsoft.com/office/drawing/2014/main" id="{6728416F-C0E2-43A5-9CC9-D39B97EEC21D}"/>
              </a:ext>
            </a:extLst>
          </p:cNvPr>
          <p:cNvSpPr>
            <a:spLocks noChangeArrowheads="1"/>
          </p:cNvSpPr>
          <p:nvPr/>
        </p:nvSpPr>
        <p:spPr bwMode="gray">
          <a:xfrm>
            <a:off x="9842144" y="1766888"/>
            <a:ext cx="1460982" cy="147638"/>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none" lIns="0" tIns="0" rIns="0" bIns="0">
            <a:noAutofit/>
          </a:bodyPr>
          <a:lstStyle/>
          <a:p>
            <a:pPr marL="0" marR="0" lvl="0" indent="0" algn="l" defTabSz="913429" rtl="0" eaLnBrk="1" fontAlgn="auto" latinLnBrk="0" hangingPunct="1">
              <a:lnSpc>
                <a:spcPct val="100000"/>
              </a:lnSpc>
              <a:spcBef>
                <a:spcPts val="0"/>
              </a:spcBef>
              <a:spcAft>
                <a:spcPts val="0"/>
              </a:spcAft>
              <a:buClrTx/>
              <a:buSzPct val="120000"/>
              <a:buFontTx/>
              <a:buNone/>
              <a:tabLst/>
              <a:defRPr/>
            </a:pPr>
            <a:r>
              <a:rPr kumimoji="0" lang="en-US" sz="900" b="0" i="0" u="none" strike="noStrike" kern="1200" cap="none" spc="0" normalizeH="0" baseline="0" noProof="0" dirty="0">
                <a:ln>
                  <a:noFill/>
                </a:ln>
                <a:solidFill>
                  <a:srgbClr val="404040"/>
                </a:solidFill>
                <a:effectLst/>
                <a:uLnTx/>
                <a:uFillTx/>
                <a:latin typeface="ShellMedium" panose="00000600000000000000" pitchFamily="50" charset="0"/>
                <a:ea typeface="ＭＳ Ｐゴシック"/>
                <a:cs typeface="+mn-cs"/>
              </a:rPr>
              <a:t>Busari, Abiodun</a:t>
            </a:r>
          </a:p>
        </p:txBody>
      </p:sp>
      <p:sp>
        <p:nvSpPr>
          <p:cNvPr id="15" name="Rectangle 99 rename 2">
            <a:extLst>
              <a:ext uri="{FF2B5EF4-FFF2-40B4-BE49-F238E27FC236}">
                <a16:creationId xmlns:a16="http://schemas.microsoft.com/office/drawing/2014/main" id="{D2101031-399F-40F0-A726-8693BE6D33A3}"/>
              </a:ext>
            </a:extLst>
          </p:cNvPr>
          <p:cNvSpPr>
            <a:spLocks noChangeArrowheads="1"/>
          </p:cNvSpPr>
          <p:nvPr/>
        </p:nvSpPr>
        <p:spPr bwMode="gray">
          <a:xfrm>
            <a:off x="6157770" y="1766888"/>
            <a:ext cx="731475" cy="147638"/>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none" lIns="0" tIns="0" rIns="0" bIns="0">
            <a:noAutofit/>
          </a:bodyPr>
          <a:lstStyle/>
          <a:p>
            <a:pPr marL="0" marR="0" lvl="0" indent="0" algn="l" defTabSz="913429" rtl="0" eaLnBrk="1" fontAlgn="auto" latinLnBrk="0" hangingPunct="1">
              <a:lnSpc>
                <a:spcPct val="100000"/>
              </a:lnSpc>
              <a:spcBef>
                <a:spcPts val="0"/>
              </a:spcBef>
              <a:spcAft>
                <a:spcPts val="0"/>
              </a:spcAft>
              <a:buClrTx/>
              <a:buSzPct val="120000"/>
              <a:buFontTx/>
              <a:buNone/>
              <a:tabLst/>
              <a:defRPr/>
            </a:pPr>
            <a:r>
              <a:rPr kumimoji="0" lang="en-US" sz="900" b="1" i="0" u="none" strike="noStrike" kern="1200" cap="none" spc="0" normalizeH="0" baseline="0" noProof="0">
                <a:ln>
                  <a:noFill/>
                </a:ln>
                <a:solidFill>
                  <a:srgbClr val="DD1D21"/>
                </a:solidFill>
                <a:effectLst/>
                <a:uLnTx/>
                <a:uFillTx/>
                <a:latin typeface="ShellMedium" panose="00000600000000000000" pitchFamily="50" charset="0"/>
                <a:ea typeface="ＭＳ Ｐゴシック"/>
                <a:cs typeface="+mn-cs"/>
              </a:rPr>
              <a:t>L3 date</a:t>
            </a:r>
            <a:endParaRPr kumimoji="0" lang="en-US" sz="90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endParaRPr>
          </a:p>
        </p:txBody>
      </p:sp>
      <p:sp>
        <p:nvSpPr>
          <p:cNvPr id="16" name="Rectangle 100 rename 1">
            <a:extLst>
              <a:ext uri="{FF2B5EF4-FFF2-40B4-BE49-F238E27FC236}">
                <a16:creationId xmlns:a16="http://schemas.microsoft.com/office/drawing/2014/main" id="{A09A7704-08ED-4B16-A625-FA275C182D47}"/>
              </a:ext>
            </a:extLst>
          </p:cNvPr>
          <p:cNvSpPr>
            <a:spLocks noChangeArrowheads="1"/>
          </p:cNvSpPr>
          <p:nvPr/>
        </p:nvSpPr>
        <p:spPr bwMode="gray">
          <a:xfrm>
            <a:off x="7369652" y="1766888"/>
            <a:ext cx="995963" cy="147638"/>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square" lIns="0" tIns="0" rIns="0" bIns="0">
            <a:noAutofit/>
          </a:bodyPr>
          <a:lstStyle/>
          <a:p>
            <a:pPr marL="0" marR="0" lvl="0" indent="0" algn="l" defTabSz="913429" rtl="0" eaLnBrk="1" fontAlgn="auto" latinLnBrk="0" hangingPunct="1">
              <a:lnSpc>
                <a:spcPct val="100000"/>
              </a:lnSpc>
              <a:spcBef>
                <a:spcPts val="0"/>
              </a:spcBef>
              <a:spcAft>
                <a:spcPts val="0"/>
              </a:spcAft>
              <a:buClrTx/>
              <a:buSzPct val="120000"/>
              <a:buFontTx/>
              <a:buNone/>
              <a:tabLst/>
              <a:defRPr/>
            </a:pPr>
            <a:r>
              <a:rPr lang="en-US" sz="1050" dirty="0">
                <a:solidFill>
                  <a:srgbClr val="404040"/>
                </a:solidFill>
                <a:latin typeface="ShellMedium" panose="00000600000000000000" pitchFamily="50" charset="0"/>
                <a:ea typeface="ＭＳ Ｐゴシック"/>
              </a:rPr>
              <a:t>02</a:t>
            </a:r>
            <a:r>
              <a:rPr kumimoji="0" lang="en-US" sz="1050" b="0" i="0" u="none" strike="noStrike" kern="1200" cap="none" spc="0" normalizeH="0" baseline="0" noProof="0" dirty="0">
                <a:ln>
                  <a:noFill/>
                </a:ln>
                <a:solidFill>
                  <a:srgbClr val="404040"/>
                </a:solidFill>
                <a:effectLst/>
                <a:uLnTx/>
                <a:uFillTx/>
                <a:latin typeface="ShellMedium" panose="00000600000000000000" pitchFamily="50" charset="0"/>
                <a:ea typeface="ＭＳ Ｐゴシック"/>
                <a:cs typeface="+mn-cs"/>
              </a:rPr>
              <a:t>/05/2023 </a:t>
            </a:r>
          </a:p>
        </p:txBody>
      </p:sp>
      <p:sp>
        <p:nvSpPr>
          <p:cNvPr id="17" name="Rectangle 100 rename 2">
            <a:extLst>
              <a:ext uri="{FF2B5EF4-FFF2-40B4-BE49-F238E27FC236}">
                <a16:creationId xmlns:a16="http://schemas.microsoft.com/office/drawing/2014/main" id="{235DDD0D-4EA0-42B4-A67C-033323F84DA5}"/>
              </a:ext>
            </a:extLst>
          </p:cNvPr>
          <p:cNvSpPr>
            <a:spLocks noChangeArrowheads="1"/>
          </p:cNvSpPr>
          <p:nvPr/>
        </p:nvSpPr>
        <p:spPr bwMode="gray">
          <a:xfrm>
            <a:off x="7369652" y="1562100"/>
            <a:ext cx="1170756" cy="1524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square" lIns="0" tIns="0" rIns="0" bIns="0">
            <a:noAutofit/>
          </a:bodyPr>
          <a:lstStyle/>
          <a:p>
            <a:pPr marL="0" marR="0" lvl="0" indent="0" algn="l" defTabSz="913429" rtl="0" eaLnBrk="1" fontAlgn="auto" latinLnBrk="0" hangingPunct="1">
              <a:lnSpc>
                <a:spcPct val="100000"/>
              </a:lnSpc>
              <a:spcBef>
                <a:spcPts val="0"/>
              </a:spcBef>
              <a:spcAft>
                <a:spcPts val="0"/>
              </a:spcAft>
              <a:buClrTx/>
              <a:buSzPct val="120000"/>
              <a:buFontTx/>
              <a:buNone/>
              <a:tabLst/>
              <a:defRPr/>
            </a:pPr>
            <a:r>
              <a:rPr lang="en-US" sz="1050" dirty="0">
                <a:solidFill>
                  <a:srgbClr val="404040"/>
                </a:solidFill>
                <a:latin typeface="ShellMedium" panose="00000600000000000000" pitchFamily="50" charset="0"/>
                <a:ea typeface="ＭＳ Ｐゴシック"/>
              </a:rPr>
              <a:t>22</a:t>
            </a:r>
            <a:r>
              <a:rPr kumimoji="0" lang="en-US" sz="1050" b="0" i="0" u="none" strike="noStrike" kern="1200" cap="none" spc="0" normalizeH="0" baseline="0" noProof="0" dirty="0">
                <a:ln>
                  <a:noFill/>
                </a:ln>
                <a:solidFill>
                  <a:srgbClr val="404040"/>
                </a:solidFill>
                <a:effectLst/>
                <a:uLnTx/>
                <a:uFillTx/>
                <a:latin typeface="ShellMedium" panose="00000600000000000000" pitchFamily="50" charset="0"/>
                <a:ea typeface="ＭＳ Ｐゴシック"/>
                <a:cs typeface="+mn-cs"/>
              </a:rPr>
              <a:t>/04/2023</a:t>
            </a:r>
          </a:p>
        </p:txBody>
      </p:sp>
      <p:sp>
        <p:nvSpPr>
          <p:cNvPr id="18" name="Rectangle 39">
            <a:extLst>
              <a:ext uri="{FF2B5EF4-FFF2-40B4-BE49-F238E27FC236}">
                <a16:creationId xmlns:a16="http://schemas.microsoft.com/office/drawing/2014/main" id="{AC6390BB-31AC-4AE9-A836-AD0BC4D3C165}"/>
              </a:ext>
            </a:extLst>
          </p:cNvPr>
          <p:cNvSpPr>
            <a:spLocks noChangeArrowheads="1"/>
          </p:cNvSpPr>
          <p:nvPr/>
        </p:nvSpPr>
        <p:spPr bwMode="gray">
          <a:xfrm>
            <a:off x="534086" y="1317625"/>
            <a:ext cx="1711793" cy="642938"/>
          </a:xfrm>
          <a:prstGeom prst="rect">
            <a:avLst/>
          </a:prstGeom>
          <a:solidFill>
            <a:srgbClr val="FFFFFF"/>
          </a:solidFill>
          <a:ln w="19050">
            <a:solidFill>
              <a:srgbClr val="FBCE07"/>
            </a:solidFill>
            <a:miter lim="800000"/>
            <a:headEnd/>
            <a:tailEnd/>
          </a:ln>
          <a:effectLst/>
        </p:spPr>
        <p:txBody>
          <a:bodyPr wrap="none" lIns="91822" tIns="47748" rIns="91822" bIns="47748" anchor="ctr">
            <a:noAutofit/>
          </a:bodyPr>
          <a:lstStyle/>
          <a:p>
            <a:endParaRPr lang="en-US" sz="1050" dirty="0">
              <a:solidFill>
                <a:srgbClr val="000000"/>
              </a:solidFill>
              <a:latin typeface="ShellMedium" panose="00000600000000000000" pitchFamily="50" charset="0"/>
            </a:endParaRPr>
          </a:p>
        </p:txBody>
      </p:sp>
      <p:sp>
        <p:nvSpPr>
          <p:cNvPr id="19" name="Rectangle 42">
            <a:extLst>
              <a:ext uri="{FF2B5EF4-FFF2-40B4-BE49-F238E27FC236}">
                <a16:creationId xmlns:a16="http://schemas.microsoft.com/office/drawing/2014/main" id="{27B39CB0-4BAF-470A-92A1-CCF46F72129D}"/>
              </a:ext>
            </a:extLst>
          </p:cNvPr>
          <p:cNvSpPr>
            <a:spLocks noChangeArrowheads="1"/>
          </p:cNvSpPr>
          <p:nvPr/>
        </p:nvSpPr>
        <p:spPr bwMode="gray">
          <a:xfrm>
            <a:off x="2351830" y="1309688"/>
            <a:ext cx="3629346" cy="644525"/>
          </a:xfrm>
          <a:prstGeom prst="rect">
            <a:avLst/>
          </a:prstGeom>
          <a:solidFill>
            <a:srgbClr val="FFFFFF"/>
          </a:solidFill>
          <a:ln w="19050">
            <a:solidFill>
              <a:srgbClr val="FBCE07"/>
            </a:solidFill>
            <a:miter lim="800000"/>
            <a:headEnd/>
            <a:tailEnd/>
          </a:ln>
          <a:effectLst/>
        </p:spPr>
        <p:txBody>
          <a:bodyPr wrap="none" lIns="91822" tIns="47748" rIns="91822" bIns="47748" anchor="ctr">
            <a:noAutofit/>
          </a:bodyPr>
          <a:lstStyle/>
          <a:p>
            <a:endParaRPr lang="en-US" sz="1050" dirty="0">
              <a:solidFill>
                <a:srgbClr val="000000"/>
              </a:solidFill>
              <a:latin typeface="ShellMedium" panose="00000600000000000000" pitchFamily="50" charset="0"/>
            </a:endParaRPr>
          </a:p>
        </p:txBody>
      </p:sp>
      <p:sp>
        <p:nvSpPr>
          <p:cNvPr id="21" name="TextBox 20">
            <a:extLst>
              <a:ext uri="{FF2B5EF4-FFF2-40B4-BE49-F238E27FC236}">
                <a16:creationId xmlns:a16="http://schemas.microsoft.com/office/drawing/2014/main" id="{86F6555A-C496-41C4-93D1-DE96CD46EB22}"/>
              </a:ext>
            </a:extLst>
          </p:cNvPr>
          <p:cNvSpPr txBox="1"/>
          <p:nvPr/>
        </p:nvSpPr>
        <p:spPr>
          <a:xfrm>
            <a:off x="535013" y="2046288"/>
            <a:ext cx="321559" cy="246063"/>
          </a:xfrm>
          <a:prstGeom prst="rect">
            <a:avLst/>
          </a:prstGeom>
          <a:noFill/>
          <a:ln w="9525">
            <a:noFill/>
            <a:miter lim="800000"/>
            <a:headEnd/>
            <a:tailEnd/>
          </a:ln>
          <a:effectLst/>
          <a:extLst>
            <a:ext uri="{909E8E84-426E-40DD-AFC4-6F175D3DCCD1}">
              <a14:hiddenFill xmlns:a14="http://schemas.microsoft.com/office/drawing/2010/main">
                <a:solidFill>
                  <a:srgbClr val="FBCE0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endParaRPr lang="en-US" sz="1800" dirty="0">
              <a:latin typeface="ShellMedium" panose="00000600000000000000" pitchFamily="50" charset="0"/>
            </a:endParaRPr>
          </a:p>
        </p:txBody>
      </p:sp>
      <p:sp>
        <p:nvSpPr>
          <p:cNvPr id="22" name="Rectangle 64">
            <a:extLst>
              <a:ext uri="{FF2B5EF4-FFF2-40B4-BE49-F238E27FC236}">
                <a16:creationId xmlns:a16="http://schemas.microsoft.com/office/drawing/2014/main" id="{CE972611-B59B-4032-9099-6079AC5EB6F5}"/>
              </a:ext>
            </a:extLst>
          </p:cNvPr>
          <p:cNvSpPr>
            <a:spLocks noChangeArrowheads="1"/>
          </p:cNvSpPr>
          <p:nvPr/>
        </p:nvSpPr>
        <p:spPr bwMode="gray">
          <a:xfrm>
            <a:off x="1276420" y="1363663"/>
            <a:ext cx="343884" cy="14922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none" lIns="0" tIns="0" rIns="0" bIns="0">
            <a:noAutofit/>
          </a:bodyPr>
          <a:lstStyle/>
          <a:p>
            <a:pPr marL="0" marR="0" lvl="0" indent="0" algn="l" defTabSz="932071" rtl="0" eaLnBrk="1" fontAlgn="auto" latinLnBrk="0" hangingPunct="1">
              <a:lnSpc>
                <a:spcPct val="100000"/>
              </a:lnSpc>
              <a:spcBef>
                <a:spcPts val="0"/>
              </a:spcBef>
              <a:spcAft>
                <a:spcPts val="0"/>
              </a:spcAft>
              <a:buClrTx/>
              <a:buSzPct val="120000"/>
              <a:buFontTx/>
              <a:buNone/>
              <a:tabLst/>
              <a:defRPr/>
            </a:pPr>
            <a:r>
              <a:rPr kumimoji="0" lang="de-DE" sz="1050" b="0" i="0" u="none" strike="noStrike" kern="1200" cap="none" spc="0" normalizeH="0" baseline="0" noProof="0" dirty="0">
                <a:ln>
                  <a:noFill/>
                </a:ln>
                <a:solidFill>
                  <a:srgbClr val="404040"/>
                </a:solidFill>
                <a:effectLst/>
                <a:uLnTx/>
                <a:uFillTx/>
                <a:latin typeface="ShellMedium" panose="00000600000000000000" pitchFamily="50" charset="0"/>
                <a:ea typeface="ＭＳ Ｐゴシック"/>
                <a:cs typeface="+mn-cs"/>
              </a:rPr>
              <a:t>I-1983312</a:t>
            </a:r>
            <a:endParaRPr kumimoji="0" lang="en-US" sz="1050" b="0" i="0" u="none" strike="noStrike" kern="1200" cap="none" spc="0" normalizeH="0" baseline="0" noProof="0" dirty="0">
              <a:ln>
                <a:noFill/>
              </a:ln>
              <a:solidFill>
                <a:srgbClr val="404040"/>
              </a:solidFill>
              <a:effectLst/>
              <a:uLnTx/>
              <a:uFillTx/>
              <a:latin typeface="ShellMedium" panose="00000600000000000000" pitchFamily="50" charset="0"/>
              <a:ea typeface="ＭＳ Ｐゴシック"/>
              <a:cs typeface="+mn-cs"/>
            </a:endParaRPr>
          </a:p>
        </p:txBody>
      </p:sp>
      <p:sp>
        <p:nvSpPr>
          <p:cNvPr id="23" name="Rectangle 65">
            <a:extLst>
              <a:ext uri="{FF2B5EF4-FFF2-40B4-BE49-F238E27FC236}">
                <a16:creationId xmlns:a16="http://schemas.microsoft.com/office/drawing/2014/main" id="{18389729-3EDB-48B3-9AEF-0E3E5B313499}"/>
              </a:ext>
            </a:extLst>
          </p:cNvPr>
          <p:cNvSpPr>
            <a:spLocks noChangeArrowheads="1"/>
          </p:cNvSpPr>
          <p:nvPr/>
        </p:nvSpPr>
        <p:spPr bwMode="gray">
          <a:xfrm>
            <a:off x="601442" y="1363663"/>
            <a:ext cx="471283" cy="16158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none" lIns="0" tIns="0" rIns="0" bIns="0">
            <a:spAutoFit/>
          </a:bodyPr>
          <a:lstStyle/>
          <a:p>
            <a:pPr marL="0" marR="0" lvl="0" indent="0" algn="l" defTabSz="913429" rtl="0" eaLnBrk="1" fontAlgn="auto" latinLnBrk="0" hangingPunct="1">
              <a:lnSpc>
                <a:spcPct val="100000"/>
              </a:lnSpc>
              <a:spcBef>
                <a:spcPts val="0"/>
              </a:spcBef>
              <a:spcAft>
                <a:spcPts val="0"/>
              </a:spcAft>
              <a:buClrTx/>
              <a:buSzPct val="120000"/>
              <a:buFontTx/>
              <a:buNone/>
              <a:tabLst/>
              <a:defRPr/>
            </a:pPr>
            <a:r>
              <a:rPr kumimoji="0" lang="en-US" sz="1050" b="1" i="0" u="none" strike="noStrike" kern="1200" cap="none" spc="0" normalizeH="0" baseline="0" noProof="0">
                <a:ln>
                  <a:noFill/>
                </a:ln>
                <a:solidFill>
                  <a:srgbClr val="DD1D21"/>
                </a:solidFill>
                <a:effectLst/>
                <a:uLnTx/>
                <a:uFillTx/>
                <a:latin typeface="ShellMedium" panose="00000600000000000000" pitchFamily="50" charset="0"/>
                <a:ea typeface="ＭＳ Ｐゴシック"/>
                <a:cs typeface="+mn-cs"/>
              </a:rPr>
              <a:t>Fit4 ID:</a:t>
            </a:r>
            <a:endPar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endParaRPr>
          </a:p>
        </p:txBody>
      </p:sp>
      <p:sp>
        <p:nvSpPr>
          <p:cNvPr id="24" name="Rectangle 49 rename 1">
            <a:extLst>
              <a:ext uri="{FF2B5EF4-FFF2-40B4-BE49-F238E27FC236}">
                <a16:creationId xmlns:a16="http://schemas.microsoft.com/office/drawing/2014/main" id="{A03F6AD7-CD9F-4AE6-9D7F-3B39EE2CE90C}"/>
              </a:ext>
            </a:extLst>
          </p:cNvPr>
          <p:cNvSpPr>
            <a:spLocks noChangeArrowheads="1"/>
          </p:cNvSpPr>
          <p:nvPr/>
        </p:nvSpPr>
        <p:spPr bwMode="gray">
          <a:xfrm>
            <a:off x="2436536" y="1731432"/>
            <a:ext cx="567364" cy="1524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none" lIns="0" tIns="0" rIns="0" bIns="0">
            <a:noAutofit/>
          </a:bodyPr>
          <a:lstStyle/>
          <a:p>
            <a:pPr marL="0" marR="0" lvl="0" indent="0" algn="l" defTabSz="913429" rtl="0" eaLnBrk="1" fontAlgn="auto" latinLnBrk="0" hangingPunct="1">
              <a:lnSpc>
                <a:spcPct val="100000"/>
              </a:lnSpc>
              <a:spcBef>
                <a:spcPts val="0"/>
              </a:spcBef>
              <a:spcAft>
                <a:spcPts val="0"/>
              </a:spcAft>
              <a:buClrTx/>
              <a:buSzPct val="120000"/>
              <a:buFontTx/>
              <a:buNone/>
              <a:tabLst/>
              <a:defRPr/>
            </a:pPr>
            <a:r>
              <a:rPr kumimoji="0" lang="en-US" sz="1050" b="1" i="0" u="none" strike="noStrike" kern="1200" cap="none" spc="0" normalizeH="0" baseline="0" noProof="0">
                <a:ln>
                  <a:noFill/>
                </a:ln>
                <a:solidFill>
                  <a:srgbClr val="DD1D21"/>
                </a:solidFill>
                <a:effectLst/>
                <a:uLnTx/>
                <a:uFillTx/>
                <a:latin typeface="ShellMedium" panose="00000600000000000000" pitchFamily="50" charset="0"/>
                <a:ea typeface="ＭＳ Ｐゴシック"/>
                <a:cs typeface="+mn-cs"/>
              </a:rPr>
              <a:t>Location(s)</a:t>
            </a:r>
            <a:endPar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endParaRPr>
          </a:p>
        </p:txBody>
      </p:sp>
      <p:sp>
        <p:nvSpPr>
          <p:cNvPr id="25" name="Rectangle 49 rename 2">
            <a:extLst>
              <a:ext uri="{FF2B5EF4-FFF2-40B4-BE49-F238E27FC236}">
                <a16:creationId xmlns:a16="http://schemas.microsoft.com/office/drawing/2014/main" id="{18497B2F-EF9F-46D1-BD44-29F162C19663}"/>
              </a:ext>
            </a:extLst>
          </p:cNvPr>
          <p:cNvSpPr>
            <a:spLocks noChangeArrowheads="1"/>
          </p:cNvSpPr>
          <p:nvPr/>
        </p:nvSpPr>
        <p:spPr bwMode="gray">
          <a:xfrm>
            <a:off x="3820581" y="1731432"/>
            <a:ext cx="1690014" cy="1524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none" lIns="0" tIns="0" rIns="0" bIns="0">
            <a:noAutofit/>
          </a:bodyPr>
          <a:lstStyle/>
          <a:p>
            <a:pPr marL="0" marR="0" lvl="0" indent="0" algn="l" defTabSz="913429" rtl="0" eaLnBrk="1" fontAlgn="auto" latinLnBrk="0" hangingPunct="1">
              <a:lnSpc>
                <a:spcPct val="100000"/>
              </a:lnSpc>
              <a:spcBef>
                <a:spcPts val="0"/>
              </a:spcBef>
              <a:spcAft>
                <a:spcPts val="0"/>
              </a:spcAft>
              <a:buClrTx/>
              <a:buSzPct val="120000"/>
              <a:buFontTx/>
              <a:buNone/>
              <a:tabLst/>
              <a:defRPr/>
            </a:pPr>
            <a:r>
              <a:rPr kumimoji="0" lang="en-US" sz="800" b="0" i="0" u="none" strike="noStrike" kern="1200" cap="none" spc="0" normalizeH="0" baseline="0" noProof="0">
                <a:ln>
                  <a:noFill/>
                </a:ln>
                <a:solidFill>
                  <a:srgbClr val="404040"/>
                </a:solidFill>
                <a:effectLst/>
                <a:uLnTx/>
                <a:uFillTx/>
                <a:latin typeface="ShellMedium" panose="00000600000000000000" pitchFamily="50" charset="0"/>
                <a:ea typeface="ＭＳ Ｐゴシック"/>
                <a:cs typeface="+mn-cs"/>
              </a:rPr>
              <a:t>SPDC – Production Asset  - West</a:t>
            </a:r>
            <a:endParaRPr kumimoji="0" lang="en-US" sz="800" b="0" i="0" u="none" strike="noStrike" kern="1200" cap="none" spc="0" normalizeH="0" baseline="0" noProof="0" dirty="0">
              <a:ln>
                <a:noFill/>
              </a:ln>
              <a:solidFill>
                <a:srgbClr val="404040"/>
              </a:solidFill>
              <a:effectLst/>
              <a:uLnTx/>
              <a:uFillTx/>
              <a:latin typeface="ShellMedium" panose="00000600000000000000" pitchFamily="50" charset="0"/>
              <a:ea typeface="ＭＳ Ｐゴシック"/>
              <a:cs typeface="+mn-cs"/>
            </a:endParaRPr>
          </a:p>
        </p:txBody>
      </p:sp>
      <p:sp>
        <p:nvSpPr>
          <p:cNvPr id="26" name="Rectangle 43">
            <a:extLst>
              <a:ext uri="{FF2B5EF4-FFF2-40B4-BE49-F238E27FC236}">
                <a16:creationId xmlns:a16="http://schemas.microsoft.com/office/drawing/2014/main" id="{A4BD4173-AD65-4E9A-92B8-4ABE996886AB}"/>
              </a:ext>
            </a:extLst>
          </p:cNvPr>
          <p:cNvSpPr>
            <a:spLocks noChangeArrowheads="1"/>
          </p:cNvSpPr>
          <p:nvPr/>
        </p:nvSpPr>
        <p:spPr bwMode="gray">
          <a:xfrm>
            <a:off x="2436536" y="1363663"/>
            <a:ext cx="828753" cy="16158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none" lIns="0" tIns="0" rIns="0" bIns="0">
            <a:spAutoFit/>
          </a:bodyPr>
          <a:lstStyle/>
          <a:p>
            <a:pPr marL="0" marR="0" lvl="0" indent="0" algn="l" defTabSz="913429" rtl="0" eaLnBrk="1" fontAlgn="auto" latinLnBrk="0" hangingPunct="1">
              <a:lnSpc>
                <a:spcPct val="100000"/>
              </a:lnSpc>
              <a:spcBef>
                <a:spcPts val="0"/>
              </a:spcBef>
              <a:spcAft>
                <a:spcPts val="0"/>
              </a:spcAft>
              <a:buClrTx/>
              <a:buSzPct val="120000"/>
              <a:buFontTx/>
              <a:buNone/>
              <a:tabLst/>
              <a:defRPr/>
            </a:pPr>
            <a:r>
              <a:rPr kumimoji="0" lang="en-US" sz="1050" b="1" i="0" u="none" strike="noStrike" kern="1200" cap="none" spc="0" normalizeH="0" baseline="0" noProof="0">
                <a:ln>
                  <a:noFill/>
                </a:ln>
                <a:solidFill>
                  <a:srgbClr val="DD1D21"/>
                </a:solidFill>
                <a:effectLst/>
                <a:uLnTx/>
                <a:uFillTx/>
                <a:latin typeface="ShellMedium" panose="00000600000000000000" pitchFamily="50" charset="0"/>
                <a:ea typeface="ＭＳ Ｐゴシック"/>
                <a:cs typeface="+mn-cs"/>
              </a:rPr>
              <a:t>Workstream </a:t>
            </a:r>
            <a:endPar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endParaRPr>
          </a:p>
        </p:txBody>
      </p:sp>
      <p:sp>
        <p:nvSpPr>
          <p:cNvPr id="27" name="Rectangle 45">
            <a:extLst>
              <a:ext uri="{FF2B5EF4-FFF2-40B4-BE49-F238E27FC236}">
                <a16:creationId xmlns:a16="http://schemas.microsoft.com/office/drawing/2014/main" id="{83243D47-3456-43AB-B627-18B5D3883D9C}"/>
              </a:ext>
            </a:extLst>
          </p:cNvPr>
          <p:cNvSpPr>
            <a:spLocks noChangeArrowheads="1"/>
          </p:cNvSpPr>
          <p:nvPr/>
        </p:nvSpPr>
        <p:spPr bwMode="gray">
          <a:xfrm>
            <a:off x="3820581" y="1363663"/>
            <a:ext cx="389530" cy="16158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none" lIns="0" tIns="0" rIns="0" bIns="0">
            <a:spAutoFit/>
          </a:bodyPr>
          <a:lstStyle/>
          <a:p>
            <a:pPr marL="0" marR="0" lvl="0" indent="0" algn="l" defTabSz="913429" rtl="0" eaLnBrk="1" fontAlgn="auto" latinLnBrk="0" hangingPunct="1">
              <a:lnSpc>
                <a:spcPct val="100000"/>
              </a:lnSpc>
              <a:spcBef>
                <a:spcPts val="0"/>
              </a:spcBef>
              <a:spcAft>
                <a:spcPts val="0"/>
              </a:spcAft>
              <a:buClrTx/>
              <a:buSzPct val="120000"/>
              <a:buFontTx/>
              <a:buNone/>
              <a:tabLst/>
              <a:defRPr/>
            </a:pPr>
            <a:r>
              <a:rPr kumimoji="0" lang="en-US" sz="1050" b="0" i="0" u="none" strike="noStrike" kern="1200" cap="none" spc="0" normalizeH="0" baseline="0" noProof="0">
                <a:ln>
                  <a:noFill/>
                </a:ln>
                <a:solidFill>
                  <a:srgbClr val="404040"/>
                </a:solidFill>
                <a:effectLst/>
                <a:uLnTx/>
                <a:uFillTx/>
                <a:latin typeface="ShellMedium" panose="00000600000000000000" pitchFamily="50" charset="0"/>
                <a:ea typeface="ＭＳ Ｐゴシック"/>
                <a:cs typeface="+mn-cs"/>
              </a:rPr>
              <a:t>OPEX </a:t>
            </a:r>
            <a:endParaRPr kumimoji="0" lang="en-US" sz="1050" b="0" i="0" u="none" strike="noStrike" kern="1200" cap="none" spc="0" normalizeH="0" baseline="0" noProof="0" dirty="0">
              <a:ln>
                <a:noFill/>
              </a:ln>
              <a:solidFill>
                <a:srgbClr val="404040"/>
              </a:solidFill>
              <a:effectLst/>
              <a:uLnTx/>
              <a:uFillTx/>
              <a:latin typeface="ShellMedium" panose="00000600000000000000" pitchFamily="50" charset="0"/>
              <a:ea typeface="ＭＳ Ｐゴシック"/>
              <a:cs typeface="+mn-cs"/>
            </a:endParaRPr>
          </a:p>
        </p:txBody>
      </p:sp>
      <p:sp>
        <p:nvSpPr>
          <p:cNvPr id="29" name="TextBox 28">
            <a:extLst>
              <a:ext uri="{FF2B5EF4-FFF2-40B4-BE49-F238E27FC236}">
                <a16:creationId xmlns:a16="http://schemas.microsoft.com/office/drawing/2014/main" id="{2D1BAD15-3930-4503-8148-75FD50D202AE}"/>
              </a:ext>
            </a:extLst>
          </p:cNvPr>
          <p:cNvSpPr txBox="1"/>
          <p:nvPr/>
        </p:nvSpPr>
        <p:spPr>
          <a:xfrm>
            <a:off x="6096953" y="2046288"/>
            <a:ext cx="330627" cy="246063"/>
          </a:xfrm>
          <a:prstGeom prst="rect">
            <a:avLst/>
          </a:prstGeom>
          <a:noFill/>
          <a:ln w="9525">
            <a:noFill/>
            <a:miter lim="800000"/>
            <a:headEnd/>
            <a:tailEnd/>
          </a:ln>
          <a:effectLst/>
          <a:extLst>
            <a:ext uri="{909E8E84-426E-40DD-AFC4-6F175D3DCCD1}">
              <a14:hiddenFill xmlns:a14="http://schemas.microsoft.com/office/drawing/2010/main">
                <a:solidFill>
                  <a:srgbClr val="FBCE0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endParaRPr lang="en-US" sz="1800" dirty="0">
              <a:latin typeface="ShellMedium" panose="00000600000000000000" pitchFamily="50" charset="0"/>
            </a:endParaRPr>
          </a:p>
        </p:txBody>
      </p:sp>
      <p:sp>
        <p:nvSpPr>
          <p:cNvPr id="30" name="Slide Number Placeholder 29">
            <a:extLst>
              <a:ext uri="{FF2B5EF4-FFF2-40B4-BE49-F238E27FC236}">
                <a16:creationId xmlns:a16="http://schemas.microsoft.com/office/drawing/2014/main" id="{F836799C-7015-4BBC-999C-CDBED4A1243D}"/>
              </a:ext>
            </a:extLst>
          </p:cNvPr>
          <p:cNvSpPr>
            <a:spLocks noGrp="1"/>
          </p:cNvSpPr>
          <p:nvPr>
            <p:ph type="sldNum" sz="quarter" idx="4"/>
          </p:nvPr>
        </p:nvSpPr>
        <p:spPr/>
        <p:txBody>
          <a:bodyPr/>
          <a:lstStyle/>
          <a:p>
            <a:fld id="{D32BAE6A-B452-4007-8177-56DD051636F9}" type="slidenum">
              <a:rPr lang="en-GB" noProof="1" smtClean="0"/>
              <a:pPr/>
              <a:t>1</a:t>
            </a:fld>
            <a:endParaRPr lang="en-GB" noProof="1"/>
          </a:p>
        </p:txBody>
      </p:sp>
      <p:sp>
        <p:nvSpPr>
          <p:cNvPr id="33" name="Date Placeholder 32">
            <a:extLst>
              <a:ext uri="{FF2B5EF4-FFF2-40B4-BE49-F238E27FC236}">
                <a16:creationId xmlns:a16="http://schemas.microsoft.com/office/drawing/2014/main" id="{A440BD39-F6D7-4248-88C0-082A96500A14}"/>
              </a:ext>
            </a:extLst>
          </p:cNvPr>
          <p:cNvSpPr>
            <a:spLocks noGrp="1"/>
          </p:cNvSpPr>
          <p:nvPr>
            <p:ph type="dt" sz="half" idx="2"/>
          </p:nvPr>
        </p:nvSpPr>
        <p:spPr/>
        <p:txBody>
          <a:bodyPr/>
          <a:lstStyle/>
          <a:p>
            <a:pPr>
              <a:defRPr/>
            </a:pPr>
            <a:r>
              <a:rPr lang="en-GB" noProof="1"/>
              <a:t>April 18</a:t>
            </a:r>
            <a:r>
              <a:rPr lang="en-GB" baseline="30000" noProof="1"/>
              <a:t>th</a:t>
            </a:r>
            <a:r>
              <a:rPr lang="en-GB" noProof="1"/>
              <a:t> , 2023</a:t>
            </a:r>
          </a:p>
          <a:p>
            <a:pPr>
              <a:defRPr/>
            </a:pPr>
            <a:endParaRPr lang="en-GB" noProof="1"/>
          </a:p>
        </p:txBody>
      </p:sp>
    </p:spTree>
    <p:extLst>
      <p:ext uri="{BB962C8B-B14F-4D97-AF65-F5344CB8AC3E}">
        <p14:creationId xmlns:p14="http://schemas.microsoft.com/office/powerpoint/2010/main" val="3803351726"/>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246&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3.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5.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7.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9.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heme/theme1.xml><?xml version="1.0" encoding="utf-8"?>
<a:theme xmlns:a="http://schemas.openxmlformats.org/drawingml/2006/main" name="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Font Theme">
      <a:majorFont>
        <a:latin typeface="ShellBold"/>
        <a:ea typeface=""/>
        <a:cs typeface=""/>
      </a:majorFont>
      <a:minorFont>
        <a:latin typeface="Shell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Presentation7" id="{733293B6-BDA6-49A6-AE40-18E1936424CF}" vid="{18E3FA07-224A-438B-8A98-9F2BD65A1408}"/>
    </a:ext>
  </a:extLst>
</a:theme>
</file>

<file path=ppt/theme/theme2.xml><?xml version="1.0" encoding="utf-8"?>
<a:theme xmlns:a="http://schemas.openxmlformats.org/drawingml/2006/main" name="Shell_CF_RDS598">
  <a:themeElements>
    <a:clrScheme name="Current">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Custom 40">
      <a:majorFont>
        <a:latin typeface="Futura Bold"/>
        <a:ea typeface="ＭＳ Ｐゴシック"/>
        <a:cs typeface=""/>
      </a:majorFont>
      <a:minorFont>
        <a:latin typeface="Futura Medium"/>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hell_CF_RDS598.potx" id="{BBEC8305-3715-4CE6-8699-B28A10179CF1}" vid="{7341CF39-6A8E-487C-9B02-3592AEE52BE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AEF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NIGERIA</TermName>
          <TermId xmlns="http://schemas.microsoft.com/office/infopath/2007/PartnerControls">973e3eb3-a5f9-4712-a628-787e048af9f3</TermId>
        </TermInfo>
      </Terms>
    </SAEFCountryOfJurisdictionTaxHTField0>
    <SAEFBusiness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AEFBusinessTaxHTField0>
    <SAEFGlobalFunctionTaxHTField0 xmlns="http://schemas.microsoft.com/sharepoint/v3">
      <Terms xmlns="http://schemas.microsoft.com/office/infopath/2007/PartnerControls">
        <TermInfo xmlns="http://schemas.microsoft.com/office/infopath/2007/PartnerControls">
          <TermName xmlns="http://schemas.microsoft.com/office/infopath/2007/PartnerControls">Not Applicable</TermName>
          <TermId xmlns="http://schemas.microsoft.com/office/infopath/2007/PartnerControls">ddce64fb-3cb8-4cd9-8e3d-0fe554247fd1</TermId>
        </TermInfo>
      </Terms>
    </SAEFGlobalFunctionTaxHTField0>
    <SAEF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Records Management</TermName>
          <TermId xmlns="http://schemas.microsoft.com/office/infopath/2007/PartnerControls">1f68a0f2-47ab-4887-8df5-7c0616d5ad90</TermId>
        </TermInfo>
      </Terms>
    </SAEFBusinessProcessTaxHTField0>
    <SAEFWorkgroupIDTaxHTField0 xmlns="http://schemas.microsoft.com/sharepoint/v3">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SAEFWorkgroupIDTaxHTField0>
    <_dlc_DocId xmlns="42099b78-aeef-456d-b5fd-c8cc8be2b78d">AFFAA0824-2060887869-3764</_dlc_DocId>
    <SAEF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AEFBusinessUnitRegionTaxHTField0>
    <SAEF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SAEFExportControlClassificationTaxHTField0>
    <TaxCatchAll xmlns="42099b78-aeef-456d-b5fd-c8cc8be2b78d">
      <Value>10</Value>
      <Value>9</Value>
      <Value>8</Value>
      <Value>7</Value>
      <Value>6</Value>
      <Value>5</Value>
      <Value>4</Value>
      <Value>3</Value>
      <Value>2</Value>
      <Value>1</Value>
    </TaxCatchAll>
    <SAEF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AEFDocumentStatusTaxHTField0>
    <_dlc_DocIdUrl xmlns="42099b78-aeef-456d-b5fd-c8cc8be2b78d">
      <Url>https://nga001-sp.shell.com/sites/AFFAA0824/_layouts/15/DocIdRedir.aspx?ID=AFFAA0824-2060887869-3764</Url>
      <Description>AFFAA0824-2060887869-3764</Description>
    </_dlc_DocIdUrl>
    <SAEFLegalEntityTaxHTField0 xmlns="http://schemas.microsoft.com/sharepoint/v3">
      <Terms xmlns="http://schemas.microsoft.com/office/infopath/2007/PartnerControls">
        <TermInfo xmlns="http://schemas.microsoft.com/office/infopath/2007/PartnerControls">
          <TermName xmlns="http://schemas.microsoft.com/office/infopath/2007/PartnerControls">The Shell Petroleum Development Company Of Nigeria Limited</TermName>
          <TermId xmlns="http://schemas.microsoft.com/office/infopath/2007/PartnerControls">b482a97d-f8dd-41c8-ab1c-99b8408fd22e</TermId>
        </TermInfo>
      </Terms>
    </SAEFLegalEntityTaxHTField0>
    <SAEF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SAEFSecurityClassificationTaxHTField0>
    <SAEF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AEFLanguageTaxHTField0>
    <SAEFAssetIdentifier xmlns="http://schemas.microsoft.com/sharepoint/v3" xsi:nil="true"/>
    <SAEFIsRecord xmlns="http://schemas.microsoft.com/sharepoint/v3" xsi:nil="true"/>
    <SAEFOwner xmlns="http://schemas.microsoft.com/sharepoint/v3" xsi:nil="true"/>
    <SAEFDeclarer xmlns="http://schemas.microsoft.com/sharepoint/v3" xsi:nil="true"/>
    <SAEFDocumentTypeTaxHTField0 xmlns="http://schemas.microsoft.com/sharepoint/v3">
      <Terms xmlns="http://schemas.microsoft.com/office/infopath/2007/PartnerControls"/>
    </SAEFDocumentTypeTaxHTField0>
    <SAEFFilePlanRecordType xmlns="http://schemas.microsoft.com/sharepoint/v3" xsi:nil="true"/>
    <IconOverlay xmlns="http://schemas.microsoft.com/sharepoint/v4" xsi:nil="true"/>
    <SAEFCollection xmlns="http://schemas.microsoft.com/sharepoint/v3">false</SAEFCollection>
    <SAEFRecordStatus xmlns="http://schemas.microsoft.com/sharepoint/v3" xsi:nil="true"/>
    <SAEFTRIMRecordNumber xmlns="http://schemas.microsoft.com/sharepoint/v3" xsi:nil="true"/>
    <SAEFKeepFileLocal xmlns="http://schemas.microsoft.com/sharepoint/v3">false</SAEFKeepFileLocal>
    <SAEFSiteOwner xmlns="http://schemas.microsoft.com/sharepoint/v3">i:0#.w|africa-me\its-app-imnga-s</SAEFSiteOwner>
    <SAEFSiteCollectionName xmlns="http://schemas.microsoft.com/sharepoint/v3">SCiN Transformation Team</SAEFSiteCollectionName>
  </documentManagement>
</p:properties>
</file>

<file path=customXml/item3.xml><?xml version="1.0" encoding="utf-8"?>
<?mso-contentType ?>
<p:Policy xmlns:p="office.server.policy" id="" local="true">
  <p:Name>Shell Document Base</p:Name>
  <p:Description/>
  <p:Statement/>
  <p:PolicyItems>
    <p:PolicyItem featureId="Microsoft.Office.RecordsManagement.PolicyFeatures.Expiration" staticId="0x0101006F0A470EEB1140E7AA14F4CE8A50B54C|-742801053" UniqueId="62c7839f-89d5-4253-8aeb-e69d9c8b15df">
      <p:Name>Retention</p:Name>
      <p:Description>Automatic scheduling of content for processing, and performing a retention action on content that has reached its due date.</p:Description>
      <p:CustomData>
        <Schedules nextStageId="2" default="false">
          <Schedule type="Default">
            <stages/>
          </Schedule>
          <Schedule type="Record">
            <stages>
              <data stageId="1">
                <formula id="Microsoft.Office.RecordsManagement.PolicyFeatures.Expiration.Formula.BuiltIn">
                  <number>0</number>
                  <property>Expiry_x0020_Date</property>
                  <propertyId>6b0dd911-601f-40bf-9f24-9f8049df6c10</propertyId>
                  <period>years</period>
                </formula>
                <action type="action" id="Microsoft.Office.RecordsManagement.PolicyFeatures.Expiration.Action.Delete"/>
              </data>
            </stages>
          </Schedule>
        </Schedules>
      </p:CustomData>
    </p:PolicyItem>
  </p:PolicyItems>
</p:Policy>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Version=16.0.0.0, Culture=neutral, PublicKeyToken=71e9bce111e9429c</Assembly>
    <Class>Microsoft.Office.RecordsManagement.Internal.UpdateExpireDate</Class>
    <Data/>
    <Filter/>
  </Receiver>
</spe:Receivers>
</file>

<file path=customXml/item5.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7838DEC0B14A4B4F99BBDD45891623AC" ma:contentTypeVersion="16" ma:contentTypeDescription="Shell Document Content Type" ma:contentTypeScope="" ma:versionID="56d61d369959caf085ee85b36b033008">
  <xsd:schema xmlns:xsd="http://www.w3.org/2001/XMLSchema" xmlns:xs="http://www.w3.org/2001/XMLSchema" xmlns:p="http://schemas.microsoft.com/office/2006/metadata/properties" xmlns:ns1="http://schemas.microsoft.com/sharepoint/v3" xmlns:ns2="42099b78-aeef-456d-b5fd-c8cc8be2b78d" xmlns:ns4="http://schemas.microsoft.com/sharepoint/v4" targetNamespace="http://schemas.microsoft.com/office/2006/metadata/properties" ma:root="true" ma:fieldsID="b0adf4d76da9f2b5d6817a64e16480cb" ns1:_="" ns2:_="" ns4:_="">
    <xsd:import namespace="http://schemas.microsoft.com/sharepoint/v3"/>
    <xsd:import namespace="42099b78-aeef-456d-b5fd-c8cc8be2b78d"/>
    <xsd:import namespace="http://schemas.microsoft.com/sharepoint/v4"/>
    <xsd:element name="properties">
      <xsd:complexType>
        <xsd:sequence>
          <xsd:element name="documentManagement">
            <xsd:complexType>
              <xsd:all>
                <xsd:element ref="ns2:_dlc_DocIdUrl" minOccurs="0"/>
                <xsd:element ref="ns1:SAEFSecurityClassificationTaxHTField0" minOccurs="0"/>
                <xsd:element ref="ns1:SAEFExportControlClassificationTaxHTField0" minOccurs="0"/>
                <xsd:element ref="ns1:SAEFDocumentStatusTaxHTField0" minOccurs="0"/>
                <xsd:element ref="ns1:SAEFDocumentTypeTaxHTField0" minOccurs="0"/>
                <xsd:element ref="ns1:SAEFOwner" minOccurs="0"/>
                <xsd:element ref="ns1:SAEFBusinessTaxHTField0" minOccurs="0"/>
                <xsd:element ref="ns1:SAEFBusinessUnitRegionTaxHTField0" minOccurs="0"/>
                <xsd:element ref="ns1:SAEFGlobalFunctionTaxHTField0" minOccurs="0"/>
                <xsd:element ref="ns1:SAEFBusinessProcessTaxHTField0" minOccurs="0"/>
                <xsd:element ref="ns1:SAEFLegalEntityTaxHTField0" minOccurs="0"/>
                <xsd:element ref="ns1:SAEFWorkgroupIDTaxHTField0" minOccurs="0"/>
                <xsd:element ref="ns1:SAEFSiteCollectionName"/>
                <xsd:element ref="ns1:SAEFSiteOwner"/>
                <xsd:element ref="ns1:SAEFLanguageTaxHTField0" minOccurs="0"/>
                <xsd:element ref="ns1:SAEFCountryOfJurisdictionTaxHTField0" minOccurs="0"/>
                <xsd:element ref="ns1:SAEFCollection"/>
                <xsd:element ref="ns1:SAEFKeepFileLocal"/>
                <xsd:element ref="ns1:SAEFAssetIdentifier" minOccurs="0"/>
                <xsd:element ref="ns2:TaxCatchAllLabel" minOccurs="0"/>
                <xsd:element ref="ns2:TaxCatchAll" minOccurs="0"/>
                <xsd:element ref="ns2:_dlc_DocId" minOccurs="0"/>
                <xsd:element ref="ns2:_dlc_DocIdPersistId" minOccurs="0"/>
                <xsd:element ref="ns1:SAEFFilePlanRecordType" minOccurs="0"/>
                <xsd:element ref="ns1:SAEFRecordStatus" minOccurs="0"/>
                <xsd:element ref="ns1:SAEFDeclarer" minOccurs="0"/>
                <xsd:element ref="ns1:SAEFIsRecord" minOccurs="0"/>
                <xsd:element ref="ns1:SAEFTRIMRecordNumber" minOccurs="0"/>
                <xsd:element ref="ns4:IconOverlay" minOccurs="0"/>
                <xsd:element ref="ns2:Retention_x005f_x0020_label" minOccurs="0"/>
                <xsd:element ref="ns2:Label_x005f_x0020_applied_x005f_x0020_by" minOccurs="0"/>
                <xsd:element ref="ns2:Expiry_x005f_x0020_Date" minOccurs="0"/>
                <xsd:element ref="ns1:_dlc_Exempt" minOccurs="0"/>
                <xsd:element ref="ns1:_dlc_ExpireDateSaved" minOccurs="0"/>
                <xsd:element ref="ns1:_dlc_ExpireDate"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AEFSecurityClassificationTaxHTField0" ma:index="3" ma:taxonomy="true" ma:internalName="SAEFSecurityClassificationTaxHTField0" ma:taxonomyFieldName="SAEFSecurityClassification" ma:displayName="Security Classification" ma:default="7;#Restricted|21aa7f98-4035-4019-a764-107acb7269af" ma:fieldId="{2ce2f798-4e95-48f9-a317-73f854109466}" ma:sspId="b9f46dd1-24cc-42ee-81c0-d22fe755409c" ma:termSetId="daf890f0-167e-4ee2-a9fd-a81536ed8167" ma:anchorId="00000000-0000-0000-0000-000000000000" ma:open="false" ma:isKeyword="false">
      <xsd:complexType>
        <xsd:sequence>
          <xsd:element ref="pc:Terms" minOccurs="0" maxOccurs="1"/>
        </xsd:sequence>
      </xsd:complexType>
    </xsd:element>
    <xsd:element name="SAEFExportControlClassificationTaxHTField0" ma:index="5" nillable="true" ma:taxonomy="true" ma:internalName="SAEFExportControlClassificationTaxHTField0" ma:taxonomyFieldName="SAEFExportControlClassification" ma:displayName="Export Control" ma:readOnly="false" ma:default="8;#Non-US content - Non Controlled|2ac8835e-0587-4096-a6e2-1f68da1e6cb3" ma:fieldId="{334f96ae-8e6f-4bca-bd92-9698e8369ad6}" ma:sspId="b9f46dd1-24cc-42ee-81c0-d22fe755409c" ma:termSetId="0a37200c-155d-4bd2-8a71-6ee4023d1aad" ma:anchorId="00000000-0000-0000-0000-000000000000" ma:open="false" ma:isKeyword="false">
      <xsd:complexType>
        <xsd:sequence>
          <xsd:element ref="pc:Terms" minOccurs="0" maxOccurs="1"/>
        </xsd:sequence>
      </xsd:complexType>
    </xsd:element>
    <xsd:element name="SAEFDocumentStatusTaxHTField0" ma:index="7" ma:taxonomy="true" ma:internalName="SAEFDocumentStatusTaxHTField0" ma:taxonomyFieldName="SAEFDocumentStatus" ma:displayName="Document Status" ma:default="10;#Draft|1c86f377-7d91-4c95-bd5b-c18c83fe0aa5" ma:fieldId="{627a77c6-2170-43dd-a0ef-eb6a3870ea75}" ma:sspId="b9f46dd1-24cc-42ee-81c0-d22fe755409c" ma:termSetId="935aba77-d2cb-414d-bb70-87b73a0515d8" ma:anchorId="00000000-0000-0000-0000-000000000000" ma:open="false" ma:isKeyword="false">
      <xsd:complexType>
        <xsd:sequence>
          <xsd:element ref="pc:Terms" minOccurs="0" maxOccurs="1"/>
        </xsd:sequence>
      </xsd:complexType>
    </xsd:element>
    <xsd:element name="SAEFDocumentTypeTaxHTField0" ma:index="9" ma:taxonomy="true" ma:internalName="SAEFDocumentTypeTaxHTField0" ma:taxonomyFieldName="SAEFDocumentType" ma:displayName="Document Type" ma:default="" ma:fieldId="{566fdc14-b4fa-46ee-a88e-e2aac7ad2eac}" ma:sspId="b9f46dd1-24cc-42ee-81c0-d22fe755409c" ma:termSetId="c44bbaaa-530b-481e-814c-1a89fe9de40e" ma:anchorId="352dd3f6-c8ee-4c48-93af-e62c944275c3" ma:open="false" ma:isKeyword="false">
      <xsd:complexType>
        <xsd:sequence>
          <xsd:element ref="pc:Terms" minOccurs="0" maxOccurs="1"/>
        </xsd:sequence>
      </xsd:complexType>
    </xsd:element>
    <xsd:element name="SAEFOwner" ma:index="12" nillable="true" ma:displayName="Owner" ma:internalName="SAEFOwner">
      <xsd:simpleType>
        <xsd:restriction base="dms:Text"/>
      </xsd:simpleType>
    </xsd:element>
    <xsd:element name="SAEFBusinessTaxHTField0" ma:index="13" ma:taxonomy="true" ma:internalName="SAEFBusinessTaxHTField0" ma:taxonomyFieldName="SAEFBusiness" ma:displayName="Business" ma:default="1;#Upstream International|dabf15d9-4f75-4ed1-b8a1-a0c3e2a85888" ma:fieldId="{0d7acb72-5c17-4ee6-b184-d60d15597f6a}"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AEFBusinessUnitRegionTaxHTField0" ma:index="15" ma:taxonomy="true" ma:internalName="SAEFBusinessUnitRegionTaxHTField0" ma:taxonomyFieldName="SAEFBusinessUnitRegion" ma:displayName="Business Unit/Region" ma:default="1;#Upstream International|dabf15d9-4f75-4ed1-b8a1-a0c3e2a85888" ma:fieldId="{98984985-015b-4079-8918-b5a01b45e4b3}"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AEFGlobalFunctionTaxHTField0" ma:index="17" ma:taxonomy="true" ma:internalName="SAEFGlobalFunctionTaxHTField0" ma:taxonomyFieldName="SAEFGlobalFunction" ma:displayName="Business Function" ma:default="2;#Not Applicable|ddce64fb-3cb8-4cd9-8e3d-0fe554247fd1" ma:fieldId="{1284211f-8330-48b1-a5cc-ec1f0d9b0f7a}" ma:sspId="b9f46dd1-24cc-42ee-81c0-d22fe755409c" ma:termSetId="354c4cc3-2d4b-4608-9bbd-a538d7fca2d9" ma:anchorId="00000000-0000-0000-0000-000000000000" ma:open="false" ma:isKeyword="false">
      <xsd:complexType>
        <xsd:sequence>
          <xsd:element ref="pc:Terms" minOccurs="0" maxOccurs="1"/>
        </xsd:sequence>
      </xsd:complexType>
    </xsd:element>
    <xsd:element name="SAEFBusinessProcessTaxHTField0" ma:index="19" nillable="true" ma:taxonomy="true" ma:internalName="SAEFBusinessProcessTaxHTField0" ma:taxonomyFieldName="SAEFBusinessProcess" ma:displayName="Business Process" ma:default="9;#All - Records Management|1f68a0f2-47ab-4887-8df5-7c0616d5ad90" ma:fieldId="{f7493bb9-5348-44de-a787-5c9f505950a2}" ma:sspId="b9f46dd1-24cc-42ee-81c0-d22fe755409c" ma:termSetId="f105a133-66fc-4406-afa4-8b472c9cdbbb" ma:anchorId="00000000-0000-0000-0000-000000000000" ma:open="false" ma:isKeyword="false">
      <xsd:complexType>
        <xsd:sequence>
          <xsd:element ref="pc:Terms" minOccurs="0" maxOccurs="1"/>
        </xsd:sequence>
      </xsd:complexType>
    </xsd:element>
    <xsd:element name="SAEFLegalEntityTaxHTField0" ma:index="21" ma:taxonomy="true" ma:internalName="SAEFLegalEntityTaxHTField0" ma:taxonomyFieldName="SAEFLegalEntity" ma:displayName="Legal Entity" ma:default="3;#The Shell Petroleum Development Company Of Nigeria Limited|b482a97d-f8dd-41c8-ab1c-99b8408fd22e" ma:fieldId="{529dd253-148e-4d10-9b8c-1444f6695d3b}" ma:sspId="b9f46dd1-24cc-42ee-81c0-d22fe755409c" ma:termSetId="94b6dd6e-4329-4f68-907b-ed5bdd50f8ac" ma:anchorId="00000000-0000-0000-0000-000000000000" ma:open="false" ma:isKeyword="false">
      <xsd:complexType>
        <xsd:sequence>
          <xsd:element ref="pc:Terms" minOccurs="0" maxOccurs="1"/>
        </xsd:sequence>
      </xsd:complexType>
    </xsd:element>
    <xsd:element name="SAEFWorkgroupIDTaxHTField0" ma:index="23" ma:taxonomy="true" ma:internalName="SAEFWorkgroupIDTaxHTField0" ma:taxonomyFieldName="SAEFWorkgroupID" ma:displayName="TRIM Workgroup" ma:default="4;#Upstream _ Single File Plan - 22022|d3ed65c1-761d-4a84-a678-924ffd6ed182" ma:fieldId="{c47cabfe-a1bc-4e26-91b8-d95c8ce41647}" ma:sspId="b9f46dd1-24cc-42ee-81c0-d22fe755409c" ma:termSetId="85736b86-0546-4c3b-b21c-7ab07eee0568" ma:anchorId="00000000-0000-0000-0000-000000000000" ma:open="false" ma:isKeyword="false">
      <xsd:complexType>
        <xsd:sequence>
          <xsd:element ref="pc:Terms" minOccurs="0" maxOccurs="1"/>
        </xsd:sequence>
      </xsd:complexType>
    </xsd:element>
    <xsd:element name="SAEFSiteCollectionName" ma:index="25" ma:displayName="Site Collection Name" ma:default="SCiN Transformation Team" ma:hidden="true" ma:internalName="SAEFSiteCollectionName">
      <xsd:simpleType>
        <xsd:restriction base="dms:Text"/>
      </xsd:simpleType>
    </xsd:element>
    <xsd:element name="SAEFSiteOwner" ma:index="26" ma:displayName="Site Owner" ma:default="i:0#.w|africa-me\its-app-imnga-s" ma:hidden="true" ma:internalName="SAEFSiteOwner">
      <xsd:simpleType>
        <xsd:restriction base="dms:Text"/>
      </xsd:simpleType>
    </xsd:element>
    <xsd:element name="SAEFLanguageTaxHTField0" ma:index="27" ma:taxonomy="true" ma:internalName="SAEFLanguageTaxHTField0" ma:taxonomyFieldName="SAEFLanguage" ma:displayName="Language" ma:default="5;#English|bd3ad5ee-f0c3-40aa-8cc8-36ef09940af3" ma:fieldId="{a99e316a-5158-4b34-9a98-5674ef8a1639}" ma:sspId="b9f46dd1-24cc-42ee-81c0-d22fe755409c" ma:termSetId="b2561cd2-09b2-4dce-b5be-021768df6dab" ma:anchorId="00000000-0000-0000-0000-000000000000" ma:open="false" ma:isKeyword="false">
      <xsd:complexType>
        <xsd:sequence>
          <xsd:element ref="pc:Terms" minOccurs="0" maxOccurs="1"/>
        </xsd:sequence>
      </xsd:complexType>
    </xsd:element>
    <xsd:element name="SAEFCountryOfJurisdictionTaxHTField0" ma:index="29" ma:taxonomy="true" ma:internalName="SAEFCountryOfJurisdictionTaxHTField0" ma:taxonomyFieldName="SAEFCountryOfJurisdiction" ma:displayName="Country of Jurisdiction" ma:default="6;#NIGERIA|973e3eb3-a5f9-4712-a628-787e048af9f3" ma:fieldId="{dc07035f-7987-48f5-ba88-2d29e2b62c9e}" ma:sspId="b9f46dd1-24cc-42ee-81c0-d22fe755409c" ma:termSetId="a560ecad-89fd-4dcd-adad-4e15e7baec58" ma:anchorId="00000000-0000-0000-0000-000000000000" ma:open="false" ma:isKeyword="false">
      <xsd:complexType>
        <xsd:sequence>
          <xsd:element ref="pc:Terms" minOccurs="0" maxOccurs="1"/>
        </xsd:sequence>
      </xsd:complexType>
    </xsd:element>
    <xsd:element name="SAEFCollection" ma:index="31" ma:displayName="Collection" ma:default="0" ma:hidden="true" ma:internalName="SAEFCollection">
      <xsd:simpleType>
        <xsd:restriction base="dms:Boolean"/>
      </xsd:simpleType>
    </xsd:element>
    <xsd:element name="SAEFKeepFileLocal" ma:index="32" ma:displayName="Keep File Local" ma:default="0" ma:hidden="true" ma:internalName="SAEFKeepFileLocal">
      <xsd:simpleType>
        <xsd:restriction base="dms:Boolean"/>
      </xsd:simpleType>
    </xsd:element>
    <xsd:element name="SAEFAssetIdentifier" ma:index="33" nillable="true" ma:displayName="Asset Identifier" ma:hidden="true" ma:internalName="SAEFAssetIdentifier">
      <xsd:simpleType>
        <xsd:restriction base="dms:Text"/>
      </xsd:simpleType>
    </xsd:element>
    <xsd:element name="SAEFFilePlanRecordType" ma:index="44" nillable="true" ma:displayName="File Plan Record Type" ma:hidden="true" ma:internalName="SAEFFilePlanRecordType">
      <xsd:simpleType>
        <xsd:restriction base="dms:Text"/>
      </xsd:simpleType>
    </xsd:element>
    <xsd:element name="SAEFRecordStatus" ma:index="45" nillable="true" ma:displayName="Record Status" ma:hidden="true" ma:internalName="SAEFRecordStatus">
      <xsd:simpleType>
        <xsd:restriction base="dms:Text"/>
      </xsd:simpleType>
    </xsd:element>
    <xsd:element name="SAEFDeclarer" ma:index="46" nillable="true" ma:displayName="Declarer" ma:hidden="true" ma:internalName="SAEFDeclarer">
      <xsd:simpleType>
        <xsd:restriction base="dms:Text"/>
      </xsd:simpleType>
    </xsd:element>
    <xsd:element name="SAEFIsRecord" ma:index="47" nillable="true" ma:displayName="Is Record" ma:hidden="true" ma:internalName="SAEFIsRecord">
      <xsd:simpleType>
        <xsd:restriction base="dms:Text"/>
      </xsd:simpleType>
    </xsd:element>
    <xsd:element name="SAEFTRIMRecordNumber" ma:index="48" nillable="true" ma:displayName="TRIM Record Number" ma:hidden="true" ma:internalName="SAEFTRIMRecordNumber">
      <xsd:simpleType>
        <xsd:restriction base="dms:Text"/>
      </xsd:simpleType>
    </xsd:element>
    <xsd:element name="_dlc_Exempt" ma:index="53" nillable="true" ma:displayName="Exempt from Policy" ma:hidden="true" ma:internalName="_dlc_Exempt" ma:readOnly="true">
      <xsd:simpleType>
        <xsd:restriction base="dms:Unknown"/>
      </xsd:simpleType>
    </xsd:element>
    <xsd:element name="_dlc_ExpireDateSaved" ma:index="54" nillable="true" ma:displayName="Original Expiration Date" ma:hidden="true" ma:internalName="_dlc_ExpireDateSaved" ma:readOnly="true">
      <xsd:simpleType>
        <xsd:restriction base="dms:DateTime"/>
      </xsd:simpleType>
    </xsd:element>
    <xsd:element name="_dlc_ExpireDate" ma:index="55" nillable="true" ma:displayName="Expiration Date" ma:description="" ma:hidden="true" ma:indexed="true" ma:internalName="_dlc_ExpireDat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42099b78-aeef-456d-b5fd-c8cc8be2b78d"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TaxCatchAllLabel" ma:index="34" nillable="true" ma:displayName="Taxonomy Catch All Column1" ma:hidden="true" ma:list="{d33939a8-5322-485e-b35d-d8f22c69cb4d}" ma:internalName="TaxCatchAllLabel" ma:readOnly="true" ma:showField="CatchAllDataLabel" ma:web="42099b78-aeef-456d-b5fd-c8cc8be2b78d">
      <xsd:complexType>
        <xsd:complexContent>
          <xsd:extension base="dms:MultiChoiceLookup">
            <xsd:sequence>
              <xsd:element name="Value" type="dms:Lookup" maxOccurs="unbounded" minOccurs="0" nillable="true"/>
            </xsd:sequence>
          </xsd:extension>
        </xsd:complexContent>
      </xsd:complexType>
    </xsd:element>
    <xsd:element name="TaxCatchAll" ma:index="35" nillable="true" ma:displayName="Taxonomy Catch All Column" ma:hidden="true" ma:list="{d33939a8-5322-485e-b35d-d8f22c69cb4d}" ma:internalName="TaxCatchAll" ma:showField="CatchAllData" ma:web="42099b78-aeef-456d-b5fd-c8cc8be2b78d">
      <xsd:complexType>
        <xsd:complexContent>
          <xsd:extension base="dms:MultiChoiceLookup">
            <xsd:sequence>
              <xsd:element name="Value" type="dms:Lookup" maxOccurs="unbounded" minOccurs="0" nillable="true"/>
            </xsd:sequence>
          </xsd:extension>
        </xsd:complexContent>
      </xsd:complexType>
    </xsd:element>
    <xsd:element name="_dlc_DocId" ma:index="41" nillable="true" ma:displayName="Document ID Value" ma:description="The value of the document ID assigned to this item." ma:internalName="_dlc_DocId" ma:readOnly="true">
      <xsd:simpleType>
        <xsd:restriction base="dms:Text"/>
      </xsd:simpleType>
    </xsd:element>
    <xsd:element name="_dlc_DocIdPersistId" ma:index="43" nillable="true" ma:displayName="Persist ID" ma:description="Keep ID on add." ma:hidden="true" ma:internalName="_dlc_DocIdPersistId" ma:readOnly="true">
      <xsd:simpleType>
        <xsd:restriction base="dms:Boolean"/>
      </xsd:simpleType>
    </xsd:element>
    <xsd:element name="Retention_x005f_x0020_label" ma:index="50" nillable="true" ma:displayName="Retention label" ma:internalName="Retention_x0020_label" ma:readOnly="true">
      <xsd:simpleType>
        <xsd:restriction base="dms:Text"/>
      </xsd:simpleType>
    </xsd:element>
    <xsd:element name="Label_x005f_x0020_applied_x005f_x0020_by" ma:index="51" nillable="true" ma:displayName="Label applied by" ma:internalName="Label_x0020_applied_x0020_by"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piry_x005f_x0020_Date" ma:index="52" nillable="true" ma:displayName="Expiry Date" ma:hidden="true" ma:internalName="Expiry_x0020_Date" ma:readOnly="true">
      <xsd:simpleType>
        <xsd:restriction base="dms:DateTime"/>
      </xsd:simpleType>
    </xsd:element>
    <xsd:element name="SharedWithUsers" ma:index="5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5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49"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4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96E4C2-B6D7-4B39-8101-FDE88DF38873}">
  <ds:schemaRefs>
    <ds:schemaRef ds:uri="http://schemas.microsoft.com/sharepoint/v3/contenttype/forms"/>
  </ds:schemaRefs>
</ds:datastoreItem>
</file>

<file path=customXml/itemProps2.xml><?xml version="1.0" encoding="utf-8"?>
<ds:datastoreItem xmlns:ds="http://schemas.openxmlformats.org/officeDocument/2006/customXml" ds:itemID="{1A0E9526-14DB-492C-8AD5-0CEE3D39CB6F}">
  <ds:schemaRefs>
    <ds:schemaRef ds:uri="http://schemas.microsoft.com/office/2006/metadata/properties"/>
    <ds:schemaRef ds:uri="http://schemas.microsoft.com/office/infopath/2007/PartnerControls"/>
    <ds:schemaRef ds:uri="http://schemas.microsoft.com/sharepoint/v3"/>
    <ds:schemaRef ds:uri="42099b78-aeef-456d-b5fd-c8cc8be2b78d"/>
    <ds:schemaRef ds:uri="http://schemas.microsoft.com/sharepoint/v4"/>
  </ds:schemaRefs>
</ds:datastoreItem>
</file>

<file path=customXml/itemProps3.xml><?xml version="1.0" encoding="utf-8"?>
<ds:datastoreItem xmlns:ds="http://schemas.openxmlformats.org/officeDocument/2006/customXml" ds:itemID="{BC3DF378-93A5-4C9F-ADAE-4AF30173FFCB}">
  <ds:schemaRefs>
    <ds:schemaRef ds:uri="office.server.policy"/>
  </ds:schemaRefs>
</ds:datastoreItem>
</file>

<file path=customXml/itemProps4.xml><?xml version="1.0" encoding="utf-8"?>
<ds:datastoreItem xmlns:ds="http://schemas.openxmlformats.org/officeDocument/2006/customXml" ds:itemID="{9BB9FAD3-FC96-4928-A136-4145133127B2}">
  <ds:schemaRefs>
    <ds:schemaRef ds:uri="http://schemas.microsoft.com/sharepoint/events"/>
  </ds:schemaRefs>
</ds:datastoreItem>
</file>

<file path=customXml/itemProps5.xml><?xml version="1.0" encoding="utf-8"?>
<ds:datastoreItem xmlns:ds="http://schemas.openxmlformats.org/officeDocument/2006/customXml" ds:itemID="{EC8F5A7B-539E-4AE2-B901-152ED55782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2099b78-aeef-456d-b5fd-c8cc8be2b78d"/>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otalTime>12683</TotalTime>
  <Words>356</Words>
  <Application>Microsoft Office PowerPoint</Application>
  <PresentationFormat>Widescreen</PresentationFormat>
  <Paragraphs>41</Paragraphs>
  <Slides>1</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11" baseType="lpstr">
      <vt:lpstr>Arial</vt:lpstr>
      <vt:lpstr>Calibri</vt:lpstr>
      <vt:lpstr>Futura Medium</vt:lpstr>
      <vt:lpstr>Josefin Sans</vt:lpstr>
      <vt:lpstr>ShellBold</vt:lpstr>
      <vt:lpstr>ShellMedium</vt:lpstr>
      <vt:lpstr>Wingdings</vt:lpstr>
      <vt:lpstr>Shell layouts with footer</vt:lpstr>
      <vt:lpstr>Shell_CF_RDS598</vt:lpstr>
      <vt:lpstr>think-cell Slide</vt:lpstr>
      <vt:lpstr>Deploy effective milk run to avoid ~$0.5M marine cost by Dec 2023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Optimise Aircraft fleet from 5 to 4 to meet SCiN demand by October, 2020</dc:title>
  <dc:creator>Georgewill Sotonye</dc:creator>
  <cp:lastModifiedBy>Georgewill, Sotonye A SPDC-UPC/G/UWH</cp:lastModifiedBy>
  <cp:revision>121</cp:revision>
  <dcterms:created xsi:type="dcterms:W3CDTF">2020-06-11T10:49:28Z</dcterms:created>
  <dcterms:modified xsi:type="dcterms:W3CDTF">2023-04-18T09:26:20Z</dcterms:modified>
  <cp:category>Shell_IC: RESTRICTED</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5</vt:i4>
  </property>
</Properties>
</file>