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821"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17FF5E-B42E-48D5-BC82-6E03756C1141}" type="datetimeFigureOut">
              <a:rPr lang="en-US" smtClean="0"/>
              <a:t>7/28/2019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5E975-123F-4938-8BA8-97401FE3EE98}" type="slidenum">
              <a:rPr lang="en-US" smtClean="0"/>
              <a:t>‹#›</a:t>
            </a:fld>
            <a:endParaRPr lang="en-US"/>
          </a:p>
        </p:txBody>
      </p:sp>
    </p:spTree>
    <p:extLst>
      <p:ext uri="{BB962C8B-B14F-4D97-AF65-F5344CB8AC3E}">
        <p14:creationId xmlns:p14="http://schemas.microsoft.com/office/powerpoint/2010/main" val="1336254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7600" y="698500"/>
            <a:ext cx="4646613" cy="3484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E799493-6412-4470-9830-D005B358D66E}" type="slidenum">
              <a:rPr kumimoji="0" lang="en-GB" sz="1200" b="0" i="0" u="none" strike="noStrike" kern="1200" cap="none" spc="0" normalizeH="0" baseline="0" noProof="0" smtClean="0">
                <a:ln>
                  <a:noFill/>
                </a:ln>
                <a:solidFill>
                  <a:srgbClr val="595959"/>
                </a:solidFill>
                <a:effectLst/>
                <a:uLnTx/>
                <a:uFillTx/>
                <a:latin typeface="Futura Medium" pitchFamily="2"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dirty="0">
              <a:ln>
                <a:noFill/>
              </a:ln>
              <a:solidFill>
                <a:srgbClr val="595959"/>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39843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03" name="Rectangle 102"/>
          <p:cNvSpPr/>
          <p:nvPr/>
        </p:nvSpPr>
        <p:spPr bwMode="gray">
          <a:xfrm>
            <a:off x="0" y="4313786"/>
            <a:ext cx="9144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28" name="Rectangle 2"/>
          <p:cNvSpPr>
            <a:spLocks noGrp="1" noChangeArrowheads="1"/>
          </p:cNvSpPr>
          <p:nvPr>
            <p:ph type="ctrTitle"/>
          </p:nvPr>
        </p:nvSpPr>
        <p:spPr>
          <a:xfrm>
            <a:off x="1334618" y="951614"/>
            <a:ext cx="7424810" cy="918000"/>
          </a:xfrm>
          <a:noFill/>
        </p:spPr>
        <p:txBody>
          <a:bodyPr lIns="0" tIns="0" rIns="0" anchor="ctr" anchorCtr="0"/>
          <a:lstStyle>
            <a:lvl1pPr>
              <a:lnSpc>
                <a:spcPct val="110000"/>
              </a:lnSpc>
              <a:defRPr sz="21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334618" y="3310197"/>
            <a:ext cx="7424810" cy="749808"/>
          </a:xfrm>
        </p:spPr>
        <p:txBody>
          <a:bodyPr anchor="b" anchorCtr="0"/>
          <a:lstStyle>
            <a:lvl1pPr marL="0" indent="0">
              <a:lnSpc>
                <a:spcPct val="100000"/>
              </a:lnSpc>
              <a:spcBef>
                <a:spcPct val="0"/>
              </a:spcBef>
              <a:spcAft>
                <a:spcPts val="0"/>
              </a:spcAft>
              <a:buFont typeface="Wingdings" pitchFamily="2" charset="2"/>
              <a:buNone/>
              <a:defRPr sz="135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334618" y="4588235"/>
            <a:ext cx="5857896" cy="237600"/>
          </a:xfrm>
        </p:spPr>
        <p:txBody>
          <a:bodyPr anchor="t" anchorCtr="0"/>
          <a:lstStyle>
            <a:lvl1pPr>
              <a:lnSpc>
                <a:spcPct val="100000"/>
              </a:lnSpc>
              <a:buNone/>
              <a:defRPr sz="1050">
                <a:solidFill>
                  <a:schemeClr val="tx1"/>
                </a:solidFill>
                <a:latin typeface="+mj-lt"/>
              </a:defRPr>
            </a:lvl1pPr>
          </a:lstStyle>
          <a:p>
            <a:pPr lvl="0"/>
            <a:r>
              <a:rPr lang="en-GB" dirty="0"/>
              <a:t>Click to insert Author’s Name</a:t>
            </a:r>
          </a:p>
        </p:txBody>
      </p:sp>
      <p:sp>
        <p:nvSpPr>
          <p:cNvPr id="33" name="Text Placeholder 31"/>
          <p:cNvSpPr>
            <a:spLocks noGrp="1"/>
          </p:cNvSpPr>
          <p:nvPr>
            <p:ph type="body" sz="quarter" idx="11" hasCustomPrompt="1"/>
          </p:nvPr>
        </p:nvSpPr>
        <p:spPr>
          <a:xfrm>
            <a:off x="1334618" y="4840064"/>
            <a:ext cx="5857896" cy="237600"/>
          </a:xfrm>
        </p:spPr>
        <p:txBody>
          <a:bodyPr anchor="t" anchorCtr="0"/>
          <a:lstStyle>
            <a:lvl1pPr>
              <a:lnSpc>
                <a:spcPct val="100000"/>
              </a:lnSpc>
              <a:buNone/>
              <a:defRPr sz="105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25"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9" name="Rectangle 18" descr="&lt;Shell Yellow Bar&gt;" title="&lt;Shell Yellow Bar&gt;"/>
          <p:cNvSpPr/>
          <p:nvPr/>
        </p:nvSpPr>
        <p:spPr bwMode="gray">
          <a:xfrm>
            <a:off x="1333508" y="761998"/>
            <a:ext cx="952488"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20" name="Picture 19"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0" y="645968"/>
            <a:ext cx="1143000" cy="1524000"/>
          </a:xfrm>
          <a:prstGeom prst="rect">
            <a:avLst/>
          </a:prstGeom>
        </p:spPr>
      </p:pic>
      <p:sp>
        <p:nvSpPr>
          <p:cNvPr id="86"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87"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2135026734"/>
      </p:ext>
    </p:extLst>
  </p:cSld>
  <p:clrMapOvr>
    <a:masterClrMapping/>
  </p:clrMapOvr>
  <p:transition/>
  <p:hf sldNum="0" hdr="0" ftr="0"/>
  <p:extLst mod="1">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381985" y="6201070"/>
            <a:ext cx="4157288" cy="158455"/>
          </a:xfrm>
        </p:spPr>
        <p:txBody>
          <a:bodyPr wrap="square">
            <a:noAutofit/>
          </a:bodyPr>
          <a:lstStyle>
            <a:lvl1pPr>
              <a:defRPr sz="638" cap="none" baseline="0">
                <a:solidFill>
                  <a:schemeClr val="tx1"/>
                </a:solidFill>
                <a:latin typeface="Futura Medium" panose="00000400000000000000" pitchFamily="2" charset="0"/>
              </a:defRPr>
            </a:lvl1pPr>
          </a:lstStyle>
          <a:p>
            <a:pPr lvl="0"/>
            <a:r>
              <a:rPr lang="en-GB" dirty="0"/>
              <a:t>Click to edit source</a:t>
            </a:r>
          </a:p>
        </p:txBody>
      </p:sp>
      <p:sp>
        <p:nvSpPr>
          <p:cNvPr id="32" name="Rectangle 2"/>
          <p:cNvSpPr>
            <a:spLocks noGrp="1" noChangeArrowheads="1"/>
          </p:cNvSpPr>
          <p:nvPr>
            <p:ph type="title"/>
          </p:nvPr>
        </p:nvSpPr>
        <p:spPr bwMode="auto">
          <a:xfrm>
            <a:off x="381000" y="712801"/>
            <a:ext cx="837842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381000" y="4199575"/>
            <a:ext cx="4101704" cy="192297"/>
          </a:xfrm>
        </p:spPr>
        <p:txBody>
          <a:bodyPr vert="horz" wrap="square" lIns="0" tIns="0" rIns="0" bIns="0" rtlCol="0">
            <a:spAutoFit/>
          </a:bodyPr>
          <a:lstStyle>
            <a:lvl1pPr>
              <a:defRPr lang="nl-NL" sz="105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381000" y="3864611"/>
            <a:ext cx="4101704"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p:nvCxnSpPr>
        <p:spPr>
          <a:xfrm>
            <a:off x="381000" y="4141370"/>
            <a:ext cx="4101704"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381000" y="4456230"/>
            <a:ext cx="4101704" cy="1623641"/>
          </a:xfrm>
        </p:spPr>
        <p:txBody>
          <a:bodyPr>
            <a:normAutofit/>
          </a:bodyPr>
          <a:lstStyle>
            <a:lvl1pPr>
              <a:defRPr sz="1050">
                <a:solidFill>
                  <a:schemeClr val="tx1"/>
                </a:solidFill>
                <a:latin typeface="+mn-lt"/>
              </a:defRPr>
            </a:lvl1pPr>
          </a:lstStyle>
          <a:p>
            <a:r>
              <a:rPr lang="en-US"/>
              <a:t>Click icon to add chart</a:t>
            </a:r>
            <a:endParaRPr lang="nl-NL" dirty="0"/>
          </a:p>
        </p:txBody>
      </p:sp>
      <p:cxnSp>
        <p:nvCxnSpPr>
          <p:cNvPr id="43" name="Straight Connector 42"/>
          <p:cNvCxnSpPr/>
          <p:nvPr/>
        </p:nvCxnSpPr>
        <p:spPr>
          <a:xfrm flipV="1">
            <a:off x="381000" y="5966640"/>
            <a:ext cx="4101704"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381000" y="1863727"/>
            <a:ext cx="4101704" cy="192297"/>
          </a:xfrm>
        </p:spPr>
        <p:txBody>
          <a:bodyPr vert="horz" wrap="square" lIns="0" tIns="0" rIns="0" bIns="0" rtlCol="0">
            <a:spAutoFit/>
          </a:bodyPr>
          <a:lstStyle>
            <a:lvl1pPr>
              <a:defRPr lang="nl-NL" sz="105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381000" y="1528763"/>
            <a:ext cx="4101704"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p:nvCxnSpPr>
        <p:spPr>
          <a:xfrm>
            <a:off x="381000" y="1805523"/>
            <a:ext cx="4101704"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381000" y="2120383"/>
            <a:ext cx="4101704" cy="1623641"/>
          </a:xfrm>
        </p:spPr>
        <p:txBody>
          <a:bodyPr>
            <a:normAutofit/>
          </a:bodyPr>
          <a:lstStyle>
            <a:lvl1pPr>
              <a:defRPr sz="1050">
                <a:solidFill>
                  <a:schemeClr val="tx1"/>
                </a:solidFill>
                <a:latin typeface="+mn-lt"/>
              </a:defRPr>
            </a:lvl1pPr>
          </a:lstStyle>
          <a:p>
            <a:r>
              <a:rPr lang="en-US"/>
              <a:t>Click icon to add chart</a:t>
            </a:r>
            <a:endParaRPr lang="nl-NL" dirty="0"/>
          </a:p>
        </p:txBody>
      </p:sp>
      <p:cxnSp>
        <p:nvCxnSpPr>
          <p:cNvPr id="103" name="Straight Connector 102"/>
          <p:cNvCxnSpPr/>
          <p:nvPr/>
        </p:nvCxnSpPr>
        <p:spPr>
          <a:xfrm flipV="1">
            <a:off x="381000" y="3732357"/>
            <a:ext cx="4101704"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661298" y="4199575"/>
            <a:ext cx="4098131" cy="192297"/>
          </a:xfrm>
        </p:spPr>
        <p:txBody>
          <a:bodyPr vert="horz" wrap="square" lIns="0" tIns="0" rIns="0" bIns="0" rtlCol="0">
            <a:spAutoFit/>
          </a:bodyPr>
          <a:lstStyle>
            <a:lvl1pPr>
              <a:defRPr lang="nl-NL" sz="105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4661298" y="3864611"/>
            <a:ext cx="409813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p:nvCxnSpPr>
        <p:spPr>
          <a:xfrm>
            <a:off x="4661298" y="4141387"/>
            <a:ext cx="4098131"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661298" y="4456230"/>
            <a:ext cx="4098131" cy="1623641"/>
          </a:xfrm>
        </p:spPr>
        <p:txBody>
          <a:bodyPr>
            <a:normAutofit/>
          </a:bodyPr>
          <a:lstStyle>
            <a:lvl1pPr>
              <a:defRPr sz="1050">
                <a:solidFill>
                  <a:schemeClr val="tx1"/>
                </a:solidFill>
                <a:latin typeface="+mn-lt"/>
              </a:defRPr>
            </a:lvl1pPr>
          </a:lstStyle>
          <a:p>
            <a:r>
              <a:rPr lang="en-US"/>
              <a:t>Click icon to add chart</a:t>
            </a:r>
            <a:endParaRPr lang="nl-NL" dirty="0"/>
          </a:p>
        </p:txBody>
      </p:sp>
      <p:cxnSp>
        <p:nvCxnSpPr>
          <p:cNvPr id="108" name="Straight Connector 107"/>
          <p:cNvCxnSpPr/>
          <p:nvPr/>
        </p:nvCxnSpPr>
        <p:spPr>
          <a:xfrm flipV="1">
            <a:off x="4661298" y="5966658"/>
            <a:ext cx="4098131"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661298" y="1863727"/>
            <a:ext cx="4098131" cy="192297"/>
          </a:xfrm>
        </p:spPr>
        <p:txBody>
          <a:bodyPr vert="horz" wrap="square" lIns="0" tIns="0" rIns="0" bIns="0" rtlCol="0">
            <a:spAutoFit/>
          </a:bodyPr>
          <a:lstStyle>
            <a:lvl1pPr>
              <a:defRPr lang="nl-NL" sz="105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4661298" y="1528763"/>
            <a:ext cx="409813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p:nvCxnSpPr>
        <p:spPr>
          <a:xfrm>
            <a:off x="4661298" y="1805539"/>
            <a:ext cx="4098131"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661298" y="2120383"/>
            <a:ext cx="4098131" cy="1623641"/>
          </a:xfrm>
        </p:spPr>
        <p:txBody>
          <a:bodyPr>
            <a:normAutofit/>
          </a:bodyPr>
          <a:lstStyle>
            <a:lvl1pPr>
              <a:defRPr sz="1050">
                <a:solidFill>
                  <a:schemeClr val="tx1"/>
                </a:solidFill>
                <a:latin typeface="+mn-lt"/>
              </a:defRPr>
            </a:lvl1pPr>
          </a:lstStyle>
          <a:p>
            <a:r>
              <a:rPr lang="en-US"/>
              <a:t>Click icon to add chart</a:t>
            </a:r>
            <a:endParaRPr lang="nl-NL" dirty="0"/>
          </a:p>
        </p:txBody>
      </p:sp>
      <p:cxnSp>
        <p:nvCxnSpPr>
          <p:cNvPr id="113" name="Straight Connector 112"/>
          <p:cNvCxnSpPr/>
          <p:nvPr/>
        </p:nvCxnSpPr>
        <p:spPr>
          <a:xfrm>
            <a:off x="4566832" y="3730543"/>
            <a:ext cx="3948896"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36"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611497163"/>
      </p:ext>
    </p:extLst>
  </p:cSld>
  <p:clrMapOvr>
    <a:masterClrMapping/>
  </p:clrMapOvr>
  <p:transition/>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6" name="Rectangle 25"/>
          <p:cNvSpPr/>
          <p:nvPr/>
        </p:nvSpPr>
        <p:spPr bwMode="gray">
          <a:xfrm>
            <a:off x="1" y="4313785"/>
            <a:ext cx="9144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27" name="Rectangle 26" descr="&lt;Shell Yellow Bar&gt;" title="&lt;Shell Yellow Bar&gt;"/>
          <p:cNvSpPr/>
          <p:nvPr/>
        </p:nvSpPr>
        <p:spPr bwMode="gray">
          <a:xfrm>
            <a:off x="571495" y="1524000"/>
            <a:ext cx="952488"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18" name="Title 1"/>
          <p:cNvSpPr>
            <a:spLocks noGrp="1"/>
          </p:cNvSpPr>
          <p:nvPr>
            <p:ph type="title"/>
          </p:nvPr>
        </p:nvSpPr>
        <p:spPr>
          <a:xfrm>
            <a:off x="572401" y="2636981"/>
            <a:ext cx="4798088" cy="1362075"/>
          </a:xfrm>
          <a:prstGeom prst="rect">
            <a:avLst/>
          </a:prstGeom>
        </p:spPr>
        <p:txBody>
          <a:bodyPr lIns="0" tIns="0" rIns="0" bIns="0"/>
          <a:lstStyle>
            <a:lvl1pPr algn="l">
              <a:defRPr sz="105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572401" y="1696947"/>
            <a:ext cx="4798088" cy="821230"/>
          </a:xfrm>
          <a:prstGeom prst="rect">
            <a:avLst/>
          </a:prstGeom>
        </p:spPr>
        <p:txBody>
          <a:bodyPr lIns="0" tIns="0" rIns="0" bIns="0" anchor="t" anchorCtr="0"/>
          <a:lstStyle>
            <a:lvl1pPr marL="0" indent="0">
              <a:lnSpc>
                <a:spcPct val="100000"/>
              </a:lnSpc>
              <a:spcAft>
                <a:spcPts val="0"/>
              </a:spcAft>
              <a:buNone/>
              <a:defRPr sz="2100" b="0" cap="none" baseline="0">
                <a:solidFill>
                  <a:schemeClr val="tx1"/>
                </a:solidFill>
                <a:latin typeface="+mj-lt"/>
              </a:defRPr>
            </a:lvl1pPr>
            <a:lvl2pPr marL="457189" indent="0">
              <a:buNone/>
              <a:defRPr sz="1800"/>
            </a:lvl2pPr>
            <a:lvl3pPr marL="914378" indent="0">
              <a:buNone/>
              <a:defRPr sz="1600"/>
            </a:lvl3pPr>
            <a:lvl4pPr marL="1371566" indent="0">
              <a:buNone/>
              <a:defRPr sz="1400"/>
            </a:lvl4pPr>
            <a:lvl5pPr marL="1828754" indent="0">
              <a:buNone/>
              <a:defRPr sz="1400"/>
            </a:lvl5pPr>
            <a:lvl6pPr marL="2285943" indent="0">
              <a:buNone/>
              <a:defRPr sz="1400"/>
            </a:lvl6pPr>
            <a:lvl7pPr marL="2743132" indent="0">
              <a:buNone/>
              <a:defRPr sz="1400"/>
            </a:lvl7pPr>
            <a:lvl8pPr marL="3200320" indent="0">
              <a:buNone/>
              <a:defRPr sz="1400"/>
            </a:lvl8pPr>
            <a:lvl9pPr marL="3657509" indent="0">
              <a:buNone/>
              <a:defRPr sz="1400"/>
            </a:lvl9pPr>
          </a:lstStyle>
          <a:p>
            <a:pPr lvl="0"/>
            <a:r>
              <a:rPr lang="en-US"/>
              <a:t>Edit Master text styles</a:t>
            </a:r>
          </a:p>
        </p:txBody>
      </p:sp>
      <p:sp>
        <p:nvSpPr>
          <p:cNvPr id="34" name="Text Placeholder 13"/>
          <p:cNvSpPr>
            <a:spLocks noGrp="1"/>
          </p:cNvSpPr>
          <p:nvPr>
            <p:ph type="body" sz="quarter" idx="13" hasCustomPrompt="1"/>
          </p:nvPr>
        </p:nvSpPr>
        <p:spPr bwMode="gray">
          <a:xfrm>
            <a:off x="5552125" y="1924113"/>
            <a:ext cx="3206132" cy="2930523"/>
          </a:xfrm>
          <a:prstGeom prst="rect">
            <a:avLst/>
          </a:prstGeom>
        </p:spPr>
        <p:txBody>
          <a:bodyPr lIns="0" tIns="0" rIns="0" bIns="0"/>
          <a:lstStyle>
            <a:lvl1pPr marL="0" algn="r" defTabSz="914378" rtl="0" eaLnBrk="1" latinLnBrk="0" hangingPunct="1">
              <a:lnSpc>
                <a:spcPct val="100000"/>
              </a:lnSpc>
              <a:buClr>
                <a:srgbClr val="DD1D21"/>
              </a:buClr>
              <a:buSzPct val="85000"/>
              <a:buNone/>
              <a:tabLst>
                <a:tab pos="810816" algn="l"/>
              </a:tabLst>
              <a:defRPr lang="en-GB" sz="15000" kern="10000" spc="-75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nl-NL" noProof="1"/>
              <a:t>Date Month 2016</a:t>
            </a:r>
          </a:p>
        </p:txBody>
      </p:sp>
      <p:sp>
        <p:nvSpPr>
          <p:cNvPr id="15" name="Text Box 11" descr="&lt;COMPANY_NAME&gt;"/>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nl-NL" sz="638" noProof="1">
                <a:solidFill>
                  <a:schemeClr val="tx1"/>
                </a:solidFill>
                <a:latin typeface="Futura Medium" panose="00000400000000000000" pitchFamily="2" charset="0"/>
                <a:cs typeface="Arial" pitchFamily="34" charset="0"/>
              </a:rPr>
              <a:t>Company name appears here</a:t>
            </a:r>
          </a:p>
        </p:txBody>
      </p:sp>
      <p:sp>
        <p:nvSpPr>
          <p:cNvPr id="21"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nl-NL" noProof="1" smtClean="0"/>
              <a:pPr/>
              <a:t>‹#›</a:t>
            </a:fld>
            <a:endParaRPr lang="nl-NL" noProof="1"/>
          </a:p>
        </p:txBody>
      </p:sp>
      <p:sp>
        <p:nvSpPr>
          <p:cNvPr id="22"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nl-NL" noProof="1"/>
              <a:t>Footer </a:t>
            </a:r>
          </a:p>
        </p:txBody>
      </p:sp>
    </p:spTree>
    <p:extLst>
      <p:ext uri="{BB962C8B-B14F-4D97-AF65-F5344CB8AC3E}">
        <p14:creationId xmlns:p14="http://schemas.microsoft.com/office/powerpoint/2010/main" val="1553114838"/>
      </p:ext>
    </p:extLst>
  </p:cSld>
  <p:clrMapOvr>
    <a:masterClrMapping/>
  </p:clrMapOvr>
  <p:transition/>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grpSp>
        <p:nvGrpSpPr>
          <p:cNvPr id="2" name="Group 1"/>
          <p:cNvGrpSpPr/>
          <p:nvPr/>
        </p:nvGrpSpPr>
        <p:grpSpPr bwMode="gray">
          <a:xfrm>
            <a:off x="571495" y="3556003"/>
            <a:ext cx="51435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grpSp>
      <p:sp>
        <p:nvSpPr>
          <p:cNvPr id="32" name="Rectangle 31"/>
          <p:cNvSpPr/>
          <p:nvPr/>
        </p:nvSpPr>
        <p:spPr bwMode="white">
          <a:xfrm>
            <a:off x="376205" y="488936"/>
            <a:ext cx="983319"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1"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13" name="Picture Placeholder 2"/>
          <p:cNvSpPr>
            <a:spLocks noGrp="1"/>
          </p:cNvSpPr>
          <p:nvPr>
            <p:ph type="pic" sz="quarter" idx="12"/>
          </p:nvPr>
        </p:nvSpPr>
        <p:spPr bwMode="auto">
          <a:xfrm>
            <a:off x="1" y="1"/>
            <a:ext cx="9146042"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1600"/>
            </a:lvl1pPr>
          </a:lstStyle>
          <a:p>
            <a:r>
              <a:rPr lang="en-US"/>
              <a:t>Click icon to add picture</a:t>
            </a:r>
            <a:endParaRPr lang="en-GB" dirty="0"/>
          </a:p>
        </p:txBody>
      </p:sp>
      <p:sp>
        <p:nvSpPr>
          <p:cNvPr id="17" name="Rectangle 2"/>
          <p:cNvSpPr>
            <a:spLocks noGrp="1" noChangeArrowheads="1"/>
          </p:cNvSpPr>
          <p:nvPr>
            <p:ph type="ctrTitle"/>
          </p:nvPr>
        </p:nvSpPr>
        <p:spPr>
          <a:xfrm>
            <a:off x="859406" y="4028766"/>
            <a:ext cx="4633317" cy="865472"/>
          </a:xfrm>
          <a:noFill/>
        </p:spPr>
        <p:txBody>
          <a:bodyPr lIns="0" tIns="0" rIns="0"/>
          <a:lstStyle>
            <a:lvl1pPr>
              <a:defRPr sz="18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859406" y="5092242"/>
            <a:ext cx="4633317" cy="770676"/>
          </a:xfrm>
        </p:spPr>
        <p:txBody>
          <a:bodyPr/>
          <a:lstStyle>
            <a:lvl1pPr marL="0" indent="0">
              <a:lnSpc>
                <a:spcPct val="90000"/>
              </a:lnSpc>
              <a:spcBef>
                <a:spcPct val="0"/>
              </a:spcBef>
              <a:spcAft>
                <a:spcPts val="0"/>
              </a:spcAft>
              <a:buFont typeface="Wingdings" pitchFamily="2" charset="2"/>
              <a:buNone/>
              <a:defRPr lang="en-GB" sz="105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Tree>
    <p:extLst>
      <p:ext uri="{BB962C8B-B14F-4D97-AF65-F5344CB8AC3E}">
        <p14:creationId xmlns:p14="http://schemas.microsoft.com/office/powerpoint/2010/main" val="2000725547"/>
      </p:ext>
    </p:extLst>
  </p:cSld>
  <p:clrMapOvr>
    <a:masterClrMapping/>
  </p:clrMapOvr>
  <p:transition/>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1"/>
            <a:ext cx="837842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1800" b="0" kern="1200" cap="none" baseline="0" noProof="0" dirty="0" smtClean="0">
                <a:solidFill>
                  <a:schemeClr val="tx1"/>
                </a:solidFill>
                <a:latin typeface="+mj-lt"/>
                <a:ea typeface="+mj-ea"/>
                <a:cs typeface="+mj-cs"/>
              </a:defRPr>
            </a:lvl1pPr>
          </a:lstStyle>
          <a:p>
            <a:pPr lvl="0" algn="l" defTabSz="914378"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7"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Tree>
    <p:extLst>
      <p:ext uri="{BB962C8B-B14F-4D97-AF65-F5344CB8AC3E}">
        <p14:creationId xmlns:p14="http://schemas.microsoft.com/office/powerpoint/2010/main" val="2340132459"/>
      </p:ext>
    </p:extLst>
  </p:cSld>
  <p:clrMapOvr>
    <a:masterClrMapping/>
  </p:clrMapOvr>
  <p:transition/>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9145787" cy="6858000"/>
          </a:xfrm>
          <a:prstGeom prst="rect">
            <a:avLst/>
          </a:prstGeom>
          <a:noFill/>
          <a:ln w="3175" algn="ctr">
            <a:noFill/>
            <a:miter lim="800000"/>
            <a:headEnd/>
            <a:tailEnd/>
          </a:ln>
        </p:spPr>
        <p:txBody>
          <a:bodyPr/>
          <a:lstStyle>
            <a:lvl1pPr>
              <a:defRPr sz="1600"/>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4"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3" name="Text Placeholder 2" descr="&lt;IGNORE&gt;" title="&lt;IGNORE&gt;"/>
          <p:cNvSpPr>
            <a:spLocks noGrp="1"/>
          </p:cNvSpPr>
          <p:nvPr>
            <p:ph type="body" sz="quarter" idx="13"/>
          </p:nvPr>
        </p:nvSpPr>
        <p:spPr>
          <a:xfrm>
            <a:off x="384885" y="1438480"/>
            <a:ext cx="8374921" cy="2861742"/>
          </a:xfrm>
        </p:spPr>
        <p:txBody>
          <a:bodyPr/>
          <a:lstStyle>
            <a:lvl1pPr>
              <a:lnSpc>
                <a:spcPct val="110000"/>
              </a:lnSpc>
              <a:defRPr lang="en-US" sz="2550" b="1" kern="1200" dirty="0" smtClean="0">
                <a:solidFill>
                  <a:schemeClr val="tx1"/>
                </a:solidFill>
                <a:latin typeface="+mj-lt"/>
                <a:ea typeface="+mn-ea"/>
                <a:cs typeface="+mn-cs"/>
              </a:defRPr>
            </a:lvl1pPr>
          </a:lstStyle>
          <a:p>
            <a:pPr lvl="0"/>
            <a:r>
              <a:rPr lang="en-US"/>
              <a:t>Edit Master text styles</a:t>
            </a:r>
          </a:p>
        </p:txBody>
      </p:sp>
    </p:spTree>
    <p:extLst>
      <p:ext uri="{BB962C8B-B14F-4D97-AF65-F5344CB8AC3E}">
        <p14:creationId xmlns:p14="http://schemas.microsoft.com/office/powerpoint/2010/main" val="1802719120"/>
      </p:ext>
    </p:extLst>
  </p:cSld>
  <p:clrMapOvr>
    <a:masterClrMapping/>
  </p:clrMapOvr>
  <p:transition/>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Q&amp;A">
    <p:spTree>
      <p:nvGrpSpPr>
        <p:cNvPr id="1" name=""/>
        <p:cNvGrpSpPr/>
        <p:nvPr/>
      </p:nvGrpSpPr>
      <p:grpSpPr>
        <a:xfrm>
          <a:off x="0" y="0"/>
          <a:ext cx="0" cy="0"/>
          <a:chOff x="0" y="0"/>
          <a:chExt cx="0" cy="0"/>
        </a:xfrm>
      </p:grpSpPr>
      <p:sp>
        <p:nvSpPr>
          <p:cNvPr id="22" name="Rectangle 21"/>
          <p:cNvSpPr/>
          <p:nvPr/>
        </p:nvSpPr>
        <p:spPr bwMode="gray">
          <a:xfrm>
            <a:off x="1" y="4313785"/>
            <a:ext cx="9144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23" name="Rectangle 22" descr="&lt;Shell Yellow Bar&gt;" title="&lt;Shell Yellow Bar&gt;"/>
          <p:cNvSpPr/>
          <p:nvPr/>
        </p:nvSpPr>
        <p:spPr bwMode="gray">
          <a:xfrm>
            <a:off x="571495" y="1524000"/>
            <a:ext cx="952488"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24" name="Title 1"/>
          <p:cNvSpPr>
            <a:spLocks noGrp="1"/>
          </p:cNvSpPr>
          <p:nvPr>
            <p:ph type="title"/>
          </p:nvPr>
        </p:nvSpPr>
        <p:spPr>
          <a:xfrm>
            <a:off x="572400" y="2636981"/>
            <a:ext cx="3890604" cy="1362075"/>
          </a:xfrm>
          <a:prstGeom prst="rect">
            <a:avLst/>
          </a:prstGeom>
        </p:spPr>
        <p:txBody>
          <a:bodyPr lIns="0" tIns="0" rIns="0" bIns="0"/>
          <a:lstStyle>
            <a:lvl1pPr algn="l">
              <a:defRPr sz="105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572400" y="1696947"/>
            <a:ext cx="4781821" cy="821230"/>
          </a:xfrm>
          <a:prstGeom prst="rect">
            <a:avLst/>
          </a:prstGeom>
        </p:spPr>
        <p:txBody>
          <a:bodyPr lIns="0" tIns="0" rIns="0" bIns="0" anchor="t" anchorCtr="0"/>
          <a:lstStyle>
            <a:lvl1pPr marL="0" indent="0">
              <a:lnSpc>
                <a:spcPct val="100000"/>
              </a:lnSpc>
              <a:spcAft>
                <a:spcPts val="0"/>
              </a:spcAft>
              <a:buNone/>
              <a:defRPr sz="2100" b="0" cap="none" baseline="0">
                <a:solidFill>
                  <a:schemeClr val="tx1"/>
                </a:solidFill>
                <a:latin typeface="+mj-lt"/>
              </a:defRPr>
            </a:lvl1pPr>
            <a:lvl2pPr marL="457189" indent="0">
              <a:buNone/>
              <a:defRPr sz="1800"/>
            </a:lvl2pPr>
            <a:lvl3pPr marL="914378" indent="0">
              <a:buNone/>
              <a:defRPr sz="1600"/>
            </a:lvl3pPr>
            <a:lvl4pPr marL="1371566" indent="0">
              <a:buNone/>
              <a:defRPr sz="1400"/>
            </a:lvl4pPr>
            <a:lvl5pPr marL="1828754" indent="0">
              <a:buNone/>
              <a:defRPr sz="1400"/>
            </a:lvl5pPr>
            <a:lvl6pPr marL="2285943" indent="0">
              <a:buNone/>
              <a:defRPr sz="1400"/>
            </a:lvl6pPr>
            <a:lvl7pPr marL="2743132" indent="0">
              <a:buNone/>
              <a:defRPr sz="1400"/>
            </a:lvl7pPr>
            <a:lvl8pPr marL="3200320" indent="0">
              <a:buNone/>
              <a:defRPr sz="1400"/>
            </a:lvl8pPr>
            <a:lvl9pPr marL="3657509" indent="0">
              <a:buNone/>
              <a:defRPr sz="1400"/>
            </a:lvl9pPr>
          </a:lstStyle>
          <a:p>
            <a:pPr lvl="0"/>
            <a:r>
              <a:rPr lang="en-US"/>
              <a:t>Edit Master text styles</a:t>
            </a:r>
          </a:p>
        </p:txBody>
      </p:sp>
      <p:sp>
        <p:nvSpPr>
          <p:cNvPr id="26"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27" name="Text Box 11" descr="&lt;COMPANY_NAME&gt;"/>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28"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grpSp>
        <p:nvGrpSpPr>
          <p:cNvPr id="31" name="Group 30"/>
          <p:cNvGrpSpPr/>
          <p:nvPr/>
        </p:nvGrpSpPr>
        <p:grpSpPr bwMode="gray">
          <a:xfrm>
            <a:off x="4837510" y="2557463"/>
            <a:ext cx="3898106"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350"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350"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350" dirty="0"/>
            </a:p>
          </p:txBody>
        </p:sp>
      </p:grpSp>
    </p:spTree>
    <p:extLst>
      <p:ext uri="{BB962C8B-B14F-4D97-AF65-F5344CB8AC3E}">
        <p14:creationId xmlns:p14="http://schemas.microsoft.com/office/powerpoint/2010/main" val="2293448160"/>
      </p:ext>
    </p:extLst>
  </p:cSld>
  <p:clrMapOvr>
    <a:masterClrMapping/>
  </p:clrMapOvr>
  <p:transition/>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10"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1"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Tree>
    <p:extLst>
      <p:ext uri="{BB962C8B-B14F-4D97-AF65-F5344CB8AC3E}">
        <p14:creationId xmlns:p14="http://schemas.microsoft.com/office/powerpoint/2010/main" val="2130053382"/>
      </p:ext>
    </p:extLst>
  </p:cSld>
  <p:clrMapOvr>
    <a:masterClrMapping/>
  </p:clrMapOvr>
  <p:transition/>
  <p:hf sldNum="0"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nd Slide (Mandatory)">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2656" y="1257010"/>
            <a:ext cx="3237300" cy="4316400"/>
          </a:xfrm>
          <a:prstGeom prst="rect">
            <a:avLst/>
          </a:prstGeom>
        </p:spPr>
      </p:pic>
    </p:spTree>
    <p:extLst>
      <p:ext uri="{BB962C8B-B14F-4D97-AF65-F5344CB8AC3E}">
        <p14:creationId xmlns:p14="http://schemas.microsoft.com/office/powerpoint/2010/main" val="3653238352"/>
      </p:ext>
    </p:extLst>
  </p:cSld>
  <p:clrMapOvr>
    <a:masterClrMapping/>
  </p:clrMapOvr>
  <p:transition/>
  <p:hf sldNum="0" hdr="0" ftr="0"/>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Option 2">
    <p:spTree>
      <p:nvGrpSpPr>
        <p:cNvPr id="1" name=""/>
        <p:cNvGrpSpPr/>
        <p:nvPr/>
      </p:nvGrpSpPr>
      <p:grpSpPr>
        <a:xfrm>
          <a:off x="0" y="0"/>
          <a:ext cx="0" cy="0"/>
          <a:chOff x="0" y="0"/>
          <a:chExt cx="0" cy="0"/>
        </a:xfrm>
      </p:grpSpPr>
      <p:sp>
        <p:nvSpPr>
          <p:cNvPr id="19" name="Rectangle 18"/>
          <p:cNvSpPr/>
          <p:nvPr/>
        </p:nvSpPr>
        <p:spPr bwMode="gray">
          <a:xfrm>
            <a:off x="1" y="4313786"/>
            <a:ext cx="9143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20" name="Rectangle 2"/>
          <p:cNvSpPr>
            <a:spLocks noGrp="1" noChangeArrowheads="1"/>
          </p:cNvSpPr>
          <p:nvPr>
            <p:ph type="ctrTitle"/>
          </p:nvPr>
        </p:nvSpPr>
        <p:spPr>
          <a:xfrm>
            <a:off x="1334618" y="950400"/>
            <a:ext cx="7424810" cy="918000"/>
          </a:xfrm>
          <a:noFill/>
        </p:spPr>
        <p:txBody>
          <a:bodyPr lIns="0" tIns="0" rIns="0" anchor="ctr" anchorCtr="0"/>
          <a:lstStyle>
            <a:lvl1pPr>
              <a:lnSpc>
                <a:spcPct val="110000"/>
              </a:lnSpc>
              <a:defRPr sz="21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334618" y="3310197"/>
            <a:ext cx="3623492" cy="749808"/>
          </a:xfrm>
        </p:spPr>
        <p:txBody>
          <a:bodyPr anchor="b" anchorCtr="0"/>
          <a:lstStyle>
            <a:lvl1pPr marL="0" indent="0">
              <a:lnSpc>
                <a:spcPct val="100000"/>
              </a:lnSpc>
              <a:spcBef>
                <a:spcPct val="0"/>
              </a:spcBef>
              <a:spcAft>
                <a:spcPts val="0"/>
              </a:spcAft>
              <a:buFont typeface="Wingdings" pitchFamily="2" charset="2"/>
              <a:buNone/>
              <a:defRPr sz="135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334618" y="4588235"/>
            <a:ext cx="3653193" cy="237600"/>
          </a:xfrm>
        </p:spPr>
        <p:txBody>
          <a:bodyPr anchor="t" anchorCtr="0"/>
          <a:lstStyle>
            <a:lvl1pPr>
              <a:lnSpc>
                <a:spcPct val="100000"/>
              </a:lnSpc>
              <a:buNone/>
              <a:defRPr sz="105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334618" y="4840064"/>
            <a:ext cx="3653193" cy="489785"/>
          </a:xfrm>
        </p:spPr>
        <p:txBody>
          <a:bodyPr anchor="t" anchorCtr="0"/>
          <a:lstStyle>
            <a:lvl1pPr>
              <a:lnSpc>
                <a:spcPct val="100000"/>
              </a:lnSpc>
              <a:buNone/>
              <a:defRPr sz="105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31"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36" name="Rectangle 35" descr="&lt;Shell Yellow Bar&gt;" title="&lt;Shell Yellow Bar&gt;"/>
          <p:cNvSpPr/>
          <p:nvPr/>
        </p:nvSpPr>
        <p:spPr bwMode="gray">
          <a:xfrm>
            <a:off x="1333508" y="761998"/>
            <a:ext cx="952488"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37" name="Picture 36"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0" y="645968"/>
            <a:ext cx="1143000" cy="1524000"/>
          </a:xfrm>
          <a:prstGeom prst="rect">
            <a:avLst/>
          </a:prstGeom>
        </p:spPr>
      </p:pic>
      <p:sp>
        <p:nvSpPr>
          <p:cNvPr id="3" name="Picture Placeholder 2"/>
          <p:cNvSpPr>
            <a:spLocks noGrp="1"/>
          </p:cNvSpPr>
          <p:nvPr>
            <p:ph type="pic" sz="quarter" idx="12"/>
          </p:nvPr>
        </p:nvSpPr>
        <p:spPr>
          <a:xfrm>
            <a:off x="5136314" y="2795384"/>
            <a:ext cx="3623114" cy="3049484"/>
          </a:xfrm>
        </p:spPr>
        <p:txBody>
          <a:bodyPr/>
          <a:lstStyle>
            <a:lvl1pPr>
              <a:defRPr sz="1600"/>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13"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860841447"/>
      </p:ext>
    </p:extLst>
  </p:cSld>
  <p:clrMapOvr>
    <a:masterClrMapping/>
  </p:clrMapOvr>
  <p:transition/>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Option 3">
    <p:spTree>
      <p:nvGrpSpPr>
        <p:cNvPr id="1" name=""/>
        <p:cNvGrpSpPr/>
        <p:nvPr/>
      </p:nvGrpSpPr>
      <p:grpSpPr>
        <a:xfrm>
          <a:off x="0" y="0"/>
          <a:ext cx="0" cy="0"/>
          <a:chOff x="0" y="0"/>
          <a:chExt cx="0" cy="0"/>
        </a:xfrm>
      </p:grpSpPr>
      <p:grpSp>
        <p:nvGrpSpPr>
          <p:cNvPr id="2" name="Group 1"/>
          <p:cNvGrpSpPr/>
          <p:nvPr/>
        </p:nvGrpSpPr>
        <p:grpSpPr bwMode="gray">
          <a:xfrm>
            <a:off x="558086" y="3556003"/>
            <a:ext cx="515690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1" y="1"/>
            <a:ext cx="9146042"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1600"/>
            </a:lvl1pPr>
          </a:lstStyle>
          <a:p>
            <a:r>
              <a:rPr lang="en-US"/>
              <a:t>Click icon to add picture</a:t>
            </a:r>
            <a:endParaRPr lang="en-GB" dirty="0"/>
          </a:p>
        </p:txBody>
      </p:sp>
      <p:sp>
        <p:nvSpPr>
          <p:cNvPr id="106" name="Text Box 11" descr="&lt;COMPANY_NAME&gt;"/>
          <p:cNvSpPr txBox="1">
            <a:spLocks noChangeArrowheads="1"/>
          </p:cNvSpPr>
          <p:nvPr/>
        </p:nvSpPr>
        <p:spPr bwMode="auto">
          <a:xfrm>
            <a:off x="570284" y="6462713"/>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107"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1631625" y="4003697"/>
            <a:ext cx="3884804" cy="834301"/>
          </a:xfrm>
          <a:noFill/>
        </p:spPr>
        <p:txBody>
          <a:bodyPr lIns="0" tIns="0" rIns="0" anchor="ctr" anchorCtr="0"/>
          <a:lstStyle>
            <a:lvl1pPr>
              <a:lnSpc>
                <a:spcPct val="100000"/>
              </a:lnSpc>
              <a:defRPr sz="1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1631625" y="5120641"/>
            <a:ext cx="3884804" cy="372439"/>
          </a:xfrm>
        </p:spPr>
        <p:txBody>
          <a:bodyPr anchor="b" anchorCtr="0"/>
          <a:lstStyle>
            <a:lvl1pPr marL="0" indent="0">
              <a:lnSpc>
                <a:spcPct val="90000"/>
              </a:lnSpc>
              <a:spcBef>
                <a:spcPct val="0"/>
              </a:spcBef>
              <a:spcAft>
                <a:spcPts val="0"/>
              </a:spcAft>
              <a:buFont typeface="Wingdings" pitchFamily="2" charset="2"/>
              <a:buNone/>
              <a:defRPr sz="105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1631626" y="5666465"/>
            <a:ext cx="3890798" cy="237600"/>
          </a:xfrm>
        </p:spPr>
        <p:txBody>
          <a:bodyPr anchor="t" anchorCtr="0"/>
          <a:lstStyle>
            <a:lvl1pPr>
              <a:lnSpc>
                <a:spcPct val="100000"/>
              </a:lnSpc>
              <a:buNone/>
              <a:defRPr sz="105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1631626" y="5923869"/>
            <a:ext cx="3890798" cy="237600"/>
          </a:xfrm>
        </p:spPr>
        <p:txBody>
          <a:bodyPr anchor="t" anchorCtr="0"/>
          <a:lstStyle>
            <a:lvl1pPr>
              <a:lnSpc>
                <a:spcPct val="100000"/>
              </a:lnSpc>
              <a:buNone/>
              <a:defRPr sz="105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8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974081626"/>
      </p:ext>
    </p:extLst>
  </p:cSld>
  <p:clrMapOvr>
    <a:masterClrMapping/>
  </p:clrMapOvr>
  <p:transition/>
  <p:hf sldNum="0" hdr="0" ftr="0"/>
  <p:extLst mod="1">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1" y="1"/>
            <a:ext cx="9146042"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1600"/>
            </a:lvl1pPr>
          </a:lstStyle>
          <a:p>
            <a:r>
              <a:rPr lang="en-US"/>
              <a:t>Click icon to add picture</a:t>
            </a:r>
            <a:endParaRPr lang="en-GB" dirty="0"/>
          </a:p>
        </p:txBody>
      </p:sp>
      <p:grpSp>
        <p:nvGrpSpPr>
          <p:cNvPr id="2" name="Group 1"/>
          <p:cNvGrpSpPr/>
          <p:nvPr/>
        </p:nvGrpSpPr>
        <p:grpSpPr bwMode="gray">
          <a:xfrm>
            <a:off x="558086" y="3556003"/>
            <a:ext cx="515690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p:nvSpPr>
        <p:spPr bwMode="auto">
          <a:xfrm>
            <a:off x="570284" y="6462713"/>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107"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1631625" y="4003200"/>
            <a:ext cx="3884804" cy="835200"/>
          </a:xfrm>
          <a:noFill/>
        </p:spPr>
        <p:txBody>
          <a:bodyPr lIns="0" tIns="0" rIns="0" anchor="ctr" anchorCtr="0"/>
          <a:lstStyle>
            <a:lvl1pPr>
              <a:lnSpc>
                <a:spcPct val="100000"/>
              </a:lnSpc>
              <a:defRPr sz="1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1631625" y="5120641"/>
            <a:ext cx="3884804" cy="372439"/>
          </a:xfrm>
        </p:spPr>
        <p:txBody>
          <a:bodyPr anchor="b" anchorCtr="0"/>
          <a:lstStyle>
            <a:lvl1pPr marL="0" indent="0">
              <a:lnSpc>
                <a:spcPct val="90000"/>
              </a:lnSpc>
              <a:spcBef>
                <a:spcPct val="0"/>
              </a:spcBef>
              <a:spcAft>
                <a:spcPts val="0"/>
              </a:spcAft>
              <a:buFont typeface="Wingdings" pitchFamily="2" charset="2"/>
              <a:buNone/>
              <a:defRPr sz="105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1631626" y="5666465"/>
            <a:ext cx="3890798" cy="237600"/>
          </a:xfrm>
        </p:spPr>
        <p:txBody>
          <a:bodyPr anchor="t" anchorCtr="0"/>
          <a:lstStyle>
            <a:lvl1pPr>
              <a:lnSpc>
                <a:spcPct val="100000"/>
              </a:lnSpc>
              <a:buNone/>
              <a:defRPr sz="105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1631626" y="5923869"/>
            <a:ext cx="3890798" cy="237600"/>
          </a:xfrm>
        </p:spPr>
        <p:txBody>
          <a:bodyPr anchor="t" anchorCtr="0"/>
          <a:lstStyle>
            <a:lvl1pPr>
              <a:lnSpc>
                <a:spcPct val="100000"/>
              </a:lnSpc>
              <a:buNone/>
              <a:defRPr sz="105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8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2725427890"/>
      </p:ext>
    </p:extLst>
  </p:cSld>
  <p:clrMapOvr>
    <a:masterClrMapping/>
  </p:clrMapOvr>
  <p:transition/>
  <p:hf sldNum="0" hdr="0" ftr="0"/>
  <p:extLst mod="1">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1"/>
            <a:ext cx="837842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381000" y="1528764"/>
            <a:ext cx="8378429" cy="4830761"/>
          </a:xfrm>
        </p:spPr>
        <p:txBody>
          <a:bodyPr/>
          <a:lstStyle>
            <a:lvl1pPr marL="0" indent="0" defTabSz="268281">
              <a:lnSpc>
                <a:spcPct val="140000"/>
              </a:lnSpc>
              <a:spcBef>
                <a:spcPts val="0"/>
              </a:spcBef>
              <a:defRPr sz="1350"/>
            </a:lvl1pPr>
            <a:lvl2pPr marL="172800" indent="-172800" defTabSz="268281">
              <a:lnSpc>
                <a:spcPct val="140000"/>
              </a:lnSpc>
              <a:spcBef>
                <a:spcPts val="0"/>
              </a:spcBef>
              <a:defRPr sz="1350"/>
            </a:lvl2pPr>
            <a:lvl3pPr marL="344250" indent="-171450" defTabSz="268281">
              <a:lnSpc>
                <a:spcPct val="140000"/>
              </a:lnSpc>
              <a:spcBef>
                <a:spcPts val="0"/>
              </a:spcBef>
              <a:buClr>
                <a:schemeClr val="tx1"/>
              </a:buClr>
              <a:buSzPct val="75000"/>
              <a:buFont typeface="Wingdings" pitchFamily="2" charset="2"/>
              <a:buChar char=""/>
              <a:defRPr sz="1350"/>
            </a:lvl3pPr>
            <a:lvl4pPr marL="515700" indent="-171450" defTabSz="268281">
              <a:lnSpc>
                <a:spcPct val="140000"/>
              </a:lnSpc>
              <a:spcBef>
                <a:spcPts val="0"/>
              </a:spcBef>
              <a:buClr>
                <a:schemeClr val="tx1"/>
              </a:buClr>
              <a:buSzPct val="75000"/>
              <a:buFont typeface="Wingdings" pitchFamily="2" charset="2"/>
              <a:buChar char=""/>
              <a:defRPr sz="1350"/>
            </a:lvl4pPr>
            <a:lvl5pPr marL="668100" indent="-152400" defTabSz="268281">
              <a:lnSpc>
                <a:spcPct val="140000"/>
              </a:lnSpc>
              <a:spcBef>
                <a:spcPts val="0"/>
              </a:spcBef>
              <a:buClr>
                <a:schemeClr val="tx1"/>
              </a:buClr>
              <a:buSzPct val="75000"/>
              <a:buFont typeface="Wingdings" pitchFamily="2" charset="2"/>
              <a:buChar char=""/>
              <a:defRPr sz="1200"/>
            </a:lvl5pPr>
            <a:lvl6pPr marL="782400" indent="-114300" defTabSz="268281">
              <a:lnSpc>
                <a:spcPct val="140000"/>
              </a:lnSpc>
              <a:buClr>
                <a:schemeClr val="tx1"/>
              </a:buClr>
              <a:buSzPct val="75000"/>
              <a:buFont typeface="Wingdings" pitchFamily="2" charset="2"/>
              <a:buChar char=""/>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3"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4271825730"/>
      </p:ext>
    </p:extLst>
  </p:cSld>
  <p:clrMapOvr>
    <a:masterClrMapping/>
  </p:clrMapOvr>
  <p:transition/>
  <p:hf sldNum="0" hdr="0" ftr="0"/>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1786" y="0"/>
            <a:ext cx="9145787"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1600"/>
            </a:lvl1pPr>
          </a:lstStyle>
          <a:p>
            <a:r>
              <a:rPr lang="en-US"/>
              <a:t>Click icon to add picture</a:t>
            </a:r>
            <a:endParaRPr lang="en-GB" dirty="0"/>
          </a:p>
        </p:txBody>
      </p:sp>
      <p:sp>
        <p:nvSpPr>
          <p:cNvPr id="34" name="Rectangle 2"/>
          <p:cNvSpPr>
            <a:spLocks noGrp="1" noChangeArrowheads="1"/>
          </p:cNvSpPr>
          <p:nvPr>
            <p:ph type="title"/>
          </p:nvPr>
        </p:nvSpPr>
        <p:spPr bwMode="auto">
          <a:xfrm>
            <a:off x="381000" y="712801"/>
            <a:ext cx="837842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381000" y="1528764"/>
            <a:ext cx="4101704" cy="4830761"/>
          </a:xfrm>
        </p:spPr>
        <p:txBody>
          <a:bodyPr/>
          <a:lstStyle>
            <a:lvl1pPr marL="0" indent="0" defTabSz="268281">
              <a:lnSpc>
                <a:spcPct val="140000"/>
              </a:lnSpc>
              <a:spcBef>
                <a:spcPts val="0"/>
              </a:spcBef>
              <a:defRPr sz="1350"/>
            </a:lvl1pPr>
            <a:lvl2pPr marL="172800" indent="-172800" defTabSz="268281">
              <a:lnSpc>
                <a:spcPct val="140000"/>
              </a:lnSpc>
              <a:spcBef>
                <a:spcPts val="0"/>
              </a:spcBef>
              <a:defRPr sz="1350"/>
            </a:lvl2pPr>
            <a:lvl3pPr marL="344250" indent="-171450" defTabSz="268281">
              <a:lnSpc>
                <a:spcPct val="140000"/>
              </a:lnSpc>
              <a:spcBef>
                <a:spcPts val="0"/>
              </a:spcBef>
              <a:buClr>
                <a:schemeClr val="tx1"/>
              </a:buClr>
              <a:buSzPct val="75000"/>
              <a:buFont typeface="Wingdings" pitchFamily="2" charset="2"/>
              <a:buChar char=""/>
              <a:defRPr sz="1350"/>
            </a:lvl3pPr>
            <a:lvl4pPr marL="515700" indent="-171450" defTabSz="268281">
              <a:lnSpc>
                <a:spcPct val="140000"/>
              </a:lnSpc>
              <a:spcBef>
                <a:spcPts val="0"/>
              </a:spcBef>
              <a:buClr>
                <a:schemeClr val="tx1"/>
              </a:buClr>
              <a:buSzPct val="75000"/>
              <a:buFont typeface="Wingdings" pitchFamily="2" charset="2"/>
              <a:buChar char=""/>
              <a:defRPr sz="1350"/>
            </a:lvl4pPr>
            <a:lvl5pPr marL="668100" indent="-152400" defTabSz="268281">
              <a:lnSpc>
                <a:spcPct val="140000"/>
              </a:lnSpc>
              <a:spcBef>
                <a:spcPts val="0"/>
              </a:spcBef>
              <a:buClr>
                <a:schemeClr val="tx1"/>
              </a:buClr>
              <a:buSzPct val="75000"/>
              <a:buFont typeface="Wingdings" pitchFamily="2" charset="2"/>
              <a:buChar char=""/>
              <a:defRPr sz="1200"/>
            </a:lvl5pPr>
            <a:lvl6pPr marL="782400" indent="-114300" defTabSz="268281">
              <a:lnSpc>
                <a:spcPct val="140000"/>
              </a:lnSpc>
              <a:buClr>
                <a:schemeClr val="tx1"/>
              </a:buClr>
              <a:buSzPct val="75000"/>
              <a:buFont typeface="Wingdings" pitchFamily="2" charset="2"/>
              <a:buChar char=""/>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3"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368381860"/>
      </p:ext>
    </p:extLst>
  </p:cSld>
  <p:clrMapOvr>
    <a:masterClrMapping/>
  </p:clrMapOvr>
  <p:transition/>
  <p:hf sldNum="0" hdr="0" ftr="0"/>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0"/>
            <a:ext cx="8378429"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18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381000" y="1528763"/>
            <a:ext cx="8378429" cy="4830762"/>
          </a:xfrm>
        </p:spPr>
        <p:txBody>
          <a:bodyPr/>
          <a:lstStyle>
            <a:lvl1pPr marL="0" indent="0" defTabSz="268281">
              <a:lnSpc>
                <a:spcPct val="140000"/>
              </a:lnSpc>
              <a:spcBef>
                <a:spcPts val="0"/>
              </a:spcBef>
              <a:defRPr sz="1050"/>
            </a:lvl1pPr>
            <a:lvl2pPr marL="132300" indent="-132300" defTabSz="268281">
              <a:lnSpc>
                <a:spcPct val="140000"/>
              </a:lnSpc>
              <a:spcBef>
                <a:spcPts val="0"/>
              </a:spcBef>
              <a:defRPr sz="1050"/>
            </a:lvl2pPr>
            <a:lvl3pPr marL="265650" indent="-133350" defTabSz="268281">
              <a:lnSpc>
                <a:spcPct val="140000"/>
              </a:lnSpc>
              <a:spcBef>
                <a:spcPts val="0"/>
              </a:spcBef>
              <a:buClr>
                <a:schemeClr val="tx1"/>
              </a:buClr>
              <a:buSzPct val="75000"/>
              <a:buFont typeface="Wingdings" pitchFamily="2" charset="2"/>
              <a:buChar char=""/>
              <a:defRPr sz="1050"/>
            </a:lvl3pPr>
            <a:lvl4pPr marL="399000" indent="-133350" defTabSz="268281">
              <a:lnSpc>
                <a:spcPct val="140000"/>
              </a:lnSpc>
              <a:spcBef>
                <a:spcPts val="0"/>
              </a:spcBef>
              <a:buClr>
                <a:schemeClr val="tx1"/>
              </a:buClr>
              <a:buSzPct val="75000"/>
              <a:buFont typeface="Wingdings" pitchFamily="2" charset="2"/>
              <a:buChar char=""/>
              <a:defRPr sz="1050"/>
            </a:lvl4pPr>
            <a:lvl5pPr marL="513300" indent="-114300" defTabSz="268281">
              <a:lnSpc>
                <a:spcPct val="140000"/>
              </a:lnSpc>
              <a:spcBef>
                <a:spcPts val="0"/>
              </a:spcBef>
              <a:buClr>
                <a:schemeClr val="tx1"/>
              </a:buClr>
              <a:buSzPct val="75000"/>
              <a:buFont typeface="Wingdings" pitchFamily="2" charset="2"/>
              <a:buChar char=""/>
              <a:tabLst/>
              <a:defRPr sz="900"/>
            </a:lvl5pPr>
            <a:lvl6pPr marL="618075" indent="-104775" defTabSz="268281">
              <a:lnSpc>
                <a:spcPct val="140000"/>
              </a:lnSpc>
              <a:buClr>
                <a:schemeClr val="tx1"/>
              </a:buClr>
              <a:buSzPct val="75000"/>
              <a:buFont typeface="Wingdings" pitchFamily="2" charset="2"/>
              <a:buChar char=""/>
              <a:defRPr sz="825"/>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6"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345664837"/>
      </p:ext>
    </p:extLst>
  </p:cSld>
  <p:clrMapOvr>
    <a:masterClrMapping/>
  </p:clrMapOvr>
  <p:transition/>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1"/>
            <a:ext cx="8378429"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18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4661298" y="1528765"/>
            <a:ext cx="4098131" cy="4830761"/>
          </a:xfrm>
        </p:spPr>
        <p:txBody>
          <a:bodyPr/>
          <a:lstStyle>
            <a:lvl1pPr marL="0" indent="0">
              <a:spcAft>
                <a:spcPts val="0"/>
              </a:spcAft>
              <a:buClr>
                <a:schemeClr val="accent2"/>
              </a:buClr>
              <a:buSzPct val="85000"/>
              <a:buFont typeface="Wingdings" pitchFamily="2" charset="2"/>
              <a:buNone/>
              <a:defRPr sz="1350"/>
            </a:lvl1pPr>
            <a:lvl2pPr marL="172800" indent="-172800">
              <a:spcAft>
                <a:spcPts val="0"/>
              </a:spcAft>
              <a:buClr>
                <a:schemeClr val="accent2"/>
              </a:buClr>
              <a:buSzPct val="85000"/>
              <a:buFont typeface="Wingdings" pitchFamily="2" charset="2"/>
              <a:buChar char="n"/>
              <a:defRPr sz="1350"/>
            </a:lvl2pPr>
            <a:lvl3pPr marL="344250" indent="-171450">
              <a:spcBef>
                <a:spcPts val="0"/>
              </a:spcBef>
              <a:spcAft>
                <a:spcPts val="0"/>
              </a:spcAft>
              <a:buClr>
                <a:schemeClr val="tx1"/>
              </a:buClr>
              <a:buFont typeface="Wingdings" pitchFamily="2" charset="2"/>
              <a:buChar char=""/>
              <a:defRPr sz="1350"/>
            </a:lvl3pPr>
            <a:lvl4pPr marL="515700" indent="-171450">
              <a:spcBef>
                <a:spcPts val="0"/>
              </a:spcBef>
              <a:spcAft>
                <a:spcPts val="0"/>
              </a:spcAft>
              <a:buClr>
                <a:schemeClr val="tx1"/>
              </a:buClr>
              <a:buFont typeface="Wingdings" pitchFamily="2" charset="2"/>
              <a:buChar char=""/>
              <a:defRPr sz="1350"/>
            </a:lvl4pPr>
            <a:lvl5pPr marL="668100" indent="-152400">
              <a:spcBef>
                <a:spcPts val="0"/>
              </a:spcBef>
              <a:spcAft>
                <a:spcPts val="0"/>
              </a:spcAft>
              <a:buClr>
                <a:schemeClr val="tx1"/>
              </a:buClr>
              <a:buFont typeface="Wingdings" pitchFamily="2" charset="2"/>
              <a:buChar char=""/>
              <a:defRPr sz="1200"/>
            </a:lvl5pPr>
            <a:lvl6pPr marL="782400" indent="-114300">
              <a:spcBef>
                <a:spcPts val="0"/>
              </a:spcBef>
              <a:spcAft>
                <a:spcPts val="0"/>
              </a:spcAft>
              <a:buClr>
                <a:schemeClr val="tx1"/>
              </a:buClr>
              <a:buFont typeface="Wingdings" pitchFamily="2" charset="2"/>
              <a:buChar char="n"/>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381000" y="1528763"/>
            <a:ext cx="4101704" cy="4830763"/>
          </a:xfrm>
        </p:spPr>
        <p:txBody>
          <a:bodyPr/>
          <a:lstStyle>
            <a:lvl1pPr marL="0" indent="0">
              <a:spcAft>
                <a:spcPts val="0"/>
              </a:spcAft>
              <a:buClr>
                <a:schemeClr val="accent2"/>
              </a:buClr>
              <a:buSzPct val="85000"/>
              <a:buFont typeface="Wingdings" pitchFamily="2" charset="2"/>
              <a:buNone/>
              <a:defRPr sz="1350"/>
            </a:lvl1pPr>
            <a:lvl2pPr marL="172800" indent="-172800">
              <a:spcAft>
                <a:spcPts val="0"/>
              </a:spcAft>
              <a:buClr>
                <a:schemeClr val="accent2"/>
              </a:buClr>
              <a:buSzPct val="85000"/>
              <a:buFont typeface="Wingdings" pitchFamily="2" charset="2"/>
              <a:buChar char="n"/>
              <a:defRPr sz="1350"/>
            </a:lvl2pPr>
            <a:lvl3pPr marL="344250" indent="-171450">
              <a:spcAft>
                <a:spcPts val="0"/>
              </a:spcAft>
              <a:buClr>
                <a:schemeClr val="tx1"/>
              </a:buClr>
              <a:buFont typeface="Wingdings" pitchFamily="2" charset="2"/>
              <a:buChar char=""/>
              <a:defRPr sz="1350"/>
            </a:lvl3pPr>
            <a:lvl4pPr marL="515700" indent="-171450">
              <a:spcBef>
                <a:spcPts val="0"/>
              </a:spcBef>
              <a:spcAft>
                <a:spcPts val="0"/>
              </a:spcAft>
              <a:buClr>
                <a:schemeClr val="tx1"/>
              </a:buClr>
              <a:buFont typeface="Wingdings" pitchFamily="2" charset="2"/>
              <a:buChar char=""/>
              <a:defRPr sz="1350"/>
            </a:lvl4pPr>
            <a:lvl5pPr marL="668100" indent="-152400">
              <a:spcBef>
                <a:spcPts val="0"/>
              </a:spcBef>
              <a:spcAft>
                <a:spcPts val="0"/>
              </a:spcAft>
              <a:buClr>
                <a:schemeClr val="tx1"/>
              </a:buClr>
              <a:buFont typeface="Wingdings" pitchFamily="2" charset="2"/>
              <a:buChar char=""/>
              <a:defRPr sz="1200"/>
            </a:lvl5pPr>
            <a:lvl6pPr marL="782400" indent="-114300">
              <a:spcBef>
                <a:spcPts val="0"/>
              </a:spcBef>
              <a:spcAft>
                <a:spcPts val="0"/>
              </a:spcAft>
              <a:buClr>
                <a:schemeClr val="tx1"/>
              </a:buClr>
              <a:buFont typeface="Wingdings" pitchFamily="2" charset="2"/>
              <a:buChar char=""/>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8"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2308611941"/>
      </p:ext>
    </p:extLst>
  </p:cSld>
  <p:clrMapOvr>
    <a:masterClrMapping/>
  </p:clrMapOvr>
  <p:transition/>
  <p:hf sldNum="0" hdr="0" ftr="0"/>
  <p:extLst mod="1">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1"/>
            <a:ext cx="837842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4661298" y="1528764"/>
            <a:ext cx="4098131" cy="4830762"/>
          </a:xfrm>
        </p:spPr>
        <p:txBody>
          <a:bodyPr/>
          <a:lstStyle>
            <a:lvl1pPr marL="0" indent="0">
              <a:lnSpc>
                <a:spcPct val="140000"/>
              </a:lnSpc>
              <a:spcAft>
                <a:spcPts val="0"/>
              </a:spcAft>
              <a:buClr>
                <a:schemeClr val="accent2"/>
              </a:buClr>
              <a:buSzPct val="85000"/>
              <a:buFont typeface="Wingdings" pitchFamily="2" charset="2"/>
              <a:buNone/>
              <a:defRPr sz="1050"/>
            </a:lvl1pPr>
            <a:lvl2pPr marL="132300" indent="-132300">
              <a:lnSpc>
                <a:spcPct val="140000"/>
              </a:lnSpc>
              <a:spcBef>
                <a:spcPts val="0"/>
              </a:spcBef>
              <a:spcAft>
                <a:spcPts val="0"/>
              </a:spcAft>
              <a:buClr>
                <a:schemeClr val="accent2"/>
              </a:buClr>
              <a:buSzPct val="85000"/>
              <a:buFont typeface="Wingdings" pitchFamily="2" charset="2"/>
              <a:buChar char="n"/>
              <a:defRPr sz="1050"/>
            </a:lvl2pPr>
            <a:lvl3pPr marL="265650" indent="-133350">
              <a:lnSpc>
                <a:spcPct val="140000"/>
              </a:lnSpc>
              <a:spcBef>
                <a:spcPts val="0"/>
              </a:spcBef>
              <a:spcAft>
                <a:spcPts val="0"/>
              </a:spcAft>
              <a:buClr>
                <a:schemeClr val="tx1"/>
              </a:buClr>
              <a:buFont typeface="Wingdings" pitchFamily="2" charset="2"/>
              <a:buChar char="n"/>
              <a:defRPr sz="1050"/>
            </a:lvl3pPr>
            <a:lvl4pPr marL="399000" indent="-133350">
              <a:lnSpc>
                <a:spcPct val="140000"/>
              </a:lnSpc>
              <a:spcBef>
                <a:spcPts val="0"/>
              </a:spcBef>
              <a:spcAft>
                <a:spcPts val="0"/>
              </a:spcAft>
              <a:buClr>
                <a:schemeClr val="tx1"/>
              </a:buClr>
              <a:buFont typeface="Wingdings" pitchFamily="2" charset="2"/>
              <a:buChar char="n"/>
              <a:defRPr sz="1050"/>
            </a:lvl4pPr>
            <a:lvl5pPr marL="513300" indent="-114300">
              <a:lnSpc>
                <a:spcPct val="140000"/>
              </a:lnSpc>
              <a:spcBef>
                <a:spcPts val="0"/>
              </a:spcBef>
              <a:spcAft>
                <a:spcPts val="0"/>
              </a:spcAft>
              <a:buClr>
                <a:schemeClr val="tx1"/>
              </a:buClr>
              <a:buFont typeface="Wingdings" pitchFamily="2" charset="2"/>
              <a:buChar char="n"/>
              <a:defRPr sz="900"/>
            </a:lvl5pPr>
            <a:lvl6pPr marL="618075" indent="-104775">
              <a:lnSpc>
                <a:spcPct val="140000"/>
              </a:lnSpc>
              <a:spcBef>
                <a:spcPts val="0"/>
              </a:spcBef>
              <a:spcAft>
                <a:spcPts val="0"/>
              </a:spcAft>
              <a:buClr>
                <a:schemeClr val="tx1"/>
              </a:buClr>
              <a:buFont typeface="Wingdings" pitchFamily="2" charset="2"/>
              <a:buChar char="n"/>
              <a:tabLst/>
              <a:defRPr sz="825"/>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381000" y="1528763"/>
            <a:ext cx="4101704" cy="4830763"/>
          </a:xfrm>
        </p:spPr>
        <p:txBody>
          <a:bodyPr/>
          <a:lstStyle>
            <a:lvl1pPr marL="0" indent="0">
              <a:lnSpc>
                <a:spcPct val="140000"/>
              </a:lnSpc>
              <a:spcAft>
                <a:spcPts val="0"/>
              </a:spcAft>
              <a:buClr>
                <a:schemeClr val="accent2"/>
              </a:buClr>
              <a:buSzPct val="85000"/>
              <a:buFont typeface="Wingdings" pitchFamily="2" charset="2"/>
              <a:buNone/>
              <a:defRPr sz="1050"/>
            </a:lvl1pPr>
            <a:lvl2pPr marL="132300" indent="-132300">
              <a:lnSpc>
                <a:spcPct val="140000"/>
              </a:lnSpc>
              <a:spcAft>
                <a:spcPts val="0"/>
              </a:spcAft>
              <a:buClr>
                <a:schemeClr val="accent2"/>
              </a:buClr>
              <a:buSzPct val="85000"/>
              <a:buFont typeface="Wingdings" pitchFamily="2" charset="2"/>
              <a:buChar char="n"/>
              <a:defRPr sz="1050"/>
            </a:lvl2pPr>
            <a:lvl3pPr marL="265650" indent="-133350">
              <a:lnSpc>
                <a:spcPct val="140000"/>
              </a:lnSpc>
              <a:spcAft>
                <a:spcPts val="0"/>
              </a:spcAft>
              <a:buClr>
                <a:schemeClr val="tx1"/>
              </a:buClr>
              <a:buFont typeface="Wingdings" pitchFamily="2" charset="2"/>
              <a:buChar char=""/>
              <a:defRPr sz="1050"/>
            </a:lvl3pPr>
            <a:lvl4pPr marL="399000" indent="-133350">
              <a:lnSpc>
                <a:spcPct val="140000"/>
              </a:lnSpc>
              <a:spcAft>
                <a:spcPts val="0"/>
              </a:spcAft>
              <a:buClr>
                <a:schemeClr val="tx1"/>
              </a:buClr>
              <a:buFont typeface="Wingdings" pitchFamily="2" charset="2"/>
              <a:buChar char="n"/>
              <a:defRPr sz="1050"/>
            </a:lvl4pPr>
            <a:lvl5pPr marL="513300" indent="-114300">
              <a:lnSpc>
                <a:spcPct val="140000"/>
              </a:lnSpc>
              <a:spcBef>
                <a:spcPts val="0"/>
              </a:spcBef>
              <a:spcAft>
                <a:spcPts val="0"/>
              </a:spcAft>
              <a:buClr>
                <a:schemeClr val="tx1"/>
              </a:buClr>
              <a:buFont typeface="Wingdings" pitchFamily="2" charset="2"/>
              <a:buChar char="n"/>
              <a:defRPr sz="900"/>
            </a:lvl5pPr>
            <a:lvl6pPr marL="618075" indent="-104775">
              <a:lnSpc>
                <a:spcPct val="140000"/>
              </a:lnSpc>
              <a:spcBef>
                <a:spcPts val="0"/>
              </a:spcBef>
              <a:spcAft>
                <a:spcPts val="0"/>
              </a:spcAft>
              <a:buClr>
                <a:schemeClr val="tx1"/>
              </a:buClr>
              <a:buFont typeface="Wingdings" pitchFamily="2" charset="2"/>
              <a:buChar char="n"/>
              <a:defRPr sz="825"/>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8"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833859559"/>
      </p:ext>
    </p:extLst>
  </p:cSld>
  <p:clrMapOvr>
    <a:masterClrMapping/>
  </p:clrMapOvr>
  <p:transition/>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381000" y="1528763"/>
            <a:ext cx="8378429"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381000" y="712801"/>
            <a:ext cx="8378429"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p:nvSpPr>
        <p:spPr bwMode="gray">
          <a:xfrm>
            <a:off x="381008" y="508000"/>
            <a:ext cx="952488"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sp>
        <p:nvSpPr>
          <p:cNvPr id="82"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83"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85"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Tree>
    <p:extLst>
      <p:ext uri="{BB962C8B-B14F-4D97-AF65-F5344CB8AC3E}">
        <p14:creationId xmlns:p14="http://schemas.microsoft.com/office/powerpoint/2010/main" val="37600309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sldNum="0" hdr="0" ftr="0"/>
  <p:txStyles>
    <p:titleStyle>
      <a:lvl1pPr algn="l" defTabSz="914378" rtl="0" eaLnBrk="1" latinLnBrk="0" hangingPunct="1">
        <a:lnSpc>
          <a:spcPct val="100000"/>
        </a:lnSpc>
        <a:spcBef>
          <a:spcPct val="0"/>
        </a:spcBef>
        <a:buNone/>
        <a:defRPr sz="1800" b="0" kern="1200" cap="none" baseline="0">
          <a:solidFill>
            <a:schemeClr val="tx1"/>
          </a:solidFill>
          <a:latin typeface="+mj-lt"/>
          <a:ea typeface="+mj-ea"/>
          <a:cs typeface="+mj-cs"/>
        </a:defRPr>
      </a:lvl1pPr>
    </p:titleStyle>
    <p:bodyStyle>
      <a:lvl1pPr marL="0" indent="0" algn="l" defTabSz="268281" rtl="0" eaLnBrk="1" latinLnBrk="0" hangingPunct="1">
        <a:lnSpc>
          <a:spcPct val="140000"/>
        </a:lnSpc>
        <a:spcBef>
          <a:spcPts val="0"/>
        </a:spcBef>
        <a:spcAft>
          <a:spcPts val="0"/>
        </a:spcAft>
        <a:buClr>
          <a:schemeClr val="accent2"/>
        </a:buClr>
        <a:buSzPct val="85000"/>
        <a:buFont typeface="Wingdings" pitchFamily="2" charset="2"/>
        <a:buNone/>
        <a:defRPr sz="1350" kern="1200" baseline="0">
          <a:solidFill>
            <a:schemeClr val="tx1"/>
          </a:solidFill>
          <a:latin typeface="+mn-lt"/>
          <a:ea typeface="+mn-ea"/>
          <a:cs typeface="+mn-cs"/>
        </a:defRPr>
      </a:lvl1pPr>
      <a:lvl2pPr marL="172800" indent="-172800" algn="l" defTabSz="268281" rtl="0" eaLnBrk="1" latinLnBrk="0" hangingPunct="1">
        <a:lnSpc>
          <a:spcPct val="140000"/>
        </a:lnSpc>
        <a:spcBef>
          <a:spcPts val="0"/>
        </a:spcBef>
        <a:spcAft>
          <a:spcPts val="0"/>
        </a:spcAft>
        <a:buClr>
          <a:schemeClr val="accent2"/>
        </a:buClr>
        <a:buSzPct val="85000"/>
        <a:buFont typeface="Wingdings" pitchFamily="2" charset="2"/>
        <a:buChar char="n"/>
        <a:defRPr sz="1350" b="0" kern="1200">
          <a:solidFill>
            <a:schemeClr val="tx1"/>
          </a:solidFill>
          <a:latin typeface="+mn-lt"/>
          <a:ea typeface="+mn-ea"/>
          <a:cs typeface="+mn-cs"/>
        </a:defRPr>
      </a:lvl2pPr>
      <a:lvl3pPr marL="344250" indent="-171450" algn="l" defTabSz="268281" rtl="0" eaLnBrk="1" latinLnBrk="0" hangingPunct="1">
        <a:lnSpc>
          <a:spcPct val="140000"/>
        </a:lnSpc>
        <a:spcBef>
          <a:spcPts val="0"/>
        </a:spcBef>
        <a:spcAft>
          <a:spcPts val="0"/>
        </a:spcAft>
        <a:buClr>
          <a:schemeClr val="tx1"/>
        </a:buClr>
        <a:buSzPct val="75000"/>
        <a:buFont typeface="Wingdings" pitchFamily="2" charset="2"/>
        <a:buChar char=""/>
        <a:defRPr sz="1350" b="0" kern="1200">
          <a:solidFill>
            <a:schemeClr val="tx1"/>
          </a:solidFill>
          <a:latin typeface="+mn-lt"/>
          <a:ea typeface="+mn-ea"/>
          <a:cs typeface="+mn-cs"/>
        </a:defRPr>
      </a:lvl3pPr>
      <a:lvl4pPr marL="515700" indent="-171450" algn="l" defTabSz="268281" rtl="0" eaLnBrk="1" latinLnBrk="0" hangingPunct="1">
        <a:lnSpc>
          <a:spcPct val="140000"/>
        </a:lnSpc>
        <a:spcBef>
          <a:spcPts val="0"/>
        </a:spcBef>
        <a:spcAft>
          <a:spcPts val="0"/>
        </a:spcAft>
        <a:buClr>
          <a:schemeClr val="tx1"/>
        </a:buClr>
        <a:buSzPct val="75000"/>
        <a:buFont typeface="Wingdings" pitchFamily="2" charset="2"/>
        <a:buChar char=""/>
        <a:defRPr sz="1350" b="0" kern="1200" baseline="0">
          <a:solidFill>
            <a:schemeClr val="tx1"/>
          </a:solidFill>
          <a:latin typeface="+mn-lt"/>
          <a:ea typeface="+mn-ea"/>
          <a:cs typeface="+mn-cs"/>
        </a:defRPr>
      </a:lvl4pPr>
      <a:lvl5pPr marL="668100" indent="-152400" algn="l" defTabSz="268281" rtl="0" eaLnBrk="1" latinLnBrk="0" hangingPunct="1">
        <a:lnSpc>
          <a:spcPct val="140000"/>
        </a:lnSpc>
        <a:spcBef>
          <a:spcPts val="0"/>
        </a:spcBef>
        <a:spcAft>
          <a:spcPts val="0"/>
        </a:spcAft>
        <a:buClr>
          <a:schemeClr val="tx1"/>
        </a:buClr>
        <a:buSzPct val="75000"/>
        <a:buFont typeface="Wingdings" pitchFamily="2" charset="2"/>
        <a:buChar char=""/>
        <a:defRPr sz="1200" kern="1200">
          <a:solidFill>
            <a:schemeClr val="tx1"/>
          </a:solidFill>
          <a:latin typeface="+mn-lt"/>
          <a:ea typeface="+mn-ea"/>
          <a:cs typeface="+mn-cs"/>
        </a:defRPr>
      </a:lvl5pPr>
      <a:lvl6pPr marL="782400" indent="-114300" algn="l" defTabSz="268281" rtl="0" eaLnBrk="1" latinLnBrk="0" hangingPunct="1">
        <a:lnSpc>
          <a:spcPct val="140000"/>
        </a:lnSpc>
        <a:spcBef>
          <a:spcPts val="0"/>
        </a:spcBef>
        <a:spcAft>
          <a:spcPts val="0"/>
        </a:spcAft>
        <a:buClr>
          <a:schemeClr val="tx1"/>
        </a:buClr>
        <a:buSzPct val="75000"/>
        <a:buFont typeface="Wingdings" pitchFamily="2" charset="2"/>
        <a:buChar char=""/>
        <a:defRPr sz="900" kern="1200" baseline="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61369"/>
            <a:ext cx="8378429" cy="379547"/>
          </a:xfrm>
          <a:prstGeom prst="rect">
            <a:avLst/>
          </a:prstGeom>
        </p:spPr>
        <p:txBody>
          <a:bodyPr>
            <a:normAutofit fontScale="90000"/>
          </a:bodyPr>
          <a:lstStyle/>
          <a:p>
            <a:pPr>
              <a:defRPr/>
            </a:pPr>
            <a:r>
              <a:rPr lang="en-US" sz="1500" b="1" dirty="0">
                <a:latin typeface="Futura Medium" panose="00000400000000000000" pitchFamily="2" charset="0"/>
              </a:rPr>
              <a:t>Project Title: </a:t>
            </a:r>
            <a:r>
              <a:rPr lang="en-US" sz="1600" b="1" dirty="0">
                <a:latin typeface="Arial" charset="0"/>
              </a:rPr>
              <a:t>OKGP R/M - 90Days Without Trips</a:t>
            </a:r>
            <a:br>
              <a:rPr lang="en-US" sz="1600" dirty="0">
                <a:latin typeface="Arial" charset="0"/>
              </a:rPr>
            </a:br>
            <a:br>
              <a:rPr lang="en-US" sz="1600" dirty="0">
                <a:solidFill>
                  <a:schemeClr val="accent3">
                    <a:lumMod val="50000"/>
                  </a:schemeClr>
                </a:solidFill>
              </a:rPr>
            </a:br>
            <a:endParaRPr lang="en-US" sz="1500" dirty="0">
              <a:latin typeface="Futura Medium" panose="00000400000000000000" pitchFamily="2" charset="0"/>
            </a:endParaRPr>
          </a:p>
        </p:txBody>
      </p:sp>
      <p:sp>
        <p:nvSpPr>
          <p:cNvPr id="13" name="Text Placeholder 2 rename 1"/>
          <p:cNvSpPr txBox="1">
            <a:spLocks/>
          </p:cNvSpPr>
          <p:nvPr/>
        </p:nvSpPr>
        <p:spPr>
          <a:xfrm>
            <a:off x="3145596" y="2182097"/>
            <a:ext cx="3624263" cy="1475503"/>
          </a:xfrm>
          <a:prstGeom prst="rect">
            <a:avLst/>
          </a:prstGeom>
          <a:ln>
            <a:solidFill>
              <a:srgbClr val="2C2C2C"/>
            </a:solidFill>
          </a:ln>
        </p:spPr>
        <p:txBody>
          <a:bodyPr/>
          <a:lstStyle/>
          <a:p>
            <a:pPr algn="just" defTabSz="685800">
              <a:spcAft>
                <a:spcPts val="375"/>
              </a:spcAft>
              <a:defRPr/>
            </a:pPr>
            <a:r>
              <a:rPr lang="en-US" sz="825" b="1" u="sng" dirty="0">
                <a:solidFill>
                  <a:srgbClr val="404040"/>
                </a:solidFill>
                <a:latin typeface="Futura Medium" panose="00000400000000000000" pitchFamily="2" charset="0"/>
              </a:rPr>
              <a:t>Project Scope/Actions : </a:t>
            </a:r>
            <a:endParaRPr lang="en-GB" sz="900" dirty="0"/>
          </a:p>
          <a:p>
            <a:pPr marL="342900" indent="-342900">
              <a:buFont typeface="Wingdings" panose="05000000000000000000" pitchFamily="2" charset="2"/>
              <a:buChar char="v"/>
            </a:pPr>
            <a:r>
              <a:rPr lang="en-US" sz="900" dirty="0"/>
              <a:t>Inject 24V Contactor change-out into IAP and execute</a:t>
            </a:r>
          </a:p>
          <a:p>
            <a:pPr marL="342900" indent="-342900">
              <a:buFont typeface="Wingdings" panose="05000000000000000000" pitchFamily="2" charset="2"/>
              <a:buChar char="v"/>
            </a:pPr>
            <a:r>
              <a:rPr lang="en-US" sz="900" dirty="0">
                <a:solidFill>
                  <a:srgbClr val="404040"/>
                </a:solidFill>
                <a:latin typeface="Futura Medium" panose="00000400000000000000" pitchFamily="2" charset="0"/>
              </a:rPr>
              <a:t>Carry out integrity10KSV900</a:t>
            </a:r>
          </a:p>
          <a:p>
            <a:pPr marL="342900" indent="-342900">
              <a:buFont typeface="Wingdings" panose="05000000000000000000" pitchFamily="2" charset="2"/>
              <a:buChar char="v"/>
            </a:pPr>
            <a:r>
              <a:rPr lang="en-US" sz="900" dirty="0">
                <a:solidFill>
                  <a:srgbClr val="404040"/>
                </a:solidFill>
                <a:latin typeface="Futura Medium" panose="00000400000000000000" pitchFamily="2" charset="0"/>
              </a:rPr>
              <a:t>Build up robust secondary power generation system for the facility</a:t>
            </a:r>
          </a:p>
          <a:p>
            <a:pPr marL="342900" indent="-342900">
              <a:buFont typeface="Wingdings" panose="05000000000000000000" pitchFamily="2" charset="2"/>
              <a:buChar char="v"/>
            </a:pPr>
            <a:r>
              <a:rPr lang="en-US" sz="900" dirty="0">
                <a:solidFill>
                  <a:srgbClr val="404040"/>
                </a:solidFill>
                <a:latin typeface="Futura Medium" panose="00000400000000000000" pitchFamily="2" charset="0"/>
              </a:rPr>
              <a:t>Carry out integrity checks on the switch room UPS systems.</a:t>
            </a:r>
          </a:p>
          <a:p>
            <a:pPr marL="342900" indent="-342900">
              <a:buFont typeface="Wingdings" panose="05000000000000000000" pitchFamily="2" charset="2"/>
              <a:buChar char="v"/>
            </a:pPr>
            <a:endParaRPr lang="en-GB" sz="900" dirty="0">
              <a:solidFill>
                <a:srgbClr val="404040"/>
              </a:solidFill>
              <a:latin typeface="Futura Medium" panose="00000400000000000000" pitchFamily="2" charset="0"/>
            </a:endParaRPr>
          </a:p>
        </p:txBody>
      </p:sp>
      <p:sp>
        <p:nvSpPr>
          <p:cNvPr id="10" name="Text Placeholder 2 rename 2"/>
          <p:cNvSpPr txBox="1">
            <a:spLocks/>
          </p:cNvSpPr>
          <p:nvPr/>
        </p:nvSpPr>
        <p:spPr>
          <a:xfrm>
            <a:off x="3139961" y="3733800"/>
            <a:ext cx="3624263" cy="1295400"/>
          </a:xfrm>
          <a:prstGeom prst="rect">
            <a:avLst/>
          </a:prstGeom>
          <a:solidFill>
            <a:schemeClr val="bg1"/>
          </a:solidFill>
          <a:ln>
            <a:solidFill>
              <a:srgbClr val="2C2C2C"/>
            </a:solidFill>
          </a:ln>
        </p:spPr>
        <p:txBody>
          <a:bodyPr/>
          <a:lstStyle/>
          <a:p>
            <a:pPr algn="just" defTabSz="685800">
              <a:spcAft>
                <a:spcPts val="375"/>
              </a:spcAft>
              <a:defRPr/>
            </a:pPr>
            <a:r>
              <a:rPr lang="en-GB" sz="825" b="1" u="sng" dirty="0">
                <a:solidFill>
                  <a:srgbClr val="404040"/>
                </a:solidFill>
                <a:latin typeface="Futura Medium" panose="00000400000000000000" pitchFamily="2" charset="0"/>
              </a:rPr>
              <a:t>High-level Timeline:</a:t>
            </a:r>
            <a:endParaRPr lang="en-GB" sz="825" dirty="0">
              <a:solidFill>
                <a:srgbClr val="404040"/>
              </a:solidFill>
              <a:latin typeface="Futura Medium" panose="00000400000000000000" pitchFamily="2" charset="0"/>
            </a:endParaRPr>
          </a:p>
          <a:p>
            <a:pPr marL="128588" indent="-128588" defTabSz="685800">
              <a:buFont typeface="Wingdings" panose="05000000000000000000" pitchFamily="2" charset="2"/>
              <a:buChar char="n"/>
              <a:defRPr/>
            </a:pPr>
            <a:r>
              <a:rPr lang="en-GB" sz="900" dirty="0">
                <a:solidFill>
                  <a:srgbClr val="404040"/>
                </a:solidFill>
                <a:latin typeface="Futura Medium" panose="00000400000000000000" pitchFamily="2" charset="0"/>
              </a:rPr>
              <a:t>L0-L1: JULY 2019</a:t>
            </a:r>
          </a:p>
          <a:p>
            <a:pPr marL="128588" indent="-128588" defTabSz="685800">
              <a:spcBef>
                <a:spcPts val="225"/>
              </a:spcBef>
              <a:buFont typeface="Wingdings" pitchFamily="2" charset="2"/>
              <a:buChar char="n"/>
              <a:defRPr/>
            </a:pPr>
            <a:r>
              <a:rPr lang="en-GB" sz="900" dirty="0">
                <a:solidFill>
                  <a:srgbClr val="404040"/>
                </a:solidFill>
                <a:latin typeface="Futura Medium" panose="00000400000000000000" pitchFamily="2" charset="0"/>
              </a:rPr>
              <a:t>L2: AUGUST 2019</a:t>
            </a:r>
          </a:p>
          <a:p>
            <a:pPr marL="128588" indent="-128588" defTabSz="685800">
              <a:spcBef>
                <a:spcPts val="225"/>
              </a:spcBef>
              <a:buFont typeface="Wingdings" pitchFamily="2" charset="2"/>
              <a:buChar char="n"/>
              <a:defRPr/>
            </a:pPr>
            <a:r>
              <a:rPr lang="en-GB" sz="900" dirty="0">
                <a:solidFill>
                  <a:srgbClr val="404040"/>
                </a:solidFill>
                <a:latin typeface="Futura Medium" panose="00000400000000000000" pitchFamily="2" charset="0"/>
              </a:rPr>
              <a:t>L3: SEPT - NOVEMBER 2019</a:t>
            </a:r>
          </a:p>
          <a:p>
            <a:pPr marL="128588" indent="-128588" defTabSz="685800">
              <a:spcBef>
                <a:spcPts val="225"/>
              </a:spcBef>
              <a:buFont typeface="Wingdings" pitchFamily="2" charset="2"/>
              <a:buChar char="n"/>
              <a:defRPr/>
            </a:pPr>
            <a:r>
              <a:rPr lang="en-GB" sz="900" dirty="0">
                <a:solidFill>
                  <a:srgbClr val="404040"/>
                </a:solidFill>
                <a:latin typeface="Futura Medium" panose="00000400000000000000" pitchFamily="2" charset="0"/>
              </a:rPr>
              <a:t>L4: NOVEMBER 2019</a:t>
            </a:r>
          </a:p>
          <a:p>
            <a:pPr marL="128588" indent="-128588" defTabSz="685800">
              <a:spcBef>
                <a:spcPts val="225"/>
              </a:spcBef>
              <a:buFont typeface="Wingdings" pitchFamily="2" charset="2"/>
              <a:buChar char="n"/>
              <a:defRPr/>
            </a:pPr>
            <a:r>
              <a:rPr lang="en-US" sz="900" dirty="0">
                <a:solidFill>
                  <a:srgbClr val="404040"/>
                </a:solidFill>
                <a:latin typeface="Futura Medium" panose="00000400000000000000" pitchFamily="2" charset="0"/>
              </a:rPr>
              <a:t>L5: </a:t>
            </a:r>
            <a:r>
              <a:rPr lang="en-GB" sz="900" dirty="0">
                <a:solidFill>
                  <a:srgbClr val="404040"/>
                </a:solidFill>
                <a:latin typeface="Futura Medium" panose="00000400000000000000" pitchFamily="2" charset="0"/>
              </a:rPr>
              <a:t>NOVEMBER</a:t>
            </a:r>
            <a:r>
              <a:rPr lang="en-US" sz="900" dirty="0">
                <a:solidFill>
                  <a:srgbClr val="404040"/>
                </a:solidFill>
                <a:latin typeface="Futura Medium" panose="00000400000000000000" pitchFamily="2" charset="0"/>
              </a:rPr>
              <a:t> 2019</a:t>
            </a:r>
          </a:p>
          <a:p>
            <a:pPr marL="128588" indent="-128588" defTabSz="685800">
              <a:spcBef>
                <a:spcPts val="225"/>
              </a:spcBef>
              <a:buFont typeface="Wingdings" pitchFamily="2" charset="2"/>
              <a:buChar char="n"/>
              <a:defRPr/>
            </a:pPr>
            <a:r>
              <a:rPr lang="en-US" sz="900" dirty="0">
                <a:solidFill>
                  <a:srgbClr val="404040"/>
                </a:solidFill>
                <a:latin typeface="Futura Medium" panose="00000400000000000000" pitchFamily="2" charset="0"/>
              </a:rPr>
              <a:t>Initiative End</a:t>
            </a:r>
            <a:endParaRPr lang="en-GB" sz="900" dirty="0">
              <a:solidFill>
                <a:srgbClr val="404040"/>
              </a:solidFill>
              <a:latin typeface="Futura Medium" panose="00000400000000000000" pitchFamily="2" charset="0"/>
            </a:endParaRPr>
          </a:p>
          <a:p>
            <a:pPr algn="just" defTabSz="685800">
              <a:spcBef>
                <a:spcPts val="150"/>
              </a:spcBef>
              <a:spcAft>
                <a:spcPts val="150"/>
              </a:spcAft>
              <a:buClr>
                <a:srgbClr val="9BBB59">
                  <a:lumMod val="50000"/>
                </a:srgbClr>
              </a:buClr>
              <a:buSzPct val="125000"/>
              <a:defRPr/>
            </a:pPr>
            <a:endParaRPr lang="en-US" sz="1200" dirty="0">
              <a:solidFill>
                <a:srgbClr val="404040"/>
              </a:solidFill>
              <a:latin typeface="Futura Medium" panose="00000400000000000000" pitchFamily="2" charset="0"/>
            </a:endParaRPr>
          </a:p>
        </p:txBody>
      </p:sp>
      <p:sp>
        <p:nvSpPr>
          <p:cNvPr id="11" name="Text Placeholder 2 rename 3"/>
          <p:cNvSpPr txBox="1">
            <a:spLocks/>
          </p:cNvSpPr>
          <p:nvPr/>
        </p:nvSpPr>
        <p:spPr>
          <a:xfrm>
            <a:off x="6837368" y="2162839"/>
            <a:ext cx="2179637" cy="1802916"/>
          </a:xfrm>
          <a:prstGeom prst="rect">
            <a:avLst/>
          </a:prstGeom>
          <a:solidFill>
            <a:schemeClr val="bg1"/>
          </a:solidFill>
          <a:ln>
            <a:solidFill>
              <a:srgbClr val="2C2C2C"/>
            </a:solidFill>
          </a:ln>
        </p:spPr>
        <p:txBody>
          <a:bodyPr/>
          <a:lstStyle/>
          <a:p>
            <a:pPr algn="just" defTabSz="685800">
              <a:spcAft>
                <a:spcPts val="375"/>
              </a:spcAft>
              <a:defRPr/>
            </a:pPr>
            <a:r>
              <a:rPr lang="en-US" sz="900" b="1" u="sng" dirty="0">
                <a:solidFill>
                  <a:srgbClr val="404040"/>
                </a:solidFill>
                <a:latin typeface="Futura Medium" panose="00000400000000000000" pitchFamily="2" charset="0"/>
              </a:rPr>
              <a:t>Critical Success Factors:</a:t>
            </a:r>
            <a:endParaRPr lang="en-GB" sz="900" dirty="0">
              <a:solidFill>
                <a:srgbClr val="404040"/>
              </a:solidFill>
              <a:latin typeface="Futura Medium" panose="00000400000000000000" pitchFamily="2" charset="0"/>
            </a:endParaRPr>
          </a:p>
          <a:p>
            <a:pPr marL="128588" indent="-128588" defTabSz="914378">
              <a:spcBef>
                <a:spcPct val="50000"/>
              </a:spcBef>
              <a:buFont typeface="Wingdings" panose="05000000000000000000" pitchFamily="2" charset="2"/>
              <a:buChar char="n"/>
            </a:pPr>
            <a:r>
              <a:rPr lang="en-GB" sz="750" dirty="0">
                <a:solidFill>
                  <a:srgbClr val="404040"/>
                </a:solidFill>
                <a:latin typeface="Futura Medium" panose="00000400000000000000" pitchFamily="2" charset="0"/>
              </a:rPr>
              <a:t>Asset leadership support</a:t>
            </a:r>
          </a:p>
          <a:p>
            <a:pPr marL="128588" indent="-128588" defTabSz="914378">
              <a:spcBef>
                <a:spcPct val="50000"/>
              </a:spcBef>
              <a:buFont typeface="Wingdings" panose="05000000000000000000" pitchFamily="2" charset="2"/>
              <a:buChar char="n"/>
            </a:pPr>
            <a:r>
              <a:rPr lang="en-GB" altLang="en-US" sz="750" dirty="0">
                <a:solidFill>
                  <a:srgbClr val="404040"/>
                </a:solidFill>
                <a:latin typeface="Futura Medium"/>
              </a:rPr>
              <a:t>Site personnel buy-in</a:t>
            </a:r>
            <a:r>
              <a:rPr lang="en-US" sz="1350" dirty="0">
                <a:solidFill>
                  <a:srgbClr val="404040"/>
                </a:solidFill>
                <a:latin typeface="Futura Medium" panose="00000400000000000000" pitchFamily="2" charset="0"/>
              </a:rPr>
              <a:t> </a:t>
            </a:r>
          </a:p>
          <a:p>
            <a:pPr algn="just" defTabSz="685800">
              <a:spcBef>
                <a:spcPts val="150"/>
              </a:spcBef>
              <a:spcAft>
                <a:spcPts val="150"/>
              </a:spcAft>
              <a:buClr>
                <a:srgbClr val="9BBB59">
                  <a:lumMod val="50000"/>
                </a:srgbClr>
              </a:buClr>
              <a:buSzPct val="125000"/>
              <a:defRPr/>
            </a:pPr>
            <a:endParaRPr lang="en-US" sz="1350" dirty="0">
              <a:solidFill>
                <a:srgbClr val="404040"/>
              </a:solidFill>
              <a:latin typeface="Futura Medium" panose="00000400000000000000" pitchFamily="2" charset="0"/>
            </a:endParaRPr>
          </a:p>
        </p:txBody>
      </p:sp>
      <p:sp>
        <p:nvSpPr>
          <p:cNvPr id="12" name="Text Placeholder 2 rename 4"/>
          <p:cNvSpPr txBox="1">
            <a:spLocks/>
          </p:cNvSpPr>
          <p:nvPr/>
        </p:nvSpPr>
        <p:spPr>
          <a:xfrm>
            <a:off x="85571" y="2162839"/>
            <a:ext cx="2981245" cy="914400"/>
          </a:xfrm>
          <a:prstGeom prst="rect">
            <a:avLst/>
          </a:prstGeom>
          <a:solidFill>
            <a:schemeClr val="bg1"/>
          </a:solidFill>
          <a:ln>
            <a:solidFill>
              <a:srgbClr val="2C2C2C"/>
            </a:solidFill>
          </a:ln>
        </p:spPr>
        <p:txBody>
          <a:bodyPr/>
          <a:lstStyle/>
          <a:p>
            <a:pPr algn="just" defTabSz="685800">
              <a:spcAft>
                <a:spcPts val="375"/>
              </a:spcAft>
              <a:defRPr/>
            </a:pPr>
            <a:r>
              <a:rPr lang="en-US" sz="788" b="1" u="sng" dirty="0">
                <a:solidFill>
                  <a:srgbClr val="404040"/>
                </a:solidFill>
                <a:latin typeface="Futura Medium" panose="00000400000000000000" pitchFamily="2" charset="0"/>
              </a:rPr>
              <a:t>Potential Benefits &amp; Measurement:</a:t>
            </a:r>
            <a:endParaRPr lang="en-GB" sz="788" dirty="0">
              <a:solidFill>
                <a:srgbClr val="404040"/>
              </a:solidFill>
              <a:latin typeface="Futura Medium" panose="00000400000000000000" pitchFamily="2" charset="0"/>
            </a:endParaRPr>
          </a:p>
          <a:p>
            <a:pPr marL="128588" indent="-128588" defTabSz="685800">
              <a:buFont typeface="Wingdings" pitchFamily="2" charset="2"/>
              <a:buChar char="n"/>
              <a:defRPr/>
            </a:pPr>
            <a:r>
              <a:rPr lang="en-US" sz="900" dirty="0">
                <a:solidFill>
                  <a:srgbClr val="404040"/>
                </a:solidFill>
                <a:latin typeface="Futura Medium" panose="00000400000000000000" pitchFamily="2" charset="0"/>
              </a:rPr>
              <a:t>Ensure continued Gas production of circa 96mmscfd</a:t>
            </a:r>
          </a:p>
          <a:p>
            <a:pPr marL="128588" indent="-128588" defTabSz="685800">
              <a:buFont typeface="Wingdings" pitchFamily="2" charset="2"/>
              <a:buChar char="n"/>
              <a:defRPr/>
            </a:pPr>
            <a:r>
              <a:rPr lang="en-US" sz="900" dirty="0">
                <a:solidFill>
                  <a:srgbClr val="404040"/>
                </a:solidFill>
                <a:latin typeface="Futura Medium" panose="00000400000000000000" pitchFamily="2" charset="0"/>
              </a:rPr>
              <a:t>Strengthen Asset Integrity</a:t>
            </a:r>
          </a:p>
          <a:p>
            <a:pPr marL="128588" indent="-128588" defTabSz="685800">
              <a:buFont typeface="Wingdings" pitchFamily="2" charset="2"/>
              <a:buChar char="n"/>
              <a:defRPr/>
            </a:pPr>
            <a:r>
              <a:rPr lang="en-GB" sz="900" dirty="0"/>
              <a:t>Ensure continuous power injection into the national grid.</a:t>
            </a:r>
          </a:p>
          <a:p>
            <a:pPr defTabSz="685800">
              <a:defRPr/>
            </a:pPr>
            <a:endParaRPr lang="en-US" sz="900" dirty="0">
              <a:solidFill>
                <a:srgbClr val="404040"/>
              </a:solidFill>
              <a:latin typeface="Futura Medium" panose="00000400000000000000" pitchFamily="2" charset="0"/>
            </a:endParaRPr>
          </a:p>
        </p:txBody>
      </p:sp>
      <p:sp>
        <p:nvSpPr>
          <p:cNvPr id="3" name="TextBox 2"/>
          <p:cNvSpPr txBox="1"/>
          <p:nvPr/>
        </p:nvSpPr>
        <p:spPr>
          <a:xfrm>
            <a:off x="7229720" y="335403"/>
            <a:ext cx="1422762" cy="300082"/>
          </a:xfrm>
          <a:prstGeom prst="rect">
            <a:avLst/>
          </a:prstGeom>
          <a:solidFill>
            <a:schemeClr val="accent1"/>
          </a:solidFill>
        </p:spPr>
        <p:txBody>
          <a:bodyPr wrap="none" rtlCol="0">
            <a:spAutoFit/>
          </a:bodyPr>
          <a:lstStyle/>
          <a:p>
            <a:pPr defTabSz="685800"/>
            <a:r>
              <a:rPr lang="en-US" sz="1350" dirty="0">
                <a:solidFill>
                  <a:srgbClr val="000000"/>
                </a:solidFill>
                <a:latin typeface="Futura Medium" panose="00000400000000000000" pitchFamily="2" charset="0"/>
              </a:rPr>
              <a:t>Charter Template</a:t>
            </a:r>
          </a:p>
        </p:txBody>
      </p:sp>
      <p:sp>
        <p:nvSpPr>
          <p:cNvPr id="5" name="Slide Number Placeholder 4">
            <a:extLst>
              <a:ext uri="{FF2B5EF4-FFF2-40B4-BE49-F238E27FC236}">
                <a16:creationId xmlns:a16="http://schemas.microsoft.com/office/drawing/2014/main" id="{EEFB1023-1DB2-4E63-B7C4-EB80418B7921}"/>
              </a:ext>
            </a:extLst>
          </p:cNvPr>
          <p:cNvSpPr>
            <a:spLocks noGrp="1"/>
          </p:cNvSpPr>
          <p:nvPr>
            <p:ph type="sldNum" sz="quarter" idx="4"/>
          </p:nvPr>
        </p:nvSpPr>
        <p:spPr/>
        <p:txBody>
          <a:bodyPr/>
          <a:lstStyle/>
          <a:p>
            <a:pPr defTabSz="914378"/>
            <a:fld id="{D32BAE6A-B452-4007-8177-56DD051636F9}" type="slidenum">
              <a:rPr lang="en-GB" noProof="1">
                <a:solidFill>
                  <a:srgbClr val="404040"/>
                </a:solidFill>
              </a:rPr>
              <a:pPr defTabSz="914378"/>
              <a:t>1</a:t>
            </a:fld>
            <a:endParaRPr lang="en-GB" noProof="1">
              <a:solidFill>
                <a:srgbClr val="404040"/>
              </a:solidFill>
            </a:endParaRPr>
          </a:p>
        </p:txBody>
      </p:sp>
      <p:sp>
        <p:nvSpPr>
          <p:cNvPr id="6" name="Date Placeholder 5">
            <a:extLst>
              <a:ext uri="{FF2B5EF4-FFF2-40B4-BE49-F238E27FC236}">
                <a16:creationId xmlns:a16="http://schemas.microsoft.com/office/drawing/2014/main" id="{6E2FC81F-7C55-4E35-871B-E5662AAF827A}"/>
              </a:ext>
            </a:extLst>
          </p:cNvPr>
          <p:cNvSpPr>
            <a:spLocks noGrp="1"/>
          </p:cNvSpPr>
          <p:nvPr>
            <p:ph type="dt" sz="half" idx="2"/>
          </p:nvPr>
        </p:nvSpPr>
        <p:spPr/>
        <p:txBody>
          <a:bodyPr/>
          <a:lstStyle/>
          <a:p>
            <a:pPr>
              <a:defRPr/>
            </a:pPr>
            <a:r>
              <a:rPr lang="en-GB" noProof="1">
                <a:solidFill>
                  <a:srgbClr val="404040"/>
                </a:solidFill>
              </a:rPr>
              <a:t>Date July 2019</a:t>
            </a:r>
          </a:p>
        </p:txBody>
      </p:sp>
      <p:sp>
        <p:nvSpPr>
          <p:cNvPr id="15" name="Text Placeholder 2 rename 5"/>
          <p:cNvSpPr txBox="1">
            <a:spLocks/>
          </p:cNvSpPr>
          <p:nvPr/>
        </p:nvSpPr>
        <p:spPr>
          <a:xfrm>
            <a:off x="6856918" y="4038600"/>
            <a:ext cx="2168366" cy="1524000"/>
          </a:xfrm>
          <a:prstGeom prst="rect">
            <a:avLst/>
          </a:prstGeom>
          <a:solidFill>
            <a:schemeClr val="bg1"/>
          </a:solidFill>
          <a:ln>
            <a:solidFill>
              <a:srgbClr val="2C2C2C"/>
            </a:solidFill>
          </a:ln>
        </p:spPr>
        <p:txBody>
          <a:bodyPr/>
          <a:lstStyle/>
          <a:p>
            <a:pPr defTabSz="914378">
              <a:spcBef>
                <a:spcPts val="225"/>
              </a:spcBef>
            </a:pPr>
            <a:r>
              <a:rPr lang="en-US" sz="825" dirty="0">
                <a:solidFill>
                  <a:srgbClr val="404040"/>
                </a:solidFill>
                <a:latin typeface="Futura Medium"/>
                <a:ea typeface="Times New Roman"/>
                <a:cs typeface="Times New Roman"/>
              </a:rPr>
              <a:t>Project Sponsor: PUM</a:t>
            </a:r>
            <a:endParaRPr lang="en-GB" sz="825" dirty="0">
              <a:solidFill>
                <a:srgbClr val="404040"/>
              </a:solidFill>
              <a:latin typeface="Times New Roman"/>
              <a:ea typeface="Times New Roman"/>
            </a:endParaRPr>
          </a:p>
          <a:p>
            <a:pPr defTabSz="914378">
              <a:spcBef>
                <a:spcPts val="225"/>
              </a:spcBef>
            </a:pPr>
            <a:r>
              <a:rPr lang="en-US" sz="825" dirty="0">
                <a:solidFill>
                  <a:srgbClr val="404040"/>
                </a:solidFill>
                <a:latin typeface="Futura Medium"/>
                <a:ea typeface="Times New Roman"/>
                <a:cs typeface="Times New Roman"/>
              </a:rPr>
              <a:t>Implementation Lead: </a:t>
            </a:r>
            <a:r>
              <a:rPr lang="en-US" sz="825" dirty="0" err="1">
                <a:solidFill>
                  <a:srgbClr val="404040"/>
                </a:solidFill>
                <a:latin typeface="Futura Medium"/>
                <a:ea typeface="Times New Roman"/>
                <a:cs typeface="Times New Roman"/>
              </a:rPr>
              <a:t>Rume</a:t>
            </a:r>
            <a:r>
              <a:rPr lang="en-US" sz="825" dirty="0">
                <a:solidFill>
                  <a:srgbClr val="404040"/>
                </a:solidFill>
                <a:latin typeface="Futura Medium"/>
                <a:ea typeface="Times New Roman"/>
                <a:cs typeface="Times New Roman"/>
              </a:rPr>
              <a:t> Ogbodu/Soba Osuji-Bells</a:t>
            </a:r>
            <a:endParaRPr lang="en-GB" sz="825" dirty="0">
              <a:solidFill>
                <a:srgbClr val="404040"/>
              </a:solidFill>
              <a:latin typeface="Times New Roman"/>
              <a:ea typeface="Times New Roman"/>
            </a:endParaRPr>
          </a:p>
          <a:p>
            <a:pPr defTabSz="914378">
              <a:spcBef>
                <a:spcPts val="225"/>
              </a:spcBef>
            </a:pPr>
            <a:r>
              <a:rPr lang="en-US" sz="825" dirty="0">
                <a:solidFill>
                  <a:srgbClr val="404040"/>
                </a:solidFill>
                <a:latin typeface="Futura Medium"/>
                <a:ea typeface="Times New Roman"/>
                <a:cs typeface="Times New Roman"/>
              </a:rPr>
              <a:t>Project Team: Maintenance &amp; Operations Disciplines</a:t>
            </a:r>
          </a:p>
          <a:p>
            <a:pPr defTabSz="914378">
              <a:spcBef>
                <a:spcPts val="225"/>
              </a:spcBef>
            </a:pPr>
            <a:r>
              <a:rPr lang="en-US" sz="825" dirty="0">
                <a:solidFill>
                  <a:srgbClr val="404040"/>
                </a:solidFill>
                <a:latin typeface="Futura Medium"/>
                <a:ea typeface="Times New Roman"/>
                <a:cs typeface="Times New Roman"/>
              </a:rPr>
              <a:t>.</a:t>
            </a:r>
            <a:endParaRPr lang="en-GB" sz="825" dirty="0">
              <a:solidFill>
                <a:srgbClr val="404040"/>
              </a:solidFill>
              <a:latin typeface="Times New Roman"/>
              <a:ea typeface="Times New Roman"/>
            </a:endParaRPr>
          </a:p>
        </p:txBody>
      </p:sp>
      <p:sp>
        <p:nvSpPr>
          <p:cNvPr id="7" name="Text Placeholder 2"/>
          <p:cNvSpPr txBox="1">
            <a:spLocks/>
          </p:cNvSpPr>
          <p:nvPr/>
        </p:nvSpPr>
        <p:spPr>
          <a:xfrm>
            <a:off x="89502" y="1066800"/>
            <a:ext cx="8920163" cy="914400"/>
          </a:xfrm>
          <a:prstGeom prst="rect">
            <a:avLst/>
          </a:prstGeom>
          <a:solidFill>
            <a:schemeClr val="bg1"/>
          </a:solidFill>
          <a:ln>
            <a:solidFill>
              <a:srgbClr val="2C2C2C"/>
            </a:solidFill>
          </a:ln>
        </p:spPr>
        <p:txBody>
          <a:bodyPr/>
          <a:lstStyle/>
          <a:p>
            <a:pPr algn="just" defTabSz="685800">
              <a:spcAft>
                <a:spcPts val="375"/>
              </a:spcAft>
              <a:defRPr/>
            </a:pPr>
            <a:r>
              <a:rPr lang="en-GB" sz="825" b="1" u="sng" dirty="0">
                <a:solidFill>
                  <a:srgbClr val="404040"/>
                </a:solidFill>
                <a:latin typeface="Futura Medium" panose="00000400000000000000" pitchFamily="2" charset="0"/>
              </a:rPr>
              <a:t>Business Case/Objectives</a:t>
            </a:r>
            <a:r>
              <a:rPr lang="en-GB" sz="825" b="1" dirty="0">
                <a:solidFill>
                  <a:srgbClr val="404040"/>
                </a:solidFill>
                <a:latin typeface="Futura Medium" pitchFamily="2" charset="0"/>
                <a:cs typeface="Arial" charset="0"/>
              </a:rPr>
              <a:t>:</a:t>
            </a:r>
          </a:p>
          <a:p>
            <a:r>
              <a:rPr lang="en-US" sz="900" dirty="0"/>
              <a:t>The Okoloma Gas Remote Manifold is a Bulking Facility which allows for comingled production from the Afam Well strings and onward transfer to the Okoloma Gas Plant for processing. This Charter seeks to identify the major threats towards achieving a 90 day period of continuous production and eliminate/mitigate them. </a:t>
            </a:r>
          </a:p>
          <a:p>
            <a:r>
              <a:rPr lang="en-US" sz="900" dirty="0"/>
              <a:t> </a:t>
            </a:r>
          </a:p>
        </p:txBody>
      </p:sp>
    </p:spTree>
    <p:extLst>
      <p:ext uri="{BB962C8B-B14F-4D97-AF65-F5344CB8AC3E}">
        <p14:creationId xmlns:p14="http://schemas.microsoft.com/office/powerpoint/2010/main" val="3405708841"/>
      </p:ext>
    </p:extLst>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Presentation4" id="{12D2936B-ECEB-48BC-96D4-167E39C69A90}" vid="{F6A45887-BFEC-4A05-8CA7-4E4BA58EA7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13522</TotalTime>
  <Words>195</Words>
  <Application>Microsoft Office PowerPoint</Application>
  <PresentationFormat>On-screen Show (4:3)</PresentationFormat>
  <Paragraphs>31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Futura Bold</vt:lpstr>
      <vt:lpstr>Futura Medium</vt:lpstr>
      <vt:lpstr>Times New Roman</vt:lpstr>
      <vt:lpstr>Wingdings</vt:lpstr>
      <vt:lpstr>Shell layouts with footer</vt:lpstr>
      <vt:lpstr>Project Title: OKGP R/M - 90Days Without Trips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UTILIZE MOTION-SENSITIVE LIGHTING SYSTEMS AND CONSOLIDATE OFFICE SPACE DURING OFF-PERIODS</dc:title>
  <dc:creator>SPDC LEH IMOR OH SPDC-UPO/G/PLI</dc:creator>
  <cp:lastModifiedBy>Obioha, Obinna O SPDC-UPO/G/ULM</cp:lastModifiedBy>
  <cp:revision>86</cp:revision>
  <dcterms:created xsi:type="dcterms:W3CDTF">2006-08-16T00:00:00Z</dcterms:created>
  <dcterms:modified xsi:type="dcterms:W3CDTF">2019-07-28T09:39:00Z</dcterms:modified>
</cp:coreProperties>
</file>