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35485"/>
            <a:ext cx="8530829" cy="40543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</a:t>
            </a:r>
            <a:r>
              <a:rPr lang="en-US" sz="1600" dirty="0"/>
              <a:t>To Operate GRF in Manual ESD Mode during controller re-location for continuous Gas supply to </a:t>
            </a:r>
            <a:r>
              <a:rPr lang="en-US" sz="1600" dirty="0" err="1"/>
              <a:t>Afam</a:t>
            </a:r>
            <a:r>
              <a:rPr lang="en-US" sz="1600" dirty="0"/>
              <a:t> VI Power Plant </a:t>
            </a:r>
            <a:br>
              <a:rPr lang="en-US" sz="1600" dirty="0">
                <a:latin typeface="Arial" charset="0"/>
              </a:rPr>
            </a:b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15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3098406" y="2819400"/>
            <a:ext cx="3624263" cy="2133600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 </a:t>
            </a:r>
            <a:endParaRPr lang="en-GB" sz="9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900" dirty="0"/>
              <a:t>To Operate the </a:t>
            </a:r>
            <a:r>
              <a:rPr lang="en-US" sz="900" dirty="0" err="1"/>
              <a:t>Afam</a:t>
            </a:r>
            <a:r>
              <a:rPr lang="en-US" sz="900" dirty="0"/>
              <a:t> GRF without the PAS/SIS/F&amp;G Systems, in a Manual Configuration”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900" dirty="0"/>
              <a:t>Provide temporary instrument air supply from nearby </a:t>
            </a:r>
            <a:r>
              <a:rPr lang="en-US" sz="900" dirty="0" err="1"/>
              <a:t>Afam</a:t>
            </a:r>
            <a:r>
              <a:rPr lang="en-US" sz="900" dirty="0"/>
              <a:t> VI with a new 1-inch x (500m?) line to GRF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900" dirty="0"/>
              <a:t>Re-configure 2No. Inlet SDVs (open) and 1No. BDV (close) in GRF to operate with direct air supply and enable gas supply to </a:t>
            </a:r>
            <a:r>
              <a:rPr lang="en-US" sz="900" dirty="0" err="1"/>
              <a:t>Afam</a:t>
            </a:r>
            <a:r>
              <a:rPr lang="en-US" sz="900" dirty="0"/>
              <a:t> VI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900" dirty="0"/>
              <a:t>Bypass pressure let-down PCV (inactive due to PAS deactivation) which drops pressure from 32barg to 20 </a:t>
            </a:r>
            <a:r>
              <a:rPr lang="en-US" sz="900" dirty="0" err="1"/>
              <a:t>barg</a:t>
            </a:r>
            <a:r>
              <a:rPr lang="en-US" sz="900" dirty="0"/>
              <a:t> and adjust big joe to drop pressure from 32barg to 1 </a:t>
            </a:r>
            <a:r>
              <a:rPr lang="en-US" sz="900" dirty="0" err="1"/>
              <a:t>barg</a:t>
            </a:r>
            <a:r>
              <a:rPr lang="en-US" sz="900" dirty="0"/>
              <a:t> required to provide purge/pilot gas to keep flare operational.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900" dirty="0"/>
              <a:t>Disable the automatic ESD function of the plant and provide alternative hand valve configuration to manually activate “ESD” - 2 No SDVs (close) and 1 No BDV</a:t>
            </a:r>
            <a:endParaRPr lang="en-US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098406" y="5052486"/>
            <a:ext cx="3624263" cy="12954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High-level Timeline:</a:t>
            </a:r>
            <a:endParaRPr lang="en-GB" sz="825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anose="05000000000000000000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L0-L1: AUGUST 2019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L2: AUGUST 2019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L3: SEPTEMBER  2019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L4: OCTOBER 2019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L5 NOVEMBER 2019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Initiative End</a:t>
            </a: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2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832250" y="2725997"/>
            <a:ext cx="2058786" cy="3059306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90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24/7 manning of the plant available with SN supervision during the day/APP supervision at night - GRF is manned by 2 station attendants per shift and will be adequately trained for manning of the plant during this period. Also SN personnel and </a:t>
            </a:r>
            <a:r>
              <a:rPr lang="en-US" sz="800" dirty="0" err="1"/>
              <a:t>Afam</a:t>
            </a:r>
            <a:r>
              <a:rPr lang="en-US" sz="800" dirty="0"/>
              <a:t> VI personnel to provide supervision. (No manning No Operations (Plant Shut-down)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 Manual activation of ESD upon hearing portable alarm - ESD call box located outside the plant and accessible.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 Provision of intrinsically safe portable gas alarm detectors - to be installed across the plant 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Certified RV in place for all vessels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Fully rated </a:t>
            </a:r>
            <a:r>
              <a:rPr lang="en-US" sz="800" dirty="0" err="1"/>
              <a:t>pipings</a:t>
            </a:r>
            <a:r>
              <a:rPr lang="en-US" sz="800" dirty="0"/>
              <a:t> and equipment with up to date on-plot piping reports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Fire fighting team with functional ring main available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112083" y="2971800"/>
            <a:ext cx="2876744" cy="9144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788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788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Increase gas export circa 100mmscf/d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Sustain 14% power generation to the national grid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GB" sz="900" dirty="0"/>
              <a:t>Maintain Company reputation</a:t>
            </a:r>
          </a:p>
          <a:p>
            <a:pPr defTabSz="685800">
              <a:defRPr/>
            </a:pPr>
            <a:endParaRPr lang="en-US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9720" y="335403"/>
            <a:ext cx="1422762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6804009" y="5867399"/>
            <a:ext cx="2168366" cy="65029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Sponsor: Nkesi Wahua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Implementation Lead: Ebere Onoh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Team: Operations &amp; Maintenance</a:t>
            </a: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.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157814"/>
            <a:ext cx="8920163" cy="1568184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825" b="1" dirty="0">
                <a:solidFill>
                  <a:srgbClr val="40404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algn="just"/>
            <a:r>
              <a:rPr lang="en-US" sz="900" dirty="0" err="1"/>
              <a:t>Afam</a:t>
            </a:r>
            <a:r>
              <a:rPr lang="en-US" sz="900" dirty="0"/>
              <a:t> GRF receives gas from Okoloma Gas Plant &amp; the NGC network &amp; provides liquid- free conditioned gas to </a:t>
            </a:r>
            <a:r>
              <a:rPr lang="en-US" sz="900" dirty="0" err="1"/>
              <a:t>Afam</a:t>
            </a:r>
            <a:r>
              <a:rPr lang="en-US" sz="900" dirty="0"/>
              <a:t> IV, V &amp; VI Power Plants. Currently the </a:t>
            </a:r>
            <a:r>
              <a:rPr lang="en-US" sz="900" dirty="0" err="1"/>
              <a:t>Afam</a:t>
            </a:r>
            <a:r>
              <a:rPr lang="en-US" sz="900" dirty="0"/>
              <a:t> GRF is being controlled from a siemens PCS7 Controller unit located in </a:t>
            </a:r>
            <a:r>
              <a:rPr lang="en-US" sz="900" dirty="0" err="1"/>
              <a:t>Afam</a:t>
            </a:r>
            <a:r>
              <a:rPr lang="en-US" sz="900" dirty="0"/>
              <a:t> V power plant control room. Power supply to the </a:t>
            </a:r>
            <a:r>
              <a:rPr lang="en-US" sz="900" dirty="0" err="1"/>
              <a:t>Afam</a:t>
            </a:r>
            <a:r>
              <a:rPr lang="en-US" sz="900" dirty="0"/>
              <a:t> V control room has been epileptic and the control room is no longer maned due to outage of the </a:t>
            </a:r>
            <a:r>
              <a:rPr lang="en-US" sz="900" dirty="0" err="1"/>
              <a:t>Afam</a:t>
            </a:r>
            <a:r>
              <a:rPr lang="en-US" sz="900" dirty="0"/>
              <a:t> V gas turbines. Asset Engineering has secured the approval to relocate this unit and the electrical switch gear unit from </a:t>
            </a:r>
            <a:r>
              <a:rPr lang="en-US" sz="900" dirty="0" err="1"/>
              <a:t>Afam</a:t>
            </a:r>
            <a:r>
              <a:rPr lang="en-US" sz="900" dirty="0"/>
              <a:t> V power point to SPDC Gas Receiving facility for a period of 3 months.</a:t>
            </a:r>
          </a:p>
          <a:p>
            <a:pPr algn="just"/>
            <a:r>
              <a:rPr lang="en-US" sz="900" dirty="0"/>
              <a:t>This project seeks to eliminate the deferment circa 100mmscf/d in Okoloma production and shutdown of the </a:t>
            </a:r>
            <a:r>
              <a:rPr lang="en-US" sz="900" dirty="0" err="1"/>
              <a:t>Afam</a:t>
            </a:r>
            <a:r>
              <a:rPr lang="en-US" sz="900" dirty="0"/>
              <a:t> VI power plant(650MW) during the execution of the project by providing alternative supply to </a:t>
            </a:r>
            <a:r>
              <a:rPr lang="en-US" sz="900" dirty="0" err="1"/>
              <a:t>Afam</a:t>
            </a:r>
            <a:r>
              <a:rPr lang="en-US" sz="900" dirty="0"/>
              <a:t> VI facility .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526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To Operate GRF in Manual ESD Mode during controller re-location for continuous Gas supply to Afam VI Power Plant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SPDC LEH IMOR OH SPDC-UPO/G/PLI</dc:creator>
  <cp:lastModifiedBy>Onoh, Ebere I SPDC-UPO/G/ULM</cp:lastModifiedBy>
  <cp:revision>99</cp:revision>
  <dcterms:created xsi:type="dcterms:W3CDTF">2006-08-16T00:00:00Z</dcterms:created>
  <dcterms:modified xsi:type="dcterms:W3CDTF">2019-07-26T14:14:13Z</dcterms:modified>
</cp:coreProperties>
</file>