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fntdata" ContentType="application/x-fontdata"/>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5"/>
    <p:sldMasterId id="2147483713" r:id="rId6"/>
  </p:sldMasterIdLst>
  <p:notesMasterIdLst>
    <p:notesMasterId r:id="rId8"/>
  </p:notesMasterIdLst>
  <p:handoutMasterIdLst>
    <p:handoutMasterId r:id="rId9"/>
  </p:handoutMasterIdLst>
  <p:sldIdLst>
    <p:sldId id="467" r:id="rId7"/>
  </p:sldIdLst>
  <p:sldSz cx="12192000" cy="6858000"/>
  <p:notesSz cx="6797675" cy="9928225"/>
  <p:embeddedFontLst>
    <p:embeddedFont>
      <p:font typeface="Futura Medium" panose="00000400000000000000" pitchFamily="2" charset="0"/>
      <p:regular r:id="rId10"/>
      <p:bold r:id="rId11"/>
      <p:italic r:id="rId12"/>
      <p:boldItalic r:id="rId13"/>
    </p:embeddedFont>
    <p:embeddedFont>
      <p:font typeface="Calibri" panose="020F0502020204030204" pitchFamily="34" charset="0"/>
      <p:regular r:id="rId14"/>
      <p:bold r:id="rId15"/>
      <p:italic r:id="rId16"/>
      <p:boldItalic r:id="rId17"/>
    </p:embeddedFont>
    <p:embeddedFont>
      <p:font typeface="Futura" panose="020B0604020202020204" charset="0"/>
      <p:regular r:id="rId18"/>
      <p:bold r:id="rId19"/>
      <p:italic r:id="rId20"/>
      <p:boldItalic r:id="rId21"/>
    </p:embeddedFont>
  </p:embeddedFontLst>
  <p:custDataLst>
    <p:tags r:id="rId22"/>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44" userDrawn="1">
          <p15:clr>
            <a:srgbClr val="A4A3A4"/>
          </p15:clr>
        </p15:guide>
        <p15:guide id="2" pos="2141" userDrawn="1">
          <p15:clr>
            <a:srgbClr val="A4A3A4"/>
          </p15:clr>
        </p15:guide>
        <p15:guide id="3" orient="horz" pos="3127" userDrawn="1">
          <p15:clr>
            <a:srgbClr val="A4A3A4"/>
          </p15:clr>
        </p15:guide>
        <p15:guide id="4" pos="214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3" autoAdjust="0"/>
    <p:restoredTop sz="91551" autoAdjust="0"/>
  </p:normalViewPr>
  <p:slideViewPr>
    <p:cSldViewPr showGuides="1">
      <p:cViewPr varScale="1">
        <p:scale>
          <a:sx n="66" d="100"/>
          <a:sy n="66" d="100"/>
        </p:scale>
        <p:origin x="10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44"/>
        <p:guide pos="2141"/>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font" Target="fonts/font12.fntdata"/><Relationship Id="rId7" Type="http://schemas.openxmlformats.org/officeDocument/2006/relationships/slide" Target="slides/slide1.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font" Target="fonts/font2.fntdata"/><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font" Target="fonts/font6.fntdata"/><Relationship Id="rId23" Type="http://schemas.openxmlformats.org/officeDocument/2006/relationships/presProps" Target="pres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tags" Target="tags/tag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5" y="0"/>
            <a:ext cx="2945659" cy="49641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08/03/2018</a:t>
            </a:fld>
            <a:endParaRPr lang="en-GB" dirty="0">
              <a:latin typeface="Futura Medium" pitchFamily="2" charset="0"/>
            </a:endParaRPr>
          </a:p>
        </p:txBody>
      </p:sp>
      <p:sp>
        <p:nvSpPr>
          <p:cNvPr id="4" name="Footer Placeholder 3"/>
          <p:cNvSpPr>
            <a:spLocks noGrp="1"/>
          </p:cNvSpPr>
          <p:nvPr>
            <p:ph type="ftr" sz="quarter" idx="2"/>
          </p:nvPr>
        </p:nvSpPr>
        <p:spPr>
          <a:xfrm>
            <a:off x="2" y="9430090"/>
            <a:ext cx="2945659" cy="49641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5" y="9430090"/>
            <a:ext cx="2945659" cy="49641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2945659" cy="49641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5" y="0"/>
            <a:ext cx="2945659" cy="49641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08/03/2018</a:t>
            </a:fld>
            <a:endParaRPr lang="en-GB"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2" y="9430090"/>
            <a:ext cx="2945659" cy="49641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5" y="9430090"/>
            <a:ext cx="2945659" cy="49641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pSp>
        <p:nvGrpSpPr>
          <p:cNvPr id="6" name="Group 14"/>
          <p:cNvGrpSpPr>
            <a:grpSpLocks/>
          </p:cNvGrpSpPr>
          <p:nvPr/>
        </p:nvGrpSpPr>
        <p:grpSpPr bwMode="auto">
          <a:xfrm>
            <a:off x="624418" y="225425"/>
            <a:ext cx="10856383" cy="6167438"/>
            <a:chOff x="468313" y="226142"/>
            <a:chExt cx="8142959" cy="6167226"/>
          </a:xfrm>
        </p:grpSpPr>
        <p:sp>
          <p:nvSpPr>
            <p:cNvPr id="7" name="Rectangle 4"/>
            <p:cNvSpPr>
              <a:spLocks noChangeArrowheads="1"/>
            </p:cNvSpPr>
            <p:nvPr/>
          </p:nvSpPr>
          <p:spPr bwMode="auto">
            <a:xfrm flipH="1">
              <a:off x="468313" y="1307193"/>
              <a:ext cx="7020504" cy="5086175"/>
            </a:xfrm>
            <a:prstGeom prst="rect">
              <a:avLst/>
            </a:prstGeom>
            <a:solidFill>
              <a:schemeClr val="accent1">
                <a:lumMod val="40000"/>
                <a:lumOff val="60000"/>
              </a:schemeClr>
            </a:solidFill>
            <a:ln w="9525">
              <a:noFill/>
              <a:miter lim="800000"/>
              <a:headEnd/>
              <a:tailEnd/>
            </a:ln>
            <a:effectLst/>
          </p:spPr>
          <p:txBody>
            <a:bodyPr wrap="none" anchor="ctr"/>
            <a:lstStyle/>
            <a:p>
              <a:pPr>
                <a:defRPr/>
              </a:pPr>
              <a:r>
                <a:rPr lang="en-GB" sz="2400" dirty="0"/>
                <a:t> </a:t>
              </a:r>
            </a:p>
          </p:txBody>
        </p:sp>
        <p:sp>
          <p:nvSpPr>
            <p:cNvPr id="8" name="Rectangle 4"/>
            <p:cNvSpPr>
              <a:spLocks noChangeArrowheads="1"/>
            </p:cNvSpPr>
            <p:nvPr/>
          </p:nvSpPr>
          <p:spPr bwMode="auto">
            <a:xfrm flipH="1">
              <a:off x="1547902" y="226142"/>
              <a:ext cx="7063370" cy="5040140"/>
            </a:xfrm>
            <a:prstGeom prst="rect">
              <a:avLst/>
            </a:prstGeom>
            <a:solidFill>
              <a:schemeClr val="accent1">
                <a:lumMod val="60000"/>
                <a:lumOff val="40000"/>
              </a:schemeClr>
            </a:solidFill>
            <a:ln w="9525">
              <a:noFill/>
              <a:miter lim="800000"/>
              <a:headEnd/>
              <a:tailEnd/>
            </a:ln>
            <a:effectLst/>
          </p:spPr>
          <p:txBody>
            <a:bodyPr wrap="none" anchor="ctr"/>
            <a:lstStyle/>
            <a:p>
              <a:pPr>
                <a:defRPr/>
              </a:pPr>
              <a:endParaRPr lang="en-GB" sz="2400" dirty="0"/>
            </a:p>
          </p:txBody>
        </p:sp>
        <p:sp>
          <p:nvSpPr>
            <p:cNvPr id="9" name="Rectangle 4"/>
            <p:cNvSpPr>
              <a:spLocks noChangeArrowheads="1"/>
            </p:cNvSpPr>
            <p:nvPr/>
          </p:nvSpPr>
          <p:spPr bwMode="auto">
            <a:xfrm flipH="1">
              <a:off x="1547902" y="1307193"/>
              <a:ext cx="5942502" cy="3959089"/>
            </a:xfrm>
            <a:prstGeom prst="rect">
              <a:avLst/>
            </a:prstGeom>
            <a:solidFill>
              <a:schemeClr val="accent1"/>
            </a:solidFill>
            <a:ln w="9525">
              <a:noFill/>
              <a:miter lim="800000"/>
              <a:headEnd/>
              <a:tailEnd/>
            </a:ln>
            <a:effectLst/>
          </p:spPr>
          <p:txBody>
            <a:bodyPr wrap="none" anchor="ctr"/>
            <a:lstStyle/>
            <a:p>
              <a:pPr>
                <a:defRPr/>
              </a:pPr>
              <a:endParaRPr lang="en-GB" sz="2400" dirty="0"/>
            </a:p>
          </p:txBody>
        </p:sp>
        <p:pic>
          <p:nvPicPr>
            <p:cNvPr id="10" name="Picture 34" descr="Shell-2010-Pecten-RGBpc.wmf"/>
            <p:cNvPicPr>
              <a:picLocks noChangeAspect="1"/>
            </p:cNvPicPr>
            <p:nvPr/>
          </p:nvPicPr>
          <p:blipFill>
            <a:blip r:embed="rId2" cstate="print"/>
            <a:srcRect/>
            <a:stretch>
              <a:fillRect/>
            </a:stretch>
          </p:blipFill>
          <p:spPr bwMode="auto">
            <a:xfrm flipH="1">
              <a:off x="468313" y="290934"/>
              <a:ext cx="720000" cy="667868"/>
            </a:xfrm>
            <a:prstGeom prst="rect">
              <a:avLst/>
            </a:prstGeom>
            <a:noFill/>
            <a:ln w="9525">
              <a:noFill/>
              <a:miter lim="800000"/>
              <a:headEnd/>
              <a:tailEnd/>
            </a:ln>
          </p:spPr>
        </p:pic>
      </p:grpSp>
      <p:sp>
        <p:nvSpPr>
          <p:cNvPr id="11" name="Text Box 11" descr="Text Box 11"/>
          <p:cNvSpPr txBox="1">
            <a:spLocks noChangeArrowheads="1"/>
          </p:cNvSpPr>
          <p:nvPr/>
        </p:nvSpPr>
        <p:spPr bwMode="auto">
          <a:xfrm>
            <a:off x="624418"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1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9659698-564C-4459-BD6E-6C205F2D6321}" type="slidenum">
              <a:rPr lang="en-GB" sz="800" smtClean="0"/>
              <a:pPr fontAlgn="auto">
                <a:spcBef>
                  <a:spcPts val="0"/>
                </a:spcBef>
                <a:spcAft>
                  <a:spcPts val="0"/>
                </a:spcAft>
                <a:defRPr/>
              </a:pPr>
              <a:t>‹#›</a:t>
            </a:fld>
            <a:endParaRPr lang="en-GB" sz="800" dirty="0"/>
          </a:p>
        </p:txBody>
      </p:sp>
      <p:sp>
        <p:nvSpPr>
          <p:cNvPr id="13"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8 March 2018</a:t>
            </a:fld>
            <a:endParaRPr lang="en-GB" sz="800" dirty="0"/>
          </a:p>
        </p:txBody>
      </p:sp>
      <p:sp>
        <p:nvSpPr>
          <p:cNvPr id="28" name="Rectangle 2"/>
          <p:cNvSpPr>
            <a:spLocks noGrp="1" noChangeArrowheads="1"/>
          </p:cNvSpPr>
          <p:nvPr>
            <p:ph type="ctrTitle"/>
          </p:nvPr>
        </p:nvSpPr>
        <p:spPr>
          <a:xfrm>
            <a:off x="2263709" y="1400847"/>
            <a:ext cx="7560000" cy="1206000"/>
          </a:xfrm>
          <a:noFill/>
        </p:spPr>
        <p:txBody>
          <a:bodyPr/>
          <a:lstStyle>
            <a:lvl1pPr>
              <a:defRPr kern="1200" cap="none" spc="0" baseline="0">
                <a:solidFill>
                  <a:schemeClr val="accent2"/>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2263709" y="2851342"/>
            <a:ext cx="3600000" cy="1620000"/>
          </a:xfrm>
        </p:spPr>
        <p:txBody>
          <a:bodyPr/>
          <a:lstStyle>
            <a:lvl1pPr marL="0" indent="0">
              <a:spcBef>
                <a:spcPct val="0"/>
              </a:spcBef>
              <a:buFont typeface="Wingdings" pitchFamily="2" charset="2"/>
              <a:buNone/>
              <a:defRPr sz="16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p:nvPr>
        </p:nvSpPr>
        <p:spPr>
          <a:xfrm>
            <a:off x="2263709" y="5357825"/>
            <a:ext cx="7680000" cy="216000"/>
          </a:xfrm>
        </p:spPr>
        <p:txBody>
          <a:bodyPr anchor="ctr"/>
          <a:lstStyle>
            <a:lvl1pPr>
              <a:buNone/>
              <a:defRPr sz="1200">
                <a:latin typeface="+mn-lt"/>
              </a:defRPr>
            </a:lvl1pPr>
          </a:lstStyle>
          <a:p>
            <a:pPr lvl="0"/>
            <a:r>
              <a:rPr lang="en-US"/>
              <a:t>Click to edit Master text styles</a:t>
            </a:r>
          </a:p>
        </p:txBody>
      </p:sp>
      <p:sp>
        <p:nvSpPr>
          <p:cNvPr id="33" name="Text Placeholder 31"/>
          <p:cNvSpPr>
            <a:spLocks noGrp="1"/>
          </p:cNvSpPr>
          <p:nvPr>
            <p:ph type="body" sz="quarter" idx="11"/>
          </p:nvPr>
        </p:nvSpPr>
        <p:spPr>
          <a:xfrm>
            <a:off x="2263709" y="5627539"/>
            <a:ext cx="7680000" cy="216000"/>
          </a:xfrm>
        </p:spPr>
        <p:txBody>
          <a:bodyPr anchor="ctr"/>
          <a:lstStyle>
            <a:lvl1pPr>
              <a:buNone/>
              <a:defRPr sz="1200">
                <a:latin typeface="+mn-lt"/>
              </a:defRPr>
            </a:lvl1pPr>
          </a:lstStyle>
          <a:p>
            <a:pPr lvl="0"/>
            <a:r>
              <a:rPr lang="en-US"/>
              <a:t>Click to edit Master text styles</a:t>
            </a:r>
          </a:p>
        </p:txBody>
      </p:sp>
    </p:spTree>
    <p:extLst>
      <p:ext uri="{BB962C8B-B14F-4D97-AF65-F5344CB8AC3E}">
        <p14:creationId xmlns:p14="http://schemas.microsoft.com/office/powerpoint/2010/main" val="1211187040"/>
      </p:ext>
    </p:extLst>
  </p:cSld>
  <p:clrMapOvr>
    <a:masterClrMapping/>
  </p:clrMapOvr>
  <p:transition>
    <p:fade/>
  </p:transition>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09EAA5E8-11F6-4506-A68A-0D78EEC738FF}"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3879261470"/>
      </p:ext>
    </p:extLst>
  </p:cSld>
  <p:clrMapOvr>
    <a:masterClrMapping/>
  </p:clrMapOvr>
  <p:transition>
    <p:fade/>
  </p:transition>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ontent - 1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A2E9371-0D19-4440-B036-68FBAB548044}"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1350"/>
          </a:xfrm>
        </p:spPr>
        <p:txBody>
          <a:bodyPr/>
          <a:lstStyle>
            <a:lvl1pPr marL="269875" indent="-269875">
              <a:lnSpc>
                <a:spcPct val="120000"/>
              </a:lnSpc>
              <a:buSzPct val="75000"/>
              <a:buFontTx/>
              <a:buBlip>
                <a:blip r:embed="rId2"/>
              </a:buBlip>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94401021"/>
      </p:ext>
    </p:extLst>
  </p:cSld>
  <p:clrMapOvr>
    <a:masterClrMapping/>
  </p:clrMapOvr>
  <p:transition>
    <p:fad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 2 Line Heading and Bullets">
    <p:spTree>
      <p:nvGrpSpPr>
        <p:cNvPr id="1" name=""/>
        <p:cNvGrpSpPr/>
        <p:nvPr/>
      </p:nvGrpSpPr>
      <p:grpSpPr>
        <a:xfrm>
          <a:off x="0" y="0"/>
          <a:ext cx="0" cy="0"/>
          <a:chOff x="0" y="0"/>
          <a:chExt cx="0" cy="0"/>
        </a:xfrm>
      </p:grpSpPr>
      <p:sp>
        <p:nvSpPr>
          <p:cNvPr id="4"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5"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FC0C03D0-719F-4489-BE4F-24584326C8C6}"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44" name="Text Placeholder 43"/>
          <p:cNvSpPr>
            <a:spLocks noGrp="1"/>
          </p:cNvSpPr>
          <p:nvPr>
            <p:ph type="body" sz="quarter" idx="10"/>
          </p:nvPr>
        </p:nvSpPr>
        <p:spPr>
          <a:xfrm>
            <a:off x="1206500" y="1310400"/>
            <a:ext cx="10363200"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3"/>
          <p:cNvSpPr>
            <a:spLocks noGrp="1"/>
          </p:cNvSpPr>
          <p:nvPr>
            <p:ph type="ftr" sz="quarter" idx="11"/>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870349119"/>
      </p:ext>
    </p:extLst>
  </p:cSld>
  <p:clrMapOvr>
    <a:masterClrMapping/>
  </p:clrMapOvr>
  <p:transition>
    <p:fade/>
  </p:transition>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 1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1846DF5D-26EB-4284-A8A1-240212366A80}"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419156"/>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0"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Footer Placeholder 3"/>
          <p:cNvSpPr>
            <a:spLocks noGrp="1"/>
          </p:cNvSpPr>
          <p:nvPr>
            <p:ph type="ftr" sz="quarter" idx="14"/>
          </p:nvPr>
        </p:nvSpPr>
        <p:spPr>
          <a:xfrm>
            <a:off x="4652434" y="6470650"/>
            <a:ext cx="3359151" cy="323850"/>
          </a:xfrm>
          <a:prstGeom prst="rect">
            <a:avLst/>
          </a:prstGeom>
        </p:spPr>
        <p:txBody>
          <a:bodyPr lIns="0" tIns="0" rIns="0" bIns="0"/>
          <a:lstStyle>
            <a:lvl1pPr>
              <a:defRPr sz="800"/>
            </a:lvl1pPr>
          </a:lstStyle>
          <a:p>
            <a:pPr>
              <a:defRPr/>
            </a:pPr>
            <a:r>
              <a:rPr lang="en-GB"/>
              <a:t>Footer: Title may be placed here or disclaimer if required. May sit up to two lines in depth.</a:t>
            </a:r>
            <a:endParaRPr lang="en-US"/>
          </a:p>
        </p:txBody>
      </p:sp>
    </p:spTree>
    <p:extLst>
      <p:ext uri="{BB962C8B-B14F-4D97-AF65-F5344CB8AC3E}">
        <p14:creationId xmlns:p14="http://schemas.microsoft.com/office/powerpoint/2010/main" val="1631186480"/>
      </p:ext>
    </p:extLst>
  </p:cSld>
  <p:clrMapOvr>
    <a:masterClrMapping/>
  </p:clrMapOvr>
  <p:transition>
    <p:fade/>
  </p:transition>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 2 Line Heading and 2 Column Bullets">
    <p:spTree>
      <p:nvGrpSpPr>
        <p:cNvPr id="1" name=""/>
        <p:cNvGrpSpPr/>
        <p:nvPr/>
      </p:nvGrpSpPr>
      <p:grpSpPr>
        <a:xfrm>
          <a:off x="0" y="0"/>
          <a:ext cx="0" cy="0"/>
          <a:chOff x="0" y="0"/>
          <a:chExt cx="0" cy="0"/>
        </a:xfrm>
      </p:grpSpPr>
      <p:sp>
        <p:nvSpPr>
          <p:cNvPr id="5" name="Rectangle 4"/>
          <p:cNvSpPr>
            <a:spLocks noChangeArrowheads="1"/>
          </p:cNvSpPr>
          <p:nvPr/>
        </p:nvSpPr>
        <p:spPr bwMode="auto">
          <a:xfrm>
            <a:off x="0" y="228601"/>
            <a:ext cx="11567584" cy="893763"/>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Medium" pitchFamily="2" charset="0"/>
            </a:endParaRPr>
          </a:p>
        </p:txBody>
      </p:sp>
      <p:sp>
        <p:nvSpPr>
          <p:cNvPr id="6"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6D5243B0-BEF6-4C03-BA02-7F746BD7DD0C}" type="slidenum">
              <a:rPr lang="en-GB" sz="800" smtClean="0"/>
              <a:pPr fontAlgn="auto">
                <a:spcBef>
                  <a:spcPts val="0"/>
                </a:spcBef>
                <a:spcAft>
                  <a:spcPts val="0"/>
                </a:spcAft>
                <a:defRPr/>
              </a:pPr>
              <a:t>‹#›</a:t>
            </a:fld>
            <a:endParaRPr lang="en-GB" sz="800" dirty="0"/>
          </a:p>
        </p:txBody>
      </p:sp>
      <p:sp>
        <p:nvSpPr>
          <p:cNvPr id="34" name="Rectangle 2"/>
          <p:cNvSpPr>
            <a:spLocks noGrp="1" noChangeArrowheads="1"/>
          </p:cNvSpPr>
          <p:nvPr>
            <p:ph type="title"/>
          </p:nvPr>
        </p:nvSpPr>
        <p:spPr bwMode="auto">
          <a:xfrm>
            <a:off x="1200149" y="295200"/>
            <a:ext cx="10267200" cy="741600"/>
          </a:xfrm>
          <a:prstGeom prst="rect">
            <a:avLst/>
          </a:prstGeom>
          <a:noFill/>
          <a:ln w="9525" algn="ctr">
            <a:noFill/>
            <a:miter lim="800000"/>
            <a:headEnd/>
            <a:tailEnd/>
          </a:ln>
        </p:spPr>
        <p:txBody>
          <a:bodyPr/>
          <a:lstStyle>
            <a:lvl1pPr>
              <a:defRPr>
                <a:solidFill>
                  <a:schemeClr val="accent2"/>
                </a:solidFill>
              </a:defRPr>
            </a:lvl1pPr>
          </a:lstStyle>
          <a:p>
            <a:pPr lvl="0"/>
            <a:r>
              <a:rPr lang="en-US"/>
              <a:t>Click to edit Master title style</a:t>
            </a:r>
            <a:endParaRPr lang="en-US" dirty="0"/>
          </a:p>
        </p:txBody>
      </p:sp>
      <p:sp>
        <p:nvSpPr>
          <p:cNvPr id="12" name="Content Placeholder 14"/>
          <p:cNvSpPr>
            <a:spLocks noGrp="1"/>
          </p:cNvSpPr>
          <p:nvPr>
            <p:ph sz="quarter" idx="13"/>
          </p:nvPr>
        </p:nvSpPr>
        <p:spPr>
          <a:xfrm>
            <a:off x="6593418" y="1310400"/>
            <a:ext cx="4976284" cy="5072400"/>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43"/>
          <p:cNvSpPr>
            <a:spLocks noGrp="1"/>
          </p:cNvSpPr>
          <p:nvPr>
            <p:ph type="body" sz="quarter" idx="11"/>
          </p:nvPr>
        </p:nvSpPr>
        <p:spPr>
          <a:xfrm>
            <a:off x="1200791" y="1310400"/>
            <a:ext cx="4984751" cy="5073312"/>
          </a:xfrm>
        </p:spPr>
        <p:txBody>
          <a:bodyPr/>
          <a:lstStyle>
            <a:lvl1pPr>
              <a:lnSpc>
                <a:spcPct val="120000"/>
              </a:lnSpc>
              <a:defRPr/>
            </a:lvl1pPr>
            <a:lvl2pPr>
              <a:lnSpc>
                <a:spcPct val="120000"/>
              </a:lnSpc>
              <a:defRPr/>
            </a:lvl2pPr>
            <a:lvl3pPr>
              <a:lnSpc>
                <a:spcPct val="120000"/>
              </a:lnSpc>
              <a:defRPr/>
            </a:lvl3pPr>
            <a:lvl4pPr>
              <a:lnSpc>
                <a:spcPct val="120000"/>
              </a:lnSpc>
              <a:defRPr/>
            </a:lvl4pPr>
          </a:lstStyle>
          <a:p>
            <a:pPr lvl="0"/>
            <a:r>
              <a:rPr lang="en-US"/>
              <a:t>Click to edit Master text styles</a:t>
            </a:r>
          </a:p>
          <a:p>
            <a:pPr lvl="1"/>
            <a:r>
              <a:rPr lang="en-US"/>
              <a:t>Second level</a:t>
            </a:r>
          </a:p>
          <a:p>
            <a:pPr lvl="2"/>
            <a:r>
              <a:rPr lang="en-US"/>
              <a:t>Third level</a:t>
            </a:r>
          </a:p>
          <a:p>
            <a:pPr lvl="3"/>
            <a:r>
              <a:rPr lang="en-US"/>
              <a:t>Fourth level</a:t>
            </a:r>
          </a:p>
        </p:txBody>
      </p:sp>
    </p:spTree>
    <p:extLst>
      <p:ext uri="{BB962C8B-B14F-4D97-AF65-F5344CB8AC3E}">
        <p14:creationId xmlns:p14="http://schemas.microsoft.com/office/powerpoint/2010/main" val="2385983317"/>
      </p:ext>
    </p:extLst>
  </p:cSld>
  <p:clrMapOvr>
    <a:masterClrMapping/>
  </p:clrMapOvr>
  <p:transition>
    <p:fade/>
  </p:transition>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34B317C9-EF84-43E7-9CF1-B3017A3977CB}" type="slidenum">
              <a:rPr lang="en-GB" sz="800" smtClean="0"/>
              <a:pPr fontAlgn="auto">
                <a:spcBef>
                  <a:spcPts val="0"/>
                </a:spcBef>
                <a:spcAft>
                  <a:spcPts val="0"/>
                </a:spcAft>
                <a:defRPr/>
              </a:pPr>
              <a:t>‹#›</a:t>
            </a:fld>
            <a:endParaRPr lang="en-GB" sz="800" dirty="0"/>
          </a:p>
        </p:txBody>
      </p:sp>
    </p:spTree>
    <p:extLst>
      <p:ext uri="{BB962C8B-B14F-4D97-AF65-F5344CB8AC3E}">
        <p14:creationId xmlns:p14="http://schemas.microsoft.com/office/powerpoint/2010/main" val="2159710257"/>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3"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9748D908-FA6A-4028-8A53-8F913B2EC193}" type="slidenum">
              <a:rPr lang="en-GB" sz="800" smtClean="0"/>
              <a:pPr fontAlgn="auto">
                <a:spcBef>
                  <a:spcPts val="0"/>
                </a:spcBef>
                <a:spcAft>
                  <a:spcPts val="0"/>
                </a:spcAft>
                <a:defRPr/>
              </a:pPr>
              <a:t>‹#›</a:t>
            </a:fld>
            <a:endParaRPr lang="en-GB" sz="800" dirty="0"/>
          </a:p>
        </p:txBody>
      </p:sp>
      <p:sp>
        <p:nvSpPr>
          <p:cNvPr id="2" name="Content Placeholder 1"/>
          <p:cNvSpPr>
            <a:spLocks noGrp="1"/>
          </p:cNvSpPr>
          <p:nvPr>
            <p:ph/>
          </p:nvPr>
        </p:nvSpPr>
        <p:spPr>
          <a:xfrm>
            <a:off x="664308" y="898525"/>
            <a:ext cx="11291277" cy="5708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4685189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Title 3"/>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3981131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3/8/2018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ags" Target="../tags/tag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ags" Target="../tags/tag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tags" Target="../tags/tag2.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3/8/2018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Rectangle 4"/>
          <p:cNvSpPr>
            <a:spLocks noChangeArrowheads="1"/>
          </p:cNvSpPr>
          <p:nvPr/>
        </p:nvSpPr>
        <p:spPr bwMode="auto">
          <a:xfrm>
            <a:off x="0" y="228600"/>
            <a:ext cx="11567584" cy="515938"/>
          </a:xfrm>
          <a:prstGeom prst="rect">
            <a:avLst/>
          </a:prstGeom>
          <a:solidFill>
            <a:schemeClr val="accent1"/>
          </a:solidFill>
          <a:ln w="9525" algn="ctr">
            <a:noFill/>
            <a:miter lim="800000"/>
            <a:headEnd/>
            <a:tailEnd/>
          </a:ln>
        </p:spPr>
        <p:txBody>
          <a:bodyPr lIns="928800" tIns="133200" rIns="36000" bIns="0"/>
          <a:lstStyle/>
          <a:p>
            <a:pPr eaLnBrk="0" hangingPunct="0">
              <a:lnSpc>
                <a:spcPct val="90000"/>
              </a:lnSpc>
              <a:defRPr/>
            </a:pPr>
            <a:endParaRPr lang="en-US" sz="2400" b="1" dirty="0">
              <a:solidFill>
                <a:schemeClr val="tx2"/>
              </a:solidFill>
              <a:latin typeface="Futura" pitchFamily="18" charset="0"/>
            </a:endParaRPr>
          </a:p>
        </p:txBody>
      </p:sp>
      <p:sp>
        <p:nvSpPr>
          <p:cNvPr id="1027" name="Rectangle 3"/>
          <p:cNvSpPr>
            <a:spLocks noGrp="1" noChangeArrowheads="1"/>
          </p:cNvSpPr>
          <p:nvPr>
            <p:ph type="body" idx="1"/>
          </p:nvPr>
        </p:nvSpPr>
        <p:spPr bwMode="auto">
          <a:xfrm>
            <a:off x="1200151" y="1309688"/>
            <a:ext cx="10329333" cy="5072062"/>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028" name="Rectangle 2"/>
          <p:cNvSpPr>
            <a:spLocks noGrp="1" noChangeArrowheads="1"/>
          </p:cNvSpPr>
          <p:nvPr>
            <p:ph type="title"/>
          </p:nvPr>
        </p:nvSpPr>
        <p:spPr bwMode="auto">
          <a:xfrm>
            <a:off x="1200151" y="295275"/>
            <a:ext cx="10267949" cy="4191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p>
        </p:txBody>
      </p:sp>
      <p:sp>
        <p:nvSpPr>
          <p:cNvPr id="23" name="Text Box 11" descr="Text Box 11"/>
          <p:cNvSpPr txBox="1">
            <a:spLocks noChangeArrowheads="1"/>
          </p:cNvSpPr>
          <p:nvPr/>
        </p:nvSpPr>
        <p:spPr bwMode="auto">
          <a:xfrm>
            <a:off x="1200151" y="6470650"/>
            <a:ext cx="3359149" cy="323850"/>
          </a:xfrm>
          <a:prstGeom prst="rect">
            <a:avLst/>
          </a:prstGeom>
          <a:solidFill>
            <a:schemeClr val="bg1"/>
          </a:solidFill>
          <a:ln w="9525" algn="ctr">
            <a:noFill/>
            <a:miter lim="800000"/>
            <a:headEnd/>
            <a:tailEnd/>
          </a:ln>
          <a:effectLst/>
        </p:spPr>
        <p:txBody>
          <a:bodyPr wrap="none" lIns="0" tIns="0" rIns="0"/>
          <a:lstStyle/>
          <a:p>
            <a:pPr>
              <a:defRPr/>
            </a:pPr>
            <a:r>
              <a:rPr lang="en-GB" sz="800" dirty="0">
                <a:latin typeface="+mn-lt"/>
                <a:cs typeface="Arial" pitchFamily="34" charset="0"/>
              </a:rPr>
              <a:t>Copyright of Shell International B.V.</a:t>
            </a:r>
          </a:p>
        </p:txBody>
      </p:sp>
      <p:sp>
        <p:nvSpPr>
          <p:cNvPr id="24" name="Rectangle 6" descr="Rectangle 6"/>
          <p:cNvSpPr txBox="1">
            <a:spLocks noChangeArrowheads="1"/>
          </p:cNvSpPr>
          <p:nvPr/>
        </p:nvSpPr>
        <p:spPr bwMode="auto">
          <a:xfrm>
            <a:off x="11169651" y="6470651"/>
            <a:ext cx="355600" cy="168275"/>
          </a:xfrm>
          <a:prstGeom prst="rect">
            <a:avLst/>
          </a:prstGeom>
          <a:noFill/>
          <a:ln w="9525">
            <a:noFill/>
            <a:miter lim="800000"/>
            <a:headEnd/>
            <a:tailEnd/>
          </a:ln>
          <a:effectLst/>
        </p:spPr>
        <p:txBody>
          <a:bodyPr wrap="none" lIns="0" tIns="0" rIns="0"/>
          <a:lstStyle>
            <a:lvl1pPr algn="r">
              <a:defRPr sz="800">
                <a:solidFill>
                  <a:schemeClr val="tx1"/>
                </a:solidFill>
                <a:latin typeface="+mn-lt"/>
                <a:cs typeface="Arial" pitchFamily="34" charset="0"/>
              </a:defRPr>
            </a:lvl1pPr>
          </a:lstStyle>
          <a:p>
            <a:pPr fontAlgn="auto">
              <a:spcBef>
                <a:spcPts val="0"/>
              </a:spcBef>
              <a:spcAft>
                <a:spcPts val="0"/>
              </a:spcAft>
              <a:defRPr/>
            </a:pPr>
            <a:fld id="{AAF7D279-2055-4050-AA61-6140BFD02F29}" type="slidenum">
              <a:rPr lang="en-GB" sz="800" smtClean="0"/>
              <a:pPr fontAlgn="auto">
                <a:spcBef>
                  <a:spcPts val="0"/>
                </a:spcBef>
                <a:spcAft>
                  <a:spcPts val="0"/>
                </a:spcAft>
                <a:defRPr/>
              </a:pPr>
              <a:t>‹#›</a:t>
            </a:fld>
            <a:endParaRPr lang="en-GB" sz="800" dirty="0"/>
          </a:p>
        </p:txBody>
      </p:sp>
      <p:sp>
        <p:nvSpPr>
          <p:cNvPr id="11"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13"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14"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17" name="Rectangle 28"/>
          <p:cNvSpPr>
            <a:spLocks noChangeArrowheads="1"/>
          </p:cNvSpPr>
          <p:nvPr/>
        </p:nvSpPr>
        <p:spPr bwMode="auto">
          <a:xfrm>
            <a:off x="10917768" y="6107113"/>
            <a:ext cx="918633" cy="546100"/>
          </a:xfrm>
          <a:prstGeom prst="rect">
            <a:avLst/>
          </a:prstGeom>
          <a:solidFill>
            <a:schemeClr val="bg1"/>
          </a:solidFill>
          <a:ln w="9525">
            <a:noFill/>
            <a:miter lim="800000"/>
            <a:headEnd/>
            <a:tailEnd/>
          </a:ln>
          <a:effectLst/>
        </p:spPr>
        <p:txBody>
          <a:bodyPr wrap="none" anchor="ctr"/>
          <a:lstStyle/>
          <a:p>
            <a:pPr>
              <a:defRPr/>
            </a:pPr>
            <a:endParaRPr lang="en-US" sz="2400" dirty="0"/>
          </a:p>
        </p:txBody>
      </p:sp>
      <p:sp>
        <p:nvSpPr>
          <p:cNvPr id="19"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0"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1"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2" name="GabGood"/>
          <p:cNvSpPr>
            <a:spLocks noChangeArrowheads="1"/>
          </p:cNvSpPr>
          <p:nvPr/>
        </p:nvSpPr>
        <p:spPr bwMode="auto">
          <a:xfrm>
            <a:off x="-12192000" y="495300"/>
            <a:ext cx="1219200" cy="495300"/>
          </a:xfrm>
          <a:prstGeom prst="cube">
            <a:avLst>
              <a:gd name="adj" fmla="val 25000"/>
            </a:avLst>
          </a:prstGeom>
          <a:solidFill>
            <a:srgbClr val="00FF00"/>
          </a:solidFill>
          <a:ln w="9525">
            <a:solidFill>
              <a:schemeClr val="tx1"/>
            </a:solidFill>
            <a:miter lim="800000"/>
            <a:headEnd/>
            <a:tailEnd/>
          </a:ln>
          <a:effectLst/>
        </p:spPr>
        <p:txBody>
          <a:bodyPr wrap="none" anchor="ctr"/>
          <a:lstStyle/>
          <a:p>
            <a:pPr>
              <a:defRPr/>
            </a:pPr>
            <a:endParaRPr lang="en-US" sz="2400" dirty="0"/>
          </a:p>
        </p:txBody>
      </p:sp>
      <p:sp>
        <p:nvSpPr>
          <p:cNvPr id="26" name="GabBad"/>
          <p:cNvSpPr>
            <a:spLocks noChangeArrowheads="1"/>
          </p:cNvSpPr>
          <p:nvPr/>
        </p:nvSpPr>
        <p:spPr bwMode="auto">
          <a:xfrm>
            <a:off x="-12192000" y="1485900"/>
            <a:ext cx="1219200" cy="495300"/>
          </a:xfrm>
          <a:prstGeom prst="cube">
            <a:avLst>
              <a:gd name="adj" fmla="val 25000"/>
            </a:avLst>
          </a:prstGeom>
          <a:solidFill>
            <a:srgbClr val="0050FF"/>
          </a:solidFill>
          <a:ln w="9525">
            <a:solidFill>
              <a:schemeClr val="tx1"/>
            </a:solidFill>
            <a:miter lim="800000"/>
            <a:headEnd/>
            <a:tailEnd/>
          </a:ln>
          <a:effectLst/>
        </p:spPr>
        <p:txBody>
          <a:bodyPr wrap="none" anchor="ctr"/>
          <a:lstStyle/>
          <a:p>
            <a:pPr>
              <a:defRPr/>
            </a:pPr>
            <a:endParaRPr lang="en-US" sz="2400" dirty="0"/>
          </a:p>
        </p:txBody>
      </p:sp>
      <p:sp>
        <p:nvSpPr>
          <p:cNvPr id="27" name="GabNul"/>
          <p:cNvSpPr>
            <a:spLocks noChangeArrowheads="1"/>
          </p:cNvSpPr>
          <p:nvPr/>
        </p:nvSpPr>
        <p:spPr bwMode="auto">
          <a:xfrm>
            <a:off x="-12192000" y="2476500"/>
            <a:ext cx="1219200" cy="495300"/>
          </a:xfrm>
          <a:prstGeom prst="cube">
            <a:avLst>
              <a:gd name="adj" fmla="val 25000"/>
            </a:avLst>
          </a:prstGeom>
          <a:solidFill>
            <a:srgbClr val="808080"/>
          </a:solidFill>
          <a:ln w="9525">
            <a:solidFill>
              <a:schemeClr val="tx1"/>
            </a:solidFill>
            <a:miter lim="800000"/>
            <a:headEnd/>
            <a:tailEnd/>
          </a:ln>
          <a:effectLst/>
        </p:spPr>
        <p:txBody>
          <a:bodyPr wrap="none" anchor="ctr"/>
          <a:lstStyle/>
          <a:p>
            <a:pPr>
              <a:defRPr/>
            </a:pPr>
            <a:endParaRPr lang="en-US" sz="2400" dirty="0"/>
          </a:p>
        </p:txBody>
      </p:sp>
      <p:sp>
        <p:nvSpPr>
          <p:cNvPr id="28" name="AcnStamp_ID_1052" hidden="1"/>
          <p:cNvSpPr>
            <a:spLocks noChangeArrowheads="1"/>
          </p:cNvSpPr>
          <p:nvPr>
            <p:custDataLst>
              <p:tags r:id="rId11"/>
            </p:custDataLst>
          </p:nvPr>
        </p:nvSpPr>
        <p:spPr bwMode="gray">
          <a:xfrm>
            <a:off x="10738191" y="1387475"/>
            <a:ext cx="1216743" cy="266740"/>
          </a:xfrm>
          <a:prstGeom prst="leftRightArrow">
            <a:avLst>
              <a:gd name="adj1" fmla="val 100000"/>
              <a:gd name="adj2" fmla="val 0"/>
            </a:avLst>
          </a:prstGeom>
          <a:noFill/>
          <a:ln w="9525">
            <a:noFill/>
            <a:miter lim="800000"/>
            <a:headEnd/>
            <a:tailEnd/>
          </a:ln>
          <a:effectLst/>
        </p:spPr>
        <p:txBody>
          <a:bodyPr wrap="none" lIns="0" tIns="25400" rIns="0" bIns="25400">
            <a:spAutoFit/>
          </a:bodyPr>
          <a:lstStyle/>
          <a:p>
            <a:pPr algn="r">
              <a:defRPr/>
            </a:pPr>
            <a:r>
              <a:rPr lang="en-GB" sz="1400" b="1" dirty="0"/>
              <a:t>MASTER STAMP</a:t>
            </a:r>
          </a:p>
        </p:txBody>
      </p:sp>
      <p:cxnSp>
        <p:nvCxnSpPr>
          <p:cNvPr id="1042" name="AcnStpConnector_ID_1053" hidden="1"/>
          <p:cNvCxnSpPr>
            <a:cxnSpLocks noChangeShapeType="1"/>
          </p:cNvCxnSpPr>
          <p:nvPr>
            <p:custDataLst>
              <p:tags r:id="rId12"/>
            </p:custDataLst>
          </p:nvPr>
        </p:nvCxnSpPr>
        <p:spPr bwMode="gray">
          <a:xfrm>
            <a:off x="10204451" y="1387475"/>
            <a:ext cx="1750483" cy="0"/>
          </a:xfrm>
          <a:prstGeom prst="straightConnector1">
            <a:avLst/>
          </a:prstGeom>
          <a:noFill/>
          <a:ln w="9525">
            <a:solidFill>
              <a:srgbClr val="000000"/>
            </a:solidFill>
            <a:round/>
            <a:headEnd/>
            <a:tailEnd/>
          </a:ln>
        </p:spPr>
      </p:cxnSp>
      <p:cxnSp>
        <p:nvCxnSpPr>
          <p:cNvPr id="1043" name="AcnStpConnector_ID_1054" hidden="1"/>
          <p:cNvCxnSpPr>
            <a:cxnSpLocks noChangeShapeType="1"/>
          </p:cNvCxnSpPr>
          <p:nvPr>
            <p:custDataLst>
              <p:tags r:id="rId13"/>
            </p:custDataLst>
          </p:nvPr>
        </p:nvCxnSpPr>
        <p:spPr bwMode="gray">
          <a:xfrm>
            <a:off x="10204451" y="1651000"/>
            <a:ext cx="1750483" cy="0"/>
          </a:xfrm>
          <a:prstGeom prst="straightConnector1">
            <a:avLst/>
          </a:prstGeom>
          <a:noFill/>
          <a:ln w="9525">
            <a:solidFill>
              <a:srgbClr val="000000"/>
            </a:solidFill>
            <a:round/>
            <a:headEnd/>
            <a:tailEnd/>
          </a:ln>
        </p:spPr>
      </p:cxnSp>
      <p:sp>
        <p:nvSpPr>
          <p:cNvPr id="31" name="Rectangle 4" descr="Rectangle 4"/>
          <p:cNvSpPr txBox="1">
            <a:spLocks noChangeArrowheads="1"/>
          </p:cNvSpPr>
          <p:nvPr/>
        </p:nvSpPr>
        <p:spPr bwMode="auto">
          <a:xfrm>
            <a:off x="9493251" y="6470650"/>
            <a:ext cx="1439333" cy="323850"/>
          </a:xfrm>
          <a:prstGeom prst="rect">
            <a:avLst/>
          </a:prstGeom>
          <a:solidFill>
            <a:schemeClr val="bg1"/>
          </a:solidFill>
          <a:ln w="9525">
            <a:noFill/>
            <a:miter lim="800000"/>
            <a:headEnd/>
            <a:tailEnd/>
          </a:ln>
          <a:effectLst/>
        </p:spPr>
        <p:txBody>
          <a:bodyPr wrap="none" lIns="0" tIns="0" rIns="0"/>
          <a:lstStyle>
            <a:lvl1pPr algn="l">
              <a:defRPr sz="800">
                <a:solidFill>
                  <a:schemeClr val="tx1"/>
                </a:solidFill>
                <a:latin typeface="+mn-lt"/>
                <a:cs typeface="Arial" pitchFamily="34" charset="0"/>
              </a:defRPr>
            </a:lvl1pPr>
          </a:lstStyle>
          <a:p>
            <a:pPr algn="ctr" fontAlgn="auto">
              <a:spcBef>
                <a:spcPts val="0"/>
              </a:spcBef>
              <a:spcAft>
                <a:spcPts val="0"/>
              </a:spcAft>
              <a:defRPr/>
            </a:pPr>
            <a:fld id="{F6F1AC0A-2E30-48FB-914D-8877925F5FE1}" type="datetime3">
              <a:rPr lang="en-US" sz="800" smtClean="0"/>
              <a:pPr algn="ctr" fontAlgn="auto">
                <a:spcBef>
                  <a:spcPts val="0"/>
                </a:spcBef>
                <a:spcAft>
                  <a:spcPts val="0"/>
                </a:spcAft>
                <a:defRPr/>
              </a:pPr>
              <a:t>8 March 2018</a:t>
            </a:fld>
            <a:endParaRPr lang="en-GB" sz="800" dirty="0"/>
          </a:p>
        </p:txBody>
      </p:sp>
    </p:spTree>
    <p:extLst>
      <p:ext uri="{BB962C8B-B14F-4D97-AF65-F5344CB8AC3E}">
        <p14:creationId xmlns:p14="http://schemas.microsoft.com/office/powerpoint/2010/main" val="2085041782"/>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Lst>
  <p:transition>
    <p:fade/>
  </p:transition>
  <p:hf hdr="0" ftr="0" dt="0"/>
  <p:txStyles>
    <p:titleStyle>
      <a:lvl1pPr algn="l" rtl="0" eaLnBrk="0" fontAlgn="base" hangingPunct="0">
        <a:spcBef>
          <a:spcPct val="0"/>
        </a:spcBef>
        <a:spcAft>
          <a:spcPct val="0"/>
        </a:spcAft>
        <a:defRPr sz="2000" b="1" kern="1200">
          <a:solidFill>
            <a:schemeClr val="accent2"/>
          </a:solidFill>
          <a:latin typeface="+mj-lt"/>
          <a:ea typeface="+mj-ea"/>
          <a:cs typeface="+mj-cs"/>
        </a:defRPr>
      </a:lvl1pPr>
      <a:lvl2pPr algn="l" rtl="0" eaLnBrk="0" fontAlgn="base" hangingPunct="0">
        <a:spcBef>
          <a:spcPct val="0"/>
        </a:spcBef>
        <a:spcAft>
          <a:spcPct val="0"/>
        </a:spcAft>
        <a:defRPr sz="2000" b="1">
          <a:solidFill>
            <a:schemeClr val="accent2"/>
          </a:solidFill>
          <a:latin typeface="Futura Medium" pitchFamily="2" charset="0"/>
        </a:defRPr>
      </a:lvl2pPr>
      <a:lvl3pPr algn="l" rtl="0" eaLnBrk="0" fontAlgn="base" hangingPunct="0">
        <a:spcBef>
          <a:spcPct val="0"/>
        </a:spcBef>
        <a:spcAft>
          <a:spcPct val="0"/>
        </a:spcAft>
        <a:defRPr sz="2000" b="1">
          <a:solidFill>
            <a:schemeClr val="accent2"/>
          </a:solidFill>
          <a:latin typeface="Futura Medium" pitchFamily="2" charset="0"/>
        </a:defRPr>
      </a:lvl3pPr>
      <a:lvl4pPr algn="l" rtl="0" eaLnBrk="0" fontAlgn="base" hangingPunct="0">
        <a:spcBef>
          <a:spcPct val="0"/>
        </a:spcBef>
        <a:spcAft>
          <a:spcPct val="0"/>
        </a:spcAft>
        <a:defRPr sz="2000" b="1">
          <a:solidFill>
            <a:schemeClr val="accent2"/>
          </a:solidFill>
          <a:latin typeface="Futura Medium" pitchFamily="2" charset="0"/>
        </a:defRPr>
      </a:lvl4pPr>
      <a:lvl5pPr algn="l" rtl="0" eaLnBrk="0" fontAlgn="base" hangingPunct="0">
        <a:spcBef>
          <a:spcPct val="0"/>
        </a:spcBef>
        <a:spcAft>
          <a:spcPct val="0"/>
        </a:spcAft>
        <a:defRPr sz="2000" b="1">
          <a:solidFill>
            <a:schemeClr val="accent2"/>
          </a:solidFill>
          <a:latin typeface="Futura Medium" pitchFamily="2" charset="0"/>
        </a:defRPr>
      </a:lvl5pPr>
      <a:lvl6pPr marL="457200" algn="l" rtl="0" fontAlgn="base">
        <a:spcBef>
          <a:spcPct val="0"/>
        </a:spcBef>
        <a:spcAft>
          <a:spcPct val="0"/>
        </a:spcAft>
        <a:defRPr sz="2400" b="1">
          <a:solidFill>
            <a:schemeClr val="accent2"/>
          </a:solidFill>
          <a:latin typeface="Futura Medium" pitchFamily="2" charset="0"/>
        </a:defRPr>
      </a:lvl6pPr>
      <a:lvl7pPr marL="914400" algn="l" rtl="0" fontAlgn="base">
        <a:spcBef>
          <a:spcPct val="0"/>
        </a:spcBef>
        <a:spcAft>
          <a:spcPct val="0"/>
        </a:spcAft>
        <a:defRPr sz="2400" b="1">
          <a:solidFill>
            <a:schemeClr val="accent2"/>
          </a:solidFill>
          <a:latin typeface="Futura Medium" pitchFamily="2" charset="0"/>
        </a:defRPr>
      </a:lvl7pPr>
      <a:lvl8pPr marL="1371600" algn="l" rtl="0" fontAlgn="base">
        <a:spcBef>
          <a:spcPct val="0"/>
        </a:spcBef>
        <a:spcAft>
          <a:spcPct val="0"/>
        </a:spcAft>
        <a:defRPr sz="2400" b="1">
          <a:solidFill>
            <a:schemeClr val="accent2"/>
          </a:solidFill>
          <a:latin typeface="Futura Medium" pitchFamily="2" charset="0"/>
        </a:defRPr>
      </a:lvl8pPr>
      <a:lvl9pPr marL="1828800" algn="l" rtl="0" fontAlgn="base">
        <a:spcBef>
          <a:spcPct val="0"/>
        </a:spcBef>
        <a:spcAft>
          <a:spcPct val="0"/>
        </a:spcAft>
        <a:defRPr sz="2400" b="1">
          <a:solidFill>
            <a:schemeClr val="accent2"/>
          </a:solidFill>
          <a:latin typeface="Futura Medium" pitchFamily="2" charset="0"/>
        </a:defRPr>
      </a:lvl9pPr>
    </p:titleStyle>
    <p:bodyStyle>
      <a:lvl1pPr marL="265113" indent="-265113" algn="l" rtl="0" eaLnBrk="0" fontAlgn="base" hangingPunct="0">
        <a:lnSpc>
          <a:spcPct val="140000"/>
        </a:lnSpc>
        <a:spcBef>
          <a:spcPct val="0"/>
        </a:spcBef>
        <a:spcAft>
          <a:spcPts val="600"/>
        </a:spcAft>
        <a:buClr>
          <a:schemeClr val="accent2"/>
        </a:buClr>
        <a:buSzPct val="75000"/>
        <a:buBlip>
          <a:blip r:embed="rId14"/>
        </a:buBlip>
        <a:defRPr sz="2000" kern="1200">
          <a:solidFill>
            <a:schemeClr val="tx1"/>
          </a:solidFill>
          <a:latin typeface="+mn-lt"/>
          <a:ea typeface="+mn-ea"/>
          <a:cs typeface="+mn-cs"/>
        </a:defRPr>
      </a:lvl1pPr>
      <a:lvl2pPr marL="447675" indent="-180975" algn="l" rtl="0" eaLnBrk="0" fontAlgn="base" hangingPunct="0">
        <a:lnSpc>
          <a:spcPct val="140000"/>
        </a:lnSpc>
        <a:spcBef>
          <a:spcPct val="0"/>
        </a:spcBef>
        <a:spcAft>
          <a:spcPts val="600"/>
        </a:spcAft>
        <a:buClr>
          <a:schemeClr val="tx1"/>
        </a:buClr>
        <a:buSzPct val="75000"/>
        <a:buFont typeface="Wingdings" pitchFamily="2" charset="2"/>
        <a:buChar char="n"/>
        <a:defRPr sz="2000" kern="1200">
          <a:solidFill>
            <a:schemeClr val="tx1"/>
          </a:solidFill>
          <a:latin typeface="+mn-lt"/>
          <a:ea typeface="+mn-ea"/>
          <a:cs typeface="+mn-cs"/>
        </a:defRPr>
      </a:lvl2pPr>
      <a:lvl3pPr marL="895350" indent="-180975" algn="l" rtl="0" eaLnBrk="0" fontAlgn="base" hangingPunct="0">
        <a:lnSpc>
          <a:spcPct val="140000"/>
        </a:lnSpc>
        <a:spcBef>
          <a:spcPct val="0"/>
        </a:spcBef>
        <a:spcAft>
          <a:spcPts val="600"/>
        </a:spcAft>
        <a:buClr>
          <a:schemeClr val="tx1"/>
        </a:buClr>
        <a:buSzPct val="75000"/>
        <a:buFont typeface="Wingdings" pitchFamily="2" charset="2"/>
        <a:buChar char="n"/>
        <a:defRPr sz="1600" kern="1200">
          <a:solidFill>
            <a:schemeClr val="tx1"/>
          </a:solidFill>
          <a:latin typeface="+mn-lt"/>
          <a:ea typeface="+mn-ea"/>
          <a:cs typeface="+mn-cs"/>
        </a:defRPr>
      </a:lvl3pPr>
      <a:lvl4pPr marL="1257300" indent="-180975" algn="l" rtl="0" eaLnBrk="0" fontAlgn="base" hangingPunct="0">
        <a:lnSpc>
          <a:spcPct val="140000"/>
        </a:lnSpc>
        <a:spcBef>
          <a:spcPct val="0"/>
        </a:spcBef>
        <a:spcAft>
          <a:spcPts val="600"/>
        </a:spcAft>
        <a:buClr>
          <a:schemeClr val="tx1"/>
        </a:buClr>
        <a:buSzPct val="75000"/>
        <a:buFont typeface="Wingdings" pitchFamily="2" charset="2"/>
        <a:buChar char="n"/>
        <a:defRPr sz="12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1" y="662262"/>
            <a:ext cx="11537072" cy="307975"/>
          </a:xfrm>
        </p:spPr>
        <p:txBody>
          <a:bodyPr>
            <a:normAutofit fontScale="90000"/>
          </a:bodyPr>
          <a:lstStyle/>
          <a:p>
            <a:pPr>
              <a:defRPr/>
            </a:pPr>
            <a:r>
              <a:rPr lang="en-US" sz="2000" b="1" dirty="0">
                <a:latin typeface="Futura Medium" panose="00000400000000000000" pitchFamily="2" charset="0"/>
              </a:rPr>
              <a:t>Project Title: Installation of an Auto-</a:t>
            </a:r>
            <a:r>
              <a:rPr lang="en-US" sz="2000" b="1" dirty="0" err="1">
                <a:latin typeface="Futura Medium" panose="00000400000000000000" pitchFamily="2" charset="0"/>
              </a:rPr>
              <a:t>Luber</a:t>
            </a:r>
            <a:r>
              <a:rPr lang="en-US" sz="2000" b="1" dirty="0">
                <a:latin typeface="Futura Medium" panose="00000400000000000000" pitchFamily="2" charset="0"/>
              </a:rPr>
              <a:t> System on All coolers in OKGP</a:t>
            </a:r>
          </a:p>
        </p:txBody>
      </p:sp>
      <p:sp>
        <p:nvSpPr>
          <p:cNvPr id="7" name="Text Placeholder 2"/>
          <p:cNvSpPr txBox="1">
            <a:spLocks/>
          </p:cNvSpPr>
          <p:nvPr/>
        </p:nvSpPr>
        <p:spPr>
          <a:xfrm>
            <a:off x="129119" y="1104529"/>
            <a:ext cx="11893551" cy="1949607"/>
          </a:xfrm>
          <a:prstGeom prst="rect">
            <a:avLst/>
          </a:prstGeom>
          <a:no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Business Case/objectives</a:t>
            </a:r>
            <a:r>
              <a:rPr lang="en-GB" sz="1200" b="1" dirty="0">
                <a:solidFill>
                  <a:srgbClr val="EEECE1">
                    <a:lumMod val="50000"/>
                  </a:srgbClr>
                </a:solidFill>
                <a:latin typeface="Futura Medium" pitchFamily="2" charset="0"/>
                <a:cs typeface="Arial" charset="0"/>
              </a:rPr>
              <a:t>:   </a:t>
            </a:r>
          </a:p>
          <a:p>
            <a:pPr algn="just" defTabSz="914400">
              <a:spcAft>
                <a:spcPts val="500"/>
              </a:spcAft>
              <a:defRPr/>
            </a:pPr>
            <a:r>
              <a:rPr lang="en-US" sz="1200" dirty="0">
                <a:solidFill>
                  <a:srgbClr val="EEECE1">
                    <a:lumMod val="50000"/>
                  </a:srgbClr>
                </a:solidFill>
                <a:latin typeface="Futura Medium" panose="00000400000000000000" pitchFamily="2" charset="0"/>
              </a:rPr>
              <a:t>There are 18Units Fin–Fan Coolers in OKGP with Bearing Failure being a prevalent nigh-mare, this project involves the Installation of an automatic Lubrication (Grease Injection) system on the entire Fin Fan Coolers in Okoloma Integrated Oil and Gas Plant to Elongate the Life of the Bearings and thereby increase equipment availability.</a:t>
            </a:r>
          </a:p>
          <a:p>
            <a:pPr algn="just" defTabSz="914400">
              <a:spcAft>
                <a:spcPts val="500"/>
              </a:spcAft>
              <a:defRPr/>
            </a:pPr>
            <a:r>
              <a:rPr lang="en-GB" sz="1200" b="1" dirty="0">
                <a:solidFill>
                  <a:srgbClr val="EEECE1">
                    <a:lumMod val="50000"/>
                  </a:srgbClr>
                </a:solidFill>
                <a:latin typeface="Futura Medium" pitchFamily="2" charset="0"/>
                <a:cs typeface="Arial" charset="0"/>
              </a:rPr>
              <a:t>        </a:t>
            </a:r>
            <a:endParaRPr lang="en-US" sz="1100" b="1" dirty="0">
              <a:solidFill>
                <a:srgbClr val="EEECE1">
                  <a:lumMod val="50000"/>
                </a:srgbClr>
              </a:solidFill>
              <a:latin typeface="Futura Medium" panose="00000400000000000000" pitchFamily="2" charset="0"/>
            </a:endParaRP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Project Scope/Actions : </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Carry out feasibility studies of the Project.</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Make Materials order on the Shell SAP system.</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Make material Quantity proposal</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Procure other materials needed for fabrication.</a:t>
            </a:r>
          </a:p>
          <a:p>
            <a:pPr marL="171450" indent="-171450" defTabSz="914400">
              <a:buFont typeface="Wingdings" pitchFamily="2" charset="2"/>
              <a:buChar char="§"/>
              <a:defRPr/>
            </a:pPr>
            <a:r>
              <a:rPr lang="en-US" sz="1400" dirty="0">
                <a:solidFill>
                  <a:srgbClr val="EEECE1">
                    <a:lumMod val="50000"/>
                  </a:srgbClr>
                </a:solidFill>
                <a:latin typeface="Futura Medium" panose="00000400000000000000" pitchFamily="2" charset="0"/>
              </a:rPr>
              <a:t>Execute the actual installation of the System</a:t>
            </a:r>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1"/>
            <a:ext cx="2891367" cy="1525450"/>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Project Sponsor: Onyeka Ikechukwu</a:t>
            </a:r>
          </a:p>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Implementation Lead: Osuji-Bells Soba</a:t>
            </a:r>
          </a:p>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Project Team: 1. Ajayi A .E </a:t>
            </a:r>
          </a:p>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2. </a:t>
            </a:r>
            <a:r>
              <a:rPr lang="en-US" altLang="en-US" sz="1000" dirty="0" err="1">
                <a:solidFill>
                  <a:srgbClr val="EEECE1">
                    <a:lumMod val="50000"/>
                  </a:srgbClr>
                </a:solidFill>
                <a:latin typeface="Futura Medium" panose="00000400000000000000" pitchFamily="2" charset="0"/>
              </a:rPr>
              <a:t>Ajagbe</a:t>
            </a:r>
            <a:r>
              <a:rPr lang="en-US" altLang="en-US" sz="1000" dirty="0">
                <a:solidFill>
                  <a:srgbClr val="EEECE1">
                    <a:lumMod val="50000"/>
                  </a:srgbClr>
                </a:solidFill>
                <a:latin typeface="Futura Medium" panose="00000400000000000000" pitchFamily="2" charset="0"/>
              </a:rPr>
              <a:t> Oluwasegun</a:t>
            </a:r>
          </a:p>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3. </a:t>
            </a:r>
            <a:r>
              <a:rPr lang="en-US" altLang="en-US" sz="1000" dirty="0" err="1">
                <a:solidFill>
                  <a:srgbClr val="EEECE1">
                    <a:lumMod val="50000"/>
                  </a:srgbClr>
                </a:solidFill>
                <a:latin typeface="Futura Medium" panose="00000400000000000000" pitchFamily="2" charset="0"/>
              </a:rPr>
              <a:t>Ukpethu</a:t>
            </a:r>
            <a:r>
              <a:rPr lang="en-US" altLang="en-US" sz="1000" dirty="0">
                <a:solidFill>
                  <a:srgbClr val="EEECE1">
                    <a:lumMod val="50000"/>
                  </a:srgbClr>
                </a:solidFill>
                <a:latin typeface="Futura Medium" panose="00000400000000000000" pitchFamily="2" charset="0"/>
              </a:rPr>
              <a:t> Tennyson          4. Solomon Thomas</a:t>
            </a:r>
          </a:p>
          <a:p>
            <a:pPr marL="0" lvl="1" defTabSz="914400">
              <a:spcBef>
                <a:spcPts val="300"/>
              </a:spcBef>
              <a:spcAft>
                <a:spcPct val="0"/>
              </a:spcAft>
            </a:pPr>
            <a:r>
              <a:rPr lang="en-US" altLang="en-US" sz="1000" dirty="0">
                <a:solidFill>
                  <a:srgbClr val="EEECE1">
                    <a:lumMod val="50000"/>
                  </a:srgbClr>
                </a:solidFill>
                <a:latin typeface="Futura Medium" panose="00000400000000000000" pitchFamily="2" charset="0"/>
              </a:rPr>
              <a:t>5. Prince-will </a:t>
            </a:r>
            <a:r>
              <a:rPr lang="en-US" altLang="en-US" sz="1000" dirty="0" err="1">
                <a:solidFill>
                  <a:srgbClr val="EEECE1">
                    <a:lumMod val="50000"/>
                  </a:srgbClr>
                </a:solidFill>
                <a:latin typeface="Futura Medium" panose="00000400000000000000" pitchFamily="2" charset="0"/>
              </a:rPr>
              <a:t>Alucho</a:t>
            </a:r>
            <a:endParaRPr lang="en-US" altLang="en-US" sz="1000" dirty="0">
              <a:solidFill>
                <a:srgbClr val="EEECE1">
                  <a:lumMod val="50000"/>
                </a:srgbClr>
              </a:solidFill>
              <a:latin typeface="Futura Medium" panose="00000400000000000000" pitchFamily="2" charset="0"/>
            </a:endParaRPr>
          </a:p>
          <a:p>
            <a:pPr marL="171450" indent="-171450" defTabSz="914400">
              <a:defRPr/>
            </a:pPr>
            <a:endParaRPr lang="en-GB" sz="1000" b="1" dirty="0">
              <a:solidFill>
                <a:srgbClr val="EEECE1">
                  <a:lumMod val="50000"/>
                </a:srgbClr>
              </a:solidFill>
              <a:latin typeface="Futura Medium" panose="00000400000000000000" pitchFamily="2" charset="0"/>
            </a:endParaRPr>
          </a:p>
          <a:p>
            <a:pPr defTabSz="914400">
              <a:defRPr/>
            </a:pPr>
            <a:endParaRPr lang="en-US" sz="10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000" dirty="0">
              <a:solidFill>
                <a:srgbClr val="EEECE1">
                  <a:lumMod val="50000"/>
                </a:srgbClr>
              </a:solidFill>
              <a:latin typeface="Futura Medium" panose="00000400000000000000" pitchFamily="2" charset="0"/>
            </a:endParaRPr>
          </a:p>
        </p:txBody>
      </p:sp>
      <p:sp>
        <p:nvSpPr>
          <p:cNvPr id="10" name="Text Placeholder 2"/>
          <p:cNvSpPr txBox="1">
            <a:spLocks/>
          </p:cNvSpPr>
          <p:nvPr/>
        </p:nvSpPr>
        <p:spPr>
          <a:xfrm>
            <a:off x="129118" y="489323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High-level Timeline:</a:t>
            </a: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r>
              <a:rPr lang="en-GB" sz="1400" dirty="0">
                <a:solidFill>
                  <a:srgbClr val="EEECE1">
                    <a:lumMod val="50000"/>
                  </a:srgbClr>
                </a:solidFill>
                <a:latin typeface="Futura Medium" panose="00000400000000000000" pitchFamily="2" charset="0"/>
              </a:rPr>
              <a:t>L0-L1: June 2017</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January 2018</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L3: March 2018</a:t>
            </a: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L4: August 2018</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L5: March 2019</a:t>
            </a:r>
          </a:p>
          <a:p>
            <a:pPr marL="171450" indent="-171450" defTabSz="914400">
              <a:spcBef>
                <a:spcPts val="300"/>
              </a:spcBef>
              <a:buFont typeface="Wingdings" pitchFamily="2" charset="2"/>
              <a:buChar char="§"/>
              <a:defRPr/>
            </a:pPr>
            <a:r>
              <a:rPr lang="en-US" sz="1400" dirty="0">
                <a:solidFill>
                  <a:srgbClr val="EEECE1">
                    <a:lumMod val="50000"/>
                  </a:srgbClr>
                </a:solidFill>
                <a:latin typeface="Futura Medium" panose="00000400000000000000" pitchFamily="2" charset="0"/>
              </a:rPr>
              <a:t>Initiative End</a:t>
            </a:r>
            <a:endParaRPr lang="en-GB" sz="1400" dirty="0">
              <a:solidFill>
                <a:srgbClr val="EEECE1">
                  <a:lumMod val="50000"/>
                </a:srgbClr>
              </a:solidFill>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Management support for project execution.</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Effective synergy among Discipline teams.</a:t>
            </a:r>
          </a:p>
          <a:p>
            <a:pPr marL="171450" indent="-171450" defTabSz="914400">
              <a:spcBef>
                <a:spcPts val="300"/>
              </a:spcBef>
              <a:buFont typeface="Wingdings" pitchFamily="2" charset="2"/>
              <a:buChar char="§"/>
              <a:defRPr/>
            </a:pPr>
            <a:r>
              <a:rPr lang="en-GB" sz="1200" dirty="0">
                <a:solidFill>
                  <a:srgbClr val="EEECE1">
                    <a:lumMod val="50000"/>
                  </a:srgbClr>
                </a:solidFill>
                <a:latin typeface="Futura Medium" panose="00000400000000000000" pitchFamily="2" charset="0"/>
              </a:rPr>
              <a:t>Availability of the needed Spares and Materials. </a:t>
            </a: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11300"/>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p>
          <a:p>
            <a:pPr defTabSz="914400">
              <a:defRPr/>
            </a:pPr>
            <a:r>
              <a:rPr lang="en-GB" sz="900" dirty="0">
                <a:solidFill>
                  <a:srgbClr val="EEECE1">
                    <a:lumMod val="50000"/>
                  </a:srgbClr>
                </a:solidFill>
                <a:latin typeface="Futura Medium" panose="00000400000000000000" pitchFamily="2" charset="0"/>
              </a:rPr>
              <a:t>The execution of this project will bring about these benefits :1. Cost savings of approximately $120,000.</a:t>
            </a:r>
          </a:p>
          <a:p>
            <a:pPr defTabSz="914400">
              <a:defRPr/>
            </a:pPr>
            <a:r>
              <a:rPr lang="en-GB" sz="900" dirty="0">
                <a:solidFill>
                  <a:srgbClr val="EEECE1">
                    <a:lumMod val="50000"/>
                  </a:srgbClr>
                </a:solidFill>
                <a:latin typeface="Futura Medium" panose="00000400000000000000" pitchFamily="2" charset="0"/>
              </a:rPr>
              <a:t>2. Increased mean time between Failure of the Fan and  the Motor Bearings of all the coolers in Okoloma .</a:t>
            </a:r>
          </a:p>
          <a:p>
            <a:pPr defTabSz="914400">
              <a:defRPr/>
            </a:pPr>
            <a:r>
              <a:rPr lang="en-GB" sz="900" dirty="0">
                <a:solidFill>
                  <a:srgbClr val="EEECE1">
                    <a:lumMod val="50000"/>
                  </a:srgbClr>
                </a:solidFill>
                <a:latin typeface="Futura Medium" panose="00000400000000000000" pitchFamily="2" charset="0"/>
              </a:rPr>
              <a:t> 3. Eliminate possible contamination of the Lubricant.</a:t>
            </a:r>
          </a:p>
          <a:p>
            <a:pPr defTabSz="914400">
              <a:defRPr/>
            </a:pPr>
            <a:r>
              <a:rPr lang="en-GB" sz="900" dirty="0">
                <a:solidFill>
                  <a:srgbClr val="EEECE1">
                    <a:lumMod val="50000"/>
                  </a:srgbClr>
                </a:solidFill>
                <a:latin typeface="Futura Medium" panose="00000400000000000000" pitchFamily="2" charset="0"/>
              </a:rPr>
              <a:t>4. Eliminate possible human error</a:t>
            </a:r>
          </a:p>
          <a:p>
            <a:pPr defTabSz="914400">
              <a:defRPr/>
            </a:pPr>
            <a:r>
              <a:rPr lang="en-GB" sz="900" dirty="0">
                <a:solidFill>
                  <a:srgbClr val="EEECE1">
                    <a:lumMod val="50000"/>
                  </a:srgbClr>
                </a:solidFill>
                <a:latin typeface="Futura Medium" panose="00000400000000000000" pitchFamily="2" charset="0"/>
              </a:rPr>
              <a:t>5. Eliminate wastage of the Grease.</a:t>
            </a:r>
          </a:p>
          <a:p>
            <a:pPr defTabSz="914400">
              <a:defRPr/>
            </a:pPr>
            <a:r>
              <a:rPr lang="en-GB" sz="900" dirty="0">
                <a:solidFill>
                  <a:srgbClr val="EEECE1">
                    <a:lumMod val="50000"/>
                  </a:srgbClr>
                </a:solidFill>
                <a:latin typeface="Futura Medium" panose="00000400000000000000" pitchFamily="2" charset="0"/>
              </a:rPr>
              <a:t>6. Free up the Technician time such that they can attend other critical maintenance activities.</a:t>
            </a:r>
          </a:p>
          <a:p>
            <a:pPr defTabSz="914400">
              <a:defRPr/>
            </a:pPr>
            <a:endParaRPr lang="en-GB" sz="1800" dirty="0">
              <a:solidFill>
                <a:srgbClr val="EEECE1">
                  <a:lumMod val="50000"/>
                </a:srgbClr>
              </a:solidFill>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34057088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STYLE" val="AcnStamp"/>
  <p:tag name="DATE" val="30-5-2008 13:54:58"/>
</p:tagLst>
</file>

<file path=ppt/tags/tag3.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ags/tag4.xml><?xml version="1.0" encoding="utf-8"?>
<p:tagLst xmlns:a="http://schemas.openxmlformats.org/drawingml/2006/main" xmlns:r="http://schemas.openxmlformats.org/officeDocument/2006/relationships" xmlns:p="http://schemas.openxmlformats.org/presentationml/2006/main">
  <p:tag name="STYLE" val="AcnStpConnector"/>
  <p:tag name="DATE" val="30-5-2008 13:54: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nterim PowerPoint Template Vista April2010">
  <a:themeElements>
    <a:clrScheme name="Shell - Colours">
      <a:dk1>
        <a:srgbClr val="595959"/>
      </a:dk1>
      <a:lt1>
        <a:srgbClr val="FFFFFF"/>
      </a:lt1>
      <a:dk2>
        <a:srgbClr val="999999"/>
      </a:dk2>
      <a:lt2>
        <a:srgbClr val="CCCCCC"/>
      </a:lt2>
      <a:accent1>
        <a:srgbClr val="F7D117"/>
      </a:accent1>
      <a:accent2>
        <a:srgbClr val="D42E12"/>
      </a:accent2>
      <a:accent3>
        <a:srgbClr val="003882"/>
      </a:accent3>
      <a:accent4>
        <a:srgbClr val="611759"/>
      </a:accent4>
      <a:accent5>
        <a:srgbClr val="00824A"/>
      </a:accent5>
      <a:accent6>
        <a:srgbClr val="DE8703"/>
      </a:accent6>
      <a:hlink>
        <a:srgbClr val="000000"/>
      </a:hlink>
      <a:folHlink>
        <a:srgbClr val="000000"/>
      </a:folHlink>
    </a:clrScheme>
    <a:fontScheme name="Shell - Fonts">
      <a:majorFont>
        <a:latin typeface="Futura Medium"/>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nSpc>
            <a:spcPts val="2100"/>
          </a:lnSpc>
          <a:spcAft>
            <a:spcPts val="1200"/>
          </a:spcAft>
          <a:defRPr dirty="0" err="1" smtClean="0"/>
        </a:defPPr>
      </a:lstStyle>
    </a:txDef>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AFFAA0624-1326894789-74738</_dlc_DocId>
    <_dlc_DocIdUrl xmlns="94fa94db-9f68-4db9-8aad-b353dd6cd207">
      <Url>https://nga001-sp.shell.com/sites/AFFAA0624/_layouts/15/DocIdRedir.aspx?ID=AFFAA0624-1326894789-74738</Url>
      <Description>AFFAA0624-1326894789-74738</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5CE597B9-F879-40F4-9968-CD98FBF742AC}">
  <ds:schemaRefs>
    <ds:schemaRef ds:uri="94fa94db-9f68-4db9-8aad-b353dd6cd207"/>
    <ds:schemaRef ds:uri="http://schemas.microsoft.com/sharepoint/v4"/>
    <ds:schemaRef ds:uri="http://schemas.microsoft.com/office/infopath/2007/PartnerControls"/>
    <ds:schemaRef ds:uri="http://schemas.microsoft.com/office/2006/documentManagement/types"/>
    <ds:schemaRef ds:uri="http://purl.org/dc/elements/1.1/"/>
    <ds:schemaRef ds:uri="http://schemas.openxmlformats.org/package/2006/metadata/core-properties"/>
    <ds:schemaRef ds:uri="http://purl.org/dc/terms/"/>
    <ds:schemaRef ds:uri="http://www.w3.org/XML/1998/namespace"/>
    <ds:schemaRef ds:uri="http://purl.org/dc/dcmitype/"/>
    <ds:schemaRef ds:uri="d37dc61e-6134-4f77-a092-981fcd794f3a"/>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167</TotalTime>
  <Words>289</Words>
  <Application>Microsoft Office PowerPoint</Application>
  <PresentationFormat>Widescreen</PresentationFormat>
  <Paragraphs>38</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Wingdings</vt:lpstr>
      <vt:lpstr>Arial</vt:lpstr>
      <vt:lpstr>Futura Medium</vt:lpstr>
      <vt:lpstr>Calibri</vt:lpstr>
      <vt:lpstr>Futura</vt:lpstr>
      <vt:lpstr>Office Theme</vt:lpstr>
      <vt:lpstr>Interim PowerPoint Template Vista April2010</vt:lpstr>
      <vt:lpstr>Project Title: Installation of an Auto-Luber System on All coolers in OKGP</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Nabage, Musa A SNEPCO-UPO/G/PLK</cp:lastModifiedBy>
  <cp:revision>340</cp:revision>
  <cp:lastPrinted>2018-03-08T09:03:53Z</cp:lastPrinted>
  <dcterms:created xsi:type="dcterms:W3CDTF">2016-08-29T09:50:08Z</dcterms:created>
  <dcterms:modified xsi:type="dcterms:W3CDTF">2018-03-08T10:58:16Z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d67ad817-ac67-4a5e-8c52-af2abd9067ab</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