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881813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4" d="100"/>
          <a:sy n="64" d="100"/>
        </p:scale>
        <p:origin x="11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2944"/>
        <p:guide pos="2168"/>
        <p:guide orient="horz" pos="2928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29/05/2018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29/05/2018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8500"/>
            <a:ext cx="6196013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85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62262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tura Medium" panose="00000400000000000000" pitchFamily="2" charset="0"/>
              </a:rPr>
              <a:t>Project Title: Okoloma Land Fencing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980728"/>
            <a:ext cx="11893551" cy="12988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>
            <a:defPPr>
              <a:defRPr lang="en-US"/>
            </a:defPPr>
            <a:lvl1pPr algn="just" defTabSz="914400">
              <a:spcAft>
                <a:spcPts val="500"/>
              </a:spcAft>
              <a:defRPr sz="1400" b="1" u="sng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Business  Case/ Objectives: </a:t>
            </a:r>
          </a:p>
          <a:p>
            <a:pPr algn="l">
              <a:defRPr/>
            </a:pPr>
            <a:r>
              <a:rPr lang="en-GB" sz="1300" u="none" dirty="0" err="1">
                <a:solidFill>
                  <a:schemeClr val="tx1"/>
                </a:solidFill>
              </a:rPr>
              <a:t>Okoloma</a:t>
            </a:r>
            <a:r>
              <a:rPr lang="en-GB" sz="1300" u="none" dirty="0">
                <a:solidFill>
                  <a:schemeClr val="tx1"/>
                </a:solidFill>
              </a:rPr>
              <a:t> integrated oil and Gas plant has 6 export pumps for liquid hydrocarbon evacuation via TNP to Bonny. Reliability of the pumps have dropped recently with 3oo6 currently in operation. The 3 other pumps are due for Overhaul at the vendor yard. This initiative seeks to accelerate the overhaul of those pumps and restore the normal operating model of 6 pumps in OKGP.</a:t>
            </a:r>
            <a:endParaRPr lang="en-US" sz="1300" u="none" dirty="0">
              <a:solidFill>
                <a:schemeClr val="tx1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88355" y="2420888"/>
            <a:ext cx="4832351" cy="44371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>
            <a:defPPr>
              <a:defRPr lang="en-US"/>
            </a:defPPr>
            <a:lvl1pPr algn="just" defTabSz="914400">
              <a:spcAft>
                <a:spcPts val="500"/>
              </a:spcAft>
              <a:defRPr sz="1400" b="1" u="sng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Project Scope/Actions 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300" b="0" u="none" dirty="0">
                <a:solidFill>
                  <a:schemeClr val="tx1"/>
                </a:solidFill>
              </a:rPr>
              <a:t>Mech seal change-out with a higher capacity rated on P-5101A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300" b="0" u="none" dirty="0">
                <a:solidFill>
                  <a:schemeClr val="tx1"/>
                </a:solidFill>
              </a:rPr>
              <a:t>Bearing change-out on P-5201A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300" b="0" u="none" dirty="0">
                <a:solidFill>
                  <a:schemeClr val="tx1"/>
                </a:solidFill>
              </a:rPr>
              <a:t>Major Overhaul on P-5201B and installation on site.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300" b="0" u="none" dirty="0">
                <a:solidFill>
                  <a:schemeClr val="tx1"/>
                </a:solidFill>
              </a:rPr>
              <a:t>Major overhaul on P-5201C and installation on site.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300" b="0" u="none" dirty="0">
                <a:solidFill>
                  <a:schemeClr val="tx1"/>
                </a:solidFill>
              </a:rPr>
              <a:t>Major Overhaul on P-5101C and installation on site</a:t>
            </a:r>
            <a:r>
              <a:rPr lang="en-US" sz="1300" b="0" u="none" dirty="0">
                <a:solidFill>
                  <a:schemeClr val="tx1"/>
                </a:solidFill>
              </a:rPr>
              <a:t>Pre-mob/ Mob vendor</a:t>
            </a:r>
          </a:p>
          <a:p>
            <a:endParaRPr lang="en-US" sz="1300" b="0" u="none" dirty="0">
              <a:solidFill>
                <a:schemeClr val="tx1"/>
              </a:solidFill>
            </a:endParaRPr>
          </a:p>
          <a:p>
            <a:endParaRPr lang="en-GB" sz="1300" b="0" u="none" dirty="0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23894" y="4149080"/>
            <a:ext cx="2891367" cy="259228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latin typeface="Futura Medium" panose="00000400000000000000" pitchFamily="2" charset="0"/>
              </a:rPr>
              <a:t>Project Sponsor:</a:t>
            </a:r>
            <a:r>
              <a:rPr lang="en-US" altLang="en-US" sz="1400" dirty="0">
                <a:latin typeface="Futura Medium" panose="00000400000000000000" pitchFamily="2" charset="0"/>
              </a:rPr>
              <a:t> Florence / Ikechukwu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latin typeface="Futura Medium" panose="00000400000000000000" pitchFamily="2" charset="0"/>
              </a:rPr>
              <a:t>Implementation Team</a:t>
            </a:r>
            <a:r>
              <a:rPr lang="en-US" altLang="en-US" sz="1400" dirty="0">
                <a:latin typeface="Futura Medium" panose="00000400000000000000" pitchFamily="2" charset="0"/>
              </a:rPr>
              <a:t>: 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 err="1">
                <a:latin typeface="Futura Medium" panose="00000400000000000000" pitchFamily="2" charset="0"/>
              </a:rPr>
              <a:t>Okoloma</a:t>
            </a:r>
            <a:r>
              <a:rPr lang="en-US" altLang="en-US" sz="1400" dirty="0">
                <a:latin typeface="Futura Medium" panose="00000400000000000000" pitchFamily="2" charset="0"/>
              </a:rPr>
              <a:t> maintenance team</a:t>
            </a:r>
            <a:endParaRPr lang="en-US" altLang="en-US" sz="12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2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2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200" b="1" dirty="0"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965245"/>
            <a:ext cx="3956049" cy="1848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300" b="1" u="sng" dirty="0">
                <a:latin typeface="Futura Medium" panose="00000400000000000000" pitchFamily="2" charset="0"/>
              </a:rPr>
              <a:t>High-level Timeline:</a:t>
            </a:r>
            <a:endParaRPr lang="en-GB" sz="13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L0-L1: May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L2: May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L3: June.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L4: Aug.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L5: Sep.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Initiative End (30 Sep. 2018)</a:t>
            </a:r>
            <a:endParaRPr lang="en-GB" sz="13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097257" y="2423620"/>
            <a:ext cx="2906183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>
            <a:defPPr>
              <a:defRPr lang="en-US"/>
            </a:defPPr>
            <a:lvl1pPr algn="just" defTabSz="914400">
              <a:spcAft>
                <a:spcPts val="500"/>
              </a:spcAft>
              <a:defRPr sz="1400" b="1" u="sng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Critical Success Factors:</a:t>
            </a:r>
            <a:endParaRPr lang="en-US" b="0" u="none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u="none" dirty="0">
                <a:solidFill>
                  <a:schemeClr val="tx1"/>
                </a:solidFill>
              </a:rPr>
              <a:t>Asset Leadership/Stakeholder Support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b="0" u="none" dirty="0">
              <a:solidFill>
                <a:schemeClr val="tx1"/>
              </a:solidFill>
            </a:endParaRPr>
          </a:p>
          <a:p>
            <a:pPr algn="l"/>
            <a:endParaRPr lang="en-GB" b="0" u="none" dirty="0">
              <a:solidFill>
                <a:schemeClr val="tx1"/>
              </a:solidFill>
            </a:endParaRPr>
          </a:p>
          <a:p>
            <a:pPr algn="l"/>
            <a:endParaRPr lang="en-US" b="0" u="none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2420888"/>
            <a:ext cx="3956049" cy="23283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300" b="1" u="sng" dirty="0">
                <a:latin typeface="Futura Medium" panose="00000400000000000000" pitchFamily="2" charset="0"/>
              </a:rPr>
              <a:t>Potential Benefits &amp; Measurement:</a:t>
            </a:r>
            <a:endParaRPr lang="en-GB" sz="13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300" dirty="0">
                <a:latin typeface="Futura Medium" panose="00000400000000000000" pitchFamily="2" charset="0"/>
              </a:rPr>
              <a:t>Restoring Pump reliability and availability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300" dirty="0"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http://schemas.microsoft.com/office/2006/metadata/properties"/>
    <ds:schemaRef ds:uri="http://schemas.microsoft.com/sharepoint/v4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d37dc61e-6134-4f77-a092-981fcd794f3a"/>
    <ds:schemaRef ds:uri="94fa94db-9f68-4db9-8aad-b353dd6cd20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21311</TotalTime>
  <Words>200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Wingdings</vt:lpstr>
      <vt:lpstr>Calibri</vt:lpstr>
      <vt:lpstr>Futura Medium</vt:lpstr>
      <vt:lpstr>Office Theme</vt:lpstr>
      <vt:lpstr>Project Title: Okoloma Land Fencing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SNEPCO-UPO/G/PLK</cp:lastModifiedBy>
  <cp:revision>402</cp:revision>
  <cp:lastPrinted>2018-03-04T13:06:56Z</cp:lastPrinted>
  <dcterms:created xsi:type="dcterms:W3CDTF">2016-08-29T09:50:08Z</dcterms:created>
  <dcterms:modified xsi:type="dcterms:W3CDTF">2018-05-30T16:50:50Z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