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  <p:sldMasterId id="2147483713" r:id="rId7"/>
  </p:sldMasterIdLst>
  <p:notesMasterIdLst>
    <p:notesMasterId r:id="rId11"/>
  </p:notesMasterIdLst>
  <p:handoutMasterIdLst>
    <p:handoutMasterId r:id="rId12"/>
  </p:handoutMasterIdLst>
  <p:sldIdLst>
    <p:sldId id="470" r:id="rId8"/>
    <p:sldId id="472" r:id="rId9"/>
    <p:sldId id="469" r:id="rId10"/>
  </p:sldIdLst>
  <p:sldSz cx="12192000" cy="6858000"/>
  <p:notesSz cx="6797675" cy="9874250"/>
  <p:embeddedFontLst>
    <p:embeddedFont>
      <p:font typeface="Futura Medium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2" d="100"/>
          <a:sy n="62" d="100"/>
        </p:scale>
        <p:origin x="10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2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7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 September 2018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88448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45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843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1720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26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903720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7301204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6197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199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 September 2018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23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DIY 8K Inspection of Instrument </a:t>
            </a:r>
            <a:r>
              <a:rPr lang="en-US" sz="2000" b="1">
                <a:latin typeface="Futura Medium" panose="00000400000000000000" pitchFamily="2" charset="0"/>
              </a:rPr>
              <a:t>Air Compressor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Futura Medium" panose="00000400000000000000" pitchFamily="2" charset="0"/>
              </a:rPr>
              <a:t>The 8,000hr inspection and servicing of the </a:t>
            </a:r>
            <a:r>
              <a:rPr lang="en-US" sz="1200" dirty="0" err="1">
                <a:latin typeface="Futura Medium" panose="00000400000000000000" pitchFamily="2" charset="0"/>
              </a:rPr>
              <a:t>Okoloma</a:t>
            </a:r>
            <a:r>
              <a:rPr lang="en-US" sz="1200" dirty="0">
                <a:latin typeface="Futura Medium" panose="00000400000000000000" pitchFamily="2" charset="0"/>
              </a:rPr>
              <a:t> Gas Plant's Atlas Copco Air Compressors is usually carried out by a vendor which costs circa $15,000 to execute for 2 </a:t>
            </a:r>
            <a:r>
              <a:rPr lang="en-US" sz="1200" dirty="0" err="1">
                <a:latin typeface="Futura Medium" panose="00000400000000000000" pitchFamily="2" charset="0"/>
              </a:rPr>
              <a:t>compressors.This</a:t>
            </a:r>
            <a:r>
              <a:rPr lang="en-US" sz="1200" dirty="0">
                <a:latin typeface="Futura Medium" panose="00000400000000000000" pitchFamily="2" charset="0"/>
              </a:rPr>
              <a:t> Initiative is for the in-house execution of inspection and servicing of K6805 and K6806 using in-house resources and project surplus materials to save the $15,000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Assemble all the required parts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obtain asset approval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Execute 8K Inspection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Onyeka Ikechukwu </a:t>
            </a:r>
            <a:br>
              <a:rPr lang="en-US" altLang="en-US" sz="1200" dirty="0">
                <a:latin typeface="Futura Medium" panose="00000400000000000000" pitchFamily="2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200" dirty="0">
                <a:latin typeface="Futura Medium" panose="00000400000000000000" pitchFamily="2" charset="0"/>
              </a:rPr>
              <a:t>Ogbodu </a:t>
            </a:r>
            <a:r>
              <a:rPr lang="en-US" altLang="en-US" sz="1200" dirty="0" err="1">
                <a:latin typeface="Futura Medium" panose="00000400000000000000" pitchFamily="2" charset="0"/>
              </a:rPr>
              <a:t>Rume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Tennyson Ukpethu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Edwin </a:t>
            </a:r>
            <a:r>
              <a:rPr lang="en-GB" sz="1200" dirty="0" err="1">
                <a:latin typeface="Futura Medium" panose="00000400000000000000" pitchFamily="2" charset="0"/>
              </a:rPr>
              <a:t>Nwougo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 err="1">
                <a:latin typeface="Futura Medium" panose="00000400000000000000" pitchFamily="2" charset="0"/>
              </a:rPr>
              <a:t>Okoloma</a:t>
            </a:r>
            <a:r>
              <a:rPr lang="en-GB" sz="1200" dirty="0">
                <a:latin typeface="Futura Medium" panose="00000400000000000000" pitchFamily="2" charset="0"/>
              </a:rPr>
              <a:t>/IMOR PU leadership support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 $ 15,000</a:t>
            </a:r>
          </a:p>
        </p:txBody>
      </p:sp>
    </p:spTree>
    <p:extLst>
      <p:ext uri="{BB962C8B-B14F-4D97-AF65-F5344CB8AC3E}">
        <p14:creationId xmlns:p14="http://schemas.microsoft.com/office/powerpoint/2010/main" val="42634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Resolve Fire water Allen Bradley PLC Communication fault 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/>
              <a:t>The fire water control system (Allen Bradley PLC) has had a long standing fault, hindering remote indication to the DCS and  fire water ring main pressure stabilization. The PLC also has a Local display panel (HMI) that displays functional alarms and control system operation status. 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GB" sz="12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Objective: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Futura Medium" panose="00000400000000000000" pitchFamily="2" charset="0"/>
              </a:rPr>
              <a:t>Restore control room operator remote visual of fire water ring main process automation and functionality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        </a:t>
            </a: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Conducted  DIY based troubleshooting and fault finding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Secured/obtained  PLC program  from project team </a:t>
            </a:r>
            <a:endParaRPr lang="en-US" sz="1200" dirty="0">
              <a:latin typeface="Futura Medium" panose="00000400000000000000" pitchFamily="2" charset="0"/>
            </a:endParaRP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Procured identified defective parts and software 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Self taught on the use RS Logix software for troubleshooting and connection to PLC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Replaced defective parts and restored full functionality of the PLC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Onyeka Ikechukwu /Bashorun Oladimeji</a:t>
            </a:r>
            <a:br>
              <a:rPr lang="en-US" altLang="en-US" sz="1200" dirty="0">
                <a:latin typeface="Futura Medium" panose="00000400000000000000" pitchFamily="2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200" dirty="0">
                <a:latin typeface="Futura Medium" panose="00000400000000000000" pitchFamily="2" charset="0"/>
              </a:rPr>
              <a:t>Ogbodu Oghenerume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Musa Mohammed A 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Obinna </a:t>
            </a:r>
            <a:r>
              <a:rPr lang="en-GB" sz="1200" dirty="0" err="1">
                <a:latin typeface="Futura Medium" panose="00000400000000000000" pitchFamily="2" charset="0"/>
              </a:rPr>
              <a:t>Amaizu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Leadership support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C &amp; P  for material order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Collaboration within the team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Problem solving skills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 $ 8000 in FSR fees</a:t>
            </a:r>
          </a:p>
        </p:txBody>
      </p:sp>
    </p:spTree>
    <p:extLst>
      <p:ext uri="{BB962C8B-B14F-4D97-AF65-F5344CB8AC3E}">
        <p14:creationId xmlns:p14="http://schemas.microsoft.com/office/powerpoint/2010/main" val="32313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AFFAA0624-1326894789-74528</_dlc_DocId>
    <_dlc_DocIdUrl xmlns="94fa94db-9f68-4db9-8aad-b353dd6cd207">
      <Url>https://nga001-sp.shell.com/sites/AFFAA0624/_layouts/15/DocIdRedir.aspx?ID=AFFAA0624-1326894789-74528</Url>
      <Description>AFFAA0624-1326894789-74528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0225d99a218067077b64c4a465245b74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d8dbd56c7036fa16da7ea5d5aeb30a56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sharepoint/v3"/>
    <ds:schemaRef ds:uri="http://schemas.microsoft.com/sharepoint/v4"/>
    <ds:schemaRef ds:uri="http://purl.org/dc/elements/1.1/"/>
    <ds:schemaRef ds:uri="d37dc61e-6134-4f77-a092-981fcd794f3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94fa94db-9f68-4db9-8aad-b353dd6cd20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64C819-BDC5-4323-9CA1-160A55298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9D43A43-44FA-48D4-B48E-C3B737F3ACFF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4701</TotalTime>
  <Words>288</Words>
  <Application>Microsoft Office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</vt:lpstr>
      <vt:lpstr>Arial</vt:lpstr>
      <vt:lpstr>Futura Medium</vt:lpstr>
      <vt:lpstr>Calibri</vt:lpstr>
      <vt:lpstr>Futura</vt:lpstr>
      <vt:lpstr>Office Theme</vt:lpstr>
      <vt:lpstr>Interim PowerPoint Template Vista April2010</vt:lpstr>
      <vt:lpstr>PowerPoint Presentation</vt:lpstr>
      <vt:lpstr>PowerPoint Presentation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349</cp:revision>
  <cp:lastPrinted>2016-11-16T07:40:38Z</cp:lastPrinted>
  <dcterms:created xsi:type="dcterms:W3CDTF">2016-08-29T09:50:08Z</dcterms:created>
  <dcterms:modified xsi:type="dcterms:W3CDTF">2018-09-22T09:47:59Z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ab8e7c1b-2e07-4e76-9a35-427c5c6e514e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