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  <p:sldMasterId id="2147483713" r:id="rId7"/>
  </p:sldMasterIdLst>
  <p:notesMasterIdLst>
    <p:notesMasterId r:id="rId10"/>
  </p:notesMasterIdLst>
  <p:handoutMasterIdLst>
    <p:handoutMasterId r:id="rId11"/>
  </p:handoutMasterIdLst>
  <p:sldIdLst>
    <p:sldId id="470" r:id="rId8"/>
    <p:sldId id="469" r:id="rId9"/>
  </p:sldIdLst>
  <p:sldSz cx="12192000" cy="6858000"/>
  <p:notesSz cx="6797675" cy="9874250"/>
  <p:embeddedFontLst>
    <p:embeddedFont>
      <p:font typeface="Futura Medium" panose="000004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>
        <p:scale>
          <a:sx n="100" d="100"/>
          <a:sy n="100" d="100"/>
        </p:scale>
        <p:origin x="221" y="-3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Master" Target="slideMasters/slideMaster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21/10/2018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7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 October 2018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88448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45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843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1720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26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903720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7301204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6197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199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 October 2018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23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Title: Pressure gauge calibration by IA workshop team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the last 6 monthly pressure gauges calibration for Okoloma gas plant, there were a total number of 56 defective gauges that needed replacement. This initiative is to utilize the IA Instrument resources to execute this 3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party activity and also replace some of the defective gauges. Cost savings of $3,573.8 to be derived from workshop execution of activity for 2 runs in a year (May and November 2018), benchmarking from previous execution in WO: 22506295 and agreement no: 4610042575.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workshop to provide 23pcs gauges out of 56pcs defective gauges thereby achieving a cost savings of $22,925.93 (revised number of gauges post activity, from $33,206.42 to $10,280.49 See reduction in cost from SAP WO: 22662533)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cost savings: $26,499.73</a:t>
            </a:r>
          </a:p>
          <a:p>
            <a:pPr algn="just" defTabSz="914400">
              <a:spcAft>
                <a:spcPts val="500"/>
              </a:spcAft>
              <a:defRPr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Obtain required gauges from the workshop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Procure outstanding gauges requiring replacement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6 monthly pressure gauge inspection - Workshop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Sponsor: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Onyeka Ikechukwu </a:t>
            </a:r>
            <a:b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Lead: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Ogbodu </a:t>
            </a:r>
            <a:r>
              <a:rPr lang="en-US" alt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Rume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Attoe Patrick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Obioha Obinna</a:t>
            </a:r>
          </a:p>
          <a:p>
            <a:pPr marL="171450" indent="-171450" defTabSz="914400">
              <a:defRPr/>
            </a:pP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L0-L1:  November 1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L2: November 10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L3:  November 15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L4:  November 25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L5:  December 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tracking of PO for gauge delivery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Mobilization of workshop team to site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circa $26,499.73</a:t>
            </a:r>
          </a:p>
        </p:txBody>
      </p:sp>
    </p:spTree>
    <p:extLst>
      <p:ext uri="{BB962C8B-B14F-4D97-AF65-F5344CB8AC3E}">
        <p14:creationId xmlns:p14="http://schemas.microsoft.com/office/powerpoint/2010/main" val="42634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Shell Document Base</p:Name>
  <p:Description/>
  <p:Statement/>
  <p:PolicyItems/>
</p:Policy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0225d99a218067077b64c4a465245b74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d8dbd56c7036fa16da7ea5d5aeb30a56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AFFAA0624-1326894789-74528</_dlc_DocId>
    <_dlc_DocIdUrl xmlns="94fa94db-9f68-4db9-8aad-b353dd6cd207">
      <Url>https://nga001-sp.shell.com/sites/AFFAA0624/_layouts/15/DocIdRedir.aspx?ID=AFFAA0624-1326894789-74528</Url>
      <Description>AFFAA0624-1326894789-74528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D43A43-44FA-48D4-B48E-C3B737F3ACFF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F64C819-BDC5-4323-9CA1-160A55298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office/infopath/2007/PartnerControls"/>
    <ds:schemaRef ds:uri="94fa94db-9f68-4db9-8aad-b353dd6cd20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d37dc61e-6134-4f77-a092-981fcd794f3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5916</TotalTime>
  <Words>242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Futura</vt:lpstr>
      <vt:lpstr>Futura Medium</vt:lpstr>
      <vt:lpstr>Calibri</vt:lpstr>
      <vt:lpstr>Verdana</vt:lpstr>
      <vt:lpstr>Wingdings</vt:lpstr>
      <vt:lpstr>Arial</vt:lpstr>
      <vt:lpstr>Office Theme</vt:lpstr>
      <vt:lpstr>Interim PowerPoint Template Vista April2010</vt:lpstr>
      <vt:lpstr>PowerPoint Presentation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Obioha, Obinna O SPDC-UPO/G/ULM</cp:lastModifiedBy>
  <cp:revision>354</cp:revision>
  <cp:lastPrinted>2016-11-16T07:40:38Z</cp:lastPrinted>
  <dcterms:created xsi:type="dcterms:W3CDTF">2016-08-29T09:50:08Z</dcterms:created>
  <dcterms:modified xsi:type="dcterms:W3CDTF">2018-10-22T09:36:48Z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ab8e7c1b-2e07-4e76-9a35-427c5c6e514e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