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heme/theme3.xml" ContentType="application/vnd.openxmlformats-officedocument.theme+xml"/>
  <Override PartName="/ppt/theme/theme4.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01" r:id="rId4"/>
    <p:sldMasterId id="2147483714" r:id="rId5"/>
  </p:sldMasterIdLst>
  <p:notesMasterIdLst>
    <p:notesMasterId r:id="rId8"/>
  </p:notesMasterIdLst>
  <p:handoutMasterIdLst>
    <p:handoutMasterId r:id="rId9"/>
  </p:handoutMasterIdLst>
  <p:sldIdLst>
    <p:sldId id="473" r:id="rId6"/>
    <p:sldId id="469" r:id="rId7"/>
  </p:sldIdLst>
  <p:sldSz cx="12192000" cy="6858000"/>
  <p:notesSz cx="6797675" cy="9874250"/>
  <p:embeddedFontLst>
    <p:embeddedFont>
      <p:font typeface="Calibri" panose="020F0502020204030204" pitchFamily="34" charset="0"/>
      <p:regular r:id="rId10"/>
      <p:bold r:id="rId11"/>
      <p:italic r:id="rId12"/>
      <p:boldItalic r:id="rId13"/>
    </p:embeddedFont>
    <p:embeddedFont>
      <p:font typeface="Futura Medium" panose="00000800000000000000"/>
      <p:regular r:id="rId14"/>
      <p:bold r:id="rId15"/>
      <p:italic r:id="rId16"/>
      <p:boldItalic r:id="rId17"/>
    </p:embeddedFont>
    <p:embeddedFont>
      <p:font typeface="ShellBold" panose="00000800000000000000" pitchFamily="50" charset="0"/>
      <p:bold r:id="rId18"/>
    </p:embeddedFont>
    <p:embeddedFont>
      <p:font typeface="ShellBook" panose="00000500000000000000" pitchFamily="50" charset="0"/>
      <p:regular r:id="rId19"/>
    </p:embeddedFont>
    <p:embeddedFont>
      <p:font typeface="ShellLight" panose="00000400000000000000" pitchFamily="50" charset="0"/>
      <p:regular r:id="rId20"/>
    </p:embeddedFont>
  </p:embeddedFontLst>
  <p:custDataLst>
    <p:tags r:id="rId21"/>
  </p:custData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10">
          <p15:clr>
            <a:srgbClr val="A4A3A4"/>
          </p15:clr>
        </p15:guide>
        <p15:guide id="4"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FFE9"/>
    <a:srgbClr val="339B6E"/>
    <a:srgbClr val="FFFFFF"/>
    <a:srgbClr val="CCE9DB"/>
    <a:srgbClr val="99CDB7"/>
    <a:srgbClr val="66B492"/>
    <a:srgbClr val="DFD1DE"/>
    <a:srgbClr val="C0A2BD"/>
    <a:srgbClr val="A0749B"/>
    <a:srgbClr val="81457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94708" autoAdjust="0"/>
  </p:normalViewPr>
  <p:slideViewPr>
    <p:cSldViewPr snapToGrid="0">
      <p:cViewPr varScale="1">
        <p:scale>
          <a:sx n="117" d="100"/>
          <a:sy n="117" d="100"/>
        </p:scale>
        <p:origin x="678" y="11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4638" y="942"/>
      </p:cViewPr>
      <p:guideLst>
        <p:guide orient="horz" pos="3127"/>
        <p:guide pos="2141"/>
        <p:guide orient="horz" pos="3110"/>
        <p:guide pos="214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4.fntdata"/><Relationship Id="rId18" Type="http://schemas.openxmlformats.org/officeDocument/2006/relationships/font" Target="fonts/font9.fntdata"/><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2.xml"/><Relationship Id="rId12" Type="http://schemas.openxmlformats.org/officeDocument/2006/relationships/font" Target="fonts/font3.fntdata"/><Relationship Id="rId17" Type="http://schemas.openxmlformats.org/officeDocument/2006/relationships/font" Target="fonts/font8.fntdata"/><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font" Target="fonts/font7.fntdata"/><Relationship Id="rId20" Type="http://schemas.openxmlformats.org/officeDocument/2006/relationships/font" Target="fonts/font1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2.fntdata"/><Relationship Id="rId24"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font" Target="fonts/font6.fntdata"/><Relationship Id="rId23" Type="http://schemas.openxmlformats.org/officeDocument/2006/relationships/viewProps" Target="viewProps.xml"/><Relationship Id="rId10" Type="http://schemas.openxmlformats.org/officeDocument/2006/relationships/font" Target="fonts/font1.fntdata"/><Relationship Id="rId19" Type="http://schemas.openxmlformats.org/officeDocument/2006/relationships/font" Target="fonts/font10.fntdata"/><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openxmlformats.org/officeDocument/2006/relationships/font" Target="fonts/font5.fntdata"/><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su, Hassan S SPDC-IUC/G/UR" userId="1557ad54-cf28-42fc-b45f-986fb8e9bb77" providerId="ADAL" clId="{067183F5-DC26-4920-80A6-C3EDF1CBC56D}"/>
    <pc:docChg chg="modSld">
      <pc:chgData name="Salisu, Hassan S SPDC-IUC/G/UR" userId="1557ad54-cf28-42fc-b45f-986fb8e9bb77" providerId="ADAL" clId="{067183F5-DC26-4920-80A6-C3EDF1CBC56D}" dt="2023-12-11T04:15:01.282" v="33" actId="20577"/>
      <pc:docMkLst>
        <pc:docMk/>
      </pc:docMkLst>
      <pc:sldChg chg="modSp mod">
        <pc:chgData name="Salisu, Hassan S SPDC-IUC/G/UR" userId="1557ad54-cf28-42fc-b45f-986fb8e9bb77" providerId="ADAL" clId="{067183F5-DC26-4920-80A6-C3EDF1CBC56D}" dt="2023-12-11T04:15:01.282" v="33" actId="20577"/>
        <pc:sldMkLst>
          <pc:docMk/>
          <pc:sldMk cId="3078202716" sldId="473"/>
        </pc:sldMkLst>
        <pc:spChg chg="mod">
          <ac:chgData name="Salisu, Hassan S SPDC-IUC/G/UR" userId="1557ad54-cf28-42fc-b45f-986fb8e9bb77" providerId="ADAL" clId="{067183F5-DC26-4920-80A6-C3EDF1CBC56D}" dt="2023-12-11T04:15:01.282" v="33" actId="20577"/>
          <ac:spMkLst>
            <pc:docMk/>
            <pc:sldMk cId="3078202716" sldId="473"/>
            <ac:spMk id="9" creationId="{E5102D58-AEDF-460D-BFFE-6044BB391999}"/>
          </ac:spMkLst>
        </pc:spChg>
      </pc:sldChg>
    </pc:docChg>
  </pc:docChgLst>
  <pc:docChgLst>
    <pc:chgData name="Salisu, Hassan S SPDC-IUC/G/UR" userId="1557ad54-cf28-42fc-b45f-986fb8e9bb77" providerId="ADAL" clId="{CEFB965C-FC56-4C62-AE92-74FC60B04E44}"/>
    <pc:docChg chg="custSel modSld replTag">
      <pc:chgData name="Salisu, Hassan S SPDC-IUC/G/UR" userId="1557ad54-cf28-42fc-b45f-986fb8e9bb77" providerId="ADAL" clId="{CEFB965C-FC56-4C62-AE92-74FC60B04E44}" dt="2023-11-23T06:12:33.947" v="57" actId="20577"/>
      <pc:docMkLst>
        <pc:docMk/>
      </pc:docMkLst>
      <pc:sldChg chg="addSp delSp modSp mod">
        <pc:chgData name="Salisu, Hassan S SPDC-IUC/G/UR" userId="1557ad54-cf28-42fc-b45f-986fb8e9bb77" providerId="ADAL" clId="{CEFB965C-FC56-4C62-AE92-74FC60B04E44}" dt="2023-11-23T06:12:33.947" v="57" actId="20577"/>
        <pc:sldMkLst>
          <pc:docMk/>
          <pc:sldMk cId="3078202716" sldId="473"/>
        </pc:sldMkLst>
        <pc:spChg chg="add del mod modVis">
          <ac:chgData name="Salisu, Hassan S SPDC-IUC/G/UR" userId="1557ad54-cf28-42fc-b45f-986fb8e9bb77" providerId="ADAL" clId="{CEFB965C-FC56-4C62-AE92-74FC60B04E44}" dt="2023-11-23T06:12:12.567" v="25"/>
          <ac:spMkLst>
            <pc:docMk/>
            <pc:sldMk cId="3078202716" sldId="473"/>
            <ac:spMk id="2" creationId="{07848516-BB93-CB52-FAC7-E8C6F744A2BA}"/>
          </ac:spMkLst>
        </pc:spChg>
        <pc:spChg chg="add del mod modVis">
          <ac:chgData name="Salisu, Hassan S SPDC-IUC/G/UR" userId="1557ad54-cf28-42fc-b45f-986fb8e9bb77" providerId="ADAL" clId="{CEFB965C-FC56-4C62-AE92-74FC60B04E44}" dt="2023-11-23T06:12:13.239" v="53"/>
          <ac:spMkLst>
            <pc:docMk/>
            <pc:sldMk cId="3078202716" sldId="473"/>
            <ac:spMk id="3" creationId="{B098E75C-7DA2-3830-2243-346A98045D3F}"/>
          </ac:spMkLst>
        </pc:spChg>
        <pc:spChg chg="mod">
          <ac:chgData name="Salisu, Hassan S SPDC-IUC/G/UR" userId="1557ad54-cf28-42fc-b45f-986fb8e9bb77" providerId="ADAL" clId="{CEFB965C-FC56-4C62-AE92-74FC60B04E44}" dt="2023-11-23T06:12:13.213" v="29" actId="948"/>
          <ac:spMkLst>
            <pc:docMk/>
            <pc:sldMk cId="3078202716" sldId="473"/>
            <ac:spMk id="4" creationId="{6C0383E9-9F60-5D4B-8E89-42865A61E5DE}"/>
          </ac:spMkLst>
        </pc:spChg>
        <pc:spChg chg="mod">
          <ac:chgData name="Salisu, Hassan S SPDC-IUC/G/UR" userId="1557ad54-cf28-42fc-b45f-986fb8e9bb77" providerId="ADAL" clId="{CEFB965C-FC56-4C62-AE92-74FC60B04E44}" dt="2023-11-23T06:12:33.947" v="57" actId="20577"/>
          <ac:spMkLst>
            <pc:docMk/>
            <pc:sldMk cId="3078202716" sldId="473"/>
            <ac:spMk id="9" creationId="{E5102D58-AEDF-460D-BFFE-6044BB391999}"/>
          </ac:spMkLst>
        </pc:spChg>
        <pc:graphicFrameChg chg="mod">
          <ac:chgData name="Salisu, Hassan S SPDC-IUC/G/UR" userId="1557ad54-cf28-42fc-b45f-986fb8e9bb77" providerId="ADAL" clId="{CEFB965C-FC56-4C62-AE92-74FC60B04E44}" dt="2023-11-23T06:12:13.243" v="55"/>
          <ac:graphicFrameMkLst>
            <pc:docMk/>
            <pc:sldMk cId="3078202716" sldId="473"/>
            <ac:graphicFrameMk id="5" creationId="{04B3C372-9337-4A09-A45F-18C3DC1F4973}"/>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vl1pPr>
          </a:lstStyle>
          <a:p>
            <a:endParaRPr lang="en-GB">
              <a:latin typeface="Futura Medium" pitchFamily="2" charset="0"/>
            </a:endParaRPr>
          </a:p>
        </p:txBody>
      </p:sp>
      <p:sp>
        <p:nvSpPr>
          <p:cNvPr id="3" name="Date Placeholder 2"/>
          <p:cNvSpPr>
            <a:spLocks noGrp="1"/>
          </p:cNvSpPr>
          <p:nvPr>
            <p:ph type="dt" sz="quarter" idx="1"/>
          </p:nvPr>
        </p:nvSpPr>
        <p:spPr>
          <a:xfrm>
            <a:off x="3850444" y="0"/>
            <a:ext cx="2945659" cy="493713"/>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11/12/2023</a:t>
            </a:fld>
            <a:endParaRPr lang="en-GB">
              <a:latin typeface="Futura Medium" pitchFamily="2" charset="0"/>
            </a:endParaRPr>
          </a:p>
        </p:txBody>
      </p:sp>
      <p:sp>
        <p:nvSpPr>
          <p:cNvPr id="4" name="Footer Placeholder 3"/>
          <p:cNvSpPr>
            <a:spLocks noGrp="1"/>
          </p:cNvSpPr>
          <p:nvPr>
            <p:ph type="ftr" sz="quarter" idx="2"/>
          </p:nvPr>
        </p:nvSpPr>
        <p:spPr>
          <a:xfrm>
            <a:off x="1" y="9378823"/>
            <a:ext cx="2945659" cy="493713"/>
          </a:xfrm>
          <a:prstGeom prst="rect">
            <a:avLst/>
          </a:prstGeom>
        </p:spPr>
        <p:txBody>
          <a:bodyPr vert="horz" lIns="91440" tIns="45720" rIns="91440" bIns="45720" rtlCol="0" anchor="b"/>
          <a:lstStyle>
            <a:lvl1pPr algn="l">
              <a:defRPr sz="1200"/>
            </a:lvl1pPr>
          </a:lstStyle>
          <a:p>
            <a:endParaRPr lang="en-GB">
              <a:latin typeface="Futura Medium" pitchFamily="2" charset="0"/>
            </a:endParaRPr>
          </a:p>
        </p:txBody>
      </p:sp>
      <p:sp>
        <p:nvSpPr>
          <p:cNvPr id="5" name="Slide Number Placeholder 4"/>
          <p:cNvSpPr>
            <a:spLocks noGrp="1"/>
          </p:cNvSpPr>
          <p:nvPr>
            <p:ph type="sldNum" sz="quarter" idx="3"/>
          </p:nvPr>
        </p:nvSpPr>
        <p:spPr>
          <a:xfrm>
            <a:off x="3850444" y="9378823"/>
            <a:ext cx="2945659" cy="493713"/>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45659" cy="493713"/>
          </a:xfrm>
          <a:prstGeom prst="rect">
            <a:avLst/>
          </a:prstGeom>
        </p:spPr>
        <p:txBody>
          <a:bodyPr vert="horz" lIns="91440" tIns="45720" rIns="91440" bIns="45720" rtlCol="0"/>
          <a:lstStyle>
            <a:lvl1pPr algn="l">
              <a:defRPr sz="1200">
                <a:latin typeface="Futura Medium" pitchFamily="2" charset="0"/>
              </a:defRPr>
            </a:lvl1pPr>
          </a:lstStyle>
          <a:p>
            <a:endParaRPr lang="en-GB"/>
          </a:p>
        </p:txBody>
      </p:sp>
      <p:sp>
        <p:nvSpPr>
          <p:cNvPr id="3" name="Date Placeholder 2"/>
          <p:cNvSpPr>
            <a:spLocks noGrp="1"/>
          </p:cNvSpPr>
          <p:nvPr>
            <p:ph type="dt" idx="1"/>
          </p:nvPr>
        </p:nvSpPr>
        <p:spPr>
          <a:xfrm>
            <a:off x="3850444" y="0"/>
            <a:ext cx="2945659" cy="493713"/>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11/12/2023</a:t>
            </a:fld>
            <a:endParaRPr lang="en-GB"/>
          </a:p>
        </p:txBody>
      </p:sp>
      <p:sp>
        <p:nvSpPr>
          <p:cNvPr id="4" name="Slide Image Placeholder 3"/>
          <p:cNvSpPr>
            <a:spLocks noGrp="1" noRot="1" noChangeAspect="1"/>
          </p:cNvSpPr>
          <p:nvPr>
            <p:ph type="sldImg" idx="2"/>
          </p:nvPr>
        </p:nvSpPr>
        <p:spPr>
          <a:xfrm>
            <a:off x="107950" y="741363"/>
            <a:ext cx="6581775" cy="370205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690269"/>
            <a:ext cx="5438140" cy="4443412"/>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1" y="9378823"/>
            <a:ext cx="2945659" cy="493713"/>
          </a:xfrm>
          <a:prstGeom prst="rect">
            <a:avLst/>
          </a:prstGeom>
        </p:spPr>
        <p:txBody>
          <a:bodyPr vert="horz" lIns="91440" tIns="45720" rIns="91440" bIns="45720" rtlCol="0" anchor="b"/>
          <a:lstStyle>
            <a:lvl1pPr algn="l">
              <a:defRPr sz="1200">
                <a:latin typeface="Futura Medium" pitchFamily="2" charset="0"/>
              </a:defRPr>
            </a:lvl1pPr>
          </a:lstStyle>
          <a:p>
            <a:endParaRPr lang="en-GB"/>
          </a:p>
        </p:txBody>
      </p:sp>
      <p:sp>
        <p:nvSpPr>
          <p:cNvPr id="7" name="Slide Number Placeholder 6"/>
          <p:cNvSpPr>
            <a:spLocks noGrp="1"/>
          </p:cNvSpPr>
          <p:nvPr>
            <p:ph type="sldNum" sz="quarter" idx="5"/>
          </p:nvPr>
        </p:nvSpPr>
        <p:spPr>
          <a:xfrm>
            <a:off x="3850444" y="9378823"/>
            <a:ext cx="2945659" cy="493713"/>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b="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CBAAFFE-494D-4B23-9A09-64A04EB23306}"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964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66972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29236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203683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Centre">
    <p:spTree>
      <p:nvGrpSpPr>
        <p:cNvPr id="1" name=""/>
        <p:cNvGrpSpPr/>
        <p:nvPr/>
      </p:nvGrpSpPr>
      <p:grpSpPr>
        <a:xfrm>
          <a:off x="0" y="0"/>
          <a:ext cx="0" cy="0"/>
          <a:chOff x="0" y="0"/>
          <a:chExt cx="0" cy="0"/>
        </a:xfrm>
      </p:grpSpPr>
      <p:pic>
        <p:nvPicPr>
          <p:cNvPr id="5" name="Picture 4" descr="A picture containing background pattern&#10;&#10;Description automatically generated">
            <a:extLst>
              <a:ext uri="{FF2B5EF4-FFF2-40B4-BE49-F238E27FC236}">
                <a16:creationId xmlns:a16="http://schemas.microsoft.com/office/drawing/2014/main" id="{9C855089-857D-144B-BCAC-5653DD6055C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3" name="Text Placeholder 5">
            <a:extLst>
              <a:ext uri="{FF2B5EF4-FFF2-40B4-BE49-F238E27FC236}">
                <a16:creationId xmlns:a16="http://schemas.microsoft.com/office/drawing/2014/main" id="{9CB6004A-5879-014D-BD50-7076E20ACA56}"/>
              </a:ext>
            </a:extLst>
          </p:cNvPr>
          <p:cNvSpPr>
            <a:spLocks noGrp="1"/>
          </p:cNvSpPr>
          <p:nvPr>
            <p:ph type="body" sz="quarter" idx="13" hasCustomPrompt="1"/>
          </p:nvPr>
        </p:nvSpPr>
        <p:spPr>
          <a:xfrm>
            <a:off x="1458496" y="2993235"/>
            <a:ext cx="9275008" cy="549313"/>
          </a:xfrm>
        </p:spPr>
        <p:txBody>
          <a:bodyPr wrap="square" tIns="36000" anchor="b">
            <a:spAutoFit/>
          </a:bodyPr>
          <a:lstStyle>
            <a:lvl1pPr algn="ctr">
              <a:lnSpc>
                <a:spcPts val="4000"/>
              </a:lnSpc>
              <a:spcAft>
                <a:spcPts val="0"/>
              </a:spcAft>
              <a:defRPr kumimoji="0" lang="nl-NL" sz="4000" b="0" i="0" u="none" strike="noStrike" cap="all" spc="300" normalizeH="0" baseline="0" dirty="0">
                <a:ln>
                  <a:noFill/>
                </a:ln>
                <a:solidFill>
                  <a:srgbClr val="404040"/>
                </a:solidFill>
                <a:effectLst/>
                <a:uLnTx/>
                <a:uFillTx/>
                <a:latin typeface="ShellBold"/>
              </a:defRPr>
            </a:lvl1pPr>
            <a:lvl2pPr>
              <a:defRPr sz="4000"/>
            </a:lvl2pPr>
            <a:lvl3pPr>
              <a:defRPr sz="4000"/>
            </a:lvl3pPr>
            <a:lvl4pPr>
              <a:defRPr sz="4000"/>
            </a:lvl4pPr>
            <a:lvl5pPr>
              <a:defRPr sz="4000"/>
            </a:lvl5pPr>
          </a:lstStyle>
          <a:p>
            <a:pPr marR="0" lvl="0" fontAlgn="auto">
              <a:lnSpc>
                <a:spcPts val="4000"/>
              </a:lnSpc>
              <a:spcAft>
                <a:spcPts val="0"/>
              </a:spcAft>
              <a:buClr>
                <a:srgbClr val="DD1D21"/>
              </a:buClr>
              <a:tabLst/>
            </a:pPr>
            <a:r>
              <a:rPr lang="en-US"/>
              <a:t>PRESENTATION TITLE</a:t>
            </a:r>
            <a:endParaRPr lang="nl-NL"/>
          </a:p>
        </p:txBody>
      </p:sp>
      <p:sp>
        <p:nvSpPr>
          <p:cNvPr id="15" name="Text Placeholder 5">
            <a:extLst>
              <a:ext uri="{FF2B5EF4-FFF2-40B4-BE49-F238E27FC236}">
                <a16:creationId xmlns:a16="http://schemas.microsoft.com/office/drawing/2014/main" id="{F92C3E4E-645B-DE4A-8382-AB1A039B26D5}"/>
              </a:ext>
            </a:extLst>
          </p:cNvPr>
          <p:cNvSpPr>
            <a:spLocks noGrp="1"/>
          </p:cNvSpPr>
          <p:nvPr>
            <p:ph type="body" sz="quarter" idx="12" hasCustomPrompt="1"/>
          </p:nvPr>
        </p:nvSpPr>
        <p:spPr>
          <a:xfrm>
            <a:off x="4160770" y="4895709"/>
            <a:ext cx="3870461" cy="221018"/>
          </a:xfrm>
        </p:spPr>
        <p:txBody>
          <a:bodyPr lIns="0"/>
          <a:lstStyle>
            <a:lvl1pPr algn="ctr">
              <a:lnSpc>
                <a:spcPct val="100000"/>
              </a:lnSpc>
              <a:defRPr kumimoji="0" lang="nl-NL" sz="1200" b="0" i="0" u="none" strike="noStrike" cap="none" spc="0" normalizeH="0" dirty="0">
                <a:ln>
                  <a:noFill/>
                </a:ln>
                <a:solidFill>
                  <a:schemeClr val="accent2"/>
                </a:solidFill>
                <a:effectLst/>
                <a:uLnTx/>
                <a:uFillTx/>
                <a:latin typeface="ShellBold"/>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Month day, year</a:t>
            </a:r>
            <a:endParaRPr lang="nl-NL"/>
          </a:p>
        </p:txBody>
      </p:sp>
      <p:sp>
        <p:nvSpPr>
          <p:cNvPr id="22" name="Text Placeholder 5">
            <a:extLst>
              <a:ext uri="{FF2B5EF4-FFF2-40B4-BE49-F238E27FC236}">
                <a16:creationId xmlns:a16="http://schemas.microsoft.com/office/drawing/2014/main" id="{9296D29A-B11F-E94A-9C83-2472B4298AF0}"/>
              </a:ext>
            </a:extLst>
          </p:cNvPr>
          <p:cNvSpPr>
            <a:spLocks noGrp="1"/>
          </p:cNvSpPr>
          <p:nvPr>
            <p:ph type="body" sz="quarter" idx="14" hasCustomPrompt="1"/>
          </p:nvPr>
        </p:nvSpPr>
        <p:spPr>
          <a:xfrm>
            <a:off x="3085727" y="4452848"/>
            <a:ext cx="6020547" cy="313350"/>
          </a:xfrm>
        </p:spPr>
        <p:txBody>
          <a:bodyPr wrap="square" tIns="36000" anchor="t">
            <a:spAutoFit/>
          </a:bodyPr>
          <a:lstStyle>
            <a:lvl1pPr algn="ctr">
              <a:lnSpc>
                <a:spcPct val="100000"/>
              </a:lnSpc>
              <a:defRPr kumimoji="0" lang="nl-NL" sz="1800" b="0" i="0" u="none" strike="noStrike" cap="none" spc="0" normalizeH="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Royal Dutch Shell plc</a:t>
            </a:r>
            <a:endParaRPr lang="nl-NL"/>
          </a:p>
        </p:txBody>
      </p:sp>
      <p:pic>
        <p:nvPicPr>
          <p:cNvPr id="23" name="Picture 22">
            <a:extLst>
              <a:ext uri="{FF2B5EF4-FFF2-40B4-BE49-F238E27FC236}">
                <a16:creationId xmlns:a16="http://schemas.microsoft.com/office/drawing/2014/main" id="{7E9BA1F0-9D2E-1A46-8813-DA353873B331}"/>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5226934" y="1230496"/>
            <a:ext cx="1738132" cy="1738130"/>
          </a:xfrm>
          <a:prstGeom prst="rect">
            <a:avLst/>
          </a:prstGeom>
        </p:spPr>
      </p:pic>
      <p:sp>
        <p:nvSpPr>
          <p:cNvPr id="7" name="Text Placeholder 5">
            <a:extLst>
              <a:ext uri="{FF2B5EF4-FFF2-40B4-BE49-F238E27FC236}">
                <a16:creationId xmlns:a16="http://schemas.microsoft.com/office/drawing/2014/main" id="{E14E5C9B-676C-B745-B77A-83F6AE373178}"/>
              </a:ext>
            </a:extLst>
          </p:cNvPr>
          <p:cNvSpPr>
            <a:spLocks noGrp="1"/>
          </p:cNvSpPr>
          <p:nvPr>
            <p:ph type="body" sz="quarter" idx="15" hasCustomPrompt="1"/>
          </p:nvPr>
        </p:nvSpPr>
        <p:spPr>
          <a:xfrm>
            <a:off x="1458496" y="3558515"/>
            <a:ext cx="9275008" cy="405683"/>
          </a:xfrm>
        </p:spPr>
        <p:txBody>
          <a:bodyPr wrap="square" tIns="36000" anchor="t">
            <a:spAutoFit/>
          </a:bodyPr>
          <a:lstStyle>
            <a:lvl1pPr algn="ctr">
              <a:lnSpc>
                <a:spcPct val="100000"/>
              </a:lnSpc>
              <a:defRPr kumimoji="0" lang="nl-NL" sz="2400" b="0" i="0" u="none" strike="noStrike" cap="none" spc="200" normalizeH="0" baseline="0" dirty="0">
                <a:ln>
                  <a:noFill/>
                </a:ln>
                <a:solidFill>
                  <a:srgbClr val="404040"/>
                </a:solidFill>
                <a:effectLst/>
                <a:uLnTx/>
                <a:uFillTx/>
                <a:latin typeface="ShellLight" pitchFamily="2" charset="0"/>
              </a:defRPr>
            </a:lvl1pPr>
            <a:lvl2pPr>
              <a:defRPr sz="4000"/>
            </a:lvl2pPr>
            <a:lvl3pPr>
              <a:defRPr sz="4000"/>
            </a:lvl3pPr>
            <a:lvl4pPr>
              <a:defRPr sz="4000"/>
            </a:lvl4pPr>
            <a:lvl5pPr>
              <a:defRPr sz="4000"/>
            </a:lvl5pPr>
          </a:lstStyle>
          <a:p>
            <a:pPr marR="0" lvl="0" fontAlgn="auto">
              <a:lnSpc>
                <a:spcPct val="100000"/>
              </a:lnSpc>
              <a:buClr>
                <a:srgbClr val="DD1D21"/>
              </a:buClr>
              <a:tabLst/>
            </a:pPr>
            <a:r>
              <a:rPr lang="en-US"/>
              <a:t>PRESENTATION SUB TITLE</a:t>
            </a:r>
            <a:endParaRPr lang="nl-NL"/>
          </a:p>
        </p:txBody>
      </p:sp>
    </p:spTree>
    <p:extLst>
      <p:ext uri="{BB962C8B-B14F-4D97-AF65-F5344CB8AC3E}">
        <p14:creationId xmlns:p14="http://schemas.microsoft.com/office/powerpoint/2010/main" val="3482413129"/>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 Fade A">
    <p:spTree>
      <p:nvGrpSpPr>
        <p:cNvPr id="1" name=""/>
        <p:cNvGrpSpPr/>
        <p:nvPr/>
      </p:nvGrpSpPr>
      <p:grpSpPr>
        <a:xfrm>
          <a:off x="0" y="0"/>
          <a:ext cx="0" cy="0"/>
          <a:chOff x="0" y="0"/>
          <a:chExt cx="0" cy="0"/>
        </a:xfrm>
      </p:grpSpPr>
      <p:pic>
        <p:nvPicPr>
          <p:cNvPr id="9" name="Picture 8" descr="A picture containing background pattern&#10;&#10;Description automatically generated">
            <a:extLst>
              <a:ext uri="{FF2B5EF4-FFF2-40B4-BE49-F238E27FC236}">
                <a16:creationId xmlns:a16="http://schemas.microsoft.com/office/drawing/2014/main" id="{C0B641D9-5755-044F-8454-D9F775B53B3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80975"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2pPr>
            <a:lvl3pPr marL="361950"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3pPr>
            <a:lvl4pPr marL="534988" marR="0"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400"/>
            </a:lvl4pPr>
            <a:lvl5pPr marL="715963" marR="0"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marL="180975" marR="0" lvl="1"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Second level</a:t>
            </a:r>
          </a:p>
          <a:p>
            <a:pPr marL="361950" marR="0" lvl="2"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Third level</a:t>
            </a:r>
          </a:p>
          <a:p>
            <a:pPr marL="534988" marR="0" lvl="3" indent="-173038"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Fourth level</a:t>
            </a:r>
          </a:p>
          <a:p>
            <a:pPr marL="715963" marR="0" lvl="4" indent="-180975" algn="l" defTabSz="357708" rtl="0" eaLnBrk="1" fontAlgn="auto" latinLnBrk="0" hangingPunct="1">
              <a:lnSpc>
                <a:spcPct val="140000"/>
              </a:lnSpc>
              <a:spcBef>
                <a:spcPts val="0"/>
              </a:spcBef>
              <a:spcAft>
                <a:spcPts val="1200"/>
              </a:spcAft>
              <a:buClr>
                <a:srgbClr val="DD1D21"/>
              </a:buClr>
              <a:buSzPct val="85000"/>
              <a:buFont typeface="Wingdings" panose="05000000000000000000" pitchFamily="2" charset="2"/>
              <a:buChar char="n"/>
              <a:tabLst/>
              <a:defRPr/>
            </a:pPr>
            <a:r>
              <a:rPr kumimoji="0" lang="en-US"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rPr>
              <a:t>Fifth level</a:t>
            </a:r>
            <a:endParaRPr kumimoji="0" lang="en-GB" sz="1400" b="0" i="0" u="none" strike="noStrike" kern="1200" cap="none" spc="0" normalizeH="0" baseline="0" noProof="0">
              <a:ln>
                <a:noFill/>
              </a:ln>
              <a:solidFill>
                <a:srgbClr val="404040"/>
              </a:solidFill>
              <a:effectLst/>
              <a:uLnTx/>
              <a:uFillTx/>
              <a:latin typeface="ShellBook" panose="00000500000000000000" pitchFamily="50" charset="0"/>
              <a:ea typeface="+mn-ea"/>
              <a:cs typeface="+mn-cs"/>
            </a:endParaRPr>
          </a:p>
        </p:txBody>
      </p:sp>
      <p:sp>
        <p:nvSpPr>
          <p:cNvPr id="16" name="Rectangle 6" descr="Rectangle 6"/>
          <p:cNvSpPr>
            <a:spLocks noGrp="1" noChangeArrowheads="1"/>
          </p:cNvSpPr>
          <p:nvPr>
            <p:ph type="sldNum" sz="quarter" idx="4"/>
          </p:nvPr>
        </p:nvSpPr>
        <p:spPr bwMode="auto">
          <a:xfrm>
            <a:off x="11538677" y="6469199"/>
            <a:ext cx="141064" cy="176972"/>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b="0" i="0">
                <a:solidFill>
                  <a:schemeClr val="tx1"/>
                </a:solidFill>
                <a:latin typeface="ShellBook" pitchFamily="2" charset="0"/>
                <a:cs typeface="Arial" pitchFamily="34" charset="0"/>
              </a:defRPr>
            </a:lvl1pPr>
          </a:lstStyle>
          <a:p>
            <a:fld id="{D32BAE6A-B452-4007-8177-56DD051636F9}" type="slidenum">
              <a:rPr lang="en-GB" smtClean="0"/>
              <a:pPr/>
              <a:t>‹#›</a:t>
            </a:fld>
            <a:endParaRPr lang="en-GB"/>
          </a:p>
        </p:txBody>
      </p:sp>
      <p:sp>
        <p:nvSpPr>
          <p:cNvPr id="2" name="Title 1">
            <a:extLst>
              <a:ext uri="{FF2B5EF4-FFF2-40B4-BE49-F238E27FC236}">
                <a16:creationId xmlns:a16="http://schemas.microsoft.com/office/drawing/2014/main" id="{9158759C-2698-1248-A302-CA8AFBC8DA2D}"/>
              </a:ext>
            </a:extLst>
          </p:cNvPr>
          <p:cNvSpPr>
            <a:spLocks noGrp="1"/>
          </p:cNvSpPr>
          <p:nvPr>
            <p:ph type="title" hasCustomPrompt="1"/>
          </p:nvPr>
        </p:nvSpPr>
        <p:spPr/>
        <p:txBody>
          <a:bodyPr/>
          <a:lstStyle>
            <a:lvl1pPr>
              <a:lnSpc>
                <a:spcPct val="90000"/>
              </a:lnSpc>
              <a:defRPr sz="2400"/>
            </a:lvl1pPr>
          </a:lstStyle>
          <a:p>
            <a:r>
              <a:rPr lang="en-US"/>
              <a:t>CLICK TO EDIT MASTER TITLE</a:t>
            </a:r>
            <a:br>
              <a:rPr lang="en-US"/>
            </a:br>
            <a:r>
              <a:rPr lang="en-US"/>
              <a:t>SUB TITLE</a:t>
            </a:r>
          </a:p>
        </p:txBody>
      </p:sp>
    </p:spTree>
    <p:extLst>
      <p:ext uri="{BB962C8B-B14F-4D97-AF65-F5344CB8AC3E}">
        <p14:creationId xmlns:p14="http://schemas.microsoft.com/office/powerpoint/2010/main" val="3135800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bg>
      <p:bgPr>
        <a:solidFill>
          <a:srgbClr val="F1F1F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62022" y="1568824"/>
            <a:ext cx="3692772" cy="3692772"/>
          </a:xfrm>
          <a:prstGeom prst="rect">
            <a:avLst/>
          </a:prstGeom>
        </p:spPr>
      </p:pic>
    </p:spTree>
    <p:extLst>
      <p:ext uri="{BB962C8B-B14F-4D97-AF65-F5344CB8AC3E}">
        <p14:creationId xmlns:p14="http://schemas.microsoft.com/office/powerpoint/2010/main" val="2993960945"/>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46895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98403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7425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2362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829445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92742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5547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66BC10-884D-4E57-8643-7E1FA7D1F91C}" type="datetimeFigureOut">
              <a:rPr lang="en-US">
                <a:solidFill>
                  <a:prstClr val="black">
                    <a:tint val="75000"/>
                  </a:prstClr>
                </a:solidFill>
              </a:rPr>
              <a:pPr/>
              <a:t>12/11/2023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0EAC093-3AB5-49B9-A23D-D5B211A269C2}" type="slidenum">
              <a:rPr lang="en-US">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33953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7" Type="http://schemas.openxmlformats.org/officeDocument/2006/relationships/image" Target="../media/image2.emf"/><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oleObject" Target="../embeddings/oleObject2.bin"/><Relationship Id="rId5" Type="http://schemas.openxmlformats.org/officeDocument/2006/relationships/tags" Target="../tags/tag3.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376A13E2-791B-FF0B-6F7D-F9FD76CCFABF}"/>
              </a:ext>
            </a:extLst>
          </p:cNvPr>
          <p:cNvGraphicFramePr>
            <a:graphicFrameLocks noChangeAspect="1"/>
          </p:cNvGraphicFramePr>
          <p:nvPr userDrawn="1">
            <p:custDataLst>
              <p:tags r:id="rId13"/>
            </p:custDataLst>
            <p:extLst>
              <p:ext uri="{D42A27DB-BD31-4B8C-83A1-F6EECF244321}">
                <p14:modId xmlns:p14="http://schemas.microsoft.com/office/powerpoint/2010/main" val="22315951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4" imgW="338" imgH="338" progId="TCLayout.ActiveDocument.1">
                  <p:embed/>
                </p:oleObj>
              </mc:Choice>
              <mc:Fallback>
                <p:oleObj name="think-cell Slide" r:id="rId14" imgW="338" imgH="338" progId="TCLayout.ActiveDocument.1">
                  <p:embed/>
                  <p:pic>
                    <p:nvPicPr>
                      <p:cNvPr id="8" name="Object 7" hidden="1">
                        <a:extLst>
                          <a:ext uri="{FF2B5EF4-FFF2-40B4-BE49-F238E27FC236}">
                            <a16:creationId xmlns:a16="http://schemas.microsoft.com/office/drawing/2014/main" id="{376A13E2-791B-FF0B-6F7D-F9FD76CCFABF}"/>
                          </a:ext>
                        </a:extLst>
                      </p:cNvPr>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914400"/>
            <a:fld id="{B366BC10-884D-4E57-8643-7E1FA7D1F91C}" type="datetimeFigureOut">
              <a:rPr lang="en-US" smtClean="0">
                <a:solidFill>
                  <a:prstClr val="black">
                    <a:tint val="75000"/>
                  </a:prstClr>
                </a:solidFill>
              </a:rPr>
              <a:pPr defTabSz="914400"/>
              <a:t>12/11/2023</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9144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914400"/>
            <a:fld id="{A0EAC093-3AB5-49B9-A23D-D5B211A269C2}" type="slidenum">
              <a:rPr lang="en-US" smtClean="0">
                <a:solidFill>
                  <a:prstClr val="black">
                    <a:tint val="75000"/>
                  </a:prstClr>
                </a:solidFill>
              </a:rPr>
              <a:pPr defTabSz="914400"/>
              <a:t>‹#›</a:t>
            </a:fld>
            <a:endParaRPr lang="en-US">
              <a:solidFill>
                <a:prstClr val="black">
                  <a:tint val="75000"/>
                </a:prstClr>
              </a:solidFill>
            </a:endParaRPr>
          </a:p>
        </p:txBody>
      </p:sp>
    </p:spTree>
    <p:extLst>
      <p:ext uri="{BB962C8B-B14F-4D97-AF65-F5344CB8AC3E}">
        <p14:creationId xmlns:p14="http://schemas.microsoft.com/office/powerpoint/2010/main" val="3349894533"/>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1F1F1"/>
        </a:solidFill>
        <a:effectLst/>
      </p:bgPr>
    </p:bg>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6667B69-1726-4E53-8435-A6A9B1E7D4FB}"/>
              </a:ext>
            </a:extLst>
          </p:cNvPr>
          <p:cNvGraphicFramePr>
            <a:graphicFrameLocks noChangeAspect="1"/>
          </p:cNvGraphicFramePr>
          <p:nvPr userDrawn="1">
            <p:custDataLst>
              <p:tags r:id="rId5"/>
            </p:custDataLst>
            <p:extLst>
              <p:ext uri="{D42A27DB-BD31-4B8C-83A1-F6EECF244321}">
                <p14:modId xmlns:p14="http://schemas.microsoft.com/office/powerpoint/2010/main" val="230996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6" imgW="415" imgH="416" progId="TCLayout.ActiveDocument.1">
                  <p:embed/>
                </p:oleObj>
              </mc:Choice>
              <mc:Fallback>
                <p:oleObj name="think-cell Slide" r:id="rId6" imgW="415" imgH="416" progId="TCLayout.ActiveDocument.1">
                  <p:embed/>
                  <p:pic>
                    <p:nvPicPr>
                      <p:cNvPr id="3" name="Object 2" hidden="1">
                        <a:extLst>
                          <a:ext uri="{FF2B5EF4-FFF2-40B4-BE49-F238E27FC236}">
                            <a16:creationId xmlns:a16="http://schemas.microsoft.com/office/drawing/2014/main" id="{C6667B69-1726-4E53-8435-A6A9B1E7D4FB}"/>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15" name="Rectangle 3"/>
          <p:cNvSpPr>
            <a:spLocks noGrp="1" noChangeArrowheads="1"/>
          </p:cNvSpPr>
          <p:nvPr>
            <p:ph type="body" idx="1"/>
          </p:nvPr>
        </p:nvSpPr>
        <p:spPr bwMode="auto">
          <a:xfrm>
            <a:off x="512259" y="1528763"/>
            <a:ext cx="11164020"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Rectangle 2"/>
          <p:cNvSpPr>
            <a:spLocks noGrp="1" noChangeArrowheads="1"/>
          </p:cNvSpPr>
          <p:nvPr>
            <p:ph type="title"/>
          </p:nvPr>
        </p:nvSpPr>
        <p:spPr bwMode="auto">
          <a:xfrm>
            <a:off x="508532" y="517117"/>
            <a:ext cx="11164020"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a:t>
            </a:r>
            <a:br>
              <a:rPr lang="en-US"/>
            </a:br>
            <a:r>
              <a:rPr lang="en-US"/>
              <a:t>SUB TITLE</a:t>
            </a:r>
            <a:endParaRPr lang="en-GB"/>
          </a:p>
        </p:txBody>
      </p:sp>
      <p:sp>
        <p:nvSpPr>
          <p:cNvPr id="17" name="Rectangle 6" descr="Rectangle 6">
            <a:extLst>
              <a:ext uri="{FF2B5EF4-FFF2-40B4-BE49-F238E27FC236}">
                <a16:creationId xmlns:a16="http://schemas.microsoft.com/office/drawing/2014/main" id="{B39F8AAD-1FF4-4DC2-ADD1-D474246B00F9}"/>
              </a:ext>
            </a:extLst>
          </p:cNvPr>
          <p:cNvSpPr>
            <a:spLocks noGrp="1" noChangeArrowheads="1"/>
          </p:cNvSpPr>
          <p:nvPr>
            <p:ph type="sldNum" sz="quarter" idx="4"/>
          </p:nvPr>
        </p:nvSpPr>
        <p:spPr bwMode="auto">
          <a:xfrm>
            <a:off x="11324177" y="6457248"/>
            <a:ext cx="355564" cy="162993"/>
          </a:xfrm>
          <a:prstGeom prst="rect">
            <a:avLst/>
          </a:prstGeom>
          <a:noFill/>
          <a:ln w="9525" algn="ctr">
            <a:noFill/>
            <a:miter lim="800000"/>
            <a:headEnd/>
            <a:tailEnd/>
          </a:ln>
        </p:spPr>
        <p:txBody>
          <a:bodyPr vert="horz" wrap="square" lIns="0" tIns="0" rIns="0" bIns="0" numCol="1" anchor="b" anchorCtr="0" compatLnSpc="1">
            <a:prstTxWarp prst="textNoShape">
              <a:avLst/>
            </a:prstTxWarp>
            <a:spAutoFit/>
          </a:bodyPr>
          <a:lstStyle>
            <a:lvl1pPr algn="r">
              <a:defRPr lang="en-GB" sz="850" baseline="0" noProof="1" smtClean="0">
                <a:latin typeface="ShellBook" panose="00000500000000000000" pitchFamily="50" charset="0"/>
                <a:cs typeface="+mn-cs"/>
              </a:defRPr>
            </a:lvl1pPr>
          </a:lstStyle>
          <a:p>
            <a:pPr defTabSz="357708">
              <a:lnSpc>
                <a:spcPct val="140000"/>
              </a:lnSpc>
              <a:buClr>
                <a:schemeClr val="accent2"/>
              </a:buClr>
              <a:buSzPct val="85000"/>
              <a:buFont typeface="Wingdings" pitchFamily="2" charset="2"/>
              <a:buNone/>
            </a:pPr>
            <a:fld id="{D32BAE6A-B452-4007-8177-56DD051636F9}" type="slidenum">
              <a:rPr lang="nl-NL" smtClean="0"/>
              <a:pPr defTabSz="357708">
                <a:lnSpc>
                  <a:spcPct val="140000"/>
                </a:lnSpc>
                <a:buClr>
                  <a:schemeClr val="accent2"/>
                </a:buClr>
                <a:buSzPct val="85000"/>
                <a:buFont typeface="Wingdings" pitchFamily="2" charset="2"/>
                <a:buNone/>
              </a:pPr>
              <a:t>‹#›</a:t>
            </a:fld>
            <a:endParaRPr lang="nl-NL"/>
          </a:p>
        </p:txBody>
      </p:sp>
    </p:spTree>
    <p:extLst>
      <p:ext uri="{BB962C8B-B14F-4D97-AF65-F5344CB8AC3E}">
        <p14:creationId xmlns:p14="http://schemas.microsoft.com/office/powerpoint/2010/main" val="2462277103"/>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Lst>
  <p:transition>
    <p:fade/>
  </p:transition>
  <p:hf hdr="0" ftr="0" dt="0"/>
  <p:txStyles>
    <p:titleStyle>
      <a:lvl1pPr algn="l" defTabSz="1219170" rtl="0" eaLnBrk="1" latinLnBrk="0" hangingPunct="1">
        <a:lnSpc>
          <a:spcPct val="90000"/>
        </a:lnSpc>
        <a:spcBef>
          <a:spcPct val="0"/>
        </a:spcBef>
        <a:buNone/>
        <a:defRPr sz="2800" b="0" kern="1200" cap="none" spc="100"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1200"/>
        </a:spcAft>
        <a:buClr>
          <a:schemeClr val="accent2"/>
        </a:buClr>
        <a:buSzPct val="85000"/>
        <a:buFont typeface="Wingdings" pitchFamily="2" charset="2"/>
        <a:buNone/>
        <a:defRPr sz="1400" kern="1200" baseline="0">
          <a:solidFill>
            <a:schemeClr val="tx1"/>
          </a:solidFill>
          <a:latin typeface="ShellBook" panose="00000500000000000000" pitchFamily="50" charset="0"/>
          <a:ea typeface="+mn-ea"/>
          <a:cs typeface="+mn-cs"/>
        </a:defRPr>
      </a:lvl1pPr>
      <a:lvl2pPr marL="180975"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a:solidFill>
            <a:schemeClr val="tx1"/>
          </a:solidFill>
          <a:latin typeface="ShellBook" panose="00000500000000000000" pitchFamily="50" charset="0"/>
          <a:ea typeface="+mn-ea"/>
          <a:cs typeface="+mn-cs"/>
        </a:defRPr>
      </a:lvl2pPr>
      <a:lvl3pPr marL="361950"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a:solidFill>
            <a:schemeClr val="tx1"/>
          </a:solidFill>
          <a:latin typeface="ShellBook" panose="00000500000000000000" pitchFamily="50" charset="0"/>
          <a:ea typeface="+mn-ea"/>
          <a:cs typeface="+mn-cs"/>
        </a:defRPr>
      </a:lvl3pPr>
      <a:lvl4pPr marL="534988" indent="-173038"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b="0" kern="1200" baseline="0">
          <a:solidFill>
            <a:schemeClr val="tx1"/>
          </a:solidFill>
          <a:latin typeface="ShellBook" panose="00000500000000000000" pitchFamily="50" charset="0"/>
          <a:ea typeface="+mn-ea"/>
          <a:cs typeface="+mn-cs"/>
        </a:defRPr>
      </a:lvl4pPr>
      <a:lvl5pPr marL="715963" indent="-180975" algn="l" defTabSz="357708" rtl="0" eaLnBrk="1" latinLnBrk="0" hangingPunct="1">
        <a:lnSpc>
          <a:spcPct val="140000"/>
        </a:lnSpc>
        <a:spcBef>
          <a:spcPts val="0"/>
        </a:spcBef>
        <a:spcAft>
          <a:spcPts val="1200"/>
        </a:spcAft>
        <a:buClr>
          <a:schemeClr val="accent2"/>
        </a:buClr>
        <a:buSzPct val="85000"/>
        <a:buFont typeface="Wingdings" panose="05000000000000000000" pitchFamily="2" charset="2"/>
        <a:buChar char="n"/>
        <a:tabLst/>
        <a:defRPr sz="1400" kern="1200">
          <a:solidFill>
            <a:schemeClr val="tx1"/>
          </a:solidFill>
          <a:latin typeface="ShellBook" panose="00000500000000000000" pitchFamily="50" charset="0"/>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166">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960">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3.xml"/><Relationship Id="rId1" Type="http://schemas.openxmlformats.org/officeDocument/2006/relationships/tags" Target="../tags/tag4.xml"/><Relationship Id="rId6" Type="http://schemas.openxmlformats.org/officeDocument/2006/relationships/hyperlink" Target="https://dlng.lightning.force.com/lightning/r/a1O4W00000RjMLGUA3/view" TargetMode="External"/><Relationship Id="rId5" Type="http://schemas.openxmlformats.org/officeDocument/2006/relationships/image" Target="../media/image2.emf"/><Relationship Id="rId4" Type="http://schemas.openxmlformats.org/officeDocument/2006/relationships/oleObject" Target="../embeddings/oleObject3.bin"/></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04B3C372-9337-4A09-A45F-18C3DC1F4973}"/>
              </a:ext>
            </a:extLst>
          </p:cNvPr>
          <p:cNvGraphicFramePr>
            <a:graphicFrameLocks noChangeAspect="1"/>
          </p:cNvGraphicFramePr>
          <p:nvPr>
            <p:custDataLst>
              <p:tags r:id="rId1"/>
            </p:custDataLst>
            <p:extLst>
              <p:ext uri="{D42A27DB-BD31-4B8C-83A1-F6EECF244321}">
                <p14:modId xmlns:p14="http://schemas.microsoft.com/office/powerpoint/2010/main" val="33424878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5" imgH="416" progId="TCLayout.ActiveDocument.1">
                  <p:embed/>
                </p:oleObj>
              </mc:Choice>
              <mc:Fallback>
                <p:oleObj name="think-cell Slide" r:id="rId4" imgW="415" imgH="416" progId="TCLayout.ActiveDocument.1">
                  <p:embed/>
                  <p:pic>
                    <p:nvPicPr>
                      <p:cNvPr id="5" name="Object 4" hidden="1">
                        <a:extLst>
                          <a:ext uri="{FF2B5EF4-FFF2-40B4-BE49-F238E27FC236}">
                            <a16:creationId xmlns:a16="http://schemas.microsoft.com/office/drawing/2014/main" id="{04B3C372-9337-4A09-A45F-18C3DC1F497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Title 3">
            <a:extLst>
              <a:ext uri="{FF2B5EF4-FFF2-40B4-BE49-F238E27FC236}">
                <a16:creationId xmlns:a16="http://schemas.microsoft.com/office/drawing/2014/main" id="{6C0383E9-9F60-5D4B-8E89-42865A61E5DE}"/>
              </a:ext>
            </a:extLst>
          </p:cNvPr>
          <p:cNvSpPr>
            <a:spLocks noGrp="1"/>
          </p:cNvSpPr>
          <p:nvPr>
            <p:ph type="title"/>
          </p:nvPr>
        </p:nvSpPr>
        <p:spPr>
          <a:xfrm>
            <a:off x="265076" y="126768"/>
            <a:ext cx="11164020" cy="469516"/>
          </a:xfrm>
        </p:spPr>
        <p:txBody>
          <a:bodyPr vert="horz"/>
          <a:lstStyle/>
          <a:p>
            <a:r>
              <a:rPr lang="en-US" sz="2400" dirty="0"/>
              <a:t>2023 East Asset Oil and Gas PSO Bean Ups and Optimization</a:t>
            </a:r>
          </a:p>
        </p:txBody>
      </p:sp>
      <p:sp>
        <p:nvSpPr>
          <p:cNvPr id="9" name="Rectangle 8">
            <a:extLst>
              <a:ext uri="{FF2B5EF4-FFF2-40B4-BE49-F238E27FC236}">
                <a16:creationId xmlns:a16="http://schemas.microsoft.com/office/drawing/2014/main" id="{E5102D58-AEDF-460D-BFFE-6044BB391999}"/>
              </a:ext>
            </a:extLst>
          </p:cNvPr>
          <p:cNvSpPr/>
          <p:nvPr/>
        </p:nvSpPr>
        <p:spPr>
          <a:xfrm>
            <a:off x="724909" y="597834"/>
            <a:ext cx="11289793" cy="1579141"/>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defTabSz="914400">
              <a:defRPr/>
            </a:pPr>
            <a:r>
              <a:rPr lang="en-US" sz="1200" dirty="0">
                <a:solidFill>
                  <a:srgbClr val="000000"/>
                </a:solidFill>
                <a:latin typeface="ShellBook" panose="00000500000000000000" pitchFamily="50" charset="0"/>
              </a:rPr>
              <a:t>The East Asset is the Gas Export Hub of the SPDC JV comprising of Land and Swamp Fields with Oil and Gas wells. The initiative aims to achieve an incremental of 1.5% of OP23 NFW Well Stock from PSO activities, which include but are not limited to Oil &amp; Gas Wells Bean/ Choke Optimizations, Well Line up optimizations, Facility Static Pressure reviews, and so on. The initiative is important and beneficial as it aims to increase/ sustain production rates, ensure technical allowable compliance, and capture flash production rates from elongated outages. The project goals and objectives are to identify, prioritize, and implement the PSO opportunities and actions, and to monitor and evaluate the results and impacts. The success of the project will be measured by the increase in NFW production, Technical Allowable </a:t>
            </a:r>
            <a:r>
              <a:rPr lang="en-US" sz="1200">
                <a:solidFill>
                  <a:srgbClr val="000000"/>
                </a:solidFill>
                <a:latin typeface="ShellBook" panose="00000500000000000000" pitchFamily="50" charset="0"/>
              </a:rPr>
              <a:t>compliance, the </a:t>
            </a:r>
            <a:r>
              <a:rPr lang="en-US" sz="1200" dirty="0">
                <a:solidFill>
                  <a:srgbClr val="000000"/>
                </a:solidFill>
                <a:latin typeface="ShellBook" panose="00000500000000000000" pitchFamily="50" charset="0"/>
              </a:rPr>
              <a:t>reduction in production losses, and the improvement in production system performance.</a:t>
            </a:r>
          </a:p>
          <a:p>
            <a:pPr defTabSz="914400">
              <a:defRPr/>
            </a:pPr>
            <a:r>
              <a:rPr lang="en-US" sz="1200" b="1" dirty="0">
                <a:solidFill>
                  <a:srgbClr val="000000"/>
                </a:solidFill>
                <a:latin typeface="ShellBook" panose="00000500000000000000" pitchFamily="50" charset="0"/>
              </a:rPr>
              <a:t>Fit4 link</a:t>
            </a:r>
            <a:r>
              <a:rPr lang="en-US" sz="1200" i="1" dirty="0">
                <a:solidFill>
                  <a:srgbClr val="000000"/>
                </a:solidFill>
                <a:highlight>
                  <a:srgbClr val="FFFF00"/>
                </a:highlight>
                <a:latin typeface="ShellBook" panose="00000500000000000000" pitchFamily="50" charset="0"/>
              </a:rPr>
              <a:t>: </a:t>
            </a:r>
            <a:r>
              <a:rPr lang="en-US" sz="1200" i="1" dirty="0">
                <a:solidFill>
                  <a:srgbClr val="000000"/>
                </a:solidFill>
                <a:highlight>
                  <a:srgbClr val="FFFF00"/>
                </a:highlight>
                <a:latin typeface="ShellBook" panose="00000500000000000000" pitchFamily="50" charset="0"/>
                <a:hlinkClick r:id="rId6"/>
              </a:rPr>
              <a:t>https://dlng.lightning.force.com/lightning/r/a1O4W00000RjMLGUA3/view</a:t>
            </a:r>
            <a:r>
              <a:rPr lang="en-US" sz="1200" i="1" dirty="0">
                <a:solidFill>
                  <a:srgbClr val="000000"/>
                </a:solidFill>
                <a:highlight>
                  <a:srgbClr val="FFFF00"/>
                </a:highlight>
                <a:latin typeface="ShellBook" panose="00000500000000000000" pitchFamily="50" charset="0"/>
              </a:rPr>
              <a:t> </a:t>
            </a:r>
            <a:endParaRPr lang="en-US" sz="1200" dirty="0">
              <a:solidFill>
                <a:srgbClr val="000000"/>
              </a:solidFill>
              <a:latin typeface="ShellBook" panose="00000500000000000000" pitchFamily="50" charset="0"/>
            </a:endParaRPr>
          </a:p>
        </p:txBody>
      </p:sp>
      <p:sp>
        <p:nvSpPr>
          <p:cNvPr id="10" name="Rectangle 9">
            <a:extLst>
              <a:ext uri="{FF2B5EF4-FFF2-40B4-BE49-F238E27FC236}">
                <a16:creationId xmlns:a16="http://schemas.microsoft.com/office/drawing/2014/main" id="{11FBDFF2-9AFD-4371-B049-15ECCED99BB1}"/>
              </a:ext>
            </a:extLst>
          </p:cNvPr>
          <p:cNvSpPr/>
          <p:nvPr/>
        </p:nvSpPr>
        <p:spPr>
          <a:xfrm>
            <a:off x="1129205" y="479116"/>
            <a:ext cx="2376000" cy="30220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0" i="0" u="none" strike="noStrike" kern="1200" cap="none" spc="0" normalizeH="0" baseline="0" noProof="0" dirty="0">
                <a:ln>
                  <a:noFill/>
                </a:ln>
                <a:solidFill>
                  <a:srgbClr val="404040"/>
                </a:solidFill>
                <a:effectLst/>
                <a:uLnTx/>
                <a:uFillTx/>
                <a:latin typeface="+mj-lt"/>
              </a:rPr>
              <a:t>Business Case</a:t>
            </a:r>
          </a:p>
        </p:txBody>
      </p:sp>
      <p:sp>
        <p:nvSpPr>
          <p:cNvPr id="18" name="Rectangle 17">
            <a:extLst>
              <a:ext uri="{FF2B5EF4-FFF2-40B4-BE49-F238E27FC236}">
                <a16:creationId xmlns:a16="http://schemas.microsoft.com/office/drawing/2014/main" id="{AC66042A-A56D-4B11-9787-88D62D4F22DC}"/>
              </a:ext>
            </a:extLst>
          </p:cNvPr>
          <p:cNvSpPr/>
          <p:nvPr/>
        </p:nvSpPr>
        <p:spPr>
          <a:xfrm>
            <a:off x="749817" y="4616507"/>
            <a:ext cx="5396713" cy="1426564"/>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Base Line Well Tests of Available Oil Wells</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TAR to Well rates Analysis</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Well Performance reviews for Bean up and or TAR off-cycle request</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ea typeface="+mn-lt"/>
                <a:cs typeface="+mn-lt"/>
              </a:rPr>
              <a:t>Off cycle MER and TAR review requests</a:t>
            </a:r>
          </a:p>
          <a:p>
            <a:pPr indent="-171450" defTabSz="914400">
              <a:buClr>
                <a:srgbClr val="DD1D21"/>
              </a:buClr>
              <a:buFont typeface="Wingdings" panose="05000000000000000000" pitchFamily="2" charset="2"/>
              <a:buChar char="v"/>
              <a:defRPr/>
            </a:pPr>
            <a:endParaRPr lang="en-US" sz="1200" dirty="0">
              <a:solidFill>
                <a:srgbClr val="000000"/>
              </a:solidFill>
              <a:latin typeface="ShellBook" panose="00000500000000000000" pitchFamily="50" charset="0"/>
            </a:endParaRPr>
          </a:p>
        </p:txBody>
      </p:sp>
      <p:sp>
        <p:nvSpPr>
          <p:cNvPr id="19" name="Rectangle 18">
            <a:extLst>
              <a:ext uri="{FF2B5EF4-FFF2-40B4-BE49-F238E27FC236}">
                <a16:creationId xmlns:a16="http://schemas.microsoft.com/office/drawing/2014/main" id="{8973D3D9-9A6B-482F-B848-7AF0EB18CD09}"/>
              </a:ext>
            </a:extLst>
          </p:cNvPr>
          <p:cNvSpPr/>
          <p:nvPr/>
        </p:nvSpPr>
        <p:spPr>
          <a:xfrm>
            <a:off x="1100533" y="4501122"/>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Project Scope</a:t>
            </a:r>
          </a:p>
        </p:txBody>
      </p:sp>
      <p:sp>
        <p:nvSpPr>
          <p:cNvPr id="15" name="Rectangle 14">
            <a:extLst>
              <a:ext uri="{FF2B5EF4-FFF2-40B4-BE49-F238E27FC236}">
                <a16:creationId xmlns:a16="http://schemas.microsoft.com/office/drawing/2014/main" id="{B99AEEB3-7050-4DED-9019-BB36DB7F0FFB}"/>
              </a:ext>
            </a:extLst>
          </p:cNvPr>
          <p:cNvSpPr/>
          <p:nvPr/>
        </p:nvSpPr>
        <p:spPr>
          <a:xfrm>
            <a:off x="758423" y="2603601"/>
            <a:ext cx="5370552" cy="1647623"/>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1.5% of NFW production Increase from PSO</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Technical Allowable Compliance</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Flash Production Rates Capture</a:t>
            </a:r>
          </a:p>
          <a:p>
            <a:pPr indent="-171450" defTabSz="914400">
              <a:buClr>
                <a:srgbClr val="DD1D21"/>
              </a:buClr>
              <a:buFont typeface="Wingdings" panose="05000000000000000000" pitchFamily="2" charset="2"/>
              <a:buChar char="v"/>
              <a:defRPr/>
            </a:pPr>
            <a:r>
              <a:rPr lang="en-US" sz="1200" dirty="0">
                <a:solidFill>
                  <a:srgbClr val="000000"/>
                </a:solidFill>
                <a:latin typeface="ShellBook" panose="00000500000000000000" pitchFamily="50" charset="0"/>
              </a:rPr>
              <a:t>Improved integrated production system performance</a:t>
            </a:r>
          </a:p>
          <a:p>
            <a:pPr defTabSz="914400">
              <a:buClr>
                <a:srgbClr val="DD1D21"/>
              </a:buClr>
              <a:defRPr/>
            </a:pPr>
            <a:endParaRPr lang="en-US" sz="1200" dirty="0">
              <a:solidFill>
                <a:srgbClr val="000000"/>
              </a:solidFill>
              <a:latin typeface="ShellBook" panose="00000500000000000000" pitchFamily="50" charset="0"/>
            </a:endParaRPr>
          </a:p>
          <a:p>
            <a:pPr indent="-171450" defTabSz="914400">
              <a:buClr>
                <a:srgbClr val="DD1D21"/>
              </a:buClr>
              <a:buFont typeface="Wingdings" panose="05000000000000000000" pitchFamily="2" charset="2"/>
              <a:buChar char="v"/>
              <a:defRPr/>
            </a:pPr>
            <a:endParaRPr lang="en-US" sz="1200" dirty="0">
              <a:solidFill>
                <a:srgbClr val="000000"/>
              </a:solidFill>
              <a:latin typeface="ShellBook" panose="00000500000000000000" pitchFamily="50" charset="0"/>
            </a:endParaRPr>
          </a:p>
        </p:txBody>
      </p:sp>
      <p:sp>
        <p:nvSpPr>
          <p:cNvPr id="16" name="Rectangle 15">
            <a:extLst>
              <a:ext uri="{FF2B5EF4-FFF2-40B4-BE49-F238E27FC236}">
                <a16:creationId xmlns:a16="http://schemas.microsoft.com/office/drawing/2014/main" id="{E9DB6877-C611-4A5A-9632-90B11493032E}"/>
              </a:ext>
            </a:extLst>
          </p:cNvPr>
          <p:cNvSpPr/>
          <p:nvPr/>
        </p:nvSpPr>
        <p:spPr>
          <a:xfrm>
            <a:off x="1169864" y="2418567"/>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Potential Benefit/Impact</a:t>
            </a:r>
          </a:p>
        </p:txBody>
      </p:sp>
      <p:cxnSp>
        <p:nvCxnSpPr>
          <p:cNvPr id="26" name="Straight Connector 25">
            <a:extLst>
              <a:ext uri="{FF2B5EF4-FFF2-40B4-BE49-F238E27FC236}">
                <a16:creationId xmlns:a16="http://schemas.microsoft.com/office/drawing/2014/main" id="{37B1C532-1FD9-4960-93B5-C983163A43A3}"/>
              </a:ext>
            </a:extLst>
          </p:cNvPr>
          <p:cNvCxnSpPr>
            <a:cxnSpLocks/>
          </p:cNvCxnSpPr>
          <p:nvPr/>
        </p:nvCxnSpPr>
        <p:spPr>
          <a:xfrm>
            <a:off x="940757" y="6454679"/>
            <a:ext cx="10812248" cy="0"/>
          </a:xfrm>
          <a:prstGeom prst="line">
            <a:avLst/>
          </a:prstGeom>
          <a:ln w="25400" cap="rnd">
            <a:solidFill>
              <a:schemeClr val="bg1">
                <a:lumMod val="50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93FE461-7EB3-468D-A038-97B97F59AF90}"/>
              </a:ext>
            </a:extLst>
          </p:cNvPr>
          <p:cNvSpPr/>
          <p:nvPr/>
        </p:nvSpPr>
        <p:spPr>
          <a:xfrm>
            <a:off x="11753005" y="6358659"/>
            <a:ext cx="179495" cy="180000"/>
          </a:xfrm>
          <a:prstGeom prst="ellipse">
            <a:avLst/>
          </a:prstGeom>
          <a:solidFill>
            <a:schemeClr val="bg1"/>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5299" rtl="0" eaLnBrk="1" fontAlgn="auto" latinLnBrk="0" hangingPunct="1">
              <a:lnSpc>
                <a:spcPct val="100000"/>
              </a:lnSpc>
              <a:spcBef>
                <a:spcPts val="0"/>
              </a:spcBef>
              <a:spcAft>
                <a:spcPts val="0"/>
              </a:spcAft>
              <a:buClrTx/>
              <a:buSzTx/>
              <a:buFontTx/>
              <a:buNone/>
              <a:tabLst/>
              <a:defRPr/>
            </a:pPr>
            <a:endParaRPr kumimoji="0" lang="en-AU" sz="1920" b="0" i="0" u="none" strike="noStrike" kern="1200" cap="none" spc="0" normalizeH="0" baseline="0" noProof="0">
              <a:ln>
                <a:noFill/>
              </a:ln>
              <a:solidFill>
                <a:srgbClr val="FFFFFF">
                  <a:lumMod val="65000"/>
                  <a:lumOff val="35000"/>
                </a:srgbClr>
              </a:solidFill>
              <a:effectLst/>
              <a:uLnTx/>
              <a:uFillTx/>
              <a:latin typeface="ShellBook" panose="00000500000000000000" pitchFamily="50" charset="0"/>
            </a:endParaRPr>
          </a:p>
        </p:txBody>
      </p:sp>
      <p:sp>
        <p:nvSpPr>
          <p:cNvPr id="30" name="Rectangle 29">
            <a:extLst>
              <a:ext uri="{FF2B5EF4-FFF2-40B4-BE49-F238E27FC236}">
                <a16:creationId xmlns:a16="http://schemas.microsoft.com/office/drawing/2014/main" id="{A8809F30-01F5-49DB-B998-B9D1BBE87865}"/>
              </a:ext>
            </a:extLst>
          </p:cNvPr>
          <p:cNvSpPr/>
          <p:nvPr/>
        </p:nvSpPr>
        <p:spPr>
          <a:xfrm>
            <a:off x="1392798"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L1: Feb 2023</a:t>
            </a:r>
          </a:p>
        </p:txBody>
      </p:sp>
      <p:sp>
        <p:nvSpPr>
          <p:cNvPr id="31" name="Rectangle 30">
            <a:extLst>
              <a:ext uri="{FF2B5EF4-FFF2-40B4-BE49-F238E27FC236}">
                <a16:creationId xmlns:a16="http://schemas.microsoft.com/office/drawing/2014/main" id="{4054AAA0-5C03-4C32-A34A-17F80601752C}"/>
              </a:ext>
            </a:extLst>
          </p:cNvPr>
          <p:cNvSpPr/>
          <p:nvPr/>
        </p:nvSpPr>
        <p:spPr>
          <a:xfrm>
            <a:off x="3418338"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L2: Mar 2023</a:t>
            </a:r>
          </a:p>
        </p:txBody>
      </p:sp>
      <p:sp>
        <p:nvSpPr>
          <p:cNvPr id="32" name="Rectangle 31">
            <a:extLst>
              <a:ext uri="{FF2B5EF4-FFF2-40B4-BE49-F238E27FC236}">
                <a16:creationId xmlns:a16="http://schemas.microsoft.com/office/drawing/2014/main" id="{22CD6BC3-27C2-4C73-8796-5710417FA018}"/>
              </a:ext>
            </a:extLst>
          </p:cNvPr>
          <p:cNvSpPr/>
          <p:nvPr/>
        </p:nvSpPr>
        <p:spPr>
          <a:xfrm>
            <a:off x="7608921"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L4: Nov 2023</a:t>
            </a:r>
          </a:p>
        </p:txBody>
      </p:sp>
      <p:sp>
        <p:nvSpPr>
          <p:cNvPr id="33" name="Rectangle 32">
            <a:extLst>
              <a:ext uri="{FF2B5EF4-FFF2-40B4-BE49-F238E27FC236}">
                <a16:creationId xmlns:a16="http://schemas.microsoft.com/office/drawing/2014/main" id="{A0F53F0F-1A2E-4940-A8EC-E51665AFE178}"/>
              </a:ext>
            </a:extLst>
          </p:cNvPr>
          <p:cNvSpPr/>
          <p:nvPr/>
        </p:nvSpPr>
        <p:spPr>
          <a:xfrm>
            <a:off x="5536880"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L3: Jun 2023</a:t>
            </a:r>
          </a:p>
        </p:txBody>
      </p:sp>
      <p:sp>
        <p:nvSpPr>
          <p:cNvPr id="34" name="Rectangle 33">
            <a:extLst>
              <a:ext uri="{FF2B5EF4-FFF2-40B4-BE49-F238E27FC236}">
                <a16:creationId xmlns:a16="http://schemas.microsoft.com/office/drawing/2014/main" id="{04C9CEFC-1978-42B3-ABF3-882BC3D889A2}"/>
              </a:ext>
            </a:extLst>
          </p:cNvPr>
          <p:cNvSpPr/>
          <p:nvPr/>
        </p:nvSpPr>
        <p:spPr>
          <a:xfrm>
            <a:off x="9680962" y="6251916"/>
            <a:ext cx="1620000" cy="3934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US" sz="1200" dirty="0">
                <a:solidFill>
                  <a:srgbClr val="404040"/>
                </a:solidFill>
                <a:latin typeface="+mj-lt"/>
              </a:rPr>
              <a:t>L5: Dec 2023</a:t>
            </a:r>
          </a:p>
        </p:txBody>
      </p:sp>
      <p:sp>
        <p:nvSpPr>
          <p:cNvPr id="35" name="Rectangle 34">
            <a:extLst>
              <a:ext uri="{FF2B5EF4-FFF2-40B4-BE49-F238E27FC236}">
                <a16:creationId xmlns:a16="http://schemas.microsoft.com/office/drawing/2014/main" id="{A4C8F41D-6162-43B3-901F-AC0B2FE222B3}"/>
              </a:ext>
            </a:extLst>
          </p:cNvPr>
          <p:cNvSpPr/>
          <p:nvPr/>
        </p:nvSpPr>
        <p:spPr>
          <a:xfrm>
            <a:off x="6901908" y="5068756"/>
            <a:ext cx="5112794" cy="1049486"/>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indent="-171450" defTabSz="914400">
              <a:buClr>
                <a:srgbClr val="DD1D21"/>
              </a:buClr>
              <a:buFont typeface="Wingdings" panose="05000000000000000000" pitchFamily="2" charset="2"/>
              <a:buChar char="v"/>
              <a:defRPr/>
            </a:pPr>
            <a:r>
              <a:rPr lang="en-GB" sz="1000" dirty="0">
                <a:solidFill>
                  <a:srgbClr val="000000"/>
                </a:solidFill>
                <a:latin typeface="ShellBook" panose="00000500000000000000" pitchFamily="50" charset="0"/>
              </a:rPr>
              <a:t>Project Sponsor: Fasasi Roseline/ Amos Trost</a:t>
            </a:r>
          </a:p>
          <a:p>
            <a:pPr indent="-171450" defTabSz="914400">
              <a:buClr>
                <a:srgbClr val="DD1D21"/>
              </a:buClr>
              <a:buFont typeface="Wingdings" panose="05000000000000000000" pitchFamily="2" charset="2"/>
              <a:buChar char="v"/>
              <a:defRPr/>
            </a:pPr>
            <a:r>
              <a:rPr lang="en-GB" sz="1000" dirty="0">
                <a:solidFill>
                  <a:srgbClr val="000000"/>
                </a:solidFill>
                <a:latin typeface="ShellBook" panose="00000500000000000000" pitchFamily="50" charset="0"/>
              </a:rPr>
              <a:t>Project Team: Programmers/ PTs/ Operations team/ </a:t>
            </a:r>
          </a:p>
          <a:p>
            <a:pPr indent="-171450" defTabSz="914400">
              <a:buClr>
                <a:srgbClr val="DD1D21"/>
              </a:buClr>
              <a:buFont typeface="Wingdings" panose="05000000000000000000" pitchFamily="2" charset="2"/>
              <a:buChar char="v"/>
              <a:defRPr/>
            </a:pPr>
            <a:r>
              <a:rPr lang="en-GB" sz="1000" dirty="0">
                <a:solidFill>
                  <a:srgbClr val="000000"/>
                </a:solidFill>
                <a:latin typeface="ShellBook" panose="00000500000000000000" pitchFamily="50" charset="0"/>
              </a:rPr>
              <a:t>Project SME: FMTs</a:t>
            </a:r>
          </a:p>
        </p:txBody>
      </p:sp>
      <p:sp>
        <p:nvSpPr>
          <p:cNvPr id="36" name="Rectangle 35">
            <a:extLst>
              <a:ext uri="{FF2B5EF4-FFF2-40B4-BE49-F238E27FC236}">
                <a16:creationId xmlns:a16="http://schemas.microsoft.com/office/drawing/2014/main" id="{B1683644-E342-4365-B083-9C8BBEDD09AF}"/>
              </a:ext>
            </a:extLst>
          </p:cNvPr>
          <p:cNvSpPr/>
          <p:nvPr/>
        </p:nvSpPr>
        <p:spPr>
          <a:xfrm>
            <a:off x="7304962" y="4853777"/>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Implementation</a:t>
            </a:r>
          </a:p>
        </p:txBody>
      </p:sp>
      <p:sp>
        <p:nvSpPr>
          <p:cNvPr id="37" name="Rectangle 36">
            <a:extLst>
              <a:ext uri="{FF2B5EF4-FFF2-40B4-BE49-F238E27FC236}">
                <a16:creationId xmlns:a16="http://schemas.microsoft.com/office/drawing/2014/main" id="{A9B55CAE-198A-42C0-9827-687F3CAE48DF}"/>
              </a:ext>
            </a:extLst>
          </p:cNvPr>
          <p:cNvSpPr/>
          <p:nvPr/>
        </p:nvSpPr>
        <p:spPr>
          <a:xfrm>
            <a:off x="6910167" y="3641589"/>
            <a:ext cx="5104536" cy="1079101"/>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bIns="45720" rtlCol="0" anchor="t"/>
          <a:lstStyle/>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rPr>
              <a:t>Prioritized Well testing &amp; Sampling Schedule</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rPr>
              <a:t>Utilize Export line up times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ea typeface="+mn-lt"/>
                <a:cs typeface="+mn-lt"/>
              </a:rPr>
              <a:t>Integrated review of Choke optimization opportunities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ea typeface="+mn-lt"/>
                <a:cs typeface="+mn-lt"/>
              </a:rPr>
              <a:t>Disciplined execution across stakeholders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r>
              <a:rPr lang="en-US" sz="1000" dirty="0">
                <a:solidFill>
                  <a:srgbClr val="000000"/>
                </a:solidFill>
                <a:latin typeface="ShellBook" panose="00000500000000000000" pitchFamily="50" charset="0"/>
                <a:ea typeface="+mn-lt"/>
                <a:cs typeface="+mn-lt"/>
              </a:rPr>
              <a:t>Upfront &amp; Continued engagement with regulators</a:t>
            </a:r>
          </a:p>
          <a:p>
            <a:pPr marR="0" lvl="0" indent="-171450" defTabSz="914400" fontAlgn="auto">
              <a:lnSpc>
                <a:spcPct val="100000"/>
              </a:lnSpc>
              <a:spcBef>
                <a:spcPts val="0"/>
              </a:spcBef>
              <a:spcAft>
                <a:spcPts val="0"/>
              </a:spcAft>
              <a:buClr>
                <a:srgbClr val="DD1D21"/>
              </a:buClr>
              <a:buSzTx/>
              <a:buFont typeface="Wingdings" panose="05000000000000000000" pitchFamily="2" charset="2"/>
              <a:buChar char="v"/>
              <a:tabLst/>
              <a:defRPr/>
            </a:pPr>
            <a:endParaRPr lang="en-US" sz="1000" dirty="0">
              <a:solidFill>
                <a:srgbClr val="000000"/>
              </a:solidFill>
              <a:latin typeface="ShellBook" panose="00000500000000000000" pitchFamily="50" charset="0"/>
            </a:endParaRPr>
          </a:p>
        </p:txBody>
      </p:sp>
      <p:sp>
        <p:nvSpPr>
          <p:cNvPr id="38" name="Rectangle 37">
            <a:extLst>
              <a:ext uri="{FF2B5EF4-FFF2-40B4-BE49-F238E27FC236}">
                <a16:creationId xmlns:a16="http://schemas.microsoft.com/office/drawing/2014/main" id="{E2BDD9FE-3348-4EFA-BFAB-44839893F6C6}"/>
              </a:ext>
            </a:extLst>
          </p:cNvPr>
          <p:cNvSpPr/>
          <p:nvPr/>
        </p:nvSpPr>
        <p:spPr>
          <a:xfrm>
            <a:off x="7304962" y="3441893"/>
            <a:ext cx="2376000" cy="28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dirty="0">
                <a:solidFill>
                  <a:srgbClr val="404040"/>
                </a:solidFill>
                <a:latin typeface="+mj-lt"/>
              </a:rPr>
              <a:t>Critical Success Factors</a:t>
            </a:r>
          </a:p>
        </p:txBody>
      </p:sp>
      <p:sp>
        <p:nvSpPr>
          <p:cNvPr id="39" name="Oval 38">
            <a:extLst>
              <a:ext uri="{FF2B5EF4-FFF2-40B4-BE49-F238E27FC236}">
                <a16:creationId xmlns:a16="http://schemas.microsoft.com/office/drawing/2014/main" id="{DF2665B3-FE32-4D5C-9885-A57B6773C0DB}"/>
              </a:ext>
            </a:extLst>
          </p:cNvPr>
          <p:cNvSpPr/>
          <p:nvPr/>
        </p:nvSpPr>
        <p:spPr>
          <a:xfrm>
            <a:off x="6259261" y="3990095"/>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5</a:t>
            </a:r>
          </a:p>
        </p:txBody>
      </p:sp>
      <p:sp>
        <p:nvSpPr>
          <p:cNvPr id="40" name="Oval 39">
            <a:extLst>
              <a:ext uri="{FF2B5EF4-FFF2-40B4-BE49-F238E27FC236}">
                <a16:creationId xmlns:a16="http://schemas.microsoft.com/office/drawing/2014/main" id="{C55DB93A-2779-4327-8209-51C526790440}"/>
              </a:ext>
            </a:extLst>
          </p:cNvPr>
          <p:cNvSpPr/>
          <p:nvPr/>
        </p:nvSpPr>
        <p:spPr>
          <a:xfrm>
            <a:off x="6249571" y="5285290"/>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6</a:t>
            </a:r>
          </a:p>
        </p:txBody>
      </p:sp>
      <p:sp>
        <p:nvSpPr>
          <p:cNvPr id="41" name="Arrow: Striped Right 40">
            <a:extLst>
              <a:ext uri="{FF2B5EF4-FFF2-40B4-BE49-F238E27FC236}">
                <a16:creationId xmlns:a16="http://schemas.microsoft.com/office/drawing/2014/main" id="{85284DE7-E240-4850-B243-A973B3E1CE81}"/>
              </a:ext>
            </a:extLst>
          </p:cNvPr>
          <p:cNvSpPr/>
          <p:nvPr/>
        </p:nvSpPr>
        <p:spPr>
          <a:xfrm rot="16200000" flipH="1">
            <a:off x="6201092" y="4721003"/>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48" name="Rectangle 47">
            <a:extLst>
              <a:ext uri="{FF2B5EF4-FFF2-40B4-BE49-F238E27FC236}">
                <a16:creationId xmlns:a16="http://schemas.microsoft.com/office/drawing/2014/main" id="{11C2FDF3-786E-497E-9A31-9A7C7A1AF7DF}"/>
              </a:ext>
            </a:extLst>
          </p:cNvPr>
          <p:cNvSpPr/>
          <p:nvPr/>
        </p:nvSpPr>
        <p:spPr>
          <a:xfrm>
            <a:off x="6910167" y="2622298"/>
            <a:ext cx="5104535" cy="716997"/>
          </a:xfrm>
          <a:prstGeom prst="rect">
            <a:avLst/>
          </a:prstGeom>
          <a:solidFill>
            <a:schemeClr val="bg1">
              <a:lumMod val="95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80000" tIns="216000" rIns="180000" rtlCol="0" anchor="t"/>
          <a:lstStyle/>
          <a:p>
            <a:pPr indent="-171450" defTabSz="914400">
              <a:buClr>
                <a:srgbClr val="DD1D21"/>
              </a:buClr>
              <a:buFont typeface="Wingdings" panose="05000000000000000000" pitchFamily="2" charset="2"/>
              <a:buChar char="v"/>
              <a:defRPr/>
            </a:pPr>
            <a:r>
              <a:rPr lang="en-US" sz="1000" dirty="0">
                <a:solidFill>
                  <a:srgbClr val="000000"/>
                </a:solidFill>
                <a:latin typeface="ShellBook" panose="00000500000000000000" pitchFamily="50" charset="0"/>
              </a:rPr>
              <a:t>Erratic duration of Export lines</a:t>
            </a:r>
          </a:p>
          <a:p>
            <a:pPr indent="-171450" defTabSz="914400">
              <a:buClr>
                <a:srgbClr val="DD1D21"/>
              </a:buClr>
              <a:buFont typeface="Wingdings" panose="05000000000000000000" pitchFamily="2" charset="2"/>
              <a:buChar char="v"/>
              <a:defRPr/>
            </a:pPr>
            <a:r>
              <a:rPr kumimoji="0" lang="en-US" sz="1000" b="0" i="0" u="none" strike="noStrike" kern="1200" cap="none" spc="0" normalizeH="0" baseline="0" noProof="0" dirty="0">
                <a:ln>
                  <a:noFill/>
                </a:ln>
                <a:solidFill>
                  <a:srgbClr val="000000"/>
                </a:solidFill>
                <a:effectLst/>
                <a:uLnTx/>
                <a:uFillTx/>
                <a:latin typeface="ShellBook" panose="00000500000000000000" pitchFamily="50" charset="0"/>
              </a:rPr>
              <a:t>Wells and Test f</a:t>
            </a:r>
            <a:r>
              <a:rPr lang="en-US" sz="1000" dirty="0" err="1">
                <a:solidFill>
                  <a:srgbClr val="000000"/>
                </a:solidFill>
                <a:latin typeface="ShellBook" panose="00000500000000000000" pitchFamily="50" charset="0"/>
              </a:rPr>
              <a:t>acilities</a:t>
            </a:r>
            <a:r>
              <a:rPr lang="en-US" sz="1000" dirty="0">
                <a:solidFill>
                  <a:srgbClr val="000000"/>
                </a:solidFill>
                <a:latin typeface="ShellBook" panose="00000500000000000000" pitchFamily="50" charset="0"/>
              </a:rPr>
              <a:t> availability</a:t>
            </a:r>
          </a:p>
          <a:p>
            <a:pPr indent="-171450" defTabSz="914400">
              <a:buClr>
                <a:srgbClr val="DD1D21"/>
              </a:buClr>
              <a:buFont typeface="Wingdings" panose="05000000000000000000" pitchFamily="2" charset="2"/>
              <a:buChar char="v"/>
              <a:defRPr/>
            </a:pPr>
            <a:r>
              <a:rPr lang="en-US" sz="1000" dirty="0">
                <a:solidFill>
                  <a:srgbClr val="000000"/>
                </a:solidFill>
                <a:latin typeface="ShellBook" panose="00000500000000000000" pitchFamily="50" charset="0"/>
              </a:rPr>
              <a:t>Timely Execution.</a:t>
            </a:r>
          </a:p>
        </p:txBody>
      </p:sp>
      <p:sp>
        <p:nvSpPr>
          <p:cNvPr id="49" name="Rectangle 48">
            <a:extLst>
              <a:ext uri="{FF2B5EF4-FFF2-40B4-BE49-F238E27FC236}">
                <a16:creationId xmlns:a16="http://schemas.microsoft.com/office/drawing/2014/main" id="{0673BE92-7016-44E4-83B8-6F06F42FAD0D}"/>
              </a:ext>
            </a:extLst>
          </p:cNvPr>
          <p:cNvSpPr/>
          <p:nvPr/>
        </p:nvSpPr>
        <p:spPr>
          <a:xfrm>
            <a:off x="7285379" y="2447936"/>
            <a:ext cx="2367408" cy="26304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00"/>
            <a:r>
              <a:rPr lang="en-GB" sz="1200">
                <a:solidFill>
                  <a:srgbClr val="404040"/>
                </a:solidFill>
                <a:latin typeface="+mj-lt"/>
              </a:rPr>
              <a:t>Project Risk</a:t>
            </a:r>
            <a:endParaRPr lang="en-GB" sz="1200" dirty="0">
              <a:solidFill>
                <a:srgbClr val="404040"/>
              </a:solidFill>
              <a:latin typeface="+mj-lt"/>
            </a:endParaRPr>
          </a:p>
        </p:txBody>
      </p:sp>
      <p:grpSp>
        <p:nvGrpSpPr>
          <p:cNvPr id="8" name="Group 7">
            <a:extLst>
              <a:ext uri="{FF2B5EF4-FFF2-40B4-BE49-F238E27FC236}">
                <a16:creationId xmlns:a16="http://schemas.microsoft.com/office/drawing/2014/main" id="{C1F05E94-8978-45F1-AF57-53678F372065}"/>
              </a:ext>
            </a:extLst>
          </p:cNvPr>
          <p:cNvGrpSpPr/>
          <p:nvPr/>
        </p:nvGrpSpPr>
        <p:grpSpPr>
          <a:xfrm>
            <a:off x="102128" y="1142463"/>
            <a:ext cx="6687443" cy="5396196"/>
            <a:chOff x="12677" y="1092768"/>
            <a:chExt cx="6687443" cy="5396196"/>
          </a:xfrm>
        </p:grpSpPr>
        <p:sp>
          <p:nvSpPr>
            <p:cNvPr id="11" name="Oval 10">
              <a:extLst>
                <a:ext uri="{FF2B5EF4-FFF2-40B4-BE49-F238E27FC236}">
                  <a16:creationId xmlns:a16="http://schemas.microsoft.com/office/drawing/2014/main" id="{DF750389-3BB1-45AE-B647-E01BFDBFC7FE}"/>
                </a:ext>
              </a:extLst>
            </p:cNvPr>
            <p:cNvSpPr/>
            <p:nvPr/>
          </p:nvSpPr>
          <p:spPr>
            <a:xfrm>
              <a:off x="30312" y="1092768"/>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ShellBook" panose="00000500000000000000" pitchFamily="50" charset="0"/>
                </a:rPr>
                <a:t>1</a:t>
              </a:r>
            </a:p>
          </p:txBody>
        </p:sp>
        <p:sp>
          <p:nvSpPr>
            <p:cNvPr id="12" name="Arrow: Striped Right 11">
              <a:extLst>
                <a:ext uri="{FF2B5EF4-FFF2-40B4-BE49-F238E27FC236}">
                  <a16:creationId xmlns:a16="http://schemas.microsoft.com/office/drawing/2014/main" id="{E4FDC81F-A2DA-43B4-B6E5-8C8192DA1DF6}"/>
                </a:ext>
              </a:extLst>
            </p:cNvPr>
            <p:cNvSpPr/>
            <p:nvPr/>
          </p:nvSpPr>
          <p:spPr>
            <a:xfrm rot="16200000" flipH="1">
              <a:off x="-261356" y="2137086"/>
              <a:ext cx="1122586"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27" name="Oval 26">
              <a:extLst>
                <a:ext uri="{FF2B5EF4-FFF2-40B4-BE49-F238E27FC236}">
                  <a16:creationId xmlns:a16="http://schemas.microsoft.com/office/drawing/2014/main" id="{D5EDF4A6-5564-4D2D-A6C9-D1EE43D0C222}"/>
                </a:ext>
              </a:extLst>
            </p:cNvPr>
            <p:cNvSpPr/>
            <p:nvPr/>
          </p:nvSpPr>
          <p:spPr>
            <a:xfrm>
              <a:off x="761556" y="6308964"/>
              <a:ext cx="179495" cy="180000"/>
            </a:xfrm>
            <a:prstGeom prst="ellipse">
              <a:avLst/>
            </a:prstGeom>
            <a:solidFill>
              <a:schemeClr val="bg1"/>
            </a:solidFill>
            <a:ln w="508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75299" rtl="0" eaLnBrk="1" fontAlgn="auto" latinLnBrk="0" hangingPunct="1">
                <a:lnSpc>
                  <a:spcPct val="100000"/>
                </a:lnSpc>
                <a:spcBef>
                  <a:spcPts val="0"/>
                </a:spcBef>
                <a:spcAft>
                  <a:spcPts val="0"/>
                </a:spcAft>
                <a:buClrTx/>
                <a:buSzTx/>
                <a:buFontTx/>
                <a:buNone/>
                <a:tabLst/>
                <a:defRPr/>
              </a:pPr>
              <a:endParaRPr kumimoji="0" lang="en-AU" sz="1920" b="0" i="0" u="none" strike="noStrike" kern="1200" cap="none" spc="0" normalizeH="0" baseline="0" noProof="0">
                <a:ln>
                  <a:noFill/>
                </a:ln>
                <a:solidFill>
                  <a:srgbClr val="FFFFFF">
                    <a:lumMod val="65000"/>
                    <a:lumOff val="35000"/>
                  </a:srgbClr>
                </a:solidFill>
                <a:effectLst/>
                <a:uLnTx/>
                <a:uFillTx/>
                <a:latin typeface="ShellBook" panose="00000500000000000000" pitchFamily="50" charset="0"/>
              </a:endParaRPr>
            </a:p>
          </p:txBody>
        </p:sp>
        <p:sp>
          <p:nvSpPr>
            <p:cNvPr id="17" name="Oval 16">
              <a:extLst>
                <a:ext uri="{FF2B5EF4-FFF2-40B4-BE49-F238E27FC236}">
                  <a16:creationId xmlns:a16="http://schemas.microsoft.com/office/drawing/2014/main" id="{BFF06E98-FAA7-4A8E-8DC6-296AC9D2C37D}"/>
                </a:ext>
              </a:extLst>
            </p:cNvPr>
            <p:cNvSpPr/>
            <p:nvPr/>
          </p:nvSpPr>
          <p:spPr>
            <a:xfrm>
              <a:off x="30312" y="3020425"/>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2</a:t>
              </a:r>
            </a:p>
          </p:txBody>
        </p:sp>
        <p:sp>
          <p:nvSpPr>
            <p:cNvPr id="20" name="Oval 19">
              <a:extLst>
                <a:ext uri="{FF2B5EF4-FFF2-40B4-BE49-F238E27FC236}">
                  <a16:creationId xmlns:a16="http://schemas.microsoft.com/office/drawing/2014/main" id="{7B258F51-CBBA-4524-9968-AC4D068A0CED}"/>
                </a:ext>
              </a:extLst>
            </p:cNvPr>
            <p:cNvSpPr/>
            <p:nvPr/>
          </p:nvSpPr>
          <p:spPr>
            <a:xfrm>
              <a:off x="12677" y="4948082"/>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a:ln>
                    <a:noFill/>
                  </a:ln>
                  <a:solidFill>
                    <a:srgbClr val="FFFFFF"/>
                  </a:solidFill>
                  <a:effectLst/>
                  <a:uLnTx/>
                  <a:uFillTx/>
                  <a:latin typeface="ShellBook" panose="00000500000000000000" pitchFamily="50" charset="0"/>
                </a:rPr>
                <a:t>3</a:t>
              </a:r>
            </a:p>
          </p:txBody>
        </p:sp>
        <p:sp>
          <p:nvSpPr>
            <p:cNvPr id="21" name="Arrow: Striped Right 20">
              <a:extLst>
                <a:ext uri="{FF2B5EF4-FFF2-40B4-BE49-F238E27FC236}">
                  <a16:creationId xmlns:a16="http://schemas.microsoft.com/office/drawing/2014/main" id="{24038962-A172-49AE-AA2C-5FDCAEFA99AF}"/>
                </a:ext>
              </a:extLst>
            </p:cNvPr>
            <p:cNvSpPr/>
            <p:nvPr/>
          </p:nvSpPr>
          <p:spPr>
            <a:xfrm rot="16200000" flipH="1">
              <a:off x="-286814" y="4045846"/>
              <a:ext cx="1153770" cy="422475"/>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44" name="Arrow: Striped Right 43">
              <a:extLst>
                <a:ext uri="{FF2B5EF4-FFF2-40B4-BE49-F238E27FC236}">
                  <a16:creationId xmlns:a16="http://schemas.microsoft.com/office/drawing/2014/main" id="{B43F0241-4DD0-473D-83DB-600511705E21}"/>
                </a:ext>
              </a:extLst>
            </p:cNvPr>
            <p:cNvSpPr/>
            <p:nvPr/>
          </p:nvSpPr>
          <p:spPr>
            <a:xfrm rot="16200000" flipH="1">
              <a:off x="6132348" y="3284109"/>
              <a:ext cx="613540" cy="404547"/>
            </a:xfrm>
            <a:prstGeom prst="stripedRightArrow">
              <a:avLst/>
            </a:prstGeom>
            <a:solidFill>
              <a:srgbClr val="EB777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600" b="0" i="0" u="none" strike="noStrike" kern="1200" cap="none" spc="0" normalizeH="0" baseline="0" noProof="0">
                <a:ln>
                  <a:noFill/>
                </a:ln>
                <a:solidFill>
                  <a:srgbClr val="FFFFFF"/>
                </a:solidFill>
                <a:effectLst/>
                <a:uLnTx/>
                <a:uFillTx/>
                <a:latin typeface="ShellBook" panose="00000500000000000000" pitchFamily="50" charset="0"/>
              </a:endParaRPr>
            </a:p>
          </p:txBody>
        </p:sp>
        <p:sp>
          <p:nvSpPr>
            <p:cNvPr id="45" name="Oval 44">
              <a:extLst>
                <a:ext uri="{FF2B5EF4-FFF2-40B4-BE49-F238E27FC236}">
                  <a16:creationId xmlns:a16="http://schemas.microsoft.com/office/drawing/2014/main" id="{D55D6C9D-E2F3-463D-B3B4-BF6E0468BF47}"/>
                </a:ext>
              </a:extLst>
            </p:cNvPr>
            <p:cNvSpPr/>
            <p:nvPr/>
          </p:nvSpPr>
          <p:spPr>
            <a:xfrm>
              <a:off x="6160120" y="2553906"/>
              <a:ext cx="540000" cy="54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srgbClr val="FFFFFF"/>
                  </a:solidFill>
                  <a:effectLst/>
                  <a:uLnTx/>
                  <a:uFillTx/>
                  <a:latin typeface="ShellBook" panose="00000500000000000000" pitchFamily="50" charset="0"/>
                </a:rPr>
                <a:t>4</a:t>
              </a:r>
            </a:p>
          </p:txBody>
        </p:sp>
      </p:grpSp>
    </p:spTree>
    <p:extLst>
      <p:ext uri="{BB962C8B-B14F-4D97-AF65-F5344CB8AC3E}">
        <p14:creationId xmlns:p14="http://schemas.microsoft.com/office/powerpoint/2010/main" val="3078202716"/>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152400"/>
            <a:ext cx="11171239" cy="385762"/>
          </a:xfrm>
        </p:spPr>
        <p:txBody>
          <a:bodyPr>
            <a:noAutofit/>
          </a:bodyPr>
          <a:lstStyle/>
          <a:p>
            <a:r>
              <a:rPr lang="en-CA" sz="2800" dirty="0">
                <a:latin typeface="Futura Medium" panose="00000400000000000000" pitchFamily="2" charset="0"/>
              </a:rPr>
              <a:t>L1 – L5 Gates</a:t>
            </a:r>
          </a:p>
        </p:txBody>
      </p:sp>
      <p:sp>
        <p:nvSpPr>
          <p:cNvPr id="4" name="Slide Number Placeholder 3"/>
          <p:cNvSpPr>
            <a:spLocks noGrp="1"/>
          </p:cNvSpPr>
          <p:nvPr>
            <p:ph type="sldNum" sz="quarter" idx="12"/>
          </p:nvPr>
        </p:nvSpPr>
        <p:spPr/>
        <p:txBody>
          <a:bodyPr/>
          <a:lstStyle/>
          <a:p>
            <a:fld id="{D32BAE6A-B452-4007-8177-56DD051636F9}" type="slidenum">
              <a:rPr lang="en-GB">
                <a:solidFill>
                  <a:prstClr val="black">
                    <a:tint val="75000"/>
                  </a:prstClr>
                </a:solidFill>
              </a:rPr>
              <a:pPr/>
              <a:t>2</a:t>
            </a:fld>
            <a:endParaRPr lang="en-GB">
              <a:solidFill>
                <a:prstClr val="black">
                  <a:tint val="75000"/>
                </a:prstClr>
              </a:solidFill>
            </a:endParaRPr>
          </a:p>
        </p:txBody>
      </p:sp>
      <p:pic>
        <p:nvPicPr>
          <p:cNvPr id="206850" name="Picture 1"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9456" y="952732"/>
            <a:ext cx="9531672" cy="5430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048723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3045&quot;&gt;&lt;version val=&quot;25090&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m/%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13&quot;&gt;&lt;elem m_fUsage=&quot;3.49063974154627576496E+00&quot;&gt;&lt;m_msothmcolidx val=&quot;0&quot;/&gt;&lt;m_rgb r=&quot;00&quot; g=&quot;70&quot; b=&quot;F9&quot;/&gt;&lt;m_nBrightness val=&quot;0&quot;/&gt;&lt;/elem&gt;&lt;elem m_fUsage=&quot;1.77914565010000025325E+00&quot;&gt;&lt;m_msothmcolidx val=&quot;0&quot;/&gt;&lt;m_rgb r=&quot;48&quot; g=&quot;FF&quot; b=&quot;A4&quot;/&gt;&lt;m_nBrightness val=&quot;0&quot;/&gt;&lt;/elem&gt;&lt;elem m_fUsage=&quot;8.65717389000000170363E-01&quot;&gt;&lt;m_msothmcolidx val=&quot;0&quot;/&gt;&lt;m_rgb r=&quot;EB&quot; g=&quot;6D&quot; b=&quot;71&quot;/&gt;&lt;m_nBrightness val=&quot;0&quot;/&gt;&lt;/elem&gt;&lt;elem m_fUsage=&quot;7.96381132094649113462E-01&quot;&gt;&lt;m_msothmcolidx val=&quot;0&quot;/&gt;&lt;m_rgb r=&quot;3C&quot; g=&quot;FF&quot; b=&quot;9D&quot;/&gt;&lt;m_nBrightness val=&quot;0&quot;/&gt;&lt;/elem&gt;&lt;elem m_fUsage=&quot;5.31441000000000163261E-01&quot;&gt;&lt;m_msothmcolidx val=&quot;0&quot;/&gt;&lt;m_rgb r=&quot;F1&quot; g=&quot;96&quot; b=&quot;98&quot;/&gt;&lt;m_nBrightness val=&quot;0&quot;/&gt;&lt;/elem&gt;&lt;elem m_fUsage=&quot;4.09016571849008470085E-01&quot;&gt;&lt;m_msothmcolidx val=&quot;0&quot;/&gt;&lt;m_rgb r=&quot;1C&quot; g=&quot;83&quot; b=&quot;F4&quot;/&gt;&lt;m_nBrightness val=&quot;0&quot;/&gt;&lt;/elem&gt;&lt;elem m_fUsage=&quot;3.13810596090000171188E-01&quot;&gt;&lt;m_msothmcolidx val=&quot;0&quot;/&gt;&lt;m_rgb r=&quot;B7&quot; g=&quot;FF&quot; b=&quot;DB&quot;/&gt;&lt;m_nBrightness val=&quot;0&quot;/&gt;&lt;/elem&gt;&lt;elem m_fUsage=&quot;2.82429536481000165171E-01&quot;&gt;&lt;m_msothmcolidx val=&quot;0&quot;/&gt;&lt;m_rgb r=&quot;F5&quot; g=&quot;B8&quot; b=&quot;B9&quot;/&gt;&lt;m_nBrightness val=&quot;0&quot;/&gt;&lt;/elem&gt;&lt;elem m_fUsage=&quot;2.71671289887568501165E-01&quot;&gt;&lt;m_msothmcolidx val=&quot;0&quot;/&gt;&lt;m_rgb r=&quot;7B&quot; g=&quot;1C&quot; b=&quot;93&quot;/&gt;&lt;m_nBrightness val=&quot;0&quot;/&gt;&lt;/elem&gt;&lt;elem m_fUsage=&quot;2.54186582832900132001E-01&quot;&gt;&lt;m_msothmcolidx val=&quot;0&quot;/&gt;&lt;m_rgb r=&quot;F8&quot; g=&quot;C2&quot; b=&quot;C4&quot;/&gt;&lt;m_nBrightness val=&quot;0&quot;/&gt;&lt;/elem&gt;&lt;elem m_fUsage=&quot;2.19903489437288629516E-01&quot;&gt;&lt;m_msothmcolidx val=&quot;0&quot;/&gt;&lt;m_rgb r=&quot;FD&quot; g=&quot;E4&quot; b=&quot;71&quot;/&gt;&lt;m_nBrightness val=&quot;0&quot;/&gt;&lt;/elem&gt;&lt;elem m_fUsage=&quot;2.16167060738324673386E-01&quot;&gt;&lt;m_msothmcolidx val=&quot;0&quot;/&gt;&lt;m_rgb r=&quot;FE&quot; g=&quot;F5&quot; b=&quot;CD&quot;/&gt;&lt;m_nBrightness val=&quot;0&quot;/&gt;&lt;/elem&gt;&lt;elem m_fUsage=&quot;9.84770902183611934744E-02&quot;&gt;&lt;m_msothmcolidx val=&quot;0&quot;/&gt;&lt;m_rgb r=&quot;09&quot; g=&quot;5E&quot; b=&quot;BB&quot;/&gt;&lt;m_nBrightness val=&quot;0&quot;/&gt;&lt;/elem&gt;&lt;/m_vecMRU&gt;&lt;/m_mruColor&gt;&lt;m_eweekdayFirstOfWeek val=&quot;2&quot;/&gt;&lt;m_eweekdayFirstOfWorkweek val=&quot;2&quot;/&gt;&lt;m_eweekdayFirstOfWeekend val=&quot;7&quot;/&gt;&lt;/CPresentation&gt;&lt;/root&gt;"/>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algn="l" defTabSz="357708">
          <a:lnSpc>
            <a:spcPct val="140000"/>
          </a:lnSpc>
          <a:spcAft>
            <a:spcPts val="1200"/>
          </a:spcAft>
          <a:buClr>
            <a:schemeClr val="accent2"/>
          </a:buClr>
          <a:buSzPct val="85000"/>
          <a:buFont typeface="Wingdings" panose="05000000000000000000" pitchFamily="2" charset="2"/>
          <a:buChar char=""/>
          <a:defRPr sz="1400" dirty="0" smtClean="0">
            <a:solidFill>
              <a:schemeClr val="tx1"/>
            </a:solidFill>
            <a:latin typeface="ShellBook" pitchFamily="2" charset="0"/>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Presentation1" id="{B33FFE0E-00AD-4930-9763-36BAA6AABC02}" vid="{2F0BE8E0-F5D1-40D2-9DA5-B255D3D2170D}"/>
    </a:ext>
  </a:ext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A4CCFD27491CD4408F1B5FF42D2A7B93" ma:contentTypeVersion="1" ma:contentTypeDescription="Shell Document Content Type" ma:contentTypeScope="" ma:versionID="b3950c1ca44847bef571d3696718d806">
  <xsd:schema xmlns:xsd="http://www.w3.org/2001/XMLSchema" xmlns:xs="http://www.w3.org/2001/XMLSchema" xmlns:p="http://schemas.microsoft.com/office/2006/metadata/properties" xmlns:ns1="http://schemas.microsoft.com/sharepoint/v3" xmlns:ns2="8f8539e5-f977-493e-89a6-7d2e1bffedf4" targetNamespace="http://schemas.microsoft.com/office/2006/metadata/properties" ma:root="true" ma:fieldsID="f512314516ddf39943562face6621262" ns1:_="" ns2:_="">
    <xsd:import namespace="http://schemas.microsoft.com/sharepoint/v3"/>
    <xsd:import namespace="8f8539e5-f977-493e-89a6-7d2e1bffedf4"/>
    <xsd:element name="properties">
      <xsd:complexType>
        <xsd:sequence>
          <xsd:element name="documentManagement">
            <xsd:complexType>
              <xsd:all>
                <xsd:element ref="ns1:SAEFSecurityClassificationTaxHTField0" minOccurs="0"/>
                <xsd:element ref="ns2:TaxCatchAll" minOccurs="0"/>
                <xsd:element ref="ns2:TaxCatchAllLabe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AEFSecurityClassificationTaxHTField0" ma:index="8" ma:taxonomy="true" ma:internalName="SAEFSecurityClassificationTaxHTField0" ma:taxonomyFieldName="SAEFSecurityClassification" ma:displayName="Security Classification" ma:readOnly="false" ma:default="5;#Confidential|e4bc29b2-6e76-48cc-b090-8b544c0802ae" ma:fieldId="{2ce2f798-4e95-48f9-a317-73f854109466}" ma:sspId="e3aebf70-341c-4d91-bdd3-aba9df361687" ma:termSetId="daf890f0-167e-4ee2-a9fd-a81536ed8167"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f8539e5-f977-493e-89a6-7d2e1bffedf4" elementFormDefault="qualified">
    <xsd:import namespace="http://schemas.microsoft.com/office/2006/documentManagement/types"/>
    <xsd:import namespace="http://schemas.microsoft.com/office/infopath/2007/PartnerControls"/>
    <xsd:element name="TaxCatchAll" ma:index="9" nillable="true" ma:displayName="Taxonomy Catch All Column" ma:hidden="true" ma:list="{3d55ea55-26a6-4371-bec3-ff9226413a93}" ma:internalName="TaxCatchAll" ma:showField="CatchAllData" ma:web="8f8539e5-f977-493e-89a6-7d2e1bffedf4">
      <xsd:complexType>
        <xsd:complexContent>
          <xsd:extension base="dms:MultiChoiceLookup">
            <xsd:sequence>
              <xsd:element name="Value" type="dms:Lookup" maxOccurs="unbounded" minOccurs="0" nillable="true"/>
            </xsd:sequence>
          </xsd:extension>
        </xsd:complexContent>
      </xsd:complexType>
    </xsd:element>
    <xsd:element name="TaxCatchAllLabel" ma:index="10" nillable="true" ma:displayName="Taxonomy Catch All Column1" ma:hidden="true" ma:list="{3d55ea55-26a6-4371-bec3-ff9226413a93}" ma:internalName="TaxCatchAllLabel" ma:readOnly="true" ma:showField="CatchAllDataLabel" ma:web="8f8539e5-f977-493e-89a6-7d2e1bffedf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AEF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Confidential</TermName>
          <TermId xmlns="http://schemas.microsoft.com/office/infopath/2007/PartnerControls">e4bc29b2-6e76-48cc-b090-8b544c0802ae</TermId>
        </TermInfo>
      </Terms>
    </SAEFSecurityClassificationTaxHTField0>
    <TaxCatchAll xmlns="8f8539e5-f977-493e-89a6-7d2e1bffedf4">
      <Value>1</Value>
    </TaxCatchAll>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9069FF0-6039-44CA-96CC-07490EA4F81C}">
  <ds:schemaRefs>
    <ds:schemaRef ds:uri="8f8539e5-f977-493e-89a6-7d2e1bffedf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CE597B9-F879-40F4-9968-CD98FBF742AC}">
  <ds:schemaRefs>
    <ds:schemaRef ds:uri="0447f12d-e20b-467f-b29c-d8b3fac55bb2"/>
    <ds:schemaRef ds:uri="8f8539e5-f977-493e-89a6-7d2e1bffedf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3150139-8E0C-4913-8379-71D796A0C78C}">
  <ds:schemaRefs>
    <ds:schemaRef ds:uri="http://schemas.microsoft.com/sharepoint/v3/contenttype/forms"/>
  </ds:schemaRefs>
</ds:datastoreItem>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blank</Template>
  <TotalTime>538</TotalTime>
  <Words>355</Words>
  <Application>Microsoft Office PowerPoint</Application>
  <PresentationFormat>Widescreen</PresentationFormat>
  <Paragraphs>42</Paragraphs>
  <Slides>2</Slides>
  <Notes>1</Notes>
  <HiddenSlides>0</HiddenSlides>
  <MMClips>0</MMClips>
  <ScaleCrop>false</ScaleCrop>
  <HeadingPairs>
    <vt:vector size="8" baseType="variant">
      <vt:variant>
        <vt:lpstr>Fonts Used</vt:lpstr>
      </vt:variant>
      <vt:variant>
        <vt:i4>7</vt:i4>
      </vt:variant>
      <vt:variant>
        <vt:lpstr>Theme</vt:lpstr>
      </vt:variant>
      <vt:variant>
        <vt:i4>2</vt:i4>
      </vt:variant>
      <vt:variant>
        <vt:lpstr>Embedded OLE Servers</vt:lpstr>
      </vt:variant>
      <vt:variant>
        <vt:i4>1</vt:i4>
      </vt:variant>
      <vt:variant>
        <vt:lpstr>Slide Titles</vt:lpstr>
      </vt:variant>
      <vt:variant>
        <vt:i4>2</vt:i4>
      </vt:variant>
    </vt:vector>
  </HeadingPairs>
  <TitlesOfParts>
    <vt:vector size="12" baseType="lpstr">
      <vt:lpstr>Calibri</vt:lpstr>
      <vt:lpstr>ShellBold</vt:lpstr>
      <vt:lpstr>ShellBook</vt:lpstr>
      <vt:lpstr>Wingdings</vt:lpstr>
      <vt:lpstr>Futura Medium</vt:lpstr>
      <vt:lpstr>Arial</vt:lpstr>
      <vt:lpstr>ShellLight</vt:lpstr>
      <vt:lpstr>Office Theme</vt:lpstr>
      <vt:lpstr>1_Shell layouts with footer</vt:lpstr>
      <vt:lpstr>think-cell Slide</vt:lpstr>
      <vt:lpstr>2023 East Asset Oil and Gas PSO Bean Ups and Optimization</vt:lpstr>
      <vt:lpstr>L1 – L5 Gates</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Akadiri, Olabisi SPDC-FUP/OG</dc:creator>
  <cp:lastModifiedBy>Salisu, Hassan S SPDC-IUC/G/UR</cp:lastModifiedBy>
  <cp:revision>24</cp:revision>
  <cp:lastPrinted>2016-11-16T07:40:38Z</cp:lastPrinted>
  <dcterms:created xsi:type="dcterms:W3CDTF">2016-08-29T09:50:08Z</dcterms:created>
  <dcterms:modified xsi:type="dcterms:W3CDTF">2023-12-11T04:15:12Z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ContentTypeId">
    <vt:lpwstr>0x0101006F0A470EEB1140E7AA14F4CE8A50B54C0001CB1477F4DD432AA86DD56CC3887AF400A4CCFD27491CD4408F1B5FF42D2A7B93</vt:lpwstr>
  </property>
  <property fmtid="{D5CDD505-2E9C-101B-9397-08002B2CF9AE}" pid="5" name="_dlc_DocIdItemGuid">
    <vt:lpwstr>669856ec-3974-4091-a161-8f32aa0ec5a1</vt:lpwstr>
  </property>
  <property fmtid="{D5CDD505-2E9C-101B-9397-08002B2CF9AE}" pid="6" name="Legal Entity">
    <vt:lpwstr>3;#Shell U.K. Exploration and Production|6bc3a6cc-d89c-4023-81e3-b5186c40f601</vt:lpwstr>
  </property>
  <property fmtid="{D5CDD505-2E9C-101B-9397-08002B2CF9AE}" pid="7" name="Label">
    <vt:lpwstr>277;#IM DV Templates|c9160906-78a1-4cce-808c-05a718e6c480</vt:lpwstr>
  </property>
  <property fmtid="{D5CDD505-2E9C-101B-9397-08002B2CF9AE}" pid="8" name="Security Classification">
    <vt:lpwstr>9;#Restricted|21aa7f98-4035-4019-a764-107acb7269af</vt:lpwstr>
  </property>
  <property fmtid="{D5CDD505-2E9C-101B-9397-08002B2CF9AE}" pid="9" name="Export Control">
    <vt:lpwstr>8;#Non-US content - Non Controlled|2ac8835e-0587-4096-a6e2-1f68da1e6cb3</vt:lpwstr>
  </property>
  <property fmtid="{D5CDD505-2E9C-101B-9397-08002B2CF9AE}" pid="10" name="SAEFSecurityClassification">
    <vt:lpwstr>1;#Confidential|e4bc29b2-6e76-48cc-b090-8b544c0802ae</vt:lpwstr>
  </property>
  <property fmtid="{D5CDD505-2E9C-101B-9397-08002B2CF9AE}" pid="11" name="SharedWithUsers">
    <vt:lpwstr>6;#Salisu, Hassan S SPDC-UPC/G/UR;#10;#Olawunmi, Temitope O SPDC-UPC/G/UR;#12;#Chukwukaelo, Ogadinma SPDC-UPC/G/UR;#13;#Udeh, Emmanuel SPDC-PTD/C/NDM</vt:lpwstr>
  </property>
</Properties>
</file>