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5"/>
    <p:sldMasterId id="2147483701" r:id="rId6"/>
    <p:sldMasterId id="2147483713" r:id="rId7"/>
  </p:sldMasterIdLst>
  <p:notesMasterIdLst>
    <p:notesMasterId r:id="rId9"/>
  </p:notesMasterIdLst>
  <p:handoutMasterIdLst>
    <p:handoutMasterId r:id="rId10"/>
  </p:handoutMasterIdLst>
  <p:sldIdLst>
    <p:sldId id="467" r:id="rId8"/>
  </p:sldIdLst>
  <p:sldSz cx="12192000" cy="6858000"/>
  <p:notesSz cx="6797675" cy="9874250"/>
  <p:embeddedFontLst>
    <p:embeddedFont>
      <p:font typeface="Futura Medium" panose="00000400000000000000" pitchFamily="2" charset="0"/>
      <p:regular r:id="rId11"/>
      <p:bold r:id="rId12"/>
      <p:italic r:id="rId13"/>
      <p:boldItalic r:id="rId14"/>
    </p:embeddedFont>
    <p:embeddedFont>
      <p:font typeface="Calibri" panose="020F0502020204030204" pitchFamily="34" charset="0"/>
      <p:regular r:id="rId15"/>
      <p:bold r:id="rId16"/>
      <p:italic r:id="rId17"/>
      <p:boldItalic r:id="rId18"/>
    </p:embeddedFont>
    <p:embeddedFont>
      <p:font typeface="Calibri Light" panose="020F0302020204030204" pitchFamily="34" charset="0"/>
      <p:regular r:id="rId19"/>
      <p:italic r:id="rId20"/>
    </p:embeddedFont>
  </p:embeddedFontLst>
  <p:custDataLst>
    <p:tags r:id="rId21"/>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guide id="3" orient="horz" pos="3110">
          <p15:clr>
            <a:srgbClr val="A4A3A4"/>
          </p15:clr>
        </p15:guide>
        <p15:guide id="4"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376"/>
    <a:srgbClr val="D1FFE9"/>
    <a:srgbClr val="339B6E"/>
    <a:srgbClr val="FFFFFF"/>
    <a:srgbClr val="CCE9DB"/>
    <a:srgbClr val="99CDB7"/>
    <a:srgbClr val="66B492"/>
    <a:srgbClr val="DFD1DE"/>
    <a:srgbClr val="C0A2BD"/>
    <a:srgbClr val="A074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03" autoAdjust="0"/>
    <p:restoredTop sz="91551" autoAdjust="0"/>
  </p:normalViewPr>
  <p:slideViewPr>
    <p:cSldViewPr showGuides="1">
      <p:cViewPr varScale="1">
        <p:scale>
          <a:sx n="66" d="100"/>
          <a:sy n="66" d="100"/>
        </p:scale>
        <p:origin x="1080"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3" d="100"/>
        <a:sy n="73" d="100"/>
      </p:scale>
      <p:origin x="0" y="0"/>
    </p:cViewPr>
  </p:sorterViewPr>
  <p:notesViewPr>
    <p:cSldViewPr showGuides="1">
      <p:cViewPr varScale="1">
        <p:scale>
          <a:sx n="64" d="100"/>
          <a:sy n="64" d="100"/>
        </p:scale>
        <p:origin x="2160" y="72"/>
      </p:cViewPr>
      <p:guideLst>
        <p:guide orient="horz" pos="3127"/>
        <p:guide pos="2141"/>
        <p:guide orient="horz" pos="3110"/>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font" Target="fonts/font3.fntdata"/><Relationship Id="rId18" Type="http://schemas.openxmlformats.org/officeDocument/2006/relationships/font" Target="fonts/font8.fntdata"/><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Master" Target="slideMasters/slideMaster3.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font" Target="fonts/font1.fntdata"/><Relationship Id="rId24"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font" Target="fonts/font5.fntdata"/><Relationship Id="rId23" Type="http://schemas.openxmlformats.org/officeDocument/2006/relationships/viewProps" Target="viewProps.xml"/><Relationship Id="rId10" Type="http://schemas.openxmlformats.org/officeDocument/2006/relationships/handoutMaster" Target="handoutMasters/handoutMaster1.xml"/><Relationship Id="rId19" Type="http://schemas.openxmlformats.org/officeDocument/2006/relationships/font" Target="fonts/font9.fntdata"/><Relationship Id="rId4" Type="http://schemas.openxmlformats.org/officeDocument/2006/relationships/customXml" Target="../customXml/item4.xml"/><Relationship Id="rId9" Type="http://schemas.openxmlformats.org/officeDocument/2006/relationships/notesMaster" Target="notesMasters/notesMaster1.xml"/><Relationship Id="rId14" Type="http://schemas.openxmlformats.org/officeDocument/2006/relationships/font" Target="fonts/font4.fntdata"/><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3713"/>
          </a:xfrm>
          <a:prstGeom prst="rect">
            <a:avLst/>
          </a:prstGeom>
        </p:spPr>
        <p:txBody>
          <a:bodyPr vert="horz" lIns="91440" tIns="45720" rIns="91440" bIns="45720"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850444" y="0"/>
            <a:ext cx="2945659" cy="493713"/>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22/07/2018</a:t>
            </a:fld>
            <a:endParaRPr lang="en-GB" dirty="0">
              <a:latin typeface="Futura Medium" pitchFamily="2" charset="0"/>
            </a:endParaRPr>
          </a:p>
        </p:txBody>
      </p:sp>
      <p:sp>
        <p:nvSpPr>
          <p:cNvPr id="4" name="Footer Placeholder 3"/>
          <p:cNvSpPr>
            <a:spLocks noGrp="1"/>
          </p:cNvSpPr>
          <p:nvPr>
            <p:ph type="ftr" sz="quarter" idx="2"/>
          </p:nvPr>
        </p:nvSpPr>
        <p:spPr>
          <a:xfrm>
            <a:off x="1" y="9378823"/>
            <a:ext cx="2945659" cy="493713"/>
          </a:xfrm>
          <a:prstGeom prst="rect">
            <a:avLst/>
          </a:prstGeom>
        </p:spPr>
        <p:txBody>
          <a:bodyPr vert="horz" lIns="91440" tIns="45720" rIns="91440" bIns="45720"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850444" y="9378823"/>
            <a:ext cx="2945659" cy="493713"/>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3713"/>
          </a:xfrm>
          <a:prstGeom prst="rect">
            <a:avLst/>
          </a:prstGeom>
        </p:spPr>
        <p:txBody>
          <a:bodyPr vert="horz" lIns="91440" tIns="45720" rIns="91440" bIns="45720"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850444" y="0"/>
            <a:ext cx="2945659" cy="493713"/>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22/07/2018</a:t>
            </a:fld>
            <a:endParaRPr lang="en-GB" dirty="0"/>
          </a:p>
        </p:txBody>
      </p:sp>
      <p:sp>
        <p:nvSpPr>
          <p:cNvPr id="4" name="Slide Image Placeholder 3"/>
          <p:cNvSpPr>
            <a:spLocks noGrp="1" noRot="1" noChangeAspect="1"/>
          </p:cNvSpPr>
          <p:nvPr>
            <p:ph type="sldImg" idx="2"/>
          </p:nvPr>
        </p:nvSpPr>
        <p:spPr>
          <a:xfrm>
            <a:off x="107950" y="741363"/>
            <a:ext cx="6581775" cy="370205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690269"/>
            <a:ext cx="5438140" cy="4443412"/>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1" y="9378823"/>
            <a:ext cx="2945659" cy="493713"/>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850444" y="9378823"/>
            <a:ext cx="2945659" cy="493713"/>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Futura Medium" pitchFamily="2" charset="0"/>
        <a:ea typeface="+mn-ea"/>
        <a:cs typeface="+mn-cs"/>
      </a:defRPr>
    </a:lvl1pPr>
    <a:lvl2pPr marL="609585" algn="l" defTabSz="1219170" rtl="0" eaLnBrk="1" latinLnBrk="0" hangingPunct="1">
      <a:defRPr sz="1600" kern="1200">
        <a:solidFill>
          <a:schemeClr val="tx1"/>
        </a:solidFill>
        <a:latin typeface="Futura Medium"/>
        <a:ea typeface="+mn-ea"/>
        <a:cs typeface="+mn-cs"/>
      </a:defRPr>
    </a:lvl2pPr>
    <a:lvl3pPr marL="1219170" algn="l" defTabSz="1219170" rtl="0" eaLnBrk="1" latinLnBrk="0" hangingPunct="1">
      <a:defRPr sz="1600" kern="1200">
        <a:solidFill>
          <a:schemeClr val="tx1"/>
        </a:solidFill>
        <a:latin typeface="Futura Medium"/>
        <a:ea typeface="+mn-ea"/>
        <a:cs typeface="+mn-cs"/>
      </a:defRPr>
    </a:lvl3pPr>
    <a:lvl4pPr marL="1828754" algn="l" defTabSz="1219170" rtl="0" eaLnBrk="1" latinLnBrk="0" hangingPunct="1">
      <a:defRPr sz="1600" kern="1200">
        <a:solidFill>
          <a:schemeClr val="tx1"/>
        </a:solidFill>
        <a:latin typeface="Futura Medium"/>
        <a:ea typeface="+mn-ea"/>
        <a:cs typeface="+mn-cs"/>
      </a:defRPr>
    </a:lvl4pPr>
    <a:lvl5pPr marL="2438339" algn="l" defTabSz="1219170" rtl="0" eaLnBrk="1" latinLnBrk="0" hangingPunct="1">
      <a:defRPr sz="1600" kern="1200">
        <a:solidFill>
          <a:schemeClr val="tx1"/>
        </a:solidFill>
        <a:latin typeface="Futura Medium"/>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DB3B6-2245-4627-8E2F-9E6F72A770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235B38-328E-4DBB-A4AE-9E5593AAC0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C086CFB-8D74-48DE-9DE8-85E024A597AF}"/>
              </a:ext>
            </a:extLst>
          </p:cNvPr>
          <p:cNvSpPr>
            <a:spLocks noGrp="1"/>
          </p:cNvSpPr>
          <p:nvPr>
            <p:ph type="dt" sz="half" idx="10"/>
          </p:nvPr>
        </p:nvSpPr>
        <p:spPr/>
        <p:txBody>
          <a:bodyPr/>
          <a:lstStyle/>
          <a:p>
            <a:fld id="{7F7206B3-BAF7-44BB-9F4A-C3BED707CE9C}" type="datetimeFigureOut">
              <a:rPr lang="en-US" smtClean="0"/>
              <a:t>7/22/2018</a:t>
            </a:fld>
            <a:endParaRPr lang="en-US"/>
          </a:p>
        </p:txBody>
      </p:sp>
      <p:sp>
        <p:nvSpPr>
          <p:cNvPr id="5" name="Footer Placeholder 4">
            <a:extLst>
              <a:ext uri="{FF2B5EF4-FFF2-40B4-BE49-F238E27FC236}">
                <a16:creationId xmlns:a16="http://schemas.microsoft.com/office/drawing/2014/main" id="{D812BC0E-DE46-4632-8807-036D18F386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445886-59F7-45BF-BB8F-E41EC5DFA76E}"/>
              </a:ext>
            </a:extLst>
          </p:cNvPr>
          <p:cNvSpPr>
            <a:spLocks noGrp="1"/>
          </p:cNvSpPr>
          <p:nvPr>
            <p:ph type="sldNum" sz="quarter" idx="12"/>
          </p:nvPr>
        </p:nvSpPr>
        <p:spPr/>
        <p:txBody>
          <a:bodyPr/>
          <a:lstStyle/>
          <a:p>
            <a:fld id="{6F62B433-2F00-4434-BCFA-0C9FC8F34A7D}" type="slidenum">
              <a:rPr lang="en-US" smtClean="0"/>
              <a:t>‹#›</a:t>
            </a:fld>
            <a:endParaRPr lang="en-US"/>
          </a:p>
        </p:txBody>
      </p:sp>
    </p:spTree>
    <p:extLst>
      <p:ext uri="{BB962C8B-B14F-4D97-AF65-F5344CB8AC3E}">
        <p14:creationId xmlns:p14="http://schemas.microsoft.com/office/powerpoint/2010/main" val="2893451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990F2-9865-4F91-921F-7DB829BB84F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40BDCD-D7F6-4B5A-89F4-10B10540FCE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FE8C0A-2CD7-4161-AD34-E83F40986002}"/>
              </a:ext>
            </a:extLst>
          </p:cNvPr>
          <p:cNvSpPr>
            <a:spLocks noGrp="1"/>
          </p:cNvSpPr>
          <p:nvPr>
            <p:ph type="dt" sz="half" idx="10"/>
          </p:nvPr>
        </p:nvSpPr>
        <p:spPr/>
        <p:txBody>
          <a:bodyPr/>
          <a:lstStyle/>
          <a:p>
            <a:fld id="{7F7206B3-BAF7-44BB-9F4A-C3BED707CE9C}" type="datetimeFigureOut">
              <a:rPr lang="en-US" smtClean="0"/>
              <a:t>7/22/2018</a:t>
            </a:fld>
            <a:endParaRPr lang="en-US"/>
          </a:p>
        </p:txBody>
      </p:sp>
      <p:sp>
        <p:nvSpPr>
          <p:cNvPr id="5" name="Footer Placeholder 4">
            <a:extLst>
              <a:ext uri="{FF2B5EF4-FFF2-40B4-BE49-F238E27FC236}">
                <a16:creationId xmlns:a16="http://schemas.microsoft.com/office/drawing/2014/main" id="{7ECCB02B-18B4-443E-9AF3-D3F08DB729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7D7E54-65E0-491E-BBCB-D8A88D47E292}"/>
              </a:ext>
            </a:extLst>
          </p:cNvPr>
          <p:cNvSpPr>
            <a:spLocks noGrp="1"/>
          </p:cNvSpPr>
          <p:nvPr>
            <p:ph type="sldNum" sz="quarter" idx="12"/>
          </p:nvPr>
        </p:nvSpPr>
        <p:spPr/>
        <p:txBody>
          <a:bodyPr/>
          <a:lstStyle/>
          <a:p>
            <a:fld id="{6F62B433-2F00-4434-BCFA-0C9FC8F34A7D}" type="slidenum">
              <a:rPr lang="en-US" smtClean="0"/>
              <a:t>‹#›</a:t>
            </a:fld>
            <a:endParaRPr lang="en-US"/>
          </a:p>
        </p:txBody>
      </p:sp>
    </p:spTree>
    <p:extLst>
      <p:ext uri="{BB962C8B-B14F-4D97-AF65-F5344CB8AC3E}">
        <p14:creationId xmlns:p14="http://schemas.microsoft.com/office/powerpoint/2010/main" val="1328582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943950-7E92-4A94-AFBB-4C5A3E1A201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9D08663-D8F8-4EB8-A179-B7BE23BCF1D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4770F4-F0B2-4ECE-9C60-784031356BAE}"/>
              </a:ext>
            </a:extLst>
          </p:cNvPr>
          <p:cNvSpPr>
            <a:spLocks noGrp="1"/>
          </p:cNvSpPr>
          <p:nvPr>
            <p:ph type="dt" sz="half" idx="10"/>
          </p:nvPr>
        </p:nvSpPr>
        <p:spPr/>
        <p:txBody>
          <a:bodyPr/>
          <a:lstStyle/>
          <a:p>
            <a:fld id="{7F7206B3-BAF7-44BB-9F4A-C3BED707CE9C}" type="datetimeFigureOut">
              <a:rPr lang="en-US" smtClean="0"/>
              <a:t>7/22/2018</a:t>
            </a:fld>
            <a:endParaRPr lang="en-US"/>
          </a:p>
        </p:txBody>
      </p:sp>
      <p:sp>
        <p:nvSpPr>
          <p:cNvPr id="5" name="Footer Placeholder 4">
            <a:extLst>
              <a:ext uri="{FF2B5EF4-FFF2-40B4-BE49-F238E27FC236}">
                <a16:creationId xmlns:a16="http://schemas.microsoft.com/office/drawing/2014/main" id="{B40810DD-2A37-415C-A99B-7882718350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6FF85D-D842-4DC7-9D33-5B7FD9201155}"/>
              </a:ext>
            </a:extLst>
          </p:cNvPr>
          <p:cNvSpPr>
            <a:spLocks noGrp="1"/>
          </p:cNvSpPr>
          <p:nvPr>
            <p:ph type="sldNum" sz="quarter" idx="12"/>
          </p:nvPr>
        </p:nvSpPr>
        <p:spPr/>
        <p:txBody>
          <a:bodyPr/>
          <a:lstStyle/>
          <a:p>
            <a:fld id="{6F62B433-2F00-4434-BCFA-0C9FC8F34A7D}" type="slidenum">
              <a:rPr lang="en-US" smtClean="0"/>
              <a:t>‹#›</a:t>
            </a:fld>
            <a:endParaRPr lang="en-US"/>
          </a:p>
        </p:txBody>
      </p:sp>
    </p:spTree>
    <p:extLst>
      <p:ext uri="{BB962C8B-B14F-4D97-AF65-F5344CB8AC3E}">
        <p14:creationId xmlns:p14="http://schemas.microsoft.com/office/powerpoint/2010/main" val="2466533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7/22/2018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669720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7/22/2018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68953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7/22/2018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984039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7/22/2018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7425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66BC10-884D-4E57-8643-7E1FA7D1F91C}" type="datetimeFigureOut">
              <a:rPr lang="en-US">
                <a:solidFill>
                  <a:prstClr val="black">
                    <a:tint val="75000"/>
                  </a:prstClr>
                </a:solidFill>
              </a:rPr>
              <a:pPr/>
              <a:t>7/22/2018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36255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366BC10-884D-4E57-8643-7E1FA7D1F91C}" type="datetimeFigureOut">
              <a:rPr lang="en-US">
                <a:solidFill>
                  <a:prstClr val="black">
                    <a:tint val="75000"/>
                  </a:prstClr>
                </a:solidFill>
              </a:rPr>
              <a:pPr/>
              <a:t>7/22/2018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829445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6BC10-884D-4E57-8643-7E1FA7D1F91C}" type="datetimeFigureOut">
              <a:rPr lang="en-US">
                <a:solidFill>
                  <a:prstClr val="black">
                    <a:tint val="75000"/>
                  </a:prstClr>
                </a:solidFill>
              </a:rPr>
              <a:pPr/>
              <a:t>7/22/2018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927425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7/22/2018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555471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3403C-F3E7-4231-934C-3A130CFB69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6EFB870-B305-4F46-B1F3-3D351463F6F5}"/>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6D6B19-4717-4D9A-89EC-379279CCDA5B}"/>
              </a:ext>
            </a:extLst>
          </p:cNvPr>
          <p:cNvSpPr>
            <a:spLocks noGrp="1"/>
          </p:cNvSpPr>
          <p:nvPr>
            <p:ph type="dt" sz="half" idx="10"/>
          </p:nvPr>
        </p:nvSpPr>
        <p:spPr/>
        <p:txBody>
          <a:bodyPr/>
          <a:lstStyle/>
          <a:p>
            <a:fld id="{7F7206B3-BAF7-44BB-9F4A-C3BED707CE9C}" type="datetimeFigureOut">
              <a:rPr lang="en-US" smtClean="0"/>
              <a:t>7/22/2018</a:t>
            </a:fld>
            <a:endParaRPr lang="en-US"/>
          </a:p>
        </p:txBody>
      </p:sp>
      <p:sp>
        <p:nvSpPr>
          <p:cNvPr id="5" name="Footer Placeholder 4">
            <a:extLst>
              <a:ext uri="{FF2B5EF4-FFF2-40B4-BE49-F238E27FC236}">
                <a16:creationId xmlns:a16="http://schemas.microsoft.com/office/drawing/2014/main" id="{EFAF48D3-24BE-44E9-97B9-9AE1C752D1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5D8258-71D9-4504-839F-55219163D872}"/>
              </a:ext>
            </a:extLst>
          </p:cNvPr>
          <p:cNvSpPr>
            <a:spLocks noGrp="1"/>
          </p:cNvSpPr>
          <p:nvPr>
            <p:ph type="sldNum" sz="quarter" idx="12"/>
          </p:nvPr>
        </p:nvSpPr>
        <p:spPr/>
        <p:txBody>
          <a:bodyPr/>
          <a:lstStyle/>
          <a:p>
            <a:fld id="{6F62B433-2F00-4434-BCFA-0C9FC8F34A7D}" type="slidenum">
              <a:rPr lang="en-US" smtClean="0"/>
              <a:t>‹#›</a:t>
            </a:fld>
            <a:endParaRPr lang="en-US"/>
          </a:p>
        </p:txBody>
      </p:sp>
    </p:spTree>
    <p:extLst>
      <p:ext uri="{BB962C8B-B14F-4D97-AF65-F5344CB8AC3E}">
        <p14:creationId xmlns:p14="http://schemas.microsoft.com/office/powerpoint/2010/main" val="28731269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7/22/2018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339538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7/22/2018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92361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7/22/2018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203683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6" name="Group 14"/>
          <p:cNvGrpSpPr>
            <a:grpSpLocks/>
          </p:cNvGrpSpPr>
          <p:nvPr/>
        </p:nvGrpSpPr>
        <p:grpSpPr bwMode="auto">
          <a:xfrm>
            <a:off x="624418" y="225425"/>
            <a:ext cx="10856383" cy="6167438"/>
            <a:chOff x="468313" y="226142"/>
            <a:chExt cx="8142959" cy="6167226"/>
          </a:xfrm>
        </p:grpSpPr>
        <p:sp>
          <p:nvSpPr>
            <p:cNvPr id="7" name="Rectangle 4"/>
            <p:cNvSpPr>
              <a:spLocks noChangeArrowheads="1"/>
            </p:cNvSpPr>
            <p:nvPr/>
          </p:nvSpPr>
          <p:spPr bwMode="auto">
            <a:xfrm flipH="1">
              <a:off x="468313" y="1307193"/>
              <a:ext cx="7020504" cy="5086175"/>
            </a:xfrm>
            <a:prstGeom prst="rect">
              <a:avLst/>
            </a:prstGeom>
            <a:solidFill>
              <a:schemeClr val="accent1">
                <a:lumMod val="40000"/>
                <a:lumOff val="60000"/>
              </a:schemeClr>
            </a:solidFill>
            <a:ln w="9525">
              <a:noFill/>
              <a:miter lim="800000"/>
              <a:headEnd/>
              <a:tailEnd/>
            </a:ln>
            <a:effectLst/>
          </p:spPr>
          <p:txBody>
            <a:bodyPr wrap="none" anchor="ctr"/>
            <a:lstStyle/>
            <a:p>
              <a:pPr>
                <a:defRPr/>
              </a:pPr>
              <a:r>
                <a:rPr lang="en-GB" sz="2400" dirty="0"/>
                <a:t> </a:t>
              </a:r>
            </a:p>
          </p:txBody>
        </p:sp>
        <p:sp>
          <p:nvSpPr>
            <p:cNvPr id="8" name="Rectangle 4"/>
            <p:cNvSpPr>
              <a:spLocks noChangeArrowheads="1"/>
            </p:cNvSpPr>
            <p:nvPr/>
          </p:nvSpPr>
          <p:spPr bwMode="auto">
            <a:xfrm flipH="1">
              <a:off x="1547902" y="226142"/>
              <a:ext cx="7063370" cy="5040140"/>
            </a:xfrm>
            <a:prstGeom prst="rect">
              <a:avLst/>
            </a:prstGeom>
            <a:solidFill>
              <a:schemeClr val="accent1">
                <a:lumMod val="60000"/>
                <a:lumOff val="40000"/>
              </a:schemeClr>
            </a:solidFill>
            <a:ln w="9525">
              <a:noFill/>
              <a:miter lim="800000"/>
              <a:headEnd/>
              <a:tailEnd/>
            </a:ln>
            <a:effectLst/>
          </p:spPr>
          <p:txBody>
            <a:bodyPr wrap="none" anchor="ctr"/>
            <a:lstStyle/>
            <a:p>
              <a:pPr>
                <a:defRPr/>
              </a:pPr>
              <a:endParaRPr lang="en-GB" sz="2400" dirty="0"/>
            </a:p>
          </p:txBody>
        </p:sp>
        <p:sp>
          <p:nvSpPr>
            <p:cNvPr id="9" name="Rectangle 4"/>
            <p:cNvSpPr>
              <a:spLocks noChangeArrowheads="1"/>
            </p:cNvSpPr>
            <p:nvPr/>
          </p:nvSpPr>
          <p:spPr bwMode="auto">
            <a:xfrm flipH="1">
              <a:off x="1547902" y="1307193"/>
              <a:ext cx="5942502" cy="3959089"/>
            </a:xfrm>
            <a:prstGeom prst="rect">
              <a:avLst/>
            </a:prstGeom>
            <a:solidFill>
              <a:schemeClr val="accent1"/>
            </a:solidFill>
            <a:ln w="9525">
              <a:noFill/>
              <a:miter lim="800000"/>
              <a:headEnd/>
              <a:tailEnd/>
            </a:ln>
            <a:effectLst/>
          </p:spPr>
          <p:txBody>
            <a:bodyPr wrap="none" anchor="ctr"/>
            <a:lstStyle/>
            <a:p>
              <a:pPr>
                <a:defRPr/>
              </a:pPr>
              <a:endParaRPr lang="en-GB" sz="2400" dirty="0"/>
            </a:p>
          </p:txBody>
        </p:sp>
        <p:pic>
          <p:nvPicPr>
            <p:cNvPr id="10" name="Picture 34" descr="Shell-2010-Pecten-RGBpc.wmf"/>
            <p:cNvPicPr>
              <a:picLocks noChangeAspect="1"/>
            </p:cNvPicPr>
            <p:nvPr/>
          </p:nvPicPr>
          <p:blipFill>
            <a:blip r:embed="rId2" cstate="print"/>
            <a:srcRect/>
            <a:stretch>
              <a:fillRect/>
            </a:stretch>
          </p:blipFill>
          <p:spPr bwMode="auto">
            <a:xfrm flipH="1">
              <a:off x="468313" y="290934"/>
              <a:ext cx="720000" cy="667868"/>
            </a:xfrm>
            <a:prstGeom prst="rect">
              <a:avLst/>
            </a:prstGeom>
            <a:noFill/>
            <a:ln w="9525">
              <a:noFill/>
              <a:miter lim="800000"/>
              <a:headEnd/>
              <a:tailEnd/>
            </a:ln>
          </p:spPr>
        </p:pic>
      </p:grpSp>
      <p:sp>
        <p:nvSpPr>
          <p:cNvPr id="11" name="Text Box 11" descr="Text Box 11"/>
          <p:cNvSpPr txBox="1">
            <a:spLocks noChangeArrowheads="1"/>
          </p:cNvSpPr>
          <p:nvPr/>
        </p:nvSpPr>
        <p:spPr bwMode="auto">
          <a:xfrm>
            <a:off x="624418" y="6470650"/>
            <a:ext cx="3359149" cy="323850"/>
          </a:xfrm>
          <a:prstGeom prst="rect">
            <a:avLst/>
          </a:prstGeom>
          <a:solidFill>
            <a:schemeClr val="bg1"/>
          </a:solidFill>
          <a:ln w="9525" algn="ctr">
            <a:noFill/>
            <a:miter lim="800000"/>
            <a:headEnd/>
            <a:tailEnd/>
          </a:ln>
          <a:effectLst/>
        </p:spPr>
        <p:txBody>
          <a:bodyPr wrap="none" lIns="0" tIns="0" rIns="0"/>
          <a:lstStyle/>
          <a:p>
            <a:pPr>
              <a:defRPr/>
            </a:pPr>
            <a:r>
              <a:rPr lang="en-GB" sz="800" dirty="0">
                <a:latin typeface="+mn-lt"/>
                <a:cs typeface="Arial" pitchFamily="34" charset="0"/>
              </a:rPr>
              <a:t>Copyright of Shell International B.V.</a:t>
            </a:r>
          </a:p>
        </p:txBody>
      </p:sp>
      <p:sp>
        <p:nvSpPr>
          <p:cNvPr id="12" name="Rectangle 6" descr="Rectangle 6"/>
          <p:cNvSpPr txBox="1">
            <a:spLocks noChangeArrowheads="1"/>
          </p:cNvSpPr>
          <p:nvPr/>
        </p:nvSpPr>
        <p:spPr bwMode="auto">
          <a:xfrm>
            <a:off x="11169651" y="6470651"/>
            <a:ext cx="355600" cy="168275"/>
          </a:xfrm>
          <a:prstGeom prst="rect">
            <a:avLst/>
          </a:prstGeom>
          <a:noFill/>
          <a:ln w="9525">
            <a:noFill/>
            <a:miter lim="800000"/>
            <a:headEnd/>
            <a:tailEnd/>
          </a:ln>
          <a:effectLst/>
        </p:spPr>
        <p:txBody>
          <a:bodyPr wrap="none" lIns="0" tIns="0" rIns="0"/>
          <a:lstStyle>
            <a:lvl1pPr algn="r">
              <a:defRPr sz="800">
                <a:solidFill>
                  <a:schemeClr val="tx1"/>
                </a:solidFill>
                <a:latin typeface="+mn-lt"/>
                <a:cs typeface="Arial" pitchFamily="34" charset="0"/>
              </a:defRPr>
            </a:lvl1pPr>
          </a:lstStyle>
          <a:p>
            <a:pPr fontAlgn="auto">
              <a:spcBef>
                <a:spcPts val="0"/>
              </a:spcBef>
              <a:spcAft>
                <a:spcPts val="0"/>
              </a:spcAft>
              <a:defRPr/>
            </a:pPr>
            <a:fld id="{99659698-564C-4459-BD6E-6C205F2D6321}" type="slidenum">
              <a:rPr lang="en-GB" sz="800" smtClean="0"/>
              <a:pPr fontAlgn="auto">
                <a:spcBef>
                  <a:spcPts val="0"/>
                </a:spcBef>
                <a:spcAft>
                  <a:spcPts val="0"/>
                </a:spcAft>
                <a:defRPr/>
              </a:pPr>
              <a:t>‹#›</a:t>
            </a:fld>
            <a:endParaRPr lang="en-GB" sz="800" dirty="0"/>
          </a:p>
        </p:txBody>
      </p:sp>
      <p:sp>
        <p:nvSpPr>
          <p:cNvPr id="13" name="Rectangle 4" descr="Rectangle 4"/>
          <p:cNvSpPr txBox="1">
            <a:spLocks noChangeArrowheads="1"/>
          </p:cNvSpPr>
          <p:nvPr/>
        </p:nvSpPr>
        <p:spPr bwMode="auto">
          <a:xfrm>
            <a:off x="9493251" y="6470650"/>
            <a:ext cx="1439333" cy="323850"/>
          </a:xfrm>
          <a:prstGeom prst="rect">
            <a:avLst/>
          </a:prstGeom>
          <a:solidFill>
            <a:schemeClr val="bg1"/>
          </a:solidFill>
          <a:ln w="9525">
            <a:noFill/>
            <a:miter lim="800000"/>
            <a:headEnd/>
            <a:tailEnd/>
          </a:ln>
          <a:effectLst/>
        </p:spPr>
        <p:txBody>
          <a:bodyPr wrap="none" lIns="0" tIns="0" rIns="0"/>
          <a:lstStyle>
            <a:lvl1pPr algn="l">
              <a:defRPr sz="800">
                <a:solidFill>
                  <a:schemeClr val="tx1"/>
                </a:solidFill>
                <a:latin typeface="+mn-lt"/>
                <a:cs typeface="Arial" pitchFamily="34" charset="0"/>
              </a:defRPr>
            </a:lvl1pPr>
          </a:lstStyle>
          <a:p>
            <a:pPr algn="ctr" fontAlgn="auto">
              <a:spcBef>
                <a:spcPts val="0"/>
              </a:spcBef>
              <a:spcAft>
                <a:spcPts val="0"/>
              </a:spcAft>
              <a:defRPr/>
            </a:pPr>
            <a:fld id="{F6F1AC0A-2E30-48FB-914D-8877925F5FE1}" type="datetime3">
              <a:rPr lang="en-US" sz="800" smtClean="0"/>
              <a:pPr algn="ctr" fontAlgn="auto">
                <a:spcBef>
                  <a:spcPts val="0"/>
                </a:spcBef>
                <a:spcAft>
                  <a:spcPts val="0"/>
                </a:spcAft>
                <a:defRPr/>
              </a:pPr>
              <a:t>22 July 2018</a:t>
            </a:fld>
            <a:endParaRPr lang="en-GB" sz="800" dirty="0"/>
          </a:p>
        </p:txBody>
      </p:sp>
      <p:sp>
        <p:nvSpPr>
          <p:cNvPr id="28" name="Rectangle 2"/>
          <p:cNvSpPr>
            <a:spLocks noGrp="1" noChangeArrowheads="1"/>
          </p:cNvSpPr>
          <p:nvPr>
            <p:ph type="ctrTitle"/>
          </p:nvPr>
        </p:nvSpPr>
        <p:spPr>
          <a:xfrm>
            <a:off x="2263709" y="1400847"/>
            <a:ext cx="7560000" cy="1206000"/>
          </a:xfrm>
          <a:noFill/>
        </p:spPr>
        <p:txBody>
          <a:bodyPr/>
          <a:lstStyle>
            <a:lvl1pPr>
              <a:defRPr kern="1200" cap="none" spc="0" baseline="0">
                <a:solidFill>
                  <a:schemeClr val="accent2"/>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2263709" y="2851342"/>
            <a:ext cx="3600000" cy="1620000"/>
          </a:xfrm>
        </p:spPr>
        <p:txBody>
          <a:bodyPr/>
          <a:lstStyle>
            <a:lvl1pPr marL="0" indent="0">
              <a:spcBef>
                <a:spcPct val="0"/>
              </a:spcBef>
              <a:buFont typeface="Wingdings" pitchFamily="2" charset="2"/>
              <a:buNone/>
              <a:defRPr sz="16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p:nvPr>
        </p:nvSpPr>
        <p:spPr>
          <a:xfrm>
            <a:off x="2263709" y="5357825"/>
            <a:ext cx="7680000" cy="216000"/>
          </a:xfrm>
        </p:spPr>
        <p:txBody>
          <a:bodyPr anchor="ctr"/>
          <a:lstStyle>
            <a:lvl1pPr>
              <a:buNone/>
              <a:defRPr sz="1200">
                <a:latin typeface="+mn-lt"/>
              </a:defRPr>
            </a:lvl1pPr>
          </a:lstStyle>
          <a:p>
            <a:pPr lvl="0"/>
            <a:r>
              <a:rPr lang="en-US"/>
              <a:t>Click to edit Master text styles</a:t>
            </a:r>
          </a:p>
        </p:txBody>
      </p:sp>
      <p:sp>
        <p:nvSpPr>
          <p:cNvPr id="33" name="Text Placeholder 31"/>
          <p:cNvSpPr>
            <a:spLocks noGrp="1"/>
          </p:cNvSpPr>
          <p:nvPr>
            <p:ph type="body" sz="quarter" idx="11"/>
          </p:nvPr>
        </p:nvSpPr>
        <p:spPr>
          <a:xfrm>
            <a:off x="2263709" y="5627539"/>
            <a:ext cx="7680000" cy="216000"/>
          </a:xfrm>
        </p:spPr>
        <p:txBody>
          <a:bodyPr anchor="ctr"/>
          <a:lstStyle>
            <a:lvl1pPr>
              <a:buNone/>
              <a:defRPr sz="1200">
                <a:latin typeface="+mn-lt"/>
              </a:defRPr>
            </a:lvl1pPr>
          </a:lstStyle>
          <a:p>
            <a:pPr lvl="0"/>
            <a:r>
              <a:rPr lang="en-US"/>
              <a:t>Click to edit Master text styles</a:t>
            </a:r>
          </a:p>
        </p:txBody>
      </p:sp>
    </p:spTree>
    <p:extLst>
      <p:ext uri="{BB962C8B-B14F-4D97-AF65-F5344CB8AC3E}">
        <p14:creationId xmlns:p14="http://schemas.microsoft.com/office/powerpoint/2010/main" val="3120271129"/>
      </p:ext>
    </p:extLst>
  </p:cSld>
  <p:clrMapOvr>
    <a:masterClrMapping/>
  </p:clrMapOvr>
  <p:transition>
    <p:fade/>
  </p:transition>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 1 Line Heading and Bullets">
    <p:spTree>
      <p:nvGrpSpPr>
        <p:cNvPr id="1" name=""/>
        <p:cNvGrpSpPr/>
        <p:nvPr/>
      </p:nvGrpSpPr>
      <p:grpSpPr>
        <a:xfrm>
          <a:off x="0" y="0"/>
          <a:ext cx="0" cy="0"/>
          <a:chOff x="0" y="0"/>
          <a:chExt cx="0" cy="0"/>
        </a:xfrm>
      </p:grpSpPr>
      <p:sp>
        <p:nvSpPr>
          <p:cNvPr id="4" name="Rectangle 4"/>
          <p:cNvSpPr>
            <a:spLocks noChangeArrowheads="1"/>
          </p:cNvSpPr>
          <p:nvPr/>
        </p:nvSpPr>
        <p:spPr bwMode="auto">
          <a:xfrm>
            <a:off x="0" y="228600"/>
            <a:ext cx="11567584" cy="515938"/>
          </a:xfrm>
          <a:prstGeom prst="rect">
            <a:avLst/>
          </a:prstGeom>
          <a:solidFill>
            <a:schemeClr val="accent1"/>
          </a:solidFill>
          <a:ln w="9525" algn="ctr">
            <a:noFill/>
            <a:miter lim="800000"/>
            <a:headEnd/>
            <a:tailEnd/>
          </a:ln>
        </p:spPr>
        <p:txBody>
          <a:bodyPr lIns="928800" tIns="133200" rIns="36000" bIns="0"/>
          <a:lstStyle/>
          <a:p>
            <a:pPr eaLnBrk="0" hangingPunct="0">
              <a:lnSpc>
                <a:spcPct val="90000"/>
              </a:lnSpc>
              <a:defRPr/>
            </a:pPr>
            <a:endParaRPr lang="en-US" sz="2400" b="1" dirty="0">
              <a:solidFill>
                <a:schemeClr val="tx2"/>
              </a:solidFill>
              <a:latin typeface="Futura" pitchFamily="18" charset="0"/>
            </a:endParaRPr>
          </a:p>
        </p:txBody>
      </p:sp>
      <p:sp>
        <p:nvSpPr>
          <p:cNvPr id="5" name="Rectangle 6" descr="Rectangle 6"/>
          <p:cNvSpPr txBox="1">
            <a:spLocks noChangeArrowheads="1"/>
          </p:cNvSpPr>
          <p:nvPr/>
        </p:nvSpPr>
        <p:spPr bwMode="auto">
          <a:xfrm>
            <a:off x="11169651" y="6470651"/>
            <a:ext cx="355600" cy="168275"/>
          </a:xfrm>
          <a:prstGeom prst="rect">
            <a:avLst/>
          </a:prstGeom>
          <a:noFill/>
          <a:ln w="9525">
            <a:noFill/>
            <a:miter lim="800000"/>
            <a:headEnd/>
            <a:tailEnd/>
          </a:ln>
          <a:effectLst/>
        </p:spPr>
        <p:txBody>
          <a:bodyPr wrap="none" lIns="0" tIns="0" rIns="0"/>
          <a:lstStyle>
            <a:lvl1pPr algn="r">
              <a:defRPr sz="800">
                <a:solidFill>
                  <a:schemeClr val="tx1"/>
                </a:solidFill>
                <a:latin typeface="+mn-lt"/>
                <a:cs typeface="Arial" pitchFamily="34" charset="0"/>
              </a:defRPr>
            </a:lvl1pPr>
          </a:lstStyle>
          <a:p>
            <a:pPr fontAlgn="auto">
              <a:spcBef>
                <a:spcPts val="0"/>
              </a:spcBef>
              <a:spcAft>
                <a:spcPts val="0"/>
              </a:spcAft>
              <a:defRPr/>
            </a:pPr>
            <a:fld id="{09EAA5E8-11F6-4506-A68A-0D78EEC738FF}" type="slidenum">
              <a:rPr lang="en-GB" sz="800" smtClean="0"/>
              <a:pPr fontAlgn="auto">
                <a:spcBef>
                  <a:spcPts val="0"/>
                </a:spcBef>
                <a:spcAft>
                  <a:spcPts val="0"/>
                </a:spcAft>
                <a:defRPr/>
              </a:pPr>
              <a:t>‹#›</a:t>
            </a:fld>
            <a:endParaRPr lang="en-GB" sz="800" dirty="0"/>
          </a:p>
        </p:txBody>
      </p:sp>
      <p:sp>
        <p:nvSpPr>
          <p:cNvPr id="34" name="Rectangle 2"/>
          <p:cNvSpPr>
            <a:spLocks noGrp="1" noChangeArrowheads="1"/>
          </p:cNvSpPr>
          <p:nvPr>
            <p:ph type="title"/>
          </p:nvPr>
        </p:nvSpPr>
        <p:spPr bwMode="auto">
          <a:xfrm>
            <a:off x="1200149" y="295200"/>
            <a:ext cx="10267200" cy="419156"/>
          </a:xfrm>
          <a:prstGeom prst="rect">
            <a:avLst/>
          </a:prstGeom>
          <a:noFill/>
          <a:ln w="9525" algn="ctr">
            <a:noFill/>
            <a:miter lim="800000"/>
            <a:headEnd/>
            <a:tailEnd/>
          </a:ln>
        </p:spPr>
        <p:txBody>
          <a:bodyPr/>
          <a:lstStyle>
            <a:lvl1pPr>
              <a:defRPr>
                <a:solidFill>
                  <a:schemeClr val="accent2"/>
                </a:solidFill>
              </a:defRPr>
            </a:lvl1pPr>
          </a:lstStyle>
          <a:p>
            <a:pPr lvl="0"/>
            <a:r>
              <a:rPr lang="en-US"/>
              <a:t>Click to edit Master title style</a:t>
            </a:r>
            <a:endParaRPr lang="en-US" dirty="0"/>
          </a:p>
        </p:txBody>
      </p:sp>
      <p:sp>
        <p:nvSpPr>
          <p:cNvPr id="44" name="Text Placeholder 43"/>
          <p:cNvSpPr>
            <a:spLocks noGrp="1"/>
          </p:cNvSpPr>
          <p:nvPr>
            <p:ph type="body" sz="quarter" idx="10"/>
          </p:nvPr>
        </p:nvSpPr>
        <p:spPr>
          <a:xfrm>
            <a:off x="1206500" y="1310400"/>
            <a:ext cx="10363200" cy="5071350"/>
          </a:xfrm>
        </p:spPr>
        <p:txBody>
          <a:bodyPr/>
          <a:lstStyle>
            <a:lvl1pPr marL="269875" indent="-269875">
              <a:lnSpc>
                <a:spcPct val="120000"/>
              </a:lnSpc>
              <a:buSzPct val="75000"/>
              <a:buFontTx/>
              <a:buBlip>
                <a:blip r:embed="rId2"/>
              </a:buBlip>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3"/>
          <p:cNvSpPr>
            <a:spLocks noGrp="1"/>
          </p:cNvSpPr>
          <p:nvPr>
            <p:ph type="ftr" sz="quarter" idx="11"/>
          </p:nvPr>
        </p:nvSpPr>
        <p:spPr>
          <a:xfrm>
            <a:off x="4652434" y="6470650"/>
            <a:ext cx="3359151" cy="323850"/>
          </a:xfrm>
          <a:prstGeom prst="rect">
            <a:avLst/>
          </a:prstGeom>
        </p:spPr>
        <p:txBody>
          <a:bodyPr lIns="0" tIns="0" rIns="0" bIns="0"/>
          <a:lstStyle>
            <a:lvl1pPr>
              <a:defRPr sz="800"/>
            </a:lvl1pPr>
          </a:lstStyle>
          <a:p>
            <a:pPr>
              <a:defRPr/>
            </a:pPr>
            <a:r>
              <a:rPr lang="en-GB"/>
              <a:t>Footer: Title may be placed here or disclaimer if required. May sit up to two lines in depth.</a:t>
            </a:r>
            <a:endParaRPr lang="en-US"/>
          </a:p>
        </p:txBody>
      </p:sp>
    </p:spTree>
    <p:extLst>
      <p:ext uri="{BB962C8B-B14F-4D97-AF65-F5344CB8AC3E}">
        <p14:creationId xmlns:p14="http://schemas.microsoft.com/office/powerpoint/2010/main" val="2419828028"/>
      </p:ext>
    </p:extLst>
  </p:cSld>
  <p:clrMapOvr>
    <a:masterClrMapping/>
  </p:clrMapOvr>
  <p:transition>
    <p:fade/>
  </p:transition>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1_Content - 1 Line Heading and Bullets">
    <p:spTree>
      <p:nvGrpSpPr>
        <p:cNvPr id="1" name=""/>
        <p:cNvGrpSpPr/>
        <p:nvPr/>
      </p:nvGrpSpPr>
      <p:grpSpPr>
        <a:xfrm>
          <a:off x="0" y="0"/>
          <a:ext cx="0" cy="0"/>
          <a:chOff x="0" y="0"/>
          <a:chExt cx="0" cy="0"/>
        </a:xfrm>
      </p:grpSpPr>
      <p:sp>
        <p:nvSpPr>
          <p:cNvPr id="4" name="Rectangle 4"/>
          <p:cNvSpPr>
            <a:spLocks noChangeArrowheads="1"/>
          </p:cNvSpPr>
          <p:nvPr/>
        </p:nvSpPr>
        <p:spPr bwMode="auto">
          <a:xfrm>
            <a:off x="0" y="228600"/>
            <a:ext cx="11567584" cy="515938"/>
          </a:xfrm>
          <a:prstGeom prst="rect">
            <a:avLst/>
          </a:prstGeom>
          <a:solidFill>
            <a:schemeClr val="accent1"/>
          </a:solidFill>
          <a:ln w="9525" algn="ctr">
            <a:noFill/>
            <a:miter lim="800000"/>
            <a:headEnd/>
            <a:tailEnd/>
          </a:ln>
        </p:spPr>
        <p:txBody>
          <a:bodyPr lIns="928800" tIns="133200" rIns="36000" bIns="0"/>
          <a:lstStyle/>
          <a:p>
            <a:pPr eaLnBrk="0" hangingPunct="0">
              <a:lnSpc>
                <a:spcPct val="90000"/>
              </a:lnSpc>
              <a:defRPr/>
            </a:pPr>
            <a:endParaRPr lang="en-US" sz="2400" b="1" dirty="0">
              <a:solidFill>
                <a:schemeClr val="tx2"/>
              </a:solidFill>
              <a:latin typeface="Futura" pitchFamily="18" charset="0"/>
            </a:endParaRPr>
          </a:p>
        </p:txBody>
      </p:sp>
      <p:sp>
        <p:nvSpPr>
          <p:cNvPr id="5" name="Rectangle 6" descr="Rectangle 6"/>
          <p:cNvSpPr txBox="1">
            <a:spLocks noChangeArrowheads="1"/>
          </p:cNvSpPr>
          <p:nvPr/>
        </p:nvSpPr>
        <p:spPr bwMode="auto">
          <a:xfrm>
            <a:off x="11169651" y="6470651"/>
            <a:ext cx="355600" cy="168275"/>
          </a:xfrm>
          <a:prstGeom prst="rect">
            <a:avLst/>
          </a:prstGeom>
          <a:noFill/>
          <a:ln w="9525">
            <a:noFill/>
            <a:miter lim="800000"/>
            <a:headEnd/>
            <a:tailEnd/>
          </a:ln>
          <a:effectLst/>
        </p:spPr>
        <p:txBody>
          <a:bodyPr wrap="none" lIns="0" tIns="0" rIns="0"/>
          <a:lstStyle>
            <a:lvl1pPr algn="r">
              <a:defRPr sz="800">
                <a:solidFill>
                  <a:schemeClr val="tx1"/>
                </a:solidFill>
                <a:latin typeface="+mn-lt"/>
                <a:cs typeface="Arial" pitchFamily="34" charset="0"/>
              </a:defRPr>
            </a:lvl1pPr>
          </a:lstStyle>
          <a:p>
            <a:pPr fontAlgn="auto">
              <a:spcBef>
                <a:spcPts val="0"/>
              </a:spcBef>
              <a:spcAft>
                <a:spcPts val="0"/>
              </a:spcAft>
              <a:defRPr/>
            </a:pPr>
            <a:fld id="{6A2E9371-0D19-4440-B036-68FBAB548044}" type="slidenum">
              <a:rPr lang="en-GB" sz="800" smtClean="0"/>
              <a:pPr fontAlgn="auto">
                <a:spcBef>
                  <a:spcPts val="0"/>
                </a:spcBef>
                <a:spcAft>
                  <a:spcPts val="0"/>
                </a:spcAft>
                <a:defRPr/>
              </a:pPr>
              <a:t>‹#›</a:t>
            </a:fld>
            <a:endParaRPr lang="en-GB" sz="800" dirty="0"/>
          </a:p>
        </p:txBody>
      </p:sp>
      <p:sp>
        <p:nvSpPr>
          <p:cNvPr id="34" name="Rectangle 2"/>
          <p:cNvSpPr>
            <a:spLocks noGrp="1" noChangeArrowheads="1"/>
          </p:cNvSpPr>
          <p:nvPr>
            <p:ph type="title"/>
          </p:nvPr>
        </p:nvSpPr>
        <p:spPr bwMode="auto">
          <a:xfrm>
            <a:off x="1200149" y="295200"/>
            <a:ext cx="10267200" cy="419156"/>
          </a:xfrm>
          <a:prstGeom prst="rect">
            <a:avLst/>
          </a:prstGeom>
          <a:noFill/>
          <a:ln w="9525" algn="ctr">
            <a:noFill/>
            <a:miter lim="800000"/>
            <a:headEnd/>
            <a:tailEnd/>
          </a:ln>
        </p:spPr>
        <p:txBody>
          <a:bodyPr/>
          <a:lstStyle>
            <a:lvl1pPr>
              <a:defRPr>
                <a:solidFill>
                  <a:schemeClr val="accent2"/>
                </a:solidFill>
              </a:defRPr>
            </a:lvl1pPr>
          </a:lstStyle>
          <a:p>
            <a:pPr lvl="0"/>
            <a:r>
              <a:rPr lang="en-US"/>
              <a:t>Click to edit Master title style</a:t>
            </a:r>
            <a:endParaRPr lang="en-US" dirty="0"/>
          </a:p>
        </p:txBody>
      </p:sp>
      <p:sp>
        <p:nvSpPr>
          <p:cNvPr id="44" name="Text Placeholder 43"/>
          <p:cNvSpPr>
            <a:spLocks noGrp="1"/>
          </p:cNvSpPr>
          <p:nvPr>
            <p:ph type="body" sz="quarter" idx="10"/>
          </p:nvPr>
        </p:nvSpPr>
        <p:spPr>
          <a:xfrm>
            <a:off x="1206500" y="1310400"/>
            <a:ext cx="10363200" cy="5071350"/>
          </a:xfrm>
        </p:spPr>
        <p:txBody>
          <a:bodyPr/>
          <a:lstStyle>
            <a:lvl1pPr marL="269875" indent="-269875">
              <a:lnSpc>
                <a:spcPct val="120000"/>
              </a:lnSpc>
              <a:buSzPct val="75000"/>
              <a:buFontTx/>
              <a:buBlip>
                <a:blip r:embed="rId2"/>
              </a:buBlip>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3"/>
          <p:cNvSpPr>
            <a:spLocks noGrp="1"/>
          </p:cNvSpPr>
          <p:nvPr>
            <p:ph type="ftr" sz="quarter" idx="11"/>
          </p:nvPr>
        </p:nvSpPr>
        <p:spPr>
          <a:xfrm>
            <a:off x="4652434" y="6470650"/>
            <a:ext cx="3359151" cy="323850"/>
          </a:xfrm>
          <a:prstGeom prst="rect">
            <a:avLst/>
          </a:prstGeom>
        </p:spPr>
        <p:txBody>
          <a:bodyPr lIns="0" tIns="0" rIns="0" bIns="0"/>
          <a:lstStyle>
            <a:lvl1pPr>
              <a:defRPr sz="800"/>
            </a:lvl1pPr>
          </a:lstStyle>
          <a:p>
            <a:pPr>
              <a:defRPr/>
            </a:pPr>
            <a:r>
              <a:rPr lang="en-GB"/>
              <a:t>Footer: Title may be placed here or disclaimer if required. May sit up to two lines in depth.</a:t>
            </a:r>
            <a:endParaRPr lang="en-US"/>
          </a:p>
        </p:txBody>
      </p:sp>
    </p:spTree>
    <p:extLst>
      <p:ext uri="{BB962C8B-B14F-4D97-AF65-F5344CB8AC3E}">
        <p14:creationId xmlns:p14="http://schemas.microsoft.com/office/powerpoint/2010/main" val="1425957856"/>
      </p:ext>
    </p:extLst>
  </p:cSld>
  <p:clrMapOvr>
    <a:masterClrMapping/>
  </p:clrMapOvr>
  <p:transition>
    <p:fade/>
  </p:transition>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 2 Line Heading and Bullets">
    <p:spTree>
      <p:nvGrpSpPr>
        <p:cNvPr id="1" name=""/>
        <p:cNvGrpSpPr/>
        <p:nvPr/>
      </p:nvGrpSpPr>
      <p:grpSpPr>
        <a:xfrm>
          <a:off x="0" y="0"/>
          <a:ext cx="0" cy="0"/>
          <a:chOff x="0" y="0"/>
          <a:chExt cx="0" cy="0"/>
        </a:xfrm>
      </p:grpSpPr>
      <p:sp>
        <p:nvSpPr>
          <p:cNvPr id="4" name="Rectangle 4"/>
          <p:cNvSpPr>
            <a:spLocks noChangeArrowheads="1"/>
          </p:cNvSpPr>
          <p:nvPr/>
        </p:nvSpPr>
        <p:spPr bwMode="auto">
          <a:xfrm>
            <a:off x="0" y="228601"/>
            <a:ext cx="11567584" cy="893763"/>
          </a:xfrm>
          <a:prstGeom prst="rect">
            <a:avLst/>
          </a:prstGeom>
          <a:solidFill>
            <a:schemeClr val="accent1"/>
          </a:solidFill>
          <a:ln w="9525" algn="ctr">
            <a:noFill/>
            <a:miter lim="800000"/>
            <a:headEnd/>
            <a:tailEnd/>
          </a:ln>
        </p:spPr>
        <p:txBody>
          <a:bodyPr lIns="928800" tIns="133200" rIns="36000" bIns="0"/>
          <a:lstStyle/>
          <a:p>
            <a:pPr eaLnBrk="0" hangingPunct="0">
              <a:lnSpc>
                <a:spcPct val="90000"/>
              </a:lnSpc>
              <a:defRPr/>
            </a:pPr>
            <a:endParaRPr lang="en-US" sz="2400" b="1" dirty="0">
              <a:solidFill>
                <a:schemeClr val="tx2"/>
              </a:solidFill>
              <a:latin typeface="Futura Medium" pitchFamily="2" charset="0"/>
            </a:endParaRPr>
          </a:p>
        </p:txBody>
      </p:sp>
      <p:sp>
        <p:nvSpPr>
          <p:cNvPr id="5" name="Rectangle 6" descr="Rectangle 6"/>
          <p:cNvSpPr txBox="1">
            <a:spLocks noChangeArrowheads="1"/>
          </p:cNvSpPr>
          <p:nvPr/>
        </p:nvSpPr>
        <p:spPr bwMode="auto">
          <a:xfrm>
            <a:off x="11169651" y="6470651"/>
            <a:ext cx="355600" cy="168275"/>
          </a:xfrm>
          <a:prstGeom prst="rect">
            <a:avLst/>
          </a:prstGeom>
          <a:noFill/>
          <a:ln w="9525">
            <a:noFill/>
            <a:miter lim="800000"/>
            <a:headEnd/>
            <a:tailEnd/>
          </a:ln>
          <a:effectLst/>
        </p:spPr>
        <p:txBody>
          <a:bodyPr wrap="none" lIns="0" tIns="0" rIns="0"/>
          <a:lstStyle>
            <a:lvl1pPr algn="r">
              <a:defRPr sz="800">
                <a:solidFill>
                  <a:schemeClr val="tx1"/>
                </a:solidFill>
                <a:latin typeface="+mn-lt"/>
                <a:cs typeface="Arial" pitchFamily="34" charset="0"/>
              </a:defRPr>
            </a:lvl1pPr>
          </a:lstStyle>
          <a:p>
            <a:pPr fontAlgn="auto">
              <a:spcBef>
                <a:spcPts val="0"/>
              </a:spcBef>
              <a:spcAft>
                <a:spcPts val="0"/>
              </a:spcAft>
              <a:defRPr/>
            </a:pPr>
            <a:fld id="{FC0C03D0-719F-4489-BE4F-24584326C8C6}" type="slidenum">
              <a:rPr lang="en-GB" sz="800" smtClean="0"/>
              <a:pPr fontAlgn="auto">
                <a:spcBef>
                  <a:spcPts val="0"/>
                </a:spcBef>
                <a:spcAft>
                  <a:spcPts val="0"/>
                </a:spcAft>
                <a:defRPr/>
              </a:pPr>
              <a:t>‹#›</a:t>
            </a:fld>
            <a:endParaRPr lang="en-GB" sz="800" dirty="0"/>
          </a:p>
        </p:txBody>
      </p:sp>
      <p:sp>
        <p:nvSpPr>
          <p:cNvPr id="34" name="Rectangle 2"/>
          <p:cNvSpPr>
            <a:spLocks noGrp="1" noChangeArrowheads="1"/>
          </p:cNvSpPr>
          <p:nvPr>
            <p:ph type="title"/>
          </p:nvPr>
        </p:nvSpPr>
        <p:spPr bwMode="auto">
          <a:xfrm>
            <a:off x="1200149" y="295200"/>
            <a:ext cx="10267200" cy="741600"/>
          </a:xfrm>
          <a:prstGeom prst="rect">
            <a:avLst/>
          </a:prstGeom>
          <a:noFill/>
          <a:ln w="9525" algn="ctr">
            <a:noFill/>
            <a:miter lim="800000"/>
            <a:headEnd/>
            <a:tailEnd/>
          </a:ln>
        </p:spPr>
        <p:txBody>
          <a:bodyPr/>
          <a:lstStyle>
            <a:lvl1pPr>
              <a:defRPr>
                <a:solidFill>
                  <a:schemeClr val="accent2"/>
                </a:solidFill>
              </a:defRPr>
            </a:lvl1pPr>
          </a:lstStyle>
          <a:p>
            <a:pPr lvl="0"/>
            <a:r>
              <a:rPr lang="en-US"/>
              <a:t>Click to edit Master title style</a:t>
            </a:r>
            <a:endParaRPr lang="en-US" dirty="0"/>
          </a:p>
        </p:txBody>
      </p:sp>
      <p:sp>
        <p:nvSpPr>
          <p:cNvPr id="44" name="Text Placeholder 43"/>
          <p:cNvSpPr>
            <a:spLocks noGrp="1"/>
          </p:cNvSpPr>
          <p:nvPr>
            <p:ph type="body" sz="quarter" idx="10"/>
          </p:nvPr>
        </p:nvSpPr>
        <p:spPr>
          <a:xfrm>
            <a:off x="1206500" y="1310400"/>
            <a:ext cx="10363200" cy="5073312"/>
          </a:xfrm>
        </p:spPr>
        <p:txBody>
          <a:bodyPr/>
          <a:lstStyle>
            <a:lvl1pPr>
              <a:lnSpc>
                <a:spcPct val="120000"/>
              </a:lnSpc>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3"/>
          <p:cNvSpPr>
            <a:spLocks noGrp="1"/>
          </p:cNvSpPr>
          <p:nvPr>
            <p:ph type="ftr" sz="quarter" idx="11"/>
          </p:nvPr>
        </p:nvSpPr>
        <p:spPr>
          <a:xfrm>
            <a:off x="4652434" y="6470650"/>
            <a:ext cx="3359151" cy="323850"/>
          </a:xfrm>
          <a:prstGeom prst="rect">
            <a:avLst/>
          </a:prstGeom>
        </p:spPr>
        <p:txBody>
          <a:bodyPr lIns="0" tIns="0" rIns="0" bIns="0"/>
          <a:lstStyle>
            <a:lvl1pPr>
              <a:defRPr sz="800"/>
            </a:lvl1pPr>
          </a:lstStyle>
          <a:p>
            <a:pPr>
              <a:defRPr/>
            </a:pPr>
            <a:r>
              <a:rPr lang="en-GB"/>
              <a:t>Footer: Title may be placed here or disclaimer if required. May sit up to two lines in depth.</a:t>
            </a:r>
            <a:endParaRPr lang="en-US"/>
          </a:p>
        </p:txBody>
      </p:sp>
    </p:spTree>
    <p:extLst>
      <p:ext uri="{BB962C8B-B14F-4D97-AF65-F5344CB8AC3E}">
        <p14:creationId xmlns:p14="http://schemas.microsoft.com/office/powerpoint/2010/main" val="1332028825"/>
      </p:ext>
    </p:extLst>
  </p:cSld>
  <p:clrMapOvr>
    <a:masterClrMapping/>
  </p:clrMapOvr>
  <p:transition>
    <p:fade/>
  </p:transition>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tent - 1 Line Heading and 2 Column Bullets">
    <p:spTree>
      <p:nvGrpSpPr>
        <p:cNvPr id="1" name=""/>
        <p:cNvGrpSpPr/>
        <p:nvPr/>
      </p:nvGrpSpPr>
      <p:grpSpPr>
        <a:xfrm>
          <a:off x="0" y="0"/>
          <a:ext cx="0" cy="0"/>
          <a:chOff x="0" y="0"/>
          <a:chExt cx="0" cy="0"/>
        </a:xfrm>
      </p:grpSpPr>
      <p:sp>
        <p:nvSpPr>
          <p:cNvPr id="5" name="Rectangle 4"/>
          <p:cNvSpPr>
            <a:spLocks noChangeArrowheads="1"/>
          </p:cNvSpPr>
          <p:nvPr/>
        </p:nvSpPr>
        <p:spPr bwMode="auto">
          <a:xfrm>
            <a:off x="0" y="228600"/>
            <a:ext cx="11567584" cy="515938"/>
          </a:xfrm>
          <a:prstGeom prst="rect">
            <a:avLst/>
          </a:prstGeom>
          <a:solidFill>
            <a:schemeClr val="accent1"/>
          </a:solidFill>
          <a:ln w="9525" algn="ctr">
            <a:noFill/>
            <a:miter lim="800000"/>
            <a:headEnd/>
            <a:tailEnd/>
          </a:ln>
        </p:spPr>
        <p:txBody>
          <a:bodyPr lIns="928800" tIns="133200" rIns="36000" bIns="0"/>
          <a:lstStyle/>
          <a:p>
            <a:pPr eaLnBrk="0" hangingPunct="0">
              <a:lnSpc>
                <a:spcPct val="90000"/>
              </a:lnSpc>
              <a:defRPr/>
            </a:pPr>
            <a:endParaRPr lang="en-US" sz="2400" b="1" dirty="0">
              <a:solidFill>
                <a:schemeClr val="tx2"/>
              </a:solidFill>
              <a:latin typeface="Futura" pitchFamily="18" charset="0"/>
            </a:endParaRPr>
          </a:p>
        </p:txBody>
      </p:sp>
      <p:sp>
        <p:nvSpPr>
          <p:cNvPr id="6" name="Rectangle 6" descr="Rectangle 6"/>
          <p:cNvSpPr txBox="1">
            <a:spLocks noChangeArrowheads="1"/>
          </p:cNvSpPr>
          <p:nvPr/>
        </p:nvSpPr>
        <p:spPr bwMode="auto">
          <a:xfrm>
            <a:off x="11169651" y="6470651"/>
            <a:ext cx="355600" cy="168275"/>
          </a:xfrm>
          <a:prstGeom prst="rect">
            <a:avLst/>
          </a:prstGeom>
          <a:noFill/>
          <a:ln w="9525">
            <a:noFill/>
            <a:miter lim="800000"/>
            <a:headEnd/>
            <a:tailEnd/>
          </a:ln>
          <a:effectLst/>
        </p:spPr>
        <p:txBody>
          <a:bodyPr wrap="none" lIns="0" tIns="0" rIns="0"/>
          <a:lstStyle>
            <a:lvl1pPr algn="r">
              <a:defRPr sz="800">
                <a:solidFill>
                  <a:schemeClr val="tx1"/>
                </a:solidFill>
                <a:latin typeface="+mn-lt"/>
                <a:cs typeface="Arial" pitchFamily="34" charset="0"/>
              </a:defRPr>
            </a:lvl1pPr>
          </a:lstStyle>
          <a:p>
            <a:pPr fontAlgn="auto">
              <a:spcBef>
                <a:spcPts val="0"/>
              </a:spcBef>
              <a:spcAft>
                <a:spcPts val="0"/>
              </a:spcAft>
              <a:defRPr/>
            </a:pPr>
            <a:fld id="{1846DF5D-26EB-4284-A8A1-240212366A80}" type="slidenum">
              <a:rPr lang="en-GB" sz="800" smtClean="0"/>
              <a:pPr fontAlgn="auto">
                <a:spcBef>
                  <a:spcPts val="0"/>
                </a:spcBef>
                <a:spcAft>
                  <a:spcPts val="0"/>
                </a:spcAft>
                <a:defRPr/>
              </a:pPr>
              <a:t>‹#›</a:t>
            </a:fld>
            <a:endParaRPr lang="en-GB" sz="800" dirty="0"/>
          </a:p>
        </p:txBody>
      </p:sp>
      <p:sp>
        <p:nvSpPr>
          <p:cNvPr id="34" name="Rectangle 2"/>
          <p:cNvSpPr>
            <a:spLocks noGrp="1" noChangeArrowheads="1"/>
          </p:cNvSpPr>
          <p:nvPr>
            <p:ph type="title"/>
          </p:nvPr>
        </p:nvSpPr>
        <p:spPr bwMode="auto">
          <a:xfrm>
            <a:off x="1200149" y="295200"/>
            <a:ext cx="10267200" cy="419156"/>
          </a:xfrm>
          <a:prstGeom prst="rect">
            <a:avLst/>
          </a:prstGeom>
          <a:noFill/>
          <a:ln w="9525" algn="ctr">
            <a:noFill/>
            <a:miter lim="800000"/>
            <a:headEnd/>
            <a:tailEnd/>
          </a:ln>
        </p:spPr>
        <p:txBody>
          <a:bodyPr/>
          <a:lstStyle>
            <a:lvl1pPr>
              <a:defRPr>
                <a:solidFill>
                  <a:schemeClr val="accent2"/>
                </a:solidFill>
              </a:defRPr>
            </a:lvl1pPr>
          </a:lstStyle>
          <a:p>
            <a:pPr lvl="0"/>
            <a:r>
              <a:rPr lang="en-US"/>
              <a:t>Click to edit Master title style</a:t>
            </a:r>
            <a:endParaRPr lang="en-US" dirty="0"/>
          </a:p>
        </p:txBody>
      </p:sp>
      <p:sp>
        <p:nvSpPr>
          <p:cNvPr id="10" name="Content Placeholder 14"/>
          <p:cNvSpPr>
            <a:spLocks noGrp="1"/>
          </p:cNvSpPr>
          <p:nvPr>
            <p:ph sz="quarter" idx="13"/>
          </p:nvPr>
        </p:nvSpPr>
        <p:spPr>
          <a:xfrm>
            <a:off x="6593418" y="1310400"/>
            <a:ext cx="4976284" cy="5072400"/>
          </a:xfrm>
        </p:spPr>
        <p:txBody>
          <a:bodyPr/>
          <a:lstStyle>
            <a:lvl1pPr>
              <a:lnSpc>
                <a:spcPct val="120000"/>
              </a:lnSpc>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43"/>
          <p:cNvSpPr>
            <a:spLocks noGrp="1"/>
          </p:cNvSpPr>
          <p:nvPr>
            <p:ph type="body" sz="quarter" idx="11"/>
          </p:nvPr>
        </p:nvSpPr>
        <p:spPr>
          <a:xfrm>
            <a:off x="1200791" y="1310400"/>
            <a:ext cx="4984751" cy="5073312"/>
          </a:xfrm>
        </p:spPr>
        <p:txBody>
          <a:bodyPr/>
          <a:lstStyle>
            <a:lvl1pPr>
              <a:lnSpc>
                <a:spcPct val="120000"/>
              </a:lnSpc>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Footer Placeholder 3"/>
          <p:cNvSpPr>
            <a:spLocks noGrp="1"/>
          </p:cNvSpPr>
          <p:nvPr>
            <p:ph type="ftr" sz="quarter" idx="14"/>
          </p:nvPr>
        </p:nvSpPr>
        <p:spPr>
          <a:xfrm>
            <a:off x="4652434" y="6470650"/>
            <a:ext cx="3359151" cy="323850"/>
          </a:xfrm>
          <a:prstGeom prst="rect">
            <a:avLst/>
          </a:prstGeom>
        </p:spPr>
        <p:txBody>
          <a:bodyPr lIns="0" tIns="0" rIns="0" bIns="0"/>
          <a:lstStyle>
            <a:lvl1pPr>
              <a:defRPr sz="800"/>
            </a:lvl1pPr>
          </a:lstStyle>
          <a:p>
            <a:pPr>
              <a:defRPr/>
            </a:pPr>
            <a:r>
              <a:rPr lang="en-GB"/>
              <a:t>Footer: Title may be placed here or disclaimer if required. May sit up to two lines in depth.</a:t>
            </a:r>
            <a:endParaRPr lang="en-US"/>
          </a:p>
        </p:txBody>
      </p:sp>
    </p:spTree>
    <p:extLst>
      <p:ext uri="{BB962C8B-B14F-4D97-AF65-F5344CB8AC3E}">
        <p14:creationId xmlns:p14="http://schemas.microsoft.com/office/powerpoint/2010/main" val="1031046370"/>
      </p:ext>
    </p:extLst>
  </p:cSld>
  <p:clrMapOvr>
    <a:masterClrMapping/>
  </p:clrMapOvr>
  <p:transition>
    <p:fade/>
  </p:transition>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ent - 2 Line Heading and 2 Column Bullets">
    <p:spTree>
      <p:nvGrpSpPr>
        <p:cNvPr id="1" name=""/>
        <p:cNvGrpSpPr/>
        <p:nvPr/>
      </p:nvGrpSpPr>
      <p:grpSpPr>
        <a:xfrm>
          <a:off x="0" y="0"/>
          <a:ext cx="0" cy="0"/>
          <a:chOff x="0" y="0"/>
          <a:chExt cx="0" cy="0"/>
        </a:xfrm>
      </p:grpSpPr>
      <p:sp>
        <p:nvSpPr>
          <p:cNvPr id="5" name="Rectangle 4"/>
          <p:cNvSpPr>
            <a:spLocks noChangeArrowheads="1"/>
          </p:cNvSpPr>
          <p:nvPr/>
        </p:nvSpPr>
        <p:spPr bwMode="auto">
          <a:xfrm>
            <a:off x="0" y="228601"/>
            <a:ext cx="11567584" cy="893763"/>
          </a:xfrm>
          <a:prstGeom prst="rect">
            <a:avLst/>
          </a:prstGeom>
          <a:solidFill>
            <a:schemeClr val="accent1"/>
          </a:solidFill>
          <a:ln w="9525" algn="ctr">
            <a:noFill/>
            <a:miter lim="800000"/>
            <a:headEnd/>
            <a:tailEnd/>
          </a:ln>
        </p:spPr>
        <p:txBody>
          <a:bodyPr lIns="928800" tIns="133200" rIns="36000" bIns="0"/>
          <a:lstStyle/>
          <a:p>
            <a:pPr eaLnBrk="0" hangingPunct="0">
              <a:lnSpc>
                <a:spcPct val="90000"/>
              </a:lnSpc>
              <a:defRPr/>
            </a:pPr>
            <a:endParaRPr lang="en-US" sz="2400" b="1" dirty="0">
              <a:solidFill>
                <a:schemeClr val="tx2"/>
              </a:solidFill>
              <a:latin typeface="Futura Medium" pitchFamily="2" charset="0"/>
            </a:endParaRPr>
          </a:p>
        </p:txBody>
      </p:sp>
      <p:sp>
        <p:nvSpPr>
          <p:cNvPr id="6" name="Rectangle 6" descr="Rectangle 6"/>
          <p:cNvSpPr txBox="1">
            <a:spLocks noChangeArrowheads="1"/>
          </p:cNvSpPr>
          <p:nvPr/>
        </p:nvSpPr>
        <p:spPr bwMode="auto">
          <a:xfrm>
            <a:off x="11169651" y="6470651"/>
            <a:ext cx="355600" cy="168275"/>
          </a:xfrm>
          <a:prstGeom prst="rect">
            <a:avLst/>
          </a:prstGeom>
          <a:noFill/>
          <a:ln w="9525">
            <a:noFill/>
            <a:miter lim="800000"/>
            <a:headEnd/>
            <a:tailEnd/>
          </a:ln>
          <a:effectLst/>
        </p:spPr>
        <p:txBody>
          <a:bodyPr wrap="none" lIns="0" tIns="0" rIns="0"/>
          <a:lstStyle>
            <a:lvl1pPr algn="r">
              <a:defRPr sz="800">
                <a:solidFill>
                  <a:schemeClr val="tx1"/>
                </a:solidFill>
                <a:latin typeface="+mn-lt"/>
                <a:cs typeface="Arial" pitchFamily="34" charset="0"/>
              </a:defRPr>
            </a:lvl1pPr>
          </a:lstStyle>
          <a:p>
            <a:pPr fontAlgn="auto">
              <a:spcBef>
                <a:spcPts val="0"/>
              </a:spcBef>
              <a:spcAft>
                <a:spcPts val="0"/>
              </a:spcAft>
              <a:defRPr/>
            </a:pPr>
            <a:fld id="{6D5243B0-BEF6-4C03-BA02-7F746BD7DD0C}" type="slidenum">
              <a:rPr lang="en-GB" sz="800" smtClean="0"/>
              <a:pPr fontAlgn="auto">
                <a:spcBef>
                  <a:spcPts val="0"/>
                </a:spcBef>
                <a:spcAft>
                  <a:spcPts val="0"/>
                </a:spcAft>
                <a:defRPr/>
              </a:pPr>
              <a:t>‹#›</a:t>
            </a:fld>
            <a:endParaRPr lang="en-GB" sz="800" dirty="0"/>
          </a:p>
        </p:txBody>
      </p:sp>
      <p:sp>
        <p:nvSpPr>
          <p:cNvPr id="34" name="Rectangle 2"/>
          <p:cNvSpPr>
            <a:spLocks noGrp="1" noChangeArrowheads="1"/>
          </p:cNvSpPr>
          <p:nvPr>
            <p:ph type="title"/>
          </p:nvPr>
        </p:nvSpPr>
        <p:spPr bwMode="auto">
          <a:xfrm>
            <a:off x="1200149" y="295200"/>
            <a:ext cx="10267200" cy="741600"/>
          </a:xfrm>
          <a:prstGeom prst="rect">
            <a:avLst/>
          </a:prstGeom>
          <a:noFill/>
          <a:ln w="9525" algn="ctr">
            <a:noFill/>
            <a:miter lim="800000"/>
            <a:headEnd/>
            <a:tailEnd/>
          </a:ln>
        </p:spPr>
        <p:txBody>
          <a:bodyPr/>
          <a:lstStyle>
            <a:lvl1pPr>
              <a:defRPr>
                <a:solidFill>
                  <a:schemeClr val="accent2"/>
                </a:solidFill>
              </a:defRPr>
            </a:lvl1pPr>
          </a:lstStyle>
          <a:p>
            <a:pPr lvl="0"/>
            <a:r>
              <a:rPr lang="en-US"/>
              <a:t>Click to edit Master title style</a:t>
            </a:r>
            <a:endParaRPr lang="en-US" dirty="0"/>
          </a:p>
        </p:txBody>
      </p:sp>
      <p:sp>
        <p:nvSpPr>
          <p:cNvPr id="12" name="Content Placeholder 14"/>
          <p:cNvSpPr>
            <a:spLocks noGrp="1"/>
          </p:cNvSpPr>
          <p:nvPr>
            <p:ph sz="quarter" idx="13"/>
          </p:nvPr>
        </p:nvSpPr>
        <p:spPr>
          <a:xfrm>
            <a:off x="6593418" y="1310400"/>
            <a:ext cx="4976284" cy="5072400"/>
          </a:xfrm>
        </p:spPr>
        <p:txBody>
          <a:bodyPr/>
          <a:lstStyle>
            <a:lvl1pPr>
              <a:lnSpc>
                <a:spcPct val="120000"/>
              </a:lnSpc>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Text Placeholder 43"/>
          <p:cNvSpPr>
            <a:spLocks noGrp="1"/>
          </p:cNvSpPr>
          <p:nvPr>
            <p:ph type="body" sz="quarter" idx="11"/>
          </p:nvPr>
        </p:nvSpPr>
        <p:spPr>
          <a:xfrm>
            <a:off x="1200791" y="1310400"/>
            <a:ext cx="4984751" cy="5073312"/>
          </a:xfrm>
        </p:spPr>
        <p:txBody>
          <a:bodyPr/>
          <a:lstStyle>
            <a:lvl1pPr>
              <a:lnSpc>
                <a:spcPct val="120000"/>
              </a:lnSpc>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319132883"/>
      </p:ext>
    </p:extLst>
  </p:cSld>
  <p:clrMapOvr>
    <a:masterClrMapping/>
  </p:clrMapOvr>
  <p:transition>
    <p:fade/>
  </p:transition>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Rectangle 6" descr="Rectangle 6"/>
          <p:cNvSpPr txBox="1">
            <a:spLocks noChangeArrowheads="1"/>
          </p:cNvSpPr>
          <p:nvPr/>
        </p:nvSpPr>
        <p:spPr bwMode="auto">
          <a:xfrm>
            <a:off x="11169651" y="6470651"/>
            <a:ext cx="355600" cy="168275"/>
          </a:xfrm>
          <a:prstGeom prst="rect">
            <a:avLst/>
          </a:prstGeom>
          <a:noFill/>
          <a:ln w="9525">
            <a:noFill/>
            <a:miter lim="800000"/>
            <a:headEnd/>
            <a:tailEnd/>
          </a:ln>
          <a:effectLst/>
        </p:spPr>
        <p:txBody>
          <a:bodyPr wrap="none" lIns="0" tIns="0" rIns="0"/>
          <a:lstStyle>
            <a:lvl1pPr algn="r">
              <a:defRPr sz="800">
                <a:solidFill>
                  <a:schemeClr val="tx1"/>
                </a:solidFill>
                <a:latin typeface="+mn-lt"/>
                <a:cs typeface="Arial" pitchFamily="34" charset="0"/>
              </a:defRPr>
            </a:lvl1pPr>
          </a:lstStyle>
          <a:p>
            <a:pPr fontAlgn="auto">
              <a:spcBef>
                <a:spcPts val="0"/>
              </a:spcBef>
              <a:spcAft>
                <a:spcPts val="0"/>
              </a:spcAft>
              <a:defRPr/>
            </a:pPr>
            <a:fld id="{34B317C9-EF84-43E7-9CF1-B3017A3977CB}" type="slidenum">
              <a:rPr lang="en-GB" sz="800" smtClean="0"/>
              <a:pPr fontAlgn="auto">
                <a:spcBef>
                  <a:spcPts val="0"/>
                </a:spcBef>
                <a:spcAft>
                  <a:spcPts val="0"/>
                </a:spcAft>
                <a:defRPr/>
              </a:pPr>
              <a:t>‹#›</a:t>
            </a:fld>
            <a:endParaRPr lang="en-GB" sz="800" dirty="0"/>
          </a:p>
        </p:txBody>
      </p:sp>
    </p:spTree>
    <p:extLst>
      <p:ext uri="{BB962C8B-B14F-4D97-AF65-F5344CB8AC3E}">
        <p14:creationId xmlns:p14="http://schemas.microsoft.com/office/powerpoint/2010/main" val="246329273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E6523-A6D1-413B-82E2-7C6128B049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B4A38A1-0E78-408B-96E3-016DCDFAD6C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687C871-B9F9-4476-8251-A83777E4F454}"/>
              </a:ext>
            </a:extLst>
          </p:cNvPr>
          <p:cNvSpPr>
            <a:spLocks noGrp="1"/>
          </p:cNvSpPr>
          <p:nvPr>
            <p:ph type="dt" sz="half" idx="10"/>
          </p:nvPr>
        </p:nvSpPr>
        <p:spPr/>
        <p:txBody>
          <a:bodyPr/>
          <a:lstStyle/>
          <a:p>
            <a:fld id="{7F7206B3-BAF7-44BB-9F4A-C3BED707CE9C}" type="datetimeFigureOut">
              <a:rPr lang="en-US" smtClean="0"/>
              <a:t>7/22/2018</a:t>
            </a:fld>
            <a:endParaRPr lang="en-US"/>
          </a:p>
        </p:txBody>
      </p:sp>
      <p:sp>
        <p:nvSpPr>
          <p:cNvPr id="5" name="Footer Placeholder 4">
            <a:extLst>
              <a:ext uri="{FF2B5EF4-FFF2-40B4-BE49-F238E27FC236}">
                <a16:creationId xmlns:a16="http://schemas.microsoft.com/office/drawing/2014/main" id="{A64CB3FD-78EC-4714-8D07-4F5B21BED9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960383-BD4E-4B9C-9699-009AB343966F}"/>
              </a:ext>
            </a:extLst>
          </p:cNvPr>
          <p:cNvSpPr>
            <a:spLocks noGrp="1"/>
          </p:cNvSpPr>
          <p:nvPr>
            <p:ph type="sldNum" sz="quarter" idx="12"/>
          </p:nvPr>
        </p:nvSpPr>
        <p:spPr/>
        <p:txBody>
          <a:bodyPr/>
          <a:lstStyle/>
          <a:p>
            <a:fld id="{6F62B433-2F00-4434-BCFA-0C9FC8F34A7D}" type="slidenum">
              <a:rPr lang="en-US" smtClean="0"/>
              <a:t>‹#›</a:t>
            </a:fld>
            <a:endParaRPr lang="en-US"/>
          </a:p>
        </p:txBody>
      </p:sp>
    </p:spTree>
    <p:extLst>
      <p:ext uri="{BB962C8B-B14F-4D97-AF65-F5344CB8AC3E}">
        <p14:creationId xmlns:p14="http://schemas.microsoft.com/office/powerpoint/2010/main" val="23348847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3" name="Rectangle 6" descr="Rectangle 6"/>
          <p:cNvSpPr txBox="1">
            <a:spLocks noChangeArrowheads="1"/>
          </p:cNvSpPr>
          <p:nvPr/>
        </p:nvSpPr>
        <p:spPr bwMode="auto">
          <a:xfrm>
            <a:off x="11169651" y="6470651"/>
            <a:ext cx="355600" cy="168275"/>
          </a:xfrm>
          <a:prstGeom prst="rect">
            <a:avLst/>
          </a:prstGeom>
          <a:noFill/>
          <a:ln w="9525">
            <a:noFill/>
            <a:miter lim="800000"/>
            <a:headEnd/>
            <a:tailEnd/>
          </a:ln>
          <a:effectLst/>
        </p:spPr>
        <p:txBody>
          <a:bodyPr wrap="none" lIns="0" tIns="0" rIns="0"/>
          <a:lstStyle>
            <a:lvl1pPr algn="r">
              <a:defRPr sz="800">
                <a:solidFill>
                  <a:schemeClr val="tx1"/>
                </a:solidFill>
                <a:latin typeface="+mn-lt"/>
                <a:cs typeface="Arial" pitchFamily="34" charset="0"/>
              </a:defRPr>
            </a:lvl1pPr>
          </a:lstStyle>
          <a:p>
            <a:pPr fontAlgn="auto">
              <a:spcBef>
                <a:spcPts val="0"/>
              </a:spcBef>
              <a:spcAft>
                <a:spcPts val="0"/>
              </a:spcAft>
              <a:defRPr/>
            </a:pPr>
            <a:fld id="{9748D908-FA6A-4028-8A53-8F913B2EC193}" type="slidenum">
              <a:rPr lang="en-GB" sz="800" smtClean="0"/>
              <a:pPr fontAlgn="auto">
                <a:spcBef>
                  <a:spcPts val="0"/>
                </a:spcBef>
                <a:spcAft>
                  <a:spcPts val="0"/>
                </a:spcAft>
                <a:defRPr/>
              </a:pPr>
              <a:t>‹#›</a:t>
            </a:fld>
            <a:endParaRPr lang="en-GB" sz="800" dirty="0"/>
          </a:p>
        </p:txBody>
      </p:sp>
      <p:sp>
        <p:nvSpPr>
          <p:cNvPr id="2" name="Content Placeholder 1"/>
          <p:cNvSpPr>
            <a:spLocks noGrp="1"/>
          </p:cNvSpPr>
          <p:nvPr>
            <p:ph/>
          </p:nvPr>
        </p:nvSpPr>
        <p:spPr>
          <a:xfrm>
            <a:off x="664308" y="898525"/>
            <a:ext cx="11291277" cy="5708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2105606"/>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7853297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958E9-8EB9-4585-B9F4-9F252A18EB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EB634E7-A50E-465A-8EE5-AD890032259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D970B8-D8A4-4560-9E9B-B25CB179E8F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2EF73A-3516-4DC4-93DB-BE4202A726DC}"/>
              </a:ext>
            </a:extLst>
          </p:cNvPr>
          <p:cNvSpPr>
            <a:spLocks noGrp="1"/>
          </p:cNvSpPr>
          <p:nvPr>
            <p:ph type="dt" sz="half" idx="10"/>
          </p:nvPr>
        </p:nvSpPr>
        <p:spPr/>
        <p:txBody>
          <a:bodyPr/>
          <a:lstStyle/>
          <a:p>
            <a:fld id="{7F7206B3-BAF7-44BB-9F4A-C3BED707CE9C}" type="datetimeFigureOut">
              <a:rPr lang="en-US" smtClean="0"/>
              <a:t>7/22/2018</a:t>
            </a:fld>
            <a:endParaRPr lang="en-US"/>
          </a:p>
        </p:txBody>
      </p:sp>
      <p:sp>
        <p:nvSpPr>
          <p:cNvPr id="6" name="Footer Placeholder 5">
            <a:extLst>
              <a:ext uri="{FF2B5EF4-FFF2-40B4-BE49-F238E27FC236}">
                <a16:creationId xmlns:a16="http://schemas.microsoft.com/office/drawing/2014/main" id="{8FAB6A24-0E9A-400E-B121-94B445807C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3A60B1-735D-42B3-8258-46120ED94082}"/>
              </a:ext>
            </a:extLst>
          </p:cNvPr>
          <p:cNvSpPr>
            <a:spLocks noGrp="1"/>
          </p:cNvSpPr>
          <p:nvPr>
            <p:ph type="sldNum" sz="quarter" idx="12"/>
          </p:nvPr>
        </p:nvSpPr>
        <p:spPr/>
        <p:txBody>
          <a:bodyPr/>
          <a:lstStyle/>
          <a:p>
            <a:fld id="{6F62B433-2F00-4434-BCFA-0C9FC8F34A7D}" type="slidenum">
              <a:rPr lang="en-US" smtClean="0"/>
              <a:t>‹#›</a:t>
            </a:fld>
            <a:endParaRPr lang="en-US"/>
          </a:p>
        </p:txBody>
      </p:sp>
    </p:spTree>
    <p:extLst>
      <p:ext uri="{BB962C8B-B14F-4D97-AF65-F5344CB8AC3E}">
        <p14:creationId xmlns:p14="http://schemas.microsoft.com/office/powerpoint/2010/main" val="2210590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D367E-6F07-4A28-AFC7-277A01D7D5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1C6846-0FCF-4DE5-8941-401A745DC3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574F7D4-4CED-4CB6-8616-4C8B910DF58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A0DF24-554D-49DD-B8CA-09AB9519FD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9A074C4-8506-4283-BAF1-A9FEB5278F3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54644B-B69C-4624-9CB7-C08131D1080D}"/>
              </a:ext>
            </a:extLst>
          </p:cNvPr>
          <p:cNvSpPr>
            <a:spLocks noGrp="1"/>
          </p:cNvSpPr>
          <p:nvPr>
            <p:ph type="dt" sz="half" idx="10"/>
          </p:nvPr>
        </p:nvSpPr>
        <p:spPr/>
        <p:txBody>
          <a:bodyPr/>
          <a:lstStyle/>
          <a:p>
            <a:fld id="{7F7206B3-BAF7-44BB-9F4A-C3BED707CE9C}" type="datetimeFigureOut">
              <a:rPr lang="en-US" smtClean="0"/>
              <a:t>7/22/2018</a:t>
            </a:fld>
            <a:endParaRPr lang="en-US"/>
          </a:p>
        </p:txBody>
      </p:sp>
      <p:sp>
        <p:nvSpPr>
          <p:cNvPr id="8" name="Footer Placeholder 7">
            <a:extLst>
              <a:ext uri="{FF2B5EF4-FFF2-40B4-BE49-F238E27FC236}">
                <a16:creationId xmlns:a16="http://schemas.microsoft.com/office/drawing/2014/main" id="{13D12A00-0976-4C04-90FB-83AC7B59E6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CAD1E07-AFA4-4953-B599-B9381382430C}"/>
              </a:ext>
            </a:extLst>
          </p:cNvPr>
          <p:cNvSpPr>
            <a:spLocks noGrp="1"/>
          </p:cNvSpPr>
          <p:nvPr>
            <p:ph type="sldNum" sz="quarter" idx="12"/>
          </p:nvPr>
        </p:nvSpPr>
        <p:spPr/>
        <p:txBody>
          <a:bodyPr/>
          <a:lstStyle/>
          <a:p>
            <a:fld id="{6F62B433-2F00-4434-BCFA-0C9FC8F34A7D}" type="slidenum">
              <a:rPr lang="en-US" smtClean="0"/>
              <a:t>‹#›</a:t>
            </a:fld>
            <a:endParaRPr lang="en-US"/>
          </a:p>
        </p:txBody>
      </p:sp>
    </p:spTree>
    <p:extLst>
      <p:ext uri="{BB962C8B-B14F-4D97-AF65-F5344CB8AC3E}">
        <p14:creationId xmlns:p14="http://schemas.microsoft.com/office/powerpoint/2010/main" val="3306178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D2D35-2AF3-4F39-AEF7-5A6F9C94BD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A830D7C-D512-4A80-B44C-C4C91D1B1FCB}"/>
              </a:ext>
            </a:extLst>
          </p:cNvPr>
          <p:cNvSpPr>
            <a:spLocks noGrp="1"/>
          </p:cNvSpPr>
          <p:nvPr>
            <p:ph type="dt" sz="half" idx="10"/>
          </p:nvPr>
        </p:nvSpPr>
        <p:spPr/>
        <p:txBody>
          <a:bodyPr/>
          <a:lstStyle/>
          <a:p>
            <a:fld id="{7F7206B3-BAF7-44BB-9F4A-C3BED707CE9C}" type="datetimeFigureOut">
              <a:rPr lang="en-US" smtClean="0"/>
              <a:t>7/22/2018</a:t>
            </a:fld>
            <a:endParaRPr lang="en-US"/>
          </a:p>
        </p:txBody>
      </p:sp>
      <p:sp>
        <p:nvSpPr>
          <p:cNvPr id="4" name="Footer Placeholder 3">
            <a:extLst>
              <a:ext uri="{FF2B5EF4-FFF2-40B4-BE49-F238E27FC236}">
                <a16:creationId xmlns:a16="http://schemas.microsoft.com/office/drawing/2014/main" id="{F1DB1654-48FF-4C3A-BD14-189FC7B7C7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202D77-2566-48E4-B88A-43F3877AD7CB}"/>
              </a:ext>
            </a:extLst>
          </p:cNvPr>
          <p:cNvSpPr>
            <a:spLocks noGrp="1"/>
          </p:cNvSpPr>
          <p:nvPr>
            <p:ph type="sldNum" sz="quarter" idx="12"/>
          </p:nvPr>
        </p:nvSpPr>
        <p:spPr/>
        <p:txBody>
          <a:bodyPr/>
          <a:lstStyle/>
          <a:p>
            <a:fld id="{6F62B433-2F00-4434-BCFA-0C9FC8F34A7D}" type="slidenum">
              <a:rPr lang="en-US" smtClean="0"/>
              <a:t>‹#›</a:t>
            </a:fld>
            <a:endParaRPr lang="en-US"/>
          </a:p>
        </p:txBody>
      </p:sp>
    </p:spTree>
    <p:extLst>
      <p:ext uri="{BB962C8B-B14F-4D97-AF65-F5344CB8AC3E}">
        <p14:creationId xmlns:p14="http://schemas.microsoft.com/office/powerpoint/2010/main" val="4059511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01D53D-9A63-42E7-A24A-3508B23A631D}"/>
              </a:ext>
            </a:extLst>
          </p:cNvPr>
          <p:cNvSpPr>
            <a:spLocks noGrp="1"/>
          </p:cNvSpPr>
          <p:nvPr>
            <p:ph type="dt" sz="half" idx="10"/>
          </p:nvPr>
        </p:nvSpPr>
        <p:spPr/>
        <p:txBody>
          <a:bodyPr/>
          <a:lstStyle/>
          <a:p>
            <a:fld id="{7F7206B3-BAF7-44BB-9F4A-C3BED707CE9C}" type="datetimeFigureOut">
              <a:rPr lang="en-US" smtClean="0"/>
              <a:t>7/22/2018</a:t>
            </a:fld>
            <a:endParaRPr lang="en-US"/>
          </a:p>
        </p:txBody>
      </p:sp>
      <p:sp>
        <p:nvSpPr>
          <p:cNvPr id="3" name="Footer Placeholder 2">
            <a:extLst>
              <a:ext uri="{FF2B5EF4-FFF2-40B4-BE49-F238E27FC236}">
                <a16:creationId xmlns:a16="http://schemas.microsoft.com/office/drawing/2014/main" id="{521C5ABF-DCB7-4F6B-8A88-A872A95BB7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D80DE5-4D07-44D6-9580-775F68BB68D3}"/>
              </a:ext>
            </a:extLst>
          </p:cNvPr>
          <p:cNvSpPr>
            <a:spLocks noGrp="1"/>
          </p:cNvSpPr>
          <p:nvPr>
            <p:ph type="sldNum" sz="quarter" idx="12"/>
          </p:nvPr>
        </p:nvSpPr>
        <p:spPr/>
        <p:txBody>
          <a:bodyPr/>
          <a:lstStyle/>
          <a:p>
            <a:fld id="{6F62B433-2F00-4434-BCFA-0C9FC8F34A7D}" type="slidenum">
              <a:rPr lang="en-US" smtClean="0"/>
              <a:t>‹#›</a:t>
            </a:fld>
            <a:endParaRPr lang="en-US"/>
          </a:p>
        </p:txBody>
      </p:sp>
    </p:spTree>
    <p:extLst>
      <p:ext uri="{BB962C8B-B14F-4D97-AF65-F5344CB8AC3E}">
        <p14:creationId xmlns:p14="http://schemas.microsoft.com/office/powerpoint/2010/main" val="4235501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96B4A-9E8C-429B-BD68-CF7E9E77F9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82599D-69F0-4252-8652-3E0576CEEE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E8D30E-5E2E-4E13-8636-76E7FE2F1F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BA072115-A6FE-4495-9C3C-9F5F4AFB2F08}"/>
              </a:ext>
            </a:extLst>
          </p:cNvPr>
          <p:cNvSpPr>
            <a:spLocks noGrp="1"/>
          </p:cNvSpPr>
          <p:nvPr>
            <p:ph type="dt" sz="half" idx="10"/>
          </p:nvPr>
        </p:nvSpPr>
        <p:spPr/>
        <p:txBody>
          <a:bodyPr/>
          <a:lstStyle/>
          <a:p>
            <a:fld id="{7F7206B3-BAF7-44BB-9F4A-C3BED707CE9C}" type="datetimeFigureOut">
              <a:rPr lang="en-US" smtClean="0"/>
              <a:t>7/22/2018</a:t>
            </a:fld>
            <a:endParaRPr lang="en-US"/>
          </a:p>
        </p:txBody>
      </p:sp>
      <p:sp>
        <p:nvSpPr>
          <p:cNvPr id="6" name="Footer Placeholder 5">
            <a:extLst>
              <a:ext uri="{FF2B5EF4-FFF2-40B4-BE49-F238E27FC236}">
                <a16:creationId xmlns:a16="http://schemas.microsoft.com/office/drawing/2014/main" id="{8917C20D-F530-485F-9082-EA0DB6B35D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4C18D0-D15B-4FF2-8929-EFDB44AA2A82}"/>
              </a:ext>
            </a:extLst>
          </p:cNvPr>
          <p:cNvSpPr>
            <a:spLocks noGrp="1"/>
          </p:cNvSpPr>
          <p:nvPr>
            <p:ph type="sldNum" sz="quarter" idx="12"/>
          </p:nvPr>
        </p:nvSpPr>
        <p:spPr/>
        <p:txBody>
          <a:bodyPr/>
          <a:lstStyle/>
          <a:p>
            <a:fld id="{6F62B433-2F00-4434-BCFA-0C9FC8F34A7D}" type="slidenum">
              <a:rPr lang="en-US" smtClean="0"/>
              <a:t>‹#›</a:t>
            </a:fld>
            <a:endParaRPr lang="en-US"/>
          </a:p>
        </p:txBody>
      </p:sp>
    </p:spTree>
    <p:extLst>
      <p:ext uri="{BB962C8B-B14F-4D97-AF65-F5344CB8AC3E}">
        <p14:creationId xmlns:p14="http://schemas.microsoft.com/office/powerpoint/2010/main" val="3233448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D23C8-3006-4E8F-B866-DEDEEDBD25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D5036C4-C34C-42E5-A3EA-BB631681D4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EB73FB-AF34-445D-89E4-9295D23228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77AA29B-9F79-4FF8-8E5D-D8C929D502F1}"/>
              </a:ext>
            </a:extLst>
          </p:cNvPr>
          <p:cNvSpPr>
            <a:spLocks noGrp="1"/>
          </p:cNvSpPr>
          <p:nvPr>
            <p:ph type="dt" sz="half" idx="10"/>
          </p:nvPr>
        </p:nvSpPr>
        <p:spPr/>
        <p:txBody>
          <a:bodyPr/>
          <a:lstStyle/>
          <a:p>
            <a:fld id="{7F7206B3-BAF7-44BB-9F4A-C3BED707CE9C}" type="datetimeFigureOut">
              <a:rPr lang="en-US" smtClean="0"/>
              <a:t>7/22/2018</a:t>
            </a:fld>
            <a:endParaRPr lang="en-US"/>
          </a:p>
        </p:txBody>
      </p:sp>
      <p:sp>
        <p:nvSpPr>
          <p:cNvPr id="6" name="Footer Placeholder 5">
            <a:extLst>
              <a:ext uri="{FF2B5EF4-FFF2-40B4-BE49-F238E27FC236}">
                <a16:creationId xmlns:a16="http://schemas.microsoft.com/office/drawing/2014/main" id="{EDE5FC2D-396A-4246-A4CC-28FAC89717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4DE80E-683F-4AAD-982D-40F417667988}"/>
              </a:ext>
            </a:extLst>
          </p:cNvPr>
          <p:cNvSpPr>
            <a:spLocks noGrp="1"/>
          </p:cNvSpPr>
          <p:nvPr>
            <p:ph type="sldNum" sz="quarter" idx="12"/>
          </p:nvPr>
        </p:nvSpPr>
        <p:spPr/>
        <p:txBody>
          <a:bodyPr/>
          <a:lstStyle/>
          <a:p>
            <a:fld id="{6F62B433-2F00-4434-BCFA-0C9FC8F34A7D}" type="slidenum">
              <a:rPr lang="en-US" smtClean="0"/>
              <a:t>‹#›</a:t>
            </a:fld>
            <a:endParaRPr lang="en-US"/>
          </a:p>
        </p:txBody>
      </p:sp>
    </p:spTree>
    <p:extLst>
      <p:ext uri="{BB962C8B-B14F-4D97-AF65-F5344CB8AC3E}">
        <p14:creationId xmlns:p14="http://schemas.microsoft.com/office/powerpoint/2010/main" val="1702949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ags" Target="../tags/tag4.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ags" Target="../tags/tag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tags" Target="../tags/tag2.xml"/><Relationship Id="rId5" Type="http://schemas.openxmlformats.org/officeDocument/2006/relationships/slideLayout" Target="../slideLayouts/slideLayout27.xml"/><Relationship Id="rId10" Type="http://schemas.openxmlformats.org/officeDocument/2006/relationships/theme" Target="../theme/theme3.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1C5E5D-FAE4-4308-85D0-3D4CCE00A8D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FFBBA7-E0D2-41F7-9165-E126DDCB68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1B08FC-4573-4C0B-AD5D-18DED40961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7206B3-BAF7-44BB-9F4A-C3BED707CE9C}" type="datetimeFigureOut">
              <a:rPr lang="en-US" smtClean="0"/>
              <a:t>7/22/2018</a:t>
            </a:fld>
            <a:endParaRPr lang="en-US"/>
          </a:p>
        </p:txBody>
      </p:sp>
      <p:sp>
        <p:nvSpPr>
          <p:cNvPr id="5" name="Footer Placeholder 4">
            <a:extLst>
              <a:ext uri="{FF2B5EF4-FFF2-40B4-BE49-F238E27FC236}">
                <a16:creationId xmlns:a16="http://schemas.microsoft.com/office/drawing/2014/main" id="{8D322863-3C9D-478F-86B3-027E0FA8B7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60A613-FAE3-44C4-8719-FC5C1D4C58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62B433-2F00-4434-BCFA-0C9FC8F34A7D}" type="slidenum">
              <a:rPr lang="en-US" smtClean="0"/>
              <a:t>‹#›</a:t>
            </a:fld>
            <a:endParaRPr lang="en-US"/>
          </a:p>
        </p:txBody>
      </p:sp>
    </p:spTree>
    <p:extLst>
      <p:ext uri="{BB962C8B-B14F-4D97-AF65-F5344CB8AC3E}">
        <p14:creationId xmlns:p14="http://schemas.microsoft.com/office/powerpoint/2010/main" val="4258295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B366BC10-884D-4E57-8643-7E1FA7D1F91C}" type="datetimeFigureOut">
              <a:rPr lang="en-US" smtClean="0">
                <a:solidFill>
                  <a:prstClr val="black">
                    <a:tint val="75000"/>
                  </a:prstClr>
                </a:solidFill>
              </a:rPr>
              <a:pPr defTabSz="914400"/>
              <a:t>7/22/2018</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A0EAC093-3AB5-49B9-A23D-D5B211A269C2}"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334989453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tangle 4"/>
          <p:cNvSpPr>
            <a:spLocks noChangeArrowheads="1"/>
          </p:cNvSpPr>
          <p:nvPr/>
        </p:nvSpPr>
        <p:spPr bwMode="auto">
          <a:xfrm>
            <a:off x="0" y="228600"/>
            <a:ext cx="11567584" cy="515938"/>
          </a:xfrm>
          <a:prstGeom prst="rect">
            <a:avLst/>
          </a:prstGeom>
          <a:solidFill>
            <a:schemeClr val="accent1"/>
          </a:solidFill>
          <a:ln w="9525" algn="ctr">
            <a:noFill/>
            <a:miter lim="800000"/>
            <a:headEnd/>
            <a:tailEnd/>
          </a:ln>
        </p:spPr>
        <p:txBody>
          <a:bodyPr lIns="928800" tIns="133200" rIns="36000" bIns="0"/>
          <a:lstStyle/>
          <a:p>
            <a:pPr eaLnBrk="0" hangingPunct="0">
              <a:lnSpc>
                <a:spcPct val="90000"/>
              </a:lnSpc>
              <a:defRPr/>
            </a:pPr>
            <a:endParaRPr lang="en-US" sz="2400" b="1" dirty="0">
              <a:solidFill>
                <a:schemeClr val="tx2"/>
              </a:solidFill>
              <a:latin typeface="Futura" pitchFamily="18" charset="0"/>
            </a:endParaRPr>
          </a:p>
        </p:txBody>
      </p:sp>
      <p:sp>
        <p:nvSpPr>
          <p:cNvPr id="1027" name="Rectangle 3"/>
          <p:cNvSpPr>
            <a:spLocks noGrp="1" noChangeArrowheads="1"/>
          </p:cNvSpPr>
          <p:nvPr>
            <p:ph type="body" idx="1"/>
          </p:nvPr>
        </p:nvSpPr>
        <p:spPr bwMode="auto">
          <a:xfrm>
            <a:off x="1200151" y="1309688"/>
            <a:ext cx="10329333" cy="5072062"/>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028" name="Rectangle 2"/>
          <p:cNvSpPr>
            <a:spLocks noGrp="1" noChangeArrowheads="1"/>
          </p:cNvSpPr>
          <p:nvPr>
            <p:ph type="title"/>
          </p:nvPr>
        </p:nvSpPr>
        <p:spPr bwMode="auto">
          <a:xfrm>
            <a:off x="1200151" y="295275"/>
            <a:ext cx="10267949" cy="4191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23" name="Text Box 11" descr="Text Box 11"/>
          <p:cNvSpPr txBox="1">
            <a:spLocks noChangeArrowheads="1"/>
          </p:cNvSpPr>
          <p:nvPr/>
        </p:nvSpPr>
        <p:spPr bwMode="auto">
          <a:xfrm>
            <a:off x="1200151" y="6470650"/>
            <a:ext cx="3359149" cy="323850"/>
          </a:xfrm>
          <a:prstGeom prst="rect">
            <a:avLst/>
          </a:prstGeom>
          <a:solidFill>
            <a:schemeClr val="bg1"/>
          </a:solidFill>
          <a:ln w="9525" algn="ctr">
            <a:noFill/>
            <a:miter lim="800000"/>
            <a:headEnd/>
            <a:tailEnd/>
          </a:ln>
          <a:effectLst/>
        </p:spPr>
        <p:txBody>
          <a:bodyPr wrap="none" lIns="0" tIns="0" rIns="0"/>
          <a:lstStyle/>
          <a:p>
            <a:pPr>
              <a:defRPr/>
            </a:pPr>
            <a:r>
              <a:rPr lang="en-GB" sz="800" dirty="0">
                <a:latin typeface="+mn-lt"/>
                <a:cs typeface="Arial" pitchFamily="34" charset="0"/>
              </a:rPr>
              <a:t>Copyright of Shell International B.V.</a:t>
            </a:r>
          </a:p>
        </p:txBody>
      </p:sp>
      <p:sp>
        <p:nvSpPr>
          <p:cNvPr id="24" name="Rectangle 6" descr="Rectangle 6"/>
          <p:cNvSpPr txBox="1">
            <a:spLocks noChangeArrowheads="1"/>
          </p:cNvSpPr>
          <p:nvPr/>
        </p:nvSpPr>
        <p:spPr bwMode="auto">
          <a:xfrm>
            <a:off x="11169651" y="6470651"/>
            <a:ext cx="355600" cy="168275"/>
          </a:xfrm>
          <a:prstGeom prst="rect">
            <a:avLst/>
          </a:prstGeom>
          <a:noFill/>
          <a:ln w="9525">
            <a:noFill/>
            <a:miter lim="800000"/>
            <a:headEnd/>
            <a:tailEnd/>
          </a:ln>
          <a:effectLst/>
        </p:spPr>
        <p:txBody>
          <a:bodyPr wrap="none" lIns="0" tIns="0" rIns="0"/>
          <a:lstStyle>
            <a:lvl1pPr algn="r">
              <a:defRPr sz="800">
                <a:solidFill>
                  <a:schemeClr val="tx1"/>
                </a:solidFill>
                <a:latin typeface="+mn-lt"/>
                <a:cs typeface="Arial" pitchFamily="34" charset="0"/>
              </a:defRPr>
            </a:lvl1pPr>
          </a:lstStyle>
          <a:p>
            <a:pPr fontAlgn="auto">
              <a:spcBef>
                <a:spcPts val="0"/>
              </a:spcBef>
              <a:spcAft>
                <a:spcPts val="0"/>
              </a:spcAft>
              <a:defRPr/>
            </a:pPr>
            <a:fld id="{AAF7D279-2055-4050-AA61-6140BFD02F29}" type="slidenum">
              <a:rPr lang="en-GB" sz="800" smtClean="0"/>
              <a:pPr fontAlgn="auto">
                <a:spcBef>
                  <a:spcPts val="0"/>
                </a:spcBef>
                <a:spcAft>
                  <a:spcPts val="0"/>
                </a:spcAft>
                <a:defRPr/>
              </a:pPr>
              <a:t>‹#›</a:t>
            </a:fld>
            <a:endParaRPr lang="en-GB" sz="800" dirty="0"/>
          </a:p>
        </p:txBody>
      </p:sp>
      <p:sp>
        <p:nvSpPr>
          <p:cNvPr id="11" name="GabGood"/>
          <p:cNvSpPr>
            <a:spLocks noChangeArrowheads="1"/>
          </p:cNvSpPr>
          <p:nvPr/>
        </p:nvSpPr>
        <p:spPr bwMode="auto">
          <a:xfrm>
            <a:off x="-12192000" y="495300"/>
            <a:ext cx="1219200" cy="495300"/>
          </a:xfrm>
          <a:prstGeom prst="cube">
            <a:avLst>
              <a:gd name="adj" fmla="val 25000"/>
            </a:avLst>
          </a:prstGeom>
          <a:solidFill>
            <a:srgbClr val="00FF00"/>
          </a:solidFill>
          <a:ln w="9525">
            <a:solidFill>
              <a:schemeClr val="tx1"/>
            </a:solidFill>
            <a:miter lim="800000"/>
            <a:headEnd/>
            <a:tailEnd/>
          </a:ln>
          <a:effectLst/>
        </p:spPr>
        <p:txBody>
          <a:bodyPr wrap="none" anchor="ctr"/>
          <a:lstStyle/>
          <a:p>
            <a:pPr>
              <a:defRPr/>
            </a:pPr>
            <a:endParaRPr lang="en-US" sz="2400" dirty="0"/>
          </a:p>
        </p:txBody>
      </p:sp>
      <p:sp>
        <p:nvSpPr>
          <p:cNvPr id="13" name="GabBad"/>
          <p:cNvSpPr>
            <a:spLocks noChangeArrowheads="1"/>
          </p:cNvSpPr>
          <p:nvPr/>
        </p:nvSpPr>
        <p:spPr bwMode="auto">
          <a:xfrm>
            <a:off x="-12192000" y="1485900"/>
            <a:ext cx="1219200" cy="495300"/>
          </a:xfrm>
          <a:prstGeom prst="cube">
            <a:avLst>
              <a:gd name="adj" fmla="val 25000"/>
            </a:avLst>
          </a:prstGeom>
          <a:solidFill>
            <a:srgbClr val="0050FF"/>
          </a:solidFill>
          <a:ln w="9525">
            <a:solidFill>
              <a:schemeClr val="tx1"/>
            </a:solidFill>
            <a:miter lim="800000"/>
            <a:headEnd/>
            <a:tailEnd/>
          </a:ln>
          <a:effectLst/>
        </p:spPr>
        <p:txBody>
          <a:bodyPr wrap="none" anchor="ctr"/>
          <a:lstStyle/>
          <a:p>
            <a:pPr>
              <a:defRPr/>
            </a:pPr>
            <a:endParaRPr lang="en-US" sz="2400" dirty="0"/>
          </a:p>
        </p:txBody>
      </p:sp>
      <p:sp>
        <p:nvSpPr>
          <p:cNvPr id="14" name="GabNul"/>
          <p:cNvSpPr>
            <a:spLocks noChangeArrowheads="1"/>
          </p:cNvSpPr>
          <p:nvPr/>
        </p:nvSpPr>
        <p:spPr bwMode="auto">
          <a:xfrm>
            <a:off x="-12192000" y="2476500"/>
            <a:ext cx="1219200" cy="495300"/>
          </a:xfrm>
          <a:prstGeom prst="cube">
            <a:avLst>
              <a:gd name="adj" fmla="val 25000"/>
            </a:avLst>
          </a:prstGeom>
          <a:solidFill>
            <a:srgbClr val="808080"/>
          </a:solidFill>
          <a:ln w="9525">
            <a:solidFill>
              <a:schemeClr val="tx1"/>
            </a:solidFill>
            <a:miter lim="800000"/>
            <a:headEnd/>
            <a:tailEnd/>
          </a:ln>
          <a:effectLst/>
        </p:spPr>
        <p:txBody>
          <a:bodyPr wrap="none" anchor="ctr"/>
          <a:lstStyle/>
          <a:p>
            <a:pPr>
              <a:defRPr/>
            </a:pPr>
            <a:endParaRPr lang="en-US" sz="2400" dirty="0"/>
          </a:p>
        </p:txBody>
      </p:sp>
      <p:sp>
        <p:nvSpPr>
          <p:cNvPr id="17" name="Rectangle 28"/>
          <p:cNvSpPr>
            <a:spLocks noChangeArrowheads="1"/>
          </p:cNvSpPr>
          <p:nvPr/>
        </p:nvSpPr>
        <p:spPr bwMode="auto">
          <a:xfrm>
            <a:off x="10917768" y="6107113"/>
            <a:ext cx="918633" cy="546100"/>
          </a:xfrm>
          <a:prstGeom prst="rect">
            <a:avLst/>
          </a:prstGeom>
          <a:solidFill>
            <a:schemeClr val="bg1"/>
          </a:solidFill>
          <a:ln w="9525">
            <a:noFill/>
            <a:miter lim="800000"/>
            <a:headEnd/>
            <a:tailEnd/>
          </a:ln>
          <a:effectLst/>
        </p:spPr>
        <p:txBody>
          <a:bodyPr wrap="none" anchor="ctr"/>
          <a:lstStyle/>
          <a:p>
            <a:pPr>
              <a:defRPr/>
            </a:pPr>
            <a:endParaRPr lang="en-US" sz="2400" dirty="0"/>
          </a:p>
        </p:txBody>
      </p:sp>
      <p:sp>
        <p:nvSpPr>
          <p:cNvPr id="19" name="GabGood"/>
          <p:cNvSpPr>
            <a:spLocks noChangeArrowheads="1"/>
          </p:cNvSpPr>
          <p:nvPr/>
        </p:nvSpPr>
        <p:spPr bwMode="auto">
          <a:xfrm>
            <a:off x="-12192000" y="495300"/>
            <a:ext cx="1219200" cy="495300"/>
          </a:xfrm>
          <a:prstGeom prst="cube">
            <a:avLst>
              <a:gd name="adj" fmla="val 25000"/>
            </a:avLst>
          </a:prstGeom>
          <a:solidFill>
            <a:srgbClr val="00FF00"/>
          </a:solidFill>
          <a:ln w="9525">
            <a:solidFill>
              <a:schemeClr val="tx1"/>
            </a:solidFill>
            <a:miter lim="800000"/>
            <a:headEnd/>
            <a:tailEnd/>
          </a:ln>
          <a:effectLst/>
        </p:spPr>
        <p:txBody>
          <a:bodyPr wrap="none" anchor="ctr"/>
          <a:lstStyle/>
          <a:p>
            <a:pPr>
              <a:defRPr/>
            </a:pPr>
            <a:endParaRPr lang="en-US" sz="2400" dirty="0"/>
          </a:p>
        </p:txBody>
      </p:sp>
      <p:sp>
        <p:nvSpPr>
          <p:cNvPr id="20" name="GabBad"/>
          <p:cNvSpPr>
            <a:spLocks noChangeArrowheads="1"/>
          </p:cNvSpPr>
          <p:nvPr/>
        </p:nvSpPr>
        <p:spPr bwMode="auto">
          <a:xfrm>
            <a:off x="-12192000" y="1485900"/>
            <a:ext cx="1219200" cy="495300"/>
          </a:xfrm>
          <a:prstGeom prst="cube">
            <a:avLst>
              <a:gd name="adj" fmla="val 25000"/>
            </a:avLst>
          </a:prstGeom>
          <a:solidFill>
            <a:srgbClr val="0050FF"/>
          </a:solidFill>
          <a:ln w="9525">
            <a:solidFill>
              <a:schemeClr val="tx1"/>
            </a:solidFill>
            <a:miter lim="800000"/>
            <a:headEnd/>
            <a:tailEnd/>
          </a:ln>
          <a:effectLst/>
        </p:spPr>
        <p:txBody>
          <a:bodyPr wrap="none" anchor="ctr"/>
          <a:lstStyle/>
          <a:p>
            <a:pPr>
              <a:defRPr/>
            </a:pPr>
            <a:endParaRPr lang="en-US" sz="2400" dirty="0"/>
          </a:p>
        </p:txBody>
      </p:sp>
      <p:sp>
        <p:nvSpPr>
          <p:cNvPr id="21" name="GabNul"/>
          <p:cNvSpPr>
            <a:spLocks noChangeArrowheads="1"/>
          </p:cNvSpPr>
          <p:nvPr/>
        </p:nvSpPr>
        <p:spPr bwMode="auto">
          <a:xfrm>
            <a:off x="-12192000" y="2476500"/>
            <a:ext cx="1219200" cy="495300"/>
          </a:xfrm>
          <a:prstGeom prst="cube">
            <a:avLst>
              <a:gd name="adj" fmla="val 25000"/>
            </a:avLst>
          </a:prstGeom>
          <a:solidFill>
            <a:srgbClr val="808080"/>
          </a:solidFill>
          <a:ln w="9525">
            <a:solidFill>
              <a:schemeClr val="tx1"/>
            </a:solidFill>
            <a:miter lim="800000"/>
            <a:headEnd/>
            <a:tailEnd/>
          </a:ln>
          <a:effectLst/>
        </p:spPr>
        <p:txBody>
          <a:bodyPr wrap="none" anchor="ctr"/>
          <a:lstStyle/>
          <a:p>
            <a:pPr>
              <a:defRPr/>
            </a:pPr>
            <a:endParaRPr lang="en-US" sz="2400" dirty="0"/>
          </a:p>
        </p:txBody>
      </p:sp>
      <p:sp>
        <p:nvSpPr>
          <p:cNvPr id="22" name="GabGood"/>
          <p:cNvSpPr>
            <a:spLocks noChangeArrowheads="1"/>
          </p:cNvSpPr>
          <p:nvPr/>
        </p:nvSpPr>
        <p:spPr bwMode="auto">
          <a:xfrm>
            <a:off x="-12192000" y="495300"/>
            <a:ext cx="1219200" cy="495300"/>
          </a:xfrm>
          <a:prstGeom prst="cube">
            <a:avLst>
              <a:gd name="adj" fmla="val 25000"/>
            </a:avLst>
          </a:prstGeom>
          <a:solidFill>
            <a:srgbClr val="00FF00"/>
          </a:solidFill>
          <a:ln w="9525">
            <a:solidFill>
              <a:schemeClr val="tx1"/>
            </a:solidFill>
            <a:miter lim="800000"/>
            <a:headEnd/>
            <a:tailEnd/>
          </a:ln>
          <a:effectLst/>
        </p:spPr>
        <p:txBody>
          <a:bodyPr wrap="none" anchor="ctr"/>
          <a:lstStyle/>
          <a:p>
            <a:pPr>
              <a:defRPr/>
            </a:pPr>
            <a:endParaRPr lang="en-US" sz="2400" dirty="0"/>
          </a:p>
        </p:txBody>
      </p:sp>
      <p:sp>
        <p:nvSpPr>
          <p:cNvPr id="26" name="GabBad"/>
          <p:cNvSpPr>
            <a:spLocks noChangeArrowheads="1"/>
          </p:cNvSpPr>
          <p:nvPr/>
        </p:nvSpPr>
        <p:spPr bwMode="auto">
          <a:xfrm>
            <a:off x="-12192000" y="1485900"/>
            <a:ext cx="1219200" cy="495300"/>
          </a:xfrm>
          <a:prstGeom prst="cube">
            <a:avLst>
              <a:gd name="adj" fmla="val 25000"/>
            </a:avLst>
          </a:prstGeom>
          <a:solidFill>
            <a:srgbClr val="0050FF"/>
          </a:solidFill>
          <a:ln w="9525">
            <a:solidFill>
              <a:schemeClr val="tx1"/>
            </a:solidFill>
            <a:miter lim="800000"/>
            <a:headEnd/>
            <a:tailEnd/>
          </a:ln>
          <a:effectLst/>
        </p:spPr>
        <p:txBody>
          <a:bodyPr wrap="none" anchor="ctr"/>
          <a:lstStyle/>
          <a:p>
            <a:pPr>
              <a:defRPr/>
            </a:pPr>
            <a:endParaRPr lang="en-US" sz="2400" dirty="0"/>
          </a:p>
        </p:txBody>
      </p:sp>
      <p:sp>
        <p:nvSpPr>
          <p:cNvPr id="27" name="GabNul"/>
          <p:cNvSpPr>
            <a:spLocks noChangeArrowheads="1"/>
          </p:cNvSpPr>
          <p:nvPr/>
        </p:nvSpPr>
        <p:spPr bwMode="auto">
          <a:xfrm>
            <a:off x="-12192000" y="2476500"/>
            <a:ext cx="1219200" cy="495300"/>
          </a:xfrm>
          <a:prstGeom prst="cube">
            <a:avLst>
              <a:gd name="adj" fmla="val 25000"/>
            </a:avLst>
          </a:prstGeom>
          <a:solidFill>
            <a:srgbClr val="808080"/>
          </a:solidFill>
          <a:ln w="9525">
            <a:solidFill>
              <a:schemeClr val="tx1"/>
            </a:solidFill>
            <a:miter lim="800000"/>
            <a:headEnd/>
            <a:tailEnd/>
          </a:ln>
          <a:effectLst/>
        </p:spPr>
        <p:txBody>
          <a:bodyPr wrap="none" anchor="ctr"/>
          <a:lstStyle/>
          <a:p>
            <a:pPr>
              <a:defRPr/>
            </a:pPr>
            <a:endParaRPr lang="en-US" sz="2400" dirty="0"/>
          </a:p>
        </p:txBody>
      </p:sp>
      <p:sp>
        <p:nvSpPr>
          <p:cNvPr id="28" name="AcnStamp_ID_1052" hidden="1"/>
          <p:cNvSpPr>
            <a:spLocks noChangeArrowheads="1"/>
          </p:cNvSpPr>
          <p:nvPr>
            <p:custDataLst>
              <p:tags r:id="rId11"/>
            </p:custDataLst>
          </p:nvPr>
        </p:nvSpPr>
        <p:spPr bwMode="gray">
          <a:xfrm>
            <a:off x="10738191" y="1387475"/>
            <a:ext cx="1216743" cy="266740"/>
          </a:xfrm>
          <a:prstGeom prst="leftRightArrow">
            <a:avLst>
              <a:gd name="adj1" fmla="val 100000"/>
              <a:gd name="adj2" fmla="val 0"/>
            </a:avLst>
          </a:prstGeom>
          <a:noFill/>
          <a:ln w="9525">
            <a:noFill/>
            <a:miter lim="800000"/>
            <a:headEnd/>
            <a:tailEnd/>
          </a:ln>
          <a:effectLst/>
        </p:spPr>
        <p:txBody>
          <a:bodyPr wrap="none" lIns="0" tIns="25400" rIns="0" bIns="25400">
            <a:spAutoFit/>
          </a:bodyPr>
          <a:lstStyle/>
          <a:p>
            <a:pPr algn="r">
              <a:defRPr/>
            </a:pPr>
            <a:r>
              <a:rPr lang="en-GB" sz="1400" b="1" dirty="0"/>
              <a:t>MASTER STAMP</a:t>
            </a:r>
          </a:p>
        </p:txBody>
      </p:sp>
      <p:cxnSp>
        <p:nvCxnSpPr>
          <p:cNvPr id="1042" name="AcnStpConnector_ID_1053" hidden="1"/>
          <p:cNvCxnSpPr>
            <a:cxnSpLocks noChangeShapeType="1"/>
          </p:cNvCxnSpPr>
          <p:nvPr>
            <p:custDataLst>
              <p:tags r:id="rId12"/>
            </p:custDataLst>
          </p:nvPr>
        </p:nvCxnSpPr>
        <p:spPr bwMode="gray">
          <a:xfrm>
            <a:off x="10204451" y="1387475"/>
            <a:ext cx="1750483" cy="0"/>
          </a:xfrm>
          <a:prstGeom prst="straightConnector1">
            <a:avLst/>
          </a:prstGeom>
          <a:noFill/>
          <a:ln w="9525">
            <a:solidFill>
              <a:srgbClr val="000000"/>
            </a:solidFill>
            <a:round/>
            <a:headEnd/>
            <a:tailEnd/>
          </a:ln>
        </p:spPr>
      </p:cxnSp>
      <p:cxnSp>
        <p:nvCxnSpPr>
          <p:cNvPr id="1043" name="AcnStpConnector_ID_1054" hidden="1"/>
          <p:cNvCxnSpPr>
            <a:cxnSpLocks noChangeShapeType="1"/>
          </p:cNvCxnSpPr>
          <p:nvPr>
            <p:custDataLst>
              <p:tags r:id="rId13"/>
            </p:custDataLst>
          </p:nvPr>
        </p:nvCxnSpPr>
        <p:spPr bwMode="gray">
          <a:xfrm>
            <a:off x="10204451" y="1651000"/>
            <a:ext cx="1750483" cy="0"/>
          </a:xfrm>
          <a:prstGeom prst="straightConnector1">
            <a:avLst/>
          </a:prstGeom>
          <a:noFill/>
          <a:ln w="9525">
            <a:solidFill>
              <a:srgbClr val="000000"/>
            </a:solidFill>
            <a:round/>
            <a:headEnd/>
            <a:tailEnd/>
          </a:ln>
        </p:spPr>
      </p:cxnSp>
      <p:sp>
        <p:nvSpPr>
          <p:cNvPr id="31" name="Rectangle 4" descr="Rectangle 4"/>
          <p:cNvSpPr txBox="1">
            <a:spLocks noChangeArrowheads="1"/>
          </p:cNvSpPr>
          <p:nvPr/>
        </p:nvSpPr>
        <p:spPr bwMode="auto">
          <a:xfrm>
            <a:off x="9493251" y="6470650"/>
            <a:ext cx="1439333" cy="323850"/>
          </a:xfrm>
          <a:prstGeom prst="rect">
            <a:avLst/>
          </a:prstGeom>
          <a:solidFill>
            <a:schemeClr val="bg1"/>
          </a:solidFill>
          <a:ln w="9525">
            <a:noFill/>
            <a:miter lim="800000"/>
            <a:headEnd/>
            <a:tailEnd/>
          </a:ln>
          <a:effectLst/>
        </p:spPr>
        <p:txBody>
          <a:bodyPr wrap="none" lIns="0" tIns="0" rIns="0"/>
          <a:lstStyle>
            <a:lvl1pPr algn="l">
              <a:defRPr sz="800">
                <a:solidFill>
                  <a:schemeClr val="tx1"/>
                </a:solidFill>
                <a:latin typeface="+mn-lt"/>
                <a:cs typeface="Arial" pitchFamily="34" charset="0"/>
              </a:defRPr>
            </a:lvl1pPr>
          </a:lstStyle>
          <a:p>
            <a:pPr algn="ctr" fontAlgn="auto">
              <a:spcBef>
                <a:spcPts val="0"/>
              </a:spcBef>
              <a:spcAft>
                <a:spcPts val="0"/>
              </a:spcAft>
              <a:defRPr/>
            </a:pPr>
            <a:fld id="{F6F1AC0A-2E30-48FB-914D-8877925F5FE1}" type="datetime3">
              <a:rPr lang="en-US" sz="800" smtClean="0"/>
              <a:pPr algn="ctr" fontAlgn="auto">
                <a:spcBef>
                  <a:spcPts val="0"/>
                </a:spcBef>
                <a:spcAft>
                  <a:spcPts val="0"/>
                </a:spcAft>
                <a:defRPr/>
              </a:pPr>
              <a:t>22 July 2018</a:t>
            </a:fld>
            <a:endParaRPr lang="en-GB" sz="800" dirty="0"/>
          </a:p>
        </p:txBody>
      </p:sp>
    </p:spTree>
    <p:extLst>
      <p:ext uri="{BB962C8B-B14F-4D97-AF65-F5344CB8AC3E}">
        <p14:creationId xmlns:p14="http://schemas.microsoft.com/office/powerpoint/2010/main" val="148724395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Lst>
  <p:transition>
    <p:fade/>
  </p:transition>
  <p:hf hdr="0" ftr="0" dt="0"/>
  <p:txStyles>
    <p:titleStyle>
      <a:lvl1pPr algn="l" rtl="0" eaLnBrk="0" fontAlgn="base" hangingPunct="0">
        <a:spcBef>
          <a:spcPct val="0"/>
        </a:spcBef>
        <a:spcAft>
          <a:spcPct val="0"/>
        </a:spcAft>
        <a:defRPr sz="2000" b="1" kern="1200">
          <a:solidFill>
            <a:schemeClr val="accent2"/>
          </a:solidFill>
          <a:latin typeface="+mj-lt"/>
          <a:ea typeface="+mj-ea"/>
          <a:cs typeface="+mj-cs"/>
        </a:defRPr>
      </a:lvl1pPr>
      <a:lvl2pPr algn="l" rtl="0" eaLnBrk="0" fontAlgn="base" hangingPunct="0">
        <a:spcBef>
          <a:spcPct val="0"/>
        </a:spcBef>
        <a:spcAft>
          <a:spcPct val="0"/>
        </a:spcAft>
        <a:defRPr sz="2000" b="1">
          <a:solidFill>
            <a:schemeClr val="accent2"/>
          </a:solidFill>
          <a:latin typeface="Futura Medium" pitchFamily="2" charset="0"/>
        </a:defRPr>
      </a:lvl2pPr>
      <a:lvl3pPr algn="l" rtl="0" eaLnBrk="0" fontAlgn="base" hangingPunct="0">
        <a:spcBef>
          <a:spcPct val="0"/>
        </a:spcBef>
        <a:spcAft>
          <a:spcPct val="0"/>
        </a:spcAft>
        <a:defRPr sz="2000" b="1">
          <a:solidFill>
            <a:schemeClr val="accent2"/>
          </a:solidFill>
          <a:latin typeface="Futura Medium" pitchFamily="2" charset="0"/>
        </a:defRPr>
      </a:lvl3pPr>
      <a:lvl4pPr algn="l" rtl="0" eaLnBrk="0" fontAlgn="base" hangingPunct="0">
        <a:spcBef>
          <a:spcPct val="0"/>
        </a:spcBef>
        <a:spcAft>
          <a:spcPct val="0"/>
        </a:spcAft>
        <a:defRPr sz="2000" b="1">
          <a:solidFill>
            <a:schemeClr val="accent2"/>
          </a:solidFill>
          <a:latin typeface="Futura Medium" pitchFamily="2" charset="0"/>
        </a:defRPr>
      </a:lvl4pPr>
      <a:lvl5pPr algn="l" rtl="0" eaLnBrk="0" fontAlgn="base" hangingPunct="0">
        <a:spcBef>
          <a:spcPct val="0"/>
        </a:spcBef>
        <a:spcAft>
          <a:spcPct val="0"/>
        </a:spcAft>
        <a:defRPr sz="2000" b="1">
          <a:solidFill>
            <a:schemeClr val="accent2"/>
          </a:solidFill>
          <a:latin typeface="Futura Medium" pitchFamily="2" charset="0"/>
        </a:defRPr>
      </a:lvl5pPr>
      <a:lvl6pPr marL="457200" algn="l" rtl="0" fontAlgn="base">
        <a:spcBef>
          <a:spcPct val="0"/>
        </a:spcBef>
        <a:spcAft>
          <a:spcPct val="0"/>
        </a:spcAft>
        <a:defRPr sz="2400" b="1">
          <a:solidFill>
            <a:schemeClr val="accent2"/>
          </a:solidFill>
          <a:latin typeface="Futura Medium" pitchFamily="2" charset="0"/>
        </a:defRPr>
      </a:lvl6pPr>
      <a:lvl7pPr marL="914400" algn="l" rtl="0" fontAlgn="base">
        <a:spcBef>
          <a:spcPct val="0"/>
        </a:spcBef>
        <a:spcAft>
          <a:spcPct val="0"/>
        </a:spcAft>
        <a:defRPr sz="2400" b="1">
          <a:solidFill>
            <a:schemeClr val="accent2"/>
          </a:solidFill>
          <a:latin typeface="Futura Medium" pitchFamily="2" charset="0"/>
        </a:defRPr>
      </a:lvl7pPr>
      <a:lvl8pPr marL="1371600" algn="l" rtl="0" fontAlgn="base">
        <a:spcBef>
          <a:spcPct val="0"/>
        </a:spcBef>
        <a:spcAft>
          <a:spcPct val="0"/>
        </a:spcAft>
        <a:defRPr sz="2400" b="1">
          <a:solidFill>
            <a:schemeClr val="accent2"/>
          </a:solidFill>
          <a:latin typeface="Futura Medium" pitchFamily="2" charset="0"/>
        </a:defRPr>
      </a:lvl8pPr>
      <a:lvl9pPr marL="1828800" algn="l" rtl="0" fontAlgn="base">
        <a:spcBef>
          <a:spcPct val="0"/>
        </a:spcBef>
        <a:spcAft>
          <a:spcPct val="0"/>
        </a:spcAft>
        <a:defRPr sz="2400" b="1">
          <a:solidFill>
            <a:schemeClr val="accent2"/>
          </a:solidFill>
          <a:latin typeface="Futura Medium" pitchFamily="2" charset="0"/>
        </a:defRPr>
      </a:lvl9pPr>
    </p:titleStyle>
    <p:bodyStyle>
      <a:lvl1pPr marL="265113" indent="-265113" algn="l" rtl="0" eaLnBrk="0" fontAlgn="base" hangingPunct="0">
        <a:lnSpc>
          <a:spcPct val="140000"/>
        </a:lnSpc>
        <a:spcBef>
          <a:spcPct val="0"/>
        </a:spcBef>
        <a:spcAft>
          <a:spcPts val="600"/>
        </a:spcAft>
        <a:buClr>
          <a:schemeClr val="accent2"/>
        </a:buClr>
        <a:buSzPct val="75000"/>
        <a:buBlip>
          <a:blip r:embed="rId14"/>
        </a:buBlip>
        <a:defRPr sz="2000" kern="1200">
          <a:solidFill>
            <a:schemeClr val="tx1"/>
          </a:solidFill>
          <a:latin typeface="+mn-lt"/>
          <a:ea typeface="+mn-ea"/>
          <a:cs typeface="+mn-cs"/>
        </a:defRPr>
      </a:lvl1pPr>
      <a:lvl2pPr marL="447675" indent="-180975" algn="l" rtl="0" eaLnBrk="0" fontAlgn="base" hangingPunct="0">
        <a:lnSpc>
          <a:spcPct val="140000"/>
        </a:lnSpc>
        <a:spcBef>
          <a:spcPct val="0"/>
        </a:spcBef>
        <a:spcAft>
          <a:spcPts val="600"/>
        </a:spcAft>
        <a:buClr>
          <a:schemeClr val="tx1"/>
        </a:buClr>
        <a:buSzPct val="75000"/>
        <a:buFont typeface="Wingdings" pitchFamily="2" charset="2"/>
        <a:buChar char="n"/>
        <a:defRPr sz="2000" kern="1200">
          <a:solidFill>
            <a:schemeClr val="tx1"/>
          </a:solidFill>
          <a:latin typeface="+mn-lt"/>
          <a:ea typeface="+mn-ea"/>
          <a:cs typeface="+mn-cs"/>
        </a:defRPr>
      </a:lvl2pPr>
      <a:lvl3pPr marL="895350" indent="-180975" algn="l" rtl="0" eaLnBrk="0" fontAlgn="base" hangingPunct="0">
        <a:lnSpc>
          <a:spcPct val="140000"/>
        </a:lnSpc>
        <a:spcBef>
          <a:spcPct val="0"/>
        </a:spcBef>
        <a:spcAft>
          <a:spcPts val="600"/>
        </a:spcAft>
        <a:buClr>
          <a:schemeClr val="tx1"/>
        </a:buClr>
        <a:buSzPct val="75000"/>
        <a:buFont typeface="Wingdings" pitchFamily="2" charset="2"/>
        <a:buChar char="n"/>
        <a:defRPr sz="1600" kern="1200">
          <a:solidFill>
            <a:schemeClr val="tx1"/>
          </a:solidFill>
          <a:latin typeface="+mn-lt"/>
          <a:ea typeface="+mn-ea"/>
          <a:cs typeface="+mn-cs"/>
        </a:defRPr>
      </a:lvl3pPr>
      <a:lvl4pPr marL="1257300" indent="-180975" algn="l" rtl="0" eaLnBrk="0" fontAlgn="base" hangingPunct="0">
        <a:lnSpc>
          <a:spcPct val="140000"/>
        </a:lnSpc>
        <a:spcBef>
          <a:spcPct val="0"/>
        </a:spcBef>
        <a:spcAft>
          <a:spcPts val="600"/>
        </a:spcAft>
        <a:buClr>
          <a:schemeClr val="tx1"/>
        </a:buClr>
        <a:buSzPct val="75000"/>
        <a:buFont typeface="Wingdings" pitchFamily="2" charset="2"/>
        <a:buChar char="n"/>
        <a:defRPr sz="12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7369" y="548680"/>
            <a:ext cx="11600484" cy="504056"/>
          </a:xfrm>
        </p:spPr>
        <p:txBody>
          <a:bodyPr>
            <a:normAutofit/>
          </a:bodyPr>
          <a:lstStyle/>
          <a:p>
            <a:pPr>
              <a:defRPr/>
            </a:pPr>
            <a:r>
              <a:rPr lang="en-US" sz="2000" b="1" dirty="0">
                <a:latin typeface="Futura Medium" panose="00000400000000000000" pitchFamily="2" charset="0"/>
              </a:rPr>
              <a:t>Project Title: DIY Restoration of Condensate Transfer Pump</a:t>
            </a:r>
          </a:p>
        </p:txBody>
      </p:sp>
      <p:sp>
        <p:nvSpPr>
          <p:cNvPr id="7" name="Text Placeholder 2"/>
          <p:cNvSpPr txBox="1">
            <a:spLocks/>
          </p:cNvSpPr>
          <p:nvPr/>
        </p:nvSpPr>
        <p:spPr>
          <a:xfrm>
            <a:off x="99277" y="1104529"/>
            <a:ext cx="11893551" cy="1949607"/>
          </a:xfrm>
          <a:prstGeom prst="rect">
            <a:avLst/>
          </a:prstGeom>
          <a:noFill/>
          <a:ln>
            <a:solidFill>
              <a:schemeClr val="tx1">
                <a:lumMod val="75000"/>
              </a:schemeClr>
            </a:solidFill>
          </a:ln>
        </p:spPr>
        <p:txBody>
          <a:bodyPr/>
          <a:lstStyle/>
          <a:p>
            <a:pPr algn="just" defTabSz="914400">
              <a:spcAft>
                <a:spcPts val="500"/>
              </a:spcAft>
              <a:defRPr/>
            </a:pPr>
            <a:r>
              <a:rPr lang="en-GB" sz="1400" b="1" u="sng" dirty="0">
                <a:latin typeface="Futura Medium" panose="00000400000000000000" pitchFamily="2" charset="0"/>
              </a:rPr>
              <a:t>Business Case/objectives</a:t>
            </a:r>
            <a:r>
              <a:rPr lang="en-GB" sz="1400" b="1" dirty="0">
                <a:latin typeface="Futura Medium" pitchFamily="2" charset="0"/>
                <a:cs typeface="Arial" charset="0"/>
              </a:rPr>
              <a:t>:   </a:t>
            </a:r>
          </a:p>
          <a:p>
            <a:pPr algn="just" defTabSz="914400">
              <a:spcAft>
                <a:spcPts val="500"/>
              </a:spcAft>
              <a:defRPr/>
            </a:pPr>
            <a:r>
              <a:rPr lang="en-US" sz="1400" dirty="0"/>
              <a:t>There was reported leaks off the Mechanical Seal of the condensate Transfer Pump P-5301A on 16/07/2018. The Condensate Transfer pump is a production critical equipment as it is required to transfer condensate stored from tanks once TNP is up to enable export. The Mech Seal failure means that the pump will not be available and that quick intervention is required. This is normally managed by 3</a:t>
            </a:r>
            <a:r>
              <a:rPr lang="en-US" sz="1400" baseline="30000" dirty="0"/>
              <a:t>rd</a:t>
            </a:r>
            <a:r>
              <a:rPr lang="en-US" sz="1400" dirty="0"/>
              <a:t> party vendor and will require a period of Vendor mobilization and logistics.</a:t>
            </a:r>
            <a:r>
              <a:rPr lang="en-GB" sz="1400" dirty="0"/>
              <a:t> </a:t>
            </a:r>
          </a:p>
          <a:p>
            <a:pPr algn="just" defTabSz="914400">
              <a:spcAft>
                <a:spcPts val="500"/>
              </a:spcAft>
              <a:defRPr/>
            </a:pPr>
            <a:r>
              <a:rPr lang="en-GB" sz="1400" dirty="0"/>
              <a:t>This initiative seeks to save the $3,000 on Vendor charges (see attached vendor contract) in addition to speedy delivery by executing the activity in-house. In addition, vendor logistics and associated HSSE risk and exposure will be totally eliminated</a:t>
            </a:r>
            <a:endParaRPr lang="en-US" sz="1400" b="1" dirty="0">
              <a:latin typeface="Futura Medium" panose="00000400000000000000" pitchFamily="2" charset="0"/>
            </a:endParaRPr>
          </a:p>
        </p:txBody>
      </p:sp>
      <p:sp>
        <p:nvSpPr>
          <p:cNvPr id="13" name="Text Placeholder 2"/>
          <p:cNvSpPr txBox="1">
            <a:spLocks/>
          </p:cNvSpPr>
          <p:nvPr/>
        </p:nvSpPr>
        <p:spPr>
          <a:xfrm>
            <a:off x="4194125" y="3211300"/>
            <a:ext cx="4832351" cy="3443003"/>
          </a:xfrm>
          <a:prstGeom prst="rect">
            <a:avLst/>
          </a:prstGeom>
          <a:ln>
            <a:solidFill>
              <a:schemeClr val="tx1">
                <a:lumMod val="75000"/>
              </a:schemeClr>
            </a:solidFill>
          </a:ln>
        </p:spPr>
        <p:txBody>
          <a:bodyPr/>
          <a:lstStyle/>
          <a:p>
            <a:pPr algn="just" defTabSz="914400">
              <a:spcAft>
                <a:spcPts val="500"/>
              </a:spcAft>
              <a:defRPr/>
            </a:pPr>
            <a:r>
              <a:rPr lang="en-US" sz="1600" b="1" u="sng" dirty="0">
                <a:latin typeface="Futura Medium" panose="00000400000000000000" pitchFamily="2" charset="0"/>
              </a:rPr>
              <a:t>Project Scope/Actions : </a:t>
            </a:r>
          </a:p>
          <a:p>
            <a:pPr marL="285750" lvl="0" indent="-285750">
              <a:buFont typeface="Wingdings" panose="05000000000000000000" pitchFamily="2" charset="2"/>
              <a:buChar char="§"/>
            </a:pPr>
            <a:r>
              <a:rPr lang="en-GB" sz="1400" dirty="0"/>
              <a:t>Raise permit and required documentation</a:t>
            </a:r>
          </a:p>
          <a:p>
            <a:pPr marL="285750" lvl="0" indent="-285750">
              <a:buFont typeface="Wingdings" panose="05000000000000000000" pitchFamily="2" charset="2"/>
              <a:buChar char="§"/>
            </a:pPr>
            <a:r>
              <a:rPr lang="en-GB" sz="1400" dirty="0"/>
              <a:t>Process and electrical isolations</a:t>
            </a:r>
          </a:p>
          <a:p>
            <a:pPr marL="285750" lvl="0" indent="-285750">
              <a:buFont typeface="Wingdings" panose="05000000000000000000" pitchFamily="2" charset="2"/>
              <a:buChar char="§"/>
            </a:pPr>
            <a:r>
              <a:rPr lang="en-GB" sz="1400" dirty="0"/>
              <a:t>Mech Seal overhaul/restoration</a:t>
            </a:r>
          </a:p>
          <a:p>
            <a:pPr marL="285750" lvl="0" indent="-285750">
              <a:buFont typeface="Wingdings" panose="05000000000000000000" pitchFamily="2" charset="2"/>
              <a:buChar char="§"/>
            </a:pPr>
            <a:r>
              <a:rPr lang="en-GB" sz="1400" dirty="0"/>
              <a:t>Commission Condensate transfer pump</a:t>
            </a:r>
          </a:p>
          <a:p>
            <a:pPr defTabSz="914400">
              <a:defRPr/>
            </a:pPr>
            <a:endParaRPr lang="en-US" sz="1400" dirty="0">
              <a:solidFill>
                <a:srgbClr val="EEECE1">
                  <a:lumMod val="50000"/>
                </a:srgbClr>
              </a:solidFill>
              <a:latin typeface="Futura Medium" panose="00000400000000000000" pitchFamily="2" charset="0"/>
            </a:endParaRPr>
          </a:p>
        </p:txBody>
      </p:sp>
      <p:sp>
        <p:nvSpPr>
          <p:cNvPr id="22" name="Text Placeholder 2"/>
          <p:cNvSpPr txBox="1">
            <a:spLocks/>
          </p:cNvSpPr>
          <p:nvPr/>
        </p:nvSpPr>
        <p:spPr>
          <a:xfrm>
            <a:off x="9156118" y="4437111"/>
            <a:ext cx="2891367" cy="2304257"/>
          </a:xfrm>
          <a:prstGeom prst="rect">
            <a:avLst/>
          </a:prstGeom>
          <a:ln>
            <a:solidFill>
              <a:schemeClr val="tx1">
                <a:lumMod val="75000"/>
              </a:schemeClr>
            </a:solidFill>
          </a:ln>
        </p:spPr>
        <p:txBody>
          <a:bodyPr/>
          <a:lstStyle/>
          <a:p>
            <a:pPr marL="0" lvl="1" defTabSz="914400">
              <a:spcBef>
                <a:spcPts val="300"/>
              </a:spcBef>
              <a:spcAft>
                <a:spcPct val="0"/>
              </a:spcAft>
            </a:pPr>
            <a:r>
              <a:rPr lang="en-US" altLang="en-US" sz="1400" dirty="0">
                <a:latin typeface="Futura Medium" panose="00000400000000000000" pitchFamily="2" charset="0"/>
              </a:rPr>
              <a:t>Project Sponsor: Ikechukwu, Onyeka</a:t>
            </a:r>
          </a:p>
          <a:p>
            <a:pPr marL="0" lvl="1" defTabSz="914400">
              <a:spcBef>
                <a:spcPts val="300"/>
              </a:spcBef>
              <a:spcAft>
                <a:spcPct val="0"/>
              </a:spcAft>
            </a:pPr>
            <a:r>
              <a:rPr lang="en-US" altLang="en-US" sz="1400" dirty="0">
                <a:latin typeface="Futura Medium" panose="00000400000000000000" pitchFamily="2" charset="0"/>
              </a:rPr>
              <a:t>Implementation </a:t>
            </a:r>
            <a:r>
              <a:rPr lang="en-US" altLang="en-US" sz="1400" dirty="0" err="1">
                <a:latin typeface="Futura Medium" panose="00000400000000000000" pitchFamily="2" charset="0"/>
              </a:rPr>
              <a:t>Lead:Ogbodu</a:t>
            </a:r>
            <a:r>
              <a:rPr lang="en-US" altLang="en-US" sz="1400" dirty="0">
                <a:latin typeface="Futura Medium" panose="00000400000000000000" pitchFamily="2" charset="0"/>
              </a:rPr>
              <a:t> </a:t>
            </a:r>
            <a:r>
              <a:rPr lang="en-US" altLang="en-US" sz="1400" dirty="0" err="1">
                <a:latin typeface="Futura Medium" panose="00000400000000000000" pitchFamily="2" charset="0"/>
              </a:rPr>
              <a:t>Rume</a:t>
            </a:r>
            <a:endParaRPr lang="en-US" altLang="en-US" sz="1400" dirty="0">
              <a:latin typeface="Futura Medium" panose="00000400000000000000" pitchFamily="2" charset="0"/>
            </a:endParaRPr>
          </a:p>
          <a:p>
            <a:pPr marL="0" lvl="1" defTabSz="914400">
              <a:spcBef>
                <a:spcPts val="300"/>
              </a:spcBef>
              <a:spcAft>
                <a:spcPct val="0"/>
              </a:spcAft>
            </a:pPr>
            <a:r>
              <a:rPr lang="en-US" altLang="en-US" sz="1400" dirty="0">
                <a:latin typeface="Futura Medium" panose="00000400000000000000" pitchFamily="2" charset="0"/>
              </a:rPr>
              <a:t>Project Team:                               1. Tennyson Ukpethu. </a:t>
            </a:r>
          </a:p>
          <a:p>
            <a:pPr marL="0" lvl="1" defTabSz="914400">
              <a:spcBef>
                <a:spcPts val="300"/>
              </a:spcBef>
              <a:spcAft>
                <a:spcPct val="0"/>
              </a:spcAft>
            </a:pPr>
            <a:r>
              <a:rPr lang="en-US" altLang="en-US" sz="1400" dirty="0">
                <a:latin typeface="Futura Medium" panose="00000400000000000000" pitchFamily="2" charset="0"/>
              </a:rPr>
              <a:t>2. Edwin Nwaugo</a:t>
            </a:r>
          </a:p>
          <a:p>
            <a:pPr marL="0" lvl="1" defTabSz="914400">
              <a:spcBef>
                <a:spcPts val="300"/>
              </a:spcBef>
              <a:spcAft>
                <a:spcPct val="0"/>
              </a:spcAft>
            </a:pPr>
            <a:r>
              <a:rPr lang="en-US" altLang="en-US" sz="1400" dirty="0">
                <a:latin typeface="Futura Medium" panose="00000400000000000000" pitchFamily="2" charset="0"/>
              </a:rPr>
              <a:t>3.Nnamdi </a:t>
            </a:r>
            <a:r>
              <a:rPr lang="en-US" altLang="en-US" sz="1400" dirty="0" err="1">
                <a:latin typeface="Futura Medium" panose="00000400000000000000" pitchFamily="2" charset="0"/>
              </a:rPr>
              <a:t>Ukpabi</a:t>
            </a:r>
            <a:endParaRPr lang="en-US" altLang="en-US" sz="1400" dirty="0">
              <a:latin typeface="Futura Medium" panose="00000400000000000000" pitchFamily="2" charset="0"/>
            </a:endParaRPr>
          </a:p>
          <a:p>
            <a:pPr marL="0" lvl="1" defTabSz="914400">
              <a:spcBef>
                <a:spcPts val="300"/>
              </a:spcBef>
              <a:spcAft>
                <a:spcPct val="0"/>
              </a:spcAft>
            </a:pPr>
            <a:r>
              <a:rPr lang="en-US" altLang="en-US" sz="1400" dirty="0">
                <a:latin typeface="Futura Medium" panose="00000400000000000000" pitchFamily="2" charset="0"/>
              </a:rPr>
              <a:t>4.Muhammed Agindotan</a:t>
            </a:r>
          </a:p>
          <a:p>
            <a:pPr marL="0" lvl="1" defTabSz="914400">
              <a:spcBef>
                <a:spcPts val="300"/>
              </a:spcBef>
              <a:spcAft>
                <a:spcPct val="0"/>
              </a:spcAft>
            </a:pPr>
            <a:r>
              <a:rPr lang="en-US" altLang="en-US" sz="1400" dirty="0">
                <a:latin typeface="Futura Medium" panose="00000400000000000000" pitchFamily="2" charset="0"/>
              </a:rPr>
              <a:t>5.Alozie </a:t>
            </a:r>
            <a:r>
              <a:rPr lang="en-US" altLang="en-US" sz="1400" dirty="0" err="1">
                <a:latin typeface="Futura Medium" panose="00000400000000000000" pitchFamily="2" charset="0"/>
              </a:rPr>
              <a:t>Alozie</a:t>
            </a:r>
            <a:endParaRPr lang="en-US" altLang="en-US" sz="1400" dirty="0">
              <a:latin typeface="Futura Medium" panose="00000400000000000000" pitchFamily="2" charset="0"/>
            </a:endParaRPr>
          </a:p>
          <a:p>
            <a:pPr marL="0" lvl="1" defTabSz="914400">
              <a:spcBef>
                <a:spcPts val="300"/>
              </a:spcBef>
              <a:spcAft>
                <a:spcPct val="0"/>
              </a:spcAft>
            </a:pPr>
            <a:endParaRPr lang="en-US" altLang="en-US" sz="1400" dirty="0">
              <a:latin typeface="Futura Medium" panose="00000400000000000000" pitchFamily="2" charset="0"/>
            </a:endParaRPr>
          </a:p>
          <a:p>
            <a:pPr marL="171450" indent="-171450" defTabSz="914400">
              <a:defRPr/>
            </a:pPr>
            <a:endParaRPr lang="en-GB" sz="1200" b="1" dirty="0">
              <a:solidFill>
                <a:srgbClr val="EEECE1">
                  <a:lumMod val="50000"/>
                </a:srgbClr>
              </a:solidFill>
              <a:latin typeface="Futura Medium" panose="00000400000000000000" pitchFamily="2" charset="0"/>
            </a:endParaRPr>
          </a:p>
          <a:p>
            <a:pPr defTabSz="914400">
              <a:defRPr/>
            </a:pPr>
            <a:endParaRPr lang="en-US" sz="1800" dirty="0">
              <a:solidFill>
                <a:srgbClr val="EEECE1">
                  <a:lumMod val="50000"/>
                </a:srgbClr>
              </a:solidFill>
              <a:latin typeface="Futura Medium" panose="00000400000000000000" pitchFamily="2" charset="0"/>
            </a:endParaRPr>
          </a:p>
          <a:p>
            <a:pPr marL="171450" indent="-171450" algn="just" defTabSz="914400">
              <a:spcBef>
                <a:spcPts val="200"/>
              </a:spcBef>
              <a:spcAft>
                <a:spcPts val="200"/>
              </a:spcAft>
              <a:buClr>
                <a:srgbClr val="9BBB59">
                  <a:lumMod val="50000"/>
                </a:srgbClr>
              </a:buClr>
              <a:buSzPct val="125000"/>
              <a:buFont typeface="Wingdings" pitchFamily="2" charset="2"/>
              <a:buChar char="§"/>
              <a:defRPr/>
            </a:pPr>
            <a:endParaRPr lang="en-US" sz="1800" dirty="0">
              <a:solidFill>
                <a:srgbClr val="EEECE1">
                  <a:lumMod val="50000"/>
                </a:srgbClr>
              </a:solidFill>
              <a:latin typeface="Futura Medium" panose="00000400000000000000" pitchFamily="2" charset="0"/>
            </a:endParaRPr>
          </a:p>
        </p:txBody>
      </p:sp>
      <p:sp>
        <p:nvSpPr>
          <p:cNvPr id="10" name="Text Placeholder 2"/>
          <p:cNvSpPr txBox="1">
            <a:spLocks/>
          </p:cNvSpPr>
          <p:nvPr/>
        </p:nvSpPr>
        <p:spPr>
          <a:xfrm>
            <a:off x="174793" y="4770290"/>
            <a:ext cx="3956049" cy="1971078"/>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GB" sz="1400" b="1" u="sng" dirty="0">
                <a:latin typeface="Futura Medium" panose="00000400000000000000" pitchFamily="2" charset="0"/>
              </a:rPr>
              <a:t>High-level Timeline:</a:t>
            </a:r>
          </a:p>
          <a:p>
            <a:pPr marL="285750" indent="-285750" algn="just" defTabSz="914400">
              <a:spcAft>
                <a:spcPts val="500"/>
              </a:spcAft>
              <a:buFont typeface="Wingdings" panose="05000000000000000000" pitchFamily="2" charset="2"/>
              <a:buChar char="§"/>
              <a:defRPr/>
            </a:pPr>
            <a:r>
              <a:rPr lang="en-GB" sz="1400" dirty="0">
                <a:latin typeface="Futura Medium" panose="00000400000000000000" pitchFamily="2" charset="0"/>
              </a:rPr>
              <a:t>L0: 21/07/2018</a:t>
            </a:r>
          </a:p>
          <a:p>
            <a:pPr marL="285750" indent="-285750" algn="just" defTabSz="914400">
              <a:spcAft>
                <a:spcPts val="500"/>
              </a:spcAft>
              <a:buFont typeface="Wingdings" panose="05000000000000000000" pitchFamily="2" charset="2"/>
              <a:buChar char="§"/>
              <a:defRPr/>
            </a:pPr>
            <a:r>
              <a:rPr lang="en-GB" sz="1400" dirty="0">
                <a:latin typeface="Futura Medium" panose="00000400000000000000" pitchFamily="2" charset="0"/>
              </a:rPr>
              <a:t>L1: 22/07/2018</a:t>
            </a:r>
          </a:p>
          <a:p>
            <a:pPr marL="285750" indent="-285750" algn="just" defTabSz="914400">
              <a:spcAft>
                <a:spcPts val="500"/>
              </a:spcAft>
              <a:buFont typeface="Wingdings" panose="05000000000000000000" pitchFamily="2" charset="2"/>
              <a:buChar char="§"/>
              <a:defRPr/>
            </a:pPr>
            <a:r>
              <a:rPr lang="en-GB" sz="1400" dirty="0">
                <a:latin typeface="Futura Medium" panose="00000400000000000000" pitchFamily="2" charset="0"/>
              </a:rPr>
              <a:t>L2: 24/07/2018</a:t>
            </a:r>
          </a:p>
          <a:p>
            <a:pPr marL="285750" indent="-285750" algn="just" defTabSz="914400">
              <a:spcAft>
                <a:spcPts val="500"/>
              </a:spcAft>
              <a:buFont typeface="Wingdings" panose="05000000000000000000" pitchFamily="2" charset="2"/>
              <a:buChar char="§"/>
              <a:defRPr/>
            </a:pPr>
            <a:r>
              <a:rPr lang="en-GB" sz="1400" dirty="0">
                <a:latin typeface="Futura Medium" panose="00000400000000000000" pitchFamily="2" charset="0"/>
              </a:rPr>
              <a:t>L3: 24/07/2018</a:t>
            </a:r>
          </a:p>
          <a:p>
            <a:pPr marL="285750" indent="-285750" algn="just" defTabSz="914400">
              <a:spcAft>
                <a:spcPts val="500"/>
              </a:spcAft>
              <a:buFont typeface="Wingdings" panose="05000000000000000000" pitchFamily="2" charset="2"/>
              <a:buChar char="§"/>
              <a:defRPr/>
            </a:pPr>
            <a:r>
              <a:rPr lang="en-GB" sz="1400" dirty="0">
                <a:latin typeface="Futura Medium" panose="00000400000000000000" pitchFamily="2" charset="0"/>
              </a:rPr>
              <a:t>L4: 25/07/2018</a:t>
            </a:r>
          </a:p>
          <a:p>
            <a:pPr marL="285750" indent="-285750" algn="just" defTabSz="914400">
              <a:spcAft>
                <a:spcPts val="500"/>
              </a:spcAft>
              <a:buFont typeface="Wingdings" panose="05000000000000000000" pitchFamily="2" charset="2"/>
              <a:buChar char="§"/>
              <a:defRPr/>
            </a:pPr>
            <a:r>
              <a:rPr lang="en-GB" sz="1400" dirty="0">
                <a:latin typeface="Futura Medium" panose="00000400000000000000" pitchFamily="2" charset="0"/>
              </a:rPr>
              <a:t>L5: 26/07/2018</a:t>
            </a:r>
          </a:p>
        </p:txBody>
      </p:sp>
      <p:sp>
        <p:nvSpPr>
          <p:cNvPr id="11" name="Text Placeholder 2"/>
          <p:cNvSpPr txBox="1">
            <a:spLocks/>
          </p:cNvSpPr>
          <p:nvPr/>
        </p:nvSpPr>
        <p:spPr>
          <a:xfrm>
            <a:off x="9116487" y="3222705"/>
            <a:ext cx="2906183" cy="1214407"/>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US" sz="1600" b="1" u="sng" dirty="0">
                <a:latin typeface="Futura Medium" panose="00000400000000000000" pitchFamily="2" charset="0"/>
              </a:rPr>
              <a:t>Critical Success Factors:</a:t>
            </a:r>
            <a:endParaRPr lang="en-GB" sz="1600" dirty="0">
              <a:latin typeface="Futura Medium" panose="00000400000000000000" pitchFamily="2" charset="0"/>
            </a:endParaRPr>
          </a:p>
          <a:p>
            <a:pPr marL="171450" indent="-171450" defTabSz="914400">
              <a:spcBef>
                <a:spcPts val="300"/>
              </a:spcBef>
              <a:buFont typeface="Wingdings" pitchFamily="2" charset="2"/>
              <a:buChar char="§"/>
              <a:defRPr/>
            </a:pPr>
            <a:r>
              <a:rPr lang="en-GB" sz="1400" dirty="0">
                <a:latin typeface="Futura Medium" panose="00000400000000000000" pitchFamily="2" charset="0"/>
              </a:rPr>
              <a:t>Initiative approval on time</a:t>
            </a:r>
          </a:p>
          <a:p>
            <a:pPr marL="171450" indent="-171450" defTabSz="914400">
              <a:spcBef>
                <a:spcPts val="300"/>
              </a:spcBef>
              <a:buFont typeface="Wingdings" pitchFamily="2" charset="2"/>
              <a:buChar char="§"/>
              <a:defRPr/>
            </a:pPr>
            <a:r>
              <a:rPr lang="en-GB" sz="1400" dirty="0">
                <a:latin typeface="Futura Medium" panose="00000400000000000000" pitchFamily="2" charset="0"/>
              </a:rPr>
              <a:t>Successful commissioning of firewater pump</a:t>
            </a:r>
            <a:endParaRPr lang="en-US" sz="1800" dirty="0">
              <a:solidFill>
                <a:srgbClr val="EEECE1">
                  <a:lumMod val="50000"/>
                </a:srgbClr>
              </a:solidFill>
              <a:latin typeface="Futura Medium" panose="00000400000000000000" pitchFamily="2" charset="0"/>
            </a:endParaRPr>
          </a:p>
        </p:txBody>
      </p:sp>
      <p:sp>
        <p:nvSpPr>
          <p:cNvPr id="12" name="Text Placeholder 2"/>
          <p:cNvSpPr txBox="1">
            <a:spLocks/>
          </p:cNvSpPr>
          <p:nvPr/>
        </p:nvSpPr>
        <p:spPr>
          <a:xfrm>
            <a:off x="129118" y="3204726"/>
            <a:ext cx="4065007" cy="1376402"/>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US" sz="1600" b="1" u="sng" dirty="0">
                <a:latin typeface="Futura Medium" panose="00000400000000000000" pitchFamily="2" charset="0"/>
              </a:rPr>
              <a:t>Potential Benefits &amp; Measurement:</a:t>
            </a:r>
          </a:p>
          <a:p>
            <a:pPr marL="171450" lvl="0" indent="-171450">
              <a:buFont typeface="Wingdings" panose="05000000000000000000" pitchFamily="2" charset="2"/>
              <a:buChar char="§"/>
            </a:pPr>
            <a:r>
              <a:rPr lang="en-GB" sz="1200" dirty="0"/>
              <a:t>Cost savings of $12,000</a:t>
            </a:r>
          </a:p>
          <a:p>
            <a:pPr marL="171450" lvl="0" indent="-171450">
              <a:buFont typeface="Wingdings" panose="05000000000000000000" pitchFamily="2" charset="2"/>
              <a:buChar char="§"/>
            </a:pPr>
            <a:r>
              <a:rPr lang="en-GB" sz="1200" dirty="0"/>
              <a:t>Elimination of Logistics and associated risk</a:t>
            </a:r>
          </a:p>
          <a:p>
            <a:pPr marL="171450" lvl="0" indent="-171450">
              <a:buFont typeface="Wingdings" panose="05000000000000000000" pitchFamily="2" charset="2"/>
              <a:buChar char="§"/>
            </a:pPr>
            <a:r>
              <a:rPr lang="en-GB" sz="1200" dirty="0"/>
              <a:t>Availability of Condensate transfer pump</a:t>
            </a:r>
          </a:p>
          <a:p>
            <a:pPr defTabSz="914400">
              <a:defRPr/>
            </a:pPr>
            <a:endParaRPr lang="en-GB" sz="1800" dirty="0">
              <a:solidFill>
                <a:srgbClr val="EEECE1">
                  <a:lumMod val="50000"/>
                </a:srgbClr>
              </a:solidFill>
              <a:latin typeface="Futura Medium" panose="00000400000000000000" pitchFamily="2" charset="0"/>
            </a:endParaRPr>
          </a:p>
        </p:txBody>
      </p:sp>
    </p:spTree>
    <p:extLst>
      <p:ext uri="{BB962C8B-B14F-4D97-AF65-F5344CB8AC3E}">
        <p14:creationId xmlns:p14="http://schemas.microsoft.com/office/powerpoint/2010/main" val="34057088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5090&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13&quot;&gt;&lt;elem m_fUsage=&quot;3.49063974154627576496E+00&quot;&gt;&lt;m_msothmcolidx val=&quot;0&quot;/&gt;&lt;m_rgb r=&quot;00&quot; g=&quot;70&quot; b=&quot;F9&quot;/&gt;&lt;m_nBrightness val=&quot;0&quot;/&gt;&lt;/elem&gt;&lt;elem m_fUsage=&quot;1.77914565010000025325E+00&quot;&gt;&lt;m_msothmcolidx val=&quot;0&quot;/&gt;&lt;m_rgb r=&quot;48&quot; g=&quot;FF&quot; b=&quot;A4&quot;/&gt;&lt;m_nBrightness val=&quot;0&quot;/&gt;&lt;/elem&gt;&lt;elem m_fUsage=&quot;8.65717389000000170363E-01&quot;&gt;&lt;m_msothmcolidx val=&quot;0&quot;/&gt;&lt;m_rgb r=&quot;EB&quot; g=&quot;6D&quot; b=&quot;71&quot;/&gt;&lt;m_nBrightness val=&quot;0&quot;/&gt;&lt;/elem&gt;&lt;elem m_fUsage=&quot;7.96381132094649113462E-01&quot;&gt;&lt;m_msothmcolidx val=&quot;0&quot;/&gt;&lt;m_rgb r=&quot;3C&quot; g=&quot;FF&quot; b=&quot;9D&quot;/&gt;&lt;m_nBrightness val=&quot;0&quot;/&gt;&lt;/elem&gt;&lt;elem m_fUsage=&quot;5.31441000000000163261E-01&quot;&gt;&lt;m_msothmcolidx val=&quot;0&quot;/&gt;&lt;m_rgb r=&quot;F1&quot; g=&quot;96&quot; b=&quot;98&quot;/&gt;&lt;m_nBrightness val=&quot;0&quot;/&gt;&lt;/elem&gt;&lt;elem m_fUsage=&quot;4.09016571849008470085E-01&quot;&gt;&lt;m_msothmcolidx val=&quot;0&quot;/&gt;&lt;m_rgb r=&quot;1C&quot; g=&quot;83&quot; b=&quot;F4&quot;/&gt;&lt;m_nBrightness val=&quot;0&quot;/&gt;&lt;/elem&gt;&lt;elem m_fUsage=&quot;3.13810596090000171188E-01&quot;&gt;&lt;m_msothmcolidx val=&quot;0&quot;/&gt;&lt;m_rgb r=&quot;B7&quot; g=&quot;FF&quot; b=&quot;DB&quot;/&gt;&lt;m_nBrightness val=&quot;0&quot;/&gt;&lt;/elem&gt;&lt;elem m_fUsage=&quot;2.82429536481000165171E-01&quot;&gt;&lt;m_msothmcolidx val=&quot;0&quot;/&gt;&lt;m_rgb r=&quot;F5&quot; g=&quot;B8&quot; b=&quot;B9&quot;/&gt;&lt;m_nBrightness val=&quot;0&quot;/&gt;&lt;/elem&gt;&lt;elem m_fUsage=&quot;2.71671289887568501165E-01&quot;&gt;&lt;m_msothmcolidx val=&quot;0&quot;/&gt;&lt;m_rgb r=&quot;7B&quot; g=&quot;1C&quot; b=&quot;93&quot;/&gt;&lt;m_nBrightness val=&quot;0&quot;/&gt;&lt;/elem&gt;&lt;elem m_fUsage=&quot;2.54186582832900132001E-01&quot;&gt;&lt;m_msothmcolidx val=&quot;0&quot;/&gt;&lt;m_rgb r=&quot;F8&quot; g=&quot;C2&quot; b=&quot;C4&quot;/&gt;&lt;m_nBrightness val=&quot;0&quot;/&gt;&lt;/elem&gt;&lt;elem m_fUsage=&quot;2.19903489437288629516E-01&quot;&gt;&lt;m_msothmcolidx val=&quot;0&quot;/&gt;&lt;m_rgb r=&quot;FD&quot; g=&quot;E4&quot; b=&quot;71&quot;/&gt;&lt;m_nBrightness val=&quot;0&quot;/&gt;&lt;/elem&gt;&lt;elem m_fUsage=&quot;2.16167060738324673386E-01&quot;&gt;&lt;m_msothmcolidx val=&quot;0&quot;/&gt;&lt;m_rgb r=&quot;FE&quot; g=&quot;F5&quot; b=&quot;CD&quot;/&gt;&lt;m_nBrightness val=&quot;0&quot;/&gt;&lt;/elem&gt;&lt;elem m_fUsage=&quot;9.84770902183611934744E-02&quot;&gt;&lt;m_msothmcolidx val=&quot;0&quot;/&gt;&lt;m_rgb r=&quot;09&quot; g=&quot;5E&quot; b=&quot;BB&quot;/&gt;&lt;m_nBrightness val=&quot;0&quot;/&gt;&lt;/elem&gt;&lt;/m_vecMRU&gt;&lt;/m_mruColor&gt;&lt;m_eweekdayFirstOfWeek val=&quot;2&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STYLE" val="AcnStamp"/>
  <p:tag name="DATE" val="30-5-2008 13:54:58"/>
</p:tagLst>
</file>

<file path=ppt/tags/tag3.xml><?xml version="1.0" encoding="utf-8"?>
<p:tagLst xmlns:a="http://schemas.openxmlformats.org/drawingml/2006/main" xmlns:r="http://schemas.openxmlformats.org/officeDocument/2006/relationships" xmlns:p="http://schemas.openxmlformats.org/presentationml/2006/main">
  <p:tag name="STYLE" val="AcnStpConnector"/>
  <p:tag name="DATE" val="30-5-2008 13:54:58"/>
</p:tagLst>
</file>

<file path=ppt/tags/tag4.xml><?xml version="1.0" encoding="utf-8"?>
<p:tagLst xmlns:a="http://schemas.openxmlformats.org/drawingml/2006/main" xmlns:r="http://schemas.openxmlformats.org/officeDocument/2006/relationships" xmlns:p="http://schemas.openxmlformats.org/presentationml/2006/main">
  <p:tag name="STYLE" val="AcnStpConnector"/>
  <p:tag name="DATE" val="30-5-2008 13:54:5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Interim PowerPoint Template Vista April2010">
  <a:themeElements>
    <a:clrScheme name="Shell - Colours">
      <a:dk1>
        <a:srgbClr val="595959"/>
      </a:dk1>
      <a:lt1>
        <a:srgbClr val="FFFFFF"/>
      </a:lt1>
      <a:dk2>
        <a:srgbClr val="999999"/>
      </a:dk2>
      <a:lt2>
        <a:srgbClr val="CCCCCC"/>
      </a:lt2>
      <a:accent1>
        <a:srgbClr val="F7D117"/>
      </a:accent1>
      <a:accent2>
        <a:srgbClr val="D42E12"/>
      </a:accent2>
      <a:accent3>
        <a:srgbClr val="003882"/>
      </a:accent3>
      <a:accent4>
        <a:srgbClr val="611759"/>
      </a:accent4>
      <a:accent5>
        <a:srgbClr val="00824A"/>
      </a:accent5>
      <a:accent6>
        <a:srgbClr val="DE8703"/>
      </a:accent6>
      <a:hlink>
        <a:srgbClr val="000000"/>
      </a:hlink>
      <a:folHlink>
        <a:srgbClr val="000000"/>
      </a:folHlink>
    </a:clrScheme>
    <a:fontScheme name="Shell - Fonts">
      <a:majorFont>
        <a:latin typeface="Futura Medium"/>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ts val="2100"/>
          </a:lnSpc>
          <a:spcAft>
            <a:spcPts val="1200"/>
          </a:spcAft>
          <a:defRPr dirty="0" err="1" smtClean="0"/>
        </a:defPPr>
      </a:lstStyle>
    </a:txDef>
  </a:objectDefaults>
  <a:extraClrSchemeLst/>
</a:theme>
</file>

<file path=ppt/theme/theme4.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Shell Document" ma:contentTypeID="0x0101006F0A470EEB1140E7AA14F4CE8A50B54C0001CB1477F4DD432AA86DD56CC3887AF40084C9E4099BB40D419C271D8B4FFA2B5B" ma:contentTypeVersion="265" ma:contentTypeDescription="Shell Document Content Type" ma:contentTypeScope="" ma:versionID="51a0192ed02ba1772607e1c838599c1b">
  <xsd:schema xmlns:xsd="http://www.w3.org/2001/XMLSchema" xmlns:xs="http://www.w3.org/2001/XMLSchema" xmlns:p="http://schemas.microsoft.com/office/2006/metadata/properties" xmlns:ns1="http://schemas.microsoft.com/sharepoint/v3" xmlns:ns2="94fa94db-9f68-4db9-8aad-b353dd6cd207" xmlns:ns4="d37dc61e-6134-4f77-a092-981fcd794f3a" xmlns:ns5="http://schemas.microsoft.com/sharepoint/v4" targetNamespace="http://schemas.microsoft.com/office/2006/metadata/properties" ma:root="true" ma:fieldsID="cd74e9421e095a73aa722c0fc1815f2a" ns1:_="" ns2:_="" ns4:_="" ns5:_="">
    <xsd:import namespace="http://schemas.microsoft.com/sharepoint/v3"/>
    <xsd:import namespace="94fa94db-9f68-4db9-8aad-b353dd6cd207"/>
    <xsd:import namespace="d37dc61e-6134-4f77-a092-981fcd794f3a"/>
    <xsd:import namespace="http://schemas.microsoft.com/sharepoint/v4"/>
    <xsd:element name="properties">
      <xsd:complexType>
        <xsd:sequence>
          <xsd:element name="documentManagement">
            <xsd:complexType>
              <xsd:all>
                <xsd:element ref="ns2:_dlc_DocIdUrl" minOccurs="0"/>
                <xsd:element ref="ns1:Shell_x0020_SharePoint_x0020_SAEF_x0020_SecurityClassificationTaxHTField0" minOccurs="0"/>
                <xsd:element ref="ns1:Shell_x0020_SharePoint_x0020_SAEF_x0020_ExportControlClassificationTaxHTField0" minOccurs="0"/>
                <xsd:element ref="ns1:Shell_x0020_SharePoint_x0020_SAEF_x0020_DocumentStatusTaxHTField0" minOccurs="0"/>
                <xsd:element ref="ns1:Shell_x0020_SharePoint_x0020_SAEF_x0020_DocumentTypeTaxHTField0" minOccurs="0"/>
                <xsd:element ref="ns1:Shell_x0020_SharePoint_x0020_SAEF_x0020_Owner" minOccurs="0"/>
                <xsd:element ref="ns1:Shell_x0020_SharePoint_x0020_SAEF_x0020_BusinessTaxHTField0" minOccurs="0"/>
                <xsd:element ref="ns1:Shell_x0020_SharePoint_x0020_SAEF_x0020_BusinessUnitRegionTaxHTField0" minOccurs="0"/>
                <xsd:element ref="ns1:Shell_x0020_SharePoint_x0020_SAEF_x0020_GlobalFunctionTaxHTField0" minOccurs="0"/>
                <xsd:element ref="ns1:Shell_x0020_SharePoint_x0020_SAEF_x0020_BusinessProcessTaxHTField0" minOccurs="0"/>
                <xsd:element ref="ns1:Shell_x0020_SharePoint_x0020_SAEF_x0020_LegalEntityTaxHTField0" minOccurs="0"/>
                <xsd:element ref="ns1:Shell_x0020_SharePoint_x0020_SAEF_x0020_WorkgroupIDTaxHTField0" minOccurs="0"/>
                <xsd:element ref="ns1:Shell_x0020_SharePoint_x0020_SAEF_x0020_SiteCollectionName"/>
                <xsd:element ref="ns1:Shell_x0020_SharePoint_x0020_SAEF_x0020_SiteOwner"/>
                <xsd:element ref="ns1:Shell_x0020_SharePoint_x0020_SAEF_x0020_LanguageTaxHTField0" minOccurs="0"/>
                <xsd:element ref="ns1:Shell_x0020_SharePoint_x0020_SAEF_x0020_CountryOfJurisdictionTaxHTField0" minOccurs="0"/>
                <xsd:element ref="ns1:Shell_x0020_SharePoint_x0020_SAEF_x0020_Collection"/>
                <xsd:element ref="ns1:Shell_x0020_SharePoint_x0020_SAEF_x0020_KeepFileLocal"/>
                <xsd:element ref="ns1:Shell_x0020_SharePoint_x0020_SAEF_x0020_AssetIdentifier" minOccurs="0"/>
                <xsd:element ref="ns2:_dlc_DocId" minOccurs="0"/>
                <xsd:element ref="ns2:_dlc_DocIdPersistId" minOccurs="0"/>
                <xsd:element ref="ns1:Shell_x0020_SharePoint_x0020_SAEF_x0020_FilePlanRecordType" minOccurs="0"/>
                <xsd:element ref="ns1:Shell_x0020_SharePoint_x0020_SAEF_x0020_RecordStatus" minOccurs="0"/>
                <xsd:element ref="ns1:Shell_x0020_SharePoint_x0020_SAEF_x0020_Declarer" minOccurs="0"/>
                <xsd:element ref="ns1:Shell_x0020_SharePoint_x0020_SAEF_x0020_IsRecord" minOccurs="0"/>
                <xsd:element ref="ns1:Shell_x0020_SharePoint_x0020_SAEF_x0020_TRIMRecordNumber" minOccurs="0"/>
                <xsd:element ref="ns1:_dlc_Exempt" minOccurs="0"/>
                <xsd:element ref="ns1:_dlc_ExpireDateSaved" minOccurs="0"/>
                <xsd:element ref="ns1:_dlc_ExpireDate" minOccurs="0"/>
                <xsd:element ref="ns2:TaxCatchAll" minOccurs="0"/>
                <xsd:element ref="ns2:TaxCatchAllLabel" minOccurs="0"/>
                <xsd:element ref="ns1:AverageRating" minOccurs="0"/>
                <xsd:element ref="ns1:RatingCount" minOccurs="0"/>
                <xsd:element ref="ns4:LivelinkID" minOccurs="0"/>
                <xsd:element ref="ns4:Folder_x0020_STRUCTURE" minOccurs="0"/>
                <xsd:element ref="ns4:Livelink_x0020_Instance_x0020_Column" minOccurs="0"/>
                <xsd:element ref="ns4:Issue_Date" minOccurs="0"/>
                <xsd:element ref="ns4:Review_Date" minOccurs="0"/>
                <xsd:element ref="ns4:Organisation" minOccurs="0"/>
                <xsd:element ref="ns4:Recipients" minOccurs="0"/>
                <xsd:element ref="ns4:Document_Numbers" minOccurs="0"/>
                <xsd:element ref="ns4:Cross_References" minOccurs="0"/>
                <xsd:element ref="ns4:Revision_Code" minOccurs="0"/>
                <xsd:element ref="ns4:Media" minOccurs="0"/>
                <xsd:element ref="ns4:Media_Location" minOccurs="0"/>
                <xsd:element ref="ns4:Language" minOccurs="0"/>
                <xsd:element ref="ns4:Volume_Number" minOccurs="0"/>
                <xsd:element ref="ns4:Records_x0020_Implicit_x0020_Declare_Origin" minOccurs="0"/>
                <xsd:element ref="ns4:Export_x0020_Control" minOccurs="0"/>
                <xsd:element ref="ns5: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Shell_x0020_SharePoint_x0020_SAEF_x0020_SecurityClassificationTaxHTField0" ma:index="3" ma:taxonomy="true" ma:internalName="Shell_x0020_SharePoint_x0020_SAEF_x0020_SecurityClassificationTaxHTField0" ma:taxonomyFieldName="Shell_x0020_SharePoint_x0020_SAEF_x0020_SecurityClassification" ma:displayName="Security Classification" ma:default="8;#Restricted|21aa7f98-4035-4019-a764-107acb7269af" ma:fieldId="{2ce2f798-4e95-48f9-a317-73f854109466}" ma:sspId="b9f46dd1-24cc-42ee-81c0-d22fe755409c" ma:termSetId="daf890f0-167e-4ee2-a9fd-a81536ed8167" ma:anchorId="00000000-0000-0000-0000-000000000000" ma:open="false" ma:isKeyword="false">
      <xsd:complexType>
        <xsd:sequence>
          <xsd:element ref="pc:Terms" minOccurs="0" maxOccurs="1"/>
        </xsd:sequence>
      </xsd:complexType>
    </xsd:element>
    <xsd:element name="Shell_x0020_SharePoint_x0020_SAEF_x0020_ExportControlClassificationTaxHTField0" ma:index="5" nillable="true" ma:taxonomy="true" ma:internalName="Shell_x0020_SharePoint_x0020_SAEF_x0020_ExportControlClassificationTaxHTField0" ma:taxonomyFieldName="Shell_x0020_SharePoint_x0020_SAEF_x0020_ExportControlClassification" ma:displayName="Export Control" ma:default="9;#Non-US content - Non Controlled|2ac8835e-0587-4096-a6e2-1f68da1e6cb3" ma:fieldId="{334f96ae-8e6f-4bca-bd92-9698e8369ad6}" ma:sspId="b9f46dd1-24cc-42ee-81c0-d22fe755409c" ma:termSetId="0a37200c-155d-4bd2-8a71-6ee4023d1aad" ma:anchorId="00000000-0000-0000-0000-000000000000" ma:open="false" ma:isKeyword="false">
      <xsd:complexType>
        <xsd:sequence>
          <xsd:element ref="pc:Terms" minOccurs="0" maxOccurs="1"/>
        </xsd:sequence>
      </xsd:complexType>
    </xsd:element>
    <xsd:element name="Shell_x0020_SharePoint_x0020_SAEF_x0020_DocumentStatusTaxHTField0" ma:index="7" ma:taxonomy="true" ma:internalName="Shell_x0020_SharePoint_x0020_SAEF_x0020_DocumentStatusTaxHTField0" ma:taxonomyFieldName="Shell_x0020_SharePoint_x0020_SAEF_x0020_DocumentStatus" ma:displayName="Document Status" ma:default="11;#Draft|1c86f377-7d91-4c95-bd5b-c18c83fe0aa5" ma:fieldId="{627a77c6-2170-43dd-a0ef-eb6a3870ea75}" ma:sspId="b9f46dd1-24cc-42ee-81c0-d22fe755409c" ma:termSetId="935aba77-d2cb-414d-bb70-87b73a0515d8" ma:anchorId="00000000-0000-0000-0000-000000000000" ma:open="false" ma:isKeyword="false">
      <xsd:complexType>
        <xsd:sequence>
          <xsd:element ref="pc:Terms" minOccurs="0" maxOccurs="1"/>
        </xsd:sequence>
      </xsd:complexType>
    </xsd:element>
    <xsd:element name="Shell_x0020_SharePoint_x0020_SAEF_x0020_DocumentTypeTaxHTField0" ma:index="9" ma:taxonomy="true" ma:internalName="Shell_x0020_SharePoint_x0020_SAEF_x0020_DocumentTypeTaxHTField0" ma:taxonomyFieldName="Shell_x0020_SharePoint_x0020_SAEF_x0020_DocumentType" ma:displayName="Document Type" ma:default="" ma:fieldId="{566fdc14-b4fa-46ee-a88e-e2aac7ad2eac}" ma:sspId="b9f46dd1-24cc-42ee-81c0-d22fe755409c" ma:termSetId="c44bbaaa-530b-481e-814c-1a89fe9de40e" ma:anchorId="352dd3f6-c8ee-4c48-93af-e62c944275c3" ma:open="false" ma:isKeyword="false">
      <xsd:complexType>
        <xsd:sequence>
          <xsd:element ref="pc:Terms" minOccurs="0" maxOccurs="1"/>
        </xsd:sequence>
      </xsd:complexType>
    </xsd:element>
    <xsd:element name="Shell_x0020_SharePoint_x0020_SAEF_x0020_Owner" ma:index="12" nillable="true" ma:displayName="Owner" ma:internalName="Shell_x0020_SharePoint_x0020_SAEF_x0020_Owner">
      <xsd:simpleType>
        <xsd:restriction base="dms:Text"/>
      </xsd:simpleType>
    </xsd:element>
    <xsd:element name="Shell_x0020_SharePoint_x0020_SAEF_x0020_BusinessTaxHTField0" ma:index="13" ma:taxonomy="true" ma:internalName="Shell_x0020_SharePoint_x0020_SAEF_x0020_BusinessTaxHTField0" ma:taxonomyFieldName="Shell_x0020_SharePoint_x0020_SAEF_x0020_Business" ma:displayName="Business" ma:default="1;#Upstream International|dabf15d9-4f75-4ed1-b8a1-a0c3e2a85888" ma:fieldId="{0d7acb72-5c17-4ee6-b184-d60d15597f6a}"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BusinessUnitRegionTaxHTField0" ma:index="15" ma:taxonomy="true" ma:internalName="Shell_x0020_SharePoint_x0020_SAEF_x0020_BusinessUnitRegionTaxHTField0" ma:taxonomyFieldName="Shell_x0020_SharePoint_x0020_SAEF_x0020_BusinessUnitRegion" ma:displayName="Business Unit/Region" ma:default="2;#Sub-Saharan Africa|9d13514c-804d-40ff-8e8a-f6825f62fb70" ma:fieldId="{98984985-015b-4079-8918-b5a01b45e4b3}"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GlobalFunctionTaxHTField0" ma:index="17" ma:taxonomy="true" ma:internalName="Shell_x0020_SharePoint_x0020_SAEF_x0020_GlobalFunctionTaxHTField0" ma:taxonomyFieldName="Shell_x0020_SharePoint_x0020_SAEF_x0020_GlobalFunction" ma:displayName="Business Function" ma:default="3;#Not Applicable|ddce64fb-3cb8-4cd9-8e3d-0fe554247fd1" ma:fieldId="{1284211f-8330-48b1-a5cc-ec1f0d9b0f7a}" ma:sspId="b9f46dd1-24cc-42ee-81c0-d22fe755409c" ma:termSetId="354c4cc3-2d4b-4608-9bbd-a538d7fca2d9" ma:anchorId="00000000-0000-0000-0000-000000000000" ma:open="false" ma:isKeyword="false">
      <xsd:complexType>
        <xsd:sequence>
          <xsd:element ref="pc:Terms" minOccurs="0" maxOccurs="1"/>
        </xsd:sequence>
      </xsd:complexType>
    </xsd:element>
    <xsd:element name="Shell_x0020_SharePoint_x0020_SAEF_x0020_BusinessProcessTaxHTField0" ma:index="19" nillable="true" ma:taxonomy="true" ma:internalName="Shell_x0020_SharePoint_x0020_SAEF_x0020_BusinessProcessTaxHTField0" ma:taxonomyFieldName="Shell_x0020_SharePoint_x0020_SAEF_x0020_BusinessProcess" ma:displayName="Business Process" ma:default="10;#All - Records Management|1f68a0f2-47ab-4887-8df5-7c0616d5ad90" ma:fieldId="{f7493bb9-5348-44de-a787-5c9f505950a2}" ma:sspId="b9f46dd1-24cc-42ee-81c0-d22fe755409c" ma:termSetId="f105a133-66fc-4406-afa4-8b472c9cdbbb" ma:anchorId="00000000-0000-0000-0000-000000000000" ma:open="false" ma:isKeyword="false">
      <xsd:complexType>
        <xsd:sequence>
          <xsd:element ref="pc:Terms" minOccurs="0" maxOccurs="1"/>
        </xsd:sequence>
      </xsd:complexType>
    </xsd:element>
    <xsd:element name="Shell_x0020_SharePoint_x0020_SAEF_x0020_LegalEntityTaxHTField0" ma:index="21" ma:taxonomy="true" ma:internalName="Shell_x0020_SharePoint_x0020_SAEF_x0020_LegalEntityTaxHTField0" ma:taxonomyFieldName="Shell_x0020_SharePoint_x0020_SAEF_x0020_LegalEntity" ma:displayName="Legal Entity" ma:default="4;#The Shell Petroleum Development Company Of Nigeria Limited|b482a97d-f8dd-41c8-ab1c-99b8408fd22e" ma:fieldId="{529dd253-148e-4d10-9b8c-1444f6695d3b}" ma:sspId="b9f46dd1-24cc-42ee-81c0-d22fe755409c" ma:termSetId="94b6dd6e-4329-4f68-907b-ed5bdd50f8ac" ma:anchorId="00000000-0000-0000-0000-000000000000" ma:open="false" ma:isKeyword="false">
      <xsd:complexType>
        <xsd:sequence>
          <xsd:element ref="pc:Terms" minOccurs="0" maxOccurs="1"/>
        </xsd:sequence>
      </xsd:complexType>
    </xsd:element>
    <xsd:element name="Shell_x0020_SharePoint_x0020_SAEF_x0020_WorkgroupIDTaxHTField0" ma:index="23" ma:taxonomy="true" ma:internalName="Shell_x0020_SharePoint_x0020_SAEF_x0020_WorkgroupIDTaxHTField0" ma:taxonomyFieldName="Shell_x0020_SharePoint_x0020_SAEF_x0020_WorkgroupID" ma:displayName="TRIM Workgroup" ma:default="5;#Upstream _ Single File Plan - 22022|d3ed65c1-761d-4a84-a678-924ffd6ed182" ma:fieldId="{c47cabfe-a1bc-4e26-91b8-d95c8ce41647}" ma:sspId="b9f46dd1-24cc-42ee-81c0-d22fe755409c" ma:termSetId="85736b86-0546-4c3b-b21c-7ab07eee0568" ma:anchorId="00000000-0000-0000-0000-000000000000" ma:open="false" ma:isKeyword="false">
      <xsd:complexType>
        <xsd:sequence>
          <xsd:element ref="pc:Terms" minOccurs="0" maxOccurs="1"/>
        </xsd:sequence>
      </xsd:complexType>
    </xsd:element>
    <xsd:element name="Shell_x0020_SharePoint_x0020_SAEF_x0020_SiteCollectionName" ma:index="25" ma:displayName="Site Collection Name" ma:default="Asset Land 3 East" ma:hidden="true" ma:internalName="Shell_x0020_SharePoint_x0020_SAEF_x0020_SiteCollectionName">
      <xsd:simpleType>
        <xsd:restriction base="dms:Text"/>
      </xsd:simpleType>
    </xsd:element>
    <xsd:element name="Shell_x0020_SharePoint_x0020_SAEF_x0020_SiteOwner" ma:index="26" ma:displayName="Site Owner" ma:default="i:0#.w|africa-me\bisi.t.banigbe" ma:hidden="true" ma:internalName="Shell_x0020_SharePoint_x0020_SAEF_x0020_SiteOwner">
      <xsd:simpleType>
        <xsd:restriction base="dms:Text"/>
      </xsd:simpleType>
    </xsd:element>
    <xsd:element name="Shell_x0020_SharePoint_x0020_SAEF_x0020_LanguageTaxHTField0" ma:index="27" ma:taxonomy="true" ma:internalName="Shell_x0020_SharePoint_x0020_SAEF_x0020_LanguageTaxHTField0" ma:taxonomyFieldName="Shell_x0020_SharePoint_x0020_SAEF_x0020_Language" ma:displayName="Language" ma:default="6;#English|bd3ad5ee-f0c3-40aa-8cc8-36ef09940af3" ma:fieldId="{a99e316a-5158-4b34-9a98-5674ef8a1639}" ma:sspId="b9f46dd1-24cc-42ee-81c0-d22fe755409c" ma:termSetId="b2561cd2-09b2-4dce-b5be-021768df6dab" ma:anchorId="00000000-0000-0000-0000-000000000000" ma:open="false" ma:isKeyword="false">
      <xsd:complexType>
        <xsd:sequence>
          <xsd:element ref="pc:Terms" minOccurs="0" maxOccurs="1"/>
        </xsd:sequence>
      </xsd:complexType>
    </xsd:element>
    <xsd:element name="Shell_x0020_SharePoint_x0020_SAEF_x0020_CountryOfJurisdictionTaxHTField0" ma:index="29" ma:taxonomy="true" ma:internalName="Shell_x0020_SharePoint_x0020_SAEF_x0020_CountryOfJurisdictionTaxHTField0" ma:taxonomyFieldName="Shell_x0020_SharePoint_x0020_SAEF_x0020_CountryOfJurisdiction" ma:displayName="Country of Jurisdiction" ma:default="7;#NIGERIA|973e3eb3-a5f9-4712-a628-787e048af9f3" ma:fieldId="{dc07035f-7987-48f5-ba88-2d29e2b62c9e}" ma:sspId="b9f46dd1-24cc-42ee-81c0-d22fe755409c" ma:termSetId="a560ecad-89fd-4dcd-adad-4e15e7baec58" ma:anchorId="00000000-0000-0000-0000-000000000000" ma:open="false" ma:isKeyword="false">
      <xsd:complexType>
        <xsd:sequence>
          <xsd:element ref="pc:Terms" minOccurs="0" maxOccurs="1"/>
        </xsd:sequence>
      </xsd:complexType>
    </xsd:element>
    <xsd:element name="Shell_x0020_SharePoint_x0020_SAEF_x0020_Collection" ma:index="31" ma:displayName="Collection" ma:default="0" ma:hidden="true" ma:internalName="Shell_x0020_SharePoint_x0020_SAEF_x0020_Collection">
      <xsd:simpleType>
        <xsd:restriction base="dms:Boolean"/>
      </xsd:simpleType>
    </xsd:element>
    <xsd:element name="Shell_x0020_SharePoint_x0020_SAEF_x0020_KeepFileLocal" ma:index="32" ma:displayName="Keep File Local" ma:default="0" ma:hidden="true" ma:internalName="Shell_x0020_SharePoint_x0020_SAEF_x0020_KeepFileLocal" ma:readOnly="false">
      <xsd:simpleType>
        <xsd:restriction base="dms:Boolean"/>
      </xsd:simpleType>
    </xsd:element>
    <xsd:element name="Shell_x0020_SharePoint_x0020_SAEF_x0020_AssetIdentifier" ma:index="33" nillable="true" ma:displayName="Asset Identifier" ma:hidden="true" ma:internalName="Shell_x0020_SharePoint_x0020_SAEF_x0020_AssetIdentifier">
      <xsd:simpleType>
        <xsd:restriction base="dms:Text"/>
      </xsd:simpleType>
    </xsd:element>
    <xsd:element name="Shell_x0020_SharePoint_x0020_SAEF_x0020_FilePlanRecordType" ma:index="42" nillable="true" ma:displayName="File Plan Record Type" ma:hidden="true" ma:internalName="Shell_x0020_SharePoint_x0020_SAEF_x0020_FilePlanRecordType">
      <xsd:simpleType>
        <xsd:restriction base="dms:Text"/>
      </xsd:simpleType>
    </xsd:element>
    <xsd:element name="Shell_x0020_SharePoint_x0020_SAEF_x0020_RecordStatus" ma:index="43" nillable="true" ma:displayName="Record Status" ma:hidden="true" ma:internalName="Shell_x0020_SharePoint_x0020_SAEF_x0020_RecordStatus">
      <xsd:simpleType>
        <xsd:restriction base="dms:Text"/>
      </xsd:simpleType>
    </xsd:element>
    <xsd:element name="Shell_x0020_SharePoint_x0020_SAEF_x0020_Declarer" ma:index="44" nillable="true" ma:displayName="Declarer" ma:hidden="true" ma:internalName="Shell_x0020_SharePoint_x0020_SAEF_x0020_Declarer">
      <xsd:simpleType>
        <xsd:restriction base="dms:Text"/>
      </xsd:simpleType>
    </xsd:element>
    <xsd:element name="Shell_x0020_SharePoint_x0020_SAEF_x0020_IsRecord" ma:index="45" nillable="true" ma:displayName="Is Record" ma:hidden="true" ma:internalName="Shell_x0020_SharePoint_x0020_SAEF_x0020_IsRecord">
      <xsd:simpleType>
        <xsd:restriction base="dms:Text"/>
      </xsd:simpleType>
    </xsd:element>
    <xsd:element name="Shell_x0020_SharePoint_x0020_SAEF_x0020_TRIMRecordNumber" ma:index="46" nillable="true" ma:displayName="TRIM Record Number" ma:hidden="true" ma:internalName="Shell_x0020_SharePoint_x0020_SAEF_x0020_TRIMRecordNumber">
      <xsd:simpleType>
        <xsd:restriction base="dms:Text"/>
      </xsd:simpleType>
    </xsd:element>
    <xsd:element name="_dlc_Exempt" ma:index="47" nillable="true" ma:displayName="Exempt from Policy" ma:hidden="true" ma:internalName="_dlc_Exempt" ma:readOnly="true">
      <xsd:simpleType>
        <xsd:restriction base="dms:Unknown"/>
      </xsd:simpleType>
    </xsd:element>
    <xsd:element name="_dlc_ExpireDateSaved" ma:index="48" nillable="true" ma:displayName="Original Expiration Date" ma:hidden="true" ma:internalName="_dlc_ExpireDateSaved" ma:readOnly="true">
      <xsd:simpleType>
        <xsd:restriction base="dms:DateTime"/>
      </xsd:simpleType>
    </xsd:element>
    <xsd:element name="_dlc_ExpireDate" ma:index="49" nillable="true" ma:displayName="Expiration Date" ma:description="" ma:hidden="true" ma:indexed="true" ma:internalName="_dlc_ExpireDate" ma:readOnly="true">
      <xsd:simpleType>
        <xsd:restriction base="dms:DateTime"/>
      </xsd:simpleType>
    </xsd:element>
    <xsd:element name="AverageRating" ma:index="52" nillable="true" ma:displayName="Rating (0-5)" ma:decimals="2" ma:description="Average value of all the ratings that have been submitted" ma:hidden="true" ma:internalName="AverageRating" ma:readOnly="true">
      <xsd:simpleType>
        <xsd:restriction base="dms:Number"/>
      </xsd:simpleType>
    </xsd:element>
    <xsd:element name="RatingCount" ma:index="53" nillable="true" ma:displayName="Number of Ratings" ma:decimals="0" ma:description="Number of ratings submitted" ma:hidden="true"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94fa94db-9f68-4db9-8aad-b353dd6cd207" elementFormDefault="qualified">
    <xsd:import namespace="http://schemas.microsoft.com/office/2006/documentManagement/types"/>
    <xsd:import namespace="http://schemas.microsoft.com/office/infopath/2007/PartnerControls"/>
    <xsd:element name="_dlc_DocIdUrl" ma:index="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39" nillable="true" ma:displayName="Document ID Value" ma:description="The value of the document ID assigned to this item." ma:internalName="_dlc_DocId" ma:readOnly="true">
      <xsd:simpleType>
        <xsd:restriction base="dms:Text"/>
      </xsd:simpleType>
    </xsd:element>
    <xsd:element name="_dlc_DocIdPersistId" ma:index="41" nillable="true" ma:displayName="Persist ID" ma:description="Keep ID on add." ma:hidden="true" ma:internalName="_dlc_DocIdPersistId" ma:readOnly="true">
      <xsd:simpleType>
        <xsd:restriction base="dms:Boolean"/>
      </xsd:simpleType>
    </xsd:element>
    <xsd:element name="TaxCatchAll" ma:index="50" nillable="true" ma:displayName="Taxonomy Catch All Column" ma:description="" ma:hidden="true" ma:list="{2b6ef348-ff1b-4b7f-b0c1-bbd6950dd36a}" ma:internalName="TaxCatchAll" ma:showField="CatchAllData" ma:web="94fa94db-9f68-4db9-8aad-b353dd6cd207">
      <xsd:complexType>
        <xsd:complexContent>
          <xsd:extension base="dms:MultiChoiceLookup">
            <xsd:sequence>
              <xsd:element name="Value" type="dms:Lookup" maxOccurs="unbounded" minOccurs="0" nillable="true"/>
            </xsd:sequence>
          </xsd:extension>
        </xsd:complexContent>
      </xsd:complexType>
    </xsd:element>
    <xsd:element name="TaxCatchAllLabel" ma:index="51" nillable="true" ma:displayName="Taxonomy Catch All Column1" ma:description="" ma:hidden="true" ma:list="{2b6ef348-ff1b-4b7f-b0c1-bbd6950dd36a}" ma:internalName="TaxCatchAllLabel" ma:readOnly="true" ma:showField="CatchAllDataLabel" ma:web="94fa94db-9f68-4db9-8aad-b353dd6cd20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37dc61e-6134-4f77-a092-981fcd794f3a" elementFormDefault="qualified">
    <xsd:import namespace="http://schemas.microsoft.com/office/2006/documentManagement/types"/>
    <xsd:import namespace="http://schemas.microsoft.com/office/infopath/2007/PartnerControls"/>
    <xsd:element name="LivelinkID" ma:index="54" nillable="true" ma:displayName="LivelinkID" ma:indexed="true" ma:internalName="LivelinkID">
      <xsd:simpleType>
        <xsd:restriction base="dms:Text"/>
      </xsd:simpleType>
    </xsd:element>
    <xsd:element name="Folder_x0020_STRUCTURE" ma:index="55" nillable="true" ma:displayName="Folder STRUCTURE" ma:internalName="Folder_x0020_STRUCTURE">
      <xsd:simpleType>
        <xsd:restriction base="dms:Text"/>
      </xsd:simpleType>
    </xsd:element>
    <xsd:element name="Livelink_x0020_Instance_x0020_Column" ma:index="56" nillable="true" ma:displayName="Livelink Instance Column" ma:internalName="Livelink_x0020_Instance_x0020_Column">
      <xsd:simpleType>
        <xsd:restriction base="dms:Text"/>
      </xsd:simpleType>
    </xsd:element>
    <xsd:element name="Issue_Date" ma:index="57" nillable="true" ma:displayName="Issue_Date" ma:format="DateOnly" ma:internalName="Issue_Date">
      <xsd:simpleType>
        <xsd:restriction base="dms:DateTime"/>
      </xsd:simpleType>
    </xsd:element>
    <xsd:element name="Review_Date" ma:index="58" nillable="true" ma:displayName="Review_Date" ma:format="DateOnly" ma:internalName="Review_Date">
      <xsd:simpleType>
        <xsd:restriction base="dms:DateTime"/>
      </xsd:simpleType>
    </xsd:element>
    <xsd:element name="Organisation" ma:index="59" nillable="true" ma:displayName="Organisation" ma:internalName="Organisation">
      <xsd:simpleType>
        <xsd:restriction base="dms:Text"/>
      </xsd:simpleType>
    </xsd:element>
    <xsd:element name="Recipients" ma:index="60" nillable="true" ma:displayName="Recipients" ma:internalName="Recipients">
      <xsd:simpleType>
        <xsd:restriction base="dms:Note"/>
      </xsd:simpleType>
    </xsd:element>
    <xsd:element name="Document_Numbers" ma:index="61" nillable="true" ma:displayName="Document_Numbers" ma:internalName="Document_Numbers">
      <xsd:simpleType>
        <xsd:restriction base="dms:Note"/>
      </xsd:simpleType>
    </xsd:element>
    <xsd:element name="Cross_References" ma:index="62" nillable="true" ma:displayName="Cross_References" ma:internalName="Cross_References">
      <xsd:simpleType>
        <xsd:restriction base="dms:Note"/>
      </xsd:simpleType>
    </xsd:element>
    <xsd:element name="Revision_Code" ma:index="63" nillable="true" ma:displayName="Revision_Code" ma:internalName="Revision_Code">
      <xsd:simpleType>
        <xsd:restriction base="dms:Text"/>
      </xsd:simpleType>
    </xsd:element>
    <xsd:element name="Media" ma:index="64" nillable="true" ma:displayName="Media" ma:default="Electronic File" ma:internalName="Media">
      <xsd:simpleType>
        <xsd:restriction base="dms:Choice">
          <xsd:enumeration value="Audio"/>
          <xsd:enumeration value="Cassette"/>
          <xsd:enumeration value="CD-ROM"/>
          <xsd:enumeration value="Disk"/>
          <xsd:enumeration value="Film"/>
          <xsd:enumeration value="Electronic File"/>
          <xsd:enumeration value="Microform"/>
          <xsd:enumeration value="Paper"/>
          <xsd:enumeration value="Photograph"/>
          <xsd:enumeration value="Radiograph"/>
          <xsd:enumeration value="Tape"/>
          <xsd:enumeration value="Video"/>
          <xsd:enumeration value="?"/>
        </xsd:restriction>
      </xsd:simpleType>
    </xsd:element>
    <xsd:element name="Media_Location" ma:index="65" nillable="true" ma:displayName="Media_Location" ma:default="Livelink" ma:internalName="Media_Location">
      <xsd:simpleType>
        <xsd:restriction base="dms:Note"/>
      </xsd:simpleType>
    </xsd:element>
    <xsd:element name="Language" ma:index="66" nillable="true" ma:displayName="Language" ma:default="English" ma:internalName="Language">
      <xsd:simpleType>
        <xsd:restriction base="dms:Choice">
          <xsd:enumeration value="English"/>
          <xsd:enumeration value="French"/>
          <xsd:enumeration value="German"/>
          <xsd:enumeration value="Italian"/>
          <xsd:enumeration value="Spanish"/>
          <xsd:enumeration value="Dutch"/>
          <xsd:enumeration value="Norwegian"/>
          <xsd:enumeration value="Chinese"/>
          <xsd:enumeration value="Russian"/>
          <xsd:enumeration value="Finnish"/>
          <xsd:enumeration value="?"/>
        </xsd:restriction>
      </xsd:simpleType>
    </xsd:element>
    <xsd:element name="Volume_Number" ma:index="67" nillable="true" ma:displayName="Volume_Number" ma:internalName="Volume_Number">
      <xsd:simpleType>
        <xsd:restriction base="dms:Text"/>
      </xsd:simpleType>
    </xsd:element>
    <xsd:element name="Records_x0020_Implicit_x0020_Declare_Origin" ma:index="68" nillable="true" ma:displayName="Records Implicit Declare_Origin" ma:internalName="Records_x0020_Implicit_x0020_Declare_Origin">
      <xsd:simpleType>
        <xsd:restriction base="dms:Choice">
          <xsd:enumeration value="EPCatalog"/>
          <xsd:enumeration value="Orchestra"/>
          <xsd:enumeration value="Assai"/>
          <xsd:enumeration value="LivelinkImplicit"/>
          <xsd:enumeration value="?"/>
        </xsd:restriction>
      </xsd:simpleType>
    </xsd:element>
    <xsd:element name="Export_x0020_Control" ma:index="69" nillable="true" ma:displayName="Export Control" ma:internalName="Export_x0020_Control">
      <xsd:simpleType>
        <xsd:restriction base="dms:Choice">
          <xsd:enumeration value="Not Subject to EAR - no disclosure of technology"/>
          <xsd:enumeration value="Not Subject to EAR - publicly available"/>
          <xsd:enumeration value="Not Subject to EAR - no US content"/>
          <xsd:enumeration value="US de minimis rule"/>
          <xsd:enumeration value="EAR99"/>
          <xsd:enumeration value="Non-US controlled technology"/>
          <xsd:enumeration value="US Controlled technology"/>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70" nillable="true" ma:displayName="IconOverlay" ma:hidden="true" ma:internalName="IconOverlay"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1" ma:displayName="Author"/>
        <xsd:element ref="dcterms:created" minOccurs="0" maxOccurs="1"/>
        <xsd:element ref="dc:identifier" minOccurs="0" maxOccurs="1"/>
        <xsd:element name="contentType" minOccurs="0" maxOccurs="1" type="xsd:string" ma:index="4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94fa94db-9f68-4db9-8aad-b353dd6cd207">
      <Value>50</Value>
      <Value>11</Value>
      <Value>10</Value>
      <Value>9</Value>
      <Value>8</Value>
      <Value>7</Value>
      <Value>6</Value>
      <Value>5</Value>
      <Value>4</Value>
      <Value>3</Value>
      <Value>2</Value>
      <Value>1</Value>
    </TaxCatchAll>
    <_dlc_DocId xmlns="94fa94db-9f68-4db9-8aad-b353dd6cd207">AFFAA0624-1326894789-75430</_dlc_DocId>
    <_dlc_DocIdUrl xmlns="94fa94db-9f68-4db9-8aad-b353dd6cd207">
      <Url>https://nga001-sp.shell.com/sites/AFFAA0624/_layouts/15/DocIdRedir.aspx?ID=AFFAA0624-1326894789-75430</Url>
      <Description>AFFAA0624-1326894789-75430</Description>
    </_dlc_DocIdUrl>
    <Recipients xmlns="d37dc61e-6134-4f77-a092-981fcd794f3a" xsi:nil="true"/>
    <LivelinkID xmlns="d37dc61e-6134-4f77-a092-981fcd794f3a" xsi:nil="true"/>
    <Livelink_x0020_Instance_x0020_Column xmlns="d37dc61e-6134-4f77-a092-981fcd794f3a" xsi:nil="true"/>
    <Shell_x0020_SharePoint_x0020_SAEF_x0020_LegalEntityTaxHTField0 xmlns="http://schemas.microsoft.com/sharepoint/v3">
      <Terms xmlns="http://schemas.microsoft.com/office/infopath/2007/PartnerControls">
        <TermInfo xmlns="http://schemas.microsoft.com/office/infopath/2007/PartnerControls">
          <TermName xmlns="http://schemas.microsoft.com/office/infopath/2007/PartnerControls">The Shell Petroleum Development Company Of Nigeria Limited</TermName>
          <TermId xmlns="http://schemas.microsoft.com/office/infopath/2007/PartnerControls">b482a97d-f8dd-41c8-ab1c-99b8408fd22e</TermId>
        </TermInfo>
      </Terms>
    </Shell_x0020_SharePoint_x0020_SAEF_x0020_LegalEntityTaxHTField0>
    <Shell_x0020_SharePoint_x0020_SAEF_x0020_CountryOfJurisdictionTaxHTField0 xmlns="http://schemas.microsoft.com/sharepoint/v3">
      <Terms xmlns="http://schemas.microsoft.com/office/infopath/2007/PartnerControls">
        <TermInfo xmlns="http://schemas.microsoft.com/office/infopath/2007/PartnerControls">
          <TermName xmlns="http://schemas.microsoft.com/office/infopath/2007/PartnerControls">NIGERIA</TermName>
          <TermId xmlns="http://schemas.microsoft.com/office/infopath/2007/PartnerControls">973e3eb3-a5f9-4712-a628-787e048af9f3</TermId>
        </TermInfo>
      </Terms>
    </Shell_x0020_SharePoint_x0020_SAEF_x0020_CountryOfJurisdictionTaxHTField0>
    <Shell_x0020_SharePoint_x0020_SAEF_x0020_BusinessTaxHTField0 xmlns="http://schemas.microsoft.com/sharepoint/v3">
      <Terms xmlns="http://schemas.microsoft.com/office/infopath/2007/PartnerControls">
        <TermInfo xmlns="http://schemas.microsoft.com/office/infopath/2007/PartnerControls">
          <TermName xmlns="http://schemas.microsoft.com/office/infopath/2007/PartnerControls">Upstream International</TermName>
          <TermId xmlns="http://schemas.microsoft.com/office/infopath/2007/PartnerControls">dabf15d9-4f75-4ed1-b8a1-a0c3e2a85888</TermId>
        </TermInfo>
      </Terms>
    </Shell_x0020_SharePoint_x0020_SAEF_x0020_BusinessTaxHTField0>
    <Shell_x0020_SharePoint_x0020_SAEF_x0020_Collection xmlns="http://schemas.microsoft.com/sharepoint/v3">false</Shell_x0020_SharePoint_x0020_SAEF_x0020_Collection>
    <Media_Location xmlns="d37dc61e-6134-4f77-a092-981fcd794f3a">Livelink</Media_Location>
    <Shell_x0020_SharePoint_x0020_SAEF_x0020_RecordStatus xmlns="http://schemas.microsoft.com/sharepoint/v3" xsi:nil="true"/>
    <Volume_Number xmlns="d37dc61e-6134-4f77-a092-981fcd794f3a" xsi:nil="true"/>
    <Shell_x0020_SharePoint_x0020_SAEF_x0020_ExportControlClassificationTaxHTField0 xmlns="http://schemas.microsoft.com/sharepoint/v3">
      <Terms xmlns="http://schemas.microsoft.com/office/infopath/2007/PartnerControls">
        <TermInfo xmlns="http://schemas.microsoft.com/office/infopath/2007/PartnerControls">
          <TermName xmlns="http://schemas.microsoft.com/office/infopath/2007/PartnerControls">Non-US content - Non Controlled</TermName>
          <TermId xmlns="http://schemas.microsoft.com/office/infopath/2007/PartnerControls">2ac8835e-0587-4096-a6e2-1f68da1e6cb3</TermId>
        </TermInfo>
      </Terms>
    </Shell_x0020_SharePoint_x0020_SAEF_x0020_ExportControlClassificationTaxHTField0>
    <Shell_x0020_SharePoint_x0020_SAEF_x0020_WorkgroupIDTaxHTField0 xmlns="http://schemas.microsoft.com/sharepoint/v3">
      <Terms xmlns="http://schemas.microsoft.com/office/infopath/2007/PartnerControls">
        <TermInfo xmlns="http://schemas.microsoft.com/office/infopath/2007/PartnerControls">
          <TermName xmlns="http://schemas.microsoft.com/office/infopath/2007/PartnerControls">Upstream _ Single File Plan - 22022</TermName>
          <TermId xmlns="http://schemas.microsoft.com/office/infopath/2007/PartnerControls">d3ed65c1-761d-4a84-a678-924ffd6ed182</TermId>
        </TermInfo>
      </Terms>
    </Shell_x0020_SharePoint_x0020_SAEF_x0020_WorkgroupIDTaxHTField0>
    <IconOverlay xmlns="http://schemas.microsoft.com/sharepoint/v4" xsi:nil="true"/>
    <Shell_x0020_SharePoint_x0020_SAEF_x0020_FilePlanRecordType xmlns="http://schemas.microsoft.com/sharepoint/v3" xsi:nil="true"/>
    <Revision_Code xmlns="d37dc61e-6134-4f77-a092-981fcd794f3a" xsi:nil="true"/>
    <Shell_x0020_SharePoint_x0020_SAEF_x0020_BusinessUnitRegionTaxHTField0 xmlns="http://schemas.microsoft.com/sharepoint/v3">
      <Terms xmlns="http://schemas.microsoft.com/office/infopath/2007/PartnerControls">
        <TermInfo xmlns="http://schemas.microsoft.com/office/infopath/2007/PartnerControls">
          <TermName xmlns="http://schemas.microsoft.com/office/infopath/2007/PartnerControls">Sub-Saharan Africa</TermName>
          <TermId xmlns="http://schemas.microsoft.com/office/infopath/2007/PartnerControls">9d13514c-804d-40ff-8e8a-f6825f62fb70</TermId>
        </TermInfo>
      </Terms>
    </Shell_x0020_SharePoint_x0020_SAEF_x0020_BusinessUnitRegionTaxHTField0>
    <Shell_x0020_SharePoint_x0020_SAEF_x0020_BusinessProcessTaxHTField0 xmlns="http://schemas.microsoft.com/sharepoint/v3">
      <Terms xmlns="http://schemas.microsoft.com/office/infopath/2007/PartnerControls">
        <TermInfo xmlns="http://schemas.microsoft.com/office/infopath/2007/PartnerControls">
          <TermName xmlns="http://schemas.microsoft.com/office/infopath/2007/PartnerControls">All - Records Management</TermName>
          <TermId xmlns="http://schemas.microsoft.com/office/infopath/2007/PartnerControls">1f68a0f2-47ab-4887-8df5-7c0616d5ad90</TermId>
        </TermInfo>
      </Terms>
    </Shell_x0020_SharePoint_x0020_SAEF_x0020_BusinessProcessTaxHTField0>
    <Shell_x0020_SharePoint_x0020_SAEF_x0020_KeepFileLocal xmlns="http://schemas.microsoft.com/sharepoint/v3">false</Shell_x0020_SharePoint_x0020_SAEF_x0020_KeepFileLocal>
    <Folder_x0020_STRUCTURE xmlns="d37dc61e-6134-4f77-a092-981fcd794f3a" xsi:nil="true"/>
    <Shell_x0020_SharePoint_x0020_SAEF_x0020_DocumentStatusTaxHTField0 xmlns="http://schemas.microsoft.com/sharepoint/v3">
      <Terms xmlns="http://schemas.microsoft.com/office/infopath/2007/PartnerControls">
        <TermInfo xmlns="http://schemas.microsoft.com/office/infopath/2007/PartnerControls">
          <TermName xmlns="http://schemas.microsoft.com/office/infopath/2007/PartnerControls">Draft</TermName>
          <TermId xmlns="http://schemas.microsoft.com/office/infopath/2007/PartnerControls">1c86f377-7d91-4c95-bd5b-c18c83fe0aa5</TermId>
        </TermInfo>
      </Terms>
    </Shell_x0020_SharePoint_x0020_SAEF_x0020_DocumentStatusTaxHTField0>
    <Issue_Date xmlns="d37dc61e-6134-4f77-a092-981fcd794f3a" xsi:nil="true"/>
    <Shell_x0020_SharePoint_x0020_SAEF_x0020_LanguageTaxHTField0 xmlns="http://schemas.microsoft.com/sharepoint/v3">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bd3ad5ee-f0c3-40aa-8cc8-36ef09940af3</TermId>
        </TermInfo>
      </Terms>
    </Shell_x0020_SharePoint_x0020_SAEF_x0020_LanguageTaxHTField0>
    <Media xmlns="d37dc61e-6134-4f77-a092-981fcd794f3a">Electronic File</Media>
    <Language xmlns="d37dc61e-6134-4f77-a092-981fcd794f3a">English</Language>
    <Records_x0020_Implicit_x0020_Declare_Origin xmlns="d37dc61e-6134-4f77-a092-981fcd794f3a" xsi:nil="true"/>
    <Shell_x0020_SharePoint_x0020_SAEF_x0020_SiteOwner xmlns="http://schemas.microsoft.com/sharepoint/v3">i:0#.w|africa-me\bisi.t.banigbe</Shell_x0020_SharePoint_x0020_SAEF_x0020_SiteOwner>
    <Shell_x0020_SharePoint_x0020_SAEF_x0020_TRIMRecordNumber xmlns="http://schemas.microsoft.com/sharepoint/v3" xsi:nil="true"/>
    <Review_Date xmlns="d37dc61e-6134-4f77-a092-981fcd794f3a" xsi:nil="true"/>
    <Organisation xmlns="d37dc61e-6134-4f77-a092-981fcd794f3a" xsi:nil="true"/>
    <Cross_References xmlns="d37dc61e-6134-4f77-a092-981fcd794f3a" xsi:nil="true"/>
    <Shell_x0020_SharePoint_x0020_SAEF_x0020_IsRecord xmlns="http://schemas.microsoft.com/sharepoint/v3" xsi:nil="true"/>
    <Shell_x0020_SharePoint_x0020_SAEF_x0020_DocumentTypeTaxHTField0 xmlns="http://schemas.microsoft.com/sharepoint/v3">
      <Terms xmlns="http://schemas.microsoft.com/office/infopath/2007/PartnerControls">
        <TermInfo xmlns="http://schemas.microsoft.com/office/infopath/2007/PartnerControls">
          <TermName xmlns="http://schemas.microsoft.com/office/infopath/2007/PartnerControls">Departmental, Team, and Committee Meetings [ARM]</TermName>
          <TermId xmlns="http://schemas.microsoft.com/office/infopath/2007/PartnerControls">087747b7-e3f8-4ae5-8e21-744bffb7d900</TermId>
        </TermInfo>
      </Terms>
    </Shell_x0020_SharePoint_x0020_SAEF_x0020_DocumentTypeTaxHTField0>
    <Shell_x0020_SharePoint_x0020_SAEF_x0020_SiteCollectionName xmlns="http://schemas.microsoft.com/sharepoint/v3">Asset Land 3 East</Shell_x0020_SharePoint_x0020_SAEF_x0020_SiteCollectionName>
    <Shell_x0020_SharePoint_x0020_SAEF_x0020_SecurityClassificationTaxHTField0 xmlns="http://schemas.microsoft.com/sharepoint/v3">
      <Terms xmlns="http://schemas.microsoft.com/office/infopath/2007/PartnerControls">
        <TermInfo xmlns="http://schemas.microsoft.com/office/infopath/2007/PartnerControls">
          <TermName xmlns="http://schemas.microsoft.com/office/infopath/2007/PartnerControls">Restricted</TermName>
          <TermId xmlns="http://schemas.microsoft.com/office/infopath/2007/PartnerControls">21aa7f98-4035-4019-a764-107acb7269af</TermId>
        </TermInfo>
      </Terms>
    </Shell_x0020_SharePoint_x0020_SAEF_x0020_SecurityClassificationTaxHTField0>
    <Export_x0020_Control xmlns="d37dc61e-6134-4f77-a092-981fcd794f3a" xsi:nil="true"/>
    <Shell_x0020_SharePoint_x0020_SAEF_x0020_Owner xmlns="http://schemas.microsoft.com/sharepoint/v3" xsi:nil="true"/>
    <Shell_x0020_SharePoint_x0020_SAEF_x0020_GlobalFunctionTaxHTField0 xmlns="http://schemas.microsoft.com/sharepoint/v3">
      <Terms xmlns="http://schemas.microsoft.com/office/infopath/2007/PartnerControls">
        <TermInfo xmlns="http://schemas.microsoft.com/office/infopath/2007/PartnerControls">
          <TermName xmlns="http://schemas.microsoft.com/office/infopath/2007/PartnerControls">Not Applicable</TermName>
          <TermId xmlns="http://schemas.microsoft.com/office/infopath/2007/PartnerControls">ddce64fb-3cb8-4cd9-8e3d-0fe554247fd1</TermId>
        </TermInfo>
      </Terms>
    </Shell_x0020_SharePoint_x0020_SAEF_x0020_GlobalFunctionTaxHTField0>
    <Shell_x0020_SharePoint_x0020_SAEF_x0020_Declarer xmlns="http://schemas.microsoft.com/sharepoint/v3" xsi:nil="true"/>
    <Document_Numbers xmlns="d37dc61e-6134-4f77-a092-981fcd794f3a" xsi:nil="true"/>
    <Shell_x0020_SharePoint_x0020_SAEF_x0020_AssetIdentifier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Receiver>
    <Name>Microsoft.Office.RecordsManagement.PolicyFeatures.ExpirationEventReceiver</Name>
    <Synchronization>Synchronous</Synchronization>
    <Type>10001</Type>
    <SequenceNumber>101</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Url/>
    <Assembly>Microsoft.Office.Policy, Version=15.0.0.0, Culture=neutral, PublicKeyToken=71e9bce111e9429c</Assembly>
    <Class>Microsoft.Office.RecordsManagement.Internal.UpdateExpireDate</Class>
    <Data/>
    <Filter/>
  </Receiver>
</spe:Receivers>
</file>

<file path=customXml/itemProps1.xml><?xml version="1.0" encoding="utf-8"?>
<ds:datastoreItem xmlns:ds="http://schemas.openxmlformats.org/officeDocument/2006/customXml" ds:itemID="{B6EC4025-A5C0-44FD-832A-79F024DB1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4fa94db-9f68-4db9-8aad-b353dd6cd207"/>
    <ds:schemaRef ds:uri="d37dc61e-6134-4f77-a092-981fcd794f3a"/>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CE597B9-F879-40F4-9968-CD98FBF742AC}">
  <ds:schemaRefs>
    <ds:schemaRef ds:uri="http://www.w3.org/XML/1998/namespace"/>
    <ds:schemaRef ds:uri="http://schemas.microsoft.com/office/2006/documentManagement/types"/>
    <ds:schemaRef ds:uri="94fa94db-9f68-4db9-8aad-b353dd6cd207"/>
    <ds:schemaRef ds:uri="http://schemas.openxmlformats.org/package/2006/metadata/core-properties"/>
    <ds:schemaRef ds:uri="http://purl.org/dc/dcmitype/"/>
    <ds:schemaRef ds:uri="http://schemas.microsoft.com/office/2006/metadata/properties"/>
    <ds:schemaRef ds:uri="http://purl.org/dc/elements/1.1/"/>
    <ds:schemaRef ds:uri="http://purl.org/dc/terms/"/>
    <ds:schemaRef ds:uri="http://schemas.microsoft.com/office/infopath/2007/PartnerControls"/>
    <ds:schemaRef ds:uri="http://schemas.microsoft.com/sharepoint/v4"/>
    <ds:schemaRef ds:uri="d37dc61e-6134-4f77-a092-981fcd794f3a"/>
    <ds:schemaRef ds:uri="http://schemas.microsoft.com/sharepoint/v3"/>
  </ds:schemaRefs>
</ds:datastoreItem>
</file>

<file path=customXml/itemProps3.xml><?xml version="1.0" encoding="utf-8"?>
<ds:datastoreItem xmlns:ds="http://schemas.openxmlformats.org/officeDocument/2006/customXml" ds:itemID="{13150139-8E0C-4913-8379-71D796A0C78C}">
  <ds:schemaRefs>
    <ds:schemaRef ds:uri="http://schemas.microsoft.com/sharepoint/v3/contenttype/forms"/>
  </ds:schemaRefs>
</ds:datastoreItem>
</file>

<file path=customXml/itemProps4.xml><?xml version="1.0" encoding="utf-8"?>
<ds:datastoreItem xmlns:ds="http://schemas.openxmlformats.org/officeDocument/2006/customXml" ds:itemID="{711D8B8E-3ECA-410F-8007-9B409056E610}">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blank</Template>
  <TotalTime>2556</TotalTime>
  <Words>252</Words>
  <Application>Microsoft Office PowerPoint</Application>
  <PresentationFormat>Widescreen</PresentationFormat>
  <Paragraphs>32</Paragraphs>
  <Slides>1</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vt:i4>
      </vt:variant>
    </vt:vector>
  </HeadingPairs>
  <TitlesOfParts>
    <vt:vector size="10" baseType="lpstr">
      <vt:lpstr>Futura Medium</vt:lpstr>
      <vt:lpstr>Calibri</vt:lpstr>
      <vt:lpstr>Futura</vt:lpstr>
      <vt:lpstr>Calibri Light</vt:lpstr>
      <vt:lpstr>Arial</vt:lpstr>
      <vt:lpstr>Wingdings</vt:lpstr>
      <vt:lpstr>Office Theme</vt:lpstr>
      <vt:lpstr>Office Theme</vt:lpstr>
      <vt:lpstr>Interim PowerPoint Template Vista April2010</vt:lpstr>
      <vt:lpstr>Project Title: DIY Restoration of Condensate Transfer Pump</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Cadence Charter -  Numbering of High Tension (HT) Poles Along Our 6.6KV High Tension Line From OKGP To Remote Manifold</dc:title>
  <dc:creator>Akadiri, Olabisi SPDC-FUP/OG</dc:creator>
  <cp:lastModifiedBy>Nabage, Musa A SNEPCO-UPO/G/PLK</cp:lastModifiedBy>
  <cp:revision>359</cp:revision>
  <cp:lastPrinted>2016-11-16T07:40:38Z</cp:lastPrinted>
  <dcterms:created xsi:type="dcterms:W3CDTF">2016-08-29T09:50:08Z</dcterms:created>
  <dcterms:modified xsi:type="dcterms:W3CDTF">2018-07-22T11:42:22Z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4</vt:i4>
  </property>
  <property fmtid="{D5CDD505-2E9C-101B-9397-08002B2CF9AE}" pid="4" name="ContentTypeId">
    <vt:lpwstr>0x0101006F0A470EEB1140E7AA14F4CE8A50B54C0001CB1477F4DD432AA86DD56CC3887AF40084C9E4099BB40D419C271D8B4FFA2B5B</vt:lpwstr>
  </property>
  <property fmtid="{D5CDD505-2E9C-101B-9397-08002B2CF9AE}" pid="5" name="_dlc_DocIdItemGuid">
    <vt:lpwstr>80484abd-4c0e-4b8f-9ffe-c21eb7f95768</vt:lpwstr>
  </property>
  <property fmtid="{D5CDD505-2E9C-101B-9397-08002B2CF9AE}" pid="6" name="Legal Entity">
    <vt:lpwstr>3;#Shell U.K. Exploration and Production|6bc3a6cc-d89c-4023-81e3-b5186c40f601</vt:lpwstr>
  </property>
  <property fmtid="{D5CDD505-2E9C-101B-9397-08002B2CF9AE}" pid="7" name="Label">
    <vt:lpwstr>277;#IM DV Templates|c9160906-78a1-4cce-808c-05a718e6c480</vt:lpwstr>
  </property>
  <property fmtid="{D5CDD505-2E9C-101B-9397-08002B2CF9AE}" pid="8" name="Security Classification">
    <vt:lpwstr>9;#Restricted|21aa7f98-4035-4019-a764-107acb7269af</vt:lpwstr>
  </property>
  <property fmtid="{D5CDD505-2E9C-101B-9397-08002B2CF9AE}" pid="9" name="Export Control">
    <vt:lpwstr>8;#Non-US content - Non Controlled|2ac8835e-0587-4096-a6e2-1f68da1e6cb3</vt:lpwstr>
  </property>
  <property fmtid="{D5CDD505-2E9C-101B-9397-08002B2CF9AE}" pid="10" name="_dlc_policyId">
    <vt:lpwstr/>
  </property>
  <property fmtid="{D5CDD505-2E9C-101B-9397-08002B2CF9AE}" pid="11" name="ItemRetentionFormula">
    <vt:lpwstr/>
  </property>
  <property fmtid="{D5CDD505-2E9C-101B-9397-08002B2CF9AE}" pid="12" name="Shell SharePoint SAEF SecurityClassification">
    <vt:lpwstr>8;#Restricted|21aa7f98-4035-4019-a764-107acb7269af</vt:lpwstr>
  </property>
  <property fmtid="{D5CDD505-2E9C-101B-9397-08002B2CF9AE}" pid="13" name="Shell SharePoint SAEF LegalEntity">
    <vt:lpwstr>4;#The Shell Petroleum Development Company Of Nigeria Limited|b482a97d-f8dd-41c8-ab1c-99b8408fd22e</vt:lpwstr>
  </property>
  <property fmtid="{D5CDD505-2E9C-101B-9397-08002B2CF9AE}" pid="14" name="Shell SharePoint SAEF BusinessUnitRegion">
    <vt:lpwstr>2;#Sub-Saharan Africa|9d13514c-804d-40ff-8e8a-f6825f62fb70</vt:lpwstr>
  </property>
  <property fmtid="{D5CDD505-2E9C-101B-9397-08002B2CF9AE}" pid="15" name="Shell SharePoint SAEF GlobalFunction">
    <vt:lpwstr>3;#Not Applicable|ddce64fb-3cb8-4cd9-8e3d-0fe554247fd1</vt:lpwstr>
  </property>
  <property fmtid="{D5CDD505-2E9C-101B-9397-08002B2CF9AE}" pid="16" name="Shell SharePoint SAEF WorkgroupID">
    <vt:lpwstr>5;#Upstream _ Single File Plan - 22022|d3ed65c1-761d-4a84-a678-924ffd6ed182</vt:lpwstr>
  </property>
  <property fmtid="{D5CDD505-2E9C-101B-9397-08002B2CF9AE}" pid="17" name="Shell SharePoint SAEF CountryOfJurisdiction">
    <vt:lpwstr>7;#NIGERIA|973e3eb3-a5f9-4712-a628-787e048af9f3</vt:lpwstr>
  </property>
  <property fmtid="{D5CDD505-2E9C-101B-9397-08002B2CF9AE}" pid="18" name="Shell SharePoint SAEF ExportControlClassification">
    <vt:lpwstr>9;#Non-US content - Non Controlled|2ac8835e-0587-4096-a6e2-1f68da1e6cb3</vt:lpwstr>
  </property>
  <property fmtid="{D5CDD505-2E9C-101B-9397-08002B2CF9AE}" pid="19" name="Shell SharePoint SAEF DocumentStatus">
    <vt:lpwstr>11;#Draft|1c86f377-7d91-4c95-bd5b-c18c83fe0aa5</vt:lpwstr>
  </property>
  <property fmtid="{D5CDD505-2E9C-101B-9397-08002B2CF9AE}" pid="20" name="Shell SharePoint SAEF Language">
    <vt:lpwstr>6;#English|bd3ad5ee-f0c3-40aa-8cc8-36ef09940af3</vt:lpwstr>
  </property>
  <property fmtid="{D5CDD505-2E9C-101B-9397-08002B2CF9AE}" pid="21" name="Shell SharePoint SAEF Business">
    <vt:lpwstr>1;#Upstream International|dabf15d9-4f75-4ed1-b8a1-a0c3e2a85888</vt:lpwstr>
  </property>
  <property fmtid="{D5CDD505-2E9C-101B-9397-08002B2CF9AE}" pid="22" name="Shell SharePoint SAEF BusinessProcess">
    <vt:lpwstr>10;#All - Records Management|1f68a0f2-47ab-4887-8df5-7c0616d5ad90</vt:lpwstr>
  </property>
  <property fmtid="{D5CDD505-2E9C-101B-9397-08002B2CF9AE}" pid="23" name="Shell SharePoint SAEF DocumentType">
    <vt:lpwstr>50;#Departmental, Team, and Committee Meetings [ARM]|087747b7-e3f8-4ae5-8e21-744bffb7d900</vt:lpwstr>
  </property>
</Properties>
</file>