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797675" cy="9874250"/>
  <p:embeddedFontLst>
    <p:embeddedFont>
      <p:font typeface="Futura Medium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6" d="100"/>
          <a:sy n="66" d="100"/>
        </p:scale>
        <p:origin x="10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29/07/2018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29/07/2018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7/29/2018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413266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Cost savings from procurement of sub-component part </a:t>
            </a:r>
            <a:r>
              <a:rPr lang="en-GB" sz="2000" b="1" dirty="0">
                <a:latin typeface="Futura Medium" panose="00000400000000000000" pitchFamily="2" charset="0"/>
              </a:rPr>
              <a:t>instead of whole assembly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721241"/>
            <a:ext cx="11893551" cy="249005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latin typeface="Futura Medium" pitchFamily="2" charset="0"/>
                <a:cs typeface="Arial" charset="0"/>
              </a:rPr>
              <a:t>This project aims at coding sub component parts used to revamp materials against outright procurement of the complete unit.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100" dirty="0">
                <a:latin typeface="Futura Medium" pitchFamily="2" charset="0"/>
                <a:cs typeface="Arial" charset="0"/>
              </a:rPr>
              <a:t>All control valves and shutdown valves in the plant use positioners for feedback status. The main components of the positioners are the power module, communication module, relays and I/P converter. Common failure mode of the positioners are power module and communication module failure. We have about 5 positioners we can revamp when we code and procure these sub component parts giving us a cost savings of $ 11,935.58 k.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b="1" dirty="0">
                <a:latin typeface="Futura Medium" pitchFamily="2" charset="0"/>
                <a:cs typeface="Arial" charset="0"/>
              </a:rPr>
              <a:t>Material details</a:t>
            </a:r>
            <a:r>
              <a:rPr lang="en-US" sz="1100" dirty="0"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dirty="0">
                <a:latin typeface="Futura Medium" pitchFamily="2" charset="0"/>
                <a:cs typeface="Arial" charset="0"/>
              </a:rPr>
              <a:t>3pcs 1002208542 TERMINAL BOX ASSY,GE44081X012,FISH-CO @$706.73 =$2,120.19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dirty="0">
                <a:latin typeface="Futura Medium" pitchFamily="2" charset="0"/>
                <a:cs typeface="Arial" charset="0"/>
              </a:rPr>
              <a:t>3pcs 1002208541 PRINTED WIRING BOARD ASSY,GE040+,FISH-CO @$3,508.83 =$10,526.49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dirty="0">
                <a:latin typeface="Futura Medium" pitchFamily="2" charset="0"/>
                <a:cs typeface="Arial" charset="0"/>
              </a:rPr>
              <a:t>2pcs 1002208540 TERMINAL BOX ASSY,19B5401X072,FISH-CO @$636.66 @$1,273.32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dirty="0">
                <a:latin typeface="Futura Medium" pitchFamily="2" charset="0"/>
                <a:cs typeface="Arial" charset="0"/>
              </a:rPr>
              <a:t>2pcs 1002208539 PRINTED WIRING BOARD ASSY,48B77+,FISH-CO @$2,750.01 =$5,500.02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100" dirty="0">
                <a:latin typeface="Futura Medium" pitchFamily="2" charset="0"/>
                <a:cs typeface="Arial" charset="0"/>
              </a:rPr>
              <a:t>Total cost of replacement parts: $19,420.02 Vs total cost of 5 complete positioners: $31,355.6 gives a total cost savings: $11,935.58</a:t>
            </a:r>
            <a:endParaRPr lang="en-GB" sz="1100" dirty="0">
              <a:latin typeface="Futura Medium" pitchFamily="2" charset="0"/>
              <a:cs typeface="Arial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latin typeface="Futura Medium" pitchFamily="2" charset="0"/>
              <a:cs typeface="Arial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Obtain material details and code material no for SAP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Secure BFM approval and follow up PO creation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Delivery of materials 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Revamp of 5nos valve positioner </a:t>
            </a:r>
          </a:p>
          <a:p>
            <a:pPr marL="457200" indent="-457200" fontAlgn="base">
              <a:buAutoNum type="arabicParenR"/>
            </a:pPr>
            <a:endParaRPr lang="en-GB" sz="1400" dirty="0"/>
          </a:p>
          <a:p>
            <a:pPr marL="457200" indent="-457200" fontAlgn="base">
              <a:buAutoNum type="arabicParenR"/>
            </a:pPr>
            <a:endParaRPr lang="en-GB" sz="1400" dirty="0"/>
          </a:p>
          <a:p>
            <a:pPr fontAlgn="base"/>
            <a:endParaRPr lang="en-US" sz="1400" dirty="0"/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16487" y="5124261"/>
            <a:ext cx="2891367" cy="15254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893237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L0-L1:  30 July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6 August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 30 August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</a:t>
            </a:r>
            <a:r>
              <a:rPr lang="en-GB" sz="1400">
                <a:latin typeface="Futura Medium" panose="00000400000000000000" pitchFamily="2" charset="0"/>
              </a:rPr>
              <a:t>:  15 September2018</a:t>
            </a:r>
            <a:endParaRPr lang="en-GB" sz="14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 20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</a:t>
            </a:r>
            <a:endParaRPr lang="en-GB" sz="14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/>
              <a:t>C&amp;P procurement processes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211300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1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Cost savings of approx. 12k in coding of sub component (BOM)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Asset availability and reduction in downtime of equipment associated with switch failure </a:t>
            </a: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BFE8-42EF-4713-9012-E5202136329D}"/>
              </a:ext>
            </a:extLst>
          </p:cNvPr>
          <p:cNvSpPr txBox="1"/>
          <p:nvPr/>
        </p:nvSpPr>
        <p:spPr>
          <a:xfrm>
            <a:off x="9264352" y="5229200"/>
            <a:ext cx="2270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Project sponsor: Onyeka IKE</a:t>
            </a:r>
          </a:p>
          <a:p>
            <a:r>
              <a:rPr lang="en-US" sz="1400" b="1" dirty="0"/>
              <a:t>Team members:</a:t>
            </a:r>
          </a:p>
          <a:p>
            <a:r>
              <a:rPr lang="en-US" sz="1400" dirty="0"/>
              <a:t>Obioha Obinna</a:t>
            </a:r>
          </a:p>
          <a:p>
            <a:r>
              <a:rPr lang="en-US" sz="1400" dirty="0"/>
              <a:t>Gelor Agberhia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Shell Document Base</p:Name>
  <p:Description/>
  <p:Statement/>
  <p:PolicyItems/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schemas.microsoft.com/office/infopath/2007/PartnerControls"/>
    <ds:schemaRef ds:uri="94fa94db-9f68-4db9-8aad-b353dd6cd20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d37dc61e-6134-4f77-a092-981fcd794f3a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14468</TotalTime>
  <Words>317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Futura Medium</vt:lpstr>
      <vt:lpstr>Arial</vt:lpstr>
      <vt:lpstr>Wingdings</vt:lpstr>
      <vt:lpstr>Calibri</vt:lpstr>
      <vt:lpstr>Office Theme</vt:lpstr>
      <vt:lpstr>Project Title: Cost savings from procurement of sub-component part instead of whole assembly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360</cp:revision>
  <cp:lastPrinted>2016-11-16T07:40:38Z</cp:lastPrinted>
  <dcterms:created xsi:type="dcterms:W3CDTF">2016-08-29T09:50:08Z</dcterms:created>
  <dcterms:modified xsi:type="dcterms:W3CDTF">2018-07-29T10:06:54Z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