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35485"/>
            <a:ext cx="8530829" cy="40543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</a:t>
            </a:r>
            <a:r>
              <a:rPr lang="en-US" sz="1600" b="1" dirty="0">
                <a:latin typeface="Futura Medium" panose="00000400000000000000" pitchFamily="2" charset="0"/>
              </a:rPr>
              <a:t>I</a:t>
            </a:r>
            <a:r>
              <a:rPr lang="en-US" sz="1600" dirty="0"/>
              <a:t>nstallation of MOV actuators and </a:t>
            </a:r>
            <a:r>
              <a:rPr lang="en-US" sz="1600" dirty="0" err="1"/>
              <a:t>Pakboxes</a:t>
            </a:r>
            <a:r>
              <a:rPr lang="en-US" sz="1600" dirty="0"/>
              <a:t> for Forcados Terminal via DIY by November 2020. </a:t>
            </a: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098406" y="2819399"/>
            <a:ext cx="3624263" cy="1388801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  <a:endParaRPr lang="en-GB" sz="105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Follow up PO creation for materials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Delivery of 15nos actuators to site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Delivery of 15nos </a:t>
            </a:r>
            <a:r>
              <a:rPr lang="en-US" sz="1050" dirty="0" err="1"/>
              <a:t>Pakboxes</a:t>
            </a:r>
            <a:r>
              <a:rPr lang="en-US" sz="1050" dirty="0"/>
              <a:t> to site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Carry out machining of the bushing to install actuators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Phased Installation of Actuators on site via DIY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050" dirty="0"/>
              <a:t>Commission and handover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098406" y="4388492"/>
            <a:ext cx="3624263" cy="147890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anose="05000000000000000000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L0-L1: JULY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L2: AUGUST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L3: AUGUST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L4: SEPTEMBER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L5 NOVEMBER 2020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Initiative End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44688" y="2829027"/>
            <a:ext cx="2146912" cy="1379173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C&amp;P follow up for material delivery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Maintenance execution support for Bushing machining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/>
              <a:t>Adequate personnel on site for installation and change out of old actuators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99643" y="2819400"/>
            <a:ext cx="2876744" cy="1388802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Cost savings of </a:t>
            </a:r>
            <a:r>
              <a:rPr lang="en-US" sz="1050" dirty="0"/>
              <a:t>$206,479 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Compliance to SPDC obsolescence management framework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0000400000000000000" pitchFamily="2" charset="0"/>
              </a:rPr>
              <a:t>Increased knowledge in competence of the team.</a:t>
            </a:r>
            <a:endParaRPr lang="en-GB" sz="1050" dirty="0"/>
          </a:p>
          <a:p>
            <a:pPr defTabSz="685800"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56918" y="4388492"/>
            <a:ext cx="2168366" cy="147890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1050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Anny Acholonu</a:t>
            </a:r>
          </a:p>
          <a:p>
            <a:pPr defTabSz="914378">
              <a:spcBef>
                <a:spcPts val="225"/>
              </a:spcBef>
            </a:pPr>
            <a:r>
              <a:rPr lang="en-US" sz="1050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Team: PACO team</a:t>
            </a:r>
            <a:endParaRPr lang="en-GB" sz="1050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437" y="1157814"/>
            <a:ext cx="8920163" cy="1568184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050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algn="just"/>
            <a:r>
              <a:rPr lang="en-US" sz="1050" dirty="0"/>
              <a:t>As part of Forcados Terminal CAPEX activities for OP19, approval was given for the procurement and installation of 15nos IQT Actuators and 15nos </a:t>
            </a:r>
            <a:r>
              <a:rPr lang="en-US" sz="1050" dirty="0" err="1"/>
              <a:t>Pakboxes</a:t>
            </a:r>
            <a:r>
              <a:rPr lang="en-US" sz="1050" dirty="0"/>
              <a:t> with a budget value of F$350k. These items are required to change out obsolete actuators for the MOVs.</a:t>
            </a:r>
          </a:p>
          <a:p>
            <a:pPr algn="just"/>
            <a:endParaRPr lang="en-US" sz="1050" dirty="0"/>
          </a:p>
          <a:p>
            <a:pPr algn="just"/>
            <a:r>
              <a:rPr lang="en-US" sz="1050" dirty="0"/>
              <a:t>This project seeks to carry out the installation bit of the scope via DIY and also bank the remaining cost on the line item in WBS: C.NG.PTW.OR.20.001. Currently, 16nos of IQT actuators have been received on site via Pos (4510427824 &amp; 4510428933). We still expect the 15nos of </a:t>
            </a:r>
            <a:r>
              <a:rPr lang="en-US" sz="1050" dirty="0" err="1"/>
              <a:t>Pakboxes</a:t>
            </a:r>
            <a:r>
              <a:rPr lang="en-US" sz="1050" dirty="0"/>
              <a:t> on PO:4510434139 . Total value of the POs: $143,520.25. Machining of the bushing required to install the actuators is $5,940. Total cost savings on the line item is put at: </a:t>
            </a:r>
            <a:r>
              <a:rPr lang="en-US" sz="1200" b="1" dirty="0"/>
              <a:t>$200,539.75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307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Installation of MOV actuators and Pakboxes for Forcados Terminal via DIY by November 2020.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Obioha, Obinna O SPDC-UPC/G/UWT</cp:lastModifiedBy>
  <cp:revision>110</cp:revision>
  <dcterms:created xsi:type="dcterms:W3CDTF">2006-08-16T00:00:00Z</dcterms:created>
  <dcterms:modified xsi:type="dcterms:W3CDTF">2020-07-21T14:38:56Z</dcterms:modified>
</cp:coreProperties>
</file>