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2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7FF5E-B42E-48D5-BC82-6E03756C1141}" type="datetimeFigureOut">
              <a:rPr lang="en-US" smtClean="0"/>
              <a:t>1/13/2021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5E975-123F-4938-8BA8-97401FE3EE98}" type="slidenum">
              <a:rPr lang="en-US" smtClean="0"/>
              <a:t>‹#›</a:t>
            </a:fld>
            <a:endParaRPr lang="en-US"/>
          </a:p>
        </p:txBody>
      </p:sp>
    </p:spTree>
    <p:extLst>
      <p:ext uri="{BB962C8B-B14F-4D97-AF65-F5344CB8AC3E}">
        <p14:creationId xmlns:p14="http://schemas.microsoft.com/office/powerpoint/2010/main" val="133625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7600" y="698500"/>
            <a:ext cx="4646613" cy="3484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984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8" name="Rectangle 2"/>
          <p:cNvSpPr>
            <a:spLocks noGrp="1" noChangeArrowheads="1"/>
          </p:cNvSpPr>
          <p:nvPr>
            <p:ph type="ctrTitle"/>
          </p:nvPr>
        </p:nvSpPr>
        <p:spPr>
          <a:xfrm>
            <a:off x="1334618" y="951614"/>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334618" y="3310197"/>
            <a:ext cx="7424810"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334618" y="4588235"/>
            <a:ext cx="5857896"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334618" y="4840064"/>
            <a:ext cx="5857896" cy="237600"/>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8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135026734"/>
      </p:ext>
    </p:extLst>
  </p:cSld>
  <p:clrMapOvr>
    <a:masterClrMapping/>
  </p:clrMapOvr>
  <p:transition/>
  <p:hf sldNum="0" hdr="0" ftr="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381985" y="6201070"/>
            <a:ext cx="4157288" cy="158455"/>
          </a:xfrm>
        </p:spPr>
        <p:txBody>
          <a:bodyPr wrap="square">
            <a:noAutofit/>
          </a:bodyPr>
          <a:lstStyle>
            <a:lvl1pPr>
              <a:defRPr sz="638" cap="none" baseline="0">
                <a:solidFill>
                  <a:schemeClr val="tx1"/>
                </a:solidFill>
                <a:latin typeface="Futura Medium" panose="00000400000000000000" pitchFamily="2" charset="0"/>
              </a:defRPr>
            </a:lvl1pPr>
          </a:lstStyle>
          <a:p>
            <a:pPr lvl="0"/>
            <a:r>
              <a:rPr lang="en-GB" dirty="0"/>
              <a:t>Click to edit source</a:t>
            </a:r>
          </a:p>
        </p:txBody>
      </p:sp>
      <p:sp>
        <p:nvSpPr>
          <p:cNvPr id="32" name="Rectangle 2"/>
          <p:cNvSpPr>
            <a:spLocks noGrp="1" noChangeArrowheads="1"/>
          </p:cNvSpPr>
          <p:nvPr>
            <p:ph type="title"/>
          </p:nvPr>
        </p:nvSpPr>
        <p:spPr bwMode="auto">
          <a:xfrm>
            <a:off x="381000" y="712801"/>
            <a:ext cx="837842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381000" y="4199575"/>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381000" y="3864611"/>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381000" y="4141370"/>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381000" y="4456230"/>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381000" y="5966640"/>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381000" y="1863727"/>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381000" y="1528763"/>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381000" y="1805523"/>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381000" y="2120383"/>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381000" y="3732357"/>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661298" y="4199575"/>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661298" y="3864611"/>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4661298" y="4141387"/>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661298" y="4456230"/>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4661298" y="5966658"/>
            <a:ext cx="4098131"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661298" y="1863727"/>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661298" y="1528763"/>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4661298" y="1805539"/>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661298" y="2120383"/>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4566832" y="3730543"/>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3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611497163"/>
      </p:ext>
    </p:extLst>
  </p:cSld>
  <p:clrMapOvr>
    <a:masterClrMapping/>
  </p:clrMapOvr>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7" name="Rectangle 26"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8" name="Title 1"/>
          <p:cNvSpPr>
            <a:spLocks noGrp="1"/>
          </p:cNvSpPr>
          <p:nvPr>
            <p:ph type="title"/>
          </p:nvPr>
        </p:nvSpPr>
        <p:spPr>
          <a:xfrm>
            <a:off x="572401" y="2636981"/>
            <a:ext cx="4798088"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1" y="1696947"/>
            <a:ext cx="4798088"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34" name="Text Placeholder 13"/>
          <p:cNvSpPr>
            <a:spLocks noGrp="1"/>
          </p:cNvSpPr>
          <p:nvPr>
            <p:ph type="body" sz="quarter" idx="13" hasCustomPrompt="1"/>
          </p:nvPr>
        </p:nvSpPr>
        <p:spPr bwMode="gray">
          <a:xfrm>
            <a:off x="5552125" y="1924113"/>
            <a:ext cx="3206132" cy="2930523"/>
          </a:xfrm>
          <a:prstGeom prst="rect">
            <a:avLst/>
          </a:prstGeom>
        </p:spPr>
        <p:txBody>
          <a:bodyPr lIns="0" tIns="0" rIns="0" bIns="0"/>
          <a:lstStyle>
            <a:lvl1pPr marL="0" algn="r" defTabSz="914378" rtl="0" eaLnBrk="1" latinLnBrk="0" hangingPunct="1">
              <a:lnSpc>
                <a:spcPct val="100000"/>
              </a:lnSpc>
              <a:buClr>
                <a:srgbClr val="DD1D21"/>
              </a:buClr>
              <a:buSzPct val="85000"/>
              <a:buNone/>
              <a:tabLst>
                <a:tab pos="810816" algn="l"/>
              </a:tabLst>
              <a:defRPr lang="en-GB" sz="15000" kern="10000" spc="-75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nl-NL" noProof="1"/>
              <a:t>Date Month 2016</a:t>
            </a:r>
          </a:p>
        </p:txBody>
      </p:sp>
      <p:sp>
        <p:nvSpPr>
          <p:cNvPr id="15"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nl-NL" sz="638" noProof="1">
                <a:solidFill>
                  <a:schemeClr val="tx1"/>
                </a:solidFill>
                <a:latin typeface="Futura Medium" panose="00000400000000000000" pitchFamily="2" charset="0"/>
                <a:cs typeface="Arial" pitchFamily="34" charset="0"/>
              </a:rPr>
              <a:t>Company name appears here</a:t>
            </a:r>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nl-NL" noProof="1"/>
              <a:t>Footer </a:t>
            </a:r>
          </a:p>
        </p:txBody>
      </p:sp>
    </p:spTree>
    <p:extLst>
      <p:ext uri="{BB962C8B-B14F-4D97-AF65-F5344CB8AC3E}">
        <p14:creationId xmlns:p14="http://schemas.microsoft.com/office/powerpoint/2010/main" val="1553114838"/>
      </p:ext>
    </p:extLst>
  </p:cSld>
  <p:clrMapOvr>
    <a:masterClrMapping/>
  </p:clrMapOvr>
  <p:transition/>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571495" y="3556003"/>
            <a:ext cx="51435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grpSp>
      <p:sp>
        <p:nvSpPr>
          <p:cNvPr id="32" name="Rectangle 31"/>
          <p:cNvSpPr/>
          <p:nvPr/>
        </p:nvSpPr>
        <p:spPr bwMode="white">
          <a:xfrm>
            <a:off x="376205" y="488936"/>
            <a:ext cx="983319"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7" name="Rectangle 2"/>
          <p:cNvSpPr>
            <a:spLocks noGrp="1" noChangeArrowheads="1"/>
          </p:cNvSpPr>
          <p:nvPr>
            <p:ph type="ctrTitle"/>
          </p:nvPr>
        </p:nvSpPr>
        <p:spPr>
          <a:xfrm>
            <a:off x="859406" y="4028766"/>
            <a:ext cx="4633317" cy="865472"/>
          </a:xfrm>
          <a:noFill/>
        </p:spPr>
        <p:txBody>
          <a:bodyPr lIns="0" tIns="0" rIns="0"/>
          <a:lstStyle>
            <a:lvl1pPr>
              <a:defRPr sz="18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859406" y="5092242"/>
            <a:ext cx="4633317" cy="770676"/>
          </a:xfrm>
        </p:spPr>
        <p:txBody>
          <a:bodyPr/>
          <a:lstStyle>
            <a:lvl1pPr marL="0" indent="0">
              <a:lnSpc>
                <a:spcPct val="90000"/>
              </a:lnSpc>
              <a:spcBef>
                <a:spcPct val="0"/>
              </a:spcBef>
              <a:spcAft>
                <a:spcPts val="0"/>
              </a:spcAft>
              <a:buFont typeface="Wingdings" pitchFamily="2" charset="2"/>
              <a:buNone/>
              <a:defRPr lang="en-GB" sz="105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000725547"/>
      </p:ext>
    </p:extLst>
  </p:cSld>
  <p:clrMapOvr>
    <a:masterClrMapping/>
  </p:clrMapOvr>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1800" b="0" kern="1200" cap="none" baseline="0" noProof="0" dirty="0" smtClean="0">
                <a:solidFill>
                  <a:schemeClr val="tx1"/>
                </a:solidFill>
                <a:latin typeface="+mj-lt"/>
                <a:ea typeface="+mj-ea"/>
                <a:cs typeface="+mj-cs"/>
              </a:defRPr>
            </a:lvl1pPr>
          </a:lstStyle>
          <a:p>
            <a:pPr lvl="0" algn="l" defTabSz="914378"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340132459"/>
      </p:ext>
    </p:extLst>
  </p:cSld>
  <p:clrMapOvr>
    <a:masterClrMapping/>
  </p:clrMapOvr>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4"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3" name="Text Placeholder 2" descr="&lt;IGNORE&gt;" title="&lt;IGNORE&gt;"/>
          <p:cNvSpPr>
            <a:spLocks noGrp="1"/>
          </p:cNvSpPr>
          <p:nvPr>
            <p:ph type="body" sz="quarter" idx="13"/>
          </p:nvPr>
        </p:nvSpPr>
        <p:spPr>
          <a:xfrm>
            <a:off x="384885" y="1438480"/>
            <a:ext cx="8374921" cy="2861742"/>
          </a:xfrm>
        </p:spPr>
        <p:txBody>
          <a:bodyPr/>
          <a:lstStyle>
            <a:lvl1pPr>
              <a:lnSpc>
                <a:spcPct val="110000"/>
              </a:lnSpc>
              <a:defRPr lang="en-US" sz="255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802719120"/>
      </p:ext>
    </p:extLst>
  </p:cSld>
  <p:clrMapOvr>
    <a:masterClrMapping/>
  </p:clrMapOvr>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3" name="Rectangle 22"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4" name="Title 1"/>
          <p:cNvSpPr>
            <a:spLocks noGrp="1"/>
          </p:cNvSpPr>
          <p:nvPr>
            <p:ph type="title"/>
          </p:nvPr>
        </p:nvSpPr>
        <p:spPr>
          <a:xfrm>
            <a:off x="572400" y="2636981"/>
            <a:ext cx="3890604"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0" y="1696947"/>
            <a:ext cx="4781821"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2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27"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grpSp>
        <p:nvGrpSpPr>
          <p:cNvPr id="31" name="Group 30"/>
          <p:cNvGrpSpPr/>
          <p:nvPr/>
        </p:nvGrpSpPr>
        <p:grpSpPr bwMode="gray">
          <a:xfrm>
            <a:off x="4837510" y="2557463"/>
            <a:ext cx="3898106"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grpSp>
    </p:spTree>
    <p:extLst>
      <p:ext uri="{BB962C8B-B14F-4D97-AF65-F5344CB8AC3E}">
        <p14:creationId xmlns:p14="http://schemas.microsoft.com/office/powerpoint/2010/main" val="2293448160"/>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2130053382"/>
      </p:ext>
    </p:extLst>
  </p:cSld>
  <p:clrMapOvr>
    <a:masterClrMapping/>
  </p:clrMapOvr>
  <p:transition/>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2656" y="1257010"/>
            <a:ext cx="3237300" cy="4316400"/>
          </a:xfrm>
          <a:prstGeom prst="rect">
            <a:avLst/>
          </a:prstGeom>
        </p:spPr>
      </p:pic>
    </p:spTree>
    <p:extLst>
      <p:ext uri="{BB962C8B-B14F-4D97-AF65-F5344CB8AC3E}">
        <p14:creationId xmlns:p14="http://schemas.microsoft.com/office/powerpoint/2010/main" val="3653238352"/>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1" y="4313786"/>
            <a:ext cx="9143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0" name="Rectangle 2"/>
          <p:cNvSpPr>
            <a:spLocks noGrp="1" noChangeArrowheads="1"/>
          </p:cNvSpPr>
          <p:nvPr>
            <p:ph type="ctrTitle"/>
          </p:nvPr>
        </p:nvSpPr>
        <p:spPr>
          <a:xfrm>
            <a:off x="1334618" y="950400"/>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334618" y="3310197"/>
            <a:ext cx="3623492"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334618" y="4588235"/>
            <a:ext cx="3653193"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334618" y="4840064"/>
            <a:ext cx="3653193" cy="489785"/>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3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3" name="Picture Placeholder 2"/>
          <p:cNvSpPr>
            <a:spLocks noGrp="1"/>
          </p:cNvSpPr>
          <p:nvPr>
            <p:ph type="pic" sz="quarter" idx="12"/>
          </p:nvPr>
        </p:nvSpPr>
        <p:spPr>
          <a:xfrm>
            <a:off x="5136314" y="2795384"/>
            <a:ext cx="3623114" cy="3049484"/>
          </a:xfrm>
        </p:spPr>
        <p:txBody>
          <a:bodyPr/>
          <a:lstStyle>
            <a:lvl1pPr>
              <a:defRPr sz="1600"/>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3"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860841447"/>
      </p:ext>
    </p:extLst>
  </p:cSld>
  <p:clrMapOvr>
    <a:masterClrMapping/>
  </p:clrMapOvr>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697"/>
            <a:ext cx="3884804" cy="834301"/>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974081626"/>
      </p:ext>
    </p:extLst>
  </p:cSld>
  <p:clrMapOvr>
    <a:masterClrMapping/>
  </p:clrMapOvr>
  <p:transition/>
  <p:hf sldNum="0"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1" y="1"/>
            <a:ext cx="9146042"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200"/>
            <a:ext cx="3884804" cy="835200"/>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725427890"/>
      </p:ext>
    </p:extLst>
  </p:cSld>
  <p:clrMapOvr>
    <a:masterClrMapping/>
  </p:clrMapOvr>
  <p:transition/>
  <p:hf sldNum="0"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8378429"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4271825730"/>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1786" y="0"/>
            <a:ext cx="9145787"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1600"/>
            </a:lvl1pPr>
          </a:lstStyle>
          <a:p>
            <a:r>
              <a:rPr lang="en-US"/>
              <a:t>Click icon to add picture</a:t>
            </a:r>
            <a:endParaRPr lang="en-GB" dirty="0"/>
          </a:p>
        </p:txBody>
      </p:sp>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4101704"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368381860"/>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0"/>
            <a:ext cx="8378429"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18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381000" y="1528763"/>
            <a:ext cx="8378429" cy="4830762"/>
          </a:xfrm>
        </p:spPr>
        <p:txBody>
          <a:bodyPr/>
          <a:lstStyle>
            <a:lvl1pPr marL="0" indent="0" defTabSz="268281">
              <a:lnSpc>
                <a:spcPct val="140000"/>
              </a:lnSpc>
              <a:spcBef>
                <a:spcPts val="0"/>
              </a:spcBef>
              <a:defRPr sz="1050"/>
            </a:lvl1pPr>
            <a:lvl2pPr marL="132300" indent="-132300" defTabSz="268281">
              <a:lnSpc>
                <a:spcPct val="140000"/>
              </a:lnSpc>
              <a:spcBef>
                <a:spcPts val="0"/>
              </a:spcBef>
              <a:defRPr sz="1050"/>
            </a:lvl2pPr>
            <a:lvl3pPr marL="265650" indent="-133350" defTabSz="268281">
              <a:lnSpc>
                <a:spcPct val="140000"/>
              </a:lnSpc>
              <a:spcBef>
                <a:spcPts val="0"/>
              </a:spcBef>
              <a:buClr>
                <a:schemeClr val="tx1"/>
              </a:buClr>
              <a:buSzPct val="75000"/>
              <a:buFont typeface="Wingdings" pitchFamily="2" charset="2"/>
              <a:buChar char=""/>
              <a:defRPr sz="1050"/>
            </a:lvl3pPr>
            <a:lvl4pPr marL="399000" indent="-133350" defTabSz="268281">
              <a:lnSpc>
                <a:spcPct val="140000"/>
              </a:lnSpc>
              <a:spcBef>
                <a:spcPts val="0"/>
              </a:spcBef>
              <a:buClr>
                <a:schemeClr val="tx1"/>
              </a:buClr>
              <a:buSzPct val="75000"/>
              <a:buFont typeface="Wingdings" pitchFamily="2" charset="2"/>
              <a:buChar char=""/>
              <a:defRPr sz="1050"/>
            </a:lvl4pPr>
            <a:lvl5pPr marL="513300" indent="-114300" defTabSz="268281">
              <a:lnSpc>
                <a:spcPct val="140000"/>
              </a:lnSpc>
              <a:spcBef>
                <a:spcPts val="0"/>
              </a:spcBef>
              <a:buClr>
                <a:schemeClr val="tx1"/>
              </a:buClr>
              <a:buSzPct val="75000"/>
              <a:buFont typeface="Wingdings" pitchFamily="2" charset="2"/>
              <a:buChar char=""/>
              <a:tabLst/>
              <a:defRPr sz="900"/>
            </a:lvl5pPr>
            <a:lvl6pPr marL="618075" indent="-104775" defTabSz="268281">
              <a:lnSpc>
                <a:spcPct val="140000"/>
              </a:lnSpc>
              <a:buClr>
                <a:schemeClr val="tx1"/>
              </a:buClr>
              <a:buSzPct val="75000"/>
              <a:buFont typeface="Wingdings" pitchFamily="2" charset="2"/>
              <a:buChar char=""/>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345664837"/>
      </p:ext>
    </p:extLst>
  </p:cSld>
  <p:clrMapOvr>
    <a:masterClrMapping/>
  </p:clrMapOvr>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18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5"/>
            <a:ext cx="4098131" cy="4830761"/>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Bef>
                <a:spcPts val="0"/>
              </a:spcBef>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n"/>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308611941"/>
      </p:ext>
    </p:extLst>
  </p:cSld>
  <p:clrMapOvr>
    <a:masterClrMapping/>
  </p:clrMapOvr>
  <p:transition/>
  <p:hf sldNum="0" hdr="0" ft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4"/>
            <a:ext cx="4098131" cy="4830762"/>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Bef>
                <a:spcPts val="0"/>
              </a:spcBef>
              <a:spcAft>
                <a:spcPts val="0"/>
              </a:spcAft>
              <a:buClr>
                <a:schemeClr val="accent2"/>
              </a:buClr>
              <a:buSzPct val="85000"/>
              <a:buFont typeface="Wingdings" pitchFamily="2" charset="2"/>
              <a:buChar char="n"/>
              <a:defRPr sz="1050"/>
            </a:lvl2pPr>
            <a:lvl3pPr marL="265650" indent="-133350">
              <a:lnSpc>
                <a:spcPct val="140000"/>
              </a:lnSpc>
              <a:spcBef>
                <a:spcPts val="0"/>
              </a:spcBef>
              <a:spcAft>
                <a:spcPts val="0"/>
              </a:spcAft>
              <a:buClr>
                <a:schemeClr val="tx1"/>
              </a:buClr>
              <a:buFont typeface="Wingdings" pitchFamily="2" charset="2"/>
              <a:buChar char="n"/>
              <a:defRPr sz="1050"/>
            </a:lvl3pPr>
            <a:lvl4pPr marL="399000" indent="-133350">
              <a:lnSpc>
                <a:spcPct val="140000"/>
              </a:lnSpc>
              <a:spcBef>
                <a:spcPts val="0"/>
              </a:spcBef>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tabLst/>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Aft>
                <a:spcPts val="0"/>
              </a:spcAft>
              <a:buClr>
                <a:schemeClr val="accent2"/>
              </a:buClr>
              <a:buSzPct val="85000"/>
              <a:buFont typeface="Wingdings" pitchFamily="2" charset="2"/>
              <a:buChar char="n"/>
              <a:defRPr sz="1050"/>
            </a:lvl2pPr>
            <a:lvl3pPr marL="265650" indent="-133350">
              <a:lnSpc>
                <a:spcPct val="140000"/>
              </a:lnSpc>
              <a:spcAft>
                <a:spcPts val="0"/>
              </a:spcAft>
              <a:buClr>
                <a:schemeClr val="tx1"/>
              </a:buClr>
              <a:buFont typeface="Wingdings" pitchFamily="2" charset="2"/>
              <a:buChar char=""/>
              <a:defRPr sz="1050"/>
            </a:lvl3pPr>
            <a:lvl4pPr marL="399000" indent="-133350">
              <a:lnSpc>
                <a:spcPct val="140000"/>
              </a:lnSpc>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833859559"/>
      </p:ext>
    </p:extLst>
  </p:cSld>
  <p:clrMapOvr>
    <a:masterClrMapping/>
  </p:clrMapOvr>
  <p:transition/>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381000" y="1528763"/>
            <a:ext cx="8378429"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381000" y="712801"/>
            <a:ext cx="8378429"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381008" y="508000"/>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sp>
        <p:nvSpPr>
          <p:cNvPr id="8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83"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3760030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sldNum="0" hdr="0" ftr="0"/>
  <p:txStyles>
    <p:titleStyle>
      <a:lvl1pPr algn="l" defTabSz="914378" rtl="0" eaLnBrk="1" latinLnBrk="0" hangingPunct="1">
        <a:lnSpc>
          <a:spcPct val="100000"/>
        </a:lnSpc>
        <a:spcBef>
          <a:spcPct val="0"/>
        </a:spcBef>
        <a:buNone/>
        <a:defRPr sz="1800" b="0" kern="1200" cap="none" baseline="0">
          <a:solidFill>
            <a:schemeClr val="tx1"/>
          </a:solidFill>
          <a:latin typeface="+mj-lt"/>
          <a:ea typeface="+mj-ea"/>
          <a:cs typeface="+mj-cs"/>
        </a:defRPr>
      </a:lvl1pPr>
    </p:titleStyle>
    <p:bodyStyle>
      <a:lvl1pPr marL="0" indent="0" algn="l" defTabSz="268281" rtl="0" eaLnBrk="1" latinLnBrk="0" hangingPunct="1">
        <a:lnSpc>
          <a:spcPct val="140000"/>
        </a:lnSpc>
        <a:spcBef>
          <a:spcPts val="0"/>
        </a:spcBef>
        <a:spcAft>
          <a:spcPts val="0"/>
        </a:spcAft>
        <a:buClr>
          <a:schemeClr val="accent2"/>
        </a:buClr>
        <a:buSzPct val="85000"/>
        <a:buFont typeface="Wingdings" pitchFamily="2" charset="2"/>
        <a:buNone/>
        <a:defRPr sz="1350" kern="1200" baseline="0">
          <a:solidFill>
            <a:schemeClr val="tx1"/>
          </a:solidFill>
          <a:latin typeface="+mn-lt"/>
          <a:ea typeface="+mn-ea"/>
          <a:cs typeface="+mn-cs"/>
        </a:defRPr>
      </a:lvl1pPr>
      <a:lvl2pPr marL="172800" indent="-172800" algn="l" defTabSz="268281" rtl="0" eaLnBrk="1" latinLnBrk="0" hangingPunct="1">
        <a:lnSpc>
          <a:spcPct val="140000"/>
        </a:lnSpc>
        <a:spcBef>
          <a:spcPts val="0"/>
        </a:spcBef>
        <a:spcAft>
          <a:spcPts val="0"/>
        </a:spcAft>
        <a:buClr>
          <a:schemeClr val="accent2"/>
        </a:buClr>
        <a:buSzPct val="85000"/>
        <a:buFont typeface="Wingdings" pitchFamily="2" charset="2"/>
        <a:buChar char="n"/>
        <a:defRPr sz="1350" b="0" kern="1200">
          <a:solidFill>
            <a:schemeClr val="tx1"/>
          </a:solidFill>
          <a:latin typeface="+mn-lt"/>
          <a:ea typeface="+mn-ea"/>
          <a:cs typeface="+mn-cs"/>
        </a:defRPr>
      </a:lvl2pPr>
      <a:lvl3pPr marL="34425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a:solidFill>
            <a:schemeClr val="tx1"/>
          </a:solidFill>
          <a:latin typeface="+mn-lt"/>
          <a:ea typeface="+mn-ea"/>
          <a:cs typeface="+mn-cs"/>
        </a:defRPr>
      </a:lvl3pPr>
      <a:lvl4pPr marL="51570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baseline="0">
          <a:solidFill>
            <a:schemeClr val="tx1"/>
          </a:solidFill>
          <a:latin typeface="+mn-lt"/>
          <a:ea typeface="+mn-ea"/>
          <a:cs typeface="+mn-cs"/>
        </a:defRPr>
      </a:lvl4pPr>
      <a:lvl5pPr marL="668100" indent="-152400" algn="l" defTabSz="268281" rtl="0" eaLnBrk="1" latinLnBrk="0" hangingPunct="1">
        <a:lnSpc>
          <a:spcPct val="140000"/>
        </a:lnSpc>
        <a:spcBef>
          <a:spcPts val="0"/>
        </a:spcBef>
        <a:spcAft>
          <a:spcPts val="0"/>
        </a:spcAft>
        <a:buClr>
          <a:schemeClr val="tx1"/>
        </a:buClr>
        <a:buSzPct val="75000"/>
        <a:buFont typeface="Wingdings" pitchFamily="2" charset="2"/>
        <a:buChar char=""/>
        <a:defRPr sz="1200" kern="1200">
          <a:solidFill>
            <a:schemeClr val="tx1"/>
          </a:solidFill>
          <a:latin typeface="+mn-lt"/>
          <a:ea typeface="+mn-ea"/>
          <a:cs typeface="+mn-cs"/>
        </a:defRPr>
      </a:lvl5pPr>
      <a:lvl6pPr marL="782400" indent="-114300" algn="l" defTabSz="268281" rtl="0" eaLnBrk="1" latinLnBrk="0" hangingPunct="1">
        <a:lnSpc>
          <a:spcPct val="140000"/>
        </a:lnSpc>
        <a:spcBef>
          <a:spcPts val="0"/>
        </a:spcBef>
        <a:spcAft>
          <a:spcPts val="0"/>
        </a:spcAft>
        <a:buClr>
          <a:schemeClr val="tx1"/>
        </a:buClr>
        <a:buSzPct val="75000"/>
        <a:buFont typeface="Wingdings" pitchFamily="2" charset="2"/>
        <a:buChar char=""/>
        <a:defRPr sz="900" kern="1200" baseline="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85" y="662237"/>
            <a:ext cx="8530829" cy="405431"/>
          </a:xfrm>
          <a:prstGeom prst="rect">
            <a:avLst/>
          </a:prstGeom>
        </p:spPr>
        <p:txBody>
          <a:bodyPr>
            <a:normAutofit fontScale="90000"/>
          </a:bodyPr>
          <a:lstStyle/>
          <a:p>
            <a:pPr>
              <a:defRPr/>
            </a:pPr>
            <a:r>
              <a:rPr lang="en-US" sz="1500" b="1" dirty="0">
                <a:latin typeface="Futura Medium" panose="00000400000000000000" pitchFamily="2" charset="0"/>
              </a:rPr>
              <a:t>Project Title: </a:t>
            </a:r>
            <a:r>
              <a:rPr lang="en-US" sz="1600" dirty="0"/>
              <a:t>Replacement of CEAG lighting fittings and fluorescent tubes with THORN LED fittings in Forcados Terminal by November 2021. </a:t>
            </a:r>
            <a:endParaRPr lang="en-US" sz="1500" dirty="0">
              <a:latin typeface="Futura Medium" panose="00000400000000000000" pitchFamily="2" charset="0"/>
            </a:endParaRPr>
          </a:p>
        </p:txBody>
      </p:sp>
      <p:sp>
        <p:nvSpPr>
          <p:cNvPr id="13" name="Text Placeholder 2 rename 1"/>
          <p:cNvSpPr txBox="1">
            <a:spLocks/>
          </p:cNvSpPr>
          <p:nvPr/>
        </p:nvSpPr>
        <p:spPr>
          <a:xfrm>
            <a:off x="3098405" y="3519145"/>
            <a:ext cx="3624263" cy="1388801"/>
          </a:xfrm>
          <a:prstGeom prst="rect">
            <a:avLst/>
          </a:prstGeom>
          <a:ln>
            <a:solidFill>
              <a:srgbClr val="2C2C2C"/>
            </a:solidFill>
          </a:ln>
        </p:spPr>
        <p:txBody>
          <a:bodyPr/>
          <a:lstStyle/>
          <a:p>
            <a:pPr algn="just" defTabSz="685800">
              <a:spcAft>
                <a:spcPts val="375"/>
              </a:spcAft>
              <a:defRPr/>
            </a:pPr>
            <a:r>
              <a:rPr lang="en-US" sz="1050" b="1" u="sng" dirty="0">
                <a:solidFill>
                  <a:srgbClr val="404040"/>
                </a:solidFill>
                <a:latin typeface="Futura Medium" panose="00000400000000000000" pitchFamily="2" charset="0"/>
              </a:rPr>
              <a:t>Project Scope/Actions : </a:t>
            </a:r>
            <a:endParaRPr lang="en-GB" sz="1050" dirty="0"/>
          </a:p>
          <a:p>
            <a:pPr marL="171450" indent="-171450">
              <a:buFont typeface="Wingdings" panose="05000000000000000000" pitchFamily="2" charset="2"/>
              <a:buChar char="v"/>
            </a:pPr>
            <a:r>
              <a:rPr lang="en-US" sz="1050" dirty="0"/>
              <a:t>Raise coding request for Thorn lighting fitting and LED bulbs</a:t>
            </a:r>
          </a:p>
          <a:p>
            <a:pPr marL="171450" indent="-171450">
              <a:buFont typeface="Wingdings" panose="05000000000000000000" pitchFamily="2" charset="2"/>
              <a:buChar char="v"/>
            </a:pPr>
            <a:r>
              <a:rPr lang="en-US" sz="1050" dirty="0"/>
              <a:t>Raise MOC for approval </a:t>
            </a:r>
          </a:p>
          <a:p>
            <a:pPr marL="171450" indent="-171450">
              <a:buFont typeface="Wingdings" panose="05000000000000000000" pitchFamily="2" charset="2"/>
              <a:buChar char="v"/>
            </a:pPr>
            <a:r>
              <a:rPr lang="en-US" sz="1050" dirty="0"/>
              <a:t>Conduct pilot on sampled fittings </a:t>
            </a:r>
          </a:p>
          <a:p>
            <a:pPr marL="171450" indent="-171450">
              <a:buFont typeface="Wingdings" panose="05000000000000000000" pitchFamily="2" charset="2"/>
              <a:buChar char="v"/>
            </a:pPr>
            <a:r>
              <a:rPr lang="en-US" sz="1050" dirty="0"/>
              <a:t>Raise procurement request for Thorn fittings </a:t>
            </a:r>
          </a:p>
          <a:p>
            <a:pPr marL="171450" indent="-171450">
              <a:buFont typeface="Wingdings" panose="05000000000000000000" pitchFamily="2" charset="2"/>
              <a:buChar char="v"/>
            </a:pPr>
            <a:r>
              <a:rPr lang="en-US" sz="1050" dirty="0"/>
              <a:t>Carry our phase replacement (as the CEAG fails, replace with Thorn)</a:t>
            </a:r>
            <a:endParaRPr lang="en-GB" sz="1050" dirty="0">
              <a:solidFill>
                <a:srgbClr val="404040"/>
              </a:solidFill>
              <a:latin typeface="Futura Medium" panose="00000400000000000000" pitchFamily="2" charset="0"/>
            </a:endParaRPr>
          </a:p>
        </p:txBody>
      </p:sp>
      <p:sp>
        <p:nvSpPr>
          <p:cNvPr id="10" name="Text Placeholder 2 rename 2"/>
          <p:cNvSpPr txBox="1">
            <a:spLocks/>
          </p:cNvSpPr>
          <p:nvPr/>
        </p:nvSpPr>
        <p:spPr>
          <a:xfrm>
            <a:off x="3098405" y="4998091"/>
            <a:ext cx="3624263" cy="1478908"/>
          </a:xfrm>
          <a:prstGeom prst="rect">
            <a:avLst/>
          </a:prstGeom>
          <a:solidFill>
            <a:schemeClr val="bg1"/>
          </a:solidFill>
          <a:ln>
            <a:solidFill>
              <a:srgbClr val="2C2C2C"/>
            </a:solidFill>
          </a:ln>
        </p:spPr>
        <p:txBody>
          <a:bodyPr/>
          <a:lstStyle/>
          <a:p>
            <a:pPr algn="just" defTabSz="685800">
              <a:spcAft>
                <a:spcPts val="375"/>
              </a:spcAft>
              <a:defRPr/>
            </a:pPr>
            <a:r>
              <a:rPr lang="en-GB" sz="1050" b="1" u="sng" dirty="0">
                <a:solidFill>
                  <a:srgbClr val="404040"/>
                </a:solidFill>
                <a:latin typeface="Futura Medium" panose="00000400000000000000" pitchFamily="2" charset="0"/>
              </a:rPr>
              <a:t>High-level Timeline:</a:t>
            </a:r>
            <a:endParaRPr lang="en-GB" sz="1050" dirty="0">
              <a:solidFill>
                <a:srgbClr val="404040"/>
              </a:solidFill>
              <a:latin typeface="Futura Medium" panose="00000400000000000000" pitchFamily="2" charset="0"/>
            </a:endParaRPr>
          </a:p>
          <a:p>
            <a:pPr marL="128588" indent="-128588" defTabSz="685800">
              <a:buFont typeface="Wingdings" panose="05000000000000000000" pitchFamily="2" charset="2"/>
              <a:buChar char="n"/>
              <a:defRPr/>
            </a:pPr>
            <a:r>
              <a:rPr lang="en-GB" sz="1050" dirty="0">
                <a:solidFill>
                  <a:srgbClr val="404040"/>
                </a:solidFill>
                <a:latin typeface="Futura Medium" panose="00000400000000000000" pitchFamily="2" charset="0"/>
              </a:rPr>
              <a:t>L0-L1: FEB 2021</a:t>
            </a:r>
          </a:p>
          <a:p>
            <a:pPr marL="128588" indent="-128588" defTabSz="685800">
              <a:spcBef>
                <a:spcPts val="225"/>
              </a:spcBef>
              <a:buFont typeface="Wingdings" pitchFamily="2" charset="2"/>
              <a:buChar char="n"/>
              <a:defRPr/>
            </a:pPr>
            <a:r>
              <a:rPr lang="en-GB" sz="1050" dirty="0">
                <a:solidFill>
                  <a:srgbClr val="404040"/>
                </a:solidFill>
                <a:latin typeface="Futura Medium" panose="00000400000000000000" pitchFamily="2" charset="0"/>
              </a:rPr>
              <a:t>L2: MAR 2021</a:t>
            </a:r>
          </a:p>
          <a:p>
            <a:pPr marL="128588" indent="-128588" defTabSz="685800">
              <a:spcBef>
                <a:spcPts val="225"/>
              </a:spcBef>
              <a:buFont typeface="Wingdings" pitchFamily="2" charset="2"/>
              <a:buChar char="n"/>
              <a:defRPr/>
            </a:pPr>
            <a:r>
              <a:rPr lang="en-GB" sz="1050" dirty="0">
                <a:solidFill>
                  <a:srgbClr val="404040"/>
                </a:solidFill>
                <a:latin typeface="Futura Medium" panose="00000400000000000000" pitchFamily="2" charset="0"/>
              </a:rPr>
              <a:t>L3: MAR 2021</a:t>
            </a:r>
          </a:p>
          <a:p>
            <a:pPr marL="128588" indent="-128588" defTabSz="685800">
              <a:spcBef>
                <a:spcPts val="225"/>
              </a:spcBef>
              <a:buFont typeface="Wingdings" pitchFamily="2" charset="2"/>
              <a:buChar char="n"/>
              <a:defRPr/>
            </a:pPr>
            <a:r>
              <a:rPr lang="en-GB" sz="1050" dirty="0">
                <a:solidFill>
                  <a:srgbClr val="404040"/>
                </a:solidFill>
                <a:latin typeface="Futura Medium" panose="00000400000000000000" pitchFamily="2" charset="0"/>
              </a:rPr>
              <a:t>L4: NOVEMBER 202</a:t>
            </a:r>
          </a:p>
          <a:p>
            <a:pPr marL="128588" indent="-128588" defTabSz="685800">
              <a:spcBef>
                <a:spcPts val="225"/>
              </a:spcBef>
              <a:buFont typeface="Wingdings" pitchFamily="2" charset="2"/>
              <a:buChar char="n"/>
              <a:defRPr/>
            </a:pPr>
            <a:r>
              <a:rPr lang="en-US" sz="1050" dirty="0">
                <a:solidFill>
                  <a:srgbClr val="404040"/>
                </a:solidFill>
                <a:latin typeface="Futura Medium" panose="00000400000000000000" pitchFamily="2" charset="0"/>
              </a:rPr>
              <a:t>L5 NOVEMBER 2020</a:t>
            </a:r>
          </a:p>
          <a:p>
            <a:pPr marL="128588" indent="-128588" defTabSz="685800">
              <a:spcBef>
                <a:spcPts val="225"/>
              </a:spcBef>
              <a:buFont typeface="Wingdings" pitchFamily="2" charset="2"/>
              <a:buChar char="n"/>
              <a:defRPr/>
            </a:pPr>
            <a:r>
              <a:rPr lang="en-US" sz="1050" dirty="0">
                <a:solidFill>
                  <a:srgbClr val="404040"/>
                </a:solidFill>
                <a:latin typeface="Futura Medium" panose="00000400000000000000" pitchFamily="2" charset="0"/>
              </a:rPr>
              <a:t>Initiative End</a:t>
            </a:r>
            <a:endParaRPr lang="en-GB" sz="1050" dirty="0">
              <a:solidFill>
                <a:srgbClr val="404040"/>
              </a:solidFill>
              <a:latin typeface="Futura Medium" panose="00000400000000000000" pitchFamily="2" charset="0"/>
            </a:endParaRPr>
          </a:p>
          <a:p>
            <a:pPr algn="just" defTabSz="685800">
              <a:spcBef>
                <a:spcPts val="150"/>
              </a:spcBef>
              <a:spcAft>
                <a:spcPts val="150"/>
              </a:spcAft>
              <a:buClr>
                <a:srgbClr val="9BBB59">
                  <a:lumMod val="50000"/>
                </a:srgbClr>
              </a:buClr>
              <a:buSzPct val="125000"/>
              <a:defRPr/>
            </a:pPr>
            <a:endParaRPr lang="en-US" sz="1050" dirty="0">
              <a:solidFill>
                <a:srgbClr val="404040"/>
              </a:solidFill>
              <a:latin typeface="Futura Medium" panose="00000400000000000000" pitchFamily="2" charset="0"/>
            </a:endParaRPr>
          </a:p>
        </p:txBody>
      </p:sp>
      <p:sp>
        <p:nvSpPr>
          <p:cNvPr id="11" name="Text Placeholder 2 rename 3"/>
          <p:cNvSpPr txBox="1">
            <a:spLocks/>
          </p:cNvSpPr>
          <p:nvPr/>
        </p:nvSpPr>
        <p:spPr>
          <a:xfrm>
            <a:off x="6844688" y="3528773"/>
            <a:ext cx="2146912" cy="1379173"/>
          </a:xfrm>
          <a:prstGeom prst="rect">
            <a:avLst/>
          </a:prstGeom>
          <a:solidFill>
            <a:schemeClr val="bg1"/>
          </a:solidFill>
          <a:ln>
            <a:solidFill>
              <a:srgbClr val="2C2C2C"/>
            </a:solidFill>
          </a:ln>
        </p:spPr>
        <p:txBody>
          <a:bodyPr/>
          <a:lstStyle/>
          <a:p>
            <a:pPr algn="just" defTabSz="685800">
              <a:spcAft>
                <a:spcPts val="375"/>
              </a:spcAft>
              <a:defRPr/>
            </a:pPr>
            <a:r>
              <a:rPr lang="en-US" sz="1050" b="1" u="sng" dirty="0">
                <a:solidFill>
                  <a:srgbClr val="404040"/>
                </a:solidFill>
                <a:latin typeface="Futura Medium" panose="00000400000000000000" pitchFamily="2" charset="0"/>
              </a:rPr>
              <a:t>Critical Success Factors:</a:t>
            </a:r>
            <a:endParaRPr lang="en-GB" sz="1050" dirty="0">
              <a:solidFill>
                <a:srgbClr val="404040"/>
              </a:solidFill>
              <a:latin typeface="Futura Medium" panose="00000400000000000000" pitchFamily="2" charset="0"/>
            </a:endParaRPr>
          </a:p>
          <a:p>
            <a:pPr marL="171450" indent="-171450">
              <a:buFont typeface="Wingdings" panose="05000000000000000000" pitchFamily="2" charset="2"/>
              <a:buChar char="§"/>
            </a:pPr>
            <a:r>
              <a:rPr lang="en-US" sz="1050" dirty="0"/>
              <a:t>C&amp;P follow up for material delivery</a:t>
            </a:r>
          </a:p>
          <a:p>
            <a:pPr marL="171450" indent="-171450">
              <a:buFont typeface="Wingdings" panose="05000000000000000000" pitchFamily="2" charset="2"/>
              <a:buChar char="§"/>
            </a:pPr>
            <a:r>
              <a:rPr lang="en-US" sz="1050" dirty="0"/>
              <a:t>TA support for MOC</a:t>
            </a:r>
            <a:endParaRPr lang="en-US" sz="1050" dirty="0">
              <a:solidFill>
                <a:srgbClr val="404040"/>
              </a:solidFill>
              <a:latin typeface="Futura Medium" panose="00000400000000000000" pitchFamily="2" charset="0"/>
            </a:endParaRPr>
          </a:p>
        </p:txBody>
      </p:sp>
      <p:sp>
        <p:nvSpPr>
          <p:cNvPr id="12" name="Text Placeholder 2 rename 4"/>
          <p:cNvSpPr txBox="1">
            <a:spLocks/>
          </p:cNvSpPr>
          <p:nvPr/>
        </p:nvSpPr>
        <p:spPr>
          <a:xfrm>
            <a:off x="87411" y="3519145"/>
            <a:ext cx="2876744" cy="1388802"/>
          </a:xfrm>
          <a:prstGeom prst="rect">
            <a:avLst/>
          </a:prstGeom>
          <a:solidFill>
            <a:schemeClr val="bg1"/>
          </a:solidFill>
          <a:ln>
            <a:solidFill>
              <a:srgbClr val="2C2C2C"/>
            </a:solidFill>
          </a:ln>
        </p:spPr>
        <p:txBody>
          <a:bodyPr/>
          <a:lstStyle/>
          <a:p>
            <a:pPr algn="just" defTabSz="685800">
              <a:spcAft>
                <a:spcPts val="375"/>
              </a:spcAft>
              <a:defRPr/>
            </a:pPr>
            <a:r>
              <a:rPr lang="en-US" sz="1050" b="1" u="sng" dirty="0">
                <a:solidFill>
                  <a:srgbClr val="404040"/>
                </a:solidFill>
                <a:latin typeface="Futura Medium" panose="00000400000000000000" pitchFamily="2" charset="0"/>
              </a:rPr>
              <a:t>Potential Benefits &amp; Measurement:</a:t>
            </a:r>
            <a:endParaRPr lang="en-GB" sz="1050" dirty="0">
              <a:solidFill>
                <a:srgbClr val="404040"/>
              </a:solidFill>
              <a:latin typeface="Futura Medium" panose="00000400000000000000" pitchFamily="2" charset="0"/>
            </a:endParaRPr>
          </a:p>
          <a:p>
            <a:pPr marL="128588" indent="-128588" defTabSz="685800">
              <a:buFont typeface="Wingdings" pitchFamily="2" charset="2"/>
              <a:buChar char="n"/>
              <a:defRPr/>
            </a:pPr>
            <a:r>
              <a:rPr lang="en-US" sz="1050" dirty="0">
                <a:solidFill>
                  <a:srgbClr val="404040"/>
                </a:solidFill>
                <a:latin typeface="Futura Medium" panose="00000400000000000000" pitchFamily="2" charset="0"/>
              </a:rPr>
              <a:t>Cost savings of </a:t>
            </a:r>
            <a:r>
              <a:rPr lang="en-US" sz="1050" b="1" dirty="0"/>
              <a:t>$300k</a:t>
            </a:r>
            <a:r>
              <a:rPr lang="en-US" sz="1050" b="1" dirty="0">
                <a:solidFill>
                  <a:srgbClr val="FF0000"/>
                </a:solidFill>
              </a:rPr>
              <a:t> </a:t>
            </a:r>
          </a:p>
          <a:p>
            <a:pPr marL="128588" indent="-128588" defTabSz="685800">
              <a:buFont typeface="Wingdings" pitchFamily="2" charset="2"/>
              <a:buChar char="n"/>
              <a:defRPr/>
            </a:pPr>
            <a:r>
              <a:rPr lang="en-US" sz="1050" dirty="0">
                <a:solidFill>
                  <a:srgbClr val="404040"/>
                </a:solidFill>
                <a:latin typeface="Futura Medium" panose="00000400000000000000" pitchFamily="2" charset="0"/>
              </a:rPr>
              <a:t>Utilization of current technologies </a:t>
            </a:r>
          </a:p>
          <a:p>
            <a:pPr marL="128588" indent="-128588" defTabSz="685800">
              <a:buFont typeface="Wingdings" pitchFamily="2" charset="2"/>
              <a:buChar char="n"/>
              <a:defRPr/>
            </a:pPr>
            <a:r>
              <a:rPr lang="en-US" sz="1050" dirty="0">
                <a:solidFill>
                  <a:srgbClr val="404040"/>
                </a:solidFill>
                <a:latin typeface="Futura Medium" panose="00000400000000000000" pitchFamily="2" charset="0"/>
              </a:rPr>
              <a:t>Increased Mean Time Between Failures for the lighting fittings </a:t>
            </a:r>
          </a:p>
          <a:p>
            <a:pPr marL="128588" indent="-128588" defTabSz="685800">
              <a:buFont typeface="Wingdings" pitchFamily="2" charset="2"/>
              <a:buChar char="n"/>
              <a:defRPr/>
            </a:pPr>
            <a:r>
              <a:rPr lang="en-US" sz="1050" dirty="0">
                <a:solidFill>
                  <a:srgbClr val="404040"/>
                </a:solidFill>
                <a:latin typeface="Futura Medium" panose="00000400000000000000" pitchFamily="2" charset="0"/>
              </a:rPr>
              <a:t>Lesser demand on the reduced maintenance crew. A typical replacement of a streetlight fluorescent tube takes about 5 manhours</a:t>
            </a:r>
          </a:p>
        </p:txBody>
      </p:sp>
      <p:sp>
        <p:nvSpPr>
          <p:cNvPr id="3" name="TextBox 2"/>
          <p:cNvSpPr txBox="1"/>
          <p:nvPr/>
        </p:nvSpPr>
        <p:spPr>
          <a:xfrm>
            <a:off x="7229720" y="335403"/>
            <a:ext cx="1422762" cy="300082"/>
          </a:xfrm>
          <a:prstGeom prst="rect">
            <a:avLst/>
          </a:prstGeom>
          <a:solidFill>
            <a:schemeClr val="accent1"/>
          </a:solidFill>
        </p:spPr>
        <p:txBody>
          <a:bodyPr wrap="none" rtlCol="0">
            <a:spAutoFit/>
          </a:bodyPr>
          <a:lstStyle/>
          <a:p>
            <a:pPr defTabSz="685800"/>
            <a:r>
              <a:rPr lang="en-US" sz="1350" dirty="0">
                <a:solidFill>
                  <a:srgbClr val="000000"/>
                </a:solidFill>
                <a:latin typeface="Futura Medium" panose="00000400000000000000" pitchFamily="2" charset="0"/>
              </a:rPr>
              <a:t>Charter Template</a:t>
            </a:r>
          </a:p>
        </p:txBody>
      </p:sp>
      <p:sp>
        <p:nvSpPr>
          <p:cNvPr id="5" name="Slide Number Placeholder 4">
            <a:extLst>
              <a:ext uri="{FF2B5EF4-FFF2-40B4-BE49-F238E27FC236}">
                <a16:creationId xmlns:a16="http://schemas.microsoft.com/office/drawing/2014/main" id="{EEFB1023-1DB2-4E63-B7C4-EB80418B7921}"/>
              </a:ext>
            </a:extLst>
          </p:cNvPr>
          <p:cNvSpPr>
            <a:spLocks noGrp="1"/>
          </p:cNvSpPr>
          <p:nvPr>
            <p:ph type="sldNum" sz="quarter" idx="4"/>
          </p:nvPr>
        </p:nvSpPr>
        <p:spPr/>
        <p:txBody>
          <a:bodyPr/>
          <a:lstStyle/>
          <a:p>
            <a:pPr defTabSz="914378"/>
            <a:fld id="{D32BAE6A-B452-4007-8177-56DD051636F9}" type="slidenum">
              <a:rPr lang="en-GB" noProof="1">
                <a:solidFill>
                  <a:srgbClr val="404040"/>
                </a:solidFill>
              </a:rPr>
              <a:pPr defTabSz="914378"/>
              <a:t>1</a:t>
            </a:fld>
            <a:endParaRPr lang="en-GB" noProof="1">
              <a:solidFill>
                <a:srgbClr val="404040"/>
              </a:solidFill>
            </a:endParaRPr>
          </a:p>
        </p:txBody>
      </p:sp>
      <p:sp>
        <p:nvSpPr>
          <p:cNvPr id="15" name="Text Placeholder 2 rename 5"/>
          <p:cNvSpPr txBox="1">
            <a:spLocks/>
          </p:cNvSpPr>
          <p:nvPr/>
        </p:nvSpPr>
        <p:spPr>
          <a:xfrm>
            <a:off x="6856918" y="5019188"/>
            <a:ext cx="2168366" cy="1478908"/>
          </a:xfrm>
          <a:prstGeom prst="rect">
            <a:avLst/>
          </a:prstGeom>
          <a:solidFill>
            <a:schemeClr val="bg1"/>
          </a:solidFill>
          <a:ln>
            <a:solidFill>
              <a:srgbClr val="2C2C2C"/>
            </a:solidFill>
          </a:ln>
        </p:spPr>
        <p:txBody>
          <a:bodyPr/>
          <a:lstStyle/>
          <a:p>
            <a:pPr defTabSz="914378">
              <a:spcBef>
                <a:spcPts val="225"/>
              </a:spcBef>
            </a:pPr>
            <a:r>
              <a:rPr lang="en-US" sz="1050" dirty="0">
                <a:solidFill>
                  <a:srgbClr val="404040"/>
                </a:solidFill>
                <a:latin typeface="Futura Medium"/>
                <a:ea typeface="Times New Roman"/>
                <a:cs typeface="Times New Roman"/>
              </a:rPr>
              <a:t>Project Sponsor: Anny Acholonu</a:t>
            </a:r>
          </a:p>
          <a:p>
            <a:pPr defTabSz="914378">
              <a:spcBef>
                <a:spcPts val="225"/>
              </a:spcBef>
            </a:pPr>
            <a:r>
              <a:rPr lang="en-US" sz="1050" dirty="0">
                <a:solidFill>
                  <a:srgbClr val="404040"/>
                </a:solidFill>
                <a:latin typeface="Futura Medium"/>
                <a:ea typeface="Times New Roman"/>
                <a:cs typeface="Times New Roman"/>
              </a:rPr>
              <a:t>Project Team: Workshop team</a:t>
            </a:r>
            <a:endParaRPr lang="en-GB" sz="1050" dirty="0">
              <a:solidFill>
                <a:srgbClr val="404040"/>
              </a:solidFill>
              <a:latin typeface="Times New Roman"/>
              <a:ea typeface="Times New Roman"/>
            </a:endParaRPr>
          </a:p>
        </p:txBody>
      </p:sp>
      <p:sp>
        <p:nvSpPr>
          <p:cNvPr id="7" name="Text Placeholder 2"/>
          <p:cNvSpPr txBox="1">
            <a:spLocks/>
          </p:cNvSpPr>
          <p:nvPr/>
        </p:nvSpPr>
        <p:spPr>
          <a:xfrm>
            <a:off x="71437" y="1157813"/>
            <a:ext cx="8920163" cy="2271187"/>
          </a:xfrm>
          <a:prstGeom prst="rect">
            <a:avLst/>
          </a:prstGeom>
          <a:solidFill>
            <a:schemeClr val="bg1"/>
          </a:solidFill>
          <a:ln>
            <a:solidFill>
              <a:srgbClr val="2C2C2C"/>
            </a:solidFill>
          </a:ln>
        </p:spPr>
        <p:txBody>
          <a:bodyPr/>
          <a:lstStyle/>
          <a:p>
            <a:pPr algn="just" defTabSz="685800">
              <a:spcAft>
                <a:spcPts val="375"/>
              </a:spcAft>
              <a:defRPr/>
            </a:pPr>
            <a:r>
              <a:rPr lang="en-GB" sz="1050" b="1" u="sng" dirty="0">
                <a:solidFill>
                  <a:srgbClr val="404040"/>
                </a:solidFill>
                <a:latin typeface="Futura Medium" panose="00000400000000000000" pitchFamily="2" charset="0"/>
              </a:rPr>
              <a:t>Business Case/Objectives</a:t>
            </a:r>
            <a:r>
              <a:rPr lang="en-GB" sz="1050" b="1" dirty="0">
                <a:solidFill>
                  <a:srgbClr val="404040"/>
                </a:solidFill>
                <a:latin typeface="Futura Medium" pitchFamily="2" charset="0"/>
                <a:cs typeface="Arial" charset="0"/>
              </a:rPr>
              <a:t>:</a:t>
            </a:r>
          </a:p>
          <a:p>
            <a:r>
              <a:rPr lang="en-US" sz="1050" dirty="0"/>
              <a:t>In Forcados Terminal, there are over 2,000 installed lighting fittings comprising Street lights, Fence lights, Area lighting around the Process area, FLB and the Crude Loading Platform all of which are the CEAG manufacturer type.</a:t>
            </a:r>
          </a:p>
          <a:p>
            <a:r>
              <a:rPr lang="en-US" sz="1050" dirty="0"/>
              <a:t>This project aims at replacing this CEAG lighting fitting with a better energy saving lighting with very low wattage for power consumption and brighter illumination. Currently we have identified THORN lighting fitting and LED bulbs that meets this requirement. This replacement will be phased.</a:t>
            </a:r>
          </a:p>
          <a:p>
            <a:endParaRPr lang="en-US" sz="1050" dirty="0"/>
          </a:p>
          <a:p>
            <a:r>
              <a:rPr lang="en-US" sz="1050" dirty="0"/>
              <a:t>The cost of maintaining the CEAG lighting fitting is high. Changing about 200 of these fittings in a year amounts to around </a:t>
            </a:r>
            <a:r>
              <a:rPr lang="en-US" sz="1050" b="1" dirty="0"/>
              <a:t>$400k</a:t>
            </a:r>
            <a:r>
              <a:rPr lang="en-US" sz="1050" dirty="0"/>
              <a:t>. Unit prices of the CEAG fittings used in Forcados Terminal 1000160195 LUMIN FLUO HAZ 240V/50Hz 2X40W,TL-X @$947.68, 1090001429 FITTING,LIGHT,CEAG,ELLK92036/36,2x36W @$1,059.05 and 1000160609 LFXE,CEAG,ELLK92018/18,2x18W @$3,149.91. </a:t>
            </a:r>
          </a:p>
          <a:p>
            <a:endParaRPr lang="en-US" sz="1050" dirty="0"/>
          </a:p>
          <a:p>
            <a:r>
              <a:rPr lang="en-US" sz="1050" dirty="0"/>
              <a:t>We propose to save about $200k - $300k for the asset by this replacement as the LED technology has been proven to be durable and lasts long (&gt;3 years). Unit cost of the Thorn fluorescent tubes is approximately $100 as seen on Alibaba but we estimate unit cost will be between $200-$300 if we do an official RFQ through CP.</a:t>
            </a:r>
          </a:p>
        </p:txBody>
      </p:sp>
    </p:spTree>
    <p:extLst>
      <p:ext uri="{BB962C8B-B14F-4D97-AF65-F5344CB8AC3E}">
        <p14:creationId xmlns:p14="http://schemas.microsoft.com/office/powerpoint/2010/main" val="3405708841"/>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4" id="{12D2936B-ECEB-48BC-96D4-167E39C69A90}" vid="{F6A45887-BFEC-4A05-8CA7-4E4BA58EA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4580</TotalTime>
  <Words>393</Words>
  <Application>Microsoft Office PowerPoint</Application>
  <PresentationFormat>On-screen Show (4:3)</PresentationFormat>
  <Paragraphs>34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Futura Bold</vt:lpstr>
      <vt:lpstr>Futura Medium</vt:lpstr>
      <vt:lpstr>Times New Roman</vt:lpstr>
      <vt:lpstr>Wingdings</vt:lpstr>
      <vt:lpstr>Shell layouts with footer</vt:lpstr>
      <vt:lpstr>Project Title: Replacement of CEAG lighting fittings and fluorescent tubes with THORN LED fittings in Forcados Terminal by November 2021.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UTILIZE MOTION-SENSITIVE LIGHTING SYSTEMS AND CONSOLIDATE OFFICE SPACE DURING OFF-PERIODS</dc:title>
  <dc:creator>SPDC LEH IMOR OH SPDC-UPO/G/PLI</dc:creator>
  <cp:lastModifiedBy>Obioha, Obinna O SPDC-UPC/G/UWT</cp:lastModifiedBy>
  <cp:revision>119</cp:revision>
  <dcterms:created xsi:type="dcterms:W3CDTF">2006-08-16T00:00:00Z</dcterms:created>
  <dcterms:modified xsi:type="dcterms:W3CDTF">2021-01-13T13:32:47Z</dcterms:modified>
</cp:coreProperties>
</file>