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1" r:id="rId5"/>
    <p:sldMasterId id="2147483713" r:id="rId6"/>
    <p:sldMasterId id="2147483723" r:id="rId7"/>
  </p:sldMasterIdLst>
  <p:notesMasterIdLst>
    <p:notesMasterId r:id="rId12"/>
  </p:notesMasterIdLst>
  <p:handoutMasterIdLst>
    <p:handoutMasterId r:id="rId13"/>
  </p:handoutMasterIdLst>
  <p:sldIdLst>
    <p:sldId id="467" r:id="rId8"/>
    <p:sldId id="470" r:id="rId9"/>
    <p:sldId id="471" r:id="rId10"/>
    <p:sldId id="469" r:id="rId11"/>
  </p:sldIdLst>
  <p:sldSz cx="12192000" cy="6858000"/>
  <p:notesSz cx="6797675" cy="9874250"/>
  <p:embeddedFontLst>
    <p:embeddedFont>
      <p:font typeface="Futura Medium" panose="00000400000000000000" pitchFamily="2" charset="0"/>
      <p:regular r:id="rId14"/>
      <p:bold r:id="rId15"/>
      <p:italic r:id="rId16"/>
      <p:boldItalic r:id="rId17"/>
    </p:embeddedFont>
    <p:embeddedFont>
      <p:font typeface="Calibri" panose="020F0502020204030204" pitchFamily="34" charset="0"/>
      <p:regular r:id="rId18"/>
      <p:bold r:id="rId19"/>
      <p:italic r:id="rId20"/>
      <p:boldItalic r:id="rId21"/>
    </p:embeddedFont>
  </p:embeddedFontLst>
  <p:custDataLst>
    <p:tags r:id="rId22"/>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3127">
          <p15:clr>
            <a:srgbClr val="A4A3A4"/>
          </p15:clr>
        </p15:guide>
        <p15:guide id="2" pos="2141">
          <p15:clr>
            <a:srgbClr val="A4A3A4"/>
          </p15:clr>
        </p15:guide>
        <p15:guide id="3" orient="horz" pos="3110">
          <p15:clr>
            <a:srgbClr val="A4A3A4"/>
          </p15:clr>
        </p15:guide>
        <p15:guide id="4"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1FFE9"/>
    <a:srgbClr val="339B6E"/>
    <a:srgbClr val="CCE9DB"/>
    <a:srgbClr val="99CDB7"/>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3" autoAdjust="0"/>
    <p:restoredTop sz="91551" autoAdjust="0"/>
  </p:normalViewPr>
  <p:slideViewPr>
    <p:cSldViewPr showGuides="1">
      <p:cViewPr varScale="1">
        <p:scale>
          <a:sx n="67" d="100"/>
          <a:sy n="67" d="100"/>
        </p:scale>
        <p:origin x="-390"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3127"/>
        <p:guide orient="horz" pos="3110"/>
        <p:guide pos="2141"/>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handoutMaster" Target="handoutMasters/handout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Master" Target="slideMasters/slideMaster3.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font" Target="fonts/font6.fntdata"/><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font" Target="fonts/font1.fntdata"/><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4" y="0"/>
            <a:ext cx="2945659" cy="493713"/>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03/04/2018</a:t>
            </a:fld>
            <a:endParaRPr lang="en-GB" dirty="0">
              <a:latin typeface="Futura Medium" pitchFamily="2" charset="0"/>
            </a:endParaRPr>
          </a:p>
        </p:txBody>
      </p:sp>
      <p:sp>
        <p:nvSpPr>
          <p:cNvPr id="4" name="Footer Placeholder 3"/>
          <p:cNvSpPr>
            <a:spLocks noGrp="1"/>
          </p:cNvSpPr>
          <p:nvPr>
            <p:ph type="ftr" sz="quarter" idx="2"/>
          </p:nvPr>
        </p:nvSpPr>
        <p:spPr>
          <a:xfrm>
            <a:off x="1" y="9378823"/>
            <a:ext cx="2945659" cy="493713"/>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4" y="9378823"/>
            <a:ext cx="2945659" cy="493713"/>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4" y="0"/>
            <a:ext cx="2945659" cy="493713"/>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03/04/2018</a:t>
            </a:fld>
            <a:endParaRPr lang="en-GB" dirty="0"/>
          </a:p>
        </p:txBody>
      </p:sp>
      <p:sp>
        <p:nvSpPr>
          <p:cNvPr id="4" name="Slide Image Placeholder 3"/>
          <p:cNvSpPr>
            <a:spLocks noGrp="1" noRot="1" noChangeAspect="1"/>
          </p:cNvSpPr>
          <p:nvPr>
            <p:ph type="sldImg" idx="2"/>
          </p:nvPr>
        </p:nvSpPr>
        <p:spPr>
          <a:xfrm>
            <a:off x="107950" y="741363"/>
            <a:ext cx="6581775" cy="37020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690269"/>
            <a:ext cx="5438140" cy="4443412"/>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9378823"/>
            <a:ext cx="2945659" cy="493713"/>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4" y="9378823"/>
            <a:ext cx="2945659" cy="493713"/>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259659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4/3/2018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697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4/3/2018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923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4/3/2018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0368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6" name="Group 14"/>
          <p:cNvGrpSpPr>
            <a:grpSpLocks/>
          </p:cNvGrpSpPr>
          <p:nvPr/>
        </p:nvGrpSpPr>
        <p:grpSpPr bwMode="auto">
          <a:xfrm>
            <a:off x="624418" y="225425"/>
            <a:ext cx="10856383" cy="6167438"/>
            <a:chOff x="468313" y="226142"/>
            <a:chExt cx="8142959" cy="6167226"/>
          </a:xfrm>
        </p:grpSpPr>
        <p:sp>
          <p:nvSpPr>
            <p:cNvPr id="7" name="Rectangle 4"/>
            <p:cNvSpPr>
              <a:spLocks noChangeArrowheads="1"/>
            </p:cNvSpPr>
            <p:nvPr/>
          </p:nvSpPr>
          <p:spPr bwMode="auto">
            <a:xfrm flipH="1">
              <a:off x="468313" y="1307193"/>
              <a:ext cx="7020504" cy="5086175"/>
            </a:xfrm>
            <a:prstGeom prst="rect">
              <a:avLst/>
            </a:prstGeom>
            <a:solidFill>
              <a:schemeClr val="accent1">
                <a:lumMod val="40000"/>
                <a:lumOff val="60000"/>
              </a:schemeClr>
            </a:solidFill>
            <a:ln w="9525">
              <a:noFill/>
              <a:miter lim="800000"/>
              <a:headEnd/>
              <a:tailEnd/>
            </a:ln>
            <a:effectLst/>
          </p:spPr>
          <p:txBody>
            <a:bodyPr wrap="none" anchor="ctr"/>
            <a:lstStyle/>
            <a:p>
              <a:pPr>
                <a:defRPr/>
              </a:pPr>
              <a:r>
                <a:rPr lang="en-GB" dirty="0">
                  <a:solidFill>
                    <a:srgbClr val="595959"/>
                  </a:solidFill>
                </a:rPr>
                <a:t> </a:t>
              </a:r>
            </a:p>
          </p:txBody>
        </p:sp>
        <p:sp>
          <p:nvSpPr>
            <p:cNvPr id="8" name="Rectangle 4"/>
            <p:cNvSpPr>
              <a:spLocks noChangeArrowheads="1"/>
            </p:cNvSpPr>
            <p:nvPr/>
          </p:nvSpPr>
          <p:spPr bwMode="auto">
            <a:xfrm flipH="1">
              <a:off x="1547902" y="226142"/>
              <a:ext cx="7063370" cy="5040140"/>
            </a:xfrm>
            <a:prstGeom prst="rect">
              <a:avLst/>
            </a:prstGeom>
            <a:solidFill>
              <a:schemeClr val="accent1">
                <a:lumMod val="60000"/>
                <a:lumOff val="40000"/>
              </a:schemeClr>
            </a:solidFill>
            <a:ln w="9525">
              <a:noFill/>
              <a:miter lim="800000"/>
              <a:headEnd/>
              <a:tailEnd/>
            </a:ln>
            <a:effectLst/>
          </p:spPr>
          <p:txBody>
            <a:bodyPr wrap="none" anchor="ctr"/>
            <a:lstStyle/>
            <a:p>
              <a:pPr>
                <a:defRPr/>
              </a:pPr>
              <a:endParaRPr lang="en-GB" dirty="0">
                <a:solidFill>
                  <a:srgbClr val="595959"/>
                </a:solidFill>
              </a:endParaRPr>
            </a:p>
          </p:txBody>
        </p:sp>
        <p:sp>
          <p:nvSpPr>
            <p:cNvPr id="9" name="Rectangle 4"/>
            <p:cNvSpPr>
              <a:spLocks noChangeArrowheads="1"/>
            </p:cNvSpPr>
            <p:nvPr/>
          </p:nvSpPr>
          <p:spPr bwMode="auto">
            <a:xfrm flipH="1">
              <a:off x="1547902" y="1307193"/>
              <a:ext cx="5942502" cy="3959089"/>
            </a:xfrm>
            <a:prstGeom prst="rect">
              <a:avLst/>
            </a:prstGeom>
            <a:solidFill>
              <a:schemeClr val="accent1"/>
            </a:solidFill>
            <a:ln w="9525">
              <a:noFill/>
              <a:miter lim="800000"/>
              <a:headEnd/>
              <a:tailEnd/>
            </a:ln>
            <a:effectLst/>
          </p:spPr>
          <p:txBody>
            <a:bodyPr wrap="none" anchor="ctr"/>
            <a:lstStyle/>
            <a:p>
              <a:pPr>
                <a:defRPr/>
              </a:pPr>
              <a:endParaRPr lang="en-GB" dirty="0">
                <a:solidFill>
                  <a:srgbClr val="595959"/>
                </a:solidFill>
              </a:endParaRPr>
            </a:p>
          </p:txBody>
        </p:sp>
        <p:pic>
          <p:nvPicPr>
            <p:cNvPr id="10" name="Picture 34" descr="Shell-2010-Pecten-RGBpc.wmf"/>
            <p:cNvPicPr>
              <a:picLocks noChangeAspect="1"/>
            </p:cNvPicPr>
            <p:nvPr/>
          </p:nvPicPr>
          <p:blipFill>
            <a:blip r:embed="rId2" cstate="print"/>
            <a:srcRect/>
            <a:stretch>
              <a:fillRect/>
            </a:stretch>
          </p:blipFill>
          <p:spPr bwMode="auto">
            <a:xfrm flipH="1">
              <a:off x="468313" y="290934"/>
              <a:ext cx="720000" cy="667868"/>
            </a:xfrm>
            <a:prstGeom prst="rect">
              <a:avLst/>
            </a:prstGeom>
            <a:noFill/>
            <a:ln w="9525">
              <a:noFill/>
              <a:miter lim="800000"/>
              <a:headEnd/>
              <a:tailEnd/>
            </a:ln>
          </p:spPr>
        </p:pic>
      </p:grpSp>
      <p:sp>
        <p:nvSpPr>
          <p:cNvPr id="11" name="Text Box 11" descr="Text Box 11"/>
          <p:cNvSpPr txBox="1">
            <a:spLocks noChangeArrowheads="1"/>
          </p:cNvSpPr>
          <p:nvPr/>
        </p:nvSpPr>
        <p:spPr bwMode="auto">
          <a:xfrm>
            <a:off x="624418" y="6470650"/>
            <a:ext cx="3359149" cy="323850"/>
          </a:xfrm>
          <a:prstGeom prst="rect">
            <a:avLst/>
          </a:prstGeom>
          <a:solidFill>
            <a:schemeClr val="bg1"/>
          </a:solidFill>
          <a:ln w="9525" algn="ctr">
            <a:noFill/>
            <a:miter lim="800000"/>
            <a:headEnd/>
            <a:tailEnd/>
          </a:ln>
          <a:effectLst/>
        </p:spPr>
        <p:txBody>
          <a:bodyPr wrap="none" lIns="0" tIns="0" rIns="0"/>
          <a:lstStyle/>
          <a:p>
            <a:pPr>
              <a:defRPr/>
            </a:pPr>
            <a:r>
              <a:rPr lang="en-GB" sz="800" dirty="0">
                <a:solidFill>
                  <a:srgbClr val="595959"/>
                </a:solidFill>
                <a:cs typeface="Arial" pitchFamily="34" charset="0"/>
              </a:rPr>
              <a:t>Copyright of Shell International B.V.</a:t>
            </a:r>
          </a:p>
        </p:txBody>
      </p:sp>
      <p:sp>
        <p:nvSpPr>
          <p:cNvPr id="12"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a:defRPr/>
            </a:pPr>
            <a:fld id="{99659698-564C-4459-BD6E-6C205F2D6321}" type="slidenum">
              <a:rPr lang="en-GB" smtClean="0">
                <a:solidFill>
                  <a:srgbClr val="595959"/>
                </a:solidFill>
              </a:rPr>
              <a:pPr>
                <a:defRPr/>
              </a:pPr>
              <a:t>‹#›</a:t>
            </a:fld>
            <a:endParaRPr lang="en-GB" dirty="0">
              <a:solidFill>
                <a:srgbClr val="595959"/>
              </a:solidFill>
            </a:endParaRPr>
          </a:p>
        </p:txBody>
      </p:sp>
      <p:sp>
        <p:nvSpPr>
          <p:cNvPr id="13" name="Rectangle 4" descr="Rectangle 4"/>
          <p:cNvSpPr txBox="1">
            <a:spLocks noChangeArrowheads="1"/>
          </p:cNvSpPr>
          <p:nvPr/>
        </p:nvSpPr>
        <p:spPr bwMode="auto">
          <a:xfrm>
            <a:off x="9493251" y="6470650"/>
            <a:ext cx="1439333" cy="323850"/>
          </a:xfrm>
          <a:prstGeom prst="rect">
            <a:avLst/>
          </a:prstGeom>
          <a:solidFill>
            <a:schemeClr val="bg1"/>
          </a:solidFill>
          <a:ln w="9525">
            <a:noFill/>
            <a:miter lim="800000"/>
            <a:headEnd/>
            <a:tailEnd/>
          </a:ln>
          <a:effectLst/>
        </p:spPr>
        <p:txBody>
          <a:bodyPr wrap="none" lIns="0" tIns="0" rIns="0"/>
          <a:lstStyle>
            <a:lvl1pPr algn="l">
              <a:defRPr sz="800">
                <a:solidFill>
                  <a:schemeClr val="tx1"/>
                </a:solidFill>
                <a:latin typeface="+mn-lt"/>
                <a:cs typeface="Arial" pitchFamily="34" charset="0"/>
              </a:defRPr>
            </a:lvl1pPr>
          </a:lstStyle>
          <a:p>
            <a:pPr algn="ctr">
              <a:defRPr/>
            </a:pPr>
            <a:fld id="{F6F1AC0A-2E30-48FB-914D-8877925F5FE1}" type="datetime3">
              <a:rPr lang="en-US" smtClean="0">
                <a:solidFill>
                  <a:srgbClr val="595959"/>
                </a:solidFill>
              </a:rPr>
              <a:pPr algn="ctr">
                <a:defRPr/>
              </a:pPr>
              <a:t>3 April 2018</a:t>
            </a:fld>
            <a:endParaRPr lang="en-GB" dirty="0">
              <a:solidFill>
                <a:srgbClr val="595959"/>
              </a:solidFill>
            </a:endParaRPr>
          </a:p>
        </p:txBody>
      </p:sp>
      <p:sp>
        <p:nvSpPr>
          <p:cNvPr id="28" name="Rectangle 2"/>
          <p:cNvSpPr>
            <a:spLocks noGrp="1" noChangeArrowheads="1"/>
          </p:cNvSpPr>
          <p:nvPr>
            <p:ph type="ctrTitle"/>
          </p:nvPr>
        </p:nvSpPr>
        <p:spPr>
          <a:xfrm>
            <a:off x="2263709" y="1400847"/>
            <a:ext cx="7560000" cy="1206000"/>
          </a:xfrm>
          <a:noFill/>
        </p:spPr>
        <p:txBody>
          <a:bodyPr/>
          <a:lstStyle>
            <a:lvl1pPr>
              <a:defRPr kern="1200" cap="none" spc="0" baseline="0">
                <a:solidFill>
                  <a:schemeClr val="accent2"/>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2263709" y="2851342"/>
            <a:ext cx="36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p:nvPr>
        </p:nvSpPr>
        <p:spPr>
          <a:xfrm>
            <a:off x="2263709" y="5357825"/>
            <a:ext cx="7680000" cy="216000"/>
          </a:xfrm>
        </p:spPr>
        <p:txBody>
          <a:bodyPr anchor="ctr"/>
          <a:lstStyle>
            <a:lvl1pPr>
              <a:buNone/>
              <a:defRPr sz="1200">
                <a:latin typeface="+mn-lt"/>
              </a:defRPr>
            </a:lvl1pPr>
          </a:lstStyle>
          <a:p>
            <a:pPr lvl="0"/>
            <a:r>
              <a:rPr lang="en-US"/>
              <a:t>Click to edit Master text styles</a:t>
            </a:r>
          </a:p>
        </p:txBody>
      </p:sp>
      <p:sp>
        <p:nvSpPr>
          <p:cNvPr id="33" name="Text Placeholder 31"/>
          <p:cNvSpPr>
            <a:spLocks noGrp="1"/>
          </p:cNvSpPr>
          <p:nvPr>
            <p:ph type="body" sz="quarter" idx="11"/>
          </p:nvPr>
        </p:nvSpPr>
        <p:spPr>
          <a:xfrm>
            <a:off x="2263709" y="5627539"/>
            <a:ext cx="7680000" cy="216000"/>
          </a:xfrm>
        </p:spPr>
        <p:txBody>
          <a:bodyPr anchor="ctr"/>
          <a:lstStyle>
            <a:lvl1pPr>
              <a:buNone/>
              <a:defRPr sz="1200">
                <a:latin typeface="+mn-lt"/>
              </a:defRPr>
            </a:lvl1pPr>
          </a:lstStyle>
          <a:p>
            <a:pPr lvl="0"/>
            <a:r>
              <a:rPr lang="en-US"/>
              <a:t>Click to edit Master text styles</a:t>
            </a:r>
          </a:p>
        </p:txBody>
      </p:sp>
    </p:spTree>
    <p:extLst>
      <p:ext uri="{BB962C8B-B14F-4D97-AF65-F5344CB8AC3E}">
        <p14:creationId xmlns:p14="http://schemas.microsoft.com/office/powerpoint/2010/main" val="481783568"/>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 1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b="1" dirty="0">
              <a:solidFill>
                <a:srgbClr val="999999"/>
              </a:solidFill>
              <a:latin typeface="Futura" pitchFamily="18" charset="0"/>
            </a:endParaRPr>
          </a:p>
        </p:txBody>
      </p:sp>
      <p:sp>
        <p:nvSpPr>
          <p:cNvPr id="5"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a:defRPr/>
            </a:pPr>
            <a:fld id="{09EAA5E8-11F6-4506-A68A-0D78EEC738FF}" type="slidenum">
              <a:rPr lang="en-GB" smtClean="0">
                <a:solidFill>
                  <a:srgbClr val="595959"/>
                </a:solidFill>
              </a:rPr>
              <a:pPr>
                <a:defRPr/>
              </a:pPr>
              <a:t>‹#›</a:t>
            </a:fld>
            <a:endParaRPr lang="en-GB" dirty="0">
              <a:solidFill>
                <a:srgbClr val="595959"/>
              </a:solidFill>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1350"/>
          </a:xfr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3"/>
          <p:cNvSpPr>
            <a:spLocks noGrp="1"/>
          </p:cNvSpPr>
          <p:nvPr>
            <p:ph type="ftr" sz="quarter" idx="11"/>
          </p:nvPr>
        </p:nvSpPr>
        <p:spPr>
          <a:xfrm>
            <a:off x="4652434" y="6470650"/>
            <a:ext cx="3359151" cy="323850"/>
          </a:xfrm>
          <a:prstGeom prst="rect">
            <a:avLst/>
          </a:prstGeom>
        </p:spPr>
        <p:txBody>
          <a:bodyPr lIns="0" tIns="0" rIns="0" bIns="0"/>
          <a:lstStyle>
            <a:lvl1pPr>
              <a:defRPr sz="800"/>
            </a:lvl1pPr>
          </a:lstStyle>
          <a:p>
            <a:pPr>
              <a:defRPr/>
            </a:pPr>
            <a:r>
              <a:rPr lang="en-GB">
                <a:solidFill>
                  <a:srgbClr val="595959"/>
                </a:solidFill>
              </a:rPr>
              <a:t>Footer: Title may be placed here or disclaimer if required. May sit up to two lines in depth.</a:t>
            </a:r>
            <a:endParaRPr lang="en-US">
              <a:solidFill>
                <a:srgbClr val="595959"/>
              </a:solidFill>
            </a:endParaRPr>
          </a:p>
        </p:txBody>
      </p:sp>
    </p:spTree>
    <p:extLst>
      <p:ext uri="{BB962C8B-B14F-4D97-AF65-F5344CB8AC3E}">
        <p14:creationId xmlns:p14="http://schemas.microsoft.com/office/powerpoint/2010/main" val="3355030930"/>
      </p:ext>
    </p:extLst>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ontent - 1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b="1" dirty="0">
              <a:solidFill>
                <a:srgbClr val="999999"/>
              </a:solidFill>
              <a:latin typeface="Futura" pitchFamily="18" charset="0"/>
            </a:endParaRPr>
          </a:p>
        </p:txBody>
      </p:sp>
      <p:sp>
        <p:nvSpPr>
          <p:cNvPr id="5"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a:defRPr/>
            </a:pPr>
            <a:fld id="{6A2E9371-0D19-4440-B036-68FBAB548044}" type="slidenum">
              <a:rPr lang="en-GB" smtClean="0">
                <a:solidFill>
                  <a:srgbClr val="595959"/>
                </a:solidFill>
              </a:rPr>
              <a:pPr>
                <a:defRPr/>
              </a:pPr>
              <a:t>‹#›</a:t>
            </a:fld>
            <a:endParaRPr lang="en-GB" dirty="0">
              <a:solidFill>
                <a:srgbClr val="595959"/>
              </a:solidFill>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1350"/>
          </a:xfr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3"/>
          <p:cNvSpPr>
            <a:spLocks noGrp="1"/>
          </p:cNvSpPr>
          <p:nvPr>
            <p:ph type="ftr" sz="quarter" idx="11"/>
          </p:nvPr>
        </p:nvSpPr>
        <p:spPr>
          <a:xfrm>
            <a:off x="4652434" y="6470650"/>
            <a:ext cx="3359151" cy="323850"/>
          </a:xfrm>
          <a:prstGeom prst="rect">
            <a:avLst/>
          </a:prstGeom>
        </p:spPr>
        <p:txBody>
          <a:bodyPr lIns="0" tIns="0" rIns="0" bIns="0"/>
          <a:lstStyle>
            <a:lvl1pPr>
              <a:defRPr sz="800"/>
            </a:lvl1pPr>
          </a:lstStyle>
          <a:p>
            <a:pPr>
              <a:defRPr/>
            </a:pPr>
            <a:r>
              <a:rPr lang="en-GB">
                <a:solidFill>
                  <a:srgbClr val="595959"/>
                </a:solidFill>
              </a:rPr>
              <a:t>Footer: Title may be placed here or disclaimer if required. May sit up to two lines in depth.</a:t>
            </a:r>
            <a:endParaRPr lang="en-US">
              <a:solidFill>
                <a:srgbClr val="595959"/>
              </a:solidFill>
            </a:endParaRPr>
          </a:p>
        </p:txBody>
      </p:sp>
    </p:spTree>
    <p:extLst>
      <p:ext uri="{BB962C8B-B14F-4D97-AF65-F5344CB8AC3E}">
        <p14:creationId xmlns:p14="http://schemas.microsoft.com/office/powerpoint/2010/main" val="980172201"/>
      </p:ext>
    </p:extLst>
  </p:cSld>
  <p:clrMapOvr>
    <a:masterClrMapping/>
  </p:clrMapOvr>
  <p:transition>
    <p:fade/>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 2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28601"/>
            <a:ext cx="11567584" cy="893763"/>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b="1" dirty="0">
              <a:solidFill>
                <a:srgbClr val="999999"/>
              </a:solidFill>
            </a:endParaRPr>
          </a:p>
        </p:txBody>
      </p:sp>
      <p:sp>
        <p:nvSpPr>
          <p:cNvPr id="5"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a:defRPr/>
            </a:pPr>
            <a:fld id="{FC0C03D0-719F-4489-BE4F-24584326C8C6}" type="slidenum">
              <a:rPr lang="en-GB" smtClean="0">
                <a:solidFill>
                  <a:srgbClr val="595959"/>
                </a:solidFill>
              </a:rPr>
              <a:pPr>
                <a:defRPr/>
              </a:pPr>
              <a:t>‹#›</a:t>
            </a:fld>
            <a:endParaRPr lang="en-GB" dirty="0">
              <a:solidFill>
                <a:srgbClr val="595959"/>
              </a:solidFill>
            </a:endParaRPr>
          </a:p>
        </p:txBody>
      </p:sp>
      <p:sp>
        <p:nvSpPr>
          <p:cNvPr id="34" name="Rectangle 2"/>
          <p:cNvSpPr>
            <a:spLocks noGrp="1" noChangeArrowheads="1"/>
          </p:cNvSpPr>
          <p:nvPr>
            <p:ph type="title"/>
          </p:nvPr>
        </p:nvSpPr>
        <p:spPr bwMode="auto">
          <a:xfrm>
            <a:off x="1200149" y="295200"/>
            <a:ext cx="10267200" cy="741600"/>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3"/>
          <p:cNvSpPr>
            <a:spLocks noGrp="1"/>
          </p:cNvSpPr>
          <p:nvPr>
            <p:ph type="ftr" sz="quarter" idx="11"/>
          </p:nvPr>
        </p:nvSpPr>
        <p:spPr>
          <a:xfrm>
            <a:off x="4652434" y="6470650"/>
            <a:ext cx="3359151" cy="323850"/>
          </a:xfrm>
          <a:prstGeom prst="rect">
            <a:avLst/>
          </a:prstGeom>
        </p:spPr>
        <p:txBody>
          <a:bodyPr lIns="0" tIns="0" rIns="0" bIns="0"/>
          <a:lstStyle>
            <a:lvl1pPr>
              <a:defRPr sz="800"/>
            </a:lvl1pPr>
          </a:lstStyle>
          <a:p>
            <a:pPr>
              <a:defRPr/>
            </a:pPr>
            <a:r>
              <a:rPr lang="en-GB">
                <a:solidFill>
                  <a:srgbClr val="595959"/>
                </a:solidFill>
              </a:rPr>
              <a:t>Footer: Title may be placed here or disclaimer if required. May sit up to two lines in depth.</a:t>
            </a:r>
            <a:endParaRPr lang="en-US">
              <a:solidFill>
                <a:srgbClr val="595959"/>
              </a:solidFill>
            </a:endParaRPr>
          </a:p>
        </p:txBody>
      </p:sp>
    </p:spTree>
    <p:extLst>
      <p:ext uri="{BB962C8B-B14F-4D97-AF65-F5344CB8AC3E}">
        <p14:creationId xmlns:p14="http://schemas.microsoft.com/office/powerpoint/2010/main" val="1687420077"/>
      </p:ext>
    </p:extLst>
  </p:cSld>
  <p:clrMapOvr>
    <a:masterClrMapping/>
  </p:clrMapOvr>
  <p:transition>
    <p:fade/>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 1 Line Heading and 2 Column Bullets">
    <p:spTree>
      <p:nvGrpSpPr>
        <p:cNvPr id="1" name=""/>
        <p:cNvGrpSpPr/>
        <p:nvPr/>
      </p:nvGrpSpPr>
      <p:grpSpPr>
        <a:xfrm>
          <a:off x="0" y="0"/>
          <a:ext cx="0" cy="0"/>
          <a:chOff x="0" y="0"/>
          <a:chExt cx="0" cy="0"/>
        </a:xfrm>
      </p:grpSpPr>
      <p:sp>
        <p:nvSpPr>
          <p:cNvPr id="5"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b="1" dirty="0">
              <a:solidFill>
                <a:srgbClr val="999999"/>
              </a:solidFill>
              <a:latin typeface="Futura" pitchFamily="18" charset="0"/>
            </a:endParaRPr>
          </a:p>
        </p:txBody>
      </p:sp>
      <p:sp>
        <p:nvSpPr>
          <p:cNvPr id="6"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a:defRPr/>
            </a:pPr>
            <a:fld id="{1846DF5D-26EB-4284-A8A1-240212366A80}" type="slidenum">
              <a:rPr lang="en-GB" smtClean="0">
                <a:solidFill>
                  <a:srgbClr val="595959"/>
                </a:solidFill>
              </a:rPr>
              <a:pPr>
                <a:defRPr/>
              </a:pPr>
              <a:t>‹#›</a:t>
            </a:fld>
            <a:endParaRPr lang="en-GB" dirty="0">
              <a:solidFill>
                <a:srgbClr val="595959"/>
              </a:solidFill>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6593418" y="1310400"/>
            <a:ext cx="4976284" cy="5072400"/>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43"/>
          <p:cNvSpPr>
            <a:spLocks noGrp="1"/>
          </p:cNvSpPr>
          <p:nvPr>
            <p:ph type="body" sz="quarter" idx="11"/>
          </p:nvPr>
        </p:nvSpPr>
        <p:spPr>
          <a:xfrm>
            <a:off x="1200791" y="1310400"/>
            <a:ext cx="4984751"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3"/>
          <p:cNvSpPr>
            <a:spLocks noGrp="1"/>
          </p:cNvSpPr>
          <p:nvPr>
            <p:ph type="ftr" sz="quarter" idx="14"/>
          </p:nvPr>
        </p:nvSpPr>
        <p:spPr>
          <a:xfrm>
            <a:off x="4652434" y="6470650"/>
            <a:ext cx="3359151" cy="323850"/>
          </a:xfrm>
          <a:prstGeom prst="rect">
            <a:avLst/>
          </a:prstGeom>
        </p:spPr>
        <p:txBody>
          <a:bodyPr lIns="0" tIns="0" rIns="0" bIns="0"/>
          <a:lstStyle>
            <a:lvl1pPr>
              <a:defRPr sz="800"/>
            </a:lvl1pPr>
          </a:lstStyle>
          <a:p>
            <a:pPr>
              <a:defRPr/>
            </a:pPr>
            <a:r>
              <a:rPr lang="en-GB">
                <a:solidFill>
                  <a:srgbClr val="595959"/>
                </a:solidFill>
              </a:rPr>
              <a:t>Footer: Title may be placed here or disclaimer if required. May sit up to two lines in depth.</a:t>
            </a:r>
            <a:endParaRPr lang="en-US">
              <a:solidFill>
                <a:srgbClr val="595959"/>
              </a:solidFill>
            </a:endParaRPr>
          </a:p>
        </p:txBody>
      </p:sp>
    </p:spTree>
    <p:extLst>
      <p:ext uri="{BB962C8B-B14F-4D97-AF65-F5344CB8AC3E}">
        <p14:creationId xmlns:p14="http://schemas.microsoft.com/office/powerpoint/2010/main" val="3183785682"/>
      </p:ext>
    </p:extLst>
  </p:cSld>
  <p:clrMapOvr>
    <a:masterClrMapping/>
  </p:clrMapOvr>
  <p:transition>
    <p:fade/>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 2 Line Heading and 2 Column Bullets">
    <p:spTree>
      <p:nvGrpSpPr>
        <p:cNvPr id="1" name=""/>
        <p:cNvGrpSpPr/>
        <p:nvPr/>
      </p:nvGrpSpPr>
      <p:grpSpPr>
        <a:xfrm>
          <a:off x="0" y="0"/>
          <a:ext cx="0" cy="0"/>
          <a:chOff x="0" y="0"/>
          <a:chExt cx="0" cy="0"/>
        </a:xfrm>
      </p:grpSpPr>
      <p:sp>
        <p:nvSpPr>
          <p:cNvPr id="5" name="Rectangle 4"/>
          <p:cNvSpPr>
            <a:spLocks noChangeArrowheads="1"/>
          </p:cNvSpPr>
          <p:nvPr/>
        </p:nvSpPr>
        <p:spPr bwMode="auto">
          <a:xfrm>
            <a:off x="0" y="228601"/>
            <a:ext cx="11567584" cy="893763"/>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b="1" dirty="0">
              <a:solidFill>
                <a:srgbClr val="999999"/>
              </a:solidFill>
            </a:endParaRPr>
          </a:p>
        </p:txBody>
      </p:sp>
      <p:sp>
        <p:nvSpPr>
          <p:cNvPr id="6"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a:defRPr/>
            </a:pPr>
            <a:fld id="{6D5243B0-BEF6-4C03-BA02-7F746BD7DD0C}" type="slidenum">
              <a:rPr lang="en-GB" smtClean="0">
                <a:solidFill>
                  <a:srgbClr val="595959"/>
                </a:solidFill>
              </a:rPr>
              <a:pPr>
                <a:defRPr/>
              </a:pPr>
              <a:t>‹#›</a:t>
            </a:fld>
            <a:endParaRPr lang="en-GB" dirty="0">
              <a:solidFill>
                <a:srgbClr val="595959"/>
              </a:solidFill>
            </a:endParaRPr>
          </a:p>
        </p:txBody>
      </p:sp>
      <p:sp>
        <p:nvSpPr>
          <p:cNvPr id="34" name="Rectangle 2"/>
          <p:cNvSpPr>
            <a:spLocks noGrp="1" noChangeArrowheads="1"/>
          </p:cNvSpPr>
          <p:nvPr>
            <p:ph type="title"/>
          </p:nvPr>
        </p:nvSpPr>
        <p:spPr bwMode="auto">
          <a:xfrm>
            <a:off x="1200149" y="295200"/>
            <a:ext cx="10267200" cy="741600"/>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12" name="Content Placeholder 14"/>
          <p:cNvSpPr>
            <a:spLocks noGrp="1"/>
          </p:cNvSpPr>
          <p:nvPr>
            <p:ph sz="quarter" idx="13"/>
          </p:nvPr>
        </p:nvSpPr>
        <p:spPr>
          <a:xfrm>
            <a:off x="6593418" y="1310400"/>
            <a:ext cx="4976284" cy="5072400"/>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3"/>
          <p:cNvSpPr>
            <a:spLocks noGrp="1"/>
          </p:cNvSpPr>
          <p:nvPr>
            <p:ph type="body" sz="quarter" idx="11"/>
          </p:nvPr>
        </p:nvSpPr>
        <p:spPr>
          <a:xfrm>
            <a:off x="1200791" y="1310400"/>
            <a:ext cx="4984751"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71245886"/>
      </p:ext>
    </p:extLst>
  </p:cSld>
  <p:clrMapOvr>
    <a:masterClrMapping/>
  </p:clrMapOvr>
  <p:transition>
    <p:fade/>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a:defRPr/>
            </a:pPr>
            <a:fld id="{34B317C9-EF84-43E7-9CF1-B3017A3977CB}" type="slidenum">
              <a:rPr lang="en-GB" smtClean="0">
                <a:solidFill>
                  <a:srgbClr val="595959"/>
                </a:solidFill>
              </a:rPr>
              <a:pPr>
                <a:defRPr/>
              </a:pPr>
              <a:t>‹#›</a:t>
            </a:fld>
            <a:endParaRPr lang="en-GB" dirty="0">
              <a:solidFill>
                <a:srgbClr val="595959"/>
              </a:solidFill>
            </a:endParaRPr>
          </a:p>
        </p:txBody>
      </p:sp>
    </p:spTree>
    <p:extLst>
      <p:ext uri="{BB962C8B-B14F-4D97-AF65-F5344CB8AC3E}">
        <p14:creationId xmlns:p14="http://schemas.microsoft.com/office/powerpoint/2010/main" val="3335355755"/>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3"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a:defRPr/>
            </a:pPr>
            <a:fld id="{9748D908-FA6A-4028-8A53-8F913B2EC193}" type="slidenum">
              <a:rPr lang="en-GB" smtClean="0">
                <a:solidFill>
                  <a:srgbClr val="595959"/>
                </a:solidFill>
              </a:rPr>
              <a:pPr>
                <a:defRPr/>
              </a:pPr>
              <a:t>‹#›</a:t>
            </a:fld>
            <a:endParaRPr lang="en-GB" dirty="0">
              <a:solidFill>
                <a:srgbClr val="595959"/>
              </a:solidFill>
            </a:endParaRPr>
          </a:p>
        </p:txBody>
      </p:sp>
      <p:sp>
        <p:nvSpPr>
          <p:cNvPr id="2" name="Content Placeholder 1"/>
          <p:cNvSpPr>
            <a:spLocks noGrp="1"/>
          </p:cNvSpPr>
          <p:nvPr>
            <p:ph/>
          </p:nvPr>
        </p:nvSpPr>
        <p:spPr>
          <a:xfrm>
            <a:off x="664308" y="898525"/>
            <a:ext cx="11291277" cy="5708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290689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4/3/2018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895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437695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6" name="Group 14"/>
          <p:cNvGrpSpPr>
            <a:grpSpLocks/>
          </p:cNvGrpSpPr>
          <p:nvPr/>
        </p:nvGrpSpPr>
        <p:grpSpPr bwMode="auto">
          <a:xfrm>
            <a:off x="624418" y="225425"/>
            <a:ext cx="10856383" cy="6167438"/>
            <a:chOff x="468313" y="226142"/>
            <a:chExt cx="8142959" cy="6167226"/>
          </a:xfrm>
        </p:grpSpPr>
        <p:sp>
          <p:nvSpPr>
            <p:cNvPr id="7" name="Rectangle 4"/>
            <p:cNvSpPr>
              <a:spLocks noChangeArrowheads="1"/>
            </p:cNvSpPr>
            <p:nvPr/>
          </p:nvSpPr>
          <p:spPr bwMode="auto">
            <a:xfrm flipH="1">
              <a:off x="468313" y="1307193"/>
              <a:ext cx="7020504" cy="5086175"/>
            </a:xfrm>
            <a:prstGeom prst="rect">
              <a:avLst/>
            </a:prstGeom>
            <a:solidFill>
              <a:schemeClr val="accent1">
                <a:lumMod val="40000"/>
                <a:lumOff val="60000"/>
              </a:schemeClr>
            </a:solidFill>
            <a:ln w="9525">
              <a:noFill/>
              <a:miter lim="800000"/>
              <a:headEnd/>
              <a:tailEnd/>
            </a:ln>
            <a:effectLst/>
          </p:spPr>
          <p:txBody>
            <a:bodyPr wrap="none" anchor="ctr"/>
            <a:lstStyle/>
            <a:p>
              <a:pPr>
                <a:defRPr/>
              </a:pPr>
              <a:r>
                <a:rPr lang="en-GB" dirty="0">
                  <a:solidFill>
                    <a:srgbClr val="595959"/>
                  </a:solidFill>
                </a:rPr>
                <a:t> </a:t>
              </a:r>
            </a:p>
          </p:txBody>
        </p:sp>
        <p:sp>
          <p:nvSpPr>
            <p:cNvPr id="8" name="Rectangle 4"/>
            <p:cNvSpPr>
              <a:spLocks noChangeArrowheads="1"/>
            </p:cNvSpPr>
            <p:nvPr/>
          </p:nvSpPr>
          <p:spPr bwMode="auto">
            <a:xfrm flipH="1">
              <a:off x="1547902" y="226142"/>
              <a:ext cx="7063370" cy="5040140"/>
            </a:xfrm>
            <a:prstGeom prst="rect">
              <a:avLst/>
            </a:prstGeom>
            <a:solidFill>
              <a:schemeClr val="accent1">
                <a:lumMod val="60000"/>
                <a:lumOff val="40000"/>
              </a:schemeClr>
            </a:solidFill>
            <a:ln w="9525">
              <a:noFill/>
              <a:miter lim="800000"/>
              <a:headEnd/>
              <a:tailEnd/>
            </a:ln>
            <a:effectLst/>
          </p:spPr>
          <p:txBody>
            <a:bodyPr wrap="none" anchor="ctr"/>
            <a:lstStyle/>
            <a:p>
              <a:pPr>
                <a:defRPr/>
              </a:pPr>
              <a:endParaRPr lang="en-GB" dirty="0">
                <a:solidFill>
                  <a:srgbClr val="595959"/>
                </a:solidFill>
              </a:endParaRPr>
            </a:p>
          </p:txBody>
        </p:sp>
        <p:sp>
          <p:nvSpPr>
            <p:cNvPr id="9" name="Rectangle 4"/>
            <p:cNvSpPr>
              <a:spLocks noChangeArrowheads="1"/>
            </p:cNvSpPr>
            <p:nvPr/>
          </p:nvSpPr>
          <p:spPr bwMode="auto">
            <a:xfrm flipH="1">
              <a:off x="1547902" y="1307193"/>
              <a:ext cx="5942502" cy="3959089"/>
            </a:xfrm>
            <a:prstGeom prst="rect">
              <a:avLst/>
            </a:prstGeom>
            <a:solidFill>
              <a:schemeClr val="accent1"/>
            </a:solidFill>
            <a:ln w="9525">
              <a:noFill/>
              <a:miter lim="800000"/>
              <a:headEnd/>
              <a:tailEnd/>
            </a:ln>
            <a:effectLst/>
          </p:spPr>
          <p:txBody>
            <a:bodyPr wrap="none" anchor="ctr"/>
            <a:lstStyle/>
            <a:p>
              <a:pPr>
                <a:defRPr/>
              </a:pPr>
              <a:endParaRPr lang="en-GB" dirty="0">
                <a:solidFill>
                  <a:srgbClr val="595959"/>
                </a:solidFill>
              </a:endParaRPr>
            </a:p>
          </p:txBody>
        </p:sp>
        <p:pic>
          <p:nvPicPr>
            <p:cNvPr id="10" name="Picture 34" descr="Shell-2010-Pecten-RGBpc.wmf"/>
            <p:cNvPicPr>
              <a:picLocks noChangeAspect="1"/>
            </p:cNvPicPr>
            <p:nvPr/>
          </p:nvPicPr>
          <p:blipFill>
            <a:blip r:embed="rId2" cstate="print"/>
            <a:srcRect/>
            <a:stretch>
              <a:fillRect/>
            </a:stretch>
          </p:blipFill>
          <p:spPr bwMode="auto">
            <a:xfrm flipH="1">
              <a:off x="468313" y="290934"/>
              <a:ext cx="720000" cy="667868"/>
            </a:xfrm>
            <a:prstGeom prst="rect">
              <a:avLst/>
            </a:prstGeom>
            <a:noFill/>
            <a:ln w="9525">
              <a:noFill/>
              <a:miter lim="800000"/>
              <a:headEnd/>
              <a:tailEnd/>
            </a:ln>
          </p:spPr>
        </p:pic>
      </p:grpSp>
      <p:sp>
        <p:nvSpPr>
          <p:cNvPr id="11" name="Text Box 11" descr="Text Box 11"/>
          <p:cNvSpPr txBox="1">
            <a:spLocks noChangeArrowheads="1"/>
          </p:cNvSpPr>
          <p:nvPr/>
        </p:nvSpPr>
        <p:spPr bwMode="auto">
          <a:xfrm>
            <a:off x="624418" y="6470650"/>
            <a:ext cx="3359149" cy="323850"/>
          </a:xfrm>
          <a:prstGeom prst="rect">
            <a:avLst/>
          </a:prstGeom>
          <a:solidFill>
            <a:schemeClr val="bg1"/>
          </a:solidFill>
          <a:ln w="9525" algn="ctr">
            <a:noFill/>
            <a:miter lim="800000"/>
            <a:headEnd/>
            <a:tailEnd/>
          </a:ln>
          <a:effectLst/>
        </p:spPr>
        <p:txBody>
          <a:bodyPr wrap="none" lIns="0" tIns="0" rIns="0"/>
          <a:lstStyle/>
          <a:p>
            <a:pPr>
              <a:defRPr/>
            </a:pPr>
            <a:r>
              <a:rPr lang="en-GB" sz="800" dirty="0">
                <a:solidFill>
                  <a:srgbClr val="595959"/>
                </a:solidFill>
                <a:cs typeface="Arial" pitchFamily="34" charset="0"/>
              </a:rPr>
              <a:t>Copyright of Shell International B.V.</a:t>
            </a:r>
          </a:p>
        </p:txBody>
      </p:sp>
      <p:sp>
        <p:nvSpPr>
          <p:cNvPr id="12"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a:defRPr/>
            </a:pPr>
            <a:fld id="{99659698-564C-4459-BD6E-6C205F2D6321}" type="slidenum">
              <a:rPr lang="en-GB" smtClean="0">
                <a:solidFill>
                  <a:srgbClr val="595959"/>
                </a:solidFill>
              </a:rPr>
              <a:pPr>
                <a:defRPr/>
              </a:pPr>
              <a:t>‹#›</a:t>
            </a:fld>
            <a:endParaRPr lang="en-GB" dirty="0">
              <a:solidFill>
                <a:srgbClr val="595959"/>
              </a:solidFill>
            </a:endParaRPr>
          </a:p>
        </p:txBody>
      </p:sp>
      <p:sp>
        <p:nvSpPr>
          <p:cNvPr id="13" name="Rectangle 4" descr="Rectangle 4"/>
          <p:cNvSpPr txBox="1">
            <a:spLocks noChangeArrowheads="1"/>
          </p:cNvSpPr>
          <p:nvPr/>
        </p:nvSpPr>
        <p:spPr bwMode="auto">
          <a:xfrm>
            <a:off x="9493251" y="6470650"/>
            <a:ext cx="1439333" cy="323850"/>
          </a:xfrm>
          <a:prstGeom prst="rect">
            <a:avLst/>
          </a:prstGeom>
          <a:solidFill>
            <a:schemeClr val="bg1"/>
          </a:solidFill>
          <a:ln w="9525">
            <a:noFill/>
            <a:miter lim="800000"/>
            <a:headEnd/>
            <a:tailEnd/>
          </a:ln>
          <a:effectLst/>
        </p:spPr>
        <p:txBody>
          <a:bodyPr wrap="none" lIns="0" tIns="0" rIns="0"/>
          <a:lstStyle>
            <a:lvl1pPr algn="l">
              <a:defRPr sz="800">
                <a:solidFill>
                  <a:schemeClr val="tx1"/>
                </a:solidFill>
                <a:latin typeface="+mn-lt"/>
                <a:cs typeface="Arial" pitchFamily="34" charset="0"/>
              </a:defRPr>
            </a:lvl1pPr>
          </a:lstStyle>
          <a:p>
            <a:pPr algn="ctr">
              <a:defRPr/>
            </a:pPr>
            <a:fld id="{F6F1AC0A-2E30-48FB-914D-8877925F5FE1}" type="datetime3">
              <a:rPr lang="en-US" smtClean="0">
                <a:solidFill>
                  <a:srgbClr val="595959"/>
                </a:solidFill>
              </a:rPr>
              <a:pPr algn="ctr">
                <a:defRPr/>
              </a:pPr>
              <a:t>3 April 2018</a:t>
            </a:fld>
            <a:endParaRPr lang="en-GB" dirty="0">
              <a:solidFill>
                <a:srgbClr val="595959"/>
              </a:solidFill>
            </a:endParaRPr>
          </a:p>
        </p:txBody>
      </p:sp>
      <p:sp>
        <p:nvSpPr>
          <p:cNvPr id="28" name="Rectangle 2"/>
          <p:cNvSpPr>
            <a:spLocks noGrp="1" noChangeArrowheads="1"/>
          </p:cNvSpPr>
          <p:nvPr>
            <p:ph type="ctrTitle"/>
          </p:nvPr>
        </p:nvSpPr>
        <p:spPr>
          <a:xfrm>
            <a:off x="2263709" y="1400847"/>
            <a:ext cx="7560000" cy="1206000"/>
          </a:xfrm>
          <a:noFill/>
        </p:spPr>
        <p:txBody>
          <a:bodyPr/>
          <a:lstStyle>
            <a:lvl1pPr>
              <a:defRPr kern="1200" cap="none" spc="0" baseline="0">
                <a:solidFill>
                  <a:schemeClr val="accent2"/>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2263709" y="2851342"/>
            <a:ext cx="36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p:nvPr>
        </p:nvSpPr>
        <p:spPr>
          <a:xfrm>
            <a:off x="2263709" y="5357825"/>
            <a:ext cx="7680000" cy="216000"/>
          </a:xfrm>
        </p:spPr>
        <p:txBody>
          <a:bodyPr anchor="ctr"/>
          <a:lstStyle>
            <a:lvl1pPr>
              <a:buNone/>
              <a:defRPr sz="1200">
                <a:latin typeface="+mn-lt"/>
              </a:defRPr>
            </a:lvl1pPr>
          </a:lstStyle>
          <a:p>
            <a:pPr lvl="0"/>
            <a:r>
              <a:rPr lang="en-US"/>
              <a:t>Click to edit Master text styles</a:t>
            </a:r>
          </a:p>
        </p:txBody>
      </p:sp>
      <p:sp>
        <p:nvSpPr>
          <p:cNvPr id="33" name="Text Placeholder 31"/>
          <p:cNvSpPr>
            <a:spLocks noGrp="1"/>
          </p:cNvSpPr>
          <p:nvPr>
            <p:ph type="body" sz="quarter" idx="11"/>
          </p:nvPr>
        </p:nvSpPr>
        <p:spPr>
          <a:xfrm>
            <a:off x="2263709" y="5627539"/>
            <a:ext cx="7680000" cy="216000"/>
          </a:xfrm>
        </p:spPr>
        <p:txBody>
          <a:bodyPr anchor="ctr"/>
          <a:lstStyle>
            <a:lvl1pPr>
              <a:buNone/>
              <a:defRPr sz="1200">
                <a:latin typeface="+mn-lt"/>
              </a:defRPr>
            </a:lvl1pPr>
          </a:lstStyle>
          <a:p>
            <a:pPr lvl="0"/>
            <a:r>
              <a:rPr lang="en-US"/>
              <a:t>Click to edit Master text styles</a:t>
            </a:r>
          </a:p>
        </p:txBody>
      </p:sp>
    </p:spTree>
    <p:extLst>
      <p:ext uri="{BB962C8B-B14F-4D97-AF65-F5344CB8AC3E}">
        <p14:creationId xmlns:p14="http://schemas.microsoft.com/office/powerpoint/2010/main" val="526903246"/>
      </p:ext>
    </p:extLst>
  </p:cSld>
  <p:clrMapOvr>
    <a:masterClrMapping/>
  </p:clrMapOvr>
  <p:transition>
    <p:fade/>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 1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b="1" dirty="0">
              <a:solidFill>
                <a:srgbClr val="999999"/>
              </a:solidFill>
              <a:latin typeface="Futura" pitchFamily="18" charset="0"/>
            </a:endParaRPr>
          </a:p>
        </p:txBody>
      </p:sp>
      <p:sp>
        <p:nvSpPr>
          <p:cNvPr id="5"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a:defRPr/>
            </a:pPr>
            <a:fld id="{09EAA5E8-11F6-4506-A68A-0D78EEC738FF}" type="slidenum">
              <a:rPr lang="en-GB" smtClean="0">
                <a:solidFill>
                  <a:srgbClr val="595959"/>
                </a:solidFill>
              </a:rPr>
              <a:pPr>
                <a:defRPr/>
              </a:pPr>
              <a:t>‹#›</a:t>
            </a:fld>
            <a:endParaRPr lang="en-GB" dirty="0">
              <a:solidFill>
                <a:srgbClr val="595959"/>
              </a:solidFill>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1350"/>
          </a:xfr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3"/>
          <p:cNvSpPr>
            <a:spLocks noGrp="1"/>
          </p:cNvSpPr>
          <p:nvPr>
            <p:ph type="ftr" sz="quarter" idx="11"/>
          </p:nvPr>
        </p:nvSpPr>
        <p:spPr>
          <a:xfrm>
            <a:off x="4652434" y="6470650"/>
            <a:ext cx="3359151" cy="323850"/>
          </a:xfrm>
          <a:prstGeom prst="rect">
            <a:avLst/>
          </a:prstGeom>
        </p:spPr>
        <p:txBody>
          <a:bodyPr lIns="0" tIns="0" rIns="0" bIns="0"/>
          <a:lstStyle>
            <a:lvl1pPr>
              <a:defRPr sz="800"/>
            </a:lvl1pPr>
          </a:lstStyle>
          <a:p>
            <a:pPr>
              <a:defRPr/>
            </a:pPr>
            <a:r>
              <a:rPr lang="en-GB">
                <a:solidFill>
                  <a:srgbClr val="595959"/>
                </a:solidFill>
              </a:rPr>
              <a:t>Footer: Title may be placed here or disclaimer if required. May sit up to two lines in depth.</a:t>
            </a:r>
            <a:endParaRPr lang="en-US">
              <a:solidFill>
                <a:srgbClr val="595959"/>
              </a:solidFill>
            </a:endParaRPr>
          </a:p>
        </p:txBody>
      </p:sp>
    </p:spTree>
    <p:extLst>
      <p:ext uri="{BB962C8B-B14F-4D97-AF65-F5344CB8AC3E}">
        <p14:creationId xmlns:p14="http://schemas.microsoft.com/office/powerpoint/2010/main" val="465806766"/>
      </p:ext>
    </p:extLst>
  </p:cSld>
  <p:clrMapOvr>
    <a:masterClrMapping/>
  </p:clrMapOvr>
  <p:transition>
    <p:fade/>
  </p:transition>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Content - 1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b="1" dirty="0">
              <a:solidFill>
                <a:srgbClr val="999999"/>
              </a:solidFill>
              <a:latin typeface="Futura" pitchFamily="18" charset="0"/>
            </a:endParaRPr>
          </a:p>
        </p:txBody>
      </p:sp>
      <p:sp>
        <p:nvSpPr>
          <p:cNvPr id="5"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a:defRPr/>
            </a:pPr>
            <a:fld id="{6A2E9371-0D19-4440-B036-68FBAB548044}" type="slidenum">
              <a:rPr lang="en-GB" smtClean="0">
                <a:solidFill>
                  <a:srgbClr val="595959"/>
                </a:solidFill>
              </a:rPr>
              <a:pPr>
                <a:defRPr/>
              </a:pPr>
              <a:t>‹#›</a:t>
            </a:fld>
            <a:endParaRPr lang="en-GB" dirty="0">
              <a:solidFill>
                <a:srgbClr val="595959"/>
              </a:solidFill>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1350"/>
          </a:xfr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3"/>
          <p:cNvSpPr>
            <a:spLocks noGrp="1"/>
          </p:cNvSpPr>
          <p:nvPr>
            <p:ph type="ftr" sz="quarter" idx="11"/>
          </p:nvPr>
        </p:nvSpPr>
        <p:spPr>
          <a:xfrm>
            <a:off x="4652434" y="6470650"/>
            <a:ext cx="3359151" cy="323850"/>
          </a:xfrm>
          <a:prstGeom prst="rect">
            <a:avLst/>
          </a:prstGeom>
        </p:spPr>
        <p:txBody>
          <a:bodyPr lIns="0" tIns="0" rIns="0" bIns="0"/>
          <a:lstStyle>
            <a:lvl1pPr>
              <a:defRPr sz="800"/>
            </a:lvl1pPr>
          </a:lstStyle>
          <a:p>
            <a:pPr>
              <a:defRPr/>
            </a:pPr>
            <a:r>
              <a:rPr lang="en-GB">
                <a:solidFill>
                  <a:srgbClr val="595959"/>
                </a:solidFill>
              </a:rPr>
              <a:t>Footer: Title may be placed here or disclaimer if required. May sit up to two lines in depth.</a:t>
            </a:r>
            <a:endParaRPr lang="en-US">
              <a:solidFill>
                <a:srgbClr val="595959"/>
              </a:solidFill>
            </a:endParaRPr>
          </a:p>
        </p:txBody>
      </p:sp>
    </p:spTree>
    <p:extLst>
      <p:ext uri="{BB962C8B-B14F-4D97-AF65-F5344CB8AC3E}">
        <p14:creationId xmlns:p14="http://schemas.microsoft.com/office/powerpoint/2010/main" val="2371082889"/>
      </p:ext>
    </p:extLst>
  </p:cSld>
  <p:clrMapOvr>
    <a:masterClrMapping/>
  </p:clrMapOvr>
  <p:transition>
    <p:fade/>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 2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28601"/>
            <a:ext cx="11567584" cy="893763"/>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b="1" dirty="0">
              <a:solidFill>
                <a:srgbClr val="999999"/>
              </a:solidFill>
            </a:endParaRPr>
          </a:p>
        </p:txBody>
      </p:sp>
      <p:sp>
        <p:nvSpPr>
          <p:cNvPr id="5"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a:defRPr/>
            </a:pPr>
            <a:fld id="{FC0C03D0-719F-4489-BE4F-24584326C8C6}" type="slidenum">
              <a:rPr lang="en-GB" smtClean="0">
                <a:solidFill>
                  <a:srgbClr val="595959"/>
                </a:solidFill>
              </a:rPr>
              <a:pPr>
                <a:defRPr/>
              </a:pPr>
              <a:t>‹#›</a:t>
            </a:fld>
            <a:endParaRPr lang="en-GB" dirty="0">
              <a:solidFill>
                <a:srgbClr val="595959"/>
              </a:solidFill>
            </a:endParaRPr>
          </a:p>
        </p:txBody>
      </p:sp>
      <p:sp>
        <p:nvSpPr>
          <p:cNvPr id="34" name="Rectangle 2"/>
          <p:cNvSpPr>
            <a:spLocks noGrp="1" noChangeArrowheads="1"/>
          </p:cNvSpPr>
          <p:nvPr>
            <p:ph type="title"/>
          </p:nvPr>
        </p:nvSpPr>
        <p:spPr bwMode="auto">
          <a:xfrm>
            <a:off x="1200149" y="295200"/>
            <a:ext cx="10267200" cy="741600"/>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3"/>
          <p:cNvSpPr>
            <a:spLocks noGrp="1"/>
          </p:cNvSpPr>
          <p:nvPr>
            <p:ph type="ftr" sz="quarter" idx="11"/>
          </p:nvPr>
        </p:nvSpPr>
        <p:spPr>
          <a:xfrm>
            <a:off x="4652434" y="6470650"/>
            <a:ext cx="3359151" cy="323850"/>
          </a:xfrm>
          <a:prstGeom prst="rect">
            <a:avLst/>
          </a:prstGeom>
        </p:spPr>
        <p:txBody>
          <a:bodyPr lIns="0" tIns="0" rIns="0" bIns="0"/>
          <a:lstStyle>
            <a:lvl1pPr>
              <a:defRPr sz="800"/>
            </a:lvl1pPr>
          </a:lstStyle>
          <a:p>
            <a:pPr>
              <a:defRPr/>
            </a:pPr>
            <a:r>
              <a:rPr lang="en-GB">
                <a:solidFill>
                  <a:srgbClr val="595959"/>
                </a:solidFill>
              </a:rPr>
              <a:t>Footer: Title may be placed here or disclaimer if required. May sit up to two lines in depth.</a:t>
            </a:r>
            <a:endParaRPr lang="en-US">
              <a:solidFill>
                <a:srgbClr val="595959"/>
              </a:solidFill>
            </a:endParaRPr>
          </a:p>
        </p:txBody>
      </p:sp>
    </p:spTree>
    <p:extLst>
      <p:ext uri="{BB962C8B-B14F-4D97-AF65-F5344CB8AC3E}">
        <p14:creationId xmlns:p14="http://schemas.microsoft.com/office/powerpoint/2010/main" val="2114032150"/>
      </p:ext>
    </p:extLst>
  </p:cSld>
  <p:clrMapOvr>
    <a:masterClrMapping/>
  </p:clrMapOvr>
  <p:transition>
    <p:fade/>
  </p:transition>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 1 Line Heading and 2 Column Bullets">
    <p:spTree>
      <p:nvGrpSpPr>
        <p:cNvPr id="1" name=""/>
        <p:cNvGrpSpPr/>
        <p:nvPr/>
      </p:nvGrpSpPr>
      <p:grpSpPr>
        <a:xfrm>
          <a:off x="0" y="0"/>
          <a:ext cx="0" cy="0"/>
          <a:chOff x="0" y="0"/>
          <a:chExt cx="0" cy="0"/>
        </a:xfrm>
      </p:grpSpPr>
      <p:sp>
        <p:nvSpPr>
          <p:cNvPr id="5"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b="1" dirty="0">
              <a:solidFill>
                <a:srgbClr val="999999"/>
              </a:solidFill>
              <a:latin typeface="Futura" pitchFamily="18" charset="0"/>
            </a:endParaRPr>
          </a:p>
        </p:txBody>
      </p:sp>
      <p:sp>
        <p:nvSpPr>
          <p:cNvPr id="6"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a:defRPr/>
            </a:pPr>
            <a:fld id="{1846DF5D-26EB-4284-A8A1-240212366A80}" type="slidenum">
              <a:rPr lang="en-GB" smtClean="0">
                <a:solidFill>
                  <a:srgbClr val="595959"/>
                </a:solidFill>
              </a:rPr>
              <a:pPr>
                <a:defRPr/>
              </a:pPr>
              <a:t>‹#›</a:t>
            </a:fld>
            <a:endParaRPr lang="en-GB" dirty="0">
              <a:solidFill>
                <a:srgbClr val="595959"/>
              </a:solidFill>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6593418" y="1310400"/>
            <a:ext cx="4976284" cy="5072400"/>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43"/>
          <p:cNvSpPr>
            <a:spLocks noGrp="1"/>
          </p:cNvSpPr>
          <p:nvPr>
            <p:ph type="body" sz="quarter" idx="11"/>
          </p:nvPr>
        </p:nvSpPr>
        <p:spPr>
          <a:xfrm>
            <a:off x="1200791" y="1310400"/>
            <a:ext cx="4984751"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3"/>
          <p:cNvSpPr>
            <a:spLocks noGrp="1"/>
          </p:cNvSpPr>
          <p:nvPr>
            <p:ph type="ftr" sz="quarter" idx="14"/>
          </p:nvPr>
        </p:nvSpPr>
        <p:spPr>
          <a:xfrm>
            <a:off x="4652434" y="6470650"/>
            <a:ext cx="3359151" cy="323850"/>
          </a:xfrm>
          <a:prstGeom prst="rect">
            <a:avLst/>
          </a:prstGeom>
        </p:spPr>
        <p:txBody>
          <a:bodyPr lIns="0" tIns="0" rIns="0" bIns="0"/>
          <a:lstStyle>
            <a:lvl1pPr>
              <a:defRPr sz="800"/>
            </a:lvl1pPr>
          </a:lstStyle>
          <a:p>
            <a:pPr>
              <a:defRPr/>
            </a:pPr>
            <a:r>
              <a:rPr lang="en-GB">
                <a:solidFill>
                  <a:srgbClr val="595959"/>
                </a:solidFill>
              </a:rPr>
              <a:t>Footer: Title may be placed here or disclaimer if required. May sit up to two lines in depth.</a:t>
            </a:r>
            <a:endParaRPr lang="en-US">
              <a:solidFill>
                <a:srgbClr val="595959"/>
              </a:solidFill>
            </a:endParaRPr>
          </a:p>
        </p:txBody>
      </p:sp>
    </p:spTree>
    <p:extLst>
      <p:ext uri="{BB962C8B-B14F-4D97-AF65-F5344CB8AC3E}">
        <p14:creationId xmlns:p14="http://schemas.microsoft.com/office/powerpoint/2010/main" val="195516097"/>
      </p:ext>
    </p:extLst>
  </p:cSld>
  <p:clrMapOvr>
    <a:masterClrMapping/>
  </p:clrMapOvr>
  <p:transition>
    <p:fade/>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 2 Line Heading and 2 Column Bullets">
    <p:spTree>
      <p:nvGrpSpPr>
        <p:cNvPr id="1" name=""/>
        <p:cNvGrpSpPr/>
        <p:nvPr/>
      </p:nvGrpSpPr>
      <p:grpSpPr>
        <a:xfrm>
          <a:off x="0" y="0"/>
          <a:ext cx="0" cy="0"/>
          <a:chOff x="0" y="0"/>
          <a:chExt cx="0" cy="0"/>
        </a:xfrm>
      </p:grpSpPr>
      <p:sp>
        <p:nvSpPr>
          <p:cNvPr id="5" name="Rectangle 4"/>
          <p:cNvSpPr>
            <a:spLocks noChangeArrowheads="1"/>
          </p:cNvSpPr>
          <p:nvPr/>
        </p:nvSpPr>
        <p:spPr bwMode="auto">
          <a:xfrm>
            <a:off x="0" y="228601"/>
            <a:ext cx="11567584" cy="893763"/>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b="1" dirty="0">
              <a:solidFill>
                <a:srgbClr val="999999"/>
              </a:solidFill>
            </a:endParaRPr>
          </a:p>
        </p:txBody>
      </p:sp>
      <p:sp>
        <p:nvSpPr>
          <p:cNvPr id="6"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a:defRPr/>
            </a:pPr>
            <a:fld id="{6D5243B0-BEF6-4C03-BA02-7F746BD7DD0C}" type="slidenum">
              <a:rPr lang="en-GB" smtClean="0">
                <a:solidFill>
                  <a:srgbClr val="595959"/>
                </a:solidFill>
              </a:rPr>
              <a:pPr>
                <a:defRPr/>
              </a:pPr>
              <a:t>‹#›</a:t>
            </a:fld>
            <a:endParaRPr lang="en-GB" dirty="0">
              <a:solidFill>
                <a:srgbClr val="595959"/>
              </a:solidFill>
            </a:endParaRPr>
          </a:p>
        </p:txBody>
      </p:sp>
      <p:sp>
        <p:nvSpPr>
          <p:cNvPr id="34" name="Rectangle 2"/>
          <p:cNvSpPr>
            <a:spLocks noGrp="1" noChangeArrowheads="1"/>
          </p:cNvSpPr>
          <p:nvPr>
            <p:ph type="title"/>
          </p:nvPr>
        </p:nvSpPr>
        <p:spPr bwMode="auto">
          <a:xfrm>
            <a:off x="1200149" y="295200"/>
            <a:ext cx="10267200" cy="741600"/>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12" name="Content Placeholder 14"/>
          <p:cNvSpPr>
            <a:spLocks noGrp="1"/>
          </p:cNvSpPr>
          <p:nvPr>
            <p:ph sz="quarter" idx="13"/>
          </p:nvPr>
        </p:nvSpPr>
        <p:spPr>
          <a:xfrm>
            <a:off x="6593418" y="1310400"/>
            <a:ext cx="4976284" cy="5072400"/>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3"/>
          <p:cNvSpPr>
            <a:spLocks noGrp="1"/>
          </p:cNvSpPr>
          <p:nvPr>
            <p:ph type="body" sz="quarter" idx="11"/>
          </p:nvPr>
        </p:nvSpPr>
        <p:spPr>
          <a:xfrm>
            <a:off x="1200791" y="1310400"/>
            <a:ext cx="4984751"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882808316"/>
      </p:ext>
    </p:extLst>
  </p:cSld>
  <p:clrMapOvr>
    <a:masterClrMapping/>
  </p:clrMapOvr>
  <p:transition>
    <p:fade/>
  </p:transition>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a:defRPr/>
            </a:pPr>
            <a:fld id="{34B317C9-EF84-43E7-9CF1-B3017A3977CB}" type="slidenum">
              <a:rPr lang="en-GB" smtClean="0">
                <a:solidFill>
                  <a:srgbClr val="595959"/>
                </a:solidFill>
              </a:rPr>
              <a:pPr>
                <a:defRPr/>
              </a:pPr>
              <a:t>‹#›</a:t>
            </a:fld>
            <a:endParaRPr lang="en-GB" dirty="0">
              <a:solidFill>
                <a:srgbClr val="595959"/>
              </a:solidFill>
            </a:endParaRPr>
          </a:p>
        </p:txBody>
      </p:sp>
    </p:spTree>
    <p:extLst>
      <p:ext uri="{BB962C8B-B14F-4D97-AF65-F5344CB8AC3E}">
        <p14:creationId xmlns:p14="http://schemas.microsoft.com/office/powerpoint/2010/main" val="215035240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3"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a:defRPr/>
            </a:pPr>
            <a:fld id="{9748D908-FA6A-4028-8A53-8F913B2EC193}" type="slidenum">
              <a:rPr lang="en-GB" smtClean="0">
                <a:solidFill>
                  <a:srgbClr val="595959"/>
                </a:solidFill>
              </a:rPr>
              <a:pPr>
                <a:defRPr/>
              </a:pPr>
              <a:t>‹#›</a:t>
            </a:fld>
            <a:endParaRPr lang="en-GB" dirty="0">
              <a:solidFill>
                <a:srgbClr val="595959"/>
              </a:solidFill>
            </a:endParaRPr>
          </a:p>
        </p:txBody>
      </p:sp>
      <p:sp>
        <p:nvSpPr>
          <p:cNvPr id="2" name="Content Placeholder 1"/>
          <p:cNvSpPr>
            <a:spLocks noGrp="1"/>
          </p:cNvSpPr>
          <p:nvPr>
            <p:ph/>
          </p:nvPr>
        </p:nvSpPr>
        <p:spPr>
          <a:xfrm>
            <a:off x="664308" y="898525"/>
            <a:ext cx="11291277" cy="5708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277190"/>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456361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4/3/2018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40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4/3/2018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6BC10-884D-4E57-8643-7E1FA7D1F91C}" type="datetimeFigureOut">
              <a:rPr lang="en-US">
                <a:solidFill>
                  <a:prstClr val="black">
                    <a:tint val="75000"/>
                  </a:prstClr>
                </a:solidFill>
              </a:rPr>
              <a:pPr/>
              <a:t>4/3/2018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62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6BC10-884D-4E57-8643-7E1FA7D1F91C}" type="datetimeFigureOut">
              <a:rPr lang="en-US">
                <a:solidFill>
                  <a:prstClr val="black">
                    <a:tint val="75000"/>
                  </a:prstClr>
                </a:solidFill>
              </a:rPr>
              <a:pPr/>
              <a:t>4/3/2018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294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6BC10-884D-4E57-8643-7E1FA7D1F91C}" type="datetimeFigureOut">
              <a:rPr lang="en-US">
                <a:solidFill>
                  <a:prstClr val="black">
                    <a:tint val="75000"/>
                  </a:prstClr>
                </a:solidFill>
              </a:rPr>
              <a:pPr/>
              <a:t>4/3/2018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274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4/3/2018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554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4/3/2018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395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ags" Target="../tags/tag2.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ags" Target="../tags/tag7.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ags" Target="../tags/tag6.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ags" Target="../tags/tag5.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366BC10-884D-4E57-8643-7E1FA7D1F91C}" type="datetimeFigureOut">
              <a:rPr lang="en-US" smtClean="0">
                <a:solidFill>
                  <a:prstClr val="black">
                    <a:tint val="75000"/>
                  </a:prstClr>
                </a:solidFill>
              </a:rPr>
              <a:pPr defTabSz="914400"/>
              <a:t>4/3/2018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EAC093-3AB5-49B9-A23D-D5B211A269C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3498945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b="1" dirty="0">
              <a:solidFill>
                <a:srgbClr val="999999"/>
              </a:solidFill>
              <a:latin typeface="Futura" pitchFamily="18" charset="0"/>
            </a:endParaRPr>
          </a:p>
        </p:txBody>
      </p:sp>
      <p:sp>
        <p:nvSpPr>
          <p:cNvPr id="1027" name="Rectangle 3"/>
          <p:cNvSpPr>
            <a:spLocks noGrp="1" noChangeArrowheads="1"/>
          </p:cNvSpPr>
          <p:nvPr>
            <p:ph type="body" idx="1"/>
          </p:nvPr>
        </p:nvSpPr>
        <p:spPr bwMode="auto">
          <a:xfrm>
            <a:off x="1200151" y="1309688"/>
            <a:ext cx="10329333" cy="50720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28" name="Rectangle 2"/>
          <p:cNvSpPr>
            <a:spLocks noGrp="1" noChangeArrowheads="1"/>
          </p:cNvSpPr>
          <p:nvPr>
            <p:ph type="title"/>
          </p:nvPr>
        </p:nvSpPr>
        <p:spPr bwMode="auto">
          <a:xfrm>
            <a:off x="1200151" y="295275"/>
            <a:ext cx="10267949" cy="4191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23" name="Text Box 11" descr="Text Box 11"/>
          <p:cNvSpPr txBox="1">
            <a:spLocks noChangeArrowheads="1"/>
          </p:cNvSpPr>
          <p:nvPr/>
        </p:nvSpPr>
        <p:spPr bwMode="auto">
          <a:xfrm>
            <a:off x="1200151" y="6470650"/>
            <a:ext cx="3359149" cy="323850"/>
          </a:xfrm>
          <a:prstGeom prst="rect">
            <a:avLst/>
          </a:prstGeom>
          <a:solidFill>
            <a:schemeClr val="bg1"/>
          </a:solidFill>
          <a:ln w="9525" algn="ctr">
            <a:noFill/>
            <a:miter lim="800000"/>
            <a:headEnd/>
            <a:tailEnd/>
          </a:ln>
          <a:effectLst/>
        </p:spPr>
        <p:txBody>
          <a:bodyPr wrap="none" lIns="0" tIns="0" rIns="0"/>
          <a:lstStyle/>
          <a:p>
            <a:pPr>
              <a:defRPr/>
            </a:pPr>
            <a:r>
              <a:rPr lang="en-GB" sz="800" dirty="0">
                <a:solidFill>
                  <a:srgbClr val="595959"/>
                </a:solidFill>
                <a:cs typeface="Arial" pitchFamily="34" charset="0"/>
              </a:rPr>
              <a:t>Copyright of Shell International B.V.</a:t>
            </a:r>
          </a:p>
        </p:txBody>
      </p:sp>
      <p:sp>
        <p:nvSpPr>
          <p:cNvPr id="24"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a:defRPr/>
            </a:pPr>
            <a:fld id="{AAF7D279-2055-4050-AA61-6140BFD02F29}" type="slidenum">
              <a:rPr lang="en-GB" smtClean="0">
                <a:solidFill>
                  <a:srgbClr val="595959"/>
                </a:solidFill>
              </a:rPr>
              <a:pPr>
                <a:defRPr/>
              </a:pPr>
              <a:t>‹#›</a:t>
            </a:fld>
            <a:endParaRPr lang="en-GB" dirty="0">
              <a:solidFill>
                <a:srgbClr val="595959"/>
              </a:solidFill>
            </a:endParaRPr>
          </a:p>
        </p:txBody>
      </p:sp>
      <p:sp>
        <p:nvSpPr>
          <p:cNvPr id="11" name="GabGood"/>
          <p:cNvSpPr>
            <a:spLocks noChangeArrowheads="1"/>
          </p:cNvSpPr>
          <p:nvPr/>
        </p:nvSpPr>
        <p:spPr bwMode="auto">
          <a:xfrm>
            <a:off x="-12192000" y="495300"/>
            <a:ext cx="1219200" cy="495300"/>
          </a:xfrm>
          <a:prstGeom prst="cube">
            <a:avLst>
              <a:gd name="adj" fmla="val 25000"/>
            </a:avLst>
          </a:prstGeom>
          <a:solidFill>
            <a:srgbClr val="00FF00"/>
          </a:solidFill>
          <a:ln w="9525">
            <a:solidFill>
              <a:schemeClr val="tx1"/>
            </a:solidFill>
            <a:miter lim="800000"/>
            <a:headEnd/>
            <a:tailEnd/>
          </a:ln>
          <a:effectLst/>
        </p:spPr>
        <p:txBody>
          <a:bodyPr wrap="none" anchor="ctr"/>
          <a:lstStyle/>
          <a:p>
            <a:pPr>
              <a:defRPr/>
            </a:pPr>
            <a:endParaRPr lang="en-US" dirty="0">
              <a:solidFill>
                <a:srgbClr val="595959"/>
              </a:solidFill>
            </a:endParaRPr>
          </a:p>
        </p:txBody>
      </p:sp>
      <p:sp>
        <p:nvSpPr>
          <p:cNvPr id="13" name="GabBad"/>
          <p:cNvSpPr>
            <a:spLocks noChangeArrowheads="1"/>
          </p:cNvSpPr>
          <p:nvPr/>
        </p:nvSpPr>
        <p:spPr bwMode="auto">
          <a:xfrm>
            <a:off x="-12192000" y="1485900"/>
            <a:ext cx="1219200" cy="495300"/>
          </a:xfrm>
          <a:prstGeom prst="cube">
            <a:avLst>
              <a:gd name="adj" fmla="val 25000"/>
            </a:avLst>
          </a:prstGeom>
          <a:solidFill>
            <a:srgbClr val="0050FF"/>
          </a:solidFill>
          <a:ln w="9525">
            <a:solidFill>
              <a:schemeClr val="tx1"/>
            </a:solidFill>
            <a:miter lim="800000"/>
            <a:headEnd/>
            <a:tailEnd/>
          </a:ln>
          <a:effectLst/>
        </p:spPr>
        <p:txBody>
          <a:bodyPr wrap="none" anchor="ctr"/>
          <a:lstStyle/>
          <a:p>
            <a:pPr>
              <a:defRPr/>
            </a:pPr>
            <a:endParaRPr lang="en-US" dirty="0">
              <a:solidFill>
                <a:srgbClr val="595959"/>
              </a:solidFill>
            </a:endParaRPr>
          </a:p>
        </p:txBody>
      </p:sp>
      <p:sp>
        <p:nvSpPr>
          <p:cNvPr id="14" name="GabNul"/>
          <p:cNvSpPr>
            <a:spLocks noChangeArrowheads="1"/>
          </p:cNvSpPr>
          <p:nvPr/>
        </p:nvSpPr>
        <p:spPr bwMode="auto">
          <a:xfrm>
            <a:off x="-12192000" y="2476500"/>
            <a:ext cx="1219200" cy="495300"/>
          </a:xfrm>
          <a:prstGeom prst="cube">
            <a:avLst>
              <a:gd name="adj" fmla="val 25000"/>
            </a:avLst>
          </a:prstGeom>
          <a:solidFill>
            <a:srgbClr val="808080"/>
          </a:solidFill>
          <a:ln w="9525">
            <a:solidFill>
              <a:schemeClr val="tx1"/>
            </a:solidFill>
            <a:miter lim="800000"/>
            <a:headEnd/>
            <a:tailEnd/>
          </a:ln>
          <a:effectLst/>
        </p:spPr>
        <p:txBody>
          <a:bodyPr wrap="none" anchor="ctr"/>
          <a:lstStyle/>
          <a:p>
            <a:pPr>
              <a:defRPr/>
            </a:pPr>
            <a:endParaRPr lang="en-US" dirty="0">
              <a:solidFill>
                <a:srgbClr val="595959"/>
              </a:solidFill>
            </a:endParaRPr>
          </a:p>
        </p:txBody>
      </p:sp>
      <p:sp>
        <p:nvSpPr>
          <p:cNvPr id="17" name="Rectangle 28"/>
          <p:cNvSpPr>
            <a:spLocks noChangeArrowheads="1"/>
          </p:cNvSpPr>
          <p:nvPr/>
        </p:nvSpPr>
        <p:spPr bwMode="auto">
          <a:xfrm>
            <a:off x="10917768" y="6107113"/>
            <a:ext cx="918633" cy="546100"/>
          </a:xfrm>
          <a:prstGeom prst="rect">
            <a:avLst/>
          </a:prstGeom>
          <a:solidFill>
            <a:schemeClr val="bg1"/>
          </a:solidFill>
          <a:ln w="9525">
            <a:noFill/>
            <a:miter lim="800000"/>
            <a:headEnd/>
            <a:tailEnd/>
          </a:ln>
          <a:effectLst/>
        </p:spPr>
        <p:txBody>
          <a:bodyPr wrap="none" anchor="ctr"/>
          <a:lstStyle/>
          <a:p>
            <a:pPr>
              <a:defRPr/>
            </a:pPr>
            <a:endParaRPr lang="en-US" dirty="0">
              <a:solidFill>
                <a:srgbClr val="595959"/>
              </a:solidFill>
            </a:endParaRPr>
          </a:p>
        </p:txBody>
      </p:sp>
      <p:sp>
        <p:nvSpPr>
          <p:cNvPr id="19" name="GabGood"/>
          <p:cNvSpPr>
            <a:spLocks noChangeArrowheads="1"/>
          </p:cNvSpPr>
          <p:nvPr/>
        </p:nvSpPr>
        <p:spPr bwMode="auto">
          <a:xfrm>
            <a:off x="-12192000" y="495300"/>
            <a:ext cx="1219200" cy="495300"/>
          </a:xfrm>
          <a:prstGeom prst="cube">
            <a:avLst>
              <a:gd name="adj" fmla="val 25000"/>
            </a:avLst>
          </a:prstGeom>
          <a:solidFill>
            <a:srgbClr val="00FF00"/>
          </a:solidFill>
          <a:ln w="9525">
            <a:solidFill>
              <a:schemeClr val="tx1"/>
            </a:solidFill>
            <a:miter lim="800000"/>
            <a:headEnd/>
            <a:tailEnd/>
          </a:ln>
          <a:effectLst/>
        </p:spPr>
        <p:txBody>
          <a:bodyPr wrap="none" anchor="ctr"/>
          <a:lstStyle/>
          <a:p>
            <a:pPr>
              <a:defRPr/>
            </a:pPr>
            <a:endParaRPr lang="en-US" dirty="0">
              <a:solidFill>
                <a:srgbClr val="595959"/>
              </a:solidFill>
            </a:endParaRPr>
          </a:p>
        </p:txBody>
      </p:sp>
      <p:sp>
        <p:nvSpPr>
          <p:cNvPr id="20" name="GabBad"/>
          <p:cNvSpPr>
            <a:spLocks noChangeArrowheads="1"/>
          </p:cNvSpPr>
          <p:nvPr/>
        </p:nvSpPr>
        <p:spPr bwMode="auto">
          <a:xfrm>
            <a:off x="-12192000" y="1485900"/>
            <a:ext cx="1219200" cy="495300"/>
          </a:xfrm>
          <a:prstGeom prst="cube">
            <a:avLst>
              <a:gd name="adj" fmla="val 25000"/>
            </a:avLst>
          </a:prstGeom>
          <a:solidFill>
            <a:srgbClr val="0050FF"/>
          </a:solidFill>
          <a:ln w="9525">
            <a:solidFill>
              <a:schemeClr val="tx1"/>
            </a:solidFill>
            <a:miter lim="800000"/>
            <a:headEnd/>
            <a:tailEnd/>
          </a:ln>
          <a:effectLst/>
        </p:spPr>
        <p:txBody>
          <a:bodyPr wrap="none" anchor="ctr"/>
          <a:lstStyle/>
          <a:p>
            <a:pPr>
              <a:defRPr/>
            </a:pPr>
            <a:endParaRPr lang="en-US" dirty="0">
              <a:solidFill>
                <a:srgbClr val="595959"/>
              </a:solidFill>
            </a:endParaRPr>
          </a:p>
        </p:txBody>
      </p:sp>
      <p:sp>
        <p:nvSpPr>
          <p:cNvPr id="21" name="GabNul"/>
          <p:cNvSpPr>
            <a:spLocks noChangeArrowheads="1"/>
          </p:cNvSpPr>
          <p:nvPr/>
        </p:nvSpPr>
        <p:spPr bwMode="auto">
          <a:xfrm>
            <a:off x="-12192000" y="2476500"/>
            <a:ext cx="1219200" cy="495300"/>
          </a:xfrm>
          <a:prstGeom prst="cube">
            <a:avLst>
              <a:gd name="adj" fmla="val 25000"/>
            </a:avLst>
          </a:prstGeom>
          <a:solidFill>
            <a:srgbClr val="808080"/>
          </a:solidFill>
          <a:ln w="9525">
            <a:solidFill>
              <a:schemeClr val="tx1"/>
            </a:solidFill>
            <a:miter lim="800000"/>
            <a:headEnd/>
            <a:tailEnd/>
          </a:ln>
          <a:effectLst/>
        </p:spPr>
        <p:txBody>
          <a:bodyPr wrap="none" anchor="ctr"/>
          <a:lstStyle/>
          <a:p>
            <a:pPr>
              <a:defRPr/>
            </a:pPr>
            <a:endParaRPr lang="en-US" dirty="0">
              <a:solidFill>
                <a:srgbClr val="595959"/>
              </a:solidFill>
            </a:endParaRPr>
          </a:p>
        </p:txBody>
      </p:sp>
      <p:sp>
        <p:nvSpPr>
          <p:cNvPr id="22" name="GabGood"/>
          <p:cNvSpPr>
            <a:spLocks noChangeArrowheads="1"/>
          </p:cNvSpPr>
          <p:nvPr/>
        </p:nvSpPr>
        <p:spPr bwMode="auto">
          <a:xfrm>
            <a:off x="-12192000" y="495300"/>
            <a:ext cx="1219200" cy="495300"/>
          </a:xfrm>
          <a:prstGeom prst="cube">
            <a:avLst>
              <a:gd name="adj" fmla="val 25000"/>
            </a:avLst>
          </a:prstGeom>
          <a:solidFill>
            <a:srgbClr val="00FF00"/>
          </a:solidFill>
          <a:ln w="9525">
            <a:solidFill>
              <a:schemeClr val="tx1"/>
            </a:solidFill>
            <a:miter lim="800000"/>
            <a:headEnd/>
            <a:tailEnd/>
          </a:ln>
          <a:effectLst/>
        </p:spPr>
        <p:txBody>
          <a:bodyPr wrap="none" anchor="ctr"/>
          <a:lstStyle/>
          <a:p>
            <a:pPr>
              <a:defRPr/>
            </a:pPr>
            <a:endParaRPr lang="en-US" dirty="0">
              <a:solidFill>
                <a:srgbClr val="595959"/>
              </a:solidFill>
            </a:endParaRPr>
          </a:p>
        </p:txBody>
      </p:sp>
      <p:sp>
        <p:nvSpPr>
          <p:cNvPr id="26" name="GabBad"/>
          <p:cNvSpPr>
            <a:spLocks noChangeArrowheads="1"/>
          </p:cNvSpPr>
          <p:nvPr/>
        </p:nvSpPr>
        <p:spPr bwMode="auto">
          <a:xfrm>
            <a:off x="-12192000" y="1485900"/>
            <a:ext cx="1219200" cy="495300"/>
          </a:xfrm>
          <a:prstGeom prst="cube">
            <a:avLst>
              <a:gd name="adj" fmla="val 25000"/>
            </a:avLst>
          </a:prstGeom>
          <a:solidFill>
            <a:srgbClr val="0050FF"/>
          </a:solidFill>
          <a:ln w="9525">
            <a:solidFill>
              <a:schemeClr val="tx1"/>
            </a:solidFill>
            <a:miter lim="800000"/>
            <a:headEnd/>
            <a:tailEnd/>
          </a:ln>
          <a:effectLst/>
        </p:spPr>
        <p:txBody>
          <a:bodyPr wrap="none" anchor="ctr"/>
          <a:lstStyle/>
          <a:p>
            <a:pPr>
              <a:defRPr/>
            </a:pPr>
            <a:endParaRPr lang="en-US" dirty="0">
              <a:solidFill>
                <a:srgbClr val="595959"/>
              </a:solidFill>
            </a:endParaRPr>
          </a:p>
        </p:txBody>
      </p:sp>
      <p:sp>
        <p:nvSpPr>
          <p:cNvPr id="27" name="GabNul"/>
          <p:cNvSpPr>
            <a:spLocks noChangeArrowheads="1"/>
          </p:cNvSpPr>
          <p:nvPr/>
        </p:nvSpPr>
        <p:spPr bwMode="auto">
          <a:xfrm>
            <a:off x="-12192000" y="2476500"/>
            <a:ext cx="1219200" cy="495300"/>
          </a:xfrm>
          <a:prstGeom prst="cube">
            <a:avLst>
              <a:gd name="adj" fmla="val 25000"/>
            </a:avLst>
          </a:prstGeom>
          <a:solidFill>
            <a:srgbClr val="808080"/>
          </a:solidFill>
          <a:ln w="9525">
            <a:solidFill>
              <a:schemeClr val="tx1"/>
            </a:solidFill>
            <a:miter lim="800000"/>
            <a:headEnd/>
            <a:tailEnd/>
          </a:ln>
          <a:effectLst/>
        </p:spPr>
        <p:txBody>
          <a:bodyPr wrap="none" anchor="ctr"/>
          <a:lstStyle/>
          <a:p>
            <a:pPr>
              <a:defRPr/>
            </a:pPr>
            <a:endParaRPr lang="en-US" dirty="0">
              <a:solidFill>
                <a:srgbClr val="595959"/>
              </a:solidFill>
            </a:endParaRPr>
          </a:p>
        </p:txBody>
      </p:sp>
      <p:sp>
        <p:nvSpPr>
          <p:cNvPr id="28" name="AcnStamp_ID_1052" hidden="1"/>
          <p:cNvSpPr>
            <a:spLocks noChangeArrowheads="1"/>
          </p:cNvSpPr>
          <p:nvPr>
            <p:custDataLst>
              <p:tags r:id="rId11"/>
            </p:custDataLst>
          </p:nvPr>
        </p:nvSpPr>
        <p:spPr bwMode="gray">
          <a:xfrm>
            <a:off x="10738191" y="1387475"/>
            <a:ext cx="1216743" cy="266740"/>
          </a:xfrm>
          <a:prstGeom prst="leftRightArrow">
            <a:avLst>
              <a:gd name="adj1" fmla="val 100000"/>
              <a:gd name="adj2" fmla="val 0"/>
            </a:avLst>
          </a:prstGeom>
          <a:noFill/>
          <a:ln w="9525">
            <a:noFill/>
            <a:miter lim="800000"/>
            <a:headEnd/>
            <a:tailEnd/>
          </a:ln>
          <a:effectLst/>
        </p:spPr>
        <p:txBody>
          <a:bodyPr wrap="none" lIns="0" tIns="25400" rIns="0" bIns="25400">
            <a:spAutoFit/>
          </a:bodyPr>
          <a:lstStyle/>
          <a:p>
            <a:pPr algn="r">
              <a:defRPr/>
            </a:pPr>
            <a:r>
              <a:rPr lang="en-GB" sz="1400" b="1" dirty="0">
                <a:solidFill>
                  <a:srgbClr val="595959"/>
                </a:solidFill>
              </a:rPr>
              <a:t>MASTER STAMP</a:t>
            </a:r>
          </a:p>
        </p:txBody>
      </p:sp>
      <p:cxnSp>
        <p:nvCxnSpPr>
          <p:cNvPr id="1042" name="AcnStpConnector_ID_1053" hidden="1"/>
          <p:cNvCxnSpPr>
            <a:cxnSpLocks noChangeShapeType="1"/>
          </p:cNvCxnSpPr>
          <p:nvPr>
            <p:custDataLst>
              <p:tags r:id="rId12"/>
            </p:custDataLst>
          </p:nvPr>
        </p:nvCxnSpPr>
        <p:spPr bwMode="gray">
          <a:xfrm>
            <a:off x="10204451" y="1387475"/>
            <a:ext cx="1750483" cy="0"/>
          </a:xfrm>
          <a:prstGeom prst="straightConnector1">
            <a:avLst/>
          </a:prstGeom>
          <a:noFill/>
          <a:ln w="9525">
            <a:solidFill>
              <a:srgbClr val="000000"/>
            </a:solidFill>
            <a:round/>
            <a:headEnd/>
            <a:tailEnd/>
          </a:ln>
        </p:spPr>
      </p:cxnSp>
      <p:cxnSp>
        <p:nvCxnSpPr>
          <p:cNvPr id="1043" name="AcnStpConnector_ID_1054" hidden="1"/>
          <p:cNvCxnSpPr>
            <a:cxnSpLocks noChangeShapeType="1"/>
          </p:cNvCxnSpPr>
          <p:nvPr>
            <p:custDataLst>
              <p:tags r:id="rId13"/>
            </p:custDataLst>
          </p:nvPr>
        </p:nvCxnSpPr>
        <p:spPr bwMode="gray">
          <a:xfrm>
            <a:off x="10204451" y="1651000"/>
            <a:ext cx="1750483" cy="0"/>
          </a:xfrm>
          <a:prstGeom prst="straightConnector1">
            <a:avLst/>
          </a:prstGeom>
          <a:noFill/>
          <a:ln w="9525">
            <a:solidFill>
              <a:srgbClr val="000000"/>
            </a:solidFill>
            <a:round/>
            <a:headEnd/>
            <a:tailEnd/>
          </a:ln>
        </p:spPr>
      </p:cxnSp>
      <p:sp>
        <p:nvSpPr>
          <p:cNvPr id="31" name="Rectangle 4" descr="Rectangle 4"/>
          <p:cNvSpPr txBox="1">
            <a:spLocks noChangeArrowheads="1"/>
          </p:cNvSpPr>
          <p:nvPr/>
        </p:nvSpPr>
        <p:spPr bwMode="auto">
          <a:xfrm>
            <a:off x="9493251" y="6470650"/>
            <a:ext cx="1439333" cy="323850"/>
          </a:xfrm>
          <a:prstGeom prst="rect">
            <a:avLst/>
          </a:prstGeom>
          <a:solidFill>
            <a:schemeClr val="bg1"/>
          </a:solidFill>
          <a:ln w="9525">
            <a:noFill/>
            <a:miter lim="800000"/>
            <a:headEnd/>
            <a:tailEnd/>
          </a:ln>
          <a:effectLst/>
        </p:spPr>
        <p:txBody>
          <a:bodyPr wrap="none" lIns="0" tIns="0" rIns="0"/>
          <a:lstStyle>
            <a:lvl1pPr algn="l">
              <a:defRPr sz="800">
                <a:solidFill>
                  <a:schemeClr val="tx1"/>
                </a:solidFill>
                <a:latin typeface="+mn-lt"/>
                <a:cs typeface="Arial" pitchFamily="34" charset="0"/>
              </a:defRPr>
            </a:lvl1pPr>
          </a:lstStyle>
          <a:p>
            <a:pPr algn="ctr">
              <a:defRPr/>
            </a:pPr>
            <a:fld id="{F6F1AC0A-2E30-48FB-914D-8877925F5FE1}" type="datetime3">
              <a:rPr lang="en-US" smtClean="0">
                <a:solidFill>
                  <a:srgbClr val="595959"/>
                </a:solidFill>
              </a:rPr>
              <a:pPr algn="ctr">
                <a:defRPr/>
              </a:pPr>
              <a:t>3 April 2018</a:t>
            </a:fld>
            <a:endParaRPr lang="en-GB" dirty="0">
              <a:solidFill>
                <a:srgbClr val="595959"/>
              </a:solidFill>
            </a:endParaRPr>
          </a:p>
        </p:txBody>
      </p:sp>
    </p:spTree>
    <p:extLst>
      <p:ext uri="{BB962C8B-B14F-4D97-AF65-F5344CB8AC3E}">
        <p14:creationId xmlns:p14="http://schemas.microsoft.com/office/powerpoint/2010/main" val="131413343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Lst>
  <p:transition>
    <p:fade/>
  </p:transition>
  <p:hf hdr="0" ftr="0" dt="0"/>
  <p:txStyles>
    <p:titleStyle>
      <a:lvl1pPr algn="l" rtl="0" eaLnBrk="0" fontAlgn="base" hangingPunct="0">
        <a:spcBef>
          <a:spcPct val="0"/>
        </a:spcBef>
        <a:spcAft>
          <a:spcPct val="0"/>
        </a:spcAft>
        <a:defRPr sz="2000" b="1" kern="1200">
          <a:solidFill>
            <a:schemeClr val="accent2"/>
          </a:solidFill>
          <a:latin typeface="+mj-lt"/>
          <a:ea typeface="+mj-ea"/>
          <a:cs typeface="+mj-cs"/>
        </a:defRPr>
      </a:lvl1pPr>
      <a:lvl2pPr algn="l" rtl="0" eaLnBrk="0" fontAlgn="base" hangingPunct="0">
        <a:spcBef>
          <a:spcPct val="0"/>
        </a:spcBef>
        <a:spcAft>
          <a:spcPct val="0"/>
        </a:spcAft>
        <a:defRPr sz="2000" b="1">
          <a:solidFill>
            <a:schemeClr val="accent2"/>
          </a:solidFill>
          <a:latin typeface="Futura Medium" pitchFamily="2" charset="0"/>
        </a:defRPr>
      </a:lvl2pPr>
      <a:lvl3pPr algn="l" rtl="0" eaLnBrk="0" fontAlgn="base" hangingPunct="0">
        <a:spcBef>
          <a:spcPct val="0"/>
        </a:spcBef>
        <a:spcAft>
          <a:spcPct val="0"/>
        </a:spcAft>
        <a:defRPr sz="2000" b="1">
          <a:solidFill>
            <a:schemeClr val="accent2"/>
          </a:solidFill>
          <a:latin typeface="Futura Medium" pitchFamily="2" charset="0"/>
        </a:defRPr>
      </a:lvl3pPr>
      <a:lvl4pPr algn="l" rtl="0" eaLnBrk="0" fontAlgn="base" hangingPunct="0">
        <a:spcBef>
          <a:spcPct val="0"/>
        </a:spcBef>
        <a:spcAft>
          <a:spcPct val="0"/>
        </a:spcAft>
        <a:defRPr sz="2000" b="1">
          <a:solidFill>
            <a:schemeClr val="accent2"/>
          </a:solidFill>
          <a:latin typeface="Futura Medium" pitchFamily="2" charset="0"/>
        </a:defRPr>
      </a:lvl4pPr>
      <a:lvl5pPr algn="l" rtl="0" eaLnBrk="0" fontAlgn="base" hangingPunct="0">
        <a:spcBef>
          <a:spcPct val="0"/>
        </a:spcBef>
        <a:spcAft>
          <a:spcPct val="0"/>
        </a:spcAft>
        <a:defRPr sz="2000" b="1">
          <a:solidFill>
            <a:schemeClr val="accent2"/>
          </a:solidFill>
          <a:latin typeface="Futura Medium" pitchFamily="2" charset="0"/>
        </a:defRPr>
      </a:lvl5pPr>
      <a:lvl6pPr marL="457200" algn="l" rtl="0" fontAlgn="base">
        <a:spcBef>
          <a:spcPct val="0"/>
        </a:spcBef>
        <a:spcAft>
          <a:spcPct val="0"/>
        </a:spcAft>
        <a:defRPr sz="2400" b="1">
          <a:solidFill>
            <a:schemeClr val="accent2"/>
          </a:solidFill>
          <a:latin typeface="Futura Medium" pitchFamily="2" charset="0"/>
        </a:defRPr>
      </a:lvl6pPr>
      <a:lvl7pPr marL="914400" algn="l" rtl="0" fontAlgn="base">
        <a:spcBef>
          <a:spcPct val="0"/>
        </a:spcBef>
        <a:spcAft>
          <a:spcPct val="0"/>
        </a:spcAft>
        <a:defRPr sz="2400" b="1">
          <a:solidFill>
            <a:schemeClr val="accent2"/>
          </a:solidFill>
          <a:latin typeface="Futura Medium" pitchFamily="2" charset="0"/>
        </a:defRPr>
      </a:lvl7pPr>
      <a:lvl8pPr marL="1371600" algn="l" rtl="0" fontAlgn="base">
        <a:spcBef>
          <a:spcPct val="0"/>
        </a:spcBef>
        <a:spcAft>
          <a:spcPct val="0"/>
        </a:spcAft>
        <a:defRPr sz="2400" b="1">
          <a:solidFill>
            <a:schemeClr val="accent2"/>
          </a:solidFill>
          <a:latin typeface="Futura Medium" pitchFamily="2" charset="0"/>
        </a:defRPr>
      </a:lvl8pPr>
      <a:lvl9pPr marL="1828800" algn="l" rtl="0" fontAlgn="base">
        <a:spcBef>
          <a:spcPct val="0"/>
        </a:spcBef>
        <a:spcAft>
          <a:spcPct val="0"/>
        </a:spcAft>
        <a:defRPr sz="2400" b="1">
          <a:solidFill>
            <a:schemeClr val="accent2"/>
          </a:solidFill>
          <a:latin typeface="Futura Medium" pitchFamily="2" charset="0"/>
        </a:defRPr>
      </a:lvl9pPr>
    </p:titleStyle>
    <p:bodyStyle>
      <a:lvl1pPr marL="265113" indent="-265113" algn="l" rtl="0" eaLnBrk="0" fontAlgn="base" hangingPunct="0">
        <a:lnSpc>
          <a:spcPct val="140000"/>
        </a:lnSpc>
        <a:spcBef>
          <a:spcPct val="0"/>
        </a:spcBef>
        <a:spcAft>
          <a:spcPts val="600"/>
        </a:spcAft>
        <a:buClr>
          <a:schemeClr val="accent2"/>
        </a:buClr>
        <a:buSzPct val="75000"/>
        <a:buBlip>
          <a:blip r:embed="rId14"/>
        </a:buBlip>
        <a:defRPr sz="2000" kern="1200">
          <a:solidFill>
            <a:schemeClr val="tx1"/>
          </a:solidFill>
          <a:latin typeface="+mn-lt"/>
          <a:ea typeface="+mn-ea"/>
          <a:cs typeface="+mn-cs"/>
        </a:defRPr>
      </a:lvl1pPr>
      <a:lvl2pPr marL="447675" indent="-180975" algn="l" rtl="0" eaLnBrk="0" fontAlgn="base" hangingPunct="0">
        <a:lnSpc>
          <a:spcPct val="140000"/>
        </a:lnSpc>
        <a:spcBef>
          <a:spcPct val="0"/>
        </a:spcBef>
        <a:spcAft>
          <a:spcPts val="600"/>
        </a:spcAft>
        <a:buClr>
          <a:schemeClr val="tx1"/>
        </a:buClr>
        <a:buSzPct val="75000"/>
        <a:buFont typeface="Wingdings" pitchFamily="2" charset="2"/>
        <a:buChar char="n"/>
        <a:defRPr sz="2000" kern="1200">
          <a:solidFill>
            <a:schemeClr val="tx1"/>
          </a:solidFill>
          <a:latin typeface="+mn-lt"/>
          <a:ea typeface="+mn-ea"/>
          <a:cs typeface="+mn-cs"/>
        </a:defRPr>
      </a:lvl2pPr>
      <a:lvl3pPr marL="895350" indent="-180975" algn="l" rtl="0" eaLnBrk="0" fontAlgn="base" hangingPunct="0">
        <a:lnSpc>
          <a:spcPct val="140000"/>
        </a:lnSpc>
        <a:spcBef>
          <a:spcPct val="0"/>
        </a:spcBef>
        <a:spcAft>
          <a:spcPts val="600"/>
        </a:spcAft>
        <a:buClr>
          <a:schemeClr val="tx1"/>
        </a:buClr>
        <a:buSzPct val="75000"/>
        <a:buFont typeface="Wingdings" pitchFamily="2" charset="2"/>
        <a:buChar char="n"/>
        <a:defRPr sz="1600" kern="1200">
          <a:solidFill>
            <a:schemeClr val="tx1"/>
          </a:solidFill>
          <a:latin typeface="+mn-lt"/>
          <a:ea typeface="+mn-ea"/>
          <a:cs typeface="+mn-cs"/>
        </a:defRPr>
      </a:lvl3pPr>
      <a:lvl4pPr marL="1257300" indent="-180975" algn="l" rtl="0" eaLnBrk="0" fontAlgn="base" hangingPunct="0">
        <a:lnSpc>
          <a:spcPct val="140000"/>
        </a:lnSpc>
        <a:spcBef>
          <a:spcPct val="0"/>
        </a:spcBef>
        <a:spcAft>
          <a:spcPts val="600"/>
        </a:spcAft>
        <a:buClr>
          <a:schemeClr val="tx1"/>
        </a:buClr>
        <a:buSzPct val="75000"/>
        <a:buFont typeface="Wingdings" pitchFamily="2" charset="2"/>
        <a:buChar char="n"/>
        <a:defRPr sz="12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b="1" dirty="0">
              <a:solidFill>
                <a:srgbClr val="999999"/>
              </a:solidFill>
              <a:latin typeface="Futura" pitchFamily="18" charset="0"/>
            </a:endParaRPr>
          </a:p>
        </p:txBody>
      </p:sp>
      <p:sp>
        <p:nvSpPr>
          <p:cNvPr id="1027" name="Rectangle 3"/>
          <p:cNvSpPr>
            <a:spLocks noGrp="1" noChangeArrowheads="1"/>
          </p:cNvSpPr>
          <p:nvPr>
            <p:ph type="body" idx="1"/>
          </p:nvPr>
        </p:nvSpPr>
        <p:spPr bwMode="auto">
          <a:xfrm>
            <a:off x="1200151" y="1309688"/>
            <a:ext cx="10329333" cy="50720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28" name="Rectangle 2"/>
          <p:cNvSpPr>
            <a:spLocks noGrp="1" noChangeArrowheads="1"/>
          </p:cNvSpPr>
          <p:nvPr>
            <p:ph type="title"/>
          </p:nvPr>
        </p:nvSpPr>
        <p:spPr bwMode="auto">
          <a:xfrm>
            <a:off x="1200151" y="295275"/>
            <a:ext cx="10267949" cy="4191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23" name="Text Box 11" descr="Text Box 11"/>
          <p:cNvSpPr txBox="1">
            <a:spLocks noChangeArrowheads="1"/>
          </p:cNvSpPr>
          <p:nvPr/>
        </p:nvSpPr>
        <p:spPr bwMode="auto">
          <a:xfrm>
            <a:off x="1200151" y="6470650"/>
            <a:ext cx="3359149" cy="323850"/>
          </a:xfrm>
          <a:prstGeom prst="rect">
            <a:avLst/>
          </a:prstGeom>
          <a:solidFill>
            <a:schemeClr val="bg1"/>
          </a:solidFill>
          <a:ln w="9525" algn="ctr">
            <a:noFill/>
            <a:miter lim="800000"/>
            <a:headEnd/>
            <a:tailEnd/>
          </a:ln>
          <a:effectLst/>
        </p:spPr>
        <p:txBody>
          <a:bodyPr wrap="none" lIns="0" tIns="0" rIns="0"/>
          <a:lstStyle/>
          <a:p>
            <a:pPr>
              <a:defRPr/>
            </a:pPr>
            <a:r>
              <a:rPr lang="en-GB" sz="800" dirty="0">
                <a:solidFill>
                  <a:srgbClr val="595959"/>
                </a:solidFill>
                <a:cs typeface="Arial" pitchFamily="34" charset="0"/>
              </a:rPr>
              <a:t>Copyright of Shell International B.V.</a:t>
            </a:r>
          </a:p>
        </p:txBody>
      </p:sp>
      <p:sp>
        <p:nvSpPr>
          <p:cNvPr id="24"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a:defRPr/>
            </a:pPr>
            <a:fld id="{AAF7D279-2055-4050-AA61-6140BFD02F29}" type="slidenum">
              <a:rPr lang="en-GB" smtClean="0">
                <a:solidFill>
                  <a:srgbClr val="595959"/>
                </a:solidFill>
              </a:rPr>
              <a:pPr>
                <a:defRPr/>
              </a:pPr>
              <a:t>‹#›</a:t>
            </a:fld>
            <a:endParaRPr lang="en-GB" dirty="0">
              <a:solidFill>
                <a:srgbClr val="595959"/>
              </a:solidFill>
            </a:endParaRPr>
          </a:p>
        </p:txBody>
      </p:sp>
      <p:sp>
        <p:nvSpPr>
          <p:cNvPr id="11" name="GabGood"/>
          <p:cNvSpPr>
            <a:spLocks noChangeArrowheads="1"/>
          </p:cNvSpPr>
          <p:nvPr/>
        </p:nvSpPr>
        <p:spPr bwMode="auto">
          <a:xfrm>
            <a:off x="-12192000" y="495300"/>
            <a:ext cx="1219200" cy="495300"/>
          </a:xfrm>
          <a:prstGeom prst="cube">
            <a:avLst>
              <a:gd name="adj" fmla="val 25000"/>
            </a:avLst>
          </a:prstGeom>
          <a:solidFill>
            <a:srgbClr val="00FF00"/>
          </a:solidFill>
          <a:ln w="9525">
            <a:solidFill>
              <a:schemeClr val="tx1"/>
            </a:solidFill>
            <a:miter lim="800000"/>
            <a:headEnd/>
            <a:tailEnd/>
          </a:ln>
          <a:effectLst/>
        </p:spPr>
        <p:txBody>
          <a:bodyPr wrap="none" anchor="ctr"/>
          <a:lstStyle/>
          <a:p>
            <a:pPr>
              <a:defRPr/>
            </a:pPr>
            <a:endParaRPr lang="en-US" dirty="0">
              <a:solidFill>
                <a:srgbClr val="595959"/>
              </a:solidFill>
            </a:endParaRPr>
          </a:p>
        </p:txBody>
      </p:sp>
      <p:sp>
        <p:nvSpPr>
          <p:cNvPr id="13" name="GabBad"/>
          <p:cNvSpPr>
            <a:spLocks noChangeArrowheads="1"/>
          </p:cNvSpPr>
          <p:nvPr/>
        </p:nvSpPr>
        <p:spPr bwMode="auto">
          <a:xfrm>
            <a:off x="-12192000" y="1485900"/>
            <a:ext cx="1219200" cy="495300"/>
          </a:xfrm>
          <a:prstGeom prst="cube">
            <a:avLst>
              <a:gd name="adj" fmla="val 25000"/>
            </a:avLst>
          </a:prstGeom>
          <a:solidFill>
            <a:srgbClr val="0050FF"/>
          </a:solidFill>
          <a:ln w="9525">
            <a:solidFill>
              <a:schemeClr val="tx1"/>
            </a:solidFill>
            <a:miter lim="800000"/>
            <a:headEnd/>
            <a:tailEnd/>
          </a:ln>
          <a:effectLst/>
        </p:spPr>
        <p:txBody>
          <a:bodyPr wrap="none" anchor="ctr"/>
          <a:lstStyle/>
          <a:p>
            <a:pPr>
              <a:defRPr/>
            </a:pPr>
            <a:endParaRPr lang="en-US" dirty="0">
              <a:solidFill>
                <a:srgbClr val="595959"/>
              </a:solidFill>
            </a:endParaRPr>
          </a:p>
        </p:txBody>
      </p:sp>
      <p:sp>
        <p:nvSpPr>
          <p:cNvPr id="14" name="GabNul"/>
          <p:cNvSpPr>
            <a:spLocks noChangeArrowheads="1"/>
          </p:cNvSpPr>
          <p:nvPr/>
        </p:nvSpPr>
        <p:spPr bwMode="auto">
          <a:xfrm>
            <a:off x="-12192000" y="2476500"/>
            <a:ext cx="1219200" cy="495300"/>
          </a:xfrm>
          <a:prstGeom prst="cube">
            <a:avLst>
              <a:gd name="adj" fmla="val 25000"/>
            </a:avLst>
          </a:prstGeom>
          <a:solidFill>
            <a:srgbClr val="808080"/>
          </a:solidFill>
          <a:ln w="9525">
            <a:solidFill>
              <a:schemeClr val="tx1"/>
            </a:solidFill>
            <a:miter lim="800000"/>
            <a:headEnd/>
            <a:tailEnd/>
          </a:ln>
          <a:effectLst/>
        </p:spPr>
        <p:txBody>
          <a:bodyPr wrap="none" anchor="ctr"/>
          <a:lstStyle/>
          <a:p>
            <a:pPr>
              <a:defRPr/>
            </a:pPr>
            <a:endParaRPr lang="en-US" dirty="0">
              <a:solidFill>
                <a:srgbClr val="595959"/>
              </a:solidFill>
            </a:endParaRPr>
          </a:p>
        </p:txBody>
      </p:sp>
      <p:sp>
        <p:nvSpPr>
          <p:cNvPr id="17" name="Rectangle 28"/>
          <p:cNvSpPr>
            <a:spLocks noChangeArrowheads="1"/>
          </p:cNvSpPr>
          <p:nvPr/>
        </p:nvSpPr>
        <p:spPr bwMode="auto">
          <a:xfrm>
            <a:off x="10917768" y="6107113"/>
            <a:ext cx="918633" cy="546100"/>
          </a:xfrm>
          <a:prstGeom prst="rect">
            <a:avLst/>
          </a:prstGeom>
          <a:solidFill>
            <a:schemeClr val="bg1"/>
          </a:solidFill>
          <a:ln w="9525">
            <a:noFill/>
            <a:miter lim="800000"/>
            <a:headEnd/>
            <a:tailEnd/>
          </a:ln>
          <a:effectLst/>
        </p:spPr>
        <p:txBody>
          <a:bodyPr wrap="none" anchor="ctr"/>
          <a:lstStyle/>
          <a:p>
            <a:pPr>
              <a:defRPr/>
            </a:pPr>
            <a:endParaRPr lang="en-US" dirty="0">
              <a:solidFill>
                <a:srgbClr val="595959"/>
              </a:solidFill>
            </a:endParaRPr>
          </a:p>
        </p:txBody>
      </p:sp>
      <p:sp>
        <p:nvSpPr>
          <p:cNvPr id="19" name="GabGood"/>
          <p:cNvSpPr>
            <a:spLocks noChangeArrowheads="1"/>
          </p:cNvSpPr>
          <p:nvPr/>
        </p:nvSpPr>
        <p:spPr bwMode="auto">
          <a:xfrm>
            <a:off x="-12192000" y="495300"/>
            <a:ext cx="1219200" cy="495300"/>
          </a:xfrm>
          <a:prstGeom prst="cube">
            <a:avLst>
              <a:gd name="adj" fmla="val 25000"/>
            </a:avLst>
          </a:prstGeom>
          <a:solidFill>
            <a:srgbClr val="00FF00"/>
          </a:solidFill>
          <a:ln w="9525">
            <a:solidFill>
              <a:schemeClr val="tx1"/>
            </a:solidFill>
            <a:miter lim="800000"/>
            <a:headEnd/>
            <a:tailEnd/>
          </a:ln>
          <a:effectLst/>
        </p:spPr>
        <p:txBody>
          <a:bodyPr wrap="none" anchor="ctr"/>
          <a:lstStyle/>
          <a:p>
            <a:pPr>
              <a:defRPr/>
            </a:pPr>
            <a:endParaRPr lang="en-US" dirty="0">
              <a:solidFill>
                <a:srgbClr val="595959"/>
              </a:solidFill>
            </a:endParaRPr>
          </a:p>
        </p:txBody>
      </p:sp>
      <p:sp>
        <p:nvSpPr>
          <p:cNvPr id="20" name="GabBad"/>
          <p:cNvSpPr>
            <a:spLocks noChangeArrowheads="1"/>
          </p:cNvSpPr>
          <p:nvPr/>
        </p:nvSpPr>
        <p:spPr bwMode="auto">
          <a:xfrm>
            <a:off x="-12192000" y="1485900"/>
            <a:ext cx="1219200" cy="495300"/>
          </a:xfrm>
          <a:prstGeom prst="cube">
            <a:avLst>
              <a:gd name="adj" fmla="val 25000"/>
            </a:avLst>
          </a:prstGeom>
          <a:solidFill>
            <a:srgbClr val="0050FF"/>
          </a:solidFill>
          <a:ln w="9525">
            <a:solidFill>
              <a:schemeClr val="tx1"/>
            </a:solidFill>
            <a:miter lim="800000"/>
            <a:headEnd/>
            <a:tailEnd/>
          </a:ln>
          <a:effectLst/>
        </p:spPr>
        <p:txBody>
          <a:bodyPr wrap="none" anchor="ctr"/>
          <a:lstStyle/>
          <a:p>
            <a:pPr>
              <a:defRPr/>
            </a:pPr>
            <a:endParaRPr lang="en-US" dirty="0">
              <a:solidFill>
                <a:srgbClr val="595959"/>
              </a:solidFill>
            </a:endParaRPr>
          </a:p>
        </p:txBody>
      </p:sp>
      <p:sp>
        <p:nvSpPr>
          <p:cNvPr id="21" name="GabNul"/>
          <p:cNvSpPr>
            <a:spLocks noChangeArrowheads="1"/>
          </p:cNvSpPr>
          <p:nvPr/>
        </p:nvSpPr>
        <p:spPr bwMode="auto">
          <a:xfrm>
            <a:off x="-12192000" y="2476500"/>
            <a:ext cx="1219200" cy="495300"/>
          </a:xfrm>
          <a:prstGeom prst="cube">
            <a:avLst>
              <a:gd name="adj" fmla="val 25000"/>
            </a:avLst>
          </a:prstGeom>
          <a:solidFill>
            <a:srgbClr val="808080"/>
          </a:solidFill>
          <a:ln w="9525">
            <a:solidFill>
              <a:schemeClr val="tx1"/>
            </a:solidFill>
            <a:miter lim="800000"/>
            <a:headEnd/>
            <a:tailEnd/>
          </a:ln>
          <a:effectLst/>
        </p:spPr>
        <p:txBody>
          <a:bodyPr wrap="none" anchor="ctr"/>
          <a:lstStyle/>
          <a:p>
            <a:pPr>
              <a:defRPr/>
            </a:pPr>
            <a:endParaRPr lang="en-US" dirty="0">
              <a:solidFill>
                <a:srgbClr val="595959"/>
              </a:solidFill>
            </a:endParaRPr>
          </a:p>
        </p:txBody>
      </p:sp>
      <p:sp>
        <p:nvSpPr>
          <p:cNvPr id="22" name="GabGood"/>
          <p:cNvSpPr>
            <a:spLocks noChangeArrowheads="1"/>
          </p:cNvSpPr>
          <p:nvPr/>
        </p:nvSpPr>
        <p:spPr bwMode="auto">
          <a:xfrm>
            <a:off x="-12192000" y="495300"/>
            <a:ext cx="1219200" cy="495300"/>
          </a:xfrm>
          <a:prstGeom prst="cube">
            <a:avLst>
              <a:gd name="adj" fmla="val 25000"/>
            </a:avLst>
          </a:prstGeom>
          <a:solidFill>
            <a:srgbClr val="00FF00"/>
          </a:solidFill>
          <a:ln w="9525">
            <a:solidFill>
              <a:schemeClr val="tx1"/>
            </a:solidFill>
            <a:miter lim="800000"/>
            <a:headEnd/>
            <a:tailEnd/>
          </a:ln>
          <a:effectLst/>
        </p:spPr>
        <p:txBody>
          <a:bodyPr wrap="none" anchor="ctr"/>
          <a:lstStyle/>
          <a:p>
            <a:pPr>
              <a:defRPr/>
            </a:pPr>
            <a:endParaRPr lang="en-US" dirty="0">
              <a:solidFill>
                <a:srgbClr val="595959"/>
              </a:solidFill>
            </a:endParaRPr>
          </a:p>
        </p:txBody>
      </p:sp>
      <p:sp>
        <p:nvSpPr>
          <p:cNvPr id="26" name="GabBad"/>
          <p:cNvSpPr>
            <a:spLocks noChangeArrowheads="1"/>
          </p:cNvSpPr>
          <p:nvPr/>
        </p:nvSpPr>
        <p:spPr bwMode="auto">
          <a:xfrm>
            <a:off x="-12192000" y="1485900"/>
            <a:ext cx="1219200" cy="495300"/>
          </a:xfrm>
          <a:prstGeom prst="cube">
            <a:avLst>
              <a:gd name="adj" fmla="val 25000"/>
            </a:avLst>
          </a:prstGeom>
          <a:solidFill>
            <a:srgbClr val="0050FF"/>
          </a:solidFill>
          <a:ln w="9525">
            <a:solidFill>
              <a:schemeClr val="tx1"/>
            </a:solidFill>
            <a:miter lim="800000"/>
            <a:headEnd/>
            <a:tailEnd/>
          </a:ln>
          <a:effectLst/>
        </p:spPr>
        <p:txBody>
          <a:bodyPr wrap="none" anchor="ctr"/>
          <a:lstStyle/>
          <a:p>
            <a:pPr>
              <a:defRPr/>
            </a:pPr>
            <a:endParaRPr lang="en-US" dirty="0">
              <a:solidFill>
                <a:srgbClr val="595959"/>
              </a:solidFill>
            </a:endParaRPr>
          </a:p>
        </p:txBody>
      </p:sp>
      <p:sp>
        <p:nvSpPr>
          <p:cNvPr id="27" name="GabNul"/>
          <p:cNvSpPr>
            <a:spLocks noChangeArrowheads="1"/>
          </p:cNvSpPr>
          <p:nvPr/>
        </p:nvSpPr>
        <p:spPr bwMode="auto">
          <a:xfrm>
            <a:off x="-12192000" y="2476500"/>
            <a:ext cx="1219200" cy="495300"/>
          </a:xfrm>
          <a:prstGeom prst="cube">
            <a:avLst>
              <a:gd name="adj" fmla="val 25000"/>
            </a:avLst>
          </a:prstGeom>
          <a:solidFill>
            <a:srgbClr val="808080"/>
          </a:solidFill>
          <a:ln w="9525">
            <a:solidFill>
              <a:schemeClr val="tx1"/>
            </a:solidFill>
            <a:miter lim="800000"/>
            <a:headEnd/>
            <a:tailEnd/>
          </a:ln>
          <a:effectLst/>
        </p:spPr>
        <p:txBody>
          <a:bodyPr wrap="none" anchor="ctr"/>
          <a:lstStyle/>
          <a:p>
            <a:pPr>
              <a:defRPr/>
            </a:pPr>
            <a:endParaRPr lang="en-US" dirty="0">
              <a:solidFill>
                <a:srgbClr val="595959"/>
              </a:solidFill>
            </a:endParaRPr>
          </a:p>
        </p:txBody>
      </p:sp>
      <p:sp>
        <p:nvSpPr>
          <p:cNvPr id="28" name="AcnStamp_ID_1052" hidden="1"/>
          <p:cNvSpPr>
            <a:spLocks noChangeArrowheads="1"/>
          </p:cNvSpPr>
          <p:nvPr>
            <p:custDataLst>
              <p:tags r:id="rId11"/>
            </p:custDataLst>
          </p:nvPr>
        </p:nvSpPr>
        <p:spPr bwMode="gray">
          <a:xfrm>
            <a:off x="10738191" y="1387475"/>
            <a:ext cx="1216743" cy="266740"/>
          </a:xfrm>
          <a:prstGeom prst="leftRightArrow">
            <a:avLst>
              <a:gd name="adj1" fmla="val 100000"/>
              <a:gd name="adj2" fmla="val 0"/>
            </a:avLst>
          </a:prstGeom>
          <a:noFill/>
          <a:ln w="9525">
            <a:noFill/>
            <a:miter lim="800000"/>
            <a:headEnd/>
            <a:tailEnd/>
          </a:ln>
          <a:effectLst/>
        </p:spPr>
        <p:txBody>
          <a:bodyPr wrap="none" lIns="0" tIns="25400" rIns="0" bIns="25400">
            <a:spAutoFit/>
          </a:bodyPr>
          <a:lstStyle/>
          <a:p>
            <a:pPr algn="r">
              <a:defRPr/>
            </a:pPr>
            <a:r>
              <a:rPr lang="en-GB" sz="1400" b="1" dirty="0">
                <a:solidFill>
                  <a:srgbClr val="595959"/>
                </a:solidFill>
              </a:rPr>
              <a:t>MASTER STAMP</a:t>
            </a:r>
          </a:p>
        </p:txBody>
      </p:sp>
      <p:cxnSp>
        <p:nvCxnSpPr>
          <p:cNvPr id="1042" name="AcnStpConnector_ID_1053" hidden="1"/>
          <p:cNvCxnSpPr>
            <a:cxnSpLocks noChangeShapeType="1"/>
          </p:cNvCxnSpPr>
          <p:nvPr>
            <p:custDataLst>
              <p:tags r:id="rId12"/>
            </p:custDataLst>
          </p:nvPr>
        </p:nvCxnSpPr>
        <p:spPr bwMode="gray">
          <a:xfrm>
            <a:off x="10204451" y="1387475"/>
            <a:ext cx="1750483" cy="0"/>
          </a:xfrm>
          <a:prstGeom prst="straightConnector1">
            <a:avLst/>
          </a:prstGeom>
          <a:noFill/>
          <a:ln w="9525">
            <a:solidFill>
              <a:srgbClr val="000000"/>
            </a:solidFill>
            <a:round/>
            <a:headEnd/>
            <a:tailEnd/>
          </a:ln>
        </p:spPr>
      </p:cxnSp>
      <p:cxnSp>
        <p:nvCxnSpPr>
          <p:cNvPr id="1043" name="AcnStpConnector_ID_1054" hidden="1"/>
          <p:cNvCxnSpPr>
            <a:cxnSpLocks noChangeShapeType="1"/>
          </p:cNvCxnSpPr>
          <p:nvPr>
            <p:custDataLst>
              <p:tags r:id="rId13"/>
            </p:custDataLst>
          </p:nvPr>
        </p:nvCxnSpPr>
        <p:spPr bwMode="gray">
          <a:xfrm>
            <a:off x="10204451" y="1651000"/>
            <a:ext cx="1750483" cy="0"/>
          </a:xfrm>
          <a:prstGeom prst="straightConnector1">
            <a:avLst/>
          </a:prstGeom>
          <a:noFill/>
          <a:ln w="9525">
            <a:solidFill>
              <a:srgbClr val="000000"/>
            </a:solidFill>
            <a:round/>
            <a:headEnd/>
            <a:tailEnd/>
          </a:ln>
        </p:spPr>
      </p:cxnSp>
      <p:sp>
        <p:nvSpPr>
          <p:cNvPr id="31" name="Rectangle 4" descr="Rectangle 4"/>
          <p:cNvSpPr txBox="1">
            <a:spLocks noChangeArrowheads="1"/>
          </p:cNvSpPr>
          <p:nvPr/>
        </p:nvSpPr>
        <p:spPr bwMode="auto">
          <a:xfrm>
            <a:off x="9493251" y="6470650"/>
            <a:ext cx="1439333" cy="323850"/>
          </a:xfrm>
          <a:prstGeom prst="rect">
            <a:avLst/>
          </a:prstGeom>
          <a:solidFill>
            <a:schemeClr val="bg1"/>
          </a:solidFill>
          <a:ln w="9525">
            <a:noFill/>
            <a:miter lim="800000"/>
            <a:headEnd/>
            <a:tailEnd/>
          </a:ln>
          <a:effectLst/>
        </p:spPr>
        <p:txBody>
          <a:bodyPr wrap="none" lIns="0" tIns="0" rIns="0"/>
          <a:lstStyle>
            <a:lvl1pPr algn="l">
              <a:defRPr sz="800">
                <a:solidFill>
                  <a:schemeClr val="tx1"/>
                </a:solidFill>
                <a:latin typeface="+mn-lt"/>
                <a:cs typeface="Arial" pitchFamily="34" charset="0"/>
              </a:defRPr>
            </a:lvl1pPr>
          </a:lstStyle>
          <a:p>
            <a:pPr algn="ctr">
              <a:defRPr/>
            </a:pPr>
            <a:fld id="{F6F1AC0A-2E30-48FB-914D-8877925F5FE1}" type="datetime3">
              <a:rPr lang="en-US" smtClean="0">
                <a:solidFill>
                  <a:srgbClr val="595959"/>
                </a:solidFill>
              </a:rPr>
              <a:pPr algn="ctr">
                <a:defRPr/>
              </a:pPr>
              <a:t>3 April 2018</a:t>
            </a:fld>
            <a:endParaRPr lang="en-GB" dirty="0">
              <a:solidFill>
                <a:srgbClr val="595959"/>
              </a:solidFill>
            </a:endParaRPr>
          </a:p>
        </p:txBody>
      </p:sp>
    </p:spTree>
    <p:extLst>
      <p:ext uri="{BB962C8B-B14F-4D97-AF65-F5344CB8AC3E}">
        <p14:creationId xmlns:p14="http://schemas.microsoft.com/office/powerpoint/2010/main" val="379528226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Lst>
  <p:transition>
    <p:fade/>
  </p:transition>
  <p:hf hdr="0" ftr="0" dt="0"/>
  <p:txStyles>
    <p:titleStyle>
      <a:lvl1pPr algn="l" rtl="0" eaLnBrk="0" fontAlgn="base" hangingPunct="0">
        <a:spcBef>
          <a:spcPct val="0"/>
        </a:spcBef>
        <a:spcAft>
          <a:spcPct val="0"/>
        </a:spcAft>
        <a:defRPr sz="2000" b="1" kern="1200">
          <a:solidFill>
            <a:schemeClr val="accent2"/>
          </a:solidFill>
          <a:latin typeface="+mj-lt"/>
          <a:ea typeface="+mj-ea"/>
          <a:cs typeface="+mj-cs"/>
        </a:defRPr>
      </a:lvl1pPr>
      <a:lvl2pPr algn="l" rtl="0" eaLnBrk="0" fontAlgn="base" hangingPunct="0">
        <a:spcBef>
          <a:spcPct val="0"/>
        </a:spcBef>
        <a:spcAft>
          <a:spcPct val="0"/>
        </a:spcAft>
        <a:defRPr sz="2000" b="1">
          <a:solidFill>
            <a:schemeClr val="accent2"/>
          </a:solidFill>
          <a:latin typeface="Futura Medium" pitchFamily="2" charset="0"/>
        </a:defRPr>
      </a:lvl2pPr>
      <a:lvl3pPr algn="l" rtl="0" eaLnBrk="0" fontAlgn="base" hangingPunct="0">
        <a:spcBef>
          <a:spcPct val="0"/>
        </a:spcBef>
        <a:spcAft>
          <a:spcPct val="0"/>
        </a:spcAft>
        <a:defRPr sz="2000" b="1">
          <a:solidFill>
            <a:schemeClr val="accent2"/>
          </a:solidFill>
          <a:latin typeface="Futura Medium" pitchFamily="2" charset="0"/>
        </a:defRPr>
      </a:lvl3pPr>
      <a:lvl4pPr algn="l" rtl="0" eaLnBrk="0" fontAlgn="base" hangingPunct="0">
        <a:spcBef>
          <a:spcPct val="0"/>
        </a:spcBef>
        <a:spcAft>
          <a:spcPct val="0"/>
        </a:spcAft>
        <a:defRPr sz="2000" b="1">
          <a:solidFill>
            <a:schemeClr val="accent2"/>
          </a:solidFill>
          <a:latin typeface="Futura Medium" pitchFamily="2" charset="0"/>
        </a:defRPr>
      </a:lvl4pPr>
      <a:lvl5pPr algn="l" rtl="0" eaLnBrk="0" fontAlgn="base" hangingPunct="0">
        <a:spcBef>
          <a:spcPct val="0"/>
        </a:spcBef>
        <a:spcAft>
          <a:spcPct val="0"/>
        </a:spcAft>
        <a:defRPr sz="2000" b="1">
          <a:solidFill>
            <a:schemeClr val="accent2"/>
          </a:solidFill>
          <a:latin typeface="Futura Medium" pitchFamily="2" charset="0"/>
        </a:defRPr>
      </a:lvl5pPr>
      <a:lvl6pPr marL="457200" algn="l" rtl="0" fontAlgn="base">
        <a:spcBef>
          <a:spcPct val="0"/>
        </a:spcBef>
        <a:spcAft>
          <a:spcPct val="0"/>
        </a:spcAft>
        <a:defRPr sz="2400" b="1">
          <a:solidFill>
            <a:schemeClr val="accent2"/>
          </a:solidFill>
          <a:latin typeface="Futura Medium" pitchFamily="2" charset="0"/>
        </a:defRPr>
      </a:lvl6pPr>
      <a:lvl7pPr marL="914400" algn="l" rtl="0" fontAlgn="base">
        <a:spcBef>
          <a:spcPct val="0"/>
        </a:spcBef>
        <a:spcAft>
          <a:spcPct val="0"/>
        </a:spcAft>
        <a:defRPr sz="2400" b="1">
          <a:solidFill>
            <a:schemeClr val="accent2"/>
          </a:solidFill>
          <a:latin typeface="Futura Medium" pitchFamily="2" charset="0"/>
        </a:defRPr>
      </a:lvl7pPr>
      <a:lvl8pPr marL="1371600" algn="l" rtl="0" fontAlgn="base">
        <a:spcBef>
          <a:spcPct val="0"/>
        </a:spcBef>
        <a:spcAft>
          <a:spcPct val="0"/>
        </a:spcAft>
        <a:defRPr sz="2400" b="1">
          <a:solidFill>
            <a:schemeClr val="accent2"/>
          </a:solidFill>
          <a:latin typeface="Futura Medium" pitchFamily="2" charset="0"/>
        </a:defRPr>
      </a:lvl8pPr>
      <a:lvl9pPr marL="1828800" algn="l" rtl="0" fontAlgn="base">
        <a:spcBef>
          <a:spcPct val="0"/>
        </a:spcBef>
        <a:spcAft>
          <a:spcPct val="0"/>
        </a:spcAft>
        <a:defRPr sz="2400" b="1">
          <a:solidFill>
            <a:schemeClr val="accent2"/>
          </a:solidFill>
          <a:latin typeface="Futura Medium" pitchFamily="2" charset="0"/>
        </a:defRPr>
      </a:lvl9pPr>
    </p:titleStyle>
    <p:bodyStyle>
      <a:lvl1pPr marL="265113" indent="-265113" algn="l" rtl="0" eaLnBrk="0" fontAlgn="base" hangingPunct="0">
        <a:lnSpc>
          <a:spcPct val="140000"/>
        </a:lnSpc>
        <a:spcBef>
          <a:spcPct val="0"/>
        </a:spcBef>
        <a:spcAft>
          <a:spcPts val="600"/>
        </a:spcAft>
        <a:buClr>
          <a:schemeClr val="accent2"/>
        </a:buClr>
        <a:buSzPct val="75000"/>
        <a:buBlip>
          <a:blip r:embed="rId14"/>
        </a:buBlip>
        <a:defRPr sz="2000" kern="1200">
          <a:solidFill>
            <a:schemeClr val="tx1"/>
          </a:solidFill>
          <a:latin typeface="+mn-lt"/>
          <a:ea typeface="+mn-ea"/>
          <a:cs typeface="+mn-cs"/>
        </a:defRPr>
      </a:lvl1pPr>
      <a:lvl2pPr marL="447675" indent="-180975" algn="l" rtl="0" eaLnBrk="0" fontAlgn="base" hangingPunct="0">
        <a:lnSpc>
          <a:spcPct val="140000"/>
        </a:lnSpc>
        <a:spcBef>
          <a:spcPct val="0"/>
        </a:spcBef>
        <a:spcAft>
          <a:spcPts val="600"/>
        </a:spcAft>
        <a:buClr>
          <a:schemeClr val="tx1"/>
        </a:buClr>
        <a:buSzPct val="75000"/>
        <a:buFont typeface="Wingdings" pitchFamily="2" charset="2"/>
        <a:buChar char="n"/>
        <a:defRPr sz="2000" kern="1200">
          <a:solidFill>
            <a:schemeClr val="tx1"/>
          </a:solidFill>
          <a:latin typeface="+mn-lt"/>
          <a:ea typeface="+mn-ea"/>
          <a:cs typeface="+mn-cs"/>
        </a:defRPr>
      </a:lvl2pPr>
      <a:lvl3pPr marL="895350" indent="-180975" algn="l" rtl="0" eaLnBrk="0" fontAlgn="base" hangingPunct="0">
        <a:lnSpc>
          <a:spcPct val="140000"/>
        </a:lnSpc>
        <a:spcBef>
          <a:spcPct val="0"/>
        </a:spcBef>
        <a:spcAft>
          <a:spcPts val="600"/>
        </a:spcAft>
        <a:buClr>
          <a:schemeClr val="tx1"/>
        </a:buClr>
        <a:buSzPct val="75000"/>
        <a:buFont typeface="Wingdings" pitchFamily="2" charset="2"/>
        <a:buChar char="n"/>
        <a:defRPr sz="1600" kern="1200">
          <a:solidFill>
            <a:schemeClr val="tx1"/>
          </a:solidFill>
          <a:latin typeface="+mn-lt"/>
          <a:ea typeface="+mn-ea"/>
          <a:cs typeface="+mn-cs"/>
        </a:defRPr>
      </a:lvl3pPr>
      <a:lvl4pPr marL="1257300" indent="-180975" algn="l" rtl="0" eaLnBrk="0" fontAlgn="base" hangingPunct="0">
        <a:lnSpc>
          <a:spcPct val="140000"/>
        </a:lnSpc>
        <a:spcBef>
          <a:spcPct val="0"/>
        </a:spcBef>
        <a:spcAft>
          <a:spcPts val="600"/>
        </a:spcAft>
        <a:buClr>
          <a:schemeClr val="tx1"/>
        </a:buClr>
        <a:buSzPct val="75000"/>
        <a:buFont typeface="Wingdings" pitchFamily="2" charset="2"/>
        <a:buChar char="n"/>
        <a:defRPr sz="12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781" y="662262"/>
            <a:ext cx="11537072" cy="307975"/>
          </a:xfrm>
        </p:spPr>
        <p:txBody>
          <a:bodyPr>
            <a:normAutofit fontScale="90000"/>
          </a:bodyPr>
          <a:lstStyle/>
          <a:p>
            <a:pPr algn="l">
              <a:defRPr/>
            </a:pPr>
            <a:r>
              <a:rPr lang="en-US" sz="2000" b="1" dirty="0">
                <a:latin typeface="Futura Medium" panose="00000400000000000000" pitchFamily="2" charset="0"/>
              </a:rPr>
              <a:t>Project Title:  </a:t>
            </a:r>
            <a:r>
              <a:rPr lang="en-US" sz="2200" b="1" dirty="0"/>
              <a:t>To Provide Process flow direction / labeling for Gas Receiving Facility (GRF) piping Net Work.</a:t>
            </a:r>
            <a:endParaRPr lang="en-US" sz="2200" b="1" dirty="0">
              <a:latin typeface="Futura Medium" panose="00000400000000000000" pitchFamily="2" charset="0"/>
            </a:endParaRPr>
          </a:p>
        </p:txBody>
      </p:sp>
      <p:sp>
        <p:nvSpPr>
          <p:cNvPr id="7" name="Text Placeholder 2"/>
          <p:cNvSpPr txBox="1">
            <a:spLocks/>
          </p:cNvSpPr>
          <p:nvPr/>
        </p:nvSpPr>
        <p:spPr>
          <a:xfrm>
            <a:off x="129119" y="1104529"/>
            <a:ext cx="11893551" cy="2118175"/>
          </a:xfrm>
          <a:prstGeom prst="rect">
            <a:avLst/>
          </a:prstGeom>
          <a:noFill/>
          <a:ln>
            <a:solidFill>
              <a:schemeClr val="tx1">
                <a:lumMod val="75000"/>
              </a:schemeClr>
            </a:solidFill>
          </a:ln>
        </p:spPr>
        <p:txBody>
          <a:bodyPr/>
          <a:lstStyle/>
          <a:p>
            <a:r>
              <a:rPr lang="en-US" sz="1200" dirty="0"/>
              <a:t> Business  Case/ Objectives: Gas Receiving Facility (GRF) Piping Net Work has no flow direction sign(s) / identification labels for easy process appreciation. Thus, this initiative is aimed at providing the requisite directional signs and labelling to aid location employees as well as visitors  easy understanding of the piping net work and at a glance appreciate the process flow arrangement to the various customers. Project has pecuniary benefit, if embarked on by a contractor ; it will cost over N3,000,000; considering cost of materials, logistics, labour, FTO, among others. </a:t>
            </a:r>
            <a:endParaRPr lang="en-GB" sz="1200" dirty="0"/>
          </a:p>
        </p:txBody>
      </p:sp>
      <p:sp>
        <p:nvSpPr>
          <p:cNvPr id="13" name="Text Placeholder 2"/>
          <p:cNvSpPr txBox="1">
            <a:spLocks/>
          </p:cNvSpPr>
          <p:nvPr/>
        </p:nvSpPr>
        <p:spPr>
          <a:xfrm>
            <a:off x="4194125" y="3211300"/>
            <a:ext cx="4832351" cy="3646700"/>
          </a:xfrm>
          <a:prstGeom prst="rect">
            <a:avLst/>
          </a:prstGeom>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Project Scope/Actions : </a:t>
            </a:r>
          </a:p>
          <a:p>
            <a:r>
              <a:rPr lang="en-US" sz="1400" dirty="0"/>
              <a:t>1. Site / facility Assessment.</a:t>
            </a:r>
            <a:endParaRPr lang="en-GB" sz="1400" dirty="0"/>
          </a:p>
          <a:p>
            <a:r>
              <a:rPr lang="en-US" sz="1400" dirty="0"/>
              <a:t>2. Review PEFs.</a:t>
            </a:r>
            <a:endParaRPr lang="en-GB" sz="1400" dirty="0"/>
          </a:p>
          <a:p>
            <a:r>
              <a:rPr lang="en-US" sz="1400" dirty="0"/>
              <a:t>3. Production of stencils.</a:t>
            </a:r>
            <a:endParaRPr lang="en-GB" sz="1400" dirty="0"/>
          </a:p>
          <a:p>
            <a:r>
              <a:rPr lang="en-US" sz="1400" dirty="0"/>
              <a:t>4. Define materials needed / material procurement.</a:t>
            </a:r>
            <a:endParaRPr lang="en-GB" sz="1400" dirty="0"/>
          </a:p>
          <a:p>
            <a:r>
              <a:rPr lang="en-US" sz="1400" dirty="0"/>
              <a:t>5. Prepare PTW.</a:t>
            </a:r>
            <a:endParaRPr lang="en-GB" sz="1400" dirty="0"/>
          </a:p>
          <a:p>
            <a:r>
              <a:rPr lang="en-US" sz="1400" dirty="0"/>
              <a:t>6. Carry out stenciling and labeling of the main pipings.</a:t>
            </a:r>
            <a:endParaRPr lang="en-GB" sz="1400" dirty="0"/>
          </a:p>
          <a:p>
            <a:r>
              <a:rPr lang="en-US" sz="1400" dirty="0"/>
              <a:t>7. Housekeeping and work close out.</a:t>
            </a:r>
            <a:endParaRPr lang="en-GB" sz="1400" dirty="0"/>
          </a:p>
          <a:p>
            <a:r>
              <a:rPr lang="en-US" sz="1400" dirty="0"/>
              <a:t> </a:t>
            </a:r>
          </a:p>
          <a:p>
            <a:pPr marL="171450" indent="-171450" defTabSz="914400">
              <a:buFont typeface="Wingdings" pitchFamily="2" charset="2"/>
              <a:buChar char="§"/>
              <a:defRPr/>
            </a:pPr>
            <a:endParaRPr lang="en-US" sz="900" dirty="0"/>
          </a:p>
          <a:p>
            <a:pPr marL="171450" indent="-171450" defTabSz="914400">
              <a:spcBef>
                <a:spcPts val="400"/>
              </a:spcBef>
              <a:buFont typeface="Wingdings" pitchFamily="2" charset="2"/>
              <a:buChar char="§"/>
              <a:defRPr/>
            </a:pPr>
            <a:endParaRPr lang="en-GB" sz="1400" dirty="0">
              <a:solidFill>
                <a:srgbClr val="EEECE1">
                  <a:lumMod val="50000"/>
                </a:srgbClr>
              </a:solidFill>
              <a:latin typeface="Futura Medium" panose="00000400000000000000" pitchFamily="2" charset="0"/>
            </a:endParaRPr>
          </a:p>
        </p:txBody>
      </p:sp>
      <p:sp>
        <p:nvSpPr>
          <p:cNvPr id="22" name="Text Placeholder 2"/>
          <p:cNvSpPr txBox="1">
            <a:spLocks/>
          </p:cNvSpPr>
          <p:nvPr/>
        </p:nvSpPr>
        <p:spPr>
          <a:xfrm>
            <a:off x="9116487" y="5124261"/>
            <a:ext cx="2891367" cy="1525450"/>
          </a:xfrm>
          <a:prstGeom prst="rect">
            <a:avLst/>
          </a:prstGeom>
          <a:ln>
            <a:solidFill>
              <a:schemeClr val="tx1">
                <a:lumMod val="75000"/>
              </a:schemeClr>
            </a:solidFill>
          </a:ln>
        </p:spPr>
        <p:txBody>
          <a:bodyPr/>
          <a:lstStyle/>
          <a:p>
            <a:pPr marL="0" lvl="1" defTabSz="914400">
              <a:spcBef>
                <a:spcPts val="300"/>
              </a:spcBef>
              <a:spcAft>
                <a:spcPct val="0"/>
              </a:spcAft>
            </a:pPr>
            <a:r>
              <a:rPr lang="en-US" altLang="en-US" sz="1400" dirty="0">
                <a:solidFill>
                  <a:srgbClr val="EEECE1">
                    <a:lumMod val="50000"/>
                  </a:srgbClr>
                </a:solidFill>
                <a:latin typeface="Futura Medium" panose="00000400000000000000" pitchFamily="2" charset="0"/>
              </a:rPr>
              <a:t>Project Sponsor: </a:t>
            </a:r>
            <a:r>
              <a:rPr lang="en-US" altLang="en-US" sz="1200" dirty="0">
                <a:latin typeface="Futura Medium" panose="00000400000000000000" pitchFamily="2" charset="0"/>
              </a:rPr>
              <a:t>Onyeka Ikechukwu</a:t>
            </a:r>
          </a:p>
          <a:p>
            <a:pPr marL="0" lvl="1" defTabSz="914400">
              <a:spcBef>
                <a:spcPts val="300"/>
              </a:spcBef>
              <a:spcAft>
                <a:spcPct val="0"/>
              </a:spcAft>
            </a:pPr>
            <a:r>
              <a:rPr lang="en-US" altLang="en-US" sz="1400" dirty="0">
                <a:solidFill>
                  <a:srgbClr val="EEECE1">
                    <a:lumMod val="50000"/>
                  </a:srgbClr>
                </a:solidFill>
                <a:latin typeface="Futura Medium" panose="00000400000000000000" pitchFamily="2" charset="0"/>
              </a:rPr>
              <a:t>Implementation Lead</a:t>
            </a:r>
            <a:r>
              <a:rPr lang="en-US" altLang="en-US" sz="1200" dirty="0">
                <a:solidFill>
                  <a:srgbClr val="EEECE1">
                    <a:lumMod val="50000"/>
                  </a:srgbClr>
                </a:solidFill>
                <a:latin typeface="Futura Medium" panose="00000400000000000000" pitchFamily="2" charset="0"/>
              </a:rPr>
              <a:t>: </a:t>
            </a:r>
            <a:r>
              <a:rPr lang="en-GB" sz="1200" dirty="0"/>
              <a:t>Omiojieahior</a:t>
            </a:r>
            <a:r>
              <a:rPr lang="en-GB" sz="1400" dirty="0"/>
              <a:t>, </a:t>
            </a:r>
            <a:r>
              <a:rPr lang="en-GB" sz="1200" dirty="0"/>
              <a:t>John.</a:t>
            </a:r>
            <a:r>
              <a:rPr lang="en-GB" sz="1400" dirty="0"/>
              <a:t> </a:t>
            </a:r>
          </a:p>
          <a:p>
            <a:pPr marL="0" lvl="1" defTabSz="914400">
              <a:spcBef>
                <a:spcPts val="300"/>
              </a:spcBef>
              <a:spcAft>
                <a:spcPct val="0"/>
              </a:spcAft>
            </a:pPr>
            <a:r>
              <a:rPr lang="en-US" altLang="en-US" sz="1400" dirty="0">
                <a:solidFill>
                  <a:srgbClr val="EEECE1">
                    <a:lumMod val="50000"/>
                  </a:srgbClr>
                </a:solidFill>
                <a:latin typeface="Futura Medium" panose="00000400000000000000" pitchFamily="2" charset="0"/>
              </a:rPr>
              <a:t>Project Team: </a:t>
            </a:r>
            <a:r>
              <a:rPr lang="en-US" altLang="en-US" sz="1200" dirty="0">
                <a:latin typeface="Futura Medium" panose="00000400000000000000" pitchFamily="2" charset="0"/>
              </a:rPr>
              <a:t>Ohagwazua, E. and </a:t>
            </a:r>
            <a:r>
              <a:rPr lang="en-US" altLang="en-US" sz="1200" dirty="0" err="1">
                <a:latin typeface="Futura Medium" panose="00000400000000000000" pitchFamily="2" charset="0"/>
              </a:rPr>
              <a:t>Dennar</a:t>
            </a:r>
            <a:r>
              <a:rPr lang="en-US" altLang="en-US" sz="1200" dirty="0">
                <a:latin typeface="Futura Medium" panose="00000400000000000000" pitchFamily="2" charset="0"/>
              </a:rPr>
              <a:t>, C.</a:t>
            </a:r>
            <a:endParaRPr lang="en-GB" sz="1200" b="1" dirty="0">
              <a:latin typeface="Futura Medium" panose="00000400000000000000" pitchFamily="2" charset="0"/>
            </a:endParaRPr>
          </a:p>
          <a:p>
            <a:pPr defTabSz="914400">
              <a:defRPr/>
            </a:pPr>
            <a:endParaRPr lang="en-US" sz="1800" dirty="0">
              <a:solidFill>
                <a:srgbClr val="EEECE1">
                  <a:lumMod val="50000"/>
                </a:srgb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solidFill>
                <a:srgbClr val="EEECE1">
                  <a:lumMod val="50000"/>
                </a:srgbClr>
              </a:solidFill>
              <a:latin typeface="Futura Medium" panose="00000400000000000000" pitchFamily="2" charset="0"/>
            </a:endParaRPr>
          </a:p>
        </p:txBody>
      </p:sp>
      <p:sp>
        <p:nvSpPr>
          <p:cNvPr id="10" name="Text Placeholder 2"/>
          <p:cNvSpPr txBox="1">
            <a:spLocks/>
          </p:cNvSpPr>
          <p:nvPr/>
        </p:nvSpPr>
        <p:spPr>
          <a:xfrm>
            <a:off x="0" y="4893237"/>
            <a:ext cx="4085167" cy="196476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solidFill>
                  <a:srgbClr val="EEECE1">
                    <a:lumMod val="50000"/>
                  </a:srgbClr>
                </a:solidFill>
                <a:latin typeface="Futura Medium" panose="00000400000000000000" pitchFamily="2" charset="0"/>
              </a:rPr>
              <a:t>High-level Timeline:</a:t>
            </a:r>
            <a:endParaRPr lang="en-GB" sz="1200" dirty="0">
              <a:solidFill>
                <a:srgbClr val="EEECE1">
                  <a:lumMod val="50000"/>
                </a:srgbClr>
              </a:solidFill>
              <a:latin typeface="Futura Medium" panose="00000400000000000000" pitchFamily="2" charset="0"/>
            </a:endParaRPr>
          </a:p>
          <a:p>
            <a:pPr marL="171450" indent="-171450" defTabSz="914400">
              <a:buFont typeface="Wingdings" pitchFamily="2" charset="2"/>
              <a:buChar char="§"/>
              <a:defRPr/>
            </a:pPr>
            <a:r>
              <a:rPr lang="en-GB" sz="1400" dirty="0">
                <a:solidFill>
                  <a:srgbClr val="EEECE1">
                    <a:lumMod val="50000"/>
                  </a:srgbClr>
                </a:solidFill>
                <a:latin typeface="Futura Medium" panose="00000400000000000000" pitchFamily="2" charset="0"/>
              </a:rPr>
              <a:t>L0-L1:  </a:t>
            </a:r>
            <a:r>
              <a:rPr lang="en-GB" sz="1200" dirty="0">
                <a:solidFill>
                  <a:srgbClr val="EEECE1">
                    <a:lumMod val="50000"/>
                  </a:srgbClr>
                </a:solidFill>
                <a:latin typeface="Futura Medium" panose="00000400000000000000" pitchFamily="2" charset="0"/>
              </a:rPr>
              <a:t>(See definition of L1 – L5 in the next slide)</a:t>
            </a:r>
            <a:endParaRPr lang="en-GB" sz="1400" dirty="0">
              <a:solidFill>
                <a:srgbClr val="EEECE1">
                  <a:lumMod val="50000"/>
                </a:srgbClr>
              </a:solidFill>
              <a:latin typeface="Futura Medium" panose="00000400000000000000" pitchFamily="2" charset="0"/>
            </a:endParaRP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L2:</a:t>
            </a: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L3: </a:t>
            </a: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L4: </a:t>
            </a:r>
          </a:p>
          <a:p>
            <a:pPr marL="171450" indent="-171450" defTabSz="914400">
              <a:spcBef>
                <a:spcPts val="300"/>
              </a:spcBef>
              <a:buFont typeface="Wingdings" pitchFamily="2" charset="2"/>
              <a:buChar char="§"/>
              <a:defRPr/>
            </a:pPr>
            <a:r>
              <a:rPr lang="en-US" sz="1400" dirty="0">
                <a:solidFill>
                  <a:srgbClr val="EEECE1">
                    <a:lumMod val="50000"/>
                  </a:srgbClr>
                </a:solidFill>
                <a:latin typeface="Futura Medium" panose="00000400000000000000" pitchFamily="2" charset="0"/>
              </a:rPr>
              <a:t>L5:</a:t>
            </a:r>
          </a:p>
          <a:p>
            <a:pPr marL="171450" indent="-171450" defTabSz="914400">
              <a:spcBef>
                <a:spcPts val="300"/>
              </a:spcBef>
              <a:buFont typeface="Wingdings" pitchFamily="2" charset="2"/>
              <a:buChar char="§"/>
              <a:defRPr/>
            </a:pPr>
            <a:r>
              <a:rPr lang="en-US" sz="1400" dirty="0">
                <a:solidFill>
                  <a:srgbClr val="EEECE1">
                    <a:lumMod val="50000"/>
                  </a:srgbClr>
                </a:solidFill>
                <a:latin typeface="Futura Medium" panose="00000400000000000000" pitchFamily="2" charset="0"/>
              </a:rPr>
              <a:t>Initiative End</a:t>
            </a:r>
            <a:endParaRPr lang="en-GB" sz="1400" dirty="0">
              <a:solidFill>
                <a:srgbClr val="EEECE1">
                  <a:lumMod val="50000"/>
                </a:srgbClr>
              </a:solidFill>
              <a:latin typeface="Futura Medium" panose="00000400000000000000" pitchFamily="2" charset="0"/>
            </a:endParaRPr>
          </a:p>
          <a:p>
            <a:pPr algn="just" defTabSz="914400">
              <a:spcBef>
                <a:spcPts val="200"/>
              </a:spcBef>
              <a:spcAft>
                <a:spcPts val="200"/>
              </a:spcAft>
              <a:buClr>
                <a:srgbClr val="9BBB59">
                  <a:lumMod val="50000"/>
                </a:srgbClr>
              </a:buClr>
              <a:buSzPct val="125000"/>
              <a:defRPr/>
            </a:pPr>
            <a:endParaRPr lang="en-US" sz="1800" dirty="0">
              <a:solidFill>
                <a:srgbClr val="EEECE1">
                  <a:lumMod val="50000"/>
                </a:srgbClr>
              </a:solidFill>
              <a:latin typeface="Futura Medium" panose="00000400000000000000" pitchFamily="2" charset="0"/>
            </a:endParaRPr>
          </a:p>
        </p:txBody>
      </p:sp>
      <p:sp>
        <p:nvSpPr>
          <p:cNvPr id="11" name="Text Placeholder 2"/>
          <p:cNvSpPr txBox="1">
            <a:spLocks/>
          </p:cNvSpPr>
          <p:nvPr/>
        </p:nvSpPr>
        <p:spPr>
          <a:xfrm>
            <a:off x="9116487" y="3222704"/>
            <a:ext cx="2906183" cy="182913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Critical Success Factors:</a:t>
            </a:r>
            <a:endParaRPr lang="en-GB" sz="1200" dirty="0">
              <a:solidFill>
                <a:srgbClr val="EEECE1">
                  <a:lumMod val="50000"/>
                </a:srgbClr>
              </a:solidFill>
              <a:latin typeface="Futura Medium" panose="00000400000000000000" pitchFamily="2" charset="0"/>
            </a:endParaRPr>
          </a:p>
          <a:p>
            <a:r>
              <a:rPr lang="en-US" sz="1200" dirty="0"/>
              <a:t>1. Project Members availability</a:t>
            </a:r>
          </a:p>
          <a:p>
            <a:r>
              <a:rPr lang="en-US" sz="1200" dirty="0"/>
              <a:t>2. Asset Leadership/Stakeholder Support</a:t>
            </a:r>
          </a:p>
          <a:p>
            <a:pPr marL="171450" indent="-171450" defTabSz="914400">
              <a:spcBef>
                <a:spcPts val="300"/>
              </a:spcBef>
              <a:buFont typeface="Wingdings" pitchFamily="2" charset="2"/>
              <a:buChar char="§"/>
              <a:defRPr/>
            </a:pPr>
            <a:endParaRPr lang="en-GB" sz="1200" dirty="0">
              <a:solidFill>
                <a:srgbClr val="EEECE1">
                  <a:lumMod val="50000"/>
                </a:srgbClr>
              </a:solidFill>
              <a:latin typeface="Futura Medium" panose="00000400000000000000" pitchFamily="2" charset="0"/>
            </a:endParaRPr>
          </a:p>
          <a:p>
            <a:pPr marL="171450" indent="-171450" defTabSz="914400">
              <a:buFont typeface="Wingdings" pitchFamily="2" charset="2"/>
              <a:buChar char="§"/>
              <a:defRPr/>
            </a:pPr>
            <a:endParaRPr lang="en-GB" sz="1800" dirty="0">
              <a:solidFill>
                <a:srgbClr val="EEECE1">
                  <a:lumMod val="50000"/>
                </a:srgbClr>
              </a:solidFill>
              <a:latin typeface="Futura Medium" panose="00000400000000000000" pitchFamily="2" charset="0"/>
            </a:endParaRPr>
          </a:p>
          <a:p>
            <a:pPr marL="171450" indent="-171450" defTabSz="914400">
              <a:defRPr/>
            </a:pPr>
            <a:endParaRPr lang="en-GB" sz="1800" dirty="0">
              <a:solidFill>
                <a:srgbClr val="EEECE1">
                  <a:lumMod val="50000"/>
                </a:srgbClr>
              </a:solidFill>
              <a:latin typeface="Futura Medium" panose="00000400000000000000" pitchFamily="2" charset="0"/>
            </a:endParaRPr>
          </a:p>
          <a:p>
            <a:pPr defTabSz="914400">
              <a:defRPr/>
            </a:pPr>
            <a:endParaRPr lang="en-US" sz="1800" dirty="0">
              <a:solidFill>
                <a:srgbClr val="EEECE1">
                  <a:lumMod val="50000"/>
                </a:srgb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solidFill>
                <a:srgbClr val="EEECE1">
                  <a:lumMod val="50000"/>
                </a:srgbClr>
              </a:solidFill>
              <a:latin typeface="Futura Medium" panose="00000400000000000000" pitchFamily="2" charset="0"/>
            </a:endParaRPr>
          </a:p>
        </p:txBody>
      </p:sp>
      <p:sp>
        <p:nvSpPr>
          <p:cNvPr id="12" name="Text Placeholder 2"/>
          <p:cNvSpPr txBox="1">
            <a:spLocks/>
          </p:cNvSpPr>
          <p:nvPr/>
        </p:nvSpPr>
        <p:spPr>
          <a:xfrm>
            <a:off x="129118" y="3054136"/>
            <a:ext cx="3956049" cy="1839101"/>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Potential Benefits &amp; Measurement:</a:t>
            </a:r>
            <a:endParaRPr lang="en-GB" sz="1200" dirty="0">
              <a:solidFill>
                <a:srgbClr val="EEECE1">
                  <a:lumMod val="50000"/>
                </a:srgbClr>
              </a:solidFill>
              <a:latin typeface="Futura Medium" panose="00000400000000000000" pitchFamily="2" charset="0"/>
            </a:endParaRPr>
          </a:p>
          <a:p>
            <a:pPr marL="171450" indent="-171450" defTabSz="914400">
              <a:buFont typeface="Wingdings" pitchFamily="2" charset="2"/>
              <a:buChar char="§"/>
              <a:defRPr/>
            </a:pPr>
            <a:r>
              <a:rPr lang="en-GB" sz="1200" dirty="0">
                <a:latin typeface="Futura Medium" panose="00000400000000000000" pitchFamily="2" charset="0"/>
              </a:rPr>
              <a:t>1. Cost saving, </a:t>
            </a:r>
            <a:r>
              <a:rPr lang="en-GB" sz="1200">
                <a:latin typeface="Futura Medium" panose="00000400000000000000" pitchFamily="2" charset="0"/>
              </a:rPr>
              <a:t>over </a:t>
            </a:r>
            <a:r>
              <a:rPr lang="en-GB" sz="1200" smtClean="0">
                <a:latin typeface="Futura Medium" panose="00000400000000000000" pitchFamily="2" charset="0"/>
              </a:rPr>
              <a:t>N1,500,000 </a:t>
            </a:r>
            <a:r>
              <a:rPr lang="en-GB" sz="1200" dirty="0">
                <a:latin typeface="Futura Medium" panose="00000400000000000000" pitchFamily="2" charset="0"/>
              </a:rPr>
              <a:t>will be saved as stated above. </a:t>
            </a:r>
          </a:p>
          <a:p>
            <a:pPr marL="171450" indent="-171450" defTabSz="914400">
              <a:buFont typeface="Wingdings" pitchFamily="2" charset="2"/>
              <a:buChar char="§"/>
              <a:defRPr/>
            </a:pPr>
            <a:r>
              <a:rPr lang="en-GB" sz="1200" dirty="0">
                <a:latin typeface="Futura Medium" panose="00000400000000000000" pitchFamily="2" charset="0"/>
              </a:rPr>
              <a:t>2. This initiative will lead to reduction in man hour waste, as it makes the process facility appears smarter and easy  to operate. </a:t>
            </a:r>
          </a:p>
          <a:p>
            <a:pPr marL="171450" indent="-171450" defTabSz="914400">
              <a:buFont typeface="Wingdings" pitchFamily="2" charset="2"/>
              <a:buChar char="§"/>
              <a:defRPr/>
            </a:pPr>
            <a:r>
              <a:rPr lang="en-GB" sz="1200" dirty="0">
                <a:latin typeface="Futura Medium" panose="00000400000000000000" pitchFamily="2" charset="0"/>
              </a:rPr>
              <a:t>3. In house arrangement / personal effort; it is time saving, no host community issues or disturbance.</a:t>
            </a:r>
          </a:p>
          <a:p>
            <a:pPr defTabSz="914400">
              <a:defRPr/>
            </a:pPr>
            <a:r>
              <a:rPr lang="en-GB" sz="1800" dirty="0">
                <a:solidFill>
                  <a:srgbClr val="EEECE1">
                    <a:lumMod val="50000"/>
                  </a:srgbClr>
                </a:solidFill>
                <a:latin typeface="Futura Medium" panose="00000400000000000000" pitchFamily="2" charset="0"/>
              </a:rPr>
              <a:t> </a:t>
            </a:r>
          </a:p>
        </p:txBody>
      </p:sp>
      <p:sp>
        <p:nvSpPr>
          <p:cNvPr id="3" name="TextBox 2"/>
          <p:cNvSpPr txBox="1"/>
          <p:nvPr/>
        </p:nvSpPr>
        <p:spPr>
          <a:xfrm>
            <a:off x="9632085" y="43934"/>
            <a:ext cx="1836528" cy="369332"/>
          </a:xfrm>
          <a:prstGeom prst="rect">
            <a:avLst/>
          </a:prstGeom>
          <a:solidFill>
            <a:srgbClr val="FFC000"/>
          </a:solidFill>
        </p:spPr>
        <p:txBody>
          <a:bodyPr wrap="none" rtlCol="0">
            <a:spAutoFit/>
          </a:bodyPr>
          <a:lstStyle/>
          <a:p>
            <a:pPr defTabSz="914400"/>
            <a:r>
              <a:rPr lang="en-US" sz="1800" dirty="0">
                <a:solidFill>
                  <a:prstClr val="black"/>
                </a:solidFill>
                <a:latin typeface="Futura Medium" panose="00000400000000000000" pitchFamily="2" charset="0"/>
              </a:rPr>
              <a:t>Charter Template</a:t>
            </a:r>
          </a:p>
        </p:txBody>
      </p:sp>
    </p:spTree>
    <p:extLst>
      <p:ext uri="{BB962C8B-B14F-4D97-AF65-F5344CB8AC3E}">
        <p14:creationId xmlns:p14="http://schemas.microsoft.com/office/powerpoint/2010/main" val="340570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Weekly Cadence Commitment Template Past 7 days</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1180993503"/>
              </p:ext>
            </p:extLst>
          </p:nvPr>
        </p:nvGraphicFramePr>
        <p:xfrm>
          <a:off x="-2442" y="714356"/>
          <a:ext cx="11571049" cy="6665328"/>
        </p:xfrm>
        <a:graphic>
          <a:graphicData uri="http://schemas.openxmlformats.org/drawingml/2006/table">
            <a:tbl>
              <a:tblPr firstRow="1" bandRow="1">
                <a:tableStyleId>{5C22544A-7EE6-4342-B048-85BDC9FD1C3A}</a:tableStyleId>
              </a:tblPr>
              <a:tblGrid>
                <a:gridCol w="814625">
                  <a:extLst>
                    <a:ext uri="{9D8B030D-6E8A-4147-A177-3AD203B41FA5}">
                      <a16:colId xmlns:a16="http://schemas.microsoft.com/office/drawing/2014/main" xmlns="" val="20000"/>
                    </a:ext>
                  </a:extLst>
                </a:gridCol>
                <a:gridCol w="6389131">
                  <a:extLst>
                    <a:ext uri="{9D8B030D-6E8A-4147-A177-3AD203B41FA5}">
                      <a16:colId xmlns:a16="http://schemas.microsoft.com/office/drawing/2014/main" xmlns="" val="20001"/>
                    </a:ext>
                  </a:extLst>
                </a:gridCol>
                <a:gridCol w="1293086">
                  <a:extLst>
                    <a:ext uri="{9D8B030D-6E8A-4147-A177-3AD203B41FA5}">
                      <a16:colId xmlns:a16="http://schemas.microsoft.com/office/drawing/2014/main" xmlns="" val="20002"/>
                    </a:ext>
                  </a:extLst>
                </a:gridCol>
                <a:gridCol w="1308920">
                  <a:extLst>
                    <a:ext uri="{9D8B030D-6E8A-4147-A177-3AD203B41FA5}">
                      <a16:colId xmlns:a16="http://schemas.microsoft.com/office/drawing/2014/main" xmlns="" val="20003"/>
                    </a:ext>
                  </a:extLst>
                </a:gridCol>
                <a:gridCol w="1045208">
                  <a:extLst>
                    <a:ext uri="{9D8B030D-6E8A-4147-A177-3AD203B41FA5}">
                      <a16:colId xmlns:a16="http://schemas.microsoft.com/office/drawing/2014/main" xmlns="" val="20004"/>
                    </a:ext>
                  </a:extLst>
                </a:gridCol>
                <a:gridCol w="720079">
                  <a:extLst>
                    <a:ext uri="{9D8B030D-6E8A-4147-A177-3AD203B41FA5}">
                      <a16:colId xmlns:a16="http://schemas.microsoft.com/office/drawing/2014/main" xmlns="" val="20005"/>
                    </a:ext>
                  </a:extLst>
                </a:gridCol>
              </a:tblGrid>
              <a:tr h="4823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No.</a:t>
                      </a:r>
                      <a:endParaRPr lang="en-CA" sz="900" b="1" kern="1200" dirty="0">
                        <a:solidFill>
                          <a:schemeClr val="tx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Action</a:t>
                      </a:r>
                      <a:endParaRPr lang="en-CA" sz="900" b="1" kern="1200" dirty="0">
                        <a:solidFill>
                          <a:schemeClr val="tx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Action</a:t>
                      </a:r>
                      <a:r>
                        <a:rPr lang="en-US" sz="900" b="1" kern="1200" baseline="0" dirty="0">
                          <a:solidFill>
                            <a:schemeClr val="tx1"/>
                          </a:solidFill>
                          <a:latin typeface="+mn-lt"/>
                          <a:ea typeface="+mn-ea"/>
                          <a:cs typeface="+mn-cs"/>
                        </a:rPr>
                        <a:t> Party</a:t>
                      </a:r>
                      <a:endParaRPr lang="en-US" sz="900" b="1" kern="1200" dirty="0">
                        <a:solidFill>
                          <a:schemeClr val="tx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Threat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     Date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Status</a:t>
                      </a:r>
                    </a:p>
                  </a:txBody>
                  <a:tcPr anchor="ctr"/>
                </a:tc>
                <a:extLst>
                  <a:ext uri="{0D108BD9-81ED-4DB2-BD59-A6C34878D82A}">
                    <a16:rowId xmlns:a16="http://schemas.microsoft.com/office/drawing/2014/main" xmlns="" val="10000"/>
                  </a:ext>
                </a:extLst>
              </a:tr>
              <a:tr h="359463">
                <a:tc>
                  <a:txBody>
                    <a:bodyPr/>
                    <a:lstStyle/>
                    <a:p>
                      <a:pPr algn="l">
                        <a:spcAft>
                          <a:spcPts val="0"/>
                        </a:spcAft>
                      </a:pPr>
                      <a:r>
                        <a:rPr lang="en-CA" sz="900" dirty="0">
                          <a:solidFill>
                            <a:srgbClr val="595959"/>
                          </a:solidFill>
                          <a:latin typeface="+mn-lt"/>
                          <a:ea typeface="Calibri"/>
                          <a:cs typeface="Times New Roman"/>
                        </a:rPr>
                        <a:t>10-4.1</a:t>
                      </a:r>
                      <a:endParaRPr lang="en-CA" sz="900" dirty="0">
                        <a:latin typeface="+mn-lt"/>
                        <a:ea typeface="Calibri"/>
                        <a:cs typeface="Times New Roman"/>
                      </a:endParaRPr>
                    </a:p>
                  </a:txBody>
                  <a:tcPr marL="90000" marR="90000" marT="46800" marB="46800"/>
                </a:tc>
                <a:tc>
                  <a:txBody>
                    <a:bodyPr/>
                    <a:lstStyle/>
                    <a:p>
                      <a:pPr marL="0" indent="0" algn="l" defTabSz="914400" rtl="0" eaLnBrk="1" latinLnBrk="0" hangingPunct="1">
                        <a:spcAft>
                          <a:spcPts val="0"/>
                        </a:spcAft>
                      </a:pPr>
                      <a:r>
                        <a:rPr lang="en-CA" sz="900" kern="1200" dirty="0">
                          <a:solidFill>
                            <a:schemeClr val="dk1"/>
                          </a:solidFill>
                          <a:latin typeface="+mn-lt"/>
                          <a:ea typeface="+mn-ea"/>
                          <a:cs typeface="+mn-cs"/>
                        </a:rPr>
                        <a:t>Site/facility</a:t>
                      </a:r>
                      <a:r>
                        <a:rPr lang="en-CA" sz="900" kern="1200" baseline="0" dirty="0">
                          <a:solidFill>
                            <a:schemeClr val="dk1"/>
                          </a:solidFill>
                          <a:latin typeface="+mn-lt"/>
                          <a:ea typeface="+mn-ea"/>
                          <a:cs typeface="+mn-cs"/>
                        </a:rPr>
                        <a:t> assessment carried out successfully </a:t>
                      </a:r>
                      <a:endParaRPr lang="en-CA" sz="900" kern="1200" dirty="0">
                        <a:solidFill>
                          <a:schemeClr val="dk1"/>
                        </a:solidFill>
                        <a:latin typeface="+mn-lt"/>
                        <a:ea typeface="+mn-ea"/>
                        <a:cs typeface="+mn-cs"/>
                      </a:endParaRPr>
                    </a:p>
                  </a:txBody>
                  <a:tcPr marL="90000" marR="90000" marT="46800" marB="46800"/>
                </a:tc>
                <a:tc>
                  <a:txBody>
                    <a:bodyPr/>
                    <a:lstStyle/>
                    <a:p>
                      <a:pPr marL="0" indent="0">
                        <a:spcAft>
                          <a:spcPts val="0"/>
                        </a:spcAft>
                      </a:pPr>
                      <a:r>
                        <a:rPr lang="en-CA" sz="900" kern="1200" dirty="0">
                          <a:solidFill>
                            <a:schemeClr val="dk1"/>
                          </a:solidFill>
                          <a:latin typeface="+mn-lt"/>
                          <a:ea typeface="+mn-ea"/>
                          <a:cs typeface="+mn-cs"/>
                        </a:rPr>
                        <a:t>Omiojieahior, J.</a:t>
                      </a:r>
                    </a:p>
                  </a:txBody>
                  <a:tcPr marL="90000" marR="90000" marT="46800" marB="46800"/>
                </a:tc>
                <a:tc>
                  <a:txBody>
                    <a:bodyPr/>
                    <a:lstStyle/>
                    <a:p>
                      <a:pPr marL="87313" indent="-87313">
                        <a:spcAft>
                          <a:spcPts val="0"/>
                        </a:spcAft>
                      </a:pPr>
                      <a:endParaRPr lang="en-CA" sz="900" dirty="0">
                        <a:latin typeface="+mn-lt"/>
                        <a:ea typeface="Calibri"/>
                        <a:cs typeface="Times New Roman"/>
                      </a:endParaRPr>
                    </a:p>
                  </a:txBody>
                  <a:tcPr marL="90000" marR="90000" marT="46800" marB="46800"/>
                </a:tc>
                <a:tc>
                  <a:txBody>
                    <a:bodyPr/>
                    <a:lstStyle/>
                    <a:p>
                      <a:pPr marL="87313" indent="-87313">
                        <a:spcAft>
                          <a:spcPts val="0"/>
                        </a:spcAft>
                      </a:pPr>
                      <a:endParaRPr lang="en-CA" sz="900" dirty="0">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r>
                        <a:rPr lang="en-US" sz="900" kern="1200" dirty="0">
                          <a:solidFill>
                            <a:schemeClr val="dk1"/>
                          </a:solidFill>
                          <a:highlight>
                            <a:srgbClr val="FFFFFF"/>
                          </a:highlight>
                          <a:latin typeface="+mn-lt"/>
                          <a:ea typeface="+mn-ea"/>
                          <a:cs typeface="+mn-cs"/>
                        </a:rPr>
                        <a:t>Completed</a:t>
                      </a:r>
                    </a:p>
                  </a:txBody>
                  <a:tcPr anchor="ctr">
                    <a:solidFill>
                      <a:srgbClr val="002060"/>
                    </a:solidFill>
                  </a:tcPr>
                </a:tc>
                <a:extLst>
                  <a:ext uri="{0D108BD9-81ED-4DB2-BD59-A6C34878D82A}">
                    <a16:rowId xmlns:a16="http://schemas.microsoft.com/office/drawing/2014/main" xmlns="" val="10001"/>
                  </a:ext>
                </a:extLst>
              </a:tr>
              <a:tr h="352160">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10-4.2</a:t>
                      </a:r>
                    </a:p>
                  </a:txBody>
                  <a:tcPr marL="90000" marR="90000" marT="46800" marB="46800"/>
                </a:tc>
                <a:tc>
                  <a:txBody>
                    <a:bodyPr/>
                    <a:lstStyle/>
                    <a:p>
                      <a:pPr marL="0" indent="0" algn="l" defTabSz="914400" rtl="0" eaLnBrk="1" latinLnBrk="0" hangingPunct="1">
                        <a:spcAft>
                          <a:spcPts val="0"/>
                        </a:spcAft>
                      </a:pPr>
                      <a:r>
                        <a:rPr lang="en-CA" sz="900" kern="1200" dirty="0">
                          <a:solidFill>
                            <a:schemeClr val="dk1"/>
                          </a:solidFill>
                          <a:latin typeface="+mn-lt"/>
                          <a:ea typeface="+mn-ea"/>
                          <a:cs typeface="+mn-cs"/>
                        </a:rPr>
                        <a:t>Review PEFs</a:t>
                      </a: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900" kern="1200" dirty="0">
                          <a:solidFill>
                            <a:schemeClr val="dk1"/>
                          </a:solidFill>
                          <a:latin typeface="+mn-lt"/>
                          <a:ea typeface="+mn-ea"/>
                          <a:cs typeface="+mn-cs"/>
                        </a:rPr>
                        <a:t>Omiojieahior, J.</a:t>
                      </a:r>
                    </a:p>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a:buFont typeface="Arial" pitchFamily="34" charset="0"/>
                        <a:buNone/>
                      </a:pPr>
                      <a:r>
                        <a:rPr lang="en-US" sz="900" kern="1200" dirty="0">
                          <a:solidFill>
                            <a:schemeClr val="dk1"/>
                          </a:solidFill>
                          <a:latin typeface="+mn-lt"/>
                          <a:ea typeface="+mn-ea"/>
                          <a:cs typeface="+mn-cs"/>
                        </a:rPr>
                        <a:t>Ongoing</a:t>
                      </a:r>
                    </a:p>
                  </a:txBody>
                  <a:tcPr anchor="ctr">
                    <a:solidFill>
                      <a:schemeClr val="tx1">
                        <a:lumMod val="20000"/>
                        <a:lumOff val="80000"/>
                      </a:schemeClr>
                    </a:solidFill>
                  </a:tcPr>
                </a:tc>
                <a:extLst>
                  <a:ext uri="{0D108BD9-81ED-4DB2-BD59-A6C34878D82A}">
                    <a16:rowId xmlns:a16="http://schemas.microsoft.com/office/drawing/2014/main" xmlns="" val="10002"/>
                  </a:ext>
                </a:extLst>
              </a:tr>
              <a:tr h="394265">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10-4.3</a:t>
                      </a:r>
                    </a:p>
                  </a:txBody>
                  <a:tcPr marL="90000" marR="90000" marT="46800" marB="46800"/>
                </a:tc>
                <a:tc>
                  <a:txBody>
                    <a:bodyPr/>
                    <a:lstStyle/>
                    <a:p>
                      <a:pPr marL="0" indent="0" algn="l" defTabSz="914400" rtl="0" eaLnBrk="1" latinLnBrk="0" hangingPunct="1">
                        <a:spcAft>
                          <a:spcPts val="0"/>
                        </a:spcAft>
                      </a:pPr>
                      <a:r>
                        <a:rPr lang="en-CA" sz="900" b="0" kern="1200" dirty="0">
                          <a:solidFill>
                            <a:schemeClr val="dk1"/>
                          </a:solidFill>
                          <a:latin typeface="+mn-lt"/>
                          <a:ea typeface="+mn-ea"/>
                          <a:cs typeface="+mn-cs"/>
                        </a:rPr>
                        <a:t>Production and preparation  stencils</a:t>
                      </a: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900" kern="1200" dirty="0">
                          <a:solidFill>
                            <a:schemeClr val="dk1"/>
                          </a:solidFill>
                          <a:latin typeface="+mn-lt"/>
                          <a:ea typeface="+mn-ea"/>
                          <a:cs typeface="+mn-cs"/>
                        </a:rPr>
                        <a:t>Omiojieahior, J.</a:t>
                      </a:r>
                    </a:p>
                    <a:p>
                      <a:pPr marL="0" indent="0" algn="l" defTabSz="914400" rtl="0" eaLnBrk="1" latinLnBrk="0" hangingPunct="1">
                        <a:spcAft>
                          <a:spcPts val="0"/>
                        </a:spcAft>
                      </a:pPr>
                      <a:r>
                        <a:rPr lang="en-CA" sz="900" kern="1200" dirty="0">
                          <a:solidFill>
                            <a:schemeClr val="dk1"/>
                          </a:solidFill>
                          <a:latin typeface="+mn-lt"/>
                          <a:ea typeface="+mn-ea"/>
                          <a:cs typeface="+mn-cs"/>
                        </a:rPr>
                        <a:t>and project team</a:t>
                      </a: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900" kern="1200" dirty="0">
                          <a:solidFill>
                            <a:schemeClr val="dk1"/>
                          </a:solidFill>
                          <a:latin typeface="+mn-lt"/>
                          <a:ea typeface="+mn-ea"/>
                          <a:cs typeface="+mn-cs"/>
                        </a:rPr>
                        <a:t>Completed</a:t>
                      </a:r>
                    </a:p>
                    <a:p>
                      <a:pPr>
                        <a:buFont typeface="Arial" pitchFamily="34" charset="0"/>
                        <a:buNone/>
                      </a:pPr>
                      <a:endParaRPr lang="en-US" sz="900" kern="1200" dirty="0">
                        <a:solidFill>
                          <a:schemeClr val="dk1"/>
                        </a:solidFill>
                        <a:latin typeface="+mn-lt"/>
                        <a:ea typeface="+mn-ea"/>
                        <a:cs typeface="+mn-cs"/>
                      </a:endParaRPr>
                    </a:p>
                  </a:txBody>
                  <a:tcPr anchor="ctr">
                    <a:solidFill>
                      <a:srgbClr val="002060"/>
                    </a:solidFill>
                  </a:tcPr>
                </a:tc>
                <a:extLst>
                  <a:ext uri="{0D108BD9-81ED-4DB2-BD59-A6C34878D82A}">
                    <a16:rowId xmlns:a16="http://schemas.microsoft.com/office/drawing/2014/main" xmlns="" val="10003"/>
                  </a:ext>
                </a:extLst>
              </a:tr>
              <a:tr h="333695">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10-4.4</a:t>
                      </a:r>
                    </a:p>
                  </a:txBody>
                  <a:tcPr marL="90000" marR="90000" marT="46800" marB="46800"/>
                </a:tc>
                <a:tc>
                  <a:txBody>
                    <a:bodyPr/>
                    <a:lstStyle/>
                    <a:p>
                      <a:pPr marL="0" indent="0" algn="l" defTabSz="914400" rtl="0" eaLnBrk="1" latinLnBrk="0" hangingPunct="1">
                        <a:spcAft>
                          <a:spcPts val="0"/>
                        </a:spcAft>
                      </a:pPr>
                      <a:r>
                        <a:rPr lang="en-CA" sz="900" b="0" kern="1200" dirty="0">
                          <a:solidFill>
                            <a:schemeClr val="dk1"/>
                          </a:solidFill>
                          <a:latin typeface="+mn-lt"/>
                          <a:ea typeface="+mn-ea"/>
                          <a:cs typeface="+mn-cs"/>
                        </a:rPr>
                        <a:t>Sourcing/procurement</a:t>
                      </a:r>
                      <a:r>
                        <a:rPr lang="en-CA" sz="900" b="0" kern="1200" baseline="0" dirty="0">
                          <a:solidFill>
                            <a:schemeClr val="dk1"/>
                          </a:solidFill>
                          <a:latin typeface="+mn-lt"/>
                          <a:ea typeface="+mn-ea"/>
                          <a:cs typeface="+mn-cs"/>
                        </a:rPr>
                        <a:t> of necessary materials; paint, brush, plastic buckets, cleaning materials &amp; other accessories.</a:t>
                      </a:r>
                      <a:endParaRPr lang="en-CA" sz="900" b="0" kern="1200" dirty="0">
                        <a:solidFill>
                          <a:schemeClr val="dk1"/>
                        </a:solidFill>
                        <a:latin typeface="+mn-lt"/>
                        <a:ea typeface="+mn-ea"/>
                        <a:cs typeface="+mn-cs"/>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900" kern="1200" dirty="0">
                          <a:solidFill>
                            <a:schemeClr val="dk1"/>
                          </a:solidFill>
                          <a:latin typeface="+mn-lt"/>
                          <a:ea typeface="+mn-ea"/>
                          <a:cs typeface="+mn-cs"/>
                        </a:rPr>
                        <a:t>Omiojieahior, J.</a:t>
                      </a:r>
                    </a:p>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Completed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dk1"/>
                        </a:solidFill>
                        <a:latin typeface="+mn-lt"/>
                        <a:ea typeface="+mn-ea"/>
                        <a:cs typeface="+mn-cs"/>
                      </a:endParaRPr>
                    </a:p>
                  </a:txBody>
                  <a:tcPr anchor="ctr">
                    <a:solidFill>
                      <a:srgbClr val="002060"/>
                    </a:solidFill>
                  </a:tcPr>
                </a:tc>
                <a:extLst>
                  <a:ext uri="{0D108BD9-81ED-4DB2-BD59-A6C34878D82A}">
                    <a16:rowId xmlns:a16="http://schemas.microsoft.com/office/drawing/2014/main" xmlns="" val="10004"/>
                  </a:ext>
                </a:extLst>
              </a:tr>
              <a:tr h="333695">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10-4.5</a:t>
                      </a:r>
                    </a:p>
                  </a:txBody>
                  <a:tcPr marL="90000" marR="90000" marT="46800" marB="468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900" b="0" kern="1200" dirty="0">
                          <a:solidFill>
                            <a:schemeClr val="dk1"/>
                          </a:solidFill>
                          <a:latin typeface="+mn-lt"/>
                          <a:ea typeface="+mn-ea"/>
                          <a:cs typeface="+mn-cs"/>
                        </a:rPr>
                        <a:t>Prepared PTW/documentations.</a:t>
                      </a: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900" kern="1200" dirty="0">
                          <a:solidFill>
                            <a:schemeClr val="dk1"/>
                          </a:solidFill>
                          <a:latin typeface="+mn-lt"/>
                          <a:ea typeface="+mn-ea"/>
                          <a:cs typeface="+mn-cs"/>
                        </a:rPr>
                        <a:t>Omiojieahior, J.</a:t>
                      </a:r>
                    </a:p>
                    <a:p>
                      <a:pPr marL="0" indent="0" algn="l" defTabSz="914400" rtl="0" eaLnBrk="1" latinLnBrk="0" hangingPunct="1">
                        <a:spcAft>
                          <a:spcPts val="0"/>
                        </a:spcAft>
                      </a:pPr>
                      <a:r>
                        <a:rPr lang="en-CA" sz="900" kern="1200" dirty="0">
                          <a:solidFill>
                            <a:schemeClr val="dk1"/>
                          </a:solidFill>
                          <a:latin typeface="+mn-lt"/>
                          <a:ea typeface="+mn-ea"/>
                          <a:cs typeface="+mn-cs"/>
                        </a:rPr>
                        <a:t>and project team</a:t>
                      </a: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r>
                        <a:rPr lang="en-US" sz="900" kern="1200" dirty="0">
                          <a:solidFill>
                            <a:schemeClr val="dk1"/>
                          </a:solidFill>
                          <a:latin typeface="+mn-lt"/>
                          <a:ea typeface="+mn-ea"/>
                          <a:cs typeface="+mn-cs"/>
                        </a:rPr>
                        <a:t>Ongoing</a:t>
                      </a:r>
                    </a:p>
                  </a:txBody>
                  <a:tcPr anchor="ctr">
                    <a:solidFill>
                      <a:schemeClr val="tx1">
                        <a:lumMod val="20000"/>
                        <a:lumOff val="80000"/>
                      </a:schemeClr>
                    </a:solidFill>
                  </a:tcPr>
                </a:tc>
                <a:extLst>
                  <a:ext uri="{0D108BD9-81ED-4DB2-BD59-A6C34878D82A}">
                    <a16:rowId xmlns:a16="http://schemas.microsoft.com/office/drawing/2014/main" xmlns="" val="10005"/>
                  </a:ext>
                </a:extLst>
              </a:tr>
              <a:tr h="333695">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10-4.6</a:t>
                      </a:r>
                    </a:p>
                  </a:txBody>
                  <a:tcPr marL="90000" marR="90000" marT="46800" marB="46800"/>
                </a:tc>
                <a:tc>
                  <a:txBody>
                    <a:bodyPr/>
                    <a:lstStyle/>
                    <a:p>
                      <a:pPr marL="0" indent="0" algn="l" defTabSz="914400" rtl="0" eaLnBrk="1" latinLnBrk="0" hangingPunct="1">
                        <a:spcAft>
                          <a:spcPts val="0"/>
                        </a:spcAft>
                      </a:pPr>
                      <a:r>
                        <a:rPr lang="en-CA" sz="900" b="0" kern="1200" dirty="0">
                          <a:solidFill>
                            <a:schemeClr val="dk1"/>
                          </a:solidFill>
                          <a:latin typeface="+mn-lt"/>
                          <a:ea typeface="+mn-ea"/>
                          <a:cs typeface="+mn-cs"/>
                        </a:rPr>
                        <a:t>Commenced stencilling labelling of main pipings.</a:t>
                      </a: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900" kern="1200" dirty="0">
                          <a:solidFill>
                            <a:schemeClr val="dk1"/>
                          </a:solidFill>
                          <a:latin typeface="+mn-lt"/>
                          <a:ea typeface="+mn-ea"/>
                          <a:cs typeface="+mn-cs"/>
                        </a:rPr>
                        <a:t>Omiojieahior, J.</a:t>
                      </a:r>
                    </a:p>
                    <a:p>
                      <a:pPr marL="0" indent="0" algn="l" defTabSz="914400" rtl="0" eaLnBrk="1" latinLnBrk="0" hangingPunct="1">
                        <a:spcAft>
                          <a:spcPts val="0"/>
                        </a:spcAft>
                      </a:pPr>
                      <a:r>
                        <a:rPr lang="en-CA" sz="900" kern="1200" dirty="0">
                          <a:solidFill>
                            <a:schemeClr val="dk1"/>
                          </a:solidFill>
                          <a:latin typeface="+mn-lt"/>
                          <a:ea typeface="+mn-ea"/>
                          <a:cs typeface="+mn-cs"/>
                        </a:rPr>
                        <a:t>and project team</a:t>
                      </a: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r>
                        <a:rPr lang="en-US" sz="900" kern="1200" dirty="0">
                          <a:solidFill>
                            <a:schemeClr val="dk1"/>
                          </a:solidFill>
                          <a:latin typeface="+mn-lt"/>
                          <a:ea typeface="+mn-ea"/>
                          <a:cs typeface="+mn-cs"/>
                        </a:rPr>
                        <a:t>Ongoing</a:t>
                      </a:r>
                    </a:p>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dk1"/>
                        </a:solidFill>
                        <a:latin typeface="+mn-lt"/>
                        <a:ea typeface="+mn-ea"/>
                        <a:cs typeface="+mn-cs"/>
                      </a:endParaRPr>
                    </a:p>
                  </a:txBody>
                  <a:tcPr anchor="ctr">
                    <a:solidFill>
                      <a:schemeClr val="tx1">
                        <a:lumMod val="20000"/>
                        <a:lumOff val="80000"/>
                      </a:schemeClr>
                    </a:solidFill>
                  </a:tcPr>
                </a:tc>
                <a:extLst>
                  <a:ext uri="{0D108BD9-81ED-4DB2-BD59-A6C34878D82A}">
                    <a16:rowId xmlns:a16="http://schemas.microsoft.com/office/drawing/2014/main" xmlns="" val="10006"/>
                  </a:ext>
                </a:extLst>
              </a:tr>
              <a:tr h="333695">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10-4.7</a:t>
                      </a:r>
                    </a:p>
                  </a:txBody>
                  <a:tcPr marL="90000" marR="90000" marT="46800" marB="46800"/>
                </a:tc>
                <a:tc>
                  <a:txBody>
                    <a:bodyPr/>
                    <a:lstStyle/>
                    <a:p>
                      <a:pPr marL="0" indent="0" algn="l" defTabSz="914400" rtl="0" eaLnBrk="1" latinLnBrk="0" hangingPunct="1">
                        <a:spcAft>
                          <a:spcPts val="0"/>
                        </a:spcAft>
                      </a:pPr>
                      <a:r>
                        <a:rPr lang="en-CA" sz="900" b="0" kern="1200" dirty="0">
                          <a:solidFill>
                            <a:schemeClr val="dk1"/>
                          </a:solidFill>
                          <a:latin typeface="+mn-lt"/>
                          <a:ea typeface="+mn-ea"/>
                          <a:cs typeface="+mn-cs"/>
                        </a:rPr>
                        <a:t>Stencilling labelling of main pipings on going.</a:t>
                      </a: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900" kern="1200" dirty="0">
                          <a:solidFill>
                            <a:schemeClr val="dk1"/>
                          </a:solidFill>
                          <a:latin typeface="+mn-lt"/>
                          <a:ea typeface="+mn-ea"/>
                          <a:cs typeface="+mn-cs"/>
                        </a:rPr>
                        <a:t>Omiojieahior, J.</a:t>
                      </a:r>
                    </a:p>
                    <a:p>
                      <a:pPr marL="0" indent="0" algn="l" defTabSz="914400" rtl="0" eaLnBrk="1" latinLnBrk="0" hangingPunct="1">
                        <a:spcAft>
                          <a:spcPts val="0"/>
                        </a:spcAft>
                      </a:pPr>
                      <a:r>
                        <a:rPr lang="en-CA" sz="900" kern="1200" dirty="0">
                          <a:solidFill>
                            <a:schemeClr val="dk1"/>
                          </a:solidFill>
                          <a:latin typeface="+mn-lt"/>
                          <a:ea typeface="+mn-ea"/>
                          <a:cs typeface="+mn-cs"/>
                        </a:rPr>
                        <a:t>and project team</a:t>
                      </a:r>
                    </a:p>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r>
                        <a:rPr lang="en-US" sz="900" kern="1200" dirty="0">
                          <a:solidFill>
                            <a:schemeClr val="dk1"/>
                          </a:solidFill>
                          <a:latin typeface="+mn-lt"/>
                          <a:ea typeface="+mn-ea"/>
                          <a:cs typeface="+mn-cs"/>
                        </a:rPr>
                        <a:t>Ongoing</a:t>
                      </a:r>
                    </a:p>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dk1"/>
                        </a:solidFill>
                        <a:latin typeface="+mn-lt"/>
                        <a:ea typeface="+mn-ea"/>
                        <a:cs typeface="+mn-cs"/>
                      </a:endParaRPr>
                    </a:p>
                  </a:txBody>
                  <a:tcPr anchor="ctr">
                    <a:solidFill>
                      <a:schemeClr val="tx1">
                        <a:lumMod val="20000"/>
                        <a:lumOff val="80000"/>
                      </a:schemeClr>
                    </a:solidFill>
                  </a:tcPr>
                </a:tc>
                <a:extLst>
                  <a:ext uri="{0D108BD9-81ED-4DB2-BD59-A6C34878D82A}">
                    <a16:rowId xmlns:a16="http://schemas.microsoft.com/office/drawing/2014/main" xmlns="" val="10007"/>
                  </a:ext>
                </a:extLst>
              </a:tr>
              <a:tr h="359000">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10-4.8</a:t>
                      </a: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900" kern="1200" dirty="0">
                          <a:solidFill>
                            <a:schemeClr val="dk1"/>
                          </a:solidFill>
                          <a:latin typeface="+mn-lt"/>
                          <a:ea typeface="+mn-ea"/>
                          <a:cs typeface="+mn-cs"/>
                        </a:rPr>
                        <a:t>. </a:t>
                      </a:r>
                      <a:r>
                        <a:rPr lang="en-CA" sz="900" b="0" kern="1200" dirty="0">
                          <a:solidFill>
                            <a:schemeClr val="dk1"/>
                          </a:solidFill>
                          <a:latin typeface="+mn-lt"/>
                          <a:ea typeface="+mn-ea"/>
                          <a:cs typeface="+mn-cs"/>
                        </a:rPr>
                        <a:t>Stencilling labelling of main pipings in progress.</a:t>
                      </a:r>
                    </a:p>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900" kern="1200" dirty="0">
                          <a:solidFill>
                            <a:schemeClr val="dk1"/>
                          </a:solidFill>
                          <a:latin typeface="+mn-lt"/>
                          <a:ea typeface="+mn-ea"/>
                          <a:cs typeface="+mn-cs"/>
                        </a:rPr>
                        <a:t>Omiojieahior, J.</a:t>
                      </a:r>
                    </a:p>
                    <a:p>
                      <a:pPr marL="0" indent="0" algn="l" defTabSz="914400" rtl="0" eaLnBrk="1" latinLnBrk="0" hangingPunct="1">
                        <a:spcAft>
                          <a:spcPts val="0"/>
                        </a:spcAft>
                      </a:pPr>
                      <a:r>
                        <a:rPr lang="en-CA" sz="900" kern="1200" dirty="0">
                          <a:solidFill>
                            <a:schemeClr val="dk1"/>
                          </a:solidFill>
                          <a:latin typeface="+mn-lt"/>
                          <a:ea typeface="+mn-ea"/>
                          <a:cs typeface="+mn-cs"/>
                        </a:rPr>
                        <a:t>and project team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r>
                        <a:rPr lang="en-US" sz="900" kern="1200" dirty="0">
                          <a:solidFill>
                            <a:schemeClr val="dk1"/>
                          </a:solidFill>
                          <a:latin typeface="+mn-lt"/>
                          <a:ea typeface="+mn-ea"/>
                          <a:cs typeface="+mn-cs"/>
                        </a:rPr>
                        <a:t>Ongoing</a:t>
                      </a:r>
                    </a:p>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dk1"/>
                        </a:solidFill>
                        <a:latin typeface="+mn-lt"/>
                        <a:ea typeface="+mn-ea"/>
                        <a:cs typeface="+mn-cs"/>
                      </a:endParaRPr>
                    </a:p>
                  </a:txBody>
                  <a:tcPr anchor="ctr">
                    <a:solidFill>
                      <a:schemeClr val="tx1">
                        <a:lumMod val="20000"/>
                        <a:lumOff val="80000"/>
                      </a:schemeClr>
                    </a:solidFill>
                  </a:tcPr>
                </a:tc>
                <a:extLst>
                  <a:ext uri="{0D108BD9-81ED-4DB2-BD59-A6C34878D82A}">
                    <a16:rowId xmlns:a16="http://schemas.microsoft.com/office/drawing/2014/main" xmlns="" val="10008"/>
                  </a:ext>
                </a:extLst>
              </a:tr>
              <a:tr h="324198">
                <a:tc>
                  <a:txBody>
                    <a:bodyPr/>
                    <a:lstStyle/>
                    <a:p>
                      <a:pPr marL="0" algn="l" defTabSz="914400" rtl="0" eaLnBrk="1" latinLnBrk="0" hangingPunct="1">
                        <a:spcAft>
                          <a:spcPts val="0"/>
                        </a:spcAft>
                      </a:pPr>
                      <a:r>
                        <a:rPr lang="en-CA" sz="800" kern="1200" dirty="0">
                          <a:solidFill>
                            <a:srgbClr val="595959"/>
                          </a:solidFill>
                          <a:latin typeface="+mn-lt"/>
                          <a:ea typeface="Calibri"/>
                          <a:cs typeface="Times New Roman"/>
                        </a:rPr>
                        <a:t>10-4.9</a:t>
                      </a: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dk1"/>
                        </a:solidFill>
                        <a:latin typeface="+mn-lt"/>
                        <a:ea typeface="+mn-ea"/>
                        <a:cs typeface="+mn-cs"/>
                      </a:endParaRPr>
                    </a:p>
                  </a:txBody>
                  <a:tcPr anchor="ctr">
                    <a:solidFill>
                      <a:schemeClr val="tx1">
                        <a:lumMod val="20000"/>
                        <a:lumOff val="80000"/>
                      </a:schemeClr>
                    </a:solidFill>
                  </a:tcPr>
                </a:tc>
                <a:extLst>
                  <a:ext uri="{0D108BD9-81ED-4DB2-BD59-A6C34878D82A}">
                    <a16:rowId xmlns:a16="http://schemas.microsoft.com/office/drawing/2014/main" xmlns="" val="10009"/>
                  </a:ext>
                </a:extLst>
              </a:tr>
              <a:tr h="374738">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10-4.10</a:t>
                      </a:r>
                    </a:p>
                  </a:txBody>
                  <a:tcPr marL="90000" marR="90000" marT="46800" marB="46800"/>
                </a:tc>
                <a:tc>
                  <a:txBody>
                    <a:bodyPr/>
                    <a:lstStyle/>
                    <a:p>
                      <a:pPr marL="0" indent="0" algn="l" defTabSz="914400" rtl="0" eaLnBrk="1" latinLnBrk="0" hangingPunct="1">
                        <a:spcAft>
                          <a:spcPts val="0"/>
                        </a:spcAft>
                      </a:pPr>
                      <a:endParaRPr lang="en-CA" sz="900" b="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bg1"/>
                        </a:solidFill>
                        <a:latin typeface="+mn-lt"/>
                        <a:ea typeface="+mn-ea"/>
                        <a:cs typeface="+mn-cs"/>
                      </a:endParaRPr>
                    </a:p>
                  </a:txBody>
                  <a:tcPr anchor="ctr">
                    <a:solidFill>
                      <a:schemeClr val="tx1">
                        <a:lumMod val="20000"/>
                        <a:lumOff val="80000"/>
                      </a:schemeClr>
                    </a:solidFill>
                  </a:tcPr>
                </a:tc>
                <a:extLst>
                  <a:ext uri="{0D108BD9-81ED-4DB2-BD59-A6C34878D82A}">
                    <a16:rowId xmlns:a16="http://schemas.microsoft.com/office/drawing/2014/main" xmlns="" val="10010"/>
                  </a:ext>
                </a:extLst>
              </a:tr>
              <a:tr h="374738">
                <a:tc>
                  <a:txBody>
                    <a:bodyPr/>
                    <a:lstStyle/>
                    <a:p>
                      <a:pPr algn="l">
                        <a:spcAft>
                          <a:spcPts val="0"/>
                        </a:spcAft>
                      </a:pPr>
                      <a:r>
                        <a:rPr lang="en-CA" sz="900" dirty="0">
                          <a:solidFill>
                            <a:srgbClr val="595959"/>
                          </a:solidFill>
                          <a:latin typeface="+mn-lt"/>
                          <a:ea typeface="Calibri"/>
                          <a:cs typeface="Times New Roman"/>
                        </a:rPr>
                        <a:t>10-4.11</a:t>
                      </a:r>
                      <a:endParaRPr lang="en-CA" sz="900" dirty="0">
                        <a:latin typeface="+mn-lt"/>
                        <a:ea typeface="Calibri"/>
                        <a:cs typeface="Times New Roman"/>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dk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xmlns="" val="10011"/>
                  </a:ext>
                </a:extLst>
              </a:tr>
              <a:tr h="374738">
                <a:tc>
                  <a:txBody>
                    <a:bodyPr/>
                    <a:lstStyle/>
                    <a:p>
                      <a:pPr algn="l">
                        <a:spcAft>
                          <a:spcPts val="0"/>
                        </a:spcAft>
                      </a:pPr>
                      <a:r>
                        <a:rPr lang="en-CA" sz="900" dirty="0">
                          <a:solidFill>
                            <a:srgbClr val="595959"/>
                          </a:solidFill>
                          <a:latin typeface="+mn-lt"/>
                          <a:ea typeface="Calibri"/>
                          <a:cs typeface="Times New Roman"/>
                        </a:rPr>
                        <a:t>10-4.12</a:t>
                      </a:r>
                      <a:endParaRPr lang="en-CA" sz="900" dirty="0">
                        <a:latin typeface="+mn-lt"/>
                        <a:ea typeface="Calibri"/>
                        <a:cs typeface="Times New Roman"/>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dk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xmlns="" val="10012"/>
                  </a:ext>
                </a:extLst>
              </a:tr>
              <a:tr h="374738">
                <a:tc>
                  <a:txBody>
                    <a:bodyPr/>
                    <a:lstStyle/>
                    <a:p>
                      <a:pPr algn="l">
                        <a:spcAft>
                          <a:spcPts val="0"/>
                        </a:spcAft>
                      </a:pPr>
                      <a:r>
                        <a:rPr lang="en-CA" sz="900" dirty="0">
                          <a:solidFill>
                            <a:srgbClr val="595959"/>
                          </a:solidFill>
                          <a:latin typeface="+mn-lt"/>
                          <a:ea typeface="Calibri"/>
                          <a:cs typeface="Times New Roman"/>
                        </a:rPr>
                        <a:t>10-4.13</a:t>
                      </a:r>
                      <a:endParaRPr lang="en-CA" sz="900" dirty="0">
                        <a:latin typeface="+mn-lt"/>
                        <a:ea typeface="Calibri"/>
                        <a:cs typeface="Times New Roman"/>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bg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xmlns="" val="10013"/>
                  </a:ext>
                </a:extLst>
              </a:tr>
              <a:tr h="374738">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10-4.14</a:t>
                      </a: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bg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xmlns="" val="10014"/>
                  </a:ext>
                </a:extLst>
              </a:tr>
              <a:tr h="374738">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10-4.15</a:t>
                      </a: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dk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xmlns="" val="10015"/>
                  </a:ext>
                </a:extLst>
              </a:tr>
              <a:tr h="374738">
                <a:tc>
                  <a:txBody>
                    <a:bodyPr/>
                    <a:lstStyle/>
                    <a:p>
                      <a:pPr marL="14288" indent="-28575" algn="l">
                        <a:spcAft>
                          <a:spcPts val="0"/>
                        </a:spcAft>
                      </a:pPr>
                      <a:r>
                        <a:rPr lang="en-CA" sz="900" dirty="0">
                          <a:solidFill>
                            <a:srgbClr val="595959"/>
                          </a:solidFill>
                          <a:latin typeface="+mn-lt"/>
                          <a:ea typeface="Calibri"/>
                          <a:cs typeface="Times New Roman"/>
                        </a:rPr>
                        <a:t>10-4.16</a:t>
                      </a:r>
                      <a:endParaRPr lang="en-CA" sz="900" dirty="0">
                        <a:latin typeface="+mn-lt"/>
                        <a:ea typeface="Calibri"/>
                        <a:cs typeface="Times New Roman"/>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bg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xmlns="" val="10016"/>
                  </a:ext>
                </a:extLst>
              </a:tr>
            </a:tbl>
          </a:graphicData>
        </a:graphic>
      </p:graphicFrame>
      <p:grpSp>
        <p:nvGrpSpPr>
          <p:cNvPr id="3" name="Group 9"/>
          <p:cNvGrpSpPr/>
          <p:nvPr/>
        </p:nvGrpSpPr>
        <p:grpSpPr>
          <a:xfrm>
            <a:off x="4223792" y="6525778"/>
            <a:ext cx="4176712" cy="215900"/>
            <a:chOff x="3059758" y="6525778"/>
            <a:chExt cx="4176712" cy="215900"/>
          </a:xfrm>
        </p:grpSpPr>
        <p:sp>
          <p:nvSpPr>
            <p:cNvPr id="11" name="Rectangle 10"/>
            <p:cNvSpPr/>
            <p:nvPr/>
          </p:nvSpPr>
          <p:spPr bwMode="auto">
            <a:xfrm>
              <a:off x="3851920" y="6525778"/>
              <a:ext cx="792162" cy="2159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800" b="1" dirty="0">
                  <a:solidFill>
                    <a:srgbClr val="595959"/>
                  </a:solidFill>
                </a:rPr>
                <a:t>On track</a:t>
              </a:r>
            </a:p>
          </p:txBody>
        </p:sp>
        <p:sp>
          <p:nvSpPr>
            <p:cNvPr id="12" name="Rectangle 11"/>
            <p:cNvSpPr/>
            <p:nvPr/>
          </p:nvSpPr>
          <p:spPr bwMode="auto">
            <a:xfrm>
              <a:off x="4715520" y="6525778"/>
              <a:ext cx="792162" cy="2159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800" b="1" dirty="0">
                  <a:solidFill>
                    <a:srgbClr val="595959"/>
                  </a:solidFill>
                </a:rPr>
                <a:t>At risk</a:t>
              </a:r>
            </a:p>
          </p:txBody>
        </p:sp>
        <p:sp>
          <p:nvSpPr>
            <p:cNvPr id="13" name="Rectangle 12"/>
            <p:cNvSpPr/>
            <p:nvPr/>
          </p:nvSpPr>
          <p:spPr bwMode="auto">
            <a:xfrm>
              <a:off x="5580707" y="6525778"/>
              <a:ext cx="792163"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800" b="1" dirty="0">
                  <a:solidFill>
                    <a:srgbClr val="FFFFFF"/>
                  </a:solidFill>
                </a:rPr>
                <a:t>Delayed</a:t>
              </a:r>
            </a:p>
          </p:txBody>
        </p:sp>
        <p:sp>
          <p:nvSpPr>
            <p:cNvPr id="14" name="Rectangle 13"/>
            <p:cNvSpPr/>
            <p:nvPr/>
          </p:nvSpPr>
          <p:spPr bwMode="auto">
            <a:xfrm>
              <a:off x="6444307" y="6525778"/>
              <a:ext cx="792163" cy="215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800" b="1" dirty="0">
                  <a:solidFill>
                    <a:srgbClr val="FFFFFF"/>
                  </a:solidFill>
                </a:rPr>
                <a:t>Completed</a:t>
              </a:r>
            </a:p>
          </p:txBody>
        </p:sp>
        <p:sp>
          <p:nvSpPr>
            <p:cNvPr id="15" name="5-Point Star 14"/>
            <p:cNvSpPr/>
            <p:nvPr/>
          </p:nvSpPr>
          <p:spPr>
            <a:xfrm>
              <a:off x="3131840" y="6561720"/>
              <a:ext cx="144016" cy="144016"/>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CA">
                <a:solidFill>
                  <a:srgbClr val="FFFFFF"/>
                </a:solidFill>
              </a:endParaRPr>
            </a:p>
          </p:txBody>
        </p:sp>
        <p:sp>
          <p:nvSpPr>
            <p:cNvPr id="16" name="Rectangle 15"/>
            <p:cNvSpPr/>
            <p:nvPr/>
          </p:nvSpPr>
          <p:spPr bwMode="auto">
            <a:xfrm>
              <a:off x="3059758" y="6525778"/>
              <a:ext cx="792162"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800" b="1" dirty="0">
                  <a:solidFill>
                    <a:srgbClr val="595959"/>
                  </a:solidFill>
                </a:rPr>
                <a:t>New</a:t>
              </a:r>
            </a:p>
          </p:txBody>
        </p:sp>
      </p:grpSp>
      <p:sp>
        <p:nvSpPr>
          <p:cNvPr id="17" name="Rectangle 16">
            <a:extLst>
              <a:ext uri="{FF2B5EF4-FFF2-40B4-BE49-F238E27FC236}">
                <a16:creationId xmlns:a16="http://schemas.microsoft.com/office/drawing/2014/main" xmlns="" id="{2D60EB1C-443C-4F4E-9A6A-956437C14101}"/>
              </a:ext>
            </a:extLst>
          </p:cNvPr>
          <p:cNvSpPr/>
          <p:nvPr/>
        </p:nvSpPr>
        <p:spPr bwMode="auto">
          <a:xfrm>
            <a:off x="10855550" y="1196752"/>
            <a:ext cx="713058"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800" b="1" dirty="0">
                <a:solidFill>
                  <a:srgbClr val="FFFFFF"/>
                </a:solidFill>
              </a:rPr>
              <a:t>Completed</a:t>
            </a:r>
          </a:p>
        </p:txBody>
      </p:sp>
      <p:sp>
        <p:nvSpPr>
          <p:cNvPr id="18" name="Rectangle 17">
            <a:extLst>
              <a:ext uri="{FF2B5EF4-FFF2-40B4-BE49-F238E27FC236}">
                <a16:creationId xmlns:a16="http://schemas.microsoft.com/office/drawing/2014/main" xmlns="" id="{D411E71C-01F3-486E-8AA5-8203711B7503}"/>
              </a:ext>
            </a:extLst>
          </p:cNvPr>
          <p:cNvSpPr/>
          <p:nvPr/>
        </p:nvSpPr>
        <p:spPr bwMode="auto">
          <a:xfrm>
            <a:off x="10855550" y="2348880"/>
            <a:ext cx="713058" cy="3471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800" b="1" dirty="0">
                <a:solidFill>
                  <a:srgbClr val="FFFFFF"/>
                </a:solidFill>
              </a:rPr>
              <a:t>Completed</a:t>
            </a:r>
          </a:p>
        </p:txBody>
      </p:sp>
      <p:sp>
        <p:nvSpPr>
          <p:cNvPr id="19" name="Rectangle 18">
            <a:extLst>
              <a:ext uri="{FF2B5EF4-FFF2-40B4-BE49-F238E27FC236}">
                <a16:creationId xmlns:a16="http://schemas.microsoft.com/office/drawing/2014/main" xmlns="" id="{1CA46D51-05FD-495B-9320-EA3F2AAC66C3}"/>
              </a:ext>
            </a:extLst>
          </p:cNvPr>
          <p:cNvSpPr/>
          <p:nvPr/>
        </p:nvSpPr>
        <p:spPr bwMode="auto">
          <a:xfrm>
            <a:off x="10843528" y="1975948"/>
            <a:ext cx="725079" cy="3009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800" b="1" dirty="0">
                <a:solidFill>
                  <a:srgbClr val="FFFFFF"/>
                </a:solidFill>
              </a:rPr>
              <a:t>Completed</a:t>
            </a:r>
          </a:p>
        </p:txBody>
      </p:sp>
      <p:sp>
        <p:nvSpPr>
          <p:cNvPr id="20" name="Rectangle 19">
            <a:extLst>
              <a:ext uri="{FF2B5EF4-FFF2-40B4-BE49-F238E27FC236}">
                <a16:creationId xmlns:a16="http://schemas.microsoft.com/office/drawing/2014/main" xmlns="" id="{447F50EB-12F1-4E66-A954-2D21E6D7C303}"/>
              </a:ext>
            </a:extLst>
          </p:cNvPr>
          <p:cNvSpPr/>
          <p:nvPr/>
        </p:nvSpPr>
        <p:spPr bwMode="auto">
          <a:xfrm>
            <a:off x="10847672" y="1556792"/>
            <a:ext cx="720936" cy="3471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800" b="1" dirty="0">
                <a:solidFill>
                  <a:srgbClr val="FFFFFF"/>
                </a:solidFill>
              </a:rPr>
              <a:t>Completed</a:t>
            </a:r>
          </a:p>
        </p:txBody>
      </p:sp>
    </p:spTree>
    <p:extLst>
      <p:ext uri="{BB962C8B-B14F-4D97-AF65-F5344CB8AC3E}">
        <p14:creationId xmlns:p14="http://schemas.microsoft.com/office/powerpoint/2010/main" val="2027038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Bi-Weekly Cadence Commitment Template Next 14days</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218231254"/>
              </p:ext>
            </p:extLst>
          </p:nvPr>
        </p:nvGraphicFramePr>
        <p:xfrm>
          <a:off x="0" y="714356"/>
          <a:ext cx="11568609" cy="6021047"/>
        </p:xfrm>
        <a:graphic>
          <a:graphicData uri="http://schemas.openxmlformats.org/drawingml/2006/table">
            <a:tbl>
              <a:tblPr firstRow="1" bandRow="1">
                <a:tableStyleId>{5C22544A-7EE6-4342-B048-85BDC9FD1C3A}</a:tableStyleId>
              </a:tblPr>
              <a:tblGrid>
                <a:gridCol w="788263">
                  <a:extLst>
                    <a:ext uri="{9D8B030D-6E8A-4147-A177-3AD203B41FA5}">
                      <a16:colId xmlns:a16="http://schemas.microsoft.com/office/drawing/2014/main" xmlns="" val="20000"/>
                    </a:ext>
                  </a:extLst>
                </a:gridCol>
                <a:gridCol w="6047510">
                  <a:extLst>
                    <a:ext uri="{9D8B030D-6E8A-4147-A177-3AD203B41FA5}">
                      <a16:colId xmlns:a16="http://schemas.microsoft.com/office/drawing/2014/main" xmlns="" val="20001"/>
                    </a:ext>
                  </a:extLst>
                </a:gridCol>
                <a:gridCol w="1227032">
                  <a:extLst>
                    <a:ext uri="{9D8B030D-6E8A-4147-A177-3AD203B41FA5}">
                      <a16:colId xmlns:a16="http://schemas.microsoft.com/office/drawing/2014/main" xmlns="" val="20002"/>
                    </a:ext>
                  </a:extLst>
                </a:gridCol>
                <a:gridCol w="1139386">
                  <a:extLst>
                    <a:ext uri="{9D8B030D-6E8A-4147-A177-3AD203B41FA5}">
                      <a16:colId xmlns:a16="http://schemas.microsoft.com/office/drawing/2014/main" xmlns="" val="20003"/>
                    </a:ext>
                  </a:extLst>
                </a:gridCol>
                <a:gridCol w="1139386">
                  <a:extLst>
                    <a:ext uri="{9D8B030D-6E8A-4147-A177-3AD203B41FA5}">
                      <a16:colId xmlns:a16="http://schemas.microsoft.com/office/drawing/2014/main" xmlns="" val="20004"/>
                    </a:ext>
                  </a:extLst>
                </a:gridCol>
                <a:gridCol w="1227032">
                  <a:extLst>
                    <a:ext uri="{9D8B030D-6E8A-4147-A177-3AD203B41FA5}">
                      <a16:colId xmlns:a16="http://schemas.microsoft.com/office/drawing/2014/main" xmlns="" val="20005"/>
                    </a:ext>
                  </a:extLst>
                </a:gridCol>
              </a:tblGrid>
              <a:tr h="3946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No.</a:t>
                      </a:r>
                      <a:endParaRPr lang="en-CA" sz="900" b="1" kern="1200" dirty="0">
                        <a:solidFill>
                          <a:schemeClr val="tx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Action</a:t>
                      </a:r>
                      <a:endParaRPr lang="en-CA" sz="900" b="1" kern="1200" dirty="0">
                        <a:solidFill>
                          <a:schemeClr val="tx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Action</a:t>
                      </a:r>
                      <a:r>
                        <a:rPr lang="en-US" sz="900" b="1" kern="1200" baseline="0" dirty="0">
                          <a:solidFill>
                            <a:schemeClr val="tx1"/>
                          </a:solidFill>
                          <a:latin typeface="+mn-lt"/>
                          <a:ea typeface="+mn-ea"/>
                          <a:cs typeface="+mn-cs"/>
                        </a:rPr>
                        <a:t> Party</a:t>
                      </a:r>
                      <a:endParaRPr lang="en-US" sz="900" b="1" kern="1200" dirty="0">
                        <a:solidFill>
                          <a:schemeClr val="tx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Threat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Due Date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Status</a:t>
                      </a:r>
                    </a:p>
                  </a:txBody>
                  <a:tcPr anchor="ctr"/>
                </a:tc>
                <a:extLst>
                  <a:ext uri="{0D108BD9-81ED-4DB2-BD59-A6C34878D82A}">
                    <a16:rowId xmlns:a16="http://schemas.microsoft.com/office/drawing/2014/main" xmlns="" val="10000"/>
                  </a:ext>
                </a:extLst>
              </a:tr>
              <a:tr h="333695">
                <a:tc>
                  <a:txBody>
                    <a:bodyPr/>
                    <a:lstStyle/>
                    <a:p>
                      <a:pPr algn="l">
                        <a:spcAft>
                          <a:spcPts val="0"/>
                        </a:spcAft>
                      </a:pPr>
                      <a:r>
                        <a:rPr lang="en-CA" sz="900" dirty="0">
                          <a:solidFill>
                            <a:srgbClr val="595959"/>
                          </a:solidFill>
                          <a:latin typeface="+mn-lt"/>
                          <a:ea typeface="Calibri"/>
                          <a:cs typeface="Times New Roman"/>
                        </a:rPr>
                        <a:t>10-4.1</a:t>
                      </a:r>
                      <a:endParaRPr lang="en-CA" sz="900" dirty="0">
                        <a:latin typeface="+mn-lt"/>
                        <a:ea typeface="Calibri"/>
                        <a:cs typeface="Times New Roman"/>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spcAft>
                          <a:spcPts val="0"/>
                        </a:spcAft>
                      </a:pPr>
                      <a:endParaRPr lang="en-CA" sz="900" dirty="0">
                        <a:latin typeface="+mn-lt"/>
                        <a:ea typeface="Calibri"/>
                        <a:cs typeface="Times New Roman"/>
                      </a:endParaRPr>
                    </a:p>
                  </a:txBody>
                  <a:tcPr marL="90000" marR="90000" marT="46800" marB="46800"/>
                </a:tc>
                <a:tc>
                  <a:txBody>
                    <a:bodyPr/>
                    <a:lstStyle/>
                    <a:p>
                      <a:pPr marL="87313" indent="-87313">
                        <a:spcAft>
                          <a:spcPts val="0"/>
                        </a:spcAft>
                      </a:pPr>
                      <a:endParaRPr lang="en-CA" sz="900" dirty="0">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r>
                        <a:rPr lang="en-US" sz="900" dirty="0">
                          <a:solidFill>
                            <a:schemeClr val="bg1"/>
                          </a:solidFill>
                          <a:latin typeface="+mn-lt"/>
                        </a:rPr>
                        <a:t>     </a:t>
                      </a:r>
                      <a:r>
                        <a:rPr lang="en-US" sz="900" dirty="0">
                          <a:solidFill>
                            <a:schemeClr val="tx1"/>
                          </a:solidFill>
                          <a:latin typeface="+mn-lt"/>
                        </a:rPr>
                        <a:t>New</a:t>
                      </a:r>
                    </a:p>
                  </a:txBody>
                  <a:tcPr anchor="ctr">
                    <a:solidFill>
                      <a:schemeClr val="bg1">
                        <a:lumMod val="85000"/>
                      </a:schemeClr>
                    </a:solidFill>
                  </a:tcPr>
                </a:tc>
                <a:extLst>
                  <a:ext uri="{0D108BD9-81ED-4DB2-BD59-A6C34878D82A}">
                    <a16:rowId xmlns:a16="http://schemas.microsoft.com/office/drawing/2014/main" xmlns="" val="10001"/>
                  </a:ext>
                </a:extLst>
              </a:tr>
              <a:tr h="333695">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10-4.2</a:t>
                      </a: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a:buFont typeface="Arial" pitchFamily="34" charset="0"/>
                        <a:buNone/>
                      </a:pPr>
                      <a:r>
                        <a:rPr lang="en-US" sz="900" dirty="0">
                          <a:solidFill>
                            <a:schemeClr val="bg1"/>
                          </a:solidFill>
                          <a:latin typeface="+mn-lt"/>
                        </a:rPr>
                        <a:t>     </a:t>
                      </a:r>
                      <a:r>
                        <a:rPr lang="en-US" sz="900" dirty="0">
                          <a:solidFill>
                            <a:schemeClr val="tx1"/>
                          </a:solidFill>
                          <a:latin typeface="+mn-lt"/>
                        </a:rPr>
                        <a:t>New</a:t>
                      </a:r>
                    </a:p>
                  </a:txBody>
                  <a:tcPr anchor="ctr">
                    <a:solidFill>
                      <a:schemeClr val="bg1">
                        <a:lumMod val="85000"/>
                      </a:schemeClr>
                    </a:solidFill>
                  </a:tcPr>
                </a:tc>
                <a:extLst>
                  <a:ext uri="{0D108BD9-81ED-4DB2-BD59-A6C34878D82A}">
                    <a16:rowId xmlns:a16="http://schemas.microsoft.com/office/drawing/2014/main" xmlns="" val="10002"/>
                  </a:ext>
                </a:extLst>
              </a:tr>
              <a:tr h="333695">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10-4.3</a:t>
                      </a: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a:buFont typeface="Arial" pitchFamily="34" charset="0"/>
                        <a:buNone/>
                      </a:pPr>
                      <a:endParaRPr lang="en-US" sz="900" dirty="0">
                        <a:solidFill>
                          <a:schemeClr val="bg1"/>
                        </a:solidFill>
                        <a:latin typeface="+mn-lt"/>
                      </a:endParaRPr>
                    </a:p>
                  </a:txBody>
                  <a:tcPr anchor="ctr">
                    <a:solidFill>
                      <a:schemeClr val="bg1">
                        <a:lumMod val="85000"/>
                      </a:schemeClr>
                    </a:solidFill>
                  </a:tcPr>
                </a:tc>
                <a:extLst>
                  <a:ext uri="{0D108BD9-81ED-4DB2-BD59-A6C34878D82A}">
                    <a16:rowId xmlns:a16="http://schemas.microsoft.com/office/drawing/2014/main" xmlns="" val="10003"/>
                  </a:ext>
                </a:extLst>
              </a:tr>
              <a:tr h="333695">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10-4.4</a:t>
                      </a: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dirty="0">
                        <a:latin typeface="+mn-lt"/>
                      </a:endParaRPr>
                    </a:p>
                  </a:txBody>
                  <a:tcPr anchor="ctr">
                    <a:solidFill>
                      <a:schemeClr val="bg1">
                        <a:lumMod val="85000"/>
                      </a:schemeClr>
                    </a:solidFill>
                  </a:tcPr>
                </a:tc>
                <a:extLst>
                  <a:ext uri="{0D108BD9-81ED-4DB2-BD59-A6C34878D82A}">
                    <a16:rowId xmlns:a16="http://schemas.microsoft.com/office/drawing/2014/main" xmlns="" val="10004"/>
                  </a:ext>
                </a:extLst>
              </a:tr>
              <a:tr h="333695">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10-4.5</a:t>
                      </a: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dirty="0">
                        <a:solidFill>
                          <a:schemeClr val="bg1"/>
                        </a:solidFill>
                        <a:latin typeface="+mn-lt"/>
                      </a:endParaRPr>
                    </a:p>
                  </a:txBody>
                  <a:tcPr anchor="ctr">
                    <a:solidFill>
                      <a:schemeClr val="bg1">
                        <a:lumMod val="85000"/>
                      </a:schemeClr>
                    </a:solidFill>
                  </a:tcPr>
                </a:tc>
                <a:extLst>
                  <a:ext uri="{0D108BD9-81ED-4DB2-BD59-A6C34878D82A}">
                    <a16:rowId xmlns:a16="http://schemas.microsoft.com/office/drawing/2014/main" xmlns="" val="10005"/>
                  </a:ext>
                </a:extLst>
              </a:tr>
              <a:tr h="333695">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10-4.6</a:t>
                      </a: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bg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xmlns="" val="10006"/>
                  </a:ext>
                </a:extLst>
              </a:tr>
              <a:tr h="333695">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10-4.7</a:t>
                      </a: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bg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xmlns="" val="10007"/>
                  </a:ext>
                </a:extLst>
              </a:tr>
              <a:tr h="333695">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10-4.8</a:t>
                      </a: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bg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xmlns="" val="10008"/>
                  </a:ext>
                </a:extLst>
              </a:tr>
              <a:tr h="333695">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10-4.9</a:t>
                      </a: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bg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xmlns="" val="10009"/>
                  </a:ext>
                </a:extLst>
              </a:tr>
              <a:tr h="374738">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10-4.10</a:t>
                      </a: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bg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xmlns="" val="10010"/>
                  </a:ext>
                </a:extLst>
              </a:tr>
              <a:tr h="374738">
                <a:tc>
                  <a:txBody>
                    <a:bodyPr/>
                    <a:lstStyle/>
                    <a:p>
                      <a:pPr algn="l">
                        <a:spcAft>
                          <a:spcPts val="0"/>
                        </a:spcAft>
                      </a:pPr>
                      <a:r>
                        <a:rPr lang="en-CA" sz="900" dirty="0">
                          <a:solidFill>
                            <a:srgbClr val="595959"/>
                          </a:solidFill>
                          <a:latin typeface="+mn-lt"/>
                          <a:ea typeface="Calibri"/>
                          <a:cs typeface="Times New Roman"/>
                        </a:rPr>
                        <a:t>10-4.11</a:t>
                      </a:r>
                      <a:endParaRPr lang="en-CA" sz="900" dirty="0">
                        <a:latin typeface="+mn-lt"/>
                        <a:ea typeface="Calibri"/>
                        <a:cs typeface="Times New Roman"/>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dk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xmlns="" val="10011"/>
                  </a:ext>
                </a:extLst>
              </a:tr>
              <a:tr h="374738">
                <a:tc>
                  <a:txBody>
                    <a:bodyPr/>
                    <a:lstStyle/>
                    <a:p>
                      <a:pPr algn="l">
                        <a:spcAft>
                          <a:spcPts val="0"/>
                        </a:spcAft>
                      </a:pPr>
                      <a:r>
                        <a:rPr lang="en-CA" sz="900" dirty="0">
                          <a:solidFill>
                            <a:srgbClr val="595959"/>
                          </a:solidFill>
                          <a:latin typeface="+mn-lt"/>
                          <a:ea typeface="Calibri"/>
                          <a:cs typeface="Times New Roman"/>
                        </a:rPr>
                        <a:t>10-4.12</a:t>
                      </a:r>
                      <a:endParaRPr lang="en-CA" sz="900" dirty="0">
                        <a:latin typeface="+mn-lt"/>
                        <a:ea typeface="Calibri"/>
                        <a:cs typeface="Times New Roman"/>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dk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xmlns="" val="10012"/>
                  </a:ext>
                </a:extLst>
              </a:tr>
              <a:tr h="374738">
                <a:tc>
                  <a:txBody>
                    <a:bodyPr/>
                    <a:lstStyle/>
                    <a:p>
                      <a:pPr algn="l">
                        <a:spcAft>
                          <a:spcPts val="0"/>
                        </a:spcAft>
                      </a:pPr>
                      <a:r>
                        <a:rPr lang="en-CA" sz="900" dirty="0">
                          <a:solidFill>
                            <a:srgbClr val="595959"/>
                          </a:solidFill>
                          <a:latin typeface="+mn-lt"/>
                          <a:ea typeface="Calibri"/>
                          <a:cs typeface="Times New Roman"/>
                        </a:rPr>
                        <a:t>10-4.13</a:t>
                      </a:r>
                      <a:endParaRPr lang="en-CA" sz="900" dirty="0">
                        <a:latin typeface="+mn-lt"/>
                        <a:ea typeface="Calibri"/>
                        <a:cs typeface="Times New Roman"/>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bg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xmlns="" val="10013"/>
                  </a:ext>
                </a:extLst>
              </a:tr>
              <a:tr h="374738">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10-4.14</a:t>
                      </a: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bg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xmlns="" val="10014"/>
                  </a:ext>
                </a:extLst>
              </a:tr>
              <a:tr h="374738">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10-4.15</a:t>
                      </a: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dk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xmlns="" val="10015"/>
                  </a:ext>
                </a:extLst>
              </a:tr>
              <a:tr h="374738">
                <a:tc>
                  <a:txBody>
                    <a:bodyPr/>
                    <a:lstStyle/>
                    <a:p>
                      <a:pPr marL="14288" indent="-28575" algn="l">
                        <a:spcAft>
                          <a:spcPts val="0"/>
                        </a:spcAft>
                      </a:pPr>
                      <a:r>
                        <a:rPr lang="en-CA" sz="900" dirty="0">
                          <a:solidFill>
                            <a:srgbClr val="595959"/>
                          </a:solidFill>
                          <a:latin typeface="+mn-lt"/>
                          <a:ea typeface="Calibri"/>
                          <a:cs typeface="Times New Roman"/>
                        </a:rPr>
                        <a:t>10-4.16</a:t>
                      </a:r>
                      <a:endParaRPr lang="en-CA" sz="900" dirty="0">
                        <a:latin typeface="+mn-lt"/>
                        <a:ea typeface="Calibri"/>
                        <a:cs typeface="Times New Roman"/>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bg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xmlns="" val="10016"/>
                  </a:ext>
                </a:extLst>
              </a:tr>
            </a:tbl>
          </a:graphicData>
        </a:graphic>
      </p:graphicFrame>
      <p:grpSp>
        <p:nvGrpSpPr>
          <p:cNvPr id="3" name="Group 9"/>
          <p:cNvGrpSpPr/>
          <p:nvPr/>
        </p:nvGrpSpPr>
        <p:grpSpPr>
          <a:xfrm>
            <a:off x="4223792" y="6525778"/>
            <a:ext cx="4176712" cy="215900"/>
            <a:chOff x="3059758" y="6525778"/>
            <a:chExt cx="4176712" cy="215900"/>
          </a:xfrm>
        </p:grpSpPr>
        <p:sp>
          <p:nvSpPr>
            <p:cNvPr id="11" name="Rectangle 10"/>
            <p:cNvSpPr/>
            <p:nvPr/>
          </p:nvSpPr>
          <p:spPr bwMode="auto">
            <a:xfrm>
              <a:off x="3851920" y="6525778"/>
              <a:ext cx="792162" cy="2159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800" b="1" dirty="0">
                  <a:solidFill>
                    <a:srgbClr val="595959"/>
                  </a:solidFill>
                </a:rPr>
                <a:t>On track</a:t>
              </a:r>
            </a:p>
          </p:txBody>
        </p:sp>
        <p:sp>
          <p:nvSpPr>
            <p:cNvPr id="12" name="Rectangle 11"/>
            <p:cNvSpPr/>
            <p:nvPr/>
          </p:nvSpPr>
          <p:spPr bwMode="auto">
            <a:xfrm>
              <a:off x="4715520" y="6525778"/>
              <a:ext cx="792162" cy="2159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800" b="1" dirty="0">
                  <a:solidFill>
                    <a:srgbClr val="595959"/>
                  </a:solidFill>
                </a:rPr>
                <a:t>At risk</a:t>
              </a:r>
            </a:p>
          </p:txBody>
        </p:sp>
        <p:sp>
          <p:nvSpPr>
            <p:cNvPr id="13" name="Rectangle 12"/>
            <p:cNvSpPr/>
            <p:nvPr/>
          </p:nvSpPr>
          <p:spPr bwMode="auto">
            <a:xfrm>
              <a:off x="5580707" y="6525778"/>
              <a:ext cx="792163"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800" b="1" dirty="0">
                  <a:solidFill>
                    <a:srgbClr val="FFFFFF"/>
                  </a:solidFill>
                </a:rPr>
                <a:t>Delayed</a:t>
              </a:r>
            </a:p>
          </p:txBody>
        </p:sp>
        <p:sp>
          <p:nvSpPr>
            <p:cNvPr id="14" name="Rectangle 13"/>
            <p:cNvSpPr/>
            <p:nvPr/>
          </p:nvSpPr>
          <p:spPr bwMode="auto">
            <a:xfrm>
              <a:off x="6444307" y="6525778"/>
              <a:ext cx="792163" cy="215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800" b="1" dirty="0">
                  <a:solidFill>
                    <a:srgbClr val="FFFFFF"/>
                  </a:solidFill>
                </a:rPr>
                <a:t>Completed</a:t>
              </a:r>
            </a:p>
          </p:txBody>
        </p:sp>
        <p:sp>
          <p:nvSpPr>
            <p:cNvPr id="15" name="5-Point Star 14"/>
            <p:cNvSpPr/>
            <p:nvPr/>
          </p:nvSpPr>
          <p:spPr>
            <a:xfrm>
              <a:off x="3131840" y="6561720"/>
              <a:ext cx="144016" cy="144016"/>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CA">
                <a:solidFill>
                  <a:srgbClr val="FFFFFF"/>
                </a:solidFill>
              </a:endParaRPr>
            </a:p>
          </p:txBody>
        </p:sp>
        <p:sp>
          <p:nvSpPr>
            <p:cNvPr id="16" name="Rectangle 15"/>
            <p:cNvSpPr/>
            <p:nvPr/>
          </p:nvSpPr>
          <p:spPr bwMode="auto">
            <a:xfrm>
              <a:off x="3059758" y="6525778"/>
              <a:ext cx="792162"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800" b="1" dirty="0">
                  <a:solidFill>
                    <a:srgbClr val="595959"/>
                  </a:solidFill>
                </a:rPr>
                <a:t>New</a:t>
              </a:r>
            </a:p>
          </p:txBody>
        </p:sp>
      </p:grpSp>
      <p:sp>
        <p:nvSpPr>
          <p:cNvPr id="17" name="5-Point Star 16"/>
          <p:cNvSpPr/>
          <p:nvPr/>
        </p:nvSpPr>
        <p:spPr>
          <a:xfrm>
            <a:off x="9264352" y="1268760"/>
            <a:ext cx="144016" cy="144016"/>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CA">
              <a:solidFill>
                <a:srgbClr val="FFFFFF"/>
              </a:solidFill>
            </a:endParaRPr>
          </a:p>
        </p:txBody>
      </p:sp>
      <p:sp>
        <p:nvSpPr>
          <p:cNvPr id="18" name="5-Point Star 17"/>
          <p:cNvSpPr/>
          <p:nvPr/>
        </p:nvSpPr>
        <p:spPr>
          <a:xfrm>
            <a:off x="9249022" y="1628800"/>
            <a:ext cx="144016" cy="144016"/>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CA">
              <a:solidFill>
                <a:srgbClr val="FFFFFF"/>
              </a:solidFill>
            </a:endParaRPr>
          </a:p>
        </p:txBody>
      </p:sp>
    </p:spTree>
    <p:extLst>
      <p:ext uri="{BB962C8B-B14F-4D97-AF65-F5344CB8AC3E}">
        <p14:creationId xmlns:p14="http://schemas.microsoft.com/office/powerpoint/2010/main" val="9220492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152400"/>
            <a:ext cx="11171239" cy="385762"/>
          </a:xfrm>
        </p:spPr>
        <p:txBody>
          <a:bodyPr>
            <a:noAutofit/>
          </a:bodyPr>
          <a:lstStyle/>
          <a:p>
            <a:r>
              <a:rPr lang="en-CA" sz="2800" dirty="0">
                <a:latin typeface="Futura Medium" panose="00000400000000000000" pitchFamily="2" charset="0"/>
              </a:rPr>
              <a:t>L1 – L5 Gates</a:t>
            </a:r>
          </a:p>
        </p:txBody>
      </p:sp>
      <p:sp>
        <p:nvSpPr>
          <p:cNvPr id="4" name="Slide Number Placeholder 3"/>
          <p:cNvSpPr>
            <a:spLocks noGrp="1"/>
          </p:cNvSpPr>
          <p:nvPr>
            <p:ph type="sldNum" sz="quarter" idx="12"/>
          </p:nvPr>
        </p:nvSpPr>
        <p:spPr/>
        <p:txBody>
          <a:bodyPr/>
          <a:lstStyle/>
          <a:p>
            <a:fld id="{D32BAE6A-B452-4007-8177-56DD051636F9}" type="slidenum">
              <a:rPr lang="en-GB">
                <a:solidFill>
                  <a:prstClr val="black">
                    <a:tint val="75000"/>
                  </a:prstClr>
                </a:solidFill>
              </a:rPr>
              <a:pPr/>
              <a:t>4</a:t>
            </a:fld>
            <a:endParaRPr lang="en-GB" dirty="0">
              <a:solidFill>
                <a:prstClr val="black">
                  <a:tint val="75000"/>
                </a:prstClr>
              </a:solidFill>
            </a:endParaRPr>
          </a:p>
        </p:txBody>
      </p:sp>
      <p:pic>
        <p:nvPicPr>
          <p:cNvPr id="206850"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03056"/>
            <a:ext cx="10769600" cy="613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8723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0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3&quot;&gt;&lt;elem m_fUsage=&quot;3.49063974154627576496E+00&quot;&gt;&lt;m_msothmcolidx val=&quot;0&quot;/&gt;&lt;m_rgb r=&quot;00&quot; g=&quot;70&quot; b=&quot;F9&quot;/&gt;&lt;m_nBrightness val=&quot;0&quot;/&gt;&lt;/elem&gt;&lt;elem m_fUsage=&quot;1.77914565010000025325E+00&quot;&gt;&lt;m_msothmcolidx val=&quot;0&quot;/&gt;&lt;m_rgb r=&quot;48&quot; g=&quot;FF&quot; b=&quot;A4&quot;/&gt;&lt;m_nBrightness val=&quot;0&quot;/&gt;&lt;/elem&gt;&lt;elem m_fUsage=&quot;8.65717389000000170363E-01&quot;&gt;&lt;m_msothmcolidx val=&quot;0&quot;/&gt;&lt;m_rgb r=&quot;EB&quot; g=&quot;6D&quot; b=&quot;71&quot;/&gt;&lt;m_nBrightness val=&quot;0&quot;/&gt;&lt;/elem&gt;&lt;elem m_fUsage=&quot;7.96381132094649113462E-01&quot;&gt;&lt;m_msothmcolidx val=&quot;0&quot;/&gt;&lt;m_rgb r=&quot;3C&quot; g=&quot;FF&quot; b=&quot;9D&quot;/&gt;&lt;m_nBrightness val=&quot;0&quot;/&gt;&lt;/elem&gt;&lt;elem m_fUsage=&quot;5.31441000000000163261E-01&quot;&gt;&lt;m_msothmcolidx val=&quot;0&quot;/&gt;&lt;m_rgb r=&quot;F1&quot; g=&quot;96&quot; b=&quot;98&quot;/&gt;&lt;m_nBrightness val=&quot;0&quot;/&gt;&lt;/elem&gt;&lt;elem m_fUsage=&quot;4.09016571849008470085E-01&quot;&gt;&lt;m_msothmcolidx val=&quot;0&quot;/&gt;&lt;m_rgb r=&quot;1C&quot; g=&quot;83&quot; b=&quot;F4&quot;/&gt;&lt;m_nBrightness val=&quot;0&quot;/&gt;&lt;/elem&gt;&lt;elem m_fUsage=&quot;3.13810596090000171188E-01&quot;&gt;&lt;m_msothmcolidx val=&quot;0&quot;/&gt;&lt;m_rgb r=&quot;B7&quot; g=&quot;FF&quot; b=&quot;DB&quot;/&gt;&lt;m_nBrightness val=&quot;0&quot;/&gt;&lt;/elem&gt;&lt;elem m_fUsage=&quot;2.82429536481000165171E-01&quot;&gt;&lt;m_msothmcolidx val=&quot;0&quot;/&gt;&lt;m_rgb r=&quot;F5&quot; g=&quot;B8&quot; b=&quot;B9&quot;/&gt;&lt;m_nBrightness val=&quot;0&quot;/&gt;&lt;/elem&gt;&lt;elem m_fUsage=&quot;2.71671289887568501165E-01&quot;&gt;&lt;m_msothmcolidx val=&quot;0&quot;/&gt;&lt;m_rgb r=&quot;7B&quot; g=&quot;1C&quot; b=&quot;93&quot;/&gt;&lt;m_nBrightness val=&quot;0&quot;/&gt;&lt;/elem&gt;&lt;elem m_fUsage=&quot;2.54186582832900132001E-01&quot;&gt;&lt;m_msothmcolidx val=&quot;0&quot;/&gt;&lt;m_rgb r=&quot;F8&quot; g=&quot;C2&quot; b=&quot;C4&quot;/&gt;&lt;m_nBrightness val=&quot;0&quot;/&gt;&lt;/elem&gt;&lt;elem m_fUsage=&quot;2.19903489437288629516E-01&quot;&gt;&lt;m_msothmcolidx val=&quot;0&quot;/&gt;&lt;m_rgb r=&quot;FD&quot; g=&quot;E4&quot; b=&quot;71&quot;/&gt;&lt;m_nBrightness val=&quot;0&quot;/&gt;&lt;/elem&gt;&lt;elem m_fUsage=&quot;2.16167060738324673386E-01&quot;&gt;&lt;m_msothmcolidx val=&quot;0&quot;/&gt;&lt;m_rgb r=&quot;FE&quot; g=&quot;F5&quot; b=&quot;CD&quot;/&gt;&lt;m_nBrightness val=&quot;0&quot;/&gt;&lt;/elem&gt;&lt;elem m_fUsage=&quot;9.84770902183611934744E-02&quot;&gt;&lt;m_msothmcolidx val=&quot;0&quot;/&gt;&lt;m_rgb r=&quot;09&quot; g=&quot;5E&quot; b=&quot;BB&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STYLE" val="AcnStamp"/>
  <p:tag name="DATE" val="30-5-2008 13:54:58"/>
</p:tagLst>
</file>

<file path=ppt/tags/tag3.xml><?xml version="1.0" encoding="utf-8"?>
<p:tagLst xmlns:a="http://schemas.openxmlformats.org/drawingml/2006/main" xmlns:r="http://schemas.openxmlformats.org/officeDocument/2006/relationships" xmlns:p="http://schemas.openxmlformats.org/presentationml/2006/main">
  <p:tag name="STYLE" val="AcnStpConnector"/>
  <p:tag name="DATE" val="30-5-2008 13:54:58"/>
</p:tagLst>
</file>

<file path=ppt/tags/tag4.xml><?xml version="1.0" encoding="utf-8"?>
<p:tagLst xmlns:a="http://schemas.openxmlformats.org/drawingml/2006/main" xmlns:r="http://schemas.openxmlformats.org/officeDocument/2006/relationships" xmlns:p="http://schemas.openxmlformats.org/presentationml/2006/main">
  <p:tag name="STYLE" val="AcnStpConnector"/>
  <p:tag name="DATE" val="30-5-2008 13:54:58"/>
</p:tagLst>
</file>

<file path=ppt/tags/tag5.xml><?xml version="1.0" encoding="utf-8"?>
<p:tagLst xmlns:a="http://schemas.openxmlformats.org/drawingml/2006/main" xmlns:r="http://schemas.openxmlformats.org/officeDocument/2006/relationships" xmlns:p="http://schemas.openxmlformats.org/presentationml/2006/main">
  <p:tag name="STYLE" val="AcnStamp"/>
  <p:tag name="DATE" val="30-5-2008 13:54:58"/>
</p:tagLst>
</file>

<file path=ppt/tags/tag6.xml><?xml version="1.0" encoding="utf-8"?>
<p:tagLst xmlns:a="http://schemas.openxmlformats.org/drawingml/2006/main" xmlns:r="http://schemas.openxmlformats.org/officeDocument/2006/relationships" xmlns:p="http://schemas.openxmlformats.org/presentationml/2006/main">
  <p:tag name="STYLE" val="AcnStpConnector"/>
  <p:tag name="DATE" val="30-5-2008 13:54:58"/>
</p:tagLst>
</file>

<file path=ppt/tags/tag7.xml><?xml version="1.0" encoding="utf-8"?>
<p:tagLst xmlns:a="http://schemas.openxmlformats.org/drawingml/2006/main" xmlns:r="http://schemas.openxmlformats.org/officeDocument/2006/relationships" xmlns:p="http://schemas.openxmlformats.org/presentationml/2006/main">
  <p:tag name="STYLE" val="AcnStpConnector"/>
  <p:tag name="DATE" val="30-5-2008 13:54: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erim PowerPoint Template Vista April2010">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ts val="2100"/>
          </a:lnSpc>
          <a:spcAft>
            <a:spcPts val="1200"/>
          </a:spcAft>
          <a:defRPr dirty="0" err="1" smtClean="0"/>
        </a:defPPr>
      </a:lstStyle>
    </a:txDef>
  </a:objectDefaults>
  <a:extraClrSchemeLst/>
</a:theme>
</file>

<file path=ppt/theme/theme3.xml><?xml version="1.0" encoding="utf-8"?>
<a:theme xmlns:a="http://schemas.openxmlformats.org/drawingml/2006/main" name="1_Interim PowerPoint Template Vista April2010">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ts val="2100"/>
          </a:lnSpc>
          <a:spcAft>
            <a:spcPts val="1200"/>
          </a:spcAft>
          <a:defRPr dirty="0" err="1" smtClean="0"/>
        </a:defPPr>
      </a:lstStyle>
    </a:txDef>
  </a:objectDefaults>
  <a:extraClrSchemeLst/>
</a:theme>
</file>

<file path=ppt/theme/theme4.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2.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84C9E4099BB40D419C271D8B4FFA2B5B" ma:contentTypeVersion="265" ma:contentTypeDescription="Shell Document Content Type" ma:contentTypeScope="" ma:versionID="51a0192ed02ba1772607e1c838599c1b">
  <xsd:schema xmlns:xsd="http://www.w3.org/2001/XMLSchema" xmlns:xs="http://www.w3.org/2001/XMLSchema" xmlns:p="http://schemas.microsoft.com/office/2006/metadata/properties" xmlns:ns1="http://schemas.microsoft.com/sharepoint/v3" xmlns:ns2="94fa94db-9f68-4db9-8aad-b353dd6cd207" xmlns:ns4="d37dc61e-6134-4f77-a092-981fcd794f3a" xmlns:ns5="http://schemas.microsoft.com/sharepoint/v4" targetNamespace="http://schemas.microsoft.com/office/2006/metadata/properties" ma:root="true" ma:fieldsID="cd74e9421e095a73aa722c0fc1815f2a" ns1:_="" ns2:_="" ns4:_="" ns5:_="">
    <xsd:import namespace="http://schemas.microsoft.com/sharepoint/v3"/>
    <xsd:import namespace="94fa94db-9f68-4db9-8aad-b353dd6cd207"/>
    <xsd:import namespace="d37dc61e-6134-4f77-a092-981fcd794f3a"/>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Issue_Date" minOccurs="0"/>
                <xsd:element ref="ns4:Review_Date" minOccurs="0"/>
                <xsd:element ref="ns4:Organisation" minOccurs="0"/>
                <xsd:element ref="ns4:Recipients" minOccurs="0"/>
                <xsd:element ref="ns4:Document_Numbers" minOccurs="0"/>
                <xsd:element ref="ns4:Cross_References" minOccurs="0"/>
                <xsd:element ref="ns4:Revision_Code" minOccurs="0"/>
                <xsd:element ref="ns4:Media" minOccurs="0"/>
                <xsd:element ref="ns4:Media_Location" minOccurs="0"/>
                <xsd:element ref="ns4:Language" minOccurs="0"/>
                <xsd:element ref="ns4:Volume_Number" minOccurs="0"/>
                <xsd:element ref="ns4:Records_x0020_Implicit_x0020_Declare_Origin" minOccurs="0"/>
                <xsd:element ref="ns4:Export_x0020_Control"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Asset Land 3 East"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4fa94db-9f68-4db9-8aad-b353dd6cd207"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2b6ef348-ff1b-4b7f-b0c1-bbd6950dd36a}" ma:internalName="TaxCatchAll" ma:showField="CatchAllData" ma:web="94fa94db-9f68-4db9-8aad-b353dd6cd207">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2b6ef348-ff1b-4b7f-b0c1-bbd6950dd36a}" ma:internalName="TaxCatchAllLabel" ma:readOnly="true" ma:showField="CatchAllDataLabel" ma:web="94fa94db-9f68-4db9-8aad-b353dd6cd20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37dc61e-6134-4f77-a092-981fcd794f3a" elementFormDefault="qualified">
    <xsd:import namespace="http://schemas.microsoft.com/office/2006/documentManagement/types"/>
    <xsd:import namespace="http://schemas.microsoft.com/office/infopath/2007/PartnerControls"/>
    <xsd:element name="LivelinkID" ma:index="54" nillable="true" ma:displayName="LivelinkID" ma:indexed="true" ma:internalName="LivelinkID">
      <xsd:simpleType>
        <xsd:restriction base="dms:Text"/>
      </xsd:simpleType>
    </xsd:element>
    <xsd:element name="Folder_x0020_STRUCTURE" ma:index="55" nillable="true" ma:displayName="Folder STRUCTURE" ma:internalName="Folder_x0020_STRUCTURE">
      <xsd:simpleType>
        <xsd:restriction base="dms:Text"/>
      </xsd:simpleType>
    </xsd:element>
    <xsd:element name="Livelink_x0020_Instance_x0020_Column" ma:index="56" nillable="true" ma:displayName="Livelink Instance Column" ma:internalName="Livelink_x0020_Instance_x0020_Column">
      <xsd:simpleType>
        <xsd:restriction base="dms:Text"/>
      </xsd:simpleType>
    </xsd:element>
    <xsd:element name="Issue_Date" ma:index="57" nillable="true" ma:displayName="Issue_Date" ma:format="DateOnly" ma:internalName="Issue_Date">
      <xsd:simpleType>
        <xsd:restriction base="dms:DateTime"/>
      </xsd:simpleType>
    </xsd:element>
    <xsd:element name="Review_Date" ma:index="58" nillable="true" ma:displayName="Review_Date" ma:format="DateOnly" ma:internalName="Review_Date">
      <xsd:simpleType>
        <xsd:restriction base="dms:DateTime"/>
      </xsd:simpleType>
    </xsd:element>
    <xsd:element name="Organisation" ma:index="59" nillable="true" ma:displayName="Organisation" ma:internalName="Organisation">
      <xsd:simpleType>
        <xsd:restriction base="dms:Text"/>
      </xsd:simpleType>
    </xsd:element>
    <xsd:element name="Recipients" ma:index="60" nillable="true" ma:displayName="Recipients" ma:internalName="Recipients">
      <xsd:simpleType>
        <xsd:restriction base="dms:Note"/>
      </xsd:simpleType>
    </xsd:element>
    <xsd:element name="Document_Numbers" ma:index="61" nillable="true" ma:displayName="Document_Numbers" ma:internalName="Document_Numbers">
      <xsd:simpleType>
        <xsd:restriction base="dms:Note"/>
      </xsd:simpleType>
    </xsd:element>
    <xsd:element name="Cross_References" ma:index="62" nillable="true" ma:displayName="Cross_References" ma:internalName="Cross_References">
      <xsd:simpleType>
        <xsd:restriction base="dms:Note"/>
      </xsd:simpleType>
    </xsd:element>
    <xsd:element name="Revision_Code" ma:index="63" nillable="true" ma:displayName="Revision_Code" ma:internalName="Revision_Code">
      <xsd:simpleType>
        <xsd:restriction base="dms:Text"/>
      </xsd:simpleType>
    </xsd:element>
    <xsd:element name="Media" ma:index="64" nillable="true" ma:displayName="Media" ma:default="Electronic File" ma:internalName="Media">
      <xsd:simpleType>
        <xsd:restriction base="dms:Choice">
          <xsd:enumeration value="Audio"/>
          <xsd:enumeration value="Cassette"/>
          <xsd:enumeration value="CD-ROM"/>
          <xsd:enumeration value="Disk"/>
          <xsd:enumeration value="Film"/>
          <xsd:enumeration value="Electronic File"/>
          <xsd:enumeration value="Microform"/>
          <xsd:enumeration value="Paper"/>
          <xsd:enumeration value="Photograph"/>
          <xsd:enumeration value="Radiograph"/>
          <xsd:enumeration value="Tape"/>
          <xsd:enumeration value="Video"/>
          <xsd:enumeration value="?"/>
        </xsd:restriction>
      </xsd:simpleType>
    </xsd:element>
    <xsd:element name="Media_Location" ma:index="65" nillable="true" ma:displayName="Media_Location" ma:default="Livelink" ma:internalName="Media_Location">
      <xsd:simpleType>
        <xsd:restriction base="dms:Note"/>
      </xsd:simpleType>
    </xsd:element>
    <xsd:element name="Language" ma:index="66" nillable="true" ma:displayName="Language" ma:default="English" ma:internalName="Language">
      <xsd:simpleType>
        <xsd:restriction base="dms:Choice">
          <xsd:enumeration value="English"/>
          <xsd:enumeration value="French"/>
          <xsd:enumeration value="German"/>
          <xsd:enumeration value="Italian"/>
          <xsd:enumeration value="Spanish"/>
          <xsd:enumeration value="Dutch"/>
          <xsd:enumeration value="Norwegian"/>
          <xsd:enumeration value="Chinese"/>
          <xsd:enumeration value="Russian"/>
          <xsd:enumeration value="Finnish"/>
          <xsd:enumeration value="?"/>
        </xsd:restriction>
      </xsd:simpleType>
    </xsd:element>
    <xsd:element name="Volume_Number" ma:index="67" nillable="true" ma:displayName="Volume_Number" ma:internalName="Volume_Number">
      <xsd:simpleType>
        <xsd:restriction base="dms:Text"/>
      </xsd:simpleType>
    </xsd:element>
    <xsd:element name="Records_x0020_Implicit_x0020_Declare_Origin" ma:index="68" nillable="true" ma:displayName="Records Implicit Declare_Origin" ma:internalName="Records_x0020_Implicit_x0020_Declare_Origin">
      <xsd:simpleType>
        <xsd:restriction base="dms:Choice">
          <xsd:enumeration value="EPCatalog"/>
          <xsd:enumeration value="Orchestra"/>
          <xsd:enumeration value="Assai"/>
          <xsd:enumeration value="LivelinkImplicit"/>
          <xsd:enumeration value="?"/>
        </xsd:restriction>
      </xsd:simpleType>
    </xsd:element>
    <xsd:element name="Export_x0020_Control" ma:index="69" nillable="true" ma:displayName="Export Control" ma:internalName="Export_x0020_Control">
      <xsd:simpleType>
        <xsd:restriction base="dms:Choice">
          <xsd:enumeration value="Not Subject to EAR - no disclosure of technology"/>
          <xsd:enumeration value="Not Subject to EAR - publicly available"/>
          <xsd:enumeration value="Not Subject to EAR - no US content"/>
          <xsd:enumeration value="US de minimis rule"/>
          <xsd:enumeration value="EAR99"/>
          <xsd:enumeration value="Non-US controlled technology"/>
          <xsd:enumeration value="US Controlled technology"/>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7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4fa94db-9f68-4db9-8aad-b353dd6cd207">
      <Value>2</Value>
      <Value>11</Value>
      <Value>10</Value>
      <Value>9</Value>
      <Value>8</Value>
      <Value>7</Value>
      <Value>6</Value>
      <Value>5</Value>
      <Value>4</Value>
      <Value>3</Value>
      <Value>70</Value>
      <Value>1</Value>
    </TaxCatchAll>
    <_dlc_DocId xmlns="94fa94db-9f68-4db9-8aad-b353dd6cd207">AFFAA0624-1326894789-75721</_dlc_DocId>
    <_dlc_DocIdUrl xmlns="94fa94db-9f68-4db9-8aad-b353dd6cd207">
      <Url>https://nga001-sp.shell.com/sites/AFFAA0624/_layouts/15/DocIdRedir.aspx?ID=AFFAA0624-1326894789-75721</Url>
      <Description>AFFAA0624-1326894789-75721</Description>
    </_dlc_DocIdUrl>
    <Recipients xmlns="d37dc61e-6134-4f77-a092-981fcd794f3a" xsi:nil="true"/>
    <LivelinkID xmlns="d37dc61e-6134-4f77-a092-981fcd794f3a" xsi:nil="true"/>
    <Livelink_x0020_Instance_x0020_Column xmlns="d37dc61e-6134-4f77-a092-981fcd794f3a" xsi:nil="true"/>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Media_Location xmlns="d37dc61e-6134-4f77-a092-981fcd794f3a">Livelink</Media_Location>
    <Shell_x0020_SharePoint_x0020_SAEF_x0020_RecordStatus xmlns="http://schemas.microsoft.com/sharepoint/v3" xsi:nil="true"/>
    <Volume_Number xmlns="d37dc61e-6134-4f77-a092-981fcd794f3a"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IconOverlay xmlns="http://schemas.microsoft.com/sharepoint/v4" xsi:nil="true"/>
    <Shell_x0020_SharePoint_x0020_SAEF_x0020_FilePlanRecordType xmlns="http://schemas.microsoft.com/sharepoint/v3" xsi:nil="true"/>
    <Revision_Code xmlns="d37dc61e-6134-4f77-a092-981fcd794f3a"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Folder_x0020_STRUCTURE xmlns="d37dc61e-6134-4f77-a092-981fcd794f3a" xsi:nil="true"/>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Issue_Date xmlns="d37dc61e-6134-4f77-a092-981fcd794f3a" xsi:nil="true"/>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Media xmlns="d37dc61e-6134-4f77-a092-981fcd794f3a">Electronic File</Media>
    <Language xmlns="d37dc61e-6134-4f77-a092-981fcd794f3a">English</Language>
    <Records_x0020_Implicit_x0020_Declare_Origin xmlns="d37dc61e-6134-4f77-a092-981fcd794f3a" xsi:nil="true"/>
    <Shell_x0020_SharePoint_x0020_SAEF_x0020_SiteOwner xmlns="http://schemas.microsoft.com/sharepoint/v3">i:0#.w|africa-me\bisi.t.banigbe</Shell_x0020_SharePoint_x0020_SAEF_x0020_SiteOwner>
    <Shell_x0020_SharePoint_x0020_SAEF_x0020_TRIMRecordNumber xmlns="http://schemas.microsoft.com/sharepoint/v3" xsi:nil="true"/>
    <Review_Date xmlns="d37dc61e-6134-4f77-a092-981fcd794f3a" xsi:nil="true"/>
    <Organisation xmlns="d37dc61e-6134-4f77-a092-981fcd794f3a" xsi:nil="true"/>
    <Cross_References xmlns="d37dc61e-6134-4f77-a092-981fcd794f3a"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Business Plans [ARM]</TermName>
          <TermId xmlns="http://schemas.microsoft.com/office/infopath/2007/PartnerControls">59d2480a-ae43-41cf-ab8c-fb8985b4f788</TermId>
        </TermInfo>
      </Terms>
    </Shell_x0020_SharePoint_x0020_SAEF_x0020_DocumentTypeTaxHTField0>
    <Shell_x0020_SharePoint_x0020_SAEF_x0020_SiteCollectionName xmlns="http://schemas.microsoft.com/sharepoint/v3">Asset Land 3 East</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Export_x0020_Control xmlns="d37dc61e-6134-4f77-a092-981fcd794f3a" xsi:nil="true"/>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hell_x0020_SharePoint_x0020_SAEF_x0020_GlobalFunctionTaxHTField0>
    <Shell_x0020_SharePoint_x0020_SAEF_x0020_Declarer xmlns="http://schemas.microsoft.com/sharepoint/v3" xsi:nil="true"/>
    <Document_Numbers xmlns="d37dc61e-6134-4f77-a092-981fcd794f3a" xsi:nil="true"/>
    <Shell_x0020_SharePoint_x0020_SAEF_x0020_AssetIdentifier xmlns="http://schemas.microsoft.com/sharepoint/v3"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11D8B8E-3ECA-410F-8007-9B409056E610}">
  <ds:schemaRefs>
    <ds:schemaRef ds:uri="http://schemas.microsoft.com/sharepoint/events"/>
  </ds:schemaRefs>
</ds:datastoreItem>
</file>

<file path=customXml/itemProps2.xml><?xml version="1.0" encoding="utf-8"?>
<ds:datastoreItem xmlns:ds="http://schemas.openxmlformats.org/officeDocument/2006/customXml" ds:itemID="{B6EC4025-A5C0-44FD-832A-79F024DB1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4fa94db-9f68-4db9-8aad-b353dd6cd207"/>
    <ds:schemaRef ds:uri="d37dc61e-6134-4f77-a092-981fcd794f3a"/>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E597B9-F879-40F4-9968-CD98FBF742AC}">
  <ds:schemaRefs>
    <ds:schemaRef ds:uri="http://purl.org/dc/elements/1.1/"/>
    <ds:schemaRef ds:uri="94fa94db-9f68-4db9-8aad-b353dd6cd207"/>
    <ds:schemaRef ds:uri="http://schemas.microsoft.com/office/infopath/2007/PartnerControls"/>
    <ds:schemaRef ds:uri="http://schemas.microsoft.com/sharepoint/v3"/>
    <ds:schemaRef ds:uri="http://www.w3.org/XML/1998/namespace"/>
    <ds:schemaRef ds:uri="http://schemas.microsoft.com/office/2006/metadata/properties"/>
    <ds:schemaRef ds:uri="http://schemas.microsoft.com/office/2006/documentManagement/types"/>
    <ds:schemaRef ds:uri="http://purl.org/dc/terms/"/>
    <ds:schemaRef ds:uri="d37dc61e-6134-4f77-a092-981fcd794f3a"/>
    <ds:schemaRef ds:uri="http://schemas.openxmlformats.org/package/2006/metadata/core-properties"/>
    <ds:schemaRef ds:uri="http://schemas.microsoft.com/sharepoint/v4"/>
    <ds:schemaRef ds:uri="http://purl.org/dc/dcmitype/"/>
  </ds:schemaRefs>
</ds:datastoreItem>
</file>

<file path=customXml/itemProps4.xml><?xml version="1.0" encoding="utf-8"?>
<ds:datastoreItem xmlns:ds="http://schemas.openxmlformats.org/officeDocument/2006/customXml" ds:itemID="{13150139-8E0C-4913-8379-71D796A0C7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9053</TotalTime>
  <Words>516</Words>
  <Application>Microsoft Office PowerPoint</Application>
  <PresentationFormat>Custom</PresentationFormat>
  <Paragraphs>127</Paragraphs>
  <Slides>4</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vt:i4>
      </vt:variant>
    </vt:vector>
  </HeadingPairs>
  <TitlesOfParts>
    <vt:vector size="13" baseType="lpstr">
      <vt:lpstr>Arial</vt:lpstr>
      <vt:lpstr>Times New Roman</vt:lpstr>
      <vt:lpstr>Wingdings</vt:lpstr>
      <vt:lpstr>Futura</vt:lpstr>
      <vt:lpstr>Futura Medium</vt:lpstr>
      <vt:lpstr>Calibri</vt:lpstr>
      <vt:lpstr>Office Theme</vt:lpstr>
      <vt:lpstr>Interim PowerPoint Template Vista April2010</vt:lpstr>
      <vt:lpstr>1_Interim PowerPoint Template Vista April2010</vt:lpstr>
      <vt:lpstr>Project Title:  To Provide Process flow direction / labeling for Gas Receiving Facility (GRF) piping Net Work.</vt:lpstr>
      <vt:lpstr>Weekly Cadence Commitment Template Past 7 days</vt:lpstr>
      <vt:lpstr>Bi-Weekly Cadence Commitment Template Next 14days</vt:lpstr>
      <vt:lpstr>L1 – L5 Gates</vt:lpstr>
    </vt:vector>
  </TitlesOfParts>
  <Company>Shell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Cadence Charter- Provide flow direction and labeling for Gas Receiving Facility -GRF- piping Net Work</dc:title>
  <dc:creator>Clifford Ero</dc:creator>
  <cp:lastModifiedBy>Nabage, Musa A SNEPCO-UPO/G/WOB</cp:lastModifiedBy>
  <cp:revision>359</cp:revision>
  <cp:lastPrinted>2016-11-16T07:40:38Z</cp:lastPrinted>
  <dcterms:created xsi:type="dcterms:W3CDTF">2016-08-29T09:50:08Z</dcterms:created>
  <dcterms:modified xsi:type="dcterms:W3CDTF">2018-04-03T14:01:33Z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0x0101006F0A470EEB1140E7AA14F4CE8A50B54C0001CB1477F4DD432AA86DD56CC3887AF40084C9E4099BB40D419C271D8B4FFA2B5B</vt:lpwstr>
  </property>
  <property fmtid="{D5CDD505-2E9C-101B-9397-08002B2CF9AE}" pid="5" name="_dlc_DocIdItemGuid">
    <vt:lpwstr>23df5906-9acb-46a6-8a5b-1bb7abf13455</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_dlc_policyId">
    <vt:lpwstr/>
  </property>
  <property fmtid="{D5CDD505-2E9C-101B-9397-08002B2CF9AE}" pid="11" name="ItemRetentionFormula">
    <vt:lpwstr/>
  </property>
  <property fmtid="{D5CDD505-2E9C-101B-9397-08002B2CF9AE}" pid="12" name="Shell SharePoint SAEF SecurityClassification">
    <vt:lpwstr>8;#Restricted|21aa7f98-4035-4019-a764-107acb7269af</vt:lpwstr>
  </property>
  <property fmtid="{D5CDD505-2E9C-101B-9397-08002B2CF9AE}" pid="13" name="Shell SharePoint SAEF LegalEntity">
    <vt:lpwstr>4;#The Shell Petroleum Development Company Of Nigeria Limited|b482a97d-f8dd-41c8-ab1c-99b8408fd22e</vt:lpwstr>
  </property>
  <property fmtid="{D5CDD505-2E9C-101B-9397-08002B2CF9AE}" pid="14" name="Shell SharePoint SAEF BusinessUnitRegion">
    <vt:lpwstr>2;#Sub-Saharan Africa|9d13514c-804d-40ff-8e8a-f6825f62fb70</vt:lpwstr>
  </property>
  <property fmtid="{D5CDD505-2E9C-101B-9397-08002B2CF9AE}" pid="15" name="Shell SharePoint SAEF GlobalFunction">
    <vt:lpwstr>3;#Not Applicable|ddce64fb-3cb8-4cd9-8e3d-0fe554247fd1</vt:lpwstr>
  </property>
  <property fmtid="{D5CDD505-2E9C-101B-9397-08002B2CF9AE}" pid="16" name="Shell SharePoint SAEF WorkgroupID">
    <vt:lpwstr>5;#Upstream _ Single File Plan - 22022|d3ed65c1-761d-4a84-a678-924ffd6ed182</vt:lpwstr>
  </property>
  <property fmtid="{D5CDD505-2E9C-101B-9397-08002B2CF9AE}" pid="17" name="Shell SharePoint SAEF CountryOfJurisdiction">
    <vt:lpwstr>7;#NIGERIA|973e3eb3-a5f9-4712-a628-787e048af9f3</vt:lpwstr>
  </property>
  <property fmtid="{D5CDD505-2E9C-101B-9397-08002B2CF9AE}" pid="18" name="Shell SharePoint SAEF ExportControlClassification">
    <vt:lpwstr>9;#Non-US content - Non Controlled|2ac8835e-0587-4096-a6e2-1f68da1e6cb3</vt:lpwstr>
  </property>
  <property fmtid="{D5CDD505-2E9C-101B-9397-08002B2CF9AE}" pid="19" name="Shell SharePoint SAEF DocumentStatus">
    <vt:lpwstr>11;#Draft|1c86f377-7d91-4c95-bd5b-c18c83fe0aa5</vt:lpwstr>
  </property>
  <property fmtid="{D5CDD505-2E9C-101B-9397-08002B2CF9AE}" pid="20" name="Shell SharePoint SAEF Language">
    <vt:lpwstr>6;#English|bd3ad5ee-f0c3-40aa-8cc8-36ef09940af3</vt:lpwstr>
  </property>
  <property fmtid="{D5CDD505-2E9C-101B-9397-08002B2CF9AE}" pid="21" name="Shell SharePoint SAEF Business">
    <vt:lpwstr>1;#Upstream International|dabf15d9-4f75-4ed1-b8a1-a0c3e2a85888</vt:lpwstr>
  </property>
  <property fmtid="{D5CDD505-2E9C-101B-9397-08002B2CF9AE}" pid="22" name="Shell SharePoint SAEF BusinessProcess">
    <vt:lpwstr>10;#All - Records Management|1f68a0f2-47ab-4887-8df5-7c0616d5ad90</vt:lpwstr>
  </property>
  <property fmtid="{D5CDD505-2E9C-101B-9397-08002B2CF9AE}" pid="23" name="Shell SharePoint SAEF DocumentType">
    <vt:lpwstr>70;#Business Plans [ARM]|59d2480a-ae43-41cf-ab8c-fb8985b4f788</vt:lpwstr>
  </property>
</Properties>
</file>