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7" r:id="rId2"/>
    <p:sldId id="260" r:id="rId3"/>
    <p:sldId id="261"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3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7FF5E-B42E-48D5-BC82-6E03756C1141}" type="datetimeFigureOut">
              <a:rPr lang="en-US" smtClean="0"/>
              <a:t>6/1/2018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5E975-123F-4938-8BA8-97401FE3EE98}" type="slidenum">
              <a:rPr lang="en-US" smtClean="0"/>
              <a:t>‹#›</a:t>
            </a:fld>
            <a:endParaRPr lang="en-US"/>
          </a:p>
        </p:txBody>
      </p:sp>
    </p:spTree>
    <p:extLst>
      <p:ext uri="{BB962C8B-B14F-4D97-AF65-F5344CB8AC3E}">
        <p14:creationId xmlns:p14="http://schemas.microsoft.com/office/powerpoint/2010/main" val="1336254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7600" y="698500"/>
            <a:ext cx="4646613" cy="3484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39843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453958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345192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3" name="Rectangle 102"/>
          <p:cNvSpPr/>
          <p:nvPr/>
        </p:nvSpPr>
        <p:spPr bwMode="gray">
          <a:xfrm>
            <a:off x="0" y="4313786"/>
            <a:ext cx="9144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8" name="Rectangle 2"/>
          <p:cNvSpPr>
            <a:spLocks noGrp="1" noChangeArrowheads="1"/>
          </p:cNvSpPr>
          <p:nvPr>
            <p:ph type="ctrTitle"/>
          </p:nvPr>
        </p:nvSpPr>
        <p:spPr>
          <a:xfrm>
            <a:off x="1334618" y="951614"/>
            <a:ext cx="7424810" cy="918000"/>
          </a:xfrm>
          <a:noFill/>
        </p:spPr>
        <p:txBody>
          <a:bodyPr lIns="0" tIns="0" rIns="0" anchor="ctr" anchorCtr="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334618" y="3310197"/>
            <a:ext cx="7424810" cy="749808"/>
          </a:xfrm>
        </p:spPr>
        <p:txBody>
          <a:bodyPr anchor="b" anchorCtr="0"/>
          <a:lstStyle>
            <a:lvl1pPr marL="0" indent="0">
              <a:lnSpc>
                <a:spcPct val="100000"/>
              </a:lnSpc>
              <a:spcBef>
                <a:spcPct val="0"/>
              </a:spcBef>
              <a:spcAft>
                <a:spcPts val="0"/>
              </a:spcAft>
              <a:buFont typeface="Wingdings" pitchFamily="2" charset="2"/>
              <a:buNone/>
              <a:defRPr sz="135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334618" y="4588235"/>
            <a:ext cx="5857896"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334618" y="4840064"/>
            <a:ext cx="5857896" cy="237600"/>
          </a:xfrm>
        </p:spPr>
        <p:txBody>
          <a:bodyPr anchor="t" anchorCtr="0"/>
          <a:lstStyle>
            <a:lvl1pPr>
              <a:lnSpc>
                <a:spcPct val="100000"/>
              </a:lnSpc>
              <a:buNone/>
              <a:defRPr sz="105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25"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p:nvSpPr>
        <p:spPr bwMode="gray">
          <a:xfrm>
            <a:off x="1333508" y="761998"/>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645968"/>
            <a:ext cx="1143000" cy="1524000"/>
          </a:xfrm>
          <a:prstGeom prst="rect">
            <a:avLst/>
          </a:prstGeom>
        </p:spPr>
      </p:pic>
      <p:sp>
        <p:nvSpPr>
          <p:cNvPr id="8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7"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135026734"/>
      </p:ext>
    </p:extLst>
  </p:cSld>
  <p:clrMapOvr>
    <a:masterClrMapping/>
  </p:clrMapOvr>
  <p:transition/>
  <p:hf sldNum="0" hdr="0" ftr="0"/>
  <p:extLst mod="1">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381985" y="6201070"/>
            <a:ext cx="4157288" cy="158455"/>
          </a:xfrm>
        </p:spPr>
        <p:txBody>
          <a:bodyPr wrap="square">
            <a:noAutofit/>
          </a:bodyPr>
          <a:lstStyle>
            <a:lvl1pPr>
              <a:defRPr sz="638" cap="none" baseline="0">
                <a:solidFill>
                  <a:schemeClr val="tx1"/>
                </a:solidFill>
                <a:latin typeface="Futura Medium" panose="00000400000000000000" pitchFamily="2" charset="0"/>
              </a:defRPr>
            </a:lvl1pPr>
          </a:lstStyle>
          <a:p>
            <a:pPr lvl="0"/>
            <a:r>
              <a:rPr lang="en-GB" dirty="0"/>
              <a:t>Click to edit source</a:t>
            </a:r>
          </a:p>
        </p:txBody>
      </p:sp>
      <p:sp>
        <p:nvSpPr>
          <p:cNvPr id="32" name="Rectangle 2"/>
          <p:cNvSpPr>
            <a:spLocks noGrp="1" noChangeArrowheads="1"/>
          </p:cNvSpPr>
          <p:nvPr>
            <p:ph type="title"/>
          </p:nvPr>
        </p:nvSpPr>
        <p:spPr bwMode="auto">
          <a:xfrm>
            <a:off x="381000" y="712801"/>
            <a:ext cx="837842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381000" y="4199575"/>
            <a:ext cx="4101704"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381000" y="3864611"/>
            <a:ext cx="4101704"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a:off x="381000" y="4141370"/>
            <a:ext cx="410170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381000" y="4456230"/>
            <a:ext cx="4101704"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43" name="Straight Connector 42"/>
          <p:cNvCxnSpPr/>
          <p:nvPr/>
        </p:nvCxnSpPr>
        <p:spPr>
          <a:xfrm flipV="1">
            <a:off x="381000" y="5966640"/>
            <a:ext cx="410170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381000" y="1863727"/>
            <a:ext cx="4101704"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381000" y="1528763"/>
            <a:ext cx="4101704"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a:off x="381000" y="1805523"/>
            <a:ext cx="410170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381000" y="2120383"/>
            <a:ext cx="4101704"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03" name="Straight Connector 102"/>
          <p:cNvCxnSpPr/>
          <p:nvPr/>
        </p:nvCxnSpPr>
        <p:spPr>
          <a:xfrm flipV="1">
            <a:off x="381000" y="3732357"/>
            <a:ext cx="410170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661298" y="4199575"/>
            <a:ext cx="4098131"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661298" y="3864611"/>
            <a:ext cx="409813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a:off x="4661298" y="4141387"/>
            <a:ext cx="409813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661298" y="4456230"/>
            <a:ext cx="4098131"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08" name="Straight Connector 107"/>
          <p:cNvCxnSpPr/>
          <p:nvPr/>
        </p:nvCxnSpPr>
        <p:spPr>
          <a:xfrm flipV="1">
            <a:off x="4661298" y="5966658"/>
            <a:ext cx="4098131"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661298" y="1863727"/>
            <a:ext cx="4098131"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661298" y="1528763"/>
            <a:ext cx="409813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a:off x="4661298" y="1805539"/>
            <a:ext cx="409813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661298" y="2120383"/>
            <a:ext cx="4098131"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13" name="Straight Connector 112"/>
          <p:cNvCxnSpPr/>
          <p:nvPr/>
        </p:nvCxnSpPr>
        <p:spPr>
          <a:xfrm>
            <a:off x="4566832" y="3730543"/>
            <a:ext cx="3948896"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36"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611497163"/>
      </p:ext>
    </p:extLst>
  </p:cSld>
  <p:clrMapOvr>
    <a:masterClrMapping/>
  </p:clrMapOvr>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5"/>
            <a:ext cx="9144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7" name="Rectangle 26" descr="&lt;Shell Yellow Bar&gt;" title="&lt;Shell Yellow Bar&gt;"/>
          <p:cNvSpPr/>
          <p:nvPr/>
        </p:nvSpPr>
        <p:spPr bwMode="gray">
          <a:xfrm>
            <a:off x="571495" y="1524000"/>
            <a:ext cx="952488"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8" name="Title 1"/>
          <p:cNvSpPr>
            <a:spLocks noGrp="1"/>
          </p:cNvSpPr>
          <p:nvPr>
            <p:ph type="title"/>
          </p:nvPr>
        </p:nvSpPr>
        <p:spPr>
          <a:xfrm>
            <a:off x="572401" y="2636981"/>
            <a:ext cx="4798088" cy="1362075"/>
          </a:xfrm>
          <a:prstGeom prst="rect">
            <a:avLst/>
          </a:prstGeom>
        </p:spPr>
        <p:txBody>
          <a:bodyPr lIns="0" tIns="0" rIns="0" bIns="0"/>
          <a:lstStyle>
            <a:lvl1pPr algn="l">
              <a:defRPr sz="105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1" y="1696947"/>
            <a:ext cx="4798088" cy="821230"/>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34" name="Text Placeholder 13"/>
          <p:cNvSpPr>
            <a:spLocks noGrp="1"/>
          </p:cNvSpPr>
          <p:nvPr>
            <p:ph type="body" sz="quarter" idx="13" hasCustomPrompt="1"/>
          </p:nvPr>
        </p:nvSpPr>
        <p:spPr bwMode="gray">
          <a:xfrm>
            <a:off x="5552125" y="1924113"/>
            <a:ext cx="3206132" cy="2930523"/>
          </a:xfrm>
          <a:prstGeom prst="rect">
            <a:avLst/>
          </a:prstGeom>
        </p:spPr>
        <p:txBody>
          <a:bodyPr lIns="0" tIns="0" rIns="0" bIns="0"/>
          <a:lstStyle>
            <a:lvl1pPr marL="0" algn="r" defTabSz="914378" rtl="0" eaLnBrk="1" latinLnBrk="0" hangingPunct="1">
              <a:lnSpc>
                <a:spcPct val="100000"/>
              </a:lnSpc>
              <a:buClr>
                <a:srgbClr val="DD1D21"/>
              </a:buClr>
              <a:buSzPct val="85000"/>
              <a:buNone/>
              <a:tabLst>
                <a:tab pos="810816" algn="l"/>
              </a:tabLst>
              <a:defRPr lang="en-GB" sz="15000" kern="10000" spc="-75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nl-NL" noProof="1"/>
              <a:t>Date Month 2016</a:t>
            </a:r>
          </a:p>
        </p:txBody>
      </p:sp>
      <p:sp>
        <p:nvSpPr>
          <p:cNvPr id="15"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nl-NL" sz="638" noProof="1">
                <a:solidFill>
                  <a:schemeClr val="tx1"/>
                </a:solidFill>
                <a:latin typeface="Futura Medium" panose="00000400000000000000" pitchFamily="2" charset="0"/>
                <a:cs typeface="Arial" pitchFamily="34" charset="0"/>
              </a:rPr>
              <a:t>Company name appears here</a:t>
            </a:r>
          </a:p>
        </p:txBody>
      </p:sp>
      <p:sp>
        <p:nvSpPr>
          <p:cNvPr id="2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nl-NL" noProof="1" smtClean="0"/>
              <a:pPr/>
              <a:t>‹#›</a:t>
            </a:fld>
            <a:endParaRPr lang="nl-NL" noProof="1"/>
          </a:p>
        </p:txBody>
      </p:sp>
      <p:sp>
        <p:nvSpPr>
          <p:cNvPr id="2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nl-NL" noProof="1"/>
              <a:t>Footer </a:t>
            </a:r>
          </a:p>
        </p:txBody>
      </p:sp>
    </p:spTree>
    <p:extLst>
      <p:ext uri="{BB962C8B-B14F-4D97-AF65-F5344CB8AC3E}">
        <p14:creationId xmlns:p14="http://schemas.microsoft.com/office/powerpoint/2010/main" val="1553114838"/>
      </p:ext>
    </p:extLst>
  </p:cSld>
  <p:clrMapOvr>
    <a:masterClrMapping/>
  </p:clrMapOvr>
  <p:transition/>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571495" y="3556003"/>
            <a:ext cx="51435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grpSp>
      <p:sp>
        <p:nvSpPr>
          <p:cNvPr id="32" name="Rectangle 31"/>
          <p:cNvSpPr/>
          <p:nvPr/>
        </p:nvSpPr>
        <p:spPr bwMode="white">
          <a:xfrm>
            <a:off x="376205" y="488936"/>
            <a:ext cx="983319"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13" name="Picture Placeholder 2"/>
          <p:cNvSpPr>
            <a:spLocks noGrp="1"/>
          </p:cNvSpPr>
          <p:nvPr>
            <p:ph type="pic" sz="quarter" idx="12"/>
          </p:nvPr>
        </p:nvSpPr>
        <p:spPr bwMode="auto">
          <a:xfrm>
            <a:off x="1" y="1"/>
            <a:ext cx="9146042"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7" name="Rectangle 2"/>
          <p:cNvSpPr>
            <a:spLocks noGrp="1" noChangeArrowheads="1"/>
          </p:cNvSpPr>
          <p:nvPr>
            <p:ph type="ctrTitle"/>
          </p:nvPr>
        </p:nvSpPr>
        <p:spPr>
          <a:xfrm>
            <a:off x="859406" y="4028766"/>
            <a:ext cx="4633317" cy="865472"/>
          </a:xfrm>
          <a:noFill/>
        </p:spPr>
        <p:txBody>
          <a:bodyPr lIns="0" tIns="0" rIns="0"/>
          <a:lstStyle>
            <a:lvl1pPr>
              <a:defRPr sz="18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859406" y="5092242"/>
            <a:ext cx="4633317" cy="770676"/>
          </a:xfrm>
        </p:spPr>
        <p:txBody>
          <a:bodyPr/>
          <a:lstStyle>
            <a:lvl1pPr marL="0" indent="0">
              <a:lnSpc>
                <a:spcPct val="90000"/>
              </a:lnSpc>
              <a:spcBef>
                <a:spcPct val="0"/>
              </a:spcBef>
              <a:spcAft>
                <a:spcPts val="0"/>
              </a:spcAft>
              <a:buFont typeface="Wingdings" pitchFamily="2" charset="2"/>
              <a:buNone/>
              <a:defRPr lang="en-GB" sz="105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000725547"/>
      </p:ext>
    </p:extLst>
  </p:cSld>
  <p:clrMapOvr>
    <a:masterClrMapping/>
  </p:clrMapOvr>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1800" b="0" kern="1200" cap="none" baseline="0" noProof="0" dirty="0" smtClean="0">
                <a:solidFill>
                  <a:schemeClr val="tx1"/>
                </a:solidFill>
                <a:latin typeface="+mj-lt"/>
                <a:ea typeface="+mj-ea"/>
                <a:cs typeface="+mj-cs"/>
              </a:defRPr>
            </a:lvl1pPr>
          </a:lstStyle>
          <a:p>
            <a:pPr lvl="0" algn="l" defTabSz="914378"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7"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340132459"/>
      </p:ext>
    </p:extLst>
  </p:cSld>
  <p:clrMapOvr>
    <a:masterClrMapping/>
  </p:clrMapOvr>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4"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3" name="Text Placeholder 2" descr="&lt;IGNORE&gt;" title="&lt;IGNORE&gt;"/>
          <p:cNvSpPr>
            <a:spLocks noGrp="1"/>
          </p:cNvSpPr>
          <p:nvPr>
            <p:ph type="body" sz="quarter" idx="13"/>
          </p:nvPr>
        </p:nvSpPr>
        <p:spPr>
          <a:xfrm>
            <a:off x="384885" y="1438480"/>
            <a:ext cx="8374921" cy="2861742"/>
          </a:xfrm>
        </p:spPr>
        <p:txBody>
          <a:bodyPr/>
          <a:lstStyle>
            <a:lvl1pPr>
              <a:lnSpc>
                <a:spcPct val="110000"/>
              </a:lnSpc>
              <a:defRPr lang="en-US" sz="255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1802719120"/>
      </p:ext>
    </p:extLst>
  </p:cSld>
  <p:clrMapOvr>
    <a:masterClrMapping/>
  </p:clrMapOvr>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5"/>
            <a:ext cx="9144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3" name="Rectangle 22" descr="&lt;Shell Yellow Bar&gt;" title="&lt;Shell Yellow Bar&gt;"/>
          <p:cNvSpPr/>
          <p:nvPr/>
        </p:nvSpPr>
        <p:spPr bwMode="gray">
          <a:xfrm>
            <a:off x="571495" y="1524000"/>
            <a:ext cx="952488"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24" name="Title 1"/>
          <p:cNvSpPr>
            <a:spLocks noGrp="1"/>
          </p:cNvSpPr>
          <p:nvPr>
            <p:ph type="title"/>
          </p:nvPr>
        </p:nvSpPr>
        <p:spPr>
          <a:xfrm>
            <a:off x="572400" y="2636981"/>
            <a:ext cx="3890604" cy="1362075"/>
          </a:xfrm>
          <a:prstGeom prst="rect">
            <a:avLst/>
          </a:prstGeom>
        </p:spPr>
        <p:txBody>
          <a:bodyPr lIns="0" tIns="0" rIns="0" bIns="0"/>
          <a:lstStyle>
            <a:lvl1pPr algn="l">
              <a:defRPr sz="105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0" y="1696947"/>
            <a:ext cx="4781821" cy="821230"/>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2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27"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2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grpSp>
        <p:nvGrpSpPr>
          <p:cNvPr id="31" name="Group 30"/>
          <p:cNvGrpSpPr/>
          <p:nvPr/>
        </p:nvGrpSpPr>
        <p:grpSpPr bwMode="gray">
          <a:xfrm>
            <a:off x="4837510" y="2557463"/>
            <a:ext cx="3898106"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grpSp>
    </p:spTree>
    <p:extLst>
      <p:ext uri="{BB962C8B-B14F-4D97-AF65-F5344CB8AC3E}">
        <p14:creationId xmlns:p14="http://schemas.microsoft.com/office/powerpoint/2010/main" val="2293448160"/>
      </p:ext>
    </p:extLst>
  </p:cSld>
  <p:clrMapOvr>
    <a:masterClrMapping/>
  </p:clrMapOvr>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1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Tree>
    <p:extLst>
      <p:ext uri="{BB962C8B-B14F-4D97-AF65-F5344CB8AC3E}">
        <p14:creationId xmlns:p14="http://schemas.microsoft.com/office/powerpoint/2010/main" val="2130053382"/>
      </p:ext>
    </p:extLst>
  </p:cSld>
  <p:clrMapOvr>
    <a:masterClrMapping/>
  </p:clrMapOvr>
  <p:transition/>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2656" y="1257010"/>
            <a:ext cx="3237300" cy="4316400"/>
          </a:xfrm>
          <a:prstGeom prst="rect">
            <a:avLst/>
          </a:prstGeom>
        </p:spPr>
      </p:pic>
    </p:spTree>
    <p:extLst>
      <p:ext uri="{BB962C8B-B14F-4D97-AF65-F5344CB8AC3E}">
        <p14:creationId xmlns:p14="http://schemas.microsoft.com/office/powerpoint/2010/main" val="3653238352"/>
      </p:ext>
    </p:extLst>
  </p:cSld>
  <p:clrMapOvr>
    <a:masterClrMapping/>
  </p:clrMapOvr>
  <p:transition/>
  <p:hf sldNum="0" hdr="0" ftr="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p:nvSpPr>
        <p:spPr bwMode="gray">
          <a:xfrm>
            <a:off x="1" y="4313786"/>
            <a:ext cx="9143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0" name="Rectangle 2"/>
          <p:cNvSpPr>
            <a:spLocks noGrp="1" noChangeArrowheads="1"/>
          </p:cNvSpPr>
          <p:nvPr>
            <p:ph type="ctrTitle"/>
          </p:nvPr>
        </p:nvSpPr>
        <p:spPr>
          <a:xfrm>
            <a:off x="1334618" y="950400"/>
            <a:ext cx="7424810" cy="918000"/>
          </a:xfrm>
          <a:noFill/>
        </p:spPr>
        <p:txBody>
          <a:bodyPr lIns="0" tIns="0" rIns="0" anchor="ctr" anchorCtr="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334618" y="3310197"/>
            <a:ext cx="3623492" cy="749808"/>
          </a:xfrm>
        </p:spPr>
        <p:txBody>
          <a:bodyPr anchor="b" anchorCtr="0"/>
          <a:lstStyle>
            <a:lvl1pPr marL="0" indent="0">
              <a:lnSpc>
                <a:spcPct val="100000"/>
              </a:lnSpc>
              <a:spcBef>
                <a:spcPct val="0"/>
              </a:spcBef>
              <a:spcAft>
                <a:spcPts val="0"/>
              </a:spcAft>
              <a:buFont typeface="Wingdings" pitchFamily="2" charset="2"/>
              <a:buNone/>
              <a:defRPr sz="135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334618" y="4588235"/>
            <a:ext cx="3653193"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334618" y="4840064"/>
            <a:ext cx="3653193" cy="489785"/>
          </a:xfrm>
        </p:spPr>
        <p:txBody>
          <a:bodyPr anchor="t" anchorCtr="0"/>
          <a:lstStyle>
            <a:lvl1pPr>
              <a:lnSpc>
                <a:spcPct val="100000"/>
              </a:lnSpc>
              <a:buNone/>
              <a:defRPr sz="105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3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p:nvSpPr>
        <p:spPr bwMode="gray">
          <a:xfrm>
            <a:off x="1333508" y="761998"/>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37" name="Picture 36"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645968"/>
            <a:ext cx="1143000" cy="1524000"/>
          </a:xfrm>
          <a:prstGeom prst="rect">
            <a:avLst/>
          </a:prstGeom>
        </p:spPr>
      </p:pic>
      <p:sp>
        <p:nvSpPr>
          <p:cNvPr id="3" name="Picture Placeholder 2"/>
          <p:cNvSpPr>
            <a:spLocks noGrp="1"/>
          </p:cNvSpPr>
          <p:nvPr>
            <p:ph type="pic" sz="quarter" idx="12"/>
          </p:nvPr>
        </p:nvSpPr>
        <p:spPr>
          <a:xfrm>
            <a:off x="5136314" y="2795384"/>
            <a:ext cx="3623114" cy="3049484"/>
          </a:xfrm>
        </p:spPr>
        <p:txBody>
          <a:bodyPr/>
          <a:lstStyle>
            <a:lvl1pPr>
              <a:defRPr sz="1600"/>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13"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860841447"/>
      </p:ext>
    </p:extLst>
  </p:cSld>
  <p:clrMapOvr>
    <a:masterClrMapping/>
  </p:clrMapOvr>
  <p:transition/>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558086" y="3556003"/>
            <a:ext cx="515690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1" y="1"/>
            <a:ext cx="9146042"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06" name="Text Box 11" descr="&lt;COMPANY_NAME&gt;"/>
          <p:cNvSpPr txBox="1">
            <a:spLocks noChangeArrowheads="1"/>
          </p:cNvSpPr>
          <p:nvPr/>
        </p:nvSpPr>
        <p:spPr bwMode="auto">
          <a:xfrm>
            <a:off x="570284" y="6462713"/>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1631625" y="4003697"/>
            <a:ext cx="3884804" cy="834301"/>
          </a:xfrm>
          <a:noFill/>
        </p:spPr>
        <p:txBody>
          <a:bodyPr lIns="0" tIns="0" rIns="0" anchor="ctr" anchorCtr="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5" y="5120641"/>
            <a:ext cx="3884804" cy="372439"/>
          </a:xfrm>
        </p:spPr>
        <p:txBody>
          <a:bodyPr anchor="b" anchorCtr="0"/>
          <a:lstStyle>
            <a:lvl1pPr marL="0" indent="0">
              <a:lnSpc>
                <a:spcPct val="90000"/>
              </a:lnSpc>
              <a:spcBef>
                <a:spcPct val="0"/>
              </a:spcBef>
              <a:spcAft>
                <a:spcPts val="0"/>
              </a:spcAft>
              <a:buFont typeface="Wingdings" pitchFamily="2" charset="2"/>
              <a:buNone/>
              <a:defRPr sz="105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5666465"/>
            <a:ext cx="3890798"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5923869"/>
            <a:ext cx="3890798" cy="237600"/>
          </a:xfrm>
        </p:spPr>
        <p:txBody>
          <a:bodyPr anchor="t" anchorCtr="0"/>
          <a:lstStyle>
            <a:lvl1pPr>
              <a:lnSpc>
                <a:spcPct val="100000"/>
              </a:lnSpc>
              <a:buNone/>
              <a:defRPr sz="105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974081626"/>
      </p:ext>
    </p:extLst>
  </p:cSld>
  <p:clrMapOvr>
    <a:masterClrMapping/>
  </p:clrMapOvr>
  <p:transition/>
  <p:hf sldNum="0" hdr="0" ftr="0"/>
  <p:extLst mod="1">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1" y="1"/>
            <a:ext cx="9146042"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grpSp>
        <p:nvGrpSpPr>
          <p:cNvPr id="2" name="Group 1"/>
          <p:cNvGrpSpPr/>
          <p:nvPr/>
        </p:nvGrpSpPr>
        <p:grpSpPr bwMode="gray">
          <a:xfrm>
            <a:off x="558086" y="3556003"/>
            <a:ext cx="515690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p:nvSpPr>
        <p:spPr bwMode="auto">
          <a:xfrm>
            <a:off x="570284" y="6462713"/>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1631625" y="4003200"/>
            <a:ext cx="3884804" cy="835200"/>
          </a:xfrm>
          <a:noFill/>
        </p:spPr>
        <p:txBody>
          <a:bodyPr lIns="0" tIns="0" rIns="0" anchor="ctr" anchorCtr="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5" y="5120641"/>
            <a:ext cx="3884804" cy="372439"/>
          </a:xfrm>
        </p:spPr>
        <p:txBody>
          <a:bodyPr anchor="b" anchorCtr="0"/>
          <a:lstStyle>
            <a:lvl1pPr marL="0" indent="0">
              <a:lnSpc>
                <a:spcPct val="90000"/>
              </a:lnSpc>
              <a:spcBef>
                <a:spcPct val="0"/>
              </a:spcBef>
              <a:spcAft>
                <a:spcPts val="0"/>
              </a:spcAft>
              <a:buFont typeface="Wingdings" pitchFamily="2" charset="2"/>
              <a:buNone/>
              <a:defRPr sz="105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5666465"/>
            <a:ext cx="3890798"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5923869"/>
            <a:ext cx="3890798" cy="237600"/>
          </a:xfrm>
        </p:spPr>
        <p:txBody>
          <a:bodyPr anchor="t" anchorCtr="0"/>
          <a:lstStyle>
            <a:lvl1pPr>
              <a:lnSpc>
                <a:spcPct val="100000"/>
              </a:lnSpc>
              <a:buNone/>
              <a:defRPr sz="105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725427890"/>
      </p:ext>
    </p:extLst>
  </p:cSld>
  <p:clrMapOvr>
    <a:masterClrMapping/>
  </p:clrMapOvr>
  <p:transition/>
  <p:hf sldNum="0" hdr="0" ftr="0"/>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0" y="1528764"/>
            <a:ext cx="8378429" cy="4830761"/>
          </a:xfrm>
        </p:spPr>
        <p:txBody>
          <a:bodyPr/>
          <a:lstStyle>
            <a:lvl1pPr marL="0" indent="0" defTabSz="268281">
              <a:lnSpc>
                <a:spcPct val="140000"/>
              </a:lnSpc>
              <a:spcBef>
                <a:spcPts val="0"/>
              </a:spcBef>
              <a:defRPr sz="1350"/>
            </a:lvl1pPr>
            <a:lvl2pPr marL="172800" indent="-172800" defTabSz="268281">
              <a:lnSpc>
                <a:spcPct val="140000"/>
              </a:lnSpc>
              <a:spcBef>
                <a:spcPts val="0"/>
              </a:spcBef>
              <a:defRPr sz="1350"/>
            </a:lvl2pPr>
            <a:lvl3pPr marL="344250" indent="-171450" defTabSz="268281">
              <a:lnSpc>
                <a:spcPct val="140000"/>
              </a:lnSpc>
              <a:spcBef>
                <a:spcPts val="0"/>
              </a:spcBef>
              <a:buClr>
                <a:schemeClr val="tx1"/>
              </a:buClr>
              <a:buSzPct val="75000"/>
              <a:buFont typeface="Wingdings" pitchFamily="2" charset="2"/>
              <a:buChar char=""/>
              <a:defRPr sz="1350"/>
            </a:lvl3pPr>
            <a:lvl4pPr marL="515700" indent="-171450" defTabSz="268281">
              <a:lnSpc>
                <a:spcPct val="140000"/>
              </a:lnSpc>
              <a:spcBef>
                <a:spcPts val="0"/>
              </a:spcBef>
              <a:buClr>
                <a:schemeClr val="tx1"/>
              </a:buClr>
              <a:buSzPct val="75000"/>
              <a:buFont typeface="Wingdings" pitchFamily="2" charset="2"/>
              <a:buChar char=""/>
              <a:defRPr sz="1350"/>
            </a:lvl4pPr>
            <a:lvl5pPr marL="668100" indent="-152400" defTabSz="268281">
              <a:lnSpc>
                <a:spcPct val="140000"/>
              </a:lnSpc>
              <a:spcBef>
                <a:spcPts val="0"/>
              </a:spcBef>
              <a:buClr>
                <a:schemeClr val="tx1"/>
              </a:buClr>
              <a:buSzPct val="75000"/>
              <a:buFont typeface="Wingdings" pitchFamily="2" charset="2"/>
              <a:buChar char=""/>
              <a:defRPr sz="1200"/>
            </a:lvl5pPr>
            <a:lvl6pPr marL="782400" indent="-114300"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4271825730"/>
      </p:ext>
    </p:extLst>
  </p:cSld>
  <p:clrMapOvr>
    <a:masterClrMapping/>
  </p:clrMapOvr>
  <p:transition/>
  <p:hf sldNum="0" hdr="0" ftr="0"/>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1786" y="0"/>
            <a:ext cx="9145787"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1600"/>
            </a:lvl1pPr>
          </a:lstStyle>
          <a:p>
            <a:r>
              <a:rPr lang="en-US"/>
              <a:t>Click icon to add picture</a:t>
            </a:r>
            <a:endParaRPr lang="en-GB" dirty="0"/>
          </a:p>
        </p:txBody>
      </p:sp>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0" y="1528764"/>
            <a:ext cx="4101704" cy="4830761"/>
          </a:xfrm>
        </p:spPr>
        <p:txBody>
          <a:bodyPr/>
          <a:lstStyle>
            <a:lvl1pPr marL="0" indent="0" defTabSz="268281">
              <a:lnSpc>
                <a:spcPct val="140000"/>
              </a:lnSpc>
              <a:spcBef>
                <a:spcPts val="0"/>
              </a:spcBef>
              <a:defRPr sz="1350"/>
            </a:lvl1pPr>
            <a:lvl2pPr marL="172800" indent="-172800" defTabSz="268281">
              <a:lnSpc>
                <a:spcPct val="140000"/>
              </a:lnSpc>
              <a:spcBef>
                <a:spcPts val="0"/>
              </a:spcBef>
              <a:defRPr sz="1350"/>
            </a:lvl2pPr>
            <a:lvl3pPr marL="344250" indent="-171450" defTabSz="268281">
              <a:lnSpc>
                <a:spcPct val="140000"/>
              </a:lnSpc>
              <a:spcBef>
                <a:spcPts val="0"/>
              </a:spcBef>
              <a:buClr>
                <a:schemeClr val="tx1"/>
              </a:buClr>
              <a:buSzPct val="75000"/>
              <a:buFont typeface="Wingdings" pitchFamily="2" charset="2"/>
              <a:buChar char=""/>
              <a:defRPr sz="1350"/>
            </a:lvl3pPr>
            <a:lvl4pPr marL="515700" indent="-171450" defTabSz="268281">
              <a:lnSpc>
                <a:spcPct val="140000"/>
              </a:lnSpc>
              <a:spcBef>
                <a:spcPts val="0"/>
              </a:spcBef>
              <a:buClr>
                <a:schemeClr val="tx1"/>
              </a:buClr>
              <a:buSzPct val="75000"/>
              <a:buFont typeface="Wingdings" pitchFamily="2" charset="2"/>
              <a:buChar char=""/>
              <a:defRPr sz="1350"/>
            </a:lvl4pPr>
            <a:lvl5pPr marL="668100" indent="-152400" defTabSz="268281">
              <a:lnSpc>
                <a:spcPct val="140000"/>
              </a:lnSpc>
              <a:spcBef>
                <a:spcPts val="0"/>
              </a:spcBef>
              <a:buClr>
                <a:schemeClr val="tx1"/>
              </a:buClr>
              <a:buSzPct val="75000"/>
              <a:buFont typeface="Wingdings" pitchFamily="2" charset="2"/>
              <a:buChar char=""/>
              <a:defRPr sz="1200"/>
            </a:lvl5pPr>
            <a:lvl6pPr marL="782400" indent="-114300"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368381860"/>
      </p:ext>
    </p:extLst>
  </p:cSld>
  <p:clrMapOvr>
    <a:masterClrMapping/>
  </p:clrMapOvr>
  <p:transition/>
  <p:hf sldNum="0" hdr="0" ftr="0"/>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0"/>
            <a:ext cx="8378429"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18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381000" y="1528763"/>
            <a:ext cx="8378429" cy="4830762"/>
          </a:xfrm>
        </p:spPr>
        <p:txBody>
          <a:bodyPr/>
          <a:lstStyle>
            <a:lvl1pPr marL="0" indent="0" defTabSz="268281">
              <a:lnSpc>
                <a:spcPct val="140000"/>
              </a:lnSpc>
              <a:spcBef>
                <a:spcPts val="0"/>
              </a:spcBef>
              <a:defRPr sz="1050"/>
            </a:lvl1pPr>
            <a:lvl2pPr marL="132300" indent="-132300" defTabSz="268281">
              <a:lnSpc>
                <a:spcPct val="140000"/>
              </a:lnSpc>
              <a:spcBef>
                <a:spcPts val="0"/>
              </a:spcBef>
              <a:defRPr sz="1050"/>
            </a:lvl2pPr>
            <a:lvl3pPr marL="265650" indent="-133350" defTabSz="268281">
              <a:lnSpc>
                <a:spcPct val="140000"/>
              </a:lnSpc>
              <a:spcBef>
                <a:spcPts val="0"/>
              </a:spcBef>
              <a:buClr>
                <a:schemeClr val="tx1"/>
              </a:buClr>
              <a:buSzPct val="75000"/>
              <a:buFont typeface="Wingdings" pitchFamily="2" charset="2"/>
              <a:buChar char=""/>
              <a:defRPr sz="1050"/>
            </a:lvl3pPr>
            <a:lvl4pPr marL="399000" indent="-133350" defTabSz="268281">
              <a:lnSpc>
                <a:spcPct val="140000"/>
              </a:lnSpc>
              <a:spcBef>
                <a:spcPts val="0"/>
              </a:spcBef>
              <a:buClr>
                <a:schemeClr val="tx1"/>
              </a:buClr>
              <a:buSzPct val="75000"/>
              <a:buFont typeface="Wingdings" pitchFamily="2" charset="2"/>
              <a:buChar char=""/>
              <a:defRPr sz="1050"/>
            </a:lvl4pPr>
            <a:lvl5pPr marL="513300" indent="-114300" defTabSz="268281">
              <a:lnSpc>
                <a:spcPct val="140000"/>
              </a:lnSpc>
              <a:spcBef>
                <a:spcPts val="0"/>
              </a:spcBef>
              <a:buClr>
                <a:schemeClr val="tx1"/>
              </a:buClr>
              <a:buSzPct val="75000"/>
              <a:buFont typeface="Wingdings" pitchFamily="2" charset="2"/>
              <a:buChar char=""/>
              <a:tabLst/>
              <a:defRPr sz="900"/>
            </a:lvl5pPr>
            <a:lvl6pPr marL="618075" indent="-104775" defTabSz="268281">
              <a:lnSpc>
                <a:spcPct val="140000"/>
              </a:lnSpc>
              <a:buClr>
                <a:schemeClr val="tx1"/>
              </a:buClr>
              <a:buSzPct val="75000"/>
              <a:buFont typeface="Wingdings" pitchFamily="2" charset="2"/>
              <a:buChar char=""/>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6"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345664837"/>
      </p:ext>
    </p:extLst>
  </p:cSld>
  <p:clrMapOvr>
    <a:masterClrMapping/>
  </p:clrMapOvr>
  <p:transition/>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18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8" y="1528765"/>
            <a:ext cx="4098131" cy="4830761"/>
          </a:xfrm>
        </p:spPr>
        <p:txBody>
          <a:bodyPr/>
          <a:lstStyle>
            <a:lvl1pPr marL="0" indent="0">
              <a:spcAft>
                <a:spcPts val="0"/>
              </a:spcAft>
              <a:buClr>
                <a:schemeClr val="accent2"/>
              </a:buClr>
              <a:buSzPct val="85000"/>
              <a:buFont typeface="Wingdings" pitchFamily="2" charset="2"/>
              <a:buNone/>
              <a:defRPr sz="1350"/>
            </a:lvl1pPr>
            <a:lvl2pPr marL="172800" indent="-172800">
              <a:spcAft>
                <a:spcPts val="0"/>
              </a:spcAft>
              <a:buClr>
                <a:schemeClr val="accent2"/>
              </a:buClr>
              <a:buSzPct val="85000"/>
              <a:buFont typeface="Wingdings" pitchFamily="2" charset="2"/>
              <a:buChar char="n"/>
              <a:defRPr sz="1350"/>
            </a:lvl2pPr>
            <a:lvl3pPr marL="344250" indent="-171450">
              <a:spcBef>
                <a:spcPts val="0"/>
              </a:spcBef>
              <a:spcAft>
                <a:spcPts val="0"/>
              </a:spcAft>
              <a:buClr>
                <a:schemeClr val="tx1"/>
              </a:buClr>
              <a:buFont typeface="Wingdings" pitchFamily="2" charset="2"/>
              <a:buChar char=""/>
              <a:defRPr sz="1350"/>
            </a:lvl3pPr>
            <a:lvl4pPr marL="515700" indent="-171450">
              <a:spcBef>
                <a:spcPts val="0"/>
              </a:spcBef>
              <a:spcAft>
                <a:spcPts val="0"/>
              </a:spcAft>
              <a:buClr>
                <a:schemeClr val="tx1"/>
              </a:buClr>
              <a:buFont typeface="Wingdings" pitchFamily="2" charset="2"/>
              <a:buChar char=""/>
              <a:defRPr sz="1350"/>
            </a:lvl4pPr>
            <a:lvl5pPr marL="668100" indent="-152400">
              <a:spcBef>
                <a:spcPts val="0"/>
              </a:spcBef>
              <a:spcAft>
                <a:spcPts val="0"/>
              </a:spcAft>
              <a:buClr>
                <a:schemeClr val="tx1"/>
              </a:buClr>
              <a:buFont typeface="Wingdings" pitchFamily="2" charset="2"/>
              <a:buChar char=""/>
              <a:defRPr sz="1200"/>
            </a:lvl5pPr>
            <a:lvl6pPr marL="782400" indent="-114300">
              <a:spcBef>
                <a:spcPts val="0"/>
              </a:spcBef>
              <a:spcAft>
                <a:spcPts val="0"/>
              </a:spcAft>
              <a:buClr>
                <a:schemeClr val="tx1"/>
              </a:buClr>
              <a:buFont typeface="Wingdings" pitchFamily="2" charset="2"/>
              <a:buChar char="n"/>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528763"/>
            <a:ext cx="4101704" cy="4830763"/>
          </a:xfrm>
        </p:spPr>
        <p:txBody>
          <a:bodyPr/>
          <a:lstStyle>
            <a:lvl1pPr marL="0" indent="0">
              <a:spcAft>
                <a:spcPts val="0"/>
              </a:spcAft>
              <a:buClr>
                <a:schemeClr val="accent2"/>
              </a:buClr>
              <a:buSzPct val="85000"/>
              <a:buFont typeface="Wingdings" pitchFamily="2" charset="2"/>
              <a:buNone/>
              <a:defRPr sz="1350"/>
            </a:lvl1pPr>
            <a:lvl2pPr marL="172800" indent="-172800">
              <a:spcAft>
                <a:spcPts val="0"/>
              </a:spcAft>
              <a:buClr>
                <a:schemeClr val="accent2"/>
              </a:buClr>
              <a:buSzPct val="85000"/>
              <a:buFont typeface="Wingdings" pitchFamily="2" charset="2"/>
              <a:buChar char="n"/>
              <a:defRPr sz="1350"/>
            </a:lvl2pPr>
            <a:lvl3pPr marL="344250" indent="-171450">
              <a:spcAft>
                <a:spcPts val="0"/>
              </a:spcAft>
              <a:buClr>
                <a:schemeClr val="tx1"/>
              </a:buClr>
              <a:buFont typeface="Wingdings" pitchFamily="2" charset="2"/>
              <a:buChar char=""/>
              <a:defRPr sz="1350"/>
            </a:lvl3pPr>
            <a:lvl4pPr marL="515700" indent="-171450">
              <a:spcBef>
                <a:spcPts val="0"/>
              </a:spcBef>
              <a:spcAft>
                <a:spcPts val="0"/>
              </a:spcAft>
              <a:buClr>
                <a:schemeClr val="tx1"/>
              </a:buClr>
              <a:buFont typeface="Wingdings" pitchFamily="2" charset="2"/>
              <a:buChar char=""/>
              <a:defRPr sz="1350"/>
            </a:lvl4pPr>
            <a:lvl5pPr marL="668100" indent="-152400">
              <a:spcBef>
                <a:spcPts val="0"/>
              </a:spcBef>
              <a:spcAft>
                <a:spcPts val="0"/>
              </a:spcAft>
              <a:buClr>
                <a:schemeClr val="tx1"/>
              </a:buClr>
              <a:buFont typeface="Wingdings" pitchFamily="2" charset="2"/>
              <a:buChar char=""/>
              <a:defRPr sz="1200"/>
            </a:lvl5pPr>
            <a:lvl6pPr marL="782400" indent="-114300">
              <a:spcBef>
                <a:spcPts val="0"/>
              </a:spcBef>
              <a:spcAft>
                <a:spcPts val="0"/>
              </a:spcAft>
              <a:buClr>
                <a:schemeClr val="tx1"/>
              </a:buClr>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308611941"/>
      </p:ext>
    </p:extLst>
  </p:cSld>
  <p:clrMapOvr>
    <a:masterClrMapping/>
  </p:clrMapOvr>
  <p:transition/>
  <p:hf sldNum="0" hdr="0" ftr="0"/>
  <p:extLst mod="1">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8" y="1528764"/>
            <a:ext cx="4098131" cy="4830762"/>
          </a:xfrm>
        </p:spPr>
        <p:txBody>
          <a:bodyPr/>
          <a:lstStyle>
            <a:lvl1pPr marL="0" indent="0">
              <a:lnSpc>
                <a:spcPct val="140000"/>
              </a:lnSpc>
              <a:spcAft>
                <a:spcPts val="0"/>
              </a:spcAft>
              <a:buClr>
                <a:schemeClr val="accent2"/>
              </a:buClr>
              <a:buSzPct val="85000"/>
              <a:buFont typeface="Wingdings" pitchFamily="2" charset="2"/>
              <a:buNone/>
              <a:defRPr sz="1050"/>
            </a:lvl1pPr>
            <a:lvl2pPr marL="132300" indent="-132300">
              <a:lnSpc>
                <a:spcPct val="140000"/>
              </a:lnSpc>
              <a:spcBef>
                <a:spcPts val="0"/>
              </a:spcBef>
              <a:spcAft>
                <a:spcPts val="0"/>
              </a:spcAft>
              <a:buClr>
                <a:schemeClr val="accent2"/>
              </a:buClr>
              <a:buSzPct val="85000"/>
              <a:buFont typeface="Wingdings" pitchFamily="2" charset="2"/>
              <a:buChar char="n"/>
              <a:defRPr sz="1050"/>
            </a:lvl2pPr>
            <a:lvl3pPr marL="265650" indent="-133350">
              <a:lnSpc>
                <a:spcPct val="140000"/>
              </a:lnSpc>
              <a:spcBef>
                <a:spcPts val="0"/>
              </a:spcBef>
              <a:spcAft>
                <a:spcPts val="0"/>
              </a:spcAft>
              <a:buClr>
                <a:schemeClr val="tx1"/>
              </a:buClr>
              <a:buFont typeface="Wingdings" pitchFamily="2" charset="2"/>
              <a:buChar char="n"/>
              <a:defRPr sz="1050"/>
            </a:lvl3pPr>
            <a:lvl4pPr marL="399000" indent="-133350">
              <a:lnSpc>
                <a:spcPct val="140000"/>
              </a:lnSpc>
              <a:spcBef>
                <a:spcPts val="0"/>
              </a:spcBef>
              <a:spcAft>
                <a:spcPts val="0"/>
              </a:spcAft>
              <a:buClr>
                <a:schemeClr val="tx1"/>
              </a:buClr>
              <a:buFont typeface="Wingdings" pitchFamily="2" charset="2"/>
              <a:buChar char="n"/>
              <a:defRPr sz="1050"/>
            </a:lvl4pPr>
            <a:lvl5pPr marL="513300" indent="-114300">
              <a:lnSpc>
                <a:spcPct val="140000"/>
              </a:lnSpc>
              <a:spcBef>
                <a:spcPts val="0"/>
              </a:spcBef>
              <a:spcAft>
                <a:spcPts val="0"/>
              </a:spcAft>
              <a:buClr>
                <a:schemeClr val="tx1"/>
              </a:buClr>
              <a:buFont typeface="Wingdings" pitchFamily="2" charset="2"/>
              <a:buChar char="n"/>
              <a:defRPr sz="900"/>
            </a:lvl5pPr>
            <a:lvl6pPr marL="618075" indent="-104775">
              <a:lnSpc>
                <a:spcPct val="140000"/>
              </a:lnSpc>
              <a:spcBef>
                <a:spcPts val="0"/>
              </a:spcBef>
              <a:spcAft>
                <a:spcPts val="0"/>
              </a:spcAft>
              <a:buClr>
                <a:schemeClr val="tx1"/>
              </a:buClr>
              <a:buFont typeface="Wingdings" pitchFamily="2" charset="2"/>
              <a:buChar char="n"/>
              <a:tabLst/>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528763"/>
            <a:ext cx="4101704" cy="4830763"/>
          </a:xfrm>
        </p:spPr>
        <p:txBody>
          <a:bodyPr/>
          <a:lstStyle>
            <a:lvl1pPr marL="0" indent="0">
              <a:lnSpc>
                <a:spcPct val="140000"/>
              </a:lnSpc>
              <a:spcAft>
                <a:spcPts val="0"/>
              </a:spcAft>
              <a:buClr>
                <a:schemeClr val="accent2"/>
              </a:buClr>
              <a:buSzPct val="85000"/>
              <a:buFont typeface="Wingdings" pitchFamily="2" charset="2"/>
              <a:buNone/>
              <a:defRPr sz="1050"/>
            </a:lvl1pPr>
            <a:lvl2pPr marL="132300" indent="-132300">
              <a:lnSpc>
                <a:spcPct val="140000"/>
              </a:lnSpc>
              <a:spcAft>
                <a:spcPts val="0"/>
              </a:spcAft>
              <a:buClr>
                <a:schemeClr val="accent2"/>
              </a:buClr>
              <a:buSzPct val="85000"/>
              <a:buFont typeface="Wingdings" pitchFamily="2" charset="2"/>
              <a:buChar char="n"/>
              <a:defRPr sz="1050"/>
            </a:lvl2pPr>
            <a:lvl3pPr marL="265650" indent="-133350">
              <a:lnSpc>
                <a:spcPct val="140000"/>
              </a:lnSpc>
              <a:spcAft>
                <a:spcPts val="0"/>
              </a:spcAft>
              <a:buClr>
                <a:schemeClr val="tx1"/>
              </a:buClr>
              <a:buFont typeface="Wingdings" pitchFamily="2" charset="2"/>
              <a:buChar char=""/>
              <a:defRPr sz="1050"/>
            </a:lvl3pPr>
            <a:lvl4pPr marL="399000" indent="-133350">
              <a:lnSpc>
                <a:spcPct val="140000"/>
              </a:lnSpc>
              <a:spcAft>
                <a:spcPts val="0"/>
              </a:spcAft>
              <a:buClr>
                <a:schemeClr val="tx1"/>
              </a:buClr>
              <a:buFont typeface="Wingdings" pitchFamily="2" charset="2"/>
              <a:buChar char="n"/>
              <a:defRPr sz="1050"/>
            </a:lvl4pPr>
            <a:lvl5pPr marL="513300" indent="-114300">
              <a:lnSpc>
                <a:spcPct val="140000"/>
              </a:lnSpc>
              <a:spcBef>
                <a:spcPts val="0"/>
              </a:spcBef>
              <a:spcAft>
                <a:spcPts val="0"/>
              </a:spcAft>
              <a:buClr>
                <a:schemeClr val="tx1"/>
              </a:buClr>
              <a:buFont typeface="Wingdings" pitchFamily="2" charset="2"/>
              <a:buChar char="n"/>
              <a:defRPr sz="900"/>
            </a:lvl5pPr>
            <a:lvl6pPr marL="618075" indent="-104775">
              <a:lnSpc>
                <a:spcPct val="140000"/>
              </a:lnSpc>
              <a:spcBef>
                <a:spcPts val="0"/>
              </a:spcBef>
              <a:spcAft>
                <a:spcPts val="0"/>
              </a:spcAft>
              <a:buClr>
                <a:schemeClr val="tx1"/>
              </a:buClr>
              <a:buFont typeface="Wingdings" pitchFamily="2" charset="2"/>
              <a:buChar char="n"/>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833859559"/>
      </p:ext>
    </p:extLst>
  </p:cSld>
  <p:clrMapOvr>
    <a:masterClrMapping/>
  </p:clrMapOvr>
  <p:transition/>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381000" y="1528763"/>
            <a:ext cx="8378429"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381000" y="712801"/>
            <a:ext cx="8378429"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381008" y="508000"/>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sp>
        <p:nvSpPr>
          <p:cNvPr id="8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83"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5"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Tree>
    <p:extLst>
      <p:ext uri="{BB962C8B-B14F-4D97-AF65-F5344CB8AC3E}">
        <p14:creationId xmlns:p14="http://schemas.microsoft.com/office/powerpoint/2010/main" val="3760030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sldNum="0" hdr="0" ftr="0"/>
  <p:txStyles>
    <p:titleStyle>
      <a:lvl1pPr algn="l" defTabSz="914378" rtl="0" eaLnBrk="1" latinLnBrk="0" hangingPunct="1">
        <a:lnSpc>
          <a:spcPct val="100000"/>
        </a:lnSpc>
        <a:spcBef>
          <a:spcPct val="0"/>
        </a:spcBef>
        <a:buNone/>
        <a:defRPr sz="1800" b="0" kern="1200" cap="none" baseline="0">
          <a:solidFill>
            <a:schemeClr val="tx1"/>
          </a:solidFill>
          <a:latin typeface="+mj-lt"/>
          <a:ea typeface="+mj-ea"/>
          <a:cs typeface="+mj-cs"/>
        </a:defRPr>
      </a:lvl1pPr>
    </p:titleStyle>
    <p:bodyStyle>
      <a:lvl1pPr marL="0" indent="0" algn="l" defTabSz="268281" rtl="0" eaLnBrk="1" latinLnBrk="0" hangingPunct="1">
        <a:lnSpc>
          <a:spcPct val="140000"/>
        </a:lnSpc>
        <a:spcBef>
          <a:spcPts val="0"/>
        </a:spcBef>
        <a:spcAft>
          <a:spcPts val="0"/>
        </a:spcAft>
        <a:buClr>
          <a:schemeClr val="accent2"/>
        </a:buClr>
        <a:buSzPct val="85000"/>
        <a:buFont typeface="Wingdings" pitchFamily="2" charset="2"/>
        <a:buNone/>
        <a:defRPr sz="1350" kern="1200" baseline="0">
          <a:solidFill>
            <a:schemeClr val="tx1"/>
          </a:solidFill>
          <a:latin typeface="+mn-lt"/>
          <a:ea typeface="+mn-ea"/>
          <a:cs typeface="+mn-cs"/>
        </a:defRPr>
      </a:lvl1pPr>
      <a:lvl2pPr marL="172800" indent="-172800" algn="l" defTabSz="268281" rtl="0" eaLnBrk="1" latinLnBrk="0" hangingPunct="1">
        <a:lnSpc>
          <a:spcPct val="140000"/>
        </a:lnSpc>
        <a:spcBef>
          <a:spcPts val="0"/>
        </a:spcBef>
        <a:spcAft>
          <a:spcPts val="0"/>
        </a:spcAft>
        <a:buClr>
          <a:schemeClr val="accent2"/>
        </a:buClr>
        <a:buSzPct val="85000"/>
        <a:buFont typeface="Wingdings" pitchFamily="2" charset="2"/>
        <a:buChar char="n"/>
        <a:defRPr sz="1350" b="0" kern="1200">
          <a:solidFill>
            <a:schemeClr val="tx1"/>
          </a:solidFill>
          <a:latin typeface="+mn-lt"/>
          <a:ea typeface="+mn-ea"/>
          <a:cs typeface="+mn-cs"/>
        </a:defRPr>
      </a:lvl2pPr>
      <a:lvl3pPr marL="344250" indent="-171450" algn="l" defTabSz="268281" rtl="0" eaLnBrk="1" latinLnBrk="0" hangingPunct="1">
        <a:lnSpc>
          <a:spcPct val="140000"/>
        </a:lnSpc>
        <a:spcBef>
          <a:spcPts val="0"/>
        </a:spcBef>
        <a:spcAft>
          <a:spcPts val="0"/>
        </a:spcAft>
        <a:buClr>
          <a:schemeClr val="tx1"/>
        </a:buClr>
        <a:buSzPct val="75000"/>
        <a:buFont typeface="Wingdings" pitchFamily="2" charset="2"/>
        <a:buChar char=""/>
        <a:defRPr sz="1350" b="0" kern="1200">
          <a:solidFill>
            <a:schemeClr val="tx1"/>
          </a:solidFill>
          <a:latin typeface="+mn-lt"/>
          <a:ea typeface="+mn-ea"/>
          <a:cs typeface="+mn-cs"/>
        </a:defRPr>
      </a:lvl3pPr>
      <a:lvl4pPr marL="515700" indent="-171450" algn="l" defTabSz="268281" rtl="0" eaLnBrk="1" latinLnBrk="0" hangingPunct="1">
        <a:lnSpc>
          <a:spcPct val="140000"/>
        </a:lnSpc>
        <a:spcBef>
          <a:spcPts val="0"/>
        </a:spcBef>
        <a:spcAft>
          <a:spcPts val="0"/>
        </a:spcAft>
        <a:buClr>
          <a:schemeClr val="tx1"/>
        </a:buClr>
        <a:buSzPct val="75000"/>
        <a:buFont typeface="Wingdings" pitchFamily="2" charset="2"/>
        <a:buChar char=""/>
        <a:defRPr sz="1350" b="0" kern="1200" baseline="0">
          <a:solidFill>
            <a:schemeClr val="tx1"/>
          </a:solidFill>
          <a:latin typeface="+mn-lt"/>
          <a:ea typeface="+mn-ea"/>
          <a:cs typeface="+mn-cs"/>
        </a:defRPr>
      </a:lvl4pPr>
      <a:lvl5pPr marL="668100" indent="-152400" algn="l" defTabSz="268281" rtl="0" eaLnBrk="1" latinLnBrk="0" hangingPunct="1">
        <a:lnSpc>
          <a:spcPct val="140000"/>
        </a:lnSpc>
        <a:spcBef>
          <a:spcPts val="0"/>
        </a:spcBef>
        <a:spcAft>
          <a:spcPts val="0"/>
        </a:spcAft>
        <a:buClr>
          <a:schemeClr val="tx1"/>
        </a:buClr>
        <a:buSzPct val="75000"/>
        <a:buFont typeface="Wingdings" pitchFamily="2" charset="2"/>
        <a:buChar char=""/>
        <a:defRPr sz="1200" kern="1200">
          <a:solidFill>
            <a:schemeClr val="tx1"/>
          </a:solidFill>
          <a:latin typeface="+mn-lt"/>
          <a:ea typeface="+mn-ea"/>
          <a:cs typeface="+mn-cs"/>
        </a:defRPr>
      </a:lvl5pPr>
      <a:lvl6pPr marL="782400" indent="-114300" algn="l" defTabSz="268281" rtl="0" eaLnBrk="1" latinLnBrk="0" hangingPunct="1">
        <a:lnSpc>
          <a:spcPct val="140000"/>
        </a:lnSpc>
        <a:spcBef>
          <a:spcPts val="0"/>
        </a:spcBef>
        <a:spcAft>
          <a:spcPts val="0"/>
        </a:spcAft>
        <a:buClr>
          <a:schemeClr val="tx1"/>
        </a:buClr>
        <a:buSzPct val="75000"/>
        <a:buFont typeface="Wingdings" pitchFamily="2" charset="2"/>
        <a:buChar char=""/>
        <a:defRPr sz="900" kern="1200" baseline="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61369"/>
            <a:ext cx="8378429" cy="379547"/>
          </a:xfrm>
          <a:prstGeom prst="rect">
            <a:avLst/>
          </a:prstGeom>
        </p:spPr>
        <p:txBody>
          <a:bodyPr>
            <a:normAutofit fontScale="90000"/>
          </a:bodyPr>
          <a:lstStyle/>
          <a:p>
            <a:pPr>
              <a:defRPr/>
            </a:pPr>
            <a:r>
              <a:rPr lang="en-US" sz="1500" b="1" dirty="0">
                <a:latin typeface="Futura Medium" panose="00000400000000000000" pitchFamily="2" charset="0"/>
              </a:rPr>
              <a:t>Project Title: Construction of Fire Breaks at Selected LEH Location (#11398)</a:t>
            </a:r>
            <a:br>
              <a:rPr lang="en-US" sz="1600" dirty="0">
                <a:solidFill>
                  <a:schemeClr val="accent3">
                    <a:lumMod val="50000"/>
                  </a:schemeClr>
                </a:solidFill>
              </a:rPr>
            </a:br>
            <a:endParaRPr lang="en-US" sz="1500" dirty="0">
              <a:latin typeface="Futura Medium" panose="00000400000000000000" pitchFamily="2" charset="0"/>
            </a:endParaRPr>
          </a:p>
        </p:txBody>
      </p:sp>
      <p:sp>
        <p:nvSpPr>
          <p:cNvPr id="13" name="Text Placeholder 2 rename 1"/>
          <p:cNvSpPr txBox="1">
            <a:spLocks/>
          </p:cNvSpPr>
          <p:nvPr/>
        </p:nvSpPr>
        <p:spPr>
          <a:xfrm>
            <a:off x="3145596" y="2921484"/>
            <a:ext cx="3624263" cy="2031516"/>
          </a:xfrm>
          <a:prstGeom prst="rect">
            <a:avLst/>
          </a:prstGeom>
          <a:ln>
            <a:solidFill>
              <a:srgbClr val="2C2C2C"/>
            </a:solidFill>
          </a:ln>
        </p:spPr>
        <p:txBody>
          <a:bodyPr/>
          <a:lstStyle/>
          <a:p>
            <a:pPr algn="just" defTabSz="685800">
              <a:spcAft>
                <a:spcPts val="375"/>
              </a:spcAft>
              <a:defRPr/>
            </a:pPr>
            <a:r>
              <a:rPr lang="en-US" sz="825" b="1" u="sng" dirty="0">
                <a:solidFill>
                  <a:srgbClr val="404040"/>
                </a:solidFill>
                <a:latin typeface="Futura Medium" panose="00000400000000000000" pitchFamily="2" charset="0"/>
              </a:rPr>
              <a:t>Project Scope/Actions : </a:t>
            </a:r>
            <a:endParaRPr lang="en-GB" sz="900" dirty="0"/>
          </a:p>
          <a:p>
            <a:pPr marL="342900" indent="-342900">
              <a:buFont typeface="Wingdings" panose="05000000000000000000" pitchFamily="2" charset="2"/>
              <a:buChar char="v"/>
            </a:pPr>
            <a:r>
              <a:rPr lang="en-US" sz="900" dirty="0"/>
              <a:t>The  Vendors are community nominated from the Imor, Agbada and Afam-Okoloma axis (Community nomination letters are attached) contractors and will carry out construction  of Firebreak at selected Land East Locations (Agbada AGG, IMOR AGG, Okoloma remote manifold and  AFAM wells 8, 9, 22, 23). </a:t>
            </a:r>
          </a:p>
          <a:p>
            <a:r>
              <a:rPr lang="en-US" sz="900" dirty="0"/>
              <a:t>These include:</a:t>
            </a:r>
          </a:p>
          <a:p>
            <a:pPr marL="342900" indent="-342900">
              <a:buFont typeface="Wingdings" panose="05000000000000000000" pitchFamily="2" charset="2"/>
              <a:buChar char="v"/>
            </a:pPr>
            <a:r>
              <a:rPr lang="en-US" sz="900" dirty="0"/>
              <a:t>Clearing and removal of grass and vegetable top soil average 150mm deep from site Provision of carpentry, joinery and glazing works</a:t>
            </a:r>
          </a:p>
          <a:p>
            <a:pPr marL="342900" indent="-342900">
              <a:buFont typeface="Wingdings" panose="05000000000000000000" pitchFamily="2" charset="2"/>
              <a:buChar char="v"/>
            </a:pPr>
            <a:r>
              <a:rPr lang="en-US" sz="900" dirty="0"/>
              <a:t>All work incidental to the supply of required materials</a:t>
            </a:r>
          </a:p>
          <a:p>
            <a:pPr marL="342900" indent="-342900">
              <a:buFont typeface="Wingdings" panose="05000000000000000000" pitchFamily="2" charset="2"/>
              <a:buChar char="v"/>
            </a:pPr>
            <a:r>
              <a:rPr lang="en-US" sz="900" dirty="0"/>
              <a:t>All work incidental to the  construction and concreting of  length = perimeter of location; width = 4ft and thickness of 4”.</a:t>
            </a:r>
          </a:p>
        </p:txBody>
      </p:sp>
      <p:sp>
        <p:nvSpPr>
          <p:cNvPr id="10" name="Text Placeholder 2 rename 2"/>
          <p:cNvSpPr txBox="1">
            <a:spLocks/>
          </p:cNvSpPr>
          <p:nvPr/>
        </p:nvSpPr>
        <p:spPr>
          <a:xfrm>
            <a:off x="3145596" y="4953000"/>
            <a:ext cx="3624263" cy="1295400"/>
          </a:xfrm>
          <a:prstGeom prst="rect">
            <a:avLst/>
          </a:prstGeom>
          <a:solidFill>
            <a:schemeClr val="bg1"/>
          </a:solidFill>
          <a:ln>
            <a:solidFill>
              <a:srgbClr val="2C2C2C"/>
            </a:solidFill>
          </a:ln>
        </p:spPr>
        <p:txBody>
          <a:bodyPr/>
          <a:lstStyle/>
          <a:p>
            <a:pPr algn="just" defTabSz="685800">
              <a:spcAft>
                <a:spcPts val="375"/>
              </a:spcAft>
              <a:defRPr/>
            </a:pPr>
            <a:r>
              <a:rPr lang="en-GB" sz="825" b="1" u="sng" dirty="0">
                <a:solidFill>
                  <a:srgbClr val="404040"/>
                </a:solidFill>
                <a:latin typeface="Futura Medium" panose="00000400000000000000" pitchFamily="2" charset="0"/>
              </a:rPr>
              <a:t>High-level Timeline:</a:t>
            </a:r>
            <a:endParaRPr lang="en-GB" sz="825" dirty="0">
              <a:solidFill>
                <a:srgbClr val="404040"/>
              </a:solidFill>
              <a:latin typeface="Futura Medium" panose="00000400000000000000" pitchFamily="2" charset="0"/>
            </a:endParaRPr>
          </a:p>
          <a:p>
            <a:pPr marL="128588" indent="-128588" defTabSz="685800">
              <a:buFont typeface="Wingdings" panose="05000000000000000000" pitchFamily="2" charset="2"/>
              <a:buChar char="n"/>
              <a:defRPr/>
            </a:pPr>
            <a:r>
              <a:rPr lang="en-GB" sz="900" dirty="0">
                <a:solidFill>
                  <a:srgbClr val="404040"/>
                </a:solidFill>
                <a:latin typeface="Futura Medium" panose="00000400000000000000" pitchFamily="2" charset="0"/>
              </a:rPr>
              <a:t>L0: 27/05/18</a:t>
            </a:r>
          </a:p>
          <a:p>
            <a:pPr marL="128588" indent="-128588" defTabSz="685800">
              <a:buFont typeface="Wingdings" panose="05000000000000000000" pitchFamily="2" charset="2"/>
              <a:buChar char="n"/>
              <a:defRPr/>
            </a:pPr>
            <a:r>
              <a:rPr lang="en-GB" sz="900" dirty="0">
                <a:solidFill>
                  <a:srgbClr val="404040"/>
                </a:solidFill>
                <a:latin typeface="Futura Medium" panose="00000400000000000000" pitchFamily="2" charset="0"/>
              </a:rPr>
              <a:t>L1: 01/06/18</a:t>
            </a:r>
          </a:p>
          <a:p>
            <a:pPr marL="128588" indent="-128588" defTabSz="685800">
              <a:buFont typeface="Wingdings" panose="05000000000000000000" pitchFamily="2" charset="2"/>
              <a:buChar char="n"/>
              <a:defRPr/>
            </a:pPr>
            <a:r>
              <a:rPr lang="en-GB" sz="900" dirty="0">
                <a:solidFill>
                  <a:srgbClr val="404040"/>
                </a:solidFill>
                <a:latin typeface="Futura Medium" panose="00000400000000000000" pitchFamily="2" charset="0"/>
              </a:rPr>
              <a:t>L2: 08/06/18</a:t>
            </a:r>
          </a:p>
          <a:p>
            <a:pPr marL="128588" indent="-128588" defTabSz="685800">
              <a:buFont typeface="Wingdings" panose="05000000000000000000" pitchFamily="2" charset="2"/>
              <a:buChar char="n"/>
              <a:defRPr/>
            </a:pPr>
            <a:r>
              <a:rPr lang="en-GB" sz="900" dirty="0">
                <a:solidFill>
                  <a:srgbClr val="404040"/>
                </a:solidFill>
                <a:latin typeface="Futura Medium" panose="00000400000000000000" pitchFamily="2" charset="0"/>
              </a:rPr>
              <a:t>L3: 15/06/18</a:t>
            </a:r>
          </a:p>
          <a:p>
            <a:pPr marL="128588" indent="-128588" defTabSz="685800">
              <a:buFont typeface="Wingdings" panose="05000000000000000000" pitchFamily="2" charset="2"/>
              <a:buChar char="n"/>
              <a:defRPr/>
            </a:pPr>
            <a:r>
              <a:rPr lang="en-GB" sz="900" dirty="0">
                <a:solidFill>
                  <a:srgbClr val="404040"/>
                </a:solidFill>
                <a:latin typeface="Futura Medium" panose="00000400000000000000" pitchFamily="2" charset="0"/>
              </a:rPr>
              <a:t>L4: 14/09/18</a:t>
            </a:r>
          </a:p>
          <a:p>
            <a:pPr marL="128588" indent="-128588" defTabSz="685800">
              <a:buFont typeface="Wingdings" panose="05000000000000000000" pitchFamily="2" charset="2"/>
              <a:buChar char="n"/>
              <a:defRPr/>
            </a:pPr>
            <a:r>
              <a:rPr lang="en-GB" sz="900" dirty="0">
                <a:solidFill>
                  <a:srgbClr val="404040"/>
                </a:solidFill>
                <a:latin typeface="Futura Medium" panose="00000400000000000000" pitchFamily="2" charset="0"/>
              </a:rPr>
              <a:t>L5: 28/09/18</a:t>
            </a:r>
          </a:p>
          <a:p>
            <a:pPr marL="128588" indent="-128588" defTabSz="685800">
              <a:buFont typeface="Wingdings" panose="05000000000000000000" pitchFamily="2" charset="2"/>
              <a:buChar char="n"/>
              <a:defRPr/>
            </a:pPr>
            <a:r>
              <a:rPr lang="en-US" sz="900" dirty="0">
                <a:solidFill>
                  <a:srgbClr val="404040"/>
                </a:solidFill>
                <a:latin typeface="Futura Medium" panose="00000400000000000000" pitchFamily="2" charset="0"/>
              </a:rPr>
              <a:t>Initiative End</a:t>
            </a:r>
            <a:endParaRPr lang="en-GB" sz="900" dirty="0">
              <a:solidFill>
                <a:srgbClr val="404040"/>
              </a:solidFill>
              <a:latin typeface="Futura Medium" panose="00000400000000000000" pitchFamily="2" charset="0"/>
            </a:endParaRPr>
          </a:p>
          <a:p>
            <a:pPr algn="just" defTabSz="685800">
              <a:spcBef>
                <a:spcPts val="150"/>
              </a:spcBef>
              <a:spcAft>
                <a:spcPts val="150"/>
              </a:spcAft>
              <a:buClr>
                <a:srgbClr val="9BBB59">
                  <a:lumMod val="50000"/>
                </a:srgbClr>
              </a:buClr>
              <a:buSzPct val="125000"/>
              <a:defRPr/>
            </a:pPr>
            <a:endParaRPr lang="en-US" sz="1200" dirty="0">
              <a:solidFill>
                <a:srgbClr val="404040"/>
              </a:solidFill>
              <a:latin typeface="Futura Medium" panose="00000400000000000000" pitchFamily="2" charset="0"/>
            </a:endParaRPr>
          </a:p>
        </p:txBody>
      </p:sp>
      <p:sp>
        <p:nvSpPr>
          <p:cNvPr id="11" name="Text Placeholder 2 rename 3"/>
          <p:cNvSpPr txBox="1">
            <a:spLocks/>
          </p:cNvSpPr>
          <p:nvPr/>
        </p:nvSpPr>
        <p:spPr>
          <a:xfrm>
            <a:off x="6837368" y="2921484"/>
            <a:ext cx="2179637" cy="1802916"/>
          </a:xfrm>
          <a:prstGeom prst="rect">
            <a:avLst/>
          </a:prstGeom>
          <a:solidFill>
            <a:schemeClr val="bg1"/>
          </a:solidFill>
          <a:ln>
            <a:solidFill>
              <a:srgbClr val="2C2C2C"/>
            </a:solidFill>
          </a:ln>
        </p:spPr>
        <p:txBody>
          <a:bodyPr/>
          <a:lstStyle/>
          <a:p>
            <a:pPr algn="just" defTabSz="685800">
              <a:spcAft>
                <a:spcPts val="375"/>
              </a:spcAft>
              <a:defRPr/>
            </a:pPr>
            <a:r>
              <a:rPr lang="en-US" sz="900" b="1" u="sng" dirty="0">
                <a:solidFill>
                  <a:srgbClr val="404040"/>
                </a:solidFill>
                <a:latin typeface="Futura Medium" panose="00000400000000000000" pitchFamily="2" charset="0"/>
              </a:rPr>
              <a:t>Critical Success Factors:</a:t>
            </a:r>
            <a:endParaRPr lang="en-GB" sz="900" dirty="0">
              <a:solidFill>
                <a:srgbClr val="404040"/>
              </a:solidFill>
              <a:latin typeface="Futura Medium" panose="00000400000000000000" pitchFamily="2" charset="0"/>
            </a:endParaRPr>
          </a:p>
          <a:p>
            <a:pPr marL="128588" indent="-128588" defTabSz="914378">
              <a:spcBef>
                <a:spcPct val="50000"/>
              </a:spcBef>
              <a:buFont typeface="Wingdings" panose="05000000000000000000" pitchFamily="2" charset="2"/>
              <a:buChar char="n"/>
            </a:pPr>
            <a:r>
              <a:rPr lang="en-GB" sz="750" dirty="0">
                <a:solidFill>
                  <a:srgbClr val="404040"/>
                </a:solidFill>
                <a:latin typeface="Futura Medium" panose="00000400000000000000" pitchFamily="2" charset="0"/>
              </a:rPr>
              <a:t>Asset leadership support</a:t>
            </a:r>
          </a:p>
          <a:p>
            <a:pPr marL="128588" indent="-128588" defTabSz="914378">
              <a:spcBef>
                <a:spcPct val="50000"/>
              </a:spcBef>
              <a:buFont typeface="Wingdings" panose="05000000000000000000" pitchFamily="2" charset="2"/>
              <a:buChar char="n"/>
            </a:pPr>
            <a:r>
              <a:rPr lang="en-GB" sz="750" dirty="0">
                <a:solidFill>
                  <a:srgbClr val="404040"/>
                </a:solidFill>
                <a:latin typeface="Futura Medium" panose="00000400000000000000" pitchFamily="2" charset="0"/>
              </a:rPr>
              <a:t>Contracting Support</a:t>
            </a:r>
          </a:p>
          <a:p>
            <a:pPr marL="128588" indent="-128588" defTabSz="914378">
              <a:spcBef>
                <a:spcPct val="50000"/>
              </a:spcBef>
              <a:buFont typeface="Wingdings" panose="05000000000000000000" pitchFamily="2" charset="2"/>
              <a:buChar char="n"/>
            </a:pPr>
            <a:r>
              <a:rPr lang="en-GB" sz="750" dirty="0">
                <a:solidFill>
                  <a:srgbClr val="404040"/>
                </a:solidFill>
                <a:latin typeface="Futura Medium" panose="00000400000000000000" pitchFamily="2" charset="0"/>
              </a:rPr>
              <a:t>External Relations support</a:t>
            </a:r>
          </a:p>
          <a:p>
            <a:pPr marL="128588" indent="-128588" defTabSz="914378">
              <a:spcBef>
                <a:spcPct val="50000"/>
              </a:spcBef>
              <a:buFont typeface="Wingdings" panose="05000000000000000000" pitchFamily="2" charset="2"/>
              <a:buChar char="n"/>
            </a:pPr>
            <a:r>
              <a:rPr lang="en-GB" sz="750" dirty="0">
                <a:solidFill>
                  <a:srgbClr val="404040"/>
                </a:solidFill>
                <a:latin typeface="Futura Medium" panose="00000400000000000000" pitchFamily="2" charset="0"/>
              </a:rPr>
              <a:t>PUs Leadership Support.</a:t>
            </a:r>
          </a:p>
          <a:p>
            <a:pPr marL="214313" indent="-214313" defTabSz="685800">
              <a:buFont typeface="Wingdings" panose="05000000000000000000" pitchFamily="2" charset="2"/>
              <a:buChar char="n"/>
              <a:defRPr/>
            </a:pPr>
            <a:endParaRPr lang="en-GB" sz="1350" dirty="0">
              <a:solidFill>
                <a:srgbClr val="404040"/>
              </a:solidFill>
              <a:latin typeface="Futura Medium" panose="00000400000000000000" pitchFamily="2" charset="0"/>
            </a:endParaRPr>
          </a:p>
          <a:p>
            <a:pPr marL="128588" indent="-128588" defTabSz="685800">
              <a:defRPr/>
            </a:pPr>
            <a:endParaRPr lang="en-GB" sz="900" dirty="0">
              <a:solidFill>
                <a:srgbClr val="404040"/>
              </a:solidFill>
              <a:latin typeface="Futura Medium" panose="00000400000000000000" pitchFamily="2" charset="0"/>
            </a:endParaRPr>
          </a:p>
          <a:p>
            <a:pPr defTabSz="685800">
              <a:defRPr/>
            </a:pPr>
            <a:r>
              <a:rPr lang="en-US" sz="1350" dirty="0">
                <a:solidFill>
                  <a:srgbClr val="404040"/>
                </a:solidFill>
                <a:latin typeface="Futura Medium" panose="00000400000000000000" pitchFamily="2" charset="0"/>
              </a:rPr>
              <a:t> </a:t>
            </a:r>
          </a:p>
          <a:p>
            <a:pPr algn="just" defTabSz="685800">
              <a:spcBef>
                <a:spcPts val="150"/>
              </a:spcBef>
              <a:spcAft>
                <a:spcPts val="150"/>
              </a:spcAft>
              <a:buClr>
                <a:srgbClr val="9BBB59">
                  <a:lumMod val="50000"/>
                </a:srgbClr>
              </a:buClr>
              <a:buSzPct val="125000"/>
              <a:defRPr/>
            </a:pPr>
            <a:endParaRPr lang="en-US" sz="1350" dirty="0">
              <a:solidFill>
                <a:srgbClr val="404040"/>
              </a:solidFill>
              <a:latin typeface="Futura Medium" panose="00000400000000000000" pitchFamily="2" charset="0"/>
            </a:endParaRPr>
          </a:p>
        </p:txBody>
      </p:sp>
      <p:sp>
        <p:nvSpPr>
          <p:cNvPr id="12" name="Text Placeholder 2 rename 4"/>
          <p:cNvSpPr txBox="1">
            <a:spLocks/>
          </p:cNvSpPr>
          <p:nvPr/>
        </p:nvSpPr>
        <p:spPr>
          <a:xfrm>
            <a:off x="89502" y="2921484"/>
            <a:ext cx="2981245" cy="3326916"/>
          </a:xfrm>
          <a:prstGeom prst="rect">
            <a:avLst/>
          </a:prstGeom>
          <a:solidFill>
            <a:schemeClr val="bg1"/>
          </a:solidFill>
          <a:ln>
            <a:solidFill>
              <a:srgbClr val="2C2C2C"/>
            </a:solidFill>
          </a:ln>
        </p:spPr>
        <p:txBody>
          <a:bodyPr/>
          <a:lstStyle/>
          <a:p>
            <a:pPr algn="just" defTabSz="685800">
              <a:spcAft>
                <a:spcPts val="375"/>
              </a:spcAft>
              <a:defRPr/>
            </a:pPr>
            <a:r>
              <a:rPr lang="en-US" sz="788" b="1" u="sng" dirty="0">
                <a:solidFill>
                  <a:srgbClr val="404040"/>
                </a:solidFill>
                <a:latin typeface="Futura Medium" panose="00000400000000000000" pitchFamily="2" charset="0"/>
              </a:rPr>
              <a:t>Potential Benefits &amp; Measurement:</a:t>
            </a:r>
            <a:endParaRPr lang="en-GB" sz="788" dirty="0">
              <a:solidFill>
                <a:srgbClr val="404040"/>
              </a:solidFill>
              <a:latin typeface="Futura Medium" panose="00000400000000000000" pitchFamily="2" charset="0"/>
            </a:endParaRPr>
          </a:p>
          <a:p>
            <a:pPr marL="171450" indent="-171450" defTabSz="914378">
              <a:lnSpc>
                <a:spcPct val="113000"/>
              </a:lnSpc>
              <a:spcAft>
                <a:spcPts val="47"/>
              </a:spcAft>
              <a:buFont typeface="Wingdings" panose="05000000000000000000" pitchFamily="2" charset="2"/>
              <a:buChar char="§"/>
              <a:defRPr/>
            </a:pPr>
            <a:r>
              <a:rPr lang="en-US" sz="900" dirty="0"/>
              <a:t>Reduce exposure of LEH facilities to the risk of bush fires</a:t>
            </a:r>
          </a:p>
          <a:p>
            <a:pPr marL="171450" indent="-171450" defTabSz="914378">
              <a:lnSpc>
                <a:spcPct val="113000"/>
              </a:lnSpc>
              <a:spcAft>
                <a:spcPts val="47"/>
              </a:spcAft>
              <a:buFont typeface="Wingdings" panose="05000000000000000000" pitchFamily="2" charset="2"/>
              <a:buChar char="§"/>
              <a:defRPr/>
            </a:pPr>
            <a:r>
              <a:rPr lang="en-US" sz="900" dirty="0"/>
              <a:t>Deliver LEH OP17 CAPEX spend performance</a:t>
            </a:r>
            <a:r>
              <a:rPr lang="en-US" sz="900" dirty="0">
                <a:solidFill>
                  <a:srgbClr val="404040"/>
                </a:solidFill>
                <a:latin typeface="Futura Medium" panose="00000400000000000000" pitchFamily="2" charset="0"/>
              </a:rPr>
              <a:t>.</a:t>
            </a:r>
          </a:p>
        </p:txBody>
      </p:sp>
      <p:sp>
        <p:nvSpPr>
          <p:cNvPr id="3" name="TextBox 2"/>
          <p:cNvSpPr txBox="1"/>
          <p:nvPr/>
        </p:nvSpPr>
        <p:spPr>
          <a:xfrm>
            <a:off x="7229720" y="335403"/>
            <a:ext cx="1422762" cy="300082"/>
          </a:xfrm>
          <a:prstGeom prst="rect">
            <a:avLst/>
          </a:prstGeom>
          <a:solidFill>
            <a:schemeClr val="accent1"/>
          </a:solidFill>
        </p:spPr>
        <p:txBody>
          <a:bodyPr wrap="none" rtlCol="0">
            <a:spAutoFit/>
          </a:bodyPr>
          <a:lstStyle/>
          <a:p>
            <a:pPr defTabSz="685800"/>
            <a:r>
              <a:rPr lang="en-US" sz="1350" dirty="0">
                <a:solidFill>
                  <a:srgbClr val="000000"/>
                </a:solidFill>
                <a:latin typeface="Futura Medium" panose="00000400000000000000" pitchFamily="2" charset="0"/>
              </a:rPr>
              <a:t>Charter Template</a:t>
            </a:r>
          </a:p>
        </p:txBody>
      </p:sp>
      <p:sp>
        <p:nvSpPr>
          <p:cNvPr id="5" name="Slide Number Placeholder 4">
            <a:extLst>
              <a:ext uri="{FF2B5EF4-FFF2-40B4-BE49-F238E27FC236}">
                <a16:creationId xmlns:a16="http://schemas.microsoft.com/office/drawing/2014/main" id="{EEFB1023-1DB2-4E63-B7C4-EB80418B7921}"/>
              </a:ext>
            </a:extLst>
          </p:cNvPr>
          <p:cNvSpPr>
            <a:spLocks noGrp="1"/>
          </p:cNvSpPr>
          <p:nvPr>
            <p:ph type="sldNum" sz="quarter" idx="4"/>
          </p:nvPr>
        </p:nvSpPr>
        <p:spPr/>
        <p:txBody>
          <a:bodyPr/>
          <a:lstStyle/>
          <a:p>
            <a:pPr defTabSz="914378"/>
            <a:fld id="{D32BAE6A-B452-4007-8177-56DD051636F9}" type="slidenum">
              <a:rPr lang="en-GB" noProof="1">
                <a:solidFill>
                  <a:srgbClr val="404040"/>
                </a:solidFill>
              </a:rPr>
              <a:pPr defTabSz="914378"/>
              <a:t>1</a:t>
            </a:fld>
            <a:endParaRPr lang="en-GB" noProof="1">
              <a:solidFill>
                <a:srgbClr val="404040"/>
              </a:solidFill>
            </a:endParaRPr>
          </a:p>
        </p:txBody>
      </p:sp>
      <p:sp>
        <p:nvSpPr>
          <p:cNvPr id="6" name="Date Placeholder 5">
            <a:extLst>
              <a:ext uri="{FF2B5EF4-FFF2-40B4-BE49-F238E27FC236}">
                <a16:creationId xmlns:a16="http://schemas.microsoft.com/office/drawing/2014/main" id="{6E2FC81F-7C55-4E35-871B-E5662AAF827A}"/>
              </a:ext>
            </a:extLst>
          </p:cNvPr>
          <p:cNvSpPr>
            <a:spLocks noGrp="1"/>
          </p:cNvSpPr>
          <p:nvPr>
            <p:ph type="dt" sz="half" idx="2"/>
          </p:nvPr>
        </p:nvSpPr>
        <p:spPr/>
        <p:txBody>
          <a:bodyPr/>
          <a:lstStyle/>
          <a:p>
            <a:pPr>
              <a:defRPr/>
            </a:pPr>
            <a:r>
              <a:rPr lang="en-GB" noProof="1">
                <a:solidFill>
                  <a:srgbClr val="404040"/>
                </a:solidFill>
              </a:rPr>
              <a:t>Date Month 2016</a:t>
            </a:r>
          </a:p>
        </p:txBody>
      </p:sp>
      <p:sp>
        <p:nvSpPr>
          <p:cNvPr id="15" name="Text Placeholder 2 rename 5"/>
          <p:cNvSpPr txBox="1">
            <a:spLocks/>
          </p:cNvSpPr>
          <p:nvPr/>
        </p:nvSpPr>
        <p:spPr>
          <a:xfrm>
            <a:off x="6848639" y="4724400"/>
            <a:ext cx="2168366" cy="1524000"/>
          </a:xfrm>
          <a:prstGeom prst="rect">
            <a:avLst/>
          </a:prstGeom>
          <a:solidFill>
            <a:schemeClr val="bg1"/>
          </a:solidFill>
          <a:ln>
            <a:solidFill>
              <a:srgbClr val="2C2C2C"/>
            </a:solidFill>
          </a:ln>
        </p:spPr>
        <p:txBody>
          <a:bodyPr/>
          <a:lstStyle/>
          <a:p>
            <a:pPr defTabSz="914378">
              <a:spcBef>
                <a:spcPts val="225"/>
              </a:spcBef>
            </a:pPr>
            <a:r>
              <a:rPr lang="en-US" sz="825" dirty="0">
                <a:solidFill>
                  <a:srgbClr val="404040"/>
                </a:solidFill>
                <a:latin typeface="Futura Medium"/>
                <a:ea typeface="Times New Roman"/>
                <a:cs typeface="Times New Roman"/>
              </a:rPr>
              <a:t>Project Sponsor: AMIL (Oz</a:t>
            </a:r>
            <a:endParaRPr lang="en-GB" sz="825" dirty="0">
              <a:solidFill>
                <a:srgbClr val="404040"/>
              </a:solidFill>
              <a:latin typeface="Times New Roman"/>
              <a:ea typeface="Times New Roman"/>
            </a:endParaRPr>
          </a:p>
          <a:p>
            <a:pPr defTabSz="914378">
              <a:spcBef>
                <a:spcPts val="225"/>
              </a:spcBef>
            </a:pPr>
            <a:r>
              <a:rPr lang="en-US" sz="825" dirty="0">
                <a:solidFill>
                  <a:srgbClr val="404040"/>
                </a:solidFill>
                <a:latin typeface="Futura Medium"/>
                <a:ea typeface="Times New Roman"/>
                <a:cs typeface="Times New Roman"/>
              </a:rPr>
              <a:t>Implementation Lead: Salisu Hassan</a:t>
            </a:r>
            <a:endParaRPr lang="en-GB" sz="825" dirty="0">
              <a:solidFill>
                <a:srgbClr val="404040"/>
              </a:solidFill>
              <a:latin typeface="Times New Roman"/>
              <a:ea typeface="Times New Roman"/>
            </a:endParaRPr>
          </a:p>
          <a:p>
            <a:pPr defTabSz="914378">
              <a:spcBef>
                <a:spcPts val="225"/>
              </a:spcBef>
            </a:pPr>
            <a:r>
              <a:rPr lang="en-US" sz="825" dirty="0">
                <a:solidFill>
                  <a:srgbClr val="404040"/>
                </a:solidFill>
                <a:latin typeface="Futura Medium"/>
                <a:ea typeface="Times New Roman"/>
                <a:cs typeface="Times New Roman"/>
              </a:rPr>
              <a:t>Project Team: </a:t>
            </a:r>
            <a:r>
              <a:rPr lang="en-US" sz="825" dirty="0">
                <a:solidFill>
                  <a:srgbClr val="404040"/>
                </a:solidFill>
                <a:ea typeface="Times New Roman"/>
                <a:cs typeface="Times New Roman"/>
              </a:rPr>
              <a:t>Salisu Hassan (Focal point)</a:t>
            </a:r>
          </a:p>
          <a:p>
            <a:pPr defTabSz="914378">
              <a:spcBef>
                <a:spcPts val="225"/>
              </a:spcBef>
            </a:pPr>
            <a:r>
              <a:rPr lang="en-US" sz="825" dirty="0">
                <a:solidFill>
                  <a:srgbClr val="404040"/>
                </a:solidFill>
                <a:ea typeface="Times New Roman"/>
                <a:cs typeface="Times New Roman"/>
              </a:rPr>
              <a:t>Oluwole Ruth (AMIL)</a:t>
            </a:r>
          </a:p>
          <a:p>
            <a:pPr defTabSz="914378">
              <a:spcBef>
                <a:spcPts val="225"/>
              </a:spcBef>
            </a:pPr>
            <a:r>
              <a:rPr lang="en-US" sz="825" dirty="0">
                <a:solidFill>
                  <a:srgbClr val="404040"/>
                </a:solidFill>
                <a:ea typeface="Times New Roman"/>
                <a:cs typeface="Times New Roman"/>
              </a:rPr>
              <a:t>Boma </a:t>
            </a:r>
            <a:r>
              <a:rPr lang="en-US" sz="825" dirty="0" err="1">
                <a:solidFill>
                  <a:srgbClr val="404040"/>
                </a:solidFill>
                <a:ea typeface="Times New Roman"/>
                <a:cs typeface="Times New Roman"/>
              </a:rPr>
              <a:t>Alimina</a:t>
            </a:r>
            <a:r>
              <a:rPr lang="en-US" sz="825" dirty="0">
                <a:solidFill>
                  <a:srgbClr val="404040"/>
                </a:solidFill>
                <a:ea typeface="Times New Roman"/>
                <a:cs typeface="Times New Roman"/>
              </a:rPr>
              <a:t> (CSR)</a:t>
            </a:r>
          </a:p>
          <a:p>
            <a:pPr defTabSz="914378">
              <a:spcBef>
                <a:spcPts val="225"/>
              </a:spcBef>
            </a:pPr>
            <a:r>
              <a:rPr lang="en-US" sz="825" dirty="0">
                <a:solidFill>
                  <a:srgbClr val="404040"/>
                </a:solidFill>
                <a:ea typeface="Times New Roman"/>
                <a:cs typeface="Times New Roman"/>
              </a:rPr>
              <a:t>Matilda Braid (ImoR Contracts Support)</a:t>
            </a:r>
            <a:endParaRPr lang="en-US" sz="825" dirty="0">
              <a:solidFill>
                <a:srgbClr val="404040"/>
              </a:solidFill>
              <a:latin typeface="Futura Medium"/>
              <a:ea typeface="Times New Roman"/>
              <a:cs typeface="Times New Roman"/>
            </a:endParaRPr>
          </a:p>
          <a:p>
            <a:pPr defTabSz="914378">
              <a:spcBef>
                <a:spcPts val="225"/>
              </a:spcBef>
            </a:pPr>
            <a:r>
              <a:rPr lang="en-US" sz="825" dirty="0">
                <a:solidFill>
                  <a:srgbClr val="404040"/>
                </a:solidFill>
                <a:latin typeface="Futura Medium"/>
                <a:ea typeface="Times New Roman"/>
                <a:cs typeface="Times New Roman"/>
              </a:rPr>
              <a:t>.</a:t>
            </a:r>
            <a:endParaRPr lang="en-GB" sz="825" dirty="0">
              <a:solidFill>
                <a:srgbClr val="404040"/>
              </a:solidFill>
              <a:latin typeface="Times New Roman"/>
              <a:ea typeface="Times New Roman"/>
            </a:endParaRPr>
          </a:p>
        </p:txBody>
      </p:sp>
      <p:sp>
        <p:nvSpPr>
          <p:cNvPr id="7" name="Text Placeholder 2"/>
          <p:cNvSpPr txBox="1">
            <a:spLocks/>
          </p:cNvSpPr>
          <p:nvPr/>
        </p:nvSpPr>
        <p:spPr>
          <a:xfrm>
            <a:off x="89502" y="1066800"/>
            <a:ext cx="8920163" cy="1828800"/>
          </a:xfrm>
          <a:prstGeom prst="rect">
            <a:avLst/>
          </a:prstGeom>
          <a:solidFill>
            <a:schemeClr val="bg1"/>
          </a:solidFill>
          <a:ln>
            <a:solidFill>
              <a:srgbClr val="2C2C2C"/>
            </a:solidFill>
          </a:ln>
        </p:spPr>
        <p:txBody>
          <a:bodyPr/>
          <a:lstStyle/>
          <a:p>
            <a:pPr algn="just" defTabSz="685800">
              <a:spcAft>
                <a:spcPts val="375"/>
              </a:spcAft>
              <a:defRPr/>
            </a:pPr>
            <a:r>
              <a:rPr lang="en-GB" sz="825" b="1" u="sng" dirty="0">
                <a:solidFill>
                  <a:srgbClr val="404040"/>
                </a:solidFill>
                <a:latin typeface="Futura Medium" panose="00000400000000000000" pitchFamily="2" charset="0"/>
              </a:rPr>
              <a:t>Business Case/Objectives</a:t>
            </a:r>
            <a:r>
              <a:rPr lang="en-GB" sz="825" b="1" dirty="0">
                <a:solidFill>
                  <a:srgbClr val="404040"/>
                </a:solidFill>
                <a:latin typeface="Futura Medium" pitchFamily="2" charset="0"/>
                <a:cs typeface="Arial" charset="0"/>
              </a:rPr>
              <a:t>:</a:t>
            </a:r>
          </a:p>
          <a:p>
            <a:pPr marL="171450" indent="-171450" defTabSz="914378">
              <a:lnSpc>
                <a:spcPct val="113000"/>
              </a:lnSpc>
              <a:spcAft>
                <a:spcPts val="47"/>
              </a:spcAft>
              <a:buFont typeface="Wingdings" panose="05000000000000000000" pitchFamily="2" charset="2"/>
              <a:buChar char="§"/>
              <a:defRPr/>
            </a:pPr>
            <a:r>
              <a:rPr lang="en-US" sz="900" dirty="0"/>
              <a:t>The LEH has been provided with CAPEX funds in OP17 budget for the construction of Firebreaks at selected locations across the hub.</a:t>
            </a:r>
          </a:p>
          <a:p>
            <a:pPr marL="171450" indent="-171450" defTabSz="914378">
              <a:lnSpc>
                <a:spcPct val="113000"/>
              </a:lnSpc>
              <a:spcAft>
                <a:spcPts val="47"/>
              </a:spcAft>
              <a:buFont typeface="Wingdings" panose="05000000000000000000" pitchFamily="2" charset="2"/>
              <a:buChar char="§"/>
              <a:defRPr/>
            </a:pPr>
            <a:r>
              <a:rPr lang="en-US" sz="900" dirty="0"/>
              <a:t>This cadence project is meant to ensure optimal CAPEX spend allocated and mitigate bush fires exposure at select facilities across the hub.</a:t>
            </a:r>
          </a:p>
          <a:p>
            <a:pPr marL="171450" indent="-171450" defTabSz="914378">
              <a:lnSpc>
                <a:spcPct val="113000"/>
              </a:lnSpc>
              <a:spcAft>
                <a:spcPts val="47"/>
              </a:spcAft>
              <a:buFont typeface="Wingdings" panose="05000000000000000000" pitchFamily="2" charset="2"/>
              <a:buChar char="§"/>
              <a:defRPr/>
            </a:pPr>
            <a:r>
              <a:rPr lang="en-US" sz="900" dirty="0"/>
              <a:t>The selected Land East Locations are (Agbada AGG, IMOR AGG, Okoloma remote manifold and  AFAM wells 8, 9, 22, 23).</a:t>
            </a:r>
          </a:p>
          <a:p>
            <a:pPr defTabSz="914378">
              <a:lnSpc>
                <a:spcPct val="113000"/>
              </a:lnSpc>
              <a:spcAft>
                <a:spcPts val="47"/>
              </a:spcAft>
              <a:defRPr/>
            </a:pPr>
            <a:endParaRPr lang="en-US" sz="900" dirty="0"/>
          </a:p>
          <a:p>
            <a:pPr defTabSz="914378">
              <a:lnSpc>
                <a:spcPct val="113000"/>
              </a:lnSpc>
              <a:spcAft>
                <a:spcPts val="47"/>
              </a:spcAft>
              <a:defRPr/>
            </a:pPr>
            <a:r>
              <a:rPr lang="en-US" sz="900" dirty="0"/>
              <a:t>Benefits:</a:t>
            </a:r>
          </a:p>
          <a:p>
            <a:pPr marL="171450" indent="-171450" defTabSz="914378">
              <a:lnSpc>
                <a:spcPct val="113000"/>
              </a:lnSpc>
              <a:spcAft>
                <a:spcPts val="47"/>
              </a:spcAft>
              <a:buFont typeface="Wingdings" panose="05000000000000000000" pitchFamily="2" charset="2"/>
              <a:buChar char="§"/>
              <a:defRPr/>
            </a:pPr>
            <a:r>
              <a:rPr lang="en-US" sz="900" dirty="0"/>
              <a:t>Reduce exposure of LEH facilities to the risk of bush fires</a:t>
            </a:r>
          </a:p>
          <a:p>
            <a:pPr marL="171450" indent="-171450" defTabSz="914378">
              <a:lnSpc>
                <a:spcPct val="113000"/>
              </a:lnSpc>
              <a:spcAft>
                <a:spcPts val="47"/>
              </a:spcAft>
              <a:buFont typeface="Wingdings" panose="05000000000000000000" pitchFamily="2" charset="2"/>
              <a:buChar char="§"/>
              <a:defRPr/>
            </a:pPr>
            <a:r>
              <a:rPr lang="en-US" sz="900" dirty="0"/>
              <a:t>Deliver LEH OP17 CAPEX spend performance</a:t>
            </a:r>
            <a:endParaRPr lang="en-GB" altLang="en-US" sz="900" dirty="0">
              <a:solidFill>
                <a:srgbClr val="404040"/>
              </a:solidFill>
              <a:latin typeface="Futura Medium"/>
            </a:endParaRPr>
          </a:p>
        </p:txBody>
      </p:sp>
    </p:spTree>
    <p:extLst>
      <p:ext uri="{BB962C8B-B14F-4D97-AF65-F5344CB8AC3E}">
        <p14:creationId xmlns:p14="http://schemas.microsoft.com/office/powerpoint/2010/main" val="34057088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Autofit/>
          </a:bodyPr>
          <a:lstStyle/>
          <a:p>
            <a:r>
              <a:rPr lang="en-CA" sz="2100" dirty="0">
                <a:latin typeface="Futura Bold" panose="00000900000000000000" pitchFamily="2" charset="0"/>
              </a:rPr>
              <a:t>L1 – L5 Gates</a:t>
            </a:r>
          </a:p>
        </p:txBody>
      </p:sp>
      <p:pic>
        <p:nvPicPr>
          <p:cNvPr id="206850"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21550" y="1826983"/>
            <a:ext cx="7040742" cy="401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24F0F332-4D2B-4214-8699-AD6E2E2CB136}"/>
              </a:ext>
            </a:extLst>
          </p:cNvPr>
          <p:cNvSpPr>
            <a:spLocks noGrp="1"/>
          </p:cNvSpPr>
          <p:nvPr>
            <p:ph type="sldNum" sz="quarter" idx="4"/>
          </p:nvPr>
        </p:nvSpPr>
        <p:spPr/>
        <p:txBody>
          <a:bodyPr/>
          <a:lstStyle/>
          <a:p>
            <a:pPr defTabSz="914378"/>
            <a:fld id="{D32BAE6A-B452-4007-8177-56DD051636F9}" type="slidenum">
              <a:rPr lang="en-GB" noProof="1">
                <a:solidFill>
                  <a:srgbClr val="404040"/>
                </a:solidFill>
              </a:rPr>
              <a:pPr defTabSz="914378"/>
              <a:t>2</a:t>
            </a:fld>
            <a:endParaRPr lang="en-GB" noProof="1">
              <a:solidFill>
                <a:srgbClr val="404040"/>
              </a:solidFill>
            </a:endParaRPr>
          </a:p>
        </p:txBody>
      </p:sp>
      <p:sp>
        <p:nvSpPr>
          <p:cNvPr id="6" name="Date Placeholder 5">
            <a:extLst>
              <a:ext uri="{FF2B5EF4-FFF2-40B4-BE49-F238E27FC236}">
                <a16:creationId xmlns:a16="http://schemas.microsoft.com/office/drawing/2014/main" id="{AD811DBA-A1F2-4219-970D-9BAEB1D328C9}"/>
              </a:ext>
            </a:extLst>
          </p:cNvPr>
          <p:cNvSpPr>
            <a:spLocks noGrp="1"/>
          </p:cNvSpPr>
          <p:nvPr>
            <p:ph type="dt" sz="half" idx="2"/>
          </p:nvPr>
        </p:nvSpPr>
        <p:spPr/>
        <p:txBody>
          <a:bodyPr/>
          <a:lstStyle/>
          <a:p>
            <a:pPr>
              <a:defRPr/>
            </a:pPr>
            <a:r>
              <a:rPr lang="en-GB" noProof="1">
                <a:solidFill>
                  <a:srgbClr val="404040"/>
                </a:solidFill>
              </a:rPr>
              <a:t>Date Month 2016</a:t>
            </a:r>
          </a:p>
        </p:txBody>
      </p:sp>
    </p:spTree>
    <p:extLst>
      <p:ext uri="{BB962C8B-B14F-4D97-AF65-F5344CB8AC3E}">
        <p14:creationId xmlns:p14="http://schemas.microsoft.com/office/powerpoint/2010/main" val="23048723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5597674"/>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4" id="{12D2936B-ECEB-48BC-96D4-167E39C69A90}" vid="{F6A45887-BFEC-4A05-8CA7-4E4BA58EA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1911</TotalTime>
  <Words>345</Words>
  <Application>Microsoft Office PowerPoint</Application>
  <PresentationFormat>On-screen Show (4:3)</PresentationFormat>
  <Paragraphs>50</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Futura Bold</vt:lpstr>
      <vt:lpstr>Futura Medium</vt:lpstr>
      <vt:lpstr>Times New Roman</vt:lpstr>
      <vt:lpstr>Wingdings</vt:lpstr>
      <vt:lpstr>Shell layouts with footer</vt:lpstr>
      <vt:lpstr>Project Title: Construction of Fire Breaks at Selected LEH Location (#11398) </vt:lpstr>
      <vt:lpstr>L1 – L5 Gates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UTILIZE MOTION-SENSITIVE LIGHTING SYSTEMS AND CONSOLIDATE OFFICE SPACE DURING OFF-PERIODS</dc:title>
  <dc:creator>SPDC LEH IMOR OH SPDC-UPO/G/PLI</dc:creator>
  <cp:lastModifiedBy>Salisu, Hassan S SPDC-UPO/G/PLI</cp:lastModifiedBy>
  <cp:revision>31</cp:revision>
  <dcterms:created xsi:type="dcterms:W3CDTF">2006-08-16T00:00:00Z</dcterms:created>
  <dcterms:modified xsi:type="dcterms:W3CDTF">2018-06-01T10:58:56Z</dcterms:modified>
</cp:coreProperties>
</file>