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145706416" r:id="rId2"/>
  </p:sldIdLst>
  <p:sldSz cx="12192000" cy="6858000"/>
  <p:notesSz cx="6858000" cy="9144000"/>
  <p:embeddedFontLst>
    <p:embeddedFont>
      <p:font typeface="Bauhaus 93" panose="04030905020B02020C02" pitchFamily="8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D2173-97F9-48CE-B45B-18833DB42B78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BDD40-8E09-4139-AE0B-31EB85F28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39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6797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646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  <a:alpha val="176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746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82679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Ref idx="1001">
        <a:schemeClr val="bg2"/>
      </p:bgRef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2577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06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/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4119514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95424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04486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024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66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32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378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372776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4583576" y="975601"/>
            <a:ext cx="738456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PROPOSED SOLUTION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Perform inhouse training for civil inspectors using TA 2 as trainer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Estimate the cost of savings in terms of using In house and online training resources.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Achieve TA certification for at least 2 contract personnel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1265598" y="0"/>
            <a:ext cx="9777839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Bauhaus 93" panose="04030905020B02020C02" pitchFamily="82" charset="0"/>
                <a:ea typeface="Roboto" panose="02000000000000000000" pitchFamily="2" charset="0"/>
              </a:rPr>
              <a:t>Civil Structures DIY Design, Training and Implementation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5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9645760" y="3932127"/>
            <a:ext cx="2322376" cy="26102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362983" y="975601"/>
            <a:ext cx="410997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skillset for civil structural asset integrity are relatively new and not easily assessable in textbooks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Civil Inspectors perform many structural integrity assessments, and their skill sets vary for different civil SCEs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There is an opportunity to perform upskilling and training using inhouse solution</a:t>
            </a:r>
          </a:p>
        </p:txBody>
      </p:sp>
      <p:sp>
        <p:nvSpPr>
          <p:cNvPr id="471" name="Google Shape;471;p43"/>
          <p:cNvSpPr/>
          <p:nvPr/>
        </p:nvSpPr>
        <p:spPr>
          <a:xfrm>
            <a:off x="9796008" y="6162040"/>
            <a:ext cx="332165" cy="28853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362983" y="3921523"/>
            <a:ext cx="8433245" cy="26209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POTENTIAL BENEFIT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Cost savings from inhouse trainings_N200,000 x 4 = N800,000 = $1904.76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Improved competence level for inspectors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Achieve TA certification  and in role performance for contractor staff</a:t>
            </a:r>
          </a:p>
        </p:txBody>
      </p:sp>
      <p:sp>
        <p:nvSpPr>
          <p:cNvPr id="470" name="Google Shape;470;p43"/>
          <p:cNvSpPr/>
          <p:nvPr/>
        </p:nvSpPr>
        <p:spPr>
          <a:xfrm>
            <a:off x="3887225" y="1132508"/>
            <a:ext cx="340396" cy="2241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1413605" y="1028505"/>
            <a:ext cx="415415" cy="33216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2" name="Google Shape;472;p43"/>
          <p:cNvGrpSpPr/>
          <p:nvPr/>
        </p:nvGrpSpPr>
        <p:grpSpPr>
          <a:xfrm>
            <a:off x="7916934" y="3998309"/>
            <a:ext cx="417700" cy="315145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4" name="Google Shape;457;p43">
            <a:extLst>
              <a:ext uri="{FF2B5EF4-FFF2-40B4-BE49-F238E27FC236}">
                <a16:creationId xmlns:a16="http://schemas.microsoft.com/office/drawing/2014/main" id="{6A3D40D8-7972-45F5-B07B-97B5103AE1EA}"/>
              </a:ext>
            </a:extLst>
          </p:cNvPr>
          <p:cNvSpPr txBox="1">
            <a:spLocks/>
          </p:cNvSpPr>
          <p:nvPr/>
        </p:nvSpPr>
        <p:spPr>
          <a:xfrm>
            <a:off x="10128174" y="6095469"/>
            <a:ext cx="1839961" cy="4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CIVIL META TEAM</a:t>
            </a:r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EB50F911-AFF2-426F-BED1-748BF2FC6D1E}"/>
              </a:ext>
            </a:extLst>
          </p:cNvPr>
          <p:cNvSpPr/>
          <p:nvPr/>
        </p:nvSpPr>
        <p:spPr>
          <a:xfrm>
            <a:off x="9768040" y="4360845"/>
            <a:ext cx="2180736" cy="1695778"/>
          </a:xfrm>
          <a:prstGeom prst="star3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8F2B87-1BC9-4689-94D0-014D1664124E}"/>
              </a:ext>
            </a:extLst>
          </p:cNvPr>
          <p:cNvSpPr txBox="1"/>
          <p:nvPr/>
        </p:nvSpPr>
        <p:spPr>
          <a:xfrm>
            <a:off x="4638230" y="2784164"/>
            <a:ext cx="6700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IMPLEMENTATION PLAN &amp; VALUE DRIVERS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Identify training gaps for civil inspection team       (L1) 	  –   End Feb 	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Design and build up training plan                              (L2)	  -     End  Apr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Execute training plan and achieve cost savings      (L3)                          -    End June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Receive feedback on training improvement areas	  (L4)	  -     End  August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6376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192</Words>
  <Application>Microsoft Office PowerPoint</Application>
  <PresentationFormat>Widescreen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Dosis</vt:lpstr>
      <vt:lpstr>Arial</vt:lpstr>
      <vt:lpstr>Roboto</vt:lpstr>
      <vt:lpstr>Calibri</vt:lpstr>
      <vt:lpstr>Bauhaus 93</vt:lpstr>
      <vt:lpstr>William template</vt:lpstr>
      <vt:lpstr>Civil Structures DIY Design, Training and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Structures DIY Design, Training and Implementation</dc:title>
  <dc:creator>Uduka, Okoro SPDC-UPC/G/UST</dc:creator>
  <cp:lastModifiedBy>Uduka, Okoro SPDC-UPC/G/UST</cp:lastModifiedBy>
  <cp:revision>1</cp:revision>
  <dcterms:created xsi:type="dcterms:W3CDTF">2022-02-10T12:54:32Z</dcterms:created>
  <dcterms:modified xsi:type="dcterms:W3CDTF">2022-02-10T12:55:26Z</dcterms:modified>
</cp:coreProperties>
</file>