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47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667"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ED399-3317-409C-ABD2-82598D3E063B}" type="datetimeFigureOut">
              <a:rPr lang="en-GB" smtClean="0"/>
              <a:t>07/02/2022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5EA2F-0635-4F42-8676-CB413CD0ADA1}" type="slidenum">
              <a:rPr lang="en-GB" smtClean="0"/>
              <a:t>‹#›</a:t>
            </a:fld>
            <a:endParaRPr lang="en-GB"/>
          </a:p>
        </p:txBody>
      </p:sp>
    </p:spTree>
    <p:extLst>
      <p:ext uri="{BB962C8B-B14F-4D97-AF65-F5344CB8AC3E}">
        <p14:creationId xmlns:p14="http://schemas.microsoft.com/office/powerpoint/2010/main" val="243575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5EA2F-0635-4F42-8676-CB413CD0ADA1}" type="slidenum">
              <a:rPr lang="en-GB" smtClean="0"/>
              <a:t>1</a:t>
            </a:fld>
            <a:endParaRPr lang="en-GB"/>
          </a:p>
        </p:txBody>
      </p:sp>
    </p:spTree>
    <p:extLst>
      <p:ext uri="{BB962C8B-B14F-4D97-AF65-F5344CB8AC3E}">
        <p14:creationId xmlns:p14="http://schemas.microsoft.com/office/powerpoint/2010/main" val="434970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622078" y="1304229"/>
            <a:ext cx="9357895" cy="5085919"/>
          </a:xfrm>
          <a:prstGeom prst="rect">
            <a:avLst/>
          </a:prstGeom>
          <a:solidFill>
            <a:srgbClr val="FCEDA2"/>
          </a:solidFill>
          <a:ln w="9525">
            <a:noFill/>
            <a:miter lim="800000"/>
            <a:headEnd/>
            <a:tailEnd/>
          </a:ln>
        </p:spPr>
        <p:txBody>
          <a:bodyPr wrap="none" lIns="95447" tIns="47723" rIns="95447" bIns="47723" anchor="ctr"/>
          <a:lstStyle/>
          <a:p>
            <a:pPr defTabSz="954419"/>
            <a:r>
              <a:rPr lang="en-US" sz="1904"/>
              <a:t> </a:t>
            </a:r>
          </a:p>
        </p:txBody>
      </p:sp>
      <p:sp>
        <p:nvSpPr>
          <p:cNvPr id="5" name="Rectangle 4"/>
          <p:cNvSpPr>
            <a:spLocks noChangeArrowheads="1"/>
          </p:cNvSpPr>
          <p:nvPr/>
        </p:nvSpPr>
        <p:spPr bwMode="auto">
          <a:xfrm flipH="1">
            <a:off x="2062303" y="226009"/>
            <a:ext cx="9414933" cy="5038413"/>
          </a:xfrm>
          <a:prstGeom prst="rect">
            <a:avLst/>
          </a:prstGeom>
          <a:solidFill>
            <a:srgbClr val="FAE374"/>
          </a:solidFill>
          <a:ln w="9525">
            <a:noFill/>
            <a:miter lim="800000"/>
            <a:headEnd/>
            <a:tailEnd/>
          </a:ln>
        </p:spPr>
        <p:txBody>
          <a:bodyPr wrap="none" lIns="95447" tIns="47723" rIns="95447" bIns="47723" anchor="ctr"/>
          <a:lstStyle/>
          <a:p>
            <a:pPr defTabSz="954419"/>
            <a:endParaRPr lang="en-US" sz="1904"/>
          </a:p>
        </p:txBody>
      </p:sp>
      <p:sp>
        <p:nvSpPr>
          <p:cNvPr id="6" name="Rectangle 4"/>
          <p:cNvSpPr>
            <a:spLocks noChangeArrowheads="1"/>
          </p:cNvSpPr>
          <p:nvPr/>
        </p:nvSpPr>
        <p:spPr bwMode="auto">
          <a:xfrm flipH="1">
            <a:off x="2062302" y="1304230"/>
            <a:ext cx="7921235" cy="3960193"/>
          </a:xfrm>
          <a:prstGeom prst="rect">
            <a:avLst/>
          </a:prstGeom>
          <a:solidFill>
            <a:schemeClr val="bg2"/>
          </a:solidFill>
          <a:ln w="9525">
            <a:noFill/>
            <a:miter lim="800000"/>
            <a:headEnd/>
            <a:tailEnd/>
          </a:ln>
        </p:spPr>
        <p:txBody>
          <a:bodyPr wrap="none" lIns="95447" tIns="47723" rIns="95447" bIns="47723" anchor="ctr"/>
          <a:lstStyle/>
          <a:p>
            <a:pPr defTabSz="954419"/>
            <a:endParaRPr lang="en-US" sz="1904"/>
          </a:p>
        </p:txBody>
      </p:sp>
      <p:pic>
        <p:nvPicPr>
          <p:cNvPr id="7" name="Picture 11" descr="X:\Live Client Projects\Shell_template_boilerplates_161109\client\Amends\Shell-2010-Pecten-RGBpc.gif"/>
          <p:cNvPicPr>
            <a:picLocks noChangeAspect="1" noChangeArrowheads="1"/>
          </p:cNvPicPr>
          <p:nvPr/>
        </p:nvPicPr>
        <p:blipFill>
          <a:blip r:embed="rId2" cstate="print"/>
          <a:srcRect/>
          <a:stretch>
            <a:fillRect/>
          </a:stretch>
        </p:blipFill>
        <p:spPr bwMode="auto">
          <a:xfrm>
            <a:off x="630989" y="287910"/>
            <a:ext cx="957180" cy="666511"/>
          </a:xfrm>
          <a:prstGeom prst="rect">
            <a:avLst/>
          </a:prstGeom>
          <a:noFill/>
          <a:ln w="9525">
            <a:noFill/>
            <a:miter lim="800000"/>
            <a:headEnd/>
            <a:tailEnd/>
          </a:ln>
        </p:spPr>
      </p:pic>
      <p:sp>
        <p:nvSpPr>
          <p:cNvPr id="39944" name="Rectangle 8"/>
          <p:cNvSpPr>
            <a:spLocks noGrp="1" noChangeArrowheads="1"/>
          </p:cNvSpPr>
          <p:nvPr>
            <p:ph type="ctrTitle" sz="quarter"/>
          </p:nvPr>
        </p:nvSpPr>
        <p:spPr>
          <a:xfrm>
            <a:off x="2261938" y="1400680"/>
            <a:ext cx="7559396" cy="781496"/>
          </a:xfrm>
          <a:noFill/>
          <a:ln w="9525">
            <a:noFill/>
          </a:ln>
        </p:spPr>
        <p:txBody>
          <a:bodyPr lIns="0" tIns="0"/>
          <a:lstStyle>
            <a:lvl1pPr>
              <a:defRPr b="1"/>
            </a:lvl1pPr>
          </a:lstStyle>
          <a:p>
            <a:br>
              <a:rPr lang="en-US"/>
            </a:br>
            <a:endParaRPr lang="en-US"/>
          </a:p>
        </p:txBody>
      </p:sp>
      <p:sp>
        <p:nvSpPr>
          <p:cNvPr id="39945" name="Rectangle 9"/>
          <p:cNvSpPr>
            <a:spLocks noGrp="1" noChangeArrowheads="1"/>
          </p:cNvSpPr>
          <p:nvPr>
            <p:ph type="subTitle" sz="quarter" idx="1"/>
          </p:nvPr>
        </p:nvSpPr>
        <p:spPr>
          <a:xfrm>
            <a:off x="2265503" y="2848864"/>
            <a:ext cx="3596996" cy="1619489"/>
          </a:xfrm>
          <a:ln/>
        </p:spPr>
        <p:txBody>
          <a:bodyPr/>
          <a:lstStyle>
            <a:lvl1pPr marL="0" indent="0">
              <a:buFont typeface="Wingdings" pitchFamily="2" charset="2"/>
              <a:buNone/>
              <a:defRPr sz="1904"/>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fld id="{097533FF-52B7-4371-9A57-7ACCE9BD9B5E}" type="datetime1">
              <a:rPr lang="en-US" smtClean="0"/>
              <a:t>2/7/2022</a:t>
            </a:fld>
            <a:endParaRPr lang="en-US"/>
          </a:p>
        </p:txBody>
      </p:sp>
      <p:sp>
        <p:nvSpPr>
          <p:cNvPr id="9" name="Rectangle 6"/>
          <p:cNvSpPr>
            <a:spLocks noGrp="1" noChangeArrowheads="1"/>
          </p:cNvSpPr>
          <p:nvPr>
            <p:ph type="sldNum" sz="quarter" idx="11"/>
          </p:nvPr>
        </p:nvSpPr>
        <p:spPr/>
        <p:txBody>
          <a:bodyPr/>
          <a:lstStyle>
            <a:lvl1pPr>
              <a:defRPr sz="816"/>
            </a:lvl1pPr>
          </a:lstStyle>
          <a:p>
            <a:fld id="{761EFAF6-4E74-4E60-A214-5913C86A497A}" type="slidenum">
              <a:rPr lang="en-US"/>
              <a:pPr/>
              <a:t>‹#›</a:t>
            </a:fld>
            <a:endParaRPr lang="en-US"/>
          </a:p>
        </p:txBody>
      </p:sp>
    </p:spTree>
    <p:extLst>
      <p:ext uri="{BB962C8B-B14F-4D97-AF65-F5344CB8AC3E}">
        <p14:creationId xmlns:p14="http://schemas.microsoft.com/office/powerpoint/2010/main" val="299681353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43148263-5F97-4509-AB88-0BC306C22B81}" type="datetime1">
              <a:rPr lang="en-US" smtClean="0"/>
              <a:t>2/7/2022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7D0C79C6-B90D-4C44-8264-AF9083A042A8}"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9039837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1047" y="256240"/>
            <a:ext cx="1395010" cy="6125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173" y="256240"/>
            <a:ext cx="8464884" cy="6125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75F0BE9-B16E-4860-A6A6-39135D484E5A}" type="datetime1">
              <a:rPr lang="en-US" smtClean="0"/>
              <a:t>2/7/2022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BFDB39FB-7281-4679-BDDC-C85041A576F3}"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8300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3172" y="256240"/>
            <a:ext cx="11512884" cy="453514"/>
          </a:xfrm>
        </p:spPr>
        <p:txBody>
          <a:bodyPr/>
          <a:lstStyle/>
          <a:p>
            <a:r>
              <a:rPr lang="en-US"/>
              <a:t>Click to edit Master title style</a:t>
            </a:r>
          </a:p>
        </p:txBody>
      </p:sp>
      <p:sp>
        <p:nvSpPr>
          <p:cNvPr id="3" name="ClipArt Placeholder 2"/>
          <p:cNvSpPr>
            <a:spLocks noGrp="1"/>
          </p:cNvSpPr>
          <p:nvPr>
            <p:ph type="clipArt" sz="half" idx="1"/>
          </p:nvPr>
        </p:nvSpPr>
        <p:spPr>
          <a:xfrm>
            <a:off x="1199594" y="1309988"/>
            <a:ext cx="5078217" cy="5071523"/>
          </a:xfrm>
        </p:spPr>
        <p:txBody>
          <a:bodyPr/>
          <a:lstStyle/>
          <a:p>
            <a:pPr lvl="0"/>
            <a:endParaRPr lang="en-US" noProof="0"/>
          </a:p>
        </p:txBody>
      </p:sp>
      <p:sp>
        <p:nvSpPr>
          <p:cNvPr id="4" name="Text Placeholder 3"/>
          <p:cNvSpPr>
            <a:spLocks noGrp="1"/>
          </p:cNvSpPr>
          <p:nvPr>
            <p:ph type="body" sz="half" idx="2"/>
          </p:nvPr>
        </p:nvSpPr>
        <p:spPr>
          <a:xfrm>
            <a:off x="6448926" y="1309988"/>
            <a:ext cx="5078218" cy="50715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B5FEA303-3EB7-4113-8FA2-EC9A8849EBEB}" type="datetime1">
              <a:rPr lang="en-US" smtClean="0"/>
              <a:t>2/7/2022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E29C4E78-A0A4-43FA-B6FD-4A782BE37258}"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0321724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DBC24CF-3C7C-4C17-AA34-6D4A316C31C6}" type="datetime1">
              <a:rPr lang="en-US" smtClean="0"/>
              <a:t>2/7/2022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025A4B6A-80EE-42E6-A24C-241343ACCFA3}"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6994054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527" y="4406453"/>
            <a:ext cx="10363200" cy="620932"/>
          </a:xfrm>
        </p:spPr>
        <p:txBody>
          <a:bodyPr/>
          <a:lstStyle>
            <a:lvl1pPr algn="l">
              <a:defRPr sz="3627" b="1" cap="all"/>
            </a:lvl1pPr>
          </a:lstStyle>
          <a:p>
            <a:r>
              <a:rPr lang="en-US"/>
              <a:t>Click to edit Master title style</a:t>
            </a:r>
          </a:p>
        </p:txBody>
      </p:sp>
      <p:sp>
        <p:nvSpPr>
          <p:cNvPr id="3" name="Text Placeholder 2"/>
          <p:cNvSpPr>
            <a:spLocks noGrp="1"/>
          </p:cNvSpPr>
          <p:nvPr>
            <p:ph type="body" idx="1"/>
          </p:nvPr>
        </p:nvSpPr>
        <p:spPr>
          <a:xfrm>
            <a:off x="962527" y="2906445"/>
            <a:ext cx="10363200" cy="1500008"/>
          </a:xfrm>
        </p:spPr>
        <p:txBody>
          <a:bodyPr anchor="b"/>
          <a:lstStyle>
            <a:lvl1pPr marL="0" indent="0">
              <a:buNone/>
              <a:defRPr sz="1814"/>
            </a:lvl1pPr>
            <a:lvl2pPr marL="414589" indent="0">
              <a:buNone/>
              <a:defRPr sz="1632"/>
            </a:lvl2pPr>
            <a:lvl3pPr marL="829178" indent="0">
              <a:buNone/>
              <a:defRPr sz="1451"/>
            </a:lvl3pPr>
            <a:lvl4pPr marL="1243767" indent="0">
              <a:buNone/>
              <a:defRPr sz="1270"/>
            </a:lvl4pPr>
            <a:lvl5pPr marL="1658356" indent="0">
              <a:buNone/>
              <a:defRPr sz="1270"/>
            </a:lvl5pPr>
            <a:lvl6pPr marL="2072945" indent="0">
              <a:buNone/>
              <a:defRPr sz="1270"/>
            </a:lvl6pPr>
            <a:lvl7pPr marL="2487534" indent="0">
              <a:buNone/>
              <a:defRPr sz="1270"/>
            </a:lvl7pPr>
            <a:lvl8pPr marL="2902123" indent="0">
              <a:buNone/>
              <a:defRPr sz="1270"/>
            </a:lvl8pPr>
            <a:lvl9pPr marL="3316712" indent="0">
              <a:buNone/>
              <a:defRPr sz="127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E437B7A-8F31-45FC-B7BF-A82FB4493C2F}" type="datetime1">
              <a:rPr lang="en-US" smtClean="0"/>
              <a:t>2/7/2022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F0EF1813-C645-4581-9C8F-B01378F63767}"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1724422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99594" y="1309988"/>
            <a:ext cx="5078217" cy="5071523"/>
          </a:xfrm>
        </p:spPr>
        <p:txBody>
          <a:bodyPr/>
          <a:lstStyle>
            <a:lvl1pPr>
              <a:defRPr sz="2539"/>
            </a:lvl1pPr>
            <a:lvl2pPr>
              <a:defRPr sz="2176"/>
            </a:lvl2pPr>
            <a:lvl3pPr>
              <a:defRPr sz="1814"/>
            </a:lvl3pPr>
            <a:lvl4pPr>
              <a:defRPr sz="1632"/>
            </a:lvl4pPr>
            <a:lvl5pPr>
              <a:defRPr sz="1632"/>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48926" y="1309988"/>
            <a:ext cx="5078218" cy="5071523"/>
          </a:xfrm>
        </p:spPr>
        <p:txBody>
          <a:bodyPr/>
          <a:lstStyle>
            <a:lvl1pPr>
              <a:defRPr sz="2539"/>
            </a:lvl1pPr>
            <a:lvl2pPr>
              <a:defRPr sz="2176"/>
            </a:lvl2pPr>
            <a:lvl3pPr>
              <a:defRPr sz="1814"/>
            </a:lvl3pPr>
            <a:lvl4pPr>
              <a:defRPr sz="1632"/>
            </a:lvl4pPr>
            <a:lvl5pPr>
              <a:defRPr sz="1632"/>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C6548529-0F8C-40AD-BD99-69D3D79E34F1}" type="datetime1">
              <a:rPr lang="en-US" smtClean="0"/>
              <a:t>2/7/2022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7347A2A1-6D74-41B4-8E86-4035EFD422AB}"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6022261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4"/>
            <a:ext cx="10972800" cy="45351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4557"/>
            <a:ext cx="5386582" cy="640599"/>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Click to edit Master text styles</a:t>
            </a:r>
          </a:p>
        </p:txBody>
      </p:sp>
      <p:sp>
        <p:nvSpPr>
          <p:cNvPr id="4" name="Content Placeholder 3"/>
          <p:cNvSpPr>
            <a:spLocks noGrp="1"/>
          </p:cNvSpPr>
          <p:nvPr>
            <p:ph sz="half" idx="2"/>
          </p:nvPr>
        </p:nvSpPr>
        <p:spPr>
          <a:xfrm>
            <a:off x="609601" y="2175156"/>
            <a:ext cx="5386582" cy="3951555"/>
          </a:xfrm>
        </p:spPr>
        <p:txBody>
          <a:bodyPr/>
          <a:lstStyle>
            <a:lvl1pPr>
              <a:defRPr sz="2176"/>
            </a:lvl1pPr>
            <a:lvl2pPr>
              <a:defRPr sz="1814"/>
            </a:lvl2pPr>
            <a:lvl3pPr>
              <a:defRPr sz="1632"/>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036" y="1534557"/>
            <a:ext cx="5388364" cy="640599"/>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Click to edit Master text styles</a:t>
            </a:r>
          </a:p>
        </p:txBody>
      </p:sp>
      <p:sp>
        <p:nvSpPr>
          <p:cNvPr id="6" name="Content Placeholder 5"/>
          <p:cNvSpPr>
            <a:spLocks noGrp="1"/>
          </p:cNvSpPr>
          <p:nvPr>
            <p:ph sz="quarter" idx="4"/>
          </p:nvPr>
        </p:nvSpPr>
        <p:spPr>
          <a:xfrm>
            <a:off x="6194036" y="2175156"/>
            <a:ext cx="5388364" cy="3951555"/>
          </a:xfrm>
        </p:spPr>
        <p:txBody>
          <a:bodyPr/>
          <a:lstStyle>
            <a:lvl1pPr>
              <a:defRPr sz="2176"/>
            </a:lvl1pPr>
            <a:lvl2pPr>
              <a:defRPr sz="1814"/>
            </a:lvl2pPr>
            <a:lvl3pPr>
              <a:defRPr sz="1632"/>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6E6D01BD-83BC-4B67-831F-132B6950456A}" type="datetime1">
              <a:rPr lang="en-US" smtClean="0"/>
              <a:t>2/7/2022</a:t>
            </a:fld>
            <a:endParaRPr lang="en-US"/>
          </a:p>
        </p:txBody>
      </p:sp>
      <p:sp>
        <p:nvSpPr>
          <p:cNvPr id="8" name="Rectangle 6"/>
          <p:cNvSpPr>
            <a:spLocks noGrp="1" noChangeArrowheads="1"/>
          </p:cNvSpPr>
          <p:nvPr>
            <p:ph type="sldNum" sz="quarter" idx="11"/>
          </p:nvPr>
        </p:nvSpPr>
        <p:spPr>
          <a:ln/>
        </p:spPr>
        <p:txBody>
          <a:bodyPr/>
          <a:lstStyle>
            <a:lvl1pPr>
              <a:defRPr/>
            </a:lvl1pPr>
          </a:lstStyle>
          <a:p>
            <a:fld id="{17A20087-322C-4B4D-B3D6-7F719575BB47}" type="slidenum">
              <a:rPr lang="en-US"/>
              <a:pPr/>
              <a:t>‹#›</a:t>
            </a:fld>
            <a:endParaRPr lang="en-US"/>
          </a:p>
        </p:txBody>
      </p:sp>
      <p:sp>
        <p:nvSpPr>
          <p:cNvPr id="9"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1836202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52803AE-F1D1-4FA8-BFAF-FD9915BBAE50}" type="datetime1">
              <a:rPr lang="en-US" smtClean="0"/>
              <a:t>2/7/2022</a:t>
            </a:fld>
            <a:endParaRPr lang="en-US"/>
          </a:p>
        </p:txBody>
      </p:sp>
      <p:sp>
        <p:nvSpPr>
          <p:cNvPr id="4" name="Rectangle 6"/>
          <p:cNvSpPr>
            <a:spLocks noGrp="1" noChangeArrowheads="1"/>
          </p:cNvSpPr>
          <p:nvPr>
            <p:ph type="sldNum" sz="quarter" idx="11"/>
          </p:nvPr>
        </p:nvSpPr>
        <p:spPr>
          <a:ln/>
        </p:spPr>
        <p:txBody>
          <a:bodyPr/>
          <a:lstStyle>
            <a:lvl1pPr>
              <a:defRPr/>
            </a:lvl1pPr>
          </a:lstStyle>
          <a:p>
            <a:fld id="{C8C6FFB9-E933-48B1-98B2-2E15F659D261}" type="slidenum">
              <a:rPr lang="en-US"/>
              <a:pPr/>
              <a:t>‹#›</a:t>
            </a:fld>
            <a:endParaRPr lang="en-US"/>
          </a:p>
        </p:txBody>
      </p:sp>
      <p:sp>
        <p:nvSpPr>
          <p:cNvPr id="5"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141471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4A7D484F-08F3-4C11-B8BC-F43814AC69DD}" type="datetime1">
              <a:rPr lang="en-US" smtClean="0"/>
              <a:t>2/7/2022</a:t>
            </a:fld>
            <a:endParaRPr lang="en-US"/>
          </a:p>
        </p:txBody>
      </p:sp>
      <p:sp>
        <p:nvSpPr>
          <p:cNvPr id="3" name="Rectangle 6"/>
          <p:cNvSpPr>
            <a:spLocks noGrp="1" noChangeArrowheads="1"/>
          </p:cNvSpPr>
          <p:nvPr>
            <p:ph type="sldNum" sz="quarter" idx="11"/>
          </p:nvPr>
        </p:nvSpPr>
        <p:spPr>
          <a:ln/>
        </p:spPr>
        <p:txBody>
          <a:bodyPr/>
          <a:lstStyle>
            <a:lvl1pPr>
              <a:defRPr/>
            </a:lvl1pPr>
          </a:lstStyle>
          <a:p>
            <a:fld id="{A3976C26-DD85-4C44-BEB2-0AC74DD9FD30}" type="slidenum">
              <a:rPr lang="en-US"/>
              <a:pPr/>
              <a:t>‹#›</a:t>
            </a:fld>
            <a:endParaRPr lang="en-US"/>
          </a:p>
        </p:txBody>
      </p:sp>
      <p:sp>
        <p:nvSpPr>
          <p:cNvPr id="4"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0831923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93284"/>
            <a:ext cx="4010526" cy="341945"/>
          </a:xfrm>
        </p:spPr>
        <p:txBody>
          <a:bodyPr anchor="b"/>
          <a:lstStyle>
            <a:lvl1pPr algn="l">
              <a:defRPr sz="1814" b="1"/>
            </a:lvl1pPr>
          </a:lstStyle>
          <a:p>
            <a:r>
              <a:rPr lang="en-US"/>
              <a:t>Click to edit Master title style</a:t>
            </a:r>
          </a:p>
        </p:txBody>
      </p:sp>
      <p:sp>
        <p:nvSpPr>
          <p:cNvPr id="3" name="Content Placeholder 2"/>
          <p:cNvSpPr>
            <a:spLocks noGrp="1"/>
          </p:cNvSpPr>
          <p:nvPr>
            <p:ph idx="1"/>
          </p:nvPr>
        </p:nvSpPr>
        <p:spPr>
          <a:xfrm>
            <a:off x="4766288" y="273515"/>
            <a:ext cx="6816112" cy="5853196"/>
          </a:xfrm>
        </p:spPr>
        <p:txBody>
          <a:bodyPr/>
          <a:lstStyle>
            <a:lvl1pPr>
              <a:defRPr sz="2902"/>
            </a:lvl1pPr>
            <a:lvl2pPr>
              <a:defRPr sz="2539"/>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228"/>
            <a:ext cx="4010526" cy="4691482"/>
          </a:xfrm>
        </p:spPr>
        <p:txBody>
          <a:bodyPr/>
          <a:lstStyle>
            <a:lvl1pPr marL="0" indent="0">
              <a:buNone/>
              <a:defRPr sz="1270"/>
            </a:lvl1pPr>
            <a:lvl2pPr marL="414589" indent="0">
              <a:buNone/>
              <a:defRPr sz="1088"/>
            </a:lvl2pPr>
            <a:lvl3pPr marL="829178" indent="0">
              <a:buNone/>
              <a:defRPr sz="907"/>
            </a:lvl3pPr>
            <a:lvl4pPr marL="1243767" indent="0">
              <a:buNone/>
              <a:defRPr sz="816"/>
            </a:lvl4pPr>
            <a:lvl5pPr marL="1658356" indent="0">
              <a:buNone/>
              <a:defRPr sz="816"/>
            </a:lvl5pPr>
            <a:lvl6pPr marL="2072945" indent="0">
              <a:buNone/>
              <a:defRPr sz="816"/>
            </a:lvl6pPr>
            <a:lvl7pPr marL="2487534" indent="0">
              <a:buNone/>
              <a:defRPr sz="816"/>
            </a:lvl7pPr>
            <a:lvl8pPr marL="2902123" indent="0">
              <a:buNone/>
              <a:defRPr sz="816"/>
            </a:lvl8pPr>
            <a:lvl9pPr marL="3316712" indent="0">
              <a:buNone/>
              <a:defRPr sz="81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AB9ED58-5EF3-442D-8A87-A70B7F2EEBE2}" type="datetime1">
              <a:rPr lang="en-US" smtClean="0"/>
              <a:t>2/7/2022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ECC4EFDA-893F-4D4F-8DCA-95BC9748B36B}"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9704672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274" y="5024685"/>
            <a:ext cx="7315200" cy="341945"/>
          </a:xfrm>
        </p:spPr>
        <p:txBody>
          <a:bodyPr anchor="b"/>
          <a:lstStyle>
            <a:lvl1pPr algn="l">
              <a:defRPr sz="1814" b="1"/>
            </a:lvl1pPr>
          </a:lstStyle>
          <a:p>
            <a:r>
              <a:rPr lang="en-US"/>
              <a:t>Click to edit Master title style</a:t>
            </a:r>
          </a:p>
        </p:txBody>
      </p:sp>
      <p:sp>
        <p:nvSpPr>
          <p:cNvPr id="3" name="Picture Placeholder 2"/>
          <p:cNvSpPr>
            <a:spLocks noGrp="1"/>
          </p:cNvSpPr>
          <p:nvPr>
            <p:ph type="pic" idx="1"/>
          </p:nvPr>
        </p:nvSpPr>
        <p:spPr>
          <a:xfrm>
            <a:off x="2390274" y="613247"/>
            <a:ext cx="7315200" cy="4114224"/>
          </a:xfrm>
        </p:spPr>
        <p:txBody>
          <a:bodyPr/>
          <a:lstStyle>
            <a:lvl1pPr marL="0" indent="0">
              <a:buNone/>
              <a:defRPr sz="2902"/>
            </a:lvl1pPr>
            <a:lvl2pPr marL="414589" indent="0">
              <a:buNone/>
              <a:defRPr sz="2539"/>
            </a:lvl2pPr>
            <a:lvl3pPr marL="829178" indent="0">
              <a:buNone/>
              <a:defRPr sz="2176"/>
            </a:lvl3pPr>
            <a:lvl4pPr marL="1243767" indent="0">
              <a:buNone/>
              <a:defRPr sz="1814"/>
            </a:lvl4pPr>
            <a:lvl5pPr marL="1658356" indent="0">
              <a:buNone/>
              <a:defRPr sz="1814"/>
            </a:lvl5pPr>
            <a:lvl6pPr marL="2072945" indent="0">
              <a:buNone/>
              <a:defRPr sz="1814"/>
            </a:lvl6pPr>
            <a:lvl7pPr marL="2487534" indent="0">
              <a:buNone/>
              <a:defRPr sz="1814"/>
            </a:lvl7pPr>
            <a:lvl8pPr marL="2902123" indent="0">
              <a:buNone/>
              <a:defRPr sz="1814"/>
            </a:lvl8pPr>
            <a:lvl9pPr marL="3316712" indent="0">
              <a:buNone/>
              <a:defRPr sz="1814"/>
            </a:lvl9pPr>
          </a:lstStyle>
          <a:p>
            <a:pPr lvl="0"/>
            <a:endParaRPr lang="en-US" noProof="0"/>
          </a:p>
        </p:txBody>
      </p:sp>
      <p:sp>
        <p:nvSpPr>
          <p:cNvPr id="4" name="Text Placeholder 3"/>
          <p:cNvSpPr>
            <a:spLocks noGrp="1"/>
          </p:cNvSpPr>
          <p:nvPr>
            <p:ph type="body" sz="half" idx="2"/>
          </p:nvPr>
        </p:nvSpPr>
        <p:spPr>
          <a:xfrm>
            <a:off x="2390274" y="5366630"/>
            <a:ext cx="7315200" cy="806146"/>
          </a:xfrm>
        </p:spPr>
        <p:txBody>
          <a:bodyPr/>
          <a:lstStyle>
            <a:lvl1pPr marL="0" indent="0">
              <a:buNone/>
              <a:defRPr sz="1270"/>
            </a:lvl1pPr>
            <a:lvl2pPr marL="414589" indent="0">
              <a:buNone/>
              <a:defRPr sz="1088"/>
            </a:lvl2pPr>
            <a:lvl3pPr marL="829178" indent="0">
              <a:buNone/>
              <a:defRPr sz="907"/>
            </a:lvl3pPr>
            <a:lvl4pPr marL="1243767" indent="0">
              <a:buNone/>
              <a:defRPr sz="816"/>
            </a:lvl4pPr>
            <a:lvl5pPr marL="1658356" indent="0">
              <a:buNone/>
              <a:defRPr sz="816"/>
            </a:lvl5pPr>
            <a:lvl6pPr marL="2072945" indent="0">
              <a:buNone/>
              <a:defRPr sz="816"/>
            </a:lvl6pPr>
            <a:lvl7pPr marL="2487534" indent="0">
              <a:buNone/>
              <a:defRPr sz="816"/>
            </a:lvl7pPr>
            <a:lvl8pPr marL="2902123" indent="0">
              <a:buNone/>
              <a:defRPr sz="816"/>
            </a:lvl8pPr>
            <a:lvl9pPr marL="3316712" indent="0">
              <a:buNone/>
              <a:defRPr sz="81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47A0C5E-F8B5-48D1-B4C5-D52CAF10757C}" type="datetime1">
              <a:rPr lang="en-US" smtClean="0"/>
              <a:t>2/7/2022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0AA21F27-7159-421E-8224-42D9A8248678}"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8417804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199594" y="1309988"/>
            <a:ext cx="10327551" cy="50715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7" name="Rectangle 2"/>
          <p:cNvSpPr>
            <a:spLocks noGrp="1" noChangeArrowheads="1"/>
          </p:cNvSpPr>
          <p:nvPr>
            <p:ph type="title"/>
          </p:nvPr>
        </p:nvSpPr>
        <p:spPr bwMode="auto">
          <a:xfrm>
            <a:off x="23172" y="256240"/>
            <a:ext cx="11512884" cy="453514"/>
          </a:xfrm>
          <a:prstGeom prst="rect">
            <a:avLst/>
          </a:prstGeom>
          <a:solidFill>
            <a:schemeClr val="bg2"/>
          </a:solidFill>
          <a:ln w="36830">
            <a:solidFill>
              <a:schemeClr val="bg2"/>
            </a:solidFill>
            <a:miter lim="800000"/>
            <a:headEnd/>
            <a:tailEnd/>
          </a:ln>
        </p:spPr>
        <p:txBody>
          <a:bodyPr vert="horz" wrap="square" lIns="994550" tIns="62159" rIns="0" bIns="0" numCol="1" anchor="t" anchorCtr="0" compatLnSpc="1">
            <a:prstTxWarp prst="textNoShape">
              <a:avLst/>
            </a:prstTxWarp>
            <a:spAutoFit/>
          </a:bodyPr>
          <a:lstStyle/>
          <a:p>
            <a:pPr lvl="0"/>
            <a:r>
              <a:rPr lang="en-US"/>
              <a:t>Click to edit Master title style</a:t>
            </a:r>
          </a:p>
        </p:txBody>
      </p:sp>
      <p:sp>
        <p:nvSpPr>
          <p:cNvPr id="25" name="Rectangle 4"/>
          <p:cNvSpPr>
            <a:spLocks noGrp="1" noChangeArrowheads="1"/>
          </p:cNvSpPr>
          <p:nvPr>
            <p:ph type="dt" sz="half" idx="2"/>
          </p:nvPr>
        </p:nvSpPr>
        <p:spPr bwMode="auto">
          <a:xfrm>
            <a:off x="9491579" y="6466444"/>
            <a:ext cx="1438442" cy="323898"/>
          </a:xfrm>
          <a:prstGeom prst="rect">
            <a:avLst/>
          </a:prstGeom>
          <a:noFill/>
          <a:ln w="9525">
            <a:noFill/>
            <a:miter lim="800000"/>
            <a:headEnd/>
            <a:tailEnd/>
          </a:ln>
        </p:spPr>
        <p:txBody>
          <a:bodyPr vert="horz" wrap="none" lIns="0" tIns="0" rIns="0" bIns="52628" numCol="1" anchor="t" anchorCtr="0" compatLnSpc="1">
            <a:prstTxWarp prst="textNoShape">
              <a:avLst/>
            </a:prstTxWarp>
          </a:bodyPr>
          <a:lstStyle>
            <a:lvl1pPr algn="ctr">
              <a:defRPr sz="816"/>
            </a:lvl1pPr>
          </a:lstStyle>
          <a:p>
            <a:fld id="{51EE0974-E05F-4973-8552-C154A8FF8BE9}" type="datetime1">
              <a:rPr lang="en-US" smtClean="0"/>
              <a:t>2/7/2022</a:t>
            </a:fld>
            <a:endParaRPr lang="en-US"/>
          </a:p>
        </p:txBody>
      </p:sp>
      <p:sp>
        <p:nvSpPr>
          <p:cNvPr id="24" name="Rectangle 6"/>
          <p:cNvSpPr>
            <a:spLocks noGrp="1" noChangeArrowheads="1"/>
          </p:cNvSpPr>
          <p:nvPr>
            <p:ph type="sldNum" sz="quarter" idx="4"/>
          </p:nvPr>
        </p:nvSpPr>
        <p:spPr bwMode="auto">
          <a:xfrm>
            <a:off x="11165305" y="6466444"/>
            <a:ext cx="356491" cy="169866"/>
          </a:xfrm>
          <a:prstGeom prst="rect">
            <a:avLst/>
          </a:prstGeom>
          <a:noFill/>
          <a:ln w="9525">
            <a:noFill/>
            <a:miter lim="800000"/>
            <a:headEnd/>
            <a:tailEnd/>
          </a:ln>
        </p:spPr>
        <p:txBody>
          <a:bodyPr vert="horz" wrap="none" lIns="0" tIns="0" rIns="0" bIns="52628" numCol="1" anchor="b" anchorCtr="0" compatLnSpc="1">
            <a:prstTxWarp prst="textNoShape">
              <a:avLst/>
            </a:prstTxWarp>
          </a:bodyPr>
          <a:lstStyle>
            <a:lvl1pPr algn="r">
              <a:defRPr sz="907"/>
            </a:lvl1pPr>
          </a:lstStyle>
          <a:p>
            <a:fld id="{CC1DDA6C-451E-4BF1-AE59-FA63DBFDBDCD}" type="slidenum">
              <a:rPr lang="en-US"/>
              <a:pPr/>
              <a:t>‹#›</a:t>
            </a:fld>
            <a:endParaRPr lang="en-US"/>
          </a:p>
        </p:txBody>
      </p:sp>
      <p:sp>
        <p:nvSpPr>
          <p:cNvPr id="38920" name="Rectangle 8"/>
          <p:cNvSpPr>
            <a:spLocks noGrp="1" noChangeArrowheads="1"/>
          </p:cNvSpPr>
          <p:nvPr>
            <p:ph type="ftr" sz="quarter" idx="3"/>
          </p:nvPr>
        </p:nvSpPr>
        <p:spPr bwMode="auto">
          <a:xfrm>
            <a:off x="4217291" y="6466444"/>
            <a:ext cx="3358147" cy="323898"/>
          </a:xfrm>
          <a:prstGeom prst="rect">
            <a:avLst/>
          </a:prstGeom>
          <a:noFill/>
          <a:ln w="9525">
            <a:noFill/>
            <a:miter lim="800000"/>
            <a:headEnd/>
            <a:tailEnd/>
          </a:ln>
          <a:effectLst/>
        </p:spPr>
        <p:txBody>
          <a:bodyPr vert="horz" wrap="square" lIns="0" tIns="0" rIns="0" bIns="52628" numCol="1" anchor="t" anchorCtr="0" compatLnSpc="1">
            <a:prstTxWarp prst="textNoShape">
              <a:avLst/>
            </a:prstTxWarp>
          </a:bodyPr>
          <a:lstStyle>
            <a:lvl1pPr>
              <a:defRPr sz="816"/>
            </a:lvl1pPr>
          </a:lstStyle>
          <a:p>
            <a:r>
              <a:rPr lang="en-US"/>
              <a:t> </a:t>
            </a:r>
          </a:p>
        </p:txBody>
      </p:sp>
    </p:spTree>
    <p:extLst>
      <p:ext uri="{BB962C8B-B14F-4D97-AF65-F5344CB8AC3E}">
        <p14:creationId xmlns:p14="http://schemas.microsoft.com/office/powerpoint/2010/main" val="1182573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sldNum="0" hdr="0" dt="0"/>
  <p:txStyles>
    <p:titleStyle>
      <a:lvl1pPr algn="l" defTabSz="954419" rtl="0" eaLnBrk="0" fontAlgn="base" hangingPunct="0">
        <a:spcBef>
          <a:spcPct val="0"/>
        </a:spcBef>
        <a:spcAft>
          <a:spcPct val="0"/>
        </a:spcAft>
        <a:defRPr sz="2539">
          <a:solidFill>
            <a:schemeClr val="tx2"/>
          </a:solidFill>
          <a:latin typeface="+mj-lt"/>
          <a:ea typeface="ＭＳ Ｐゴシック" pitchFamily="-110" charset="-128"/>
          <a:cs typeface="+mj-cs"/>
        </a:defRPr>
      </a:lvl1pPr>
      <a:lvl2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2pPr>
      <a:lvl3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3pPr>
      <a:lvl4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4pPr>
      <a:lvl5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5pPr>
      <a:lvl6pPr marL="414589" algn="l" defTabSz="954419" rtl="0" fontAlgn="base">
        <a:spcBef>
          <a:spcPct val="0"/>
        </a:spcBef>
        <a:spcAft>
          <a:spcPct val="0"/>
        </a:spcAft>
        <a:defRPr sz="2539">
          <a:solidFill>
            <a:schemeClr val="tx2"/>
          </a:solidFill>
          <a:latin typeface="Futura Medium" pitchFamily="2" charset="0"/>
        </a:defRPr>
      </a:lvl6pPr>
      <a:lvl7pPr marL="829178" algn="l" defTabSz="954419" rtl="0" fontAlgn="base">
        <a:spcBef>
          <a:spcPct val="0"/>
        </a:spcBef>
        <a:spcAft>
          <a:spcPct val="0"/>
        </a:spcAft>
        <a:defRPr sz="2539">
          <a:solidFill>
            <a:schemeClr val="tx2"/>
          </a:solidFill>
          <a:latin typeface="Futura Medium" pitchFamily="2" charset="0"/>
        </a:defRPr>
      </a:lvl7pPr>
      <a:lvl8pPr marL="1243767" algn="l" defTabSz="954419" rtl="0" fontAlgn="base">
        <a:spcBef>
          <a:spcPct val="0"/>
        </a:spcBef>
        <a:spcAft>
          <a:spcPct val="0"/>
        </a:spcAft>
        <a:defRPr sz="2539">
          <a:solidFill>
            <a:schemeClr val="tx2"/>
          </a:solidFill>
          <a:latin typeface="Futura Medium" pitchFamily="2" charset="0"/>
        </a:defRPr>
      </a:lvl8pPr>
      <a:lvl9pPr marL="1658356" algn="l" defTabSz="954419" rtl="0" fontAlgn="base">
        <a:spcBef>
          <a:spcPct val="0"/>
        </a:spcBef>
        <a:spcAft>
          <a:spcPct val="0"/>
        </a:spcAft>
        <a:defRPr sz="2539">
          <a:solidFill>
            <a:schemeClr val="tx2"/>
          </a:solidFill>
          <a:latin typeface="Futura Medium" pitchFamily="2" charset="0"/>
        </a:defRPr>
      </a:lvl9pPr>
    </p:titleStyle>
    <p:bodyStyle>
      <a:lvl1pPr marL="296546" indent="-296546" algn="l" defTabSz="954419" rtl="0" eaLnBrk="0" fontAlgn="base" hangingPunct="0">
        <a:lnSpc>
          <a:spcPct val="120000"/>
        </a:lnSpc>
        <a:spcBef>
          <a:spcPct val="0"/>
        </a:spcBef>
        <a:spcAft>
          <a:spcPts val="624"/>
        </a:spcAft>
        <a:buClr>
          <a:schemeClr val="tx2"/>
        </a:buClr>
        <a:buSzPct val="75000"/>
        <a:buFont typeface="Wingdings" pitchFamily="-110" charset="2"/>
        <a:buChar char="n"/>
        <a:defRPr sz="2086">
          <a:solidFill>
            <a:schemeClr val="tx1"/>
          </a:solidFill>
          <a:latin typeface="+mn-lt"/>
          <a:ea typeface="ＭＳ Ｐゴシック" pitchFamily="-110" charset="-128"/>
          <a:cs typeface="+mn-cs"/>
        </a:defRPr>
      </a:lvl1pPr>
      <a:lvl2pPr marL="594533" indent="-201536" algn="l" defTabSz="954419" rtl="0" eaLnBrk="0" fontAlgn="base" hangingPunct="0">
        <a:lnSpc>
          <a:spcPct val="120000"/>
        </a:lnSpc>
        <a:spcBef>
          <a:spcPct val="0"/>
        </a:spcBef>
        <a:spcAft>
          <a:spcPts val="624"/>
        </a:spcAft>
        <a:buSzPct val="75000"/>
        <a:buFont typeface="Wingdings" pitchFamily="-110" charset="2"/>
        <a:buChar char="n"/>
        <a:defRPr sz="2086">
          <a:solidFill>
            <a:schemeClr val="tx1"/>
          </a:solidFill>
          <a:latin typeface="+mn-lt"/>
          <a:ea typeface="ＭＳ Ｐゴシック" pitchFamily="-110" charset="-128"/>
        </a:defRPr>
      </a:lvl2pPr>
      <a:lvl3pPr marL="994726" indent="-194339" algn="l" defTabSz="954419" rtl="0" eaLnBrk="0" fontAlgn="base" hangingPunct="0">
        <a:lnSpc>
          <a:spcPct val="120000"/>
        </a:lnSpc>
        <a:spcBef>
          <a:spcPct val="0"/>
        </a:spcBef>
        <a:spcAft>
          <a:spcPts val="624"/>
        </a:spcAft>
        <a:buSzPct val="75000"/>
        <a:buFont typeface="Wingdings" pitchFamily="-110" charset="2"/>
        <a:buChar char="n"/>
        <a:defRPr>
          <a:solidFill>
            <a:schemeClr val="tx1"/>
          </a:solidFill>
          <a:latin typeface="+mn-lt"/>
          <a:ea typeface="ＭＳ Ｐゴシック" pitchFamily="-110" charset="-128"/>
        </a:defRPr>
      </a:lvl3pPr>
      <a:lvl4pPr marL="1381963" indent="-188581" algn="l" defTabSz="954419" rtl="0" eaLnBrk="0" fontAlgn="base" hangingPunct="0">
        <a:lnSpc>
          <a:spcPct val="120000"/>
        </a:lnSpc>
        <a:spcBef>
          <a:spcPct val="0"/>
        </a:spcBef>
        <a:spcAft>
          <a:spcPts val="624"/>
        </a:spcAft>
        <a:buSzPct val="75000"/>
        <a:buFont typeface="Wingdings" pitchFamily="-110" charset="2"/>
        <a:buChar char="n"/>
        <a:defRPr sz="1270">
          <a:solidFill>
            <a:schemeClr val="tx1"/>
          </a:solidFill>
          <a:latin typeface="+mn-lt"/>
          <a:ea typeface="ＭＳ Ｐゴシック" pitchFamily="-110" charset="-128"/>
        </a:defRPr>
      </a:lvl4pPr>
      <a:lvl5pPr marL="2147801" indent="-238964" algn="l" defTabSz="954419" rtl="0" eaLnBrk="0" fontAlgn="base" hangingPunct="0">
        <a:spcBef>
          <a:spcPct val="20000"/>
        </a:spcBef>
        <a:spcAft>
          <a:spcPct val="0"/>
        </a:spcAft>
        <a:buFont typeface="Arial" charset="0"/>
        <a:buChar char="»"/>
        <a:defRPr sz="2086">
          <a:solidFill>
            <a:schemeClr val="tx1"/>
          </a:solidFill>
          <a:latin typeface="+mn-lt"/>
          <a:ea typeface="ＭＳ Ｐゴシック" pitchFamily="-110" charset="-128"/>
        </a:defRPr>
      </a:lvl5pPr>
      <a:lvl6pPr marL="2562390" indent="-238964" algn="l" defTabSz="954419" rtl="0" fontAlgn="base">
        <a:spcBef>
          <a:spcPct val="20000"/>
        </a:spcBef>
        <a:spcAft>
          <a:spcPct val="0"/>
        </a:spcAft>
        <a:buFont typeface="Arial" pitchFamily="34" charset="0"/>
        <a:buChar char="»"/>
        <a:defRPr sz="2086">
          <a:solidFill>
            <a:schemeClr val="tx1"/>
          </a:solidFill>
          <a:latin typeface="+mn-lt"/>
        </a:defRPr>
      </a:lvl6pPr>
      <a:lvl7pPr marL="2976979" indent="-238964" algn="l" defTabSz="954419" rtl="0" fontAlgn="base">
        <a:spcBef>
          <a:spcPct val="20000"/>
        </a:spcBef>
        <a:spcAft>
          <a:spcPct val="0"/>
        </a:spcAft>
        <a:buFont typeface="Arial" pitchFamily="34" charset="0"/>
        <a:buChar char="»"/>
        <a:defRPr sz="2086">
          <a:solidFill>
            <a:schemeClr val="tx1"/>
          </a:solidFill>
          <a:latin typeface="+mn-lt"/>
        </a:defRPr>
      </a:lvl7pPr>
      <a:lvl8pPr marL="3391568" indent="-238964" algn="l" defTabSz="954419" rtl="0" fontAlgn="base">
        <a:spcBef>
          <a:spcPct val="20000"/>
        </a:spcBef>
        <a:spcAft>
          <a:spcPct val="0"/>
        </a:spcAft>
        <a:buFont typeface="Arial" pitchFamily="34" charset="0"/>
        <a:buChar char="»"/>
        <a:defRPr sz="2086">
          <a:solidFill>
            <a:schemeClr val="tx1"/>
          </a:solidFill>
          <a:latin typeface="+mn-lt"/>
        </a:defRPr>
      </a:lvl8pPr>
      <a:lvl9pPr marL="3806157" indent="-238964" algn="l" defTabSz="954419" rtl="0" fontAlgn="base">
        <a:spcBef>
          <a:spcPct val="20000"/>
        </a:spcBef>
        <a:spcAft>
          <a:spcPct val="0"/>
        </a:spcAft>
        <a:buFont typeface="Arial" pitchFamily="34" charset="0"/>
        <a:buChar char="»"/>
        <a:defRPr sz="2086">
          <a:solidFill>
            <a:schemeClr val="tx1"/>
          </a:solidFill>
          <a:latin typeface="+mn-lt"/>
        </a:defRPr>
      </a:lvl9pPr>
    </p:bodyStyle>
    <p:otherStyle>
      <a:defPPr>
        <a:defRPr lang="en-US"/>
      </a:defPPr>
      <a:lvl1pPr marL="0" algn="l" defTabSz="829178" rtl="0" eaLnBrk="1" latinLnBrk="0" hangingPunct="1">
        <a:defRPr sz="1632" kern="1200">
          <a:solidFill>
            <a:schemeClr val="tx1"/>
          </a:solidFill>
          <a:latin typeface="+mn-lt"/>
          <a:ea typeface="+mn-ea"/>
          <a:cs typeface="+mn-cs"/>
        </a:defRPr>
      </a:lvl1pPr>
      <a:lvl2pPr marL="414589" algn="l" defTabSz="829178" rtl="0" eaLnBrk="1" latinLnBrk="0" hangingPunct="1">
        <a:defRPr sz="1632" kern="1200">
          <a:solidFill>
            <a:schemeClr val="tx1"/>
          </a:solidFill>
          <a:latin typeface="+mn-lt"/>
          <a:ea typeface="+mn-ea"/>
          <a:cs typeface="+mn-cs"/>
        </a:defRPr>
      </a:lvl2pPr>
      <a:lvl3pPr marL="829178" algn="l" defTabSz="829178" rtl="0" eaLnBrk="1" latinLnBrk="0" hangingPunct="1">
        <a:defRPr sz="1632" kern="1200">
          <a:solidFill>
            <a:schemeClr val="tx1"/>
          </a:solidFill>
          <a:latin typeface="+mn-lt"/>
          <a:ea typeface="+mn-ea"/>
          <a:cs typeface="+mn-cs"/>
        </a:defRPr>
      </a:lvl3pPr>
      <a:lvl4pPr marL="1243767" algn="l" defTabSz="829178" rtl="0" eaLnBrk="1" latinLnBrk="0" hangingPunct="1">
        <a:defRPr sz="1632" kern="1200">
          <a:solidFill>
            <a:schemeClr val="tx1"/>
          </a:solidFill>
          <a:latin typeface="+mn-lt"/>
          <a:ea typeface="+mn-ea"/>
          <a:cs typeface="+mn-cs"/>
        </a:defRPr>
      </a:lvl4pPr>
      <a:lvl5pPr marL="1658356" algn="l" defTabSz="829178" rtl="0" eaLnBrk="1" latinLnBrk="0" hangingPunct="1">
        <a:defRPr sz="1632" kern="1200">
          <a:solidFill>
            <a:schemeClr val="tx1"/>
          </a:solidFill>
          <a:latin typeface="+mn-lt"/>
          <a:ea typeface="+mn-ea"/>
          <a:cs typeface="+mn-cs"/>
        </a:defRPr>
      </a:lvl5pPr>
      <a:lvl6pPr marL="2072945" algn="l" defTabSz="829178" rtl="0" eaLnBrk="1" latinLnBrk="0" hangingPunct="1">
        <a:defRPr sz="1632" kern="1200">
          <a:solidFill>
            <a:schemeClr val="tx1"/>
          </a:solidFill>
          <a:latin typeface="+mn-lt"/>
          <a:ea typeface="+mn-ea"/>
          <a:cs typeface="+mn-cs"/>
        </a:defRPr>
      </a:lvl6pPr>
      <a:lvl7pPr marL="2487534" algn="l" defTabSz="829178" rtl="0" eaLnBrk="1" latinLnBrk="0" hangingPunct="1">
        <a:defRPr sz="1632" kern="1200">
          <a:solidFill>
            <a:schemeClr val="tx1"/>
          </a:solidFill>
          <a:latin typeface="+mn-lt"/>
          <a:ea typeface="+mn-ea"/>
          <a:cs typeface="+mn-cs"/>
        </a:defRPr>
      </a:lvl7pPr>
      <a:lvl8pPr marL="2902123" algn="l" defTabSz="829178" rtl="0" eaLnBrk="1" latinLnBrk="0" hangingPunct="1">
        <a:defRPr sz="1632" kern="1200">
          <a:solidFill>
            <a:schemeClr val="tx1"/>
          </a:solidFill>
          <a:latin typeface="+mn-lt"/>
          <a:ea typeface="+mn-ea"/>
          <a:cs typeface="+mn-cs"/>
        </a:defRPr>
      </a:lvl8pPr>
      <a:lvl9pPr marL="3316712" algn="l" defTabSz="829178"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A216E21-98E6-4655-9518-3FF738EBBED3}"/>
              </a:ext>
            </a:extLst>
          </p:cNvPr>
          <p:cNvSpPr>
            <a:spLocks noGrp="1"/>
          </p:cNvSpPr>
          <p:nvPr>
            <p:ph type="ftr" sz="quarter" idx="3"/>
          </p:nvPr>
        </p:nvSpPr>
        <p:spPr/>
        <p:txBody>
          <a:bodyPr/>
          <a:lstStyle/>
          <a:p>
            <a:pPr>
              <a:defRPr/>
            </a:pPr>
            <a:r>
              <a:rPr lang="en-GB" dirty="0"/>
              <a:t> </a:t>
            </a:r>
          </a:p>
        </p:txBody>
      </p:sp>
      <p:sp>
        <p:nvSpPr>
          <p:cNvPr id="8" name="Title 1">
            <a:extLst>
              <a:ext uri="{FF2B5EF4-FFF2-40B4-BE49-F238E27FC236}">
                <a16:creationId xmlns:a16="http://schemas.microsoft.com/office/drawing/2014/main" id="{816F1AD0-3A4C-4567-B5F4-5A39EF1EC1C5}"/>
              </a:ext>
            </a:extLst>
          </p:cNvPr>
          <p:cNvSpPr>
            <a:spLocks noGrp="1"/>
          </p:cNvSpPr>
          <p:nvPr>
            <p:ph type="title"/>
          </p:nvPr>
        </p:nvSpPr>
        <p:spPr>
          <a:xfrm>
            <a:off x="507999" y="337755"/>
            <a:ext cx="10617200" cy="370488"/>
          </a:xfrm>
        </p:spPr>
        <p:txBody>
          <a:bodyPr>
            <a:normAutofit/>
          </a:bodyPr>
          <a:lstStyle/>
          <a:p>
            <a:pPr algn="ctr">
              <a:defRPr/>
            </a:pPr>
            <a:r>
              <a:rPr lang="en-US" sz="2000" b="1" dirty="0">
                <a:latin typeface="Calibri" panose="020F0502020204030204" pitchFamily="34" charset="0"/>
                <a:ea typeface="Calibri" panose="020F0502020204030204" pitchFamily="34" charset="0"/>
              </a:rPr>
              <a:t>Meeting Regulatory Compliance Demand using DIY for Ultrasonic Gas Meter Validation  </a:t>
            </a:r>
            <a:r>
              <a:rPr lang="en-US" sz="2000" b="1"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 </a:t>
            </a:r>
            <a:endParaRPr lang="en-US" sz="2000" b="1" dirty="0">
              <a:latin typeface="Futura Medium" panose="00000400000000000000" pitchFamily="2" charset="0"/>
            </a:endParaRPr>
          </a:p>
        </p:txBody>
      </p:sp>
      <p:sp>
        <p:nvSpPr>
          <p:cNvPr id="11" name="Text Placeholder 2">
            <a:extLst>
              <a:ext uri="{FF2B5EF4-FFF2-40B4-BE49-F238E27FC236}">
                <a16:creationId xmlns:a16="http://schemas.microsoft.com/office/drawing/2014/main" id="{9FF54BA4-34AB-4A78-B1FF-2D729FEEF574}"/>
              </a:ext>
            </a:extLst>
          </p:cNvPr>
          <p:cNvSpPr txBox="1">
            <a:spLocks/>
          </p:cNvSpPr>
          <p:nvPr/>
        </p:nvSpPr>
        <p:spPr>
          <a:xfrm>
            <a:off x="508000" y="739065"/>
            <a:ext cx="10617200" cy="2698647"/>
          </a:xfrm>
          <a:prstGeom prst="rect">
            <a:avLst/>
          </a:prstGeom>
          <a:noFill/>
          <a:ln>
            <a:solidFill>
              <a:schemeClr val="tx1">
                <a:lumMod val="75000"/>
              </a:schemeClr>
            </a:solidFill>
          </a:ln>
        </p:spPr>
        <p:txBody>
          <a:bodyPr/>
          <a:lstStyle/>
          <a:p>
            <a:r>
              <a:rPr lang="en-GB" sz="1400" b="1" u="sng" dirty="0">
                <a:solidFill>
                  <a:srgbClr val="EEECE1">
                    <a:lumMod val="50000"/>
                  </a:srgbClr>
                </a:solidFill>
                <a:latin typeface="+mj-lt"/>
              </a:rPr>
              <a:t>Business Case / Objectives:</a:t>
            </a:r>
          </a:p>
          <a:p>
            <a:pPr algn="just" defTabSz="1218998">
              <a:spcAft>
                <a:spcPts val="500"/>
              </a:spcAft>
              <a:defRPr/>
            </a:pPr>
            <a:r>
              <a:rPr lang="en-GB" sz="1200" dirty="0">
                <a:cs typeface="Arial" charset="0"/>
              </a:rPr>
              <a:t>An opportunity exists to substantially reduce the OPEX cost in the delivering of critical metering assurance activity to maintain the stipulated accuracy and uncertainty in measurement level in compliance with Regulatory requirements and procedure guideline. Potential areas include review</a:t>
            </a:r>
            <a:r>
              <a:rPr lang="en-GB" sz="1200" dirty="0">
                <a:solidFill>
                  <a:srgbClr val="0070C0"/>
                </a:solidFill>
                <a:cs typeface="Arial" charset="0"/>
              </a:rPr>
              <a:t> </a:t>
            </a:r>
            <a:r>
              <a:rPr lang="en-GB" sz="1200" dirty="0">
                <a:cs typeface="Arial" charset="0"/>
              </a:rPr>
              <a:t>of the statutory validation requirement of Class 1 export gas ultrasonic meters from the practice of 1-yearly OEM factory validation to </a:t>
            </a:r>
            <a:r>
              <a:rPr lang="en-GB" sz="1200">
                <a:cs typeface="Arial" charset="0"/>
              </a:rPr>
              <a:t>in-country quarterly </a:t>
            </a:r>
            <a:r>
              <a:rPr lang="en-GB" sz="1200" dirty="0">
                <a:cs typeface="Arial" charset="0"/>
              </a:rPr>
              <a:t>field validation using 3</a:t>
            </a:r>
            <a:r>
              <a:rPr lang="en-GB" sz="1200" baseline="30000" dirty="0">
                <a:cs typeface="Arial" charset="0"/>
              </a:rPr>
              <a:t>rd</a:t>
            </a:r>
            <a:r>
              <a:rPr lang="en-GB" sz="1200" dirty="0">
                <a:cs typeface="Arial" charset="0"/>
              </a:rPr>
              <a:t> party local vendors. </a:t>
            </a:r>
          </a:p>
          <a:p>
            <a:pPr algn="just" defTabSz="1218998">
              <a:spcAft>
                <a:spcPts val="500"/>
              </a:spcAft>
              <a:defRPr/>
            </a:pPr>
            <a:r>
              <a:rPr lang="en-GB" sz="1200" dirty="0">
                <a:cs typeface="Arial" charset="0"/>
              </a:rPr>
              <a:t>Regulatory requirement entails sending the meters to the OEM Factory outside Nigeria for validation/calibration in the presence of NUPRC (DPR) to witness the activity (A total of 9 ultrasonic meters across 4 SPDC gas export facilities).  </a:t>
            </a:r>
            <a:r>
              <a:rPr kumimoji="0" lang="en-GB" sz="1200" b="0" i="0" u="none" strike="noStrike" kern="1200" cap="none" spc="0" normalizeH="0" baseline="0" noProof="0" dirty="0">
                <a:ln>
                  <a:noFill/>
                </a:ln>
                <a:effectLst/>
                <a:uLnTx/>
                <a:uFillTx/>
                <a:ea typeface="+mn-ea"/>
                <a:cs typeface="Arial" charset="0"/>
              </a:rPr>
              <a:t>Total cost savings is estimated at $1.04m/year. </a:t>
            </a:r>
          </a:p>
          <a:p>
            <a:pPr marL="0" marR="0" lvl="0" indent="0" algn="just" defTabSz="1218998" rtl="0" eaLnBrk="1" fontAlgn="auto" latinLnBrk="0" hangingPunct="1">
              <a:lnSpc>
                <a:spcPct val="100000"/>
              </a:lnSpc>
              <a:spcBef>
                <a:spcPts val="0"/>
              </a:spcBef>
              <a:spcAft>
                <a:spcPts val="500"/>
              </a:spcAft>
              <a:buClrTx/>
              <a:buSzTx/>
              <a:buFontTx/>
              <a:buNone/>
              <a:tabLst/>
              <a:defRPr/>
            </a:pPr>
            <a:r>
              <a:rPr lang="en-US" sz="1200" b="1" dirty="0">
                <a:solidFill>
                  <a:schemeClr val="tx1">
                    <a:lumMod val="50000"/>
                  </a:schemeClr>
                </a:solidFill>
                <a:cs typeface="Times New Roman"/>
              </a:rPr>
              <a:t>OEM Factory validation cost                                                                                        In country field validation cost</a:t>
            </a:r>
          </a:p>
          <a:p>
            <a:pPr marL="0" marR="0" lvl="0" indent="0" algn="just" defTabSz="1218998" rtl="0" eaLnBrk="1" fontAlgn="auto" latinLnBrk="0" hangingPunct="1">
              <a:lnSpc>
                <a:spcPct val="100000"/>
              </a:lnSpc>
              <a:spcBef>
                <a:spcPts val="0"/>
              </a:spcBef>
              <a:spcAft>
                <a:spcPts val="500"/>
              </a:spcAft>
              <a:buClrTx/>
              <a:buSzTx/>
              <a:buFontTx/>
              <a:buNone/>
              <a:tabLst/>
              <a:defRPr/>
            </a:pPr>
            <a:r>
              <a:rPr lang="en-US" sz="1200" dirty="0">
                <a:solidFill>
                  <a:schemeClr val="tx1">
                    <a:lumMod val="50000"/>
                  </a:schemeClr>
                </a:solidFill>
                <a:cs typeface="Times New Roman"/>
              </a:rPr>
              <a:t>OEM factory testing/calibration + shipment = $70,000                                                  Validation cost/ meter in line with existing metering contract - $1,000</a:t>
            </a:r>
          </a:p>
          <a:p>
            <a:pPr marL="0" marR="0" lvl="0" indent="0" algn="just" defTabSz="1218998" rtl="0" eaLnBrk="1" fontAlgn="auto" latinLnBrk="0" hangingPunct="1">
              <a:lnSpc>
                <a:spcPct val="100000"/>
              </a:lnSpc>
              <a:spcBef>
                <a:spcPts val="0"/>
              </a:spcBef>
              <a:spcAft>
                <a:spcPts val="500"/>
              </a:spcAft>
              <a:buClrTx/>
              <a:buSzTx/>
              <a:buFontTx/>
              <a:buNone/>
              <a:tabLst/>
              <a:defRPr/>
            </a:pPr>
            <a:r>
              <a:rPr lang="en-US" sz="1200" dirty="0">
                <a:solidFill>
                  <a:schemeClr val="tx1">
                    <a:lumMod val="50000"/>
                  </a:schemeClr>
                </a:solidFill>
                <a:cs typeface="Times New Roman"/>
              </a:rPr>
              <a:t>NUPRC (DPR) travels + allowances / Regulatory fee for remote witnessing – $50,000       Annual in-county validation cost for the 9 meters - </a:t>
            </a:r>
            <a:r>
              <a:rPr lang="en-US" sz="1200" b="1" dirty="0">
                <a:solidFill>
                  <a:schemeClr val="tx1">
                    <a:lumMod val="50000"/>
                  </a:schemeClr>
                </a:solidFill>
                <a:cs typeface="Times New Roman"/>
              </a:rPr>
              <a:t>$36,000</a:t>
            </a:r>
          </a:p>
          <a:p>
            <a:pPr marL="0" marR="0" lvl="0" indent="0" algn="just" defTabSz="1218998" rtl="0" eaLnBrk="1" fontAlgn="auto" latinLnBrk="0" hangingPunct="1">
              <a:lnSpc>
                <a:spcPct val="100000"/>
              </a:lnSpc>
              <a:spcBef>
                <a:spcPts val="0"/>
              </a:spcBef>
              <a:spcAft>
                <a:spcPts val="500"/>
              </a:spcAft>
              <a:buClrTx/>
              <a:buSzTx/>
              <a:buFontTx/>
              <a:buNone/>
              <a:tabLst/>
              <a:defRPr/>
            </a:pPr>
            <a:r>
              <a:rPr lang="en-US" sz="1200" dirty="0">
                <a:solidFill>
                  <a:schemeClr val="tx1">
                    <a:lumMod val="50000"/>
                  </a:schemeClr>
                </a:solidFill>
                <a:cs typeface="Times New Roman"/>
              </a:rPr>
              <a:t>Annual OEM cost for the 9 meters </a:t>
            </a:r>
            <a:r>
              <a:rPr lang="en-US" sz="1200" b="1" dirty="0">
                <a:solidFill>
                  <a:schemeClr val="tx1">
                    <a:lumMod val="50000"/>
                  </a:schemeClr>
                </a:solidFill>
                <a:cs typeface="Times New Roman"/>
              </a:rPr>
              <a:t>- $1.08m.               </a:t>
            </a:r>
          </a:p>
          <a:p>
            <a:pPr marL="0" marR="0" lvl="0" indent="0" algn="just" defTabSz="1218998" rtl="0" eaLnBrk="1" fontAlgn="auto" latinLnBrk="0" hangingPunct="1">
              <a:lnSpc>
                <a:spcPct val="100000"/>
              </a:lnSpc>
              <a:spcBef>
                <a:spcPts val="0"/>
              </a:spcBef>
              <a:spcAft>
                <a:spcPts val="500"/>
              </a:spcAft>
              <a:buClrTx/>
              <a:buSzTx/>
              <a:buFontTx/>
              <a:buNone/>
              <a:tabLst/>
              <a:defRPr/>
            </a:pPr>
            <a:r>
              <a:rPr lang="en-US" sz="1200" b="1" dirty="0">
                <a:solidFill>
                  <a:schemeClr val="tx1">
                    <a:lumMod val="50000"/>
                  </a:schemeClr>
                </a:solidFill>
                <a:cs typeface="Times New Roman"/>
              </a:rPr>
              <a:t>                                                                           Total annual cost savings  - $1.08m - $36k = $1.04m</a:t>
            </a:r>
          </a:p>
          <a:p>
            <a:pPr marL="0" marR="0" lvl="0" indent="0" algn="just" defTabSz="1218998" rtl="0" eaLnBrk="1" fontAlgn="auto" latinLnBrk="0" hangingPunct="1">
              <a:lnSpc>
                <a:spcPct val="100000"/>
              </a:lnSpc>
              <a:spcBef>
                <a:spcPts val="0"/>
              </a:spcBef>
              <a:spcAft>
                <a:spcPts val="500"/>
              </a:spcAft>
              <a:buClrTx/>
              <a:buSzTx/>
              <a:buFontTx/>
              <a:buNone/>
              <a:tabLst/>
              <a:defRPr/>
            </a:pPr>
            <a:endParaRPr lang="en-US" sz="1400" dirty="0">
              <a:solidFill>
                <a:schemeClr val="tx1">
                  <a:lumMod val="50000"/>
                </a:schemeClr>
              </a:solidFill>
              <a:cs typeface="Times New Roman"/>
            </a:endParaRPr>
          </a:p>
          <a:p>
            <a:pPr marL="0" marR="0" lvl="0" indent="0" algn="just" defTabSz="1218998" rtl="0" eaLnBrk="1" fontAlgn="auto" latinLnBrk="0" hangingPunct="1">
              <a:lnSpc>
                <a:spcPct val="100000"/>
              </a:lnSpc>
              <a:spcBef>
                <a:spcPts val="0"/>
              </a:spcBef>
              <a:spcAft>
                <a:spcPts val="500"/>
              </a:spcAft>
              <a:buClrTx/>
              <a:buSzTx/>
              <a:buFontTx/>
              <a:buNone/>
              <a:tabLst/>
              <a:defRPr/>
            </a:pPr>
            <a:endParaRPr lang="en-US" sz="1400" dirty="0">
              <a:solidFill>
                <a:schemeClr val="tx1">
                  <a:lumMod val="50000"/>
                </a:schemeClr>
              </a:solidFill>
              <a:cs typeface="Times New Roman"/>
            </a:endParaRPr>
          </a:p>
          <a:p>
            <a:pPr marL="0" marR="0" lvl="0" indent="0" algn="just" defTabSz="1218998" rtl="0" eaLnBrk="1" fontAlgn="auto" latinLnBrk="0" hangingPunct="1">
              <a:lnSpc>
                <a:spcPct val="100000"/>
              </a:lnSpc>
              <a:spcBef>
                <a:spcPts val="0"/>
              </a:spcBef>
              <a:spcAft>
                <a:spcPts val="500"/>
              </a:spcAft>
              <a:buClrTx/>
              <a:buSzTx/>
              <a:buFontTx/>
              <a:buNone/>
              <a:tabLst/>
              <a:defRPr/>
            </a:pPr>
            <a:endParaRPr lang="en-US" sz="1400" dirty="0">
              <a:solidFill>
                <a:schemeClr val="tx1">
                  <a:lumMod val="50000"/>
                </a:schemeClr>
              </a:solidFill>
              <a:cs typeface="Times New Roman"/>
            </a:endParaRPr>
          </a:p>
          <a:p>
            <a:pPr algn="just" defTabSz="914400">
              <a:spcAft>
                <a:spcPts val="500"/>
              </a:spcAft>
              <a:defRPr/>
            </a:pPr>
            <a:endParaRPr lang="en-US" sz="1400" dirty="0">
              <a:solidFill>
                <a:srgbClr val="FF0000"/>
              </a:solidFill>
              <a:latin typeface="Futura Medium" panose="00000400000000000000" pitchFamily="2" charset="0"/>
            </a:endParaRPr>
          </a:p>
        </p:txBody>
      </p:sp>
      <p:sp>
        <p:nvSpPr>
          <p:cNvPr id="12" name="Text Placeholder 2">
            <a:extLst>
              <a:ext uri="{FF2B5EF4-FFF2-40B4-BE49-F238E27FC236}">
                <a16:creationId xmlns:a16="http://schemas.microsoft.com/office/drawing/2014/main" id="{8854CCCD-8D85-4E79-B603-F63DE409FBB4}"/>
              </a:ext>
            </a:extLst>
          </p:cNvPr>
          <p:cNvSpPr txBox="1">
            <a:spLocks/>
          </p:cNvSpPr>
          <p:nvPr/>
        </p:nvSpPr>
        <p:spPr>
          <a:xfrm>
            <a:off x="8804135" y="3440352"/>
            <a:ext cx="2320484" cy="129697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marR="0" lvl="0" indent="-171450" algn="l" defTabSz="1218998" rtl="0" eaLnBrk="1" fontAlgn="auto" latinLnBrk="0" hangingPunct="1">
              <a:lnSpc>
                <a:spcPct val="100000"/>
              </a:lnSpc>
              <a:spcBef>
                <a:spcPts val="0"/>
              </a:spcBef>
              <a:spcAft>
                <a:spcPts val="0"/>
              </a:spcAft>
              <a:buClrTx/>
              <a:buSzTx/>
              <a:buFont typeface="Wingdings" pitchFamily="2" charset="2"/>
              <a:buChar char="§"/>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mn-cs"/>
              </a:rPr>
              <a:t>March ‘22 – 30% completion </a:t>
            </a:r>
          </a:p>
          <a:p>
            <a:pPr marL="171450" marR="0" lvl="0" indent="-171450" algn="l" defTabSz="1218998" rtl="0" eaLnBrk="1" fontAlgn="auto" latinLnBrk="0" hangingPunct="1">
              <a:lnSpc>
                <a:spcPct val="100000"/>
              </a:lnSpc>
              <a:spcBef>
                <a:spcPts val="0"/>
              </a:spcBef>
              <a:spcAft>
                <a:spcPts val="0"/>
              </a:spcAft>
              <a:buClrTx/>
              <a:buSzTx/>
              <a:buFont typeface="Wingdings" pitchFamily="2" charset="2"/>
              <a:buChar char="§"/>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mn-cs"/>
              </a:rPr>
              <a:t>June ’22 – 60% completion</a:t>
            </a:r>
          </a:p>
          <a:p>
            <a:pPr marL="171450" marR="0" lvl="0" indent="-171450" algn="l" defTabSz="1218998" rtl="0" eaLnBrk="1" fontAlgn="auto" latinLnBrk="0" hangingPunct="1">
              <a:lnSpc>
                <a:spcPct val="100000"/>
              </a:lnSpc>
              <a:spcBef>
                <a:spcPts val="0"/>
              </a:spcBef>
              <a:spcAft>
                <a:spcPts val="0"/>
              </a:spcAft>
              <a:buClrTx/>
              <a:buSzTx/>
              <a:buFont typeface="Wingdings" pitchFamily="2" charset="2"/>
              <a:buChar char="§"/>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mn-cs"/>
              </a:rPr>
              <a:t>Oct ‘22 – 100% completion </a:t>
            </a: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3" name="Text Placeholder 2">
            <a:extLst>
              <a:ext uri="{FF2B5EF4-FFF2-40B4-BE49-F238E27FC236}">
                <a16:creationId xmlns:a16="http://schemas.microsoft.com/office/drawing/2014/main" id="{FD9E08D0-6096-4AB0-8DDA-A7A80EE4C20F}"/>
              </a:ext>
            </a:extLst>
          </p:cNvPr>
          <p:cNvSpPr txBox="1">
            <a:spLocks/>
          </p:cNvSpPr>
          <p:nvPr/>
        </p:nvSpPr>
        <p:spPr>
          <a:xfrm>
            <a:off x="507999" y="3429134"/>
            <a:ext cx="4261935" cy="1296979"/>
          </a:xfrm>
          <a:prstGeom prst="rect">
            <a:avLst/>
          </a:prstGeom>
          <a:solidFill>
            <a:schemeClr val="bg1"/>
          </a:solidFill>
          <a:ln>
            <a:solidFill>
              <a:schemeClr val="tx1">
                <a:lumMod val="75000"/>
              </a:schemeClr>
            </a:solidFill>
          </a:ln>
        </p:spPr>
        <p:txBody>
          <a:bodyPr/>
          <a:lstStyle/>
          <a:p>
            <a:pPr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endParaRPr lang="en-GB" sz="1200" dirty="0">
              <a:solidFill>
                <a:srgbClr val="EEECE1">
                  <a:lumMod val="50000"/>
                </a:srgbClr>
              </a:solidFill>
              <a:latin typeface="Futura Medium" panose="00000400000000000000" pitchFamily="2" charset="0"/>
            </a:endParaRPr>
          </a:p>
          <a:p>
            <a:pPr marL="171450" indent="-171450" defTabSz="1218998">
              <a:buFont typeface="Wingdings" pitchFamily="2" charset="2"/>
              <a:buChar char="§"/>
              <a:defRPr/>
            </a:pPr>
            <a:r>
              <a:rPr lang="en-US" sz="1200" dirty="0"/>
              <a:t>Significant cost savings of $1m reduction in validation costs </a:t>
            </a:r>
            <a:endParaRPr lang="en-GB" sz="1200" dirty="0">
              <a:cs typeface="Arial" charset="0"/>
            </a:endParaRPr>
          </a:p>
          <a:p>
            <a:pPr marL="171450" indent="-171450" defTabSz="1218998">
              <a:buFont typeface="Wingdings" pitchFamily="2" charset="2"/>
              <a:buChar char="§"/>
              <a:defRPr/>
            </a:pPr>
            <a:r>
              <a:rPr lang="en-GB" sz="1200" dirty="0"/>
              <a:t>Compliance with Regulatory/statutory requirement.</a:t>
            </a:r>
          </a:p>
          <a:p>
            <a:pPr marL="171450" indent="-171450" defTabSz="1218998">
              <a:buFont typeface="Wingdings" pitchFamily="2" charset="2"/>
              <a:buChar char="§"/>
              <a:defRPr/>
            </a:pPr>
            <a:r>
              <a:rPr lang="en-GB" sz="1200" dirty="0">
                <a:cs typeface="Times New Roman" panose="02020603050405020304" pitchFamily="18" charset="0"/>
              </a:rPr>
              <a:t>R</a:t>
            </a:r>
            <a:r>
              <a:rPr lang="en-GB" sz="1200" dirty="0">
                <a:effectLst/>
                <a:ea typeface="Times New Roman" panose="02020603050405020304" pitchFamily="18" charset="0"/>
                <a:cs typeface="Times New Roman" panose="02020603050405020304" pitchFamily="18" charset="0"/>
              </a:rPr>
              <a:t>educe exposure to financial risks associated with measurement inaccuracies</a:t>
            </a:r>
            <a:r>
              <a:rPr lang="en-GB" sz="1200" dirty="0"/>
              <a:t> </a:t>
            </a:r>
          </a:p>
          <a:p>
            <a:pPr marL="171450" indent="-171450" defTabSz="1218998">
              <a:buFont typeface="Wingdings" pitchFamily="2" charset="2"/>
              <a:buChar char="§"/>
              <a:defRPr/>
            </a:pPr>
            <a:r>
              <a:rPr lang="en-GB" sz="1200" dirty="0"/>
              <a:t>Mitigation against reputational risk.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defTabSz="1218998">
              <a:buFont typeface="Wingdings" pitchFamily="2" charset="2"/>
              <a:buChar char="§"/>
              <a:defRPr/>
            </a:pPr>
            <a:endParaRPr lang="en-GB" sz="1200" dirty="0">
              <a:cs typeface="Arial" charset="0"/>
            </a:endParaRPr>
          </a:p>
        </p:txBody>
      </p:sp>
      <p:sp>
        <p:nvSpPr>
          <p:cNvPr id="16" name="Text Placeholder 2">
            <a:extLst>
              <a:ext uri="{FF2B5EF4-FFF2-40B4-BE49-F238E27FC236}">
                <a16:creationId xmlns:a16="http://schemas.microsoft.com/office/drawing/2014/main" id="{672F6B34-383E-487B-AB79-E4FCA701386E}"/>
              </a:ext>
            </a:extLst>
          </p:cNvPr>
          <p:cNvSpPr txBox="1">
            <a:spLocks/>
          </p:cNvSpPr>
          <p:nvPr/>
        </p:nvSpPr>
        <p:spPr>
          <a:xfrm>
            <a:off x="507999" y="4727808"/>
            <a:ext cx="7604811" cy="1649294"/>
          </a:xfrm>
          <a:prstGeom prst="rect">
            <a:avLst/>
          </a:prstGeom>
          <a:ln>
            <a:solidFill>
              <a:sysClr val="windowText" lastClr="000000">
                <a:lumMod val="75000"/>
              </a:sysClr>
            </a:solidFill>
          </a:ln>
        </p:spPr>
        <p:txBody>
          <a:bodyPr/>
          <a:lstStyle/>
          <a:p>
            <a:pPr marL="0" marR="0" lvl="0" indent="0" algn="just" defTabSz="914400" eaLnBrk="1" fontAlgn="auto" latinLnBrk="0" hangingPunct="1">
              <a:lnSpc>
                <a:spcPct val="100000"/>
              </a:lnSpc>
              <a:spcBef>
                <a:spcPts val="0"/>
              </a:spcBef>
              <a:spcAft>
                <a:spcPts val="500"/>
              </a:spcAft>
              <a:buClrTx/>
              <a:buSzTx/>
              <a:buFontTx/>
              <a:buNone/>
              <a:tabLst/>
              <a:defRPr/>
            </a:pPr>
            <a:r>
              <a:rPr kumimoji="0" lang="en-US" sz="1200" b="1" i="0" u="sng" strike="noStrike" kern="0" cap="none" spc="0" normalizeH="0" baseline="0" noProof="0" dirty="0">
                <a:ln>
                  <a:noFill/>
                </a:ln>
                <a:solidFill>
                  <a:srgbClr val="EEECE1">
                    <a:lumMod val="50000"/>
                  </a:srgbClr>
                </a:solidFill>
                <a:effectLst/>
                <a:uLnTx/>
                <a:uFillTx/>
              </a:rPr>
              <a:t>Project Scope/Actions : </a:t>
            </a:r>
          </a:p>
          <a:p>
            <a:pPr marL="171450" marR="0" lvl="0" indent="-171450" algn="l" defTabSz="1218998" rtl="0" eaLnBrk="1" fontAlgn="auto" latinLnBrk="0" hangingPunct="1">
              <a:lnSpc>
                <a:spcPct val="100000"/>
              </a:lnSpc>
              <a:spcBef>
                <a:spcPts val="300"/>
              </a:spcBef>
              <a:spcAft>
                <a:spcPts val="0"/>
              </a:spcAft>
              <a:buClrTx/>
              <a:buSzTx/>
              <a:buFont typeface="Wingdings" pitchFamily="2" charset="2"/>
              <a:buChar char="§"/>
              <a:tabLst/>
              <a:defRPr/>
            </a:pPr>
            <a:r>
              <a:rPr lang="en-US" sz="1200" dirty="0">
                <a:latin typeface="Futura Medium"/>
              </a:rPr>
              <a:t>Assess current compliance requirement for value. - </a:t>
            </a:r>
            <a:r>
              <a:rPr lang="en-US" sz="1200" b="1" dirty="0">
                <a:highlight>
                  <a:srgbClr val="00FF00"/>
                </a:highlight>
                <a:latin typeface="Futura Medium"/>
              </a:rPr>
              <a:t>Closed</a:t>
            </a:r>
            <a:endParaRPr lang="en-US" sz="1200" dirty="0">
              <a:latin typeface="Futura Medium"/>
            </a:endParaRPr>
          </a:p>
          <a:p>
            <a:pPr marL="171450" marR="0" lvl="0" indent="-171450" algn="l" defTabSz="1218998" rtl="0" eaLnBrk="1" fontAlgn="auto" latinLnBrk="0" hangingPunct="1">
              <a:lnSpc>
                <a:spcPct val="100000"/>
              </a:lnSpc>
              <a:spcBef>
                <a:spcPts val="300"/>
              </a:spcBef>
              <a:spcAft>
                <a:spcPts val="0"/>
              </a:spcAft>
              <a:buClrTx/>
              <a:buSzTx/>
              <a:buFont typeface="Wingdings" pitchFamily="2" charset="2"/>
              <a:buChar char="§"/>
              <a:tabLst/>
              <a:defRPr/>
            </a:pPr>
            <a:r>
              <a:rPr lang="en-US" sz="1200" dirty="0">
                <a:solidFill>
                  <a:srgbClr val="D9D9D9">
                    <a:lumMod val="50000"/>
                  </a:srgbClr>
                </a:solidFill>
                <a:latin typeface="Futura Medium"/>
              </a:rPr>
              <a:t>Engage NUPRC (DPR) with </a:t>
            </a:r>
            <a:r>
              <a:rPr lang="en-US" sz="1200">
                <a:solidFill>
                  <a:srgbClr val="D9D9D9">
                    <a:lumMod val="50000"/>
                  </a:srgbClr>
                </a:solidFill>
                <a:latin typeface="Futura Medium"/>
              </a:rPr>
              <a:t>technical facts </a:t>
            </a:r>
            <a:r>
              <a:rPr lang="en-US" sz="1200" dirty="0">
                <a:solidFill>
                  <a:srgbClr val="D9D9D9">
                    <a:lumMod val="50000"/>
                  </a:srgbClr>
                </a:solidFill>
                <a:latin typeface="Futura Medium"/>
              </a:rPr>
              <a:t>and secure approval to carry out in-country field validation using 3</a:t>
            </a:r>
            <a:r>
              <a:rPr lang="en-US" sz="1200" baseline="30000" dirty="0">
                <a:solidFill>
                  <a:srgbClr val="D9D9D9">
                    <a:lumMod val="50000"/>
                  </a:srgbClr>
                </a:solidFill>
                <a:latin typeface="Futura Medium"/>
              </a:rPr>
              <a:t>rd</a:t>
            </a:r>
            <a:r>
              <a:rPr lang="en-US" sz="1200" dirty="0">
                <a:solidFill>
                  <a:srgbClr val="D9D9D9">
                    <a:lumMod val="50000"/>
                  </a:srgbClr>
                </a:solidFill>
                <a:latin typeface="Futura Medium"/>
              </a:rPr>
              <a:t> party vendor. </a:t>
            </a:r>
            <a:r>
              <a:rPr lang="en-US" sz="1200" b="1" dirty="0">
                <a:solidFill>
                  <a:srgbClr val="D9D9D9">
                    <a:lumMod val="50000"/>
                  </a:srgbClr>
                </a:solidFill>
                <a:highlight>
                  <a:srgbClr val="00FF00"/>
                </a:highlight>
                <a:latin typeface="Futura Medium"/>
              </a:rPr>
              <a:t>Closed</a:t>
            </a:r>
          </a:p>
          <a:p>
            <a:pPr marL="171450" marR="0" lvl="0" indent="-171450" algn="l" defTabSz="1218998" rtl="0" eaLnBrk="1" fontAlgn="auto" latinLnBrk="0" hangingPunct="1">
              <a:lnSpc>
                <a:spcPct val="100000"/>
              </a:lnSpc>
              <a:spcBef>
                <a:spcPts val="300"/>
              </a:spcBef>
              <a:spcAft>
                <a:spcPts val="0"/>
              </a:spcAft>
              <a:buClrTx/>
              <a:buSzTx/>
              <a:buFont typeface="Wingdings" pitchFamily="2" charset="2"/>
              <a:buChar char="§"/>
              <a:tabLst/>
              <a:defRPr/>
            </a:pPr>
            <a:r>
              <a:rPr lang="en-US" sz="1200" dirty="0">
                <a:solidFill>
                  <a:srgbClr val="D9D9D9">
                    <a:lumMod val="50000"/>
                  </a:srgbClr>
                </a:solidFill>
                <a:latin typeface="Futura Medium"/>
              </a:rPr>
              <a:t>Continue engaging NUPRC (DPR) to ensure and keep current validation practice in the procedure guideline. </a:t>
            </a:r>
            <a:r>
              <a:rPr lang="en-US" sz="1200" dirty="0">
                <a:solidFill>
                  <a:srgbClr val="D9D9D9">
                    <a:lumMod val="50000"/>
                  </a:srgbClr>
                </a:solidFill>
                <a:highlight>
                  <a:srgbClr val="FFFF00"/>
                </a:highlight>
                <a:latin typeface="Futura Medium"/>
              </a:rPr>
              <a:t>Continuous  </a:t>
            </a:r>
          </a:p>
          <a:p>
            <a:pPr>
              <a:spcBef>
                <a:spcPts val="400"/>
              </a:spcBef>
              <a:defRPr/>
            </a:pPr>
            <a:endParaRPr lang="en-US" sz="1400" dirty="0">
              <a:solidFill>
                <a:schemeClr val="bg2">
                  <a:lumMod val="10000"/>
                </a:schemeClr>
              </a:solidFill>
            </a:endParaRPr>
          </a:p>
        </p:txBody>
      </p:sp>
      <p:sp>
        <p:nvSpPr>
          <p:cNvPr id="20" name="Text Placeholder 2">
            <a:extLst>
              <a:ext uri="{FF2B5EF4-FFF2-40B4-BE49-F238E27FC236}">
                <a16:creationId xmlns:a16="http://schemas.microsoft.com/office/drawing/2014/main" id="{8634A621-26AC-4ACA-BB2B-EF0288CA95C4}"/>
              </a:ext>
            </a:extLst>
          </p:cNvPr>
          <p:cNvSpPr txBox="1">
            <a:spLocks/>
          </p:cNvSpPr>
          <p:nvPr/>
        </p:nvSpPr>
        <p:spPr>
          <a:xfrm>
            <a:off x="4770516" y="3440350"/>
            <a:ext cx="4033037" cy="1296979"/>
          </a:xfrm>
          <a:prstGeom prst="rect">
            <a:avLst/>
          </a:prstGeom>
          <a:solidFill>
            <a:sysClr val="window" lastClr="FFFFFF"/>
          </a:solidFill>
          <a:ln>
            <a:solidFill>
              <a:sysClr val="windowText" lastClr="000000">
                <a:lumMod val="75000"/>
              </a:sysClr>
            </a:solidFill>
          </a:ln>
        </p:spPr>
        <p:txBody>
          <a:bodyPr/>
          <a:lstStyle/>
          <a:p>
            <a:pPr marL="0" marR="0" lvl="0" indent="0" defTabSz="914400" eaLnBrk="1" fontAlgn="auto" latinLnBrk="0" hangingPunct="1">
              <a:lnSpc>
                <a:spcPct val="100000"/>
              </a:lnSpc>
              <a:spcBef>
                <a:spcPts val="0"/>
              </a:spcBef>
              <a:spcAft>
                <a:spcPts val="500"/>
              </a:spcAft>
              <a:buClrTx/>
              <a:buSzTx/>
              <a:buFontTx/>
              <a:buNone/>
              <a:tabLst/>
              <a:defRPr/>
            </a:pPr>
            <a:r>
              <a:rPr kumimoji="0" lang="en-US" sz="1200" b="1" i="0" u="sng" strike="noStrike" kern="0" cap="none" spc="0" normalizeH="0" baseline="0" noProof="0" dirty="0">
                <a:ln>
                  <a:noFill/>
                </a:ln>
                <a:solidFill>
                  <a:srgbClr val="EEECE1">
                    <a:lumMod val="50000"/>
                  </a:srgbClr>
                </a:solidFill>
                <a:effectLst/>
                <a:uLnTx/>
                <a:uFillTx/>
              </a:rPr>
              <a:t>Critical Success Factors:</a:t>
            </a:r>
          </a:p>
          <a:p>
            <a:pPr marL="171450" indent="-171450" defTabSz="1218998">
              <a:buFont typeface="Wingdings" pitchFamily="2" charset="2"/>
              <a:buChar char="§"/>
              <a:defRPr/>
            </a:pPr>
            <a:r>
              <a:rPr lang="en-GB" sz="1200" dirty="0"/>
              <a:t>NUPRC Alignment and approval </a:t>
            </a:r>
          </a:p>
          <a:p>
            <a:pPr marL="171450" indent="-171450" defTabSz="1218998">
              <a:buFont typeface="Wingdings" pitchFamily="2" charset="2"/>
              <a:buChar char="§"/>
              <a:defRPr/>
            </a:pPr>
            <a:r>
              <a:rPr lang="en-GB" sz="1200" dirty="0"/>
              <a:t>Continuous engagement of NUPRC (DPR) to retain current requirement</a:t>
            </a:r>
          </a:p>
        </p:txBody>
      </p:sp>
      <p:sp>
        <p:nvSpPr>
          <p:cNvPr id="22" name="Text Placeholder 2">
            <a:extLst>
              <a:ext uri="{FF2B5EF4-FFF2-40B4-BE49-F238E27FC236}">
                <a16:creationId xmlns:a16="http://schemas.microsoft.com/office/drawing/2014/main" id="{C7AC6C5B-5AAC-447A-8C03-162908F8B050}"/>
              </a:ext>
            </a:extLst>
          </p:cNvPr>
          <p:cNvSpPr txBox="1">
            <a:spLocks/>
          </p:cNvSpPr>
          <p:nvPr/>
        </p:nvSpPr>
        <p:spPr>
          <a:xfrm>
            <a:off x="8112810" y="4739027"/>
            <a:ext cx="3011809" cy="1638075"/>
          </a:xfrm>
          <a:prstGeom prst="rect">
            <a:avLst/>
          </a:prstGeom>
          <a:ln>
            <a:solidFill>
              <a:sysClr val="windowText" lastClr="000000">
                <a:lumMod val="75000"/>
              </a:sysClr>
            </a:solidFill>
          </a:ln>
        </p:spPr>
        <p:txBody>
          <a:bodyPr/>
          <a:lstStyle/>
          <a:p>
            <a:pPr marL="0" marR="0" lvl="1" indent="0" defTabSz="914400" eaLnBrk="1" fontAlgn="auto" latinLnBrk="0" hangingPunct="1">
              <a:lnSpc>
                <a:spcPct val="100000"/>
              </a:lnSpc>
              <a:spcBef>
                <a:spcPts val="200"/>
              </a:spcBef>
              <a:spcAft>
                <a:spcPct val="0"/>
              </a:spcAft>
              <a:buClrTx/>
              <a:buSzTx/>
              <a:buFontTx/>
              <a:buNone/>
              <a:tabLst/>
              <a:defRPr/>
            </a:pPr>
            <a:r>
              <a:rPr kumimoji="0" lang="en-US" altLang="en-US" sz="1200" b="1" i="0" u="none" strike="noStrike" kern="0" cap="none" spc="0" normalizeH="0" baseline="0" noProof="0" dirty="0">
                <a:ln>
                  <a:noFill/>
                </a:ln>
                <a:solidFill>
                  <a:srgbClr val="EEECE1">
                    <a:lumMod val="50000"/>
                  </a:srgbClr>
                </a:solidFill>
                <a:effectLst/>
                <a:uLnTx/>
                <a:uFillTx/>
              </a:rPr>
              <a:t>Project Sponsor: </a:t>
            </a:r>
            <a:r>
              <a:rPr kumimoji="0" lang="en-US" altLang="en-US" sz="1200" b="1" i="0" u="none" strike="noStrike" kern="0" cap="none" spc="0" normalizeH="0" baseline="0" noProof="0" dirty="0">
                <a:ln>
                  <a:noFill/>
                </a:ln>
                <a:effectLst/>
                <a:uLnTx/>
                <a:uFillTx/>
              </a:rPr>
              <a:t>Godfrey Omokaro</a:t>
            </a:r>
            <a:endParaRPr lang="en-US" altLang="en-US" sz="1100" dirty="0">
              <a:latin typeface="Calibri" panose="020F0502020204030204" pitchFamily="34" charset="0"/>
            </a:endParaRPr>
          </a:p>
          <a:p>
            <a:pPr marL="0" lvl="1">
              <a:lnSpc>
                <a:spcPct val="115000"/>
              </a:lnSpc>
              <a:spcBef>
                <a:spcPts val="200"/>
              </a:spcBef>
              <a:spcAft>
                <a:spcPct val="0"/>
              </a:spcAft>
              <a:defRPr/>
            </a:pPr>
            <a:r>
              <a:rPr kumimoji="0" lang="en-US" altLang="en-US" sz="1200" b="1" i="0" u="none" strike="noStrike" kern="0" cap="none" spc="0" normalizeH="0" baseline="0" noProof="0" dirty="0">
                <a:ln>
                  <a:noFill/>
                </a:ln>
                <a:solidFill>
                  <a:srgbClr val="EEECE1">
                    <a:lumMod val="50000"/>
                  </a:srgbClr>
                </a:solidFill>
                <a:effectLst/>
                <a:uLnTx/>
                <a:uFillTx/>
              </a:rPr>
              <a:t>Implementation Lead: </a:t>
            </a:r>
            <a:r>
              <a:rPr kumimoji="0" lang="en-US" altLang="en-US" sz="1200" b="1" i="0" u="none" strike="noStrike" kern="0" cap="none" spc="0" normalizeH="0" baseline="0" noProof="0" dirty="0">
                <a:ln>
                  <a:noFill/>
                </a:ln>
                <a:effectLst/>
                <a:uLnTx/>
                <a:uFillTx/>
              </a:rPr>
              <a:t>Samson Uzoka</a:t>
            </a:r>
            <a:endParaRPr lang="en-US" altLang="en-US" sz="1200" dirty="0">
              <a:cs typeface="Times New Roman"/>
            </a:endParaRPr>
          </a:p>
          <a:p>
            <a:pPr marL="0" lvl="1">
              <a:spcBef>
                <a:spcPts val="200"/>
              </a:spcBef>
              <a:spcAft>
                <a:spcPct val="0"/>
              </a:spcAft>
              <a:defRPr/>
            </a:pPr>
            <a:r>
              <a:rPr kumimoji="0" lang="en-US" altLang="en-US" sz="1200" b="1" i="0" u="none" strike="noStrike" kern="0" cap="none" spc="0" normalizeH="0" baseline="0" noProof="0" dirty="0">
                <a:ln>
                  <a:noFill/>
                </a:ln>
                <a:solidFill>
                  <a:srgbClr val="EEECE1">
                    <a:lumMod val="50000"/>
                  </a:srgbClr>
                </a:solidFill>
                <a:effectLst/>
                <a:uLnTx/>
                <a:uFillTx/>
              </a:rPr>
              <a:t>Project Team: </a:t>
            </a:r>
            <a:r>
              <a:rPr kumimoji="0" lang="en-US" sz="1200" i="0" strike="noStrike" kern="0" cap="none" spc="0" normalizeH="0" baseline="0" noProof="0" dirty="0">
                <a:ln>
                  <a:noFill/>
                </a:ln>
                <a:solidFill>
                  <a:srgbClr val="EEECE1">
                    <a:lumMod val="50000"/>
                  </a:srgbClr>
                </a:solidFill>
                <a:effectLst/>
                <a:uLnTx/>
                <a:uFillTx/>
              </a:rPr>
              <a:t>: </a:t>
            </a:r>
            <a:r>
              <a:rPr kumimoji="0" lang="en-US" sz="1200" b="1" i="0" strike="noStrike" kern="0" cap="none" spc="0" normalizeH="0" baseline="0" noProof="0" dirty="0">
                <a:ln>
                  <a:noFill/>
                </a:ln>
                <a:effectLst/>
                <a:uLnTx/>
                <a:uFillTx/>
              </a:rPr>
              <a:t>Franca Asala</a:t>
            </a:r>
            <a:r>
              <a:rPr lang="en-US" sz="1200" b="1" kern="0" dirty="0"/>
              <a:t>, Wisnu Purwanto, Victor Evwierhurhoma, Arthur Dan-Nwaogu</a:t>
            </a:r>
            <a:endParaRPr kumimoji="0" lang="en-US" altLang="en-US" sz="1200" b="1" i="0" u="none" strike="noStrike" kern="0" cap="none" spc="0" normalizeH="0" baseline="0" noProof="0" dirty="0">
              <a:ln>
                <a:noFill/>
              </a:ln>
              <a:solidFill>
                <a:srgbClr val="EEECE1">
                  <a:lumMod val="50000"/>
                </a:srgbClr>
              </a:solidFill>
              <a:effectLst/>
              <a:uLnTx/>
              <a:uFillTx/>
            </a:endParaRPr>
          </a:p>
        </p:txBody>
      </p:sp>
    </p:spTree>
    <p:extLst>
      <p:ext uri="{BB962C8B-B14F-4D97-AF65-F5344CB8AC3E}">
        <p14:creationId xmlns:p14="http://schemas.microsoft.com/office/powerpoint/2010/main" val="3348293"/>
      </p:ext>
    </p:extLst>
  </p:cSld>
  <p:clrMapOvr>
    <a:masterClrMapping/>
  </p:clrMapOvr>
  <p:transition>
    <p:fade/>
  </p:transition>
</p:sld>
</file>

<file path=ppt/theme/theme1.xml><?xml version="1.0" encoding="utf-8"?>
<a:theme xmlns:a="http://schemas.openxmlformats.org/drawingml/2006/main" name="Shell_2010_Template">
  <a:themeElements>
    <a:clrScheme name="Shell_2010_Template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Shell_2010_Template">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ell_2010_Template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385</Words>
  <Application>Microsoft Office PowerPoint</Application>
  <PresentationFormat>Widescreen</PresentationFormat>
  <Paragraphs>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Futura Medium</vt:lpstr>
      <vt:lpstr>Wingdings</vt:lpstr>
      <vt:lpstr>Shell_2010_Template</vt:lpstr>
      <vt:lpstr>Meeting Regulatory Compliance Demand using DIY for Ultrasonic Gas Meter Validation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CHARTER: PARTIAL DISCHARGE TESTING DEPLOYMENT ACROSS SPDC FACILITIES</dc:title>
  <dc:creator>Salami, Tayo J SPDC-UPO/G/ULM</dc:creator>
  <cp:lastModifiedBy>Uzoka, Samson SPDC-UPC/G/USM</cp:lastModifiedBy>
  <cp:revision>75</cp:revision>
  <dcterms:created xsi:type="dcterms:W3CDTF">2019-04-02T08:47:57Z</dcterms:created>
  <dcterms:modified xsi:type="dcterms:W3CDTF">2022-02-07T10:10:33Z</dcterms:modified>
</cp:coreProperties>
</file>