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474"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67" autoAdjust="0"/>
  </p:normalViewPr>
  <p:slideViewPr>
    <p:cSldViewPr snapToGrid="0">
      <p:cViewPr varScale="1">
        <p:scale>
          <a:sx n="107" d="100"/>
          <a:sy n="107" d="100"/>
        </p:scale>
        <p:origin x="108"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gbani, Tamunofiri M SPDC-UPC/G/USMR" userId="070d3282-9829-455e-bd8e-d505eed2a4f9" providerId="ADAL" clId="{7A32BE0C-B9BE-4CD5-AF3E-56885FD0CA38}"/>
    <pc:docChg chg="undo custSel modSld">
      <pc:chgData name="Digbani, Tamunofiri M SPDC-UPC/G/USMR" userId="070d3282-9829-455e-bd8e-d505eed2a4f9" providerId="ADAL" clId="{7A32BE0C-B9BE-4CD5-AF3E-56885FD0CA38}" dt="2022-09-08T15:03:51.057" v="2076" actId="20577"/>
      <pc:docMkLst>
        <pc:docMk/>
      </pc:docMkLst>
      <pc:sldChg chg="modSp mod">
        <pc:chgData name="Digbani, Tamunofiri M SPDC-UPC/G/USMR" userId="070d3282-9829-455e-bd8e-d505eed2a4f9" providerId="ADAL" clId="{7A32BE0C-B9BE-4CD5-AF3E-56885FD0CA38}" dt="2022-09-08T15:03:51.057" v="2076" actId="20577"/>
        <pc:sldMkLst>
          <pc:docMk/>
          <pc:sldMk cId="3348293" sldId="474"/>
        </pc:sldMkLst>
        <pc:spChg chg="mod">
          <ac:chgData name="Digbani, Tamunofiri M SPDC-UPC/G/USMR" userId="070d3282-9829-455e-bd8e-d505eed2a4f9" providerId="ADAL" clId="{7A32BE0C-B9BE-4CD5-AF3E-56885FD0CA38}" dt="2022-09-08T13:38:46.122" v="1239" actId="6549"/>
          <ac:spMkLst>
            <pc:docMk/>
            <pc:sldMk cId="3348293" sldId="474"/>
            <ac:spMk id="8" creationId="{816F1AD0-3A4C-4567-B5F4-5A39EF1EC1C5}"/>
          </ac:spMkLst>
        </pc:spChg>
        <pc:spChg chg="mod">
          <ac:chgData name="Digbani, Tamunofiri M SPDC-UPC/G/USMR" userId="070d3282-9829-455e-bd8e-d505eed2a4f9" providerId="ADAL" clId="{7A32BE0C-B9BE-4CD5-AF3E-56885FD0CA38}" dt="2022-09-08T14:58:40.604" v="1971" actId="255"/>
          <ac:spMkLst>
            <pc:docMk/>
            <pc:sldMk cId="3348293" sldId="474"/>
            <ac:spMk id="11" creationId="{9FF54BA4-34AB-4A78-B1FF-2D729FEEF574}"/>
          </ac:spMkLst>
        </pc:spChg>
        <pc:spChg chg="mod">
          <ac:chgData name="Digbani, Tamunofiri M SPDC-UPC/G/USMR" userId="070d3282-9829-455e-bd8e-d505eed2a4f9" providerId="ADAL" clId="{7A32BE0C-B9BE-4CD5-AF3E-56885FD0CA38}" dt="2022-09-08T14:58:48.661" v="1972" actId="255"/>
          <ac:spMkLst>
            <pc:docMk/>
            <pc:sldMk cId="3348293" sldId="474"/>
            <ac:spMk id="12" creationId="{8854CCCD-8D85-4E79-B603-F63DE409FBB4}"/>
          </ac:spMkLst>
        </pc:spChg>
        <pc:spChg chg="mod">
          <ac:chgData name="Digbani, Tamunofiri M SPDC-UPC/G/USMR" userId="070d3282-9829-455e-bd8e-d505eed2a4f9" providerId="ADAL" clId="{7A32BE0C-B9BE-4CD5-AF3E-56885FD0CA38}" dt="2022-09-08T14:58:22.717" v="1968" actId="255"/>
          <ac:spMkLst>
            <pc:docMk/>
            <pc:sldMk cId="3348293" sldId="474"/>
            <ac:spMk id="13" creationId="{FD9E08D0-6096-4AB0-8DDA-A7A80EE4C20F}"/>
          </ac:spMkLst>
        </pc:spChg>
        <pc:spChg chg="mod">
          <ac:chgData name="Digbani, Tamunofiri M SPDC-UPC/G/USMR" userId="070d3282-9829-455e-bd8e-d505eed2a4f9" providerId="ADAL" clId="{7A32BE0C-B9BE-4CD5-AF3E-56885FD0CA38}" dt="2022-09-08T14:58:14.598" v="1967" actId="255"/>
          <ac:spMkLst>
            <pc:docMk/>
            <pc:sldMk cId="3348293" sldId="474"/>
            <ac:spMk id="16" creationId="{672F6B34-383E-487B-AB79-E4FCA701386E}"/>
          </ac:spMkLst>
        </pc:spChg>
        <pc:spChg chg="mod">
          <ac:chgData name="Digbani, Tamunofiri M SPDC-UPC/G/USMR" userId="070d3282-9829-455e-bd8e-d505eed2a4f9" providerId="ADAL" clId="{7A32BE0C-B9BE-4CD5-AF3E-56885FD0CA38}" dt="2022-09-08T14:58:28.182" v="1969" actId="255"/>
          <ac:spMkLst>
            <pc:docMk/>
            <pc:sldMk cId="3348293" sldId="474"/>
            <ac:spMk id="20" creationId="{8634A621-26AC-4ACA-BB2B-EF0288CA95C4}"/>
          </ac:spMkLst>
        </pc:spChg>
        <pc:spChg chg="mod">
          <ac:chgData name="Digbani, Tamunofiri M SPDC-UPC/G/USMR" userId="070d3282-9829-455e-bd8e-d505eed2a4f9" providerId="ADAL" clId="{7A32BE0C-B9BE-4CD5-AF3E-56885FD0CA38}" dt="2022-09-08T15:03:51.057" v="2076" actId="20577"/>
          <ac:spMkLst>
            <pc:docMk/>
            <pc:sldMk cId="3348293" sldId="474"/>
            <ac:spMk id="22" creationId="{C7AC6C5B-5AAC-447A-8C03-162908F8B0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CED399-3317-409C-ABD2-82598D3E063B}" type="datetimeFigureOut">
              <a:rPr lang="en-GB" smtClean="0"/>
              <a:t>08/09/2022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35EA2F-0635-4F42-8676-CB413CD0ADA1}" type="slidenum">
              <a:rPr lang="en-GB" smtClean="0"/>
              <a:t>‹#›</a:t>
            </a:fld>
            <a:endParaRPr lang="en-GB"/>
          </a:p>
        </p:txBody>
      </p:sp>
    </p:spTree>
    <p:extLst>
      <p:ext uri="{BB962C8B-B14F-4D97-AF65-F5344CB8AC3E}">
        <p14:creationId xmlns:p14="http://schemas.microsoft.com/office/powerpoint/2010/main" val="2435759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335EA2F-0635-4F42-8676-CB413CD0ADA1}" type="slidenum">
              <a:rPr lang="en-GB" smtClean="0"/>
              <a:t>1</a:t>
            </a:fld>
            <a:endParaRPr lang="en-GB"/>
          </a:p>
        </p:txBody>
      </p:sp>
    </p:spTree>
    <p:extLst>
      <p:ext uri="{BB962C8B-B14F-4D97-AF65-F5344CB8AC3E}">
        <p14:creationId xmlns:p14="http://schemas.microsoft.com/office/powerpoint/2010/main" val="4349708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flipH="1">
            <a:off x="622078" y="1304229"/>
            <a:ext cx="9357895" cy="5085919"/>
          </a:xfrm>
          <a:prstGeom prst="rect">
            <a:avLst/>
          </a:prstGeom>
          <a:solidFill>
            <a:srgbClr val="FCEDA2"/>
          </a:solidFill>
          <a:ln w="9525">
            <a:noFill/>
            <a:miter lim="800000"/>
            <a:headEnd/>
            <a:tailEnd/>
          </a:ln>
        </p:spPr>
        <p:txBody>
          <a:bodyPr wrap="none" lIns="95447" tIns="47723" rIns="95447" bIns="47723" anchor="ctr"/>
          <a:lstStyle/>
          <a:p>
            <a:pPr defTabSz="954419"/>
            <a:r>
              <a:rPr lang="en-US" sz="1904"/>
              <a:t> </a:t>
            </a:r>
          </a:p>
        </p:txBody>
      </p:sp>
      <p:sp>
        <p:nvSpPr>
          <p:cNvPr id="5" name="Rectangle 4"/>
          <p:cNvSpPr>
            <a:spLocks noChangeArrowheads="1"/>
          </p:cNvSpPr>
          <p:nvPr/>
        </p:nvSpPr>
        <p:spPr bwMode="auto">
          <a:xfrm flipH="1">
            <a:off x="2062303" y="226009"/>
            <a:ext cx="9414933" cy="5038413"/>
          </a:xfrm>
          <a:prstGeom prst="rect">
            <a:avLst/>
          </a:prstGeom>
          <a:solidFill>
            <a:srgbClr val="FAE374"/>
          </a:solidFill>
          <a:ln w="9525">
            <a:noFill/>
            <a:miter lim="800000"/>
            <a:headEnd/>
            <a:tailEnd/>
          </a:ln>
        </p:spPr>
        <p:txBody>
          <a:bodyPr wrap="none" lIns="95447" tIns="47723" rIns="95447" bIns="47723" anchor="ctr"/>
          <a:lstStyle/>
          <a:p>
            <a:pPr defTabSz="954419"/>
            <a:endParaRPr lang="en-US" sz="1904"/>
          </a:p>
        </p:txBody>
      </p:sp>
      <p:sp>
        <p:nvSpPr>
          <p:cNvPr id="6" name="Rectangle 4"/>
          <p:cNvSpPr>
            <a:spLocks noChangeArrowheads="1"/>
          </p:cNvSpPr>
          <p:nvPr/>
        </p:nvSpPr>
        <p:spPr bwMode="auto">
          <a:xfrm flipH="1">
            <a:off x="2062302" y="1304230"/>
            <a:ext cx="7921235" cy="3960193"/>
          </a:xfrm>
          <a:prstGeom prst="rect">
            <a:avLst/>
          </a:prstGeom>
          <a:solidFill>
            <a:schemeClr val="bg2"/>
          </a:solidFill>
          <a:ln w="9525">
            <a:noFill/>
            <a:miter lim="800000"/>
            <a:headEnd/>
            <a:tailEnd/>
          </a:ln>
        </p:spPr>
        <p:txBody>
          <a:bodyPr wrap="none" lIns="95447" tIns="47723" rIns="95447" bIns="47723" anchor="ctr"/>
          <a:lstStyle/>
          <a:p>
            <a:pPr defTabSz="954419"/>
            <a:endParaRPr lang="en-US" sz="1904"/>
          </a:p>
        </p:txBody>
      </p:sp>
      <p:pic>
        <p:nvPicPr>
          <p:cNvPr id="7" name="Picture 11" descr="X:\Live Client Projects\Shell_template_boilerplates_161109\client\Amends\Shell-2010-Pecten-RGBpc.gif"/>
          <p:cNvPicPr>
            <a:picLocks noChangeAspect="1" noChangeArrowheads="1"/>
          </p:cNvPicPr>
          <p:nvPr/>
        </p:nvPicPr>
        <p:blipFill>
          <a:blip r:embed="rId2" cstate="print"/>
          <a:srcRect/>
          <a:stretch>
            <a:fillRect/>
          </a:stretch>
        </p:blipFill>
        <p:spPr bwMode="auto">
          <a:xfrm>
            <a:off x="630989" y="287910"/>
            <a:ext cx="957180" cy="666511"/>
          </a:xfrm>
          <a:prstGeom prst="rect">
            <a:avLst/>
          </a:prstGeom>
          <a:noFill/>
          <a:ln w="9525">
            <a:noFill/>
            <a:miter lim="800000"/>
            <a:headEnd/>
            <a:tailEnd/>
          </a:ln>
        </p:spPr>
      </p:pic>
      <p:sp>
        <p:nvSpPr>
          <p:cNvPr id="39944" name="Rectangle 8"/>
          <p:cNvSpPr>
            <a:spLocks noGrp="1" noChangeArrowheads="1"/>
          </p:cNvSpPr>
          <p:nvPr>
            <p:ph type="ctrTitle" sz="quarter"/>
          </p:nvPr>
        </p:nvSpPr>
        <p:spPr>
          <a:xfrm>
            <a:off x="2261938" y="1400680"/>
            <a:ext cx="7559396" cy="781496"/>
          </a:xfrm>
          <a:noFill/>
          <a:ln w="9525">
            <a:noFill/>
          </a:ln>
        </p:spPr>
        <p:txBody>
          <a:bodyPr lIns="0" tIns="0"/>
          <a:lstStyle>
            <a:lvl1pPr>
              <a:defRPr b="1"/>
            </a:lvl1pPr>
          </a:lstStyle>
          <a:p>
            <a:br>
              <a:rPr lang="en-US"/>
            </a:br>
            <a:endParaRPr lang="en-US"/>
          </a:p>
        </p:txBody>
      </p:sp>
      <p:sp>
        <p:nvSpPr>
          <p:cNvPr id="39945" name="Rectangle 9"/>
          <p:cNvSpPr>
            <a:spLocks noGrp="1" noChangeArrowheads="1"/>
          </p:cNvSpPr>
          <p:nvPr>
            <p:ph type="subTitle" sz="quarter" idx="1"/>
          </p:nvPr>
        </p:nvSpPr>
        <p:spPr>
          <a:xfrm>
            <a:off x="2265503" y="2848864"/>
            <a:ext cx="3596996" cy="1619489"/>
          </a:xfrm>
          <a:ln/>
        </p:spPr>
        <p:txBody>
          <a:bodyPr/>
          <a:lstStyle>
            <a:lvl1pPr marL="0" indent="0">
              <a:buFont typeface="Wingdings" pitchFamily="2" charset="2"/>
              <a:buNone/>
              <a:defRPr sz="1904"/>
            </a:lvl1pPr>
          </a:lstStyle>
          <a:p>
            <a:r>
              <a:rPr lang="en-US"/>
              <a:t>Click to edit Master subtitle style</a:t>
            </a:r>
          </a:p>
        </p:txBody>
      </p:sp>
      <p:sp>
        <p:nvSpPr>
          <p:cNvPr id="8" name="Rectangle 4"/>
          <p:cNvSpPr>
            <a:spLocks noGrp="1" noChangeArrowheads="1"/>
          </p:cNvSpPr>
          <p:nvPr>
            <p:ph type="dt" sz="half" idx="10"/>
          </p:nvPr>
        </p:nvSpPr>
        <p:spPr/>
        <p:txBody>
          <a:bodyPr/>
          <a:lstStyle>
            <a:lvl1pPr>
              <a:defRPr/>
            </a:lvl1pPr>
          </a:lstStyle>
          <a:p>
            <a:fld id="{097533FF-52B7-4371-9A57-7ACCE9BD9B5E}" type="datetime1">
              <a:rPr lang="en-US" smtClean="0"/>
              <a:t>9/8/2022</a:t>
            </a:fld>
            <a:endParaRPr lang="en-US"/>
          </a:p>
        </p:txBody>
      </p:sp>
      <p:sp>
        <p:nvSpPr>
          <p:cNvPr id="9" name="Rectangle 6"/>
          <p:cNvSpPr>
            <a:spLocks noGrp="1" noChangeArrowheads="1"/>
          </p:cNvSpPr>
          <p:nvPr>
            <p:ph type="sldNum" sz="quarter" idx="11"/>
          </p:nvPr>
        </p:nvSpPr>
        <p:spPr/>
        <p:txBody>
          <a:bodyPr/>
          <a:lstStyle>
            <a:lvl1pPr>
              <a:defRPr sz="816"/>
            </a:lvl1pPr>
          </a:lstStyle>
          <a:p>
            <a:fld id="{761EFAF6-4E74-4E60-A214-5913C86A497A}" type="slidenum">
              <a:rPr lang="en-US"/>
              <a:pPr/>
              <a:t>‹#›</a:t>
            </a:fld>
            <a:endParaRPr lang="en-US"/>
          </a:p>
        </p:txBody>
      </p:sp>
    </p:spTree>
    <p:extLst>
      <p:ext uri="{BB962C8B-B14F-4D97-AF65-F5344CB8AC3E}">
        <p14:creationId xmlns:p14="http://schemas.microsoft.com/office/powerpoint/2010/main" val="2996813538"/>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43148263-5F97-4509-AB88-0BC306C22B81}" type="datetime1">
              <a:rPr lang="en-US" smtClean="0"/>
              <a:t>9/8/2022</a:t>
            </a:fld>
            <a:endParaRPr lang="en-US"/>
          </a:p>
        </p:txBody>
      </p:sp>
      <p:sp>
        <p:nvSpPr>
          <p:cNvPr id="5" name="Rectangle 6"/>
          <p:cNvSpPr>
            <a:spLocks noGrp="1" noChangeArrowheads="1"/>
          </p:cNvSpPr>
          <p:nvPr>
            <p:ph type="sldNum" sz="quarter" idx="11"/>
          </p:nvPr>
        </p:nvSpPr>
        <p:spPr>
          <a:ln/>
        </p:spPr>
        <p:txBody>
          <a:bodyPr/>
          <a:lstStyle>
            <a:lvl1pPr>
              <a:defRPr/>
            </a:lvl1pPr>
          </a:lstStyle>
          <a:p>
            <a:fld id="{7D0C79C6-B90D-4C44-8264-AF9083A042A8}" type="slidenum">
              <a:rPr lang="en-US"/>
              <a:pPr/>
              <a:t>‹#›</a:t>
            </a:fld>
            <a:endParaRPr lang="en-US"/>
          </a:p>
        </p:txBody>
      </p:sp>
      <p:sp>
        <p:nvSpPr>
          <p:cNvPr id="6"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290398372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1047" y="256240"/>
            <a:ext cx="1395010" cy="612527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173" y="256240"/>
            <a:ext cx="8464884" cy="61252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875F0BE9-B16E-4860-A6A6-39135D484E5A}" type="datetime1">
              <a:rPr lang="en-US" smtClean="0"/>
              <a:t>9/8/2022</a:t>
            </a:fld>
            <a:endParaRPr lang="en-US"/>
          </a:p>
        </p:txBody>
      </p:sp>
      <p:sp>
        <p:nvSpPr>
          <p:cNvPr id="5" name="Rectangle 6"/>
          <p:cNvSpPr>
            <a:spLocks noGrp="1" noChangeArrowheads="1"/>
          </p:cNvSpPr>
          <p:nvPr>
            <p:ph type="sldNum" sz="quarter" idx="11"/>
          </p:nvPr>
        </p:nvSpPr>
        <p:spPr>
          <a:ln/>
        </p:spPr>
        <p:txBody>
          <a:bodyPr/>
          <a:lstStyle>
            <a:lvl1pPr>
              <a:defRPr/>
            </a:lvl1pPr>
          </a:lstStyle>
          <a:p>
            <a:fld id="{BFDB39FB-7281-4679-BDDC-C85041A576F3}" type="slidenum">
              <a:rPr lang="en-US"/>
              <a:pPr/>
              <a:t>‹#›</a:t>
            </a:fld>
            <a:endParaRPr lang="en-US"/>
          </a:p>
        </p:txBody>
      </p:sp>
      <p:sp>
        <p:nvSpPr>
          <p:cNvPr id="6"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18300341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23172" y="256240"/>
            <a:ext cx="11512884" cy="453514"/>
          </a:xfrm>
        </p:spPr>
        <p:txBody>
          <a:bodyPr/>
          <a:lstStyle/>
          <a:p>
            <a:r>
              <a:rPr lang="en-US"/>
              <a:t>Click to edit Master title style</a:t>
            </a:r>
          </a:p>
        </p:txBody>
      </p:sp>
      <p:sp>
        <p:nvSpPr>
          <p:cNvPr id="3" name="ClipArt Placeholder 2"/>
          <p:cNvSpPr>
            <a:spLocks noGrp="1"/>
          </p:cNvSpPr>
          <p:nvPr>
            <p:ph type="clipArt" sz="half" idx="1"/>
          </p:nvPr>
        </p:nvSpPr>
        <p:spPr>
          <a:xfrm>
            <a:off x="1199594" y="1309988"/>
            <a:ext cx="5078217" cy="5071523"/>
          </a:xfrm>
        </p:spPr>
        <p:txBody>
          <a:bodyPr/>
          <a:lstStyle/>
          <a:p>
            <a:pPr lvl="0"/>
            <a:endParaRPr lang="en-US" noProof="0"/>
          </a:p>
        </p:txBody>
      </p:sp>
      <p:sp>
        <p:nvSpPr>
          <p:cNvPr id="4" name="Text Placeholder 3"/>
          <p:cNvSpPr>
            <a:spLocks noGrp="1"/>
          </p:cNvSpPr>
          <p:nvPr>
            <p:ph type="body" sz="half" idx="2"/>
          </p:nvPr>
        </p:nvSpPr>
        <p:spPr>
          <a:xfrm>
            <a:off x="6448926" y="1309988"/>
            <a:ext cx="5078218" cy="50715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B5FEA303-3EB7-4113-8FA2-EC9A8849EBEB}" type="datetime1">
              <a:rPr lang="en-US" smtClean="0"/>
              <a:t>9/8/2022</a:t>
            </a:fld>
            <a:endParaRPr lang="en-US"/>
          </a:p>
        </p:txBody>
      </p:sp>
      <p:sp>
        <p:nvSpPr>
          <p:cNvPr id="6" name="Rectangle 6"/>
          <p:cNvSpPr>
            <a:spLocks noGrp="1" noChangeArrowheads="1"/>
          </p:cNvSpPr>
          <p:nvPr>
            <p:ph type="sldNum" sz="quarter" idx="11"/>
          </p:nvPr>
        </p:nvSpPr>
        <p:spPr>
          <a:ln/>
        </p:spPr>
        <p:txBody>
          <a:bodyPr/>
          <a:lstStyle>
            <a:lvl1pPr>
              <a:defRPr/>
            </a:lvl1pPr>
          </a:lstStyle>
          <a:p>
            <a:fld id="{E29C4E78-A0A4-43FA-B6FD-4A782BE37258}" type="slidenum">
              <a:rPr lang="en-US"/>
              <a:pPr/>
              <a:t>‹#›</a:t>
            </a:fld>
            <a:endParaRPr lang="en-US"/>
          </a:p>
        </p:txBody>
      </p:sp>
      <p:sp>
        <p:nvSpPr>
          <p:cNvPr id="7"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203217242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DBC24CF-3C7C-4C17-AA34-6D4A316C31C6}" type="datetime1">
              <a:rPr lang="en-US" smtClean="0"/>
              <a:t>9/8/2022</a:t>
            </a:fld>
            <a:endParaRPr lang="en-US"/>
          </a:p>
        </p:txBody>
      </p:sp>
      <p:sp>
        <p:nvSpPr>
          <p:cNvPr id="5" name="Rectangle 6"/>
          <p:cNvSpPr>
            <a:spLocks noGrp="1" noChangeArrowheads="1"/>
          </p:cNvSpPr>
          <p:nvPr>
            <p:ph type="sldNum" sz="quarter" idx="11"/>
          </p:nvPr>
        </p:nvSpPr>
        <p:spPr>
          <a:ln/>
        </p:spPr>
        <p:txBody>
          <a:bodyPr/>
          <a:lstStyle>
            <a:lvl1pPr>
              <a:defRPr/>
            </a:lvl1pPr>
          </a:lstStyle>
          <a:p>
            <a:fld id="{025A4B6A-80EE-42E6-A24C-241343ACCFA3}" type="slidenum">
              <a:rPr lang="en-US"/>
              <a:pPr/>
              <a:t>‹#›</a:t>
            </a:fld>
            <a:endParaRPr lang="en-US"/>
          </a:p>
        </p:txBody>
      </p:sp>
      <p:sp>
        <p:nvSpPr>
          <p:cNvPr id="6"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169940543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527" y="4406453"/>
            <a:ext cx="10363200" cy="620932"/>
          </a:xfrm>
        </p:spPr>
        <p:txBody>
          <a:bodyPr/>
          <a:lstStyle>
            <a:lvl1pPr algn="l">
              <a:defRPr sz="3627" b="1" cap="all"/>
            </a:lvl1pPr>
          </a:lstStyle>
          <a:p>
            <a:r>
              <a:rPr lang="en-US"/>
              <a:t>Click to edit Master title style</a:t>
            </a:r>
          </a:p>
        </p:txBody>
      </p:sp>
      <p:sp>
        <p:nvSpPr>
          <p:cNvPr id="3" name="Text Placeholder 2"/>
          <p:cNvSpPr>
            <a:spLocks noGrp="1"/>
          </p:cNvSpPr>
          <p:nvPr>
            <p:ph type="body" idx="1"/>
          </p:nvPr>
        </p:nvSpPr>
        <p:spPr>
          <a:xfrm>
            <a:off x="962527" y="2906445"/>
            <a:ext cx="10363200" cy="1500008"/>
          </a:xfrm>
        </p:spPr>
        <p:txBody>
          <a:bodyPr anchor="b"/>
          <a:lstStyle>
            <a:lvl1pPr marL="0" indent="0">
              <a:buNone/>
              <a:defRPr sz="1814"/>
            </a:lvl1pPr>
            <a:lvl2pPr marL="414589" indent="0">
              <a:buNone/>
              <a:defRPr sz="1632"/>
            </a:lvl2pPr>
            <a:lvl3pPr marL="829178" indent="0">
              <a:buNone/>
              <a:defRPr sz="1451"/>
            </a:lvl3pPr>
            <a:lvl4pPr marL="1243767" indent="0">
              <a:buNone/>
              <a:defRPr sz="1270"/>
            </a:lvl4pPr>
            <a:lvl5pPr marL="1658356" indent="0">
              <a:buNone/>
              <a:defRPr sz="1270"/>
            </a:lvl5pPr>
            <a:lvl6pPr marL="2072945" indent="0">
              <a:buNone/>
              <a:defRPr sz="1270"/>
            </a:lvl6pPr>
            <a:lvl7pPr marL="2487534" indent="0">
              <a:buNone/>
              <a:defRPr sz="1270"/>
            </a:lvl7pPr>
            <a:lvl8pPr marL="2902123" indent="0">
              <a:buNone/>
              <a:defRPr sz="1270"/>
            </a:lvl8pPr>
            <a:lvl9pPr marL="3316712" indent="0">
              <a:buNone/>
              <a:defRPr sz="127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AE437B7A-8F31-45FC-B7BF-A82FB4493C2F}" type="datetime1">
              <a:rPr lang="en-US" smtClean="0"/>
              <a:t>9/8/2022</a:t>
            </a:fld>
            <a:endParaRPr lang="en-US"/>
          </a:p>
        </p:txBody>
      </p:sp>
      <p:sp>
        <p:nvSpPr>
          <p:cNvPr id="5" name="Rectangle 6"/>
          <p:cNvSpPr>
            <a:spLocks noGrp="1" noChangeArrowheads="1"/>
          </p:cNvSpPr>
          <p:nvPr>
            <p:ph type="sldNum" sz="quarter" idx="11"/>
          </p:nvPr>
        </p:nvSpPr>
        <p:spPr>
          <a:ln/>
        </p:spPr>
        <p:txBody>
          <a:bodyPr/>
          <a:lstStyle>
            <a:lvl1pPr>
              <a:defRPr/>
            </a:lvl1pPr>
          </a:lstStyle>
          <a:p>
            <a:fld id="{F0EF1813-C645-4581-9C8F-B01378F63767}" type="slidenum">
              <a:rPr lang="en-US"/>
              <a:pPr/>
              <a:t>‹#›</a:t>
            </a:fld>
            <a:endParaRPr lang="en-US"/>
          </a:p>
        </p:txBody>
      </p:sp>
      <p:sp>
        <p:nvSpPr>
          <p:cNvPr id="6"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31724422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99594" y="1309988"/>
            <a:ext cx="5078217" cy="5071523"/>
          </a:xfrm>
        </p:spPr>
        <p:txBody>
          <a:bodyPr/>
          <a:lstStyle>
            <a:lvl1pPr>
              <a:defRPr sz="2539"/>
            </a:lvl1pPr>
            <a:lvl2pPr>
              <a:defRPr sz="2176"/>
            </a:lvl2pPr>
            <a:lvl3pPr>
              <a:defRPr sz="1814"/>
            </a:lvl3pPr>
            <a:lvl4pPr>
              <a:defRPr sz="1632"/>
            </a:lvl4pPr>
            <a:lvl5pPr>
              <a:defRPr sz="1632"/>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48926" y="1309988"/>
            <a:ext cx="5078218" cy="5071523"/>
          </a:xfrm>
        </p:spPr>
        <p:txBody>
          <a:bodyPr/>
          <a:lstStyle>
            <a:lvl1pPr>
              <a:defRPr sz="2539"/>
            </a:lvl1pPr>
            <a:lvl2pPr>
              <a:defRPr sz="2176"/>
            </a:lvl2pPr>
            <a:lvl3pPr>
              <a:defRPr sz="1814"/>
            </a:lvl3pPr>
            <a:lvl4pPr>
              <a:defRPr sz="1632"/>
            </a:lvl4pPr>
            <a:lvl5pPr>
              <a:defRPr sz="1632"/>
            </a:lvl5pPr>
            <a:lvl6pPr>
              <a:defRPr sz="1632"/>
            </a:lvl6pPr>
            <a:lvl7pPr>
              <a:defRPr sz="1632"/>
            </a:lvl7pPr>
            <a:lvl8pPr>
              <a:defRPr sz="1632"/>
            </a:lvl8pPr>
            <a:lvl9pPr>
              <a:defRPr sz="16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C6548529-0F8C-40AD-BD99-69D3D79E34F1}" type="datetime1">
              <a:rPr lang="en-US" smtClean="0"/>
              <a:t>9/8/2022</a:t>
            </a:fld>
            <a:endParaRPr lang="en-US"/>
          </a:p>
        </p:txBody>
      </p:sp>
      <p:sp>
        <p:nvSpPr>
          <p:cNvPr id="6" name="Rectangle 6"/>
          <p:cNvSpPr>
            <a:spLocks noGrp="1" noChangeArrowheads="1"/>
          </p:cNvSpPr>
          <p:nvPr>
            <p:ph type="sldNum" sz="quarter" idx="11"/>
          </p:nvPr>
        </p:nvSpPr>
        <p:spPr>
          <a:ln/>
        </p:spPr>
        <p:txBody>
          <a:bodyPr/>
          <a:lstStyle>
            <a:lvl1pPr>
              <a:defRPr/>
            </a:lvl1pPr>
          </a:lstStyle>
          <a:p>
            <a:fld id="{7347A2A1-6D74-41B4-8E86-4035EFD422AB}" type="slidenum">
              <a:rPr lang="en-US"/>
              <a:pPr/>
              <a:t>‹#›</a:t>
            </a:fld>
            <a:endParaRPr lang="en-US"/>
          </a:p>
        </p:txBody>
      </p:sp>
      <p:sp>
        <p:nvSpPr>
          <p:cNvPr id="7"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16022261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4"/>
            <a:ext cx="10972800" cy="45351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534557"/>
            <a:ext cx="5386582" cy="640599"/>
          </a:xfrm>
        </p:spPr>
        <p:txBody>
          <a:bodyPr anchor="b"/>
          <a:lstStyle>
            <a:lvl1pPr marL="0" indent="0">
              <a:buNone/>
              <a:defRPr sz="2176" b="1"/>
            </a:lvl1pPr>
            <a:lvl2pPr marL="414589" indent="0">
              <a:buNone/>
              <a:defRPr sz="1814" b="1"/>
            </a:lvl2pPr>
            <a:lvl3pPr marL="829178" indent="0">
              <a:buNone/>
              <a:defRPr sz="1632" b="1"/>
            </a:lvl3pPr>
            <a:lvl4pPr marL="1243767" indent="0">
              <a:buNone/>
              <a:defRPr sz="1451" b="1"/>
            </a:lvl4pPr>
            <a:lvl5pPr marL="1658356" indent="0">
              <a:buNone/>
              <a:defRPr sz="1451" b="1"/>
            </a:lvl5pPr>
            <a:lvl6pPr marL="2072945" indent="0">
              <a:buNone/>
              <a:defRPr sz="1451" b="1"/>
            </a:lvl6pPr>
            <a:lvl7pPr marL="2487534" indent="0">
              <a:buNone/>
              <a:defRPr sz="1451" b="1"/>
            </a:lvl7pPr>
            <a:lvl8pPr marL="2902123" indent="0">
              <a:buNone/>
              <a:defRPr sz="1451" b="1"/>
            </a:lvl8pPr>
            <a:lvl9pPr marL="3316712" indent="0">
              <a:buNone/>
              <a:defRPr sz="1451" b="1"/>
            </a:lvl9pPr>
          </a:lstStyle>
          <a:p>
            <a:pPr lvl="0"/>
            <a:r>
              <a:rPr lang="en-US"/>
              <a:t>Click to edit Master text styles</a:t>
            </a:r>
          </a:p>
        </p:txBody>
      </p:sp>
      <p:sp>
        <p:nvSpPr>
          <p:cNvPr id="4" name="Content Placeholder 3"/>
          <p:cNvSpPr>
            <a:spLocks noGrp="1"/>
          </p:cNvSpPr>
          <p:nvPr>
            <p:ph sz="half" idx="2"/>
          </p:nvPr>
        </p:nvSpPr>
        <p:spPr>
          <a:xfrm>
            <a:off x="609601" y="2175156"/>
            <a:ext cx="5386582" cy="3951555"/>
          </a:xfrm>
        </p:spPr>
        <p:txBody>
          <a:bodyPr/>
          <a:lstStyle>
            <a:lvl1pPr>
              <a:defRPr sz="2176"/>
            </a:lvl1pPr>
            <a:lvl2pPr>
              <a:defRPr sz="1814"/>
            </a:lvl2pPr>
            <a:lvl3pPr>
              <a:defRPr sz="1632"/>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4036" y="1534557"/>
            <a:ext cx="5388364" cy="640599"/>
          </a:xfrm>
        </p:spPr>
        <p:txBody>
          <a:bodyPr anchor="b"/>
          <a:lstStyle>
            <a:lvl1pPr marL="0" indent="0">
              <a:buNone/>
              <a:defRPr sz="2176" b="1"/>
            </a:lvl1pPr>
            <a:lvl2pPr marL="414589" indent="0">
              <a:buNone/>
              <a:defRPr sz="1814" b="1"/>
            </a:lvl2pPr>
            <a:lvl3pPr marL="829178" indent="0">
              <a:buNone/>
              <a:defRPr sz="1632" b="1"/>
            </a:lvl3pPr>
            <a:lvl4pPr marL="1243767" indent="0">
              <a:buNone/>
              <a:defRPr sz="1451" b="1"/>
            </a:lvl4pPr>
            <a:lvl5pPr marL="1658356" indent="0">
              <a:buNone/>
              <a:defRPr sz="1451" b="1"/>
            </a:lvl5pPr>
            <a:lvl6pPr marL="2072945" indent="0">
              <a:buNone/>
              <a:defRPr sz="1451" b="1"/>
            </a:lvl6pPr>
            <a:lvl7pPr marL="2487534" indent="0">
              <a:buNone/>
              <a:defRPr sz="1451" b="1"/>
            </a:lvl7pPr>
            <a:lvl8pPr marL="2902123" indent="0">
              <a:buNone/>
              <a:defRPr sz="1451" b="1"/>
            </a:lvl8pPr>
            <a:lvl9pPr marL="3316712" indent="0">
              <a:buNone/>
              <a:defRPr sz="1451" b="1"/>
            </a:lvl9pPr>
          </a:lstStyle>
          <a:p>
            <a:pPr lvl="0"/>
            <a:r>
              <a:rPr lang="en-US"/>
              <a:t>Click to edit Master text styles</a:t>
            </a:r>
          </a:p>
        </p:txBody>
      </p:sp>
      <p:sp>
        <p:nvSpPr>
          <p:cNvPr id="6" name="Content Placeholder 5"/>
          <p:cNvSpPr>
            <a:spLocks noGrp="1"/>
          </p:cNvSpPr>
          <p:nvPr>
            <p:ph sz="quarter" idx="4"/>
          </p:nvPr>
        </p:nvSpPr>
        <p:spPr>
          <a:xfrm>
            <a:off x="6194036" y="2175156"/>
            <a:ext cx="5388364" cy="3951555"/>
          </a:xfrm>
        </p:spPr>
        <p:txBody>
          <a:bodyPr/>
          <a:lstStyle>
            <a:lvl1pPr>
              <a:defRPr sz="2176"/>
            </a:lvl1pPr>
            <a:lvl2pPr>
              <a:defRPr sz="1814"/>
            </a:lvl2pPr>
            <a:lvl3pPr>
              <a:defRPr sz="1632"/>
            </a:lvl3pPr>
            <a:lvl4pPr>
              <a:defRPr sz="1451"/>
            </a:lvl4pPr>
            <a:lvl5pPr>
              <a:defRPr sz="1451"/>
            </a:lvl5pPr>
            <a:lvl6pPr>
              <a:defRPr sz="1451"/>
            </a:lvl6pPr>
            <a:lvl7pPr>
              <a:defRPr sz="1451"/>
            </a:lvl7pPr>
            <a:lvl8pPr>
              <a:defRPr sz="1451"/>
            </a:lvl8pPr>
            <a:lvl9pPr>
              <a:defRPr sz="145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6E6D01BD-83BC-4B67-831F-132B6950456A}" type="datetime1">
              <a:rPr lang="en-US" smtClean="0"/>
              <a:t>9/8/2022</a:t>
            </a:fld>
            <a:endParaRPr lang="en-US"/>
          </a:p>
        </p:txBody>
      </p:sp>
      <p:sp>
        <p:nvSpPr>
          <p:cNvPr id="8" name="Rectangle 6"/>
          <p:cNvSpPr>
            <a:spLocks noGrp="1" noChangeArrowheads="1"/>
          </p:cNvSpPr>
          <p:nvPr>
            <p:ph type="sldNum" sz="quarter" idx="11"/>
          </p:nvPr>
        </p:nvSpPr>
        <p:spPr>
          <a:ln/>
        </p:spPr>
        <p:txBody>
          <a:bodyPr/>
          <a:lstStyle>
            <a:lvl1pPr>
              <a:defRPr/>
            </a:lvl1pPr>
          </a:lstStyle>
          <a:p>
            <a:fld id="{17A20087-322C-4B4D-B3D6-7F719575BB47}" type="slidenum">
              <a:rPr lang="en-US"/>
              <a:pPr/>
              <a:t>‹#›</a:t>
            </a:fld>
            <a:endParaRPr lang="en-US"/>
          </a:p>
        </p:txBody>
      </p:sp>
      <p:sp>
        <p:nvSpPr>
          <p:cNvPr id="9"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118362020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A52803AE-F1D1-4FA8-BFAF-FD9915BBAE50}" type="datetime1">
              <a:rPr lang="en-US" smtClean="0"/>
              <a:t>9/8/2022</a:t>
            </a:fld>
            <a:endParaRPr lang="en-US"/>
          </a:p>
        </p:txBody>
      </p:sp>
      <p:sp>
        <p:nvSpPr>
          <p:cNvPr id="4" name="Rectangle 6"/>
          <p:cNvSpPr>
            <a:spLocks noGrp="1" noChangeArrowheads="1"/>
          </p:cNvSpPr>
          <p:nvPr>
            <p:ph type="sldNum" sz="quarter" idx="11"/>
          </p:nvPr>
        </p:nvSpPr>
        <p:spPr>
          <a:ln/>
        </p:spPr>
        <p:txBody>
          <a:bodyPr/>
          <a:lstStyle>
            <a:lvl1pPr>
              <a:defRPr/>
            </a:lvl1pPr>
          </a:lstStyle>
          <a:p>
            <a:fld id="{C8C6FFB9-E933-48B1-98B2-2E15F659D261}" type="slidenum">
              <a:rPr lang="en-US"/>
              <a:pPr/>
              <a:t>‹#›</a:t>
            </a:fld>
            <a:endParaRPr lang="en-US"/>
          </a:p>
        </p:txBody>
      </p:sp>
      <p:sp>
        <p:nvSpPr>
          <p:cNvPr id="5"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314147106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4A7D484F-08F3-4C11-B8BC-F43814AC69DD}" type="datetime1">
              <a:rPr lang="en-US" smtClean="0"/>
              <a:t>9/8/2022</a:t>
            </a:fld>
            <a:endParaRPr lang="en-US"/>
          </a:p>
        </p:txBody>
      </p:sp>
      <p:sp>
        <p:nvSpPr>
          <p:cNvPr id="3" name="Rectangle 6"/>
          <p:cNvSpPr>
            <a:spLocks noGrp="1" noChangeArrowheads="1"/>
          </p:cNvSpPr>
          <p:nvPr>
            <p:ph type="sldNum" sz="quarter" idx="11"/>
          </p:nvPr>
        </p:nvSpPr>
        <p:spPr>
          <a:ln/>
        </p:spPr>
        <p:txBody>
          <a:bodyPr/>
          <a:lstStyle>
            <a:lvl1pPr>
              <a:defRPr/>
            </a:lvl1pPr>
          </a:lstStyle>
          <a:p>
            <a:fld id="{A3976C26-DD85-4C44-BEB2-0AC74DD9FD30}" type="slidenum">
              <a:rPr lang="en-US"/>
              <a:pPr/>
              <a:t>‹#›</a:t>
            </a:fld>
            <a:endParaRPr lang="en-US"/>
          </a:p>
        </p:txBody>
      </p:sp>
      <p:sp>
        <p:nvSpPr>
          <p:cNvPr id="4"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308319232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93284"/>
            <a:ext cx="4010526" cy="341945"/>
          </a:xfrm>
        </p:spPr>
        <p:txBody>
          <a:bodyPr anchor="b"/>
          <a:lstStyle>
            <a:lvl1pPr algn="l">
              <a:defRPr sz="1814" b="1"/>
            </a:lvl1pPr>
          </a:lstStyle>
          <a:p>
            <a:r>
              <a:rPr lang="en-US"/>
              <a:t>Click to edit Master title style</a:t>
            </a:r>
          </a:p>
        </p:txBody>
      </p:sp>
      <p:sp>
        <p:nvSpPr>
          <p:cNvPr id="3" name="Content Placeholder 2"/>
          <p:cNvSpPr>
            <a:spLocks noGrp="1"/>
          </p:cNvSpPr>
          <p:nvPr>
            <p:ph idx="1"/>
          </p:nvPr>
        </p:nvSpPr>
        <p:spPr>
          <a:xfrm>
            <a:off x="4766288" y="273515"/>
            <a:ext cx="6816112" cy="5853196"/>
          </a:xfrm>
        </p:spPr>
        <p:txBody>
          <a:bodyPr/>
          <a:lstStyle>
            <a:lvl1pPr>
              <a:defRPr sz="2902"/>
            </a:lvl1pPr>
            <a:lvl2pPr>
              <a:defRPr sz="2539"/>
            </a:lvl2pPr>
            <a:lvl3pPr>
              <a:defRPr sz="2176"/>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228"/>
            <a:ext cx="4010526" cy="4691482"/>
          </a:xfrm>
        </p:spPr>
        <p:txBody>
          <a:bodyPr/>
          <a:lstStyle>
            <a:lvl1pPr marL="0" indent="0">
              <a:buNone/>
              <a:defRPr sz="1270"/>
            </a:lvl1pPr>
            <a:lvl2pPr marL="414589" indent="0">
              <a:buNone/>
              <a:defRPr sz="1088"/>
            </a:lvl2pPr>
            <a:lvl3pPr marL="829178" indent="0">
              <a:buNone/>
              <a:defRPr sz="907"/>
            </a:lvl3pPr>
            <a:lvl4pPr marL="1243767" indent="0">
              <a:buNone/>
              <a:defRPr sz="816"/>
            </a:lvl4pPr>
            <a:lvl5pPr marL="1658356" indent="0">
              <a:buNone/>
              <a:defRPr sz="816"/>
            </a:lvl5pPr>
            <a:lvl6pPr marL="2072945" indent="0">
              <a:buNone/>
              <a:defRPr sz="816"/>
            </a:lvl6pPr>
            <a:lvl7pPr marL="2487534" indent="0">
              <a:buNone/>
              <a:defRPr sz="816"/>
            </a:lvl7pPr>
            <a:lvl8pPr marL="2902123" indent="0">
              <a:buNone/>
              <a:defRPr sz="816"/>
            </a:lvl8pPr>
            <a:lvl9pPr marL="3316712" indent="0">
              <a:buNone/>
              <a:defRPr sz="816"/>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EAB9ED58-5EF3-442D-8A87-A70B7F2EEBE2}" type="datetime1">
              <a:rPr lang="en-US" smtClean="0"/>
              <a:t>9/8/2022</a:t>
            </a:fld>
            <a:endParaRPr lang="en-US"/>
          </a:p>
        </p:txBody>
      </p:sp>
      <p:sp>
        <p:nvSpPr>
          <p:cNvPr id="6" name="Rectangle 6"/>
          <p:cNvSpPr>
            <a:spLocks noGrp="1" noChangeArrowheads="1"/>
          </p:cNvSpPr>
          <p:nvPr>
            <p:ph type="sldNum" sz="quarter" idx="11"/>
          </p:nvPr>
        </p:nvSpPr>
        <p:spPr>
          <a:ln/>
        </p:spPr>
        <p:txBody>
          <a:bodyPr/>
          <a:lstStyle>
            <a:lvl1pPr>
              <a:defRPr/>
            </a:lvl1pPr>
          </a:lstStyle>
          <a:p>
            <a:fld id="{ECC4EFDA-893F-4D4F-8DCA-95BC9748B36B}" type="slidenum">
              <a:rPr lang="en-US"/>
              <a:pPr/>
              <a:t>‹#›</a:t>
            </a:fld>
            <a:endParaRPr lang="en-US"/>
          </a:p>
        </p:txBody>
      </p:sp>
      <p:sp>
        <p:nvSpPr>
          <p:cNvPr id="7"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19704672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274" y="5024685"/>
            <a:ext cx="7315200" cy="341945"/>
          </a:xfrm>
        </p:spPr>
        <p:txBody>
          <a:bodyPr anchor="b"/>
          <a:lstStyle>
            <a:lvl1pPr algn="l">
              <a:defRPr sz="1814" b="1"/>
            </a:lvl1pPr>
          </a:lstStyle>
          <a:p>
            <a:r>
              <a:rPr lang="en-US"/>
              <a:t>Click to edit Master title style</a:t>
            </a:r>
          </a:p>
        </p:txBody>
      </p:sp>
      <p:sp>
        <p:nvSpPr>
          <p:cNvPr id="3" name="Picture Placeholder 2"/>
          <p:cNvSpPr>
            <a:spLocks noGrp="1"/>
          </p:cNvSpPr>
          <p:nvPr>
            <p:ph type="pic" idx="1"/>
          </p:nvPr>
        </p:nvSpPr>
        <p:spPr>
          <a:xfrm>
            <a:off x="2390274" y="613247"/>
            <a:ext cx="7315200" cy="4114224"/>
          </a:xfrm>
        </p:spPr>
        <p:txBody>
          <a:bodyPr/>
          <a:lstStyle>
            <a:lvl1pPr marL="0" indent="0">
              <a:buNone/>
              <a:defRPr sz="2902"/>
            </a:lvl1pPr>
            <a:lvl2pPr marL="414589" indent="0">
              <a:buNone/>
              <a:defRPr sz="2539"/>
            </a:lvl2pPr>
            <a:lvl3pPr marL="829178" indent="0">
              <a:buNone/>
              <a:defRPr sz="2176"/>
            </a:lvl3pPr>
            <a:lvl4pPr marL="1243767" indent="0">
              <a:buNone/>
              <a:defRPr sz="1814"/>
            </a:lvl4pPr>
            <a:lvl5pPr marL="1658356" indent="0">
              <a:buNone/>
              <a:defRPr sz="1814"/>
            </a:lvl5pPr>
            <a:lvl6pPr marL="2072945" indent="0">
              <a:buNone/>
              <a:defRPr sz="1814"/>
            </a:lvl6pPr>
            <a:lvl7pPr marL="2487534" indent="0">
              <a:buNone/>
              <a:defRPr sz="1814"/>
            </a:lvl7pPr>
            <a:lvl8pPr marL="2902123" indent="0">
              <a:buNone/>
              <a:defRPr sz="1814"/>
            </a:lvl8pPr>
            <a:lvl9pPr marL="3316712" indent="0">
              <a:buNone/>
              <a:defRPr sz="1814"/>
            </a:lvl9pPr>
          </a:lstStyle>
          <a:p>
            <a:pPr lvl="0"/>
            <a:endParaRPr lang="en-US" noProof="0"/>
          </a:p>
        </p:txBody>
      </p:sp>
      <p:sp>
        <p:nvSpPr>
          <p:cNvPr id="4" name="Text Placeholder 3"/>
          <p:cNvSpPr>
            <a:spLocks noGrp="1"/>
          </p:cNvSpPr>
          <p:nvPr>
            <p:ph type="body" sz="half" idx="2"/>
          </p:nvPr>
        </p:nvSpPr>
        <p:spPr>
          <a:xfrm>
            <a:off x="2390274" y="5366630"/>
            <a:ext cx="7315200" cy="806146"/>
          </a:xfrm>
        </p:spPr>
        <p:txBody>
          <a:bodyPr/>
          <a:lstStyle>
            <a:lvl1pPr marL="0" indent="0">
              <a:buNone/>
              <a:defRPr sz="1270"/>
            </a:lvl1pPr>
            <a:lvl2pPr marL="414589" indent="0">
              <a:buNone/>
              <a:defRPr sz="1088"/>
            </a:lvl2pPr>
            <a:lvl3pPr marL="829178" indent="0">
              <a:buNone/>
              <a:defRPr sz="907"/>
            </a:lvl3pPr>
            <a:lvl4pPr marL="1243767" indent="0">
              <a:buNone/>
              <a:defRPr sz="816"/>
            </a:lvl4pPr>
            <a:lvl5pPr marL="1658356" indent="0">
              <a:buNone/>
              <a:defRPr sz="816"/>
            </a:lvl5pPr>
            <a:lvl6pPr marL="2072945" indent="0">
              <a:buNone/>
              <a:defRPr sz="816"/>
            </a:lvl6pPr>
            <a:lvl7pPr marL="2487534" indent="0">
              <a:buNone/>
              <a:defRPr sz="816"/>
            </a:lvl7pPr>
            <a:lvl8pPr marL="2902123" indent="0">
              <a:buNone/>
              <a:defRPr sz="816"/>
            </a:lvl8pPr>
            <a:lvl9pPr marL="3316712" indent="0">
              <a:buNone/>
              <a:defRPr sz="816"/>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047A0C5E-F8B5-48D1-B4C5-D52CAF10757C}" type="datetime1">
              <a:rPr lang="en-US" smtClean="0"/>
              <a:t>9/8/2022</a:t>
            </a:fld>
            <a:endParaRPr lang="en-US"/>
          </a:p>
        </p:txBody>
      </p:sp>
      <p:sp>
        <p:nvSpPr>
          <p:cNvPr id="6" name="Rectangle 6"/>
          <p:cNvSpPr>
            <a:spLocks noGrp="1" noChangeArrowheads="1"/>
          </p:cNvSpPr>
          <p:nvPr>
            <p:ph type="sldNum" sz="quarter" idx="11"/>
          </p:nvPr>
        </p:nvSpPr>
        <p:spPr>
          <a:ln/>
        </p:spPr>
        <p:txBody>
          <a:bodyPr/>
          <a:lstStyle>
            <a:lvl1pPr>
              <a:defRPr/>
            </a:lvl1pPr>
          </a:lstStyle>
          <a:p>
            <a:fld id="{0AA21F27-7159-421E-8224-42D9A8248678}" type="slidenum">
              <a:rPr lang="en-US"/>
              <a:pPr/>
              <a:t>‹#›</a:t>
            </a:fld>
            <a:endParaRPr lang="en-US"/>
          </a:p>
        </p:txBody>
      </p:sp>
      <p:sp>
        <p:nvSpPr>
          <p:cNvPr id="7" name="Rectangle 8"/>
          <p:cNvSpPr>
            <a:spLocks noGrp="1" noChangeArrowheads="1"/>
          </p:cNvSpPr>
          <p:nvPr>
            <p:ph type="ftr" sz="quarter" idx="12"/>
          </p:nvPr>
        </p:nvSpPr>
        <p:spPr>
          <a:ln/>
        </p:spPr>
        <p:txBody>
          <a:bodyPr/>
          <a:lstStyle>
            <a:lvl1pPr>
              <a:defRPr/>
            </a:lvl1pPr>
          </a:lstStyle>
          <a:p>
            <a:r>
              <a:rPr lang="en-US"/>
              <a:t> </a:t>
            </a:r>
          </a:p>
        </p:txBody>
      </p:sp>
    </p:spTree>
    <p:extLst>
      <p:ext uri="{BB962C8B-B14F-4D97-AF65-F5344CB8AC3E}">
        <p14:creationId xmlns:p14="http://schemas.microsoft.com/office/powerpoint/2010/main" val="284178047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1199594" y="1309988"/>
            <a:ext cx="10327551" cy="50715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7" name="Rectangle 2"/>
          <p:cNvSpPr>
            <a:spLocks noGrp="1" noChangeArrowheads="1"/>
          </p:cNvSpPr>
          <p:nvPr>
            <p:ph type="title"/>
          </p:nvPr>
        </p:nvSpPr>
        <p:spPr bwMode="auto">
          <a:xfrm>
            <a:off x="23172" y="256240"/>
            <a:ext cx="11512884" cy="453514"/>
          </a:xfrm>
          <a:prstGeom prst="rect">
            <a:avLst/>
          </a:prstGeom>
          <a:solidFill>
            <a:schemeClr val="bg2"/>
          </a:solidFill>
          <a:ln w="36830">
            <a:solidFill>
              <a:schemeClr val="bg2"/>
            </a:solidFill>
            <a:miter lim="800000"/>
            <a:headEnd/>
            <a:tailEnd/>
          </a:ln>
        </p:spPr>
        <p:txBody>
          <a:bodyPr vert="horz" wrap="square" lIns="994550" tIns="62159" rIns="0" bIns="0" numCol="1" anchor="t" anchorCtr="0" compatLnSpc="1">
            <a:prstTxWarp prst="textNoShape">
              <a:avLst/>
            </a:prstTxWarp>
            <a:spAutoFit/>
          </a:bodyPr>
          <a:lstStyle/>
          <a:p>
            <a:pPr lvl="0"/>
            <a:r>
              <a:rPr lang="en-US"/>
              <a:t>Click to edit Master title style</a:t>
            </a:r>
          </a:p>
        </p:txBody>
      </p:sp>
      <p:sp>
        <p:nvSpPr>
          <p:cNvPr id="25" name="Rectangle 4"/>
          <p:cNvSpPr>
            <a:spLocks noGrp="1" noChangeArrowheads="1"/>
          </p:cNvSpPr>
          <p:nvPr>
            <p:ph type="dt" sz="half" idx="2"/>
          </p:nvPr>
        </p:nvSpPr>
        <p:spPr bwMode="auto">
          <a:xfrm>
            <a:off x="9491579" y="6466444"/>
            <a:ext cx="1438442" cy="323898"/>
          </a:xfrm>
          <a:prstGeom prst="rect">
            <a:avLst/>
          </a:prstGeom>
          <a:noFill/>
          <a:ln w="9525">
            <a:noFill/>
            <a:miter lim="800000"/>
            <a:headEnd/>
            <a:tailEnd/>
          </a:ln>
        </p:spPr>
        <p:txBody>
          <a:bodyPr vert="horz" wrap="none" lIns="0" tIns="0" rIns="0" bIns="52628" numCol="1" anchor="t" anchorCtr="0" compatLnSpc="1">
            <a:prstTxWarp prst="textNoShape">
              <a:avLst/>
            </a:prstTxWarp>
          </a:bodyPr>
          <a:lstStyle>
            <a:lvl1pPr algn="ctr">
              <a:defRPr sz="816"/>
            </a:lvl1pPr>
          </a:lstStyle>
          <a:p>
            <a:fld id="{51EE0974-E05F-4973-8552-C154A8FF8BE9}" type="datetime1">
              <a:rPr lang="en-US" smtClean="0"/>
              <a:t>9/8/2022</a:t>
            </a:fld>
            <a:endParaRPr lang="en-US"/>
          </a:p>
        </p:txBody>
      </p:sp>
      <p:sp>
        <p:nvSpPr>
          <p:cNvPr id="24" name="Rectangle 6"/>
          <p:cNvSpPr>
            <a:spLocks noGrp="1" noChangeArrowheads="1"/>
          </p:cNvSpPr>
          <p:nvPr>
            <p:ph type="sldNum" sz="quarter" idx="4"/>
          </p:nvPr>
        </p:nvSpPr>
        <p:spPr bwMode="auto">
          <a:xfrm>
            <a:off x="11165305" y="6466444"/>
            <a:ext cx="356491" cy="169866"/>
          </a:xfrm>
          <a:prstGeom prst="rect">
            <a:avLst/>
          </a:prstGeom>
          <a:noFill/>
          <a:ln w="9525">
            <a:noFill/>
            <a:miter lim="800000"/>
            <a:headEnd/>
            <a:tailEnd/>
          </a:ln>
        </p:spPr>
        <p:txBody>
          <a:bodyPr vert="horz" wrap="none" lIns="0" tIns="0" rIns="0" bIns="52628" numCol="1" anchor="b" anchorCtr="0" compatLnSpc="1">
            <a:prstTxWarp prst="textNoShape">
              <a:avLst/>
            </a:prstTxWarp>
          </a:bodyPr>
          <a:lstStyle>
            <a:lvl1pPr algn="r">
              <a:defRPr sz="907"/>
            </a:lvl1pPr>
          </a:lstStyle>
          <a:p>
            <a:fld id="{CC1DDA6C-451E-4BF1-AE59-FA63DBFDBDCD}" type="slidenum">
              <a:rPr lang="en-US"/>
              <a:pPr/>
              <a:t>‹#›</a:t>
            </a:fld>
            <a:endParaRPr lang="en-US"/>
          </a:p>
        </p:txBody>
      </p:sp>
      <p:sp>
        <p:nvSpPr>
          <p:cNvPr id="38920" name="Rectangle 8"/>
          <p:cNvSpPr>
            <a:spLocks noGrp="1" noChangeArrowheads="1"/>
          </p:cNvSpPr>
          <p:nvPr>
            <p:ph type="ftr" sz="quarter" idx="3"/>
          </p:nvPr>
        </p:nvSpPr>
        <p:spPr bwMode="auto">
          <a:xfrm>
            <a:off x="4217291" y="6466444"/>
            <a:ext cx="3358147" cy="323898"/>
          </a:xfrm>
          <a:prstGeom prst="rect">
            <a:avLst/>
          </a:prstGeom>
          <a:noFill/>
          <a:ln w="9525">
            <a:noFill/>
            <a:miter lim="800000"/>
            <a:headEnd/>
            <a:tailEnd/>
          </a:ln>
          <a:effectLst/>
        </p:spPr>
        <p:txBody>
          <a:bodyPr vert="horz" wrap="square" lIns="0" tIns="0" rIns="0" bIns="52628" numCol="1" anchor="t" anchorCtr="0" compatLnSpc="1">
            <a:prstTxWarp prst="textNoShape">
              <a:avLst/>
            </a:prstTxWarp>
          </a:bodyPr>
          <a:lstStyle>
            <a:lvl1pPr>
              <a:defRPr sz="816"/>
            </a:lvl1pPr>
          </a:lstStyle>
          <a:p>
            <a:r>
              <a:rPr lang="en-US"/>
              <a:t> </a:t>
            </a:r>
          </a:p>
        </p:txBody>
      </p:sp>
    </p:spTree>
    <p:extLst>
      <p:ext uri="{BB962C8B-B14F-4D97-AF65-F5344CB8AC3E}">
        <p14:creationId xmlns:p14="http://schemas.microsoft.com/office/powerpoint/2010/main" val="11825732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fade/>
  </p:transition>
  <p:hf sldNum="0" hdr="0" dt="0"/>
  <p:txStyles>
    <p:titleStyle>
      <a:lvl1pPr algn="l" defTabSz="954419" rtl="0" eaLnBrk="0" fontAlgn="base" hangingPunct="0">
        <a:spcBef>
          <a:spcPct val="0"/>
        </a:spcBef>
        <a:spcAft>
          <a:spcPct val="0"/>
        </a:spcAft>
        <a:defRPr sz="2539">
          <a:solidFill>
            <a:schemeClr val="tx2"/>
          </a:solidFill>
          <a:latin typeface="+mj-lt"/>
          <a:ea typeface="ＭＳ Ｐゴシック" pitchFamily="-110" charset="-128"/>
          <a:cs typeface="+mj-cs"/>
        </a:defRPr>
      </a:lvl1pPr>
      <a:lvl2pPr algn="l" defTabSz="954419" rtl="0" eaLnBrk="0" fontAlgn="base" hangingPunct="0">
        <a:spcBef>
          <a:spcPct val="0"/>
        </a:spcBef>
        <a:spcAft>
          <a:spcPct val="0"/>
        </a:spcAft>
        <a:defRPr sz="2539">
          <a:solidFill>
            <a:schemeClr val="tx2"/>
          </a:solidFill>
          <a:latin typeface="Futura Medium" pitchFamily="2" charset="0"/>
          <a:ea typeface="ＭＳ Ｐゴシック" pitchFamily="-110" charset="-128"/>
        </a:defRPr>
      </a:lvl2pPr>
      <a:lvl3pPr algn="l" defTabSz="954419" rtl="0" eaLnBrk="0" fontAlgn="base" hangingPunct="0">
        <a:spcBef>
          <a:spcPct val="0"/>
        </a:spcBef>
        <a:spcAft>
          <a:spcPct val="0"/>
        </a:spcAft>
        <a:defRPr sz="2539">
          <a:solidFill>
            <a:schemeClr val="tx2"/>
          </a:solidFill>
          <a:latin typeface="Futura Medium" pitchFamily="2" charset="0"/>
          <a:ea typeface="ＭＳ Ｐゴシック" pitchFamily="-110" charset="-128"/>
        </a:defRPr>
      </a:lvl3pPr>
      <a:lvl4pPr algn="l" defTabSz="954419" rtl="0" eaLnBrk="0" fontAlgn="base" hangingPunct="0">
        <a:spcBef>
          <a:spcPct val="0"/>
        </a:spcBef>
        <a:spcAft>
          <a:spcPct val="0"/>
        </a:spcAft>
        <a:defRPr sz="2539">
          <a:solidFill>
            <a:schemeClr val="tx2"/>
          </a:solidFill>
          <a:latin typeface="Futura Medium" pitchFamily="2" charset="0"/>
          <a:ea typeface="ＭＳ Ｐゴシック" pitchFamily="-110" charset="-128"/>
        </a:defRPr>
      </a:lvl4pPr>
      <a:lvl5pPr algn="l" defTabSz="954419" rtl="0" eaLnBrk="0" fontAlgn="base" hangingPunct="0">
        <a:spcBef>
          <a:spcPct val="0"/>
        </a:spcBef>
        <a:spcAft>
          <a:spcPct val="0"/>
        </a:spcAft>
        <a:defRPr sz="2539">
          <a:solidFill>
            <a:schemeClr val="tx2"/>
          </a:solidFill>
          <a:latin typeface="Futura Medium" pitchFamily="2" charset="0"/>
          <a:ea typeface="ＭＳ Ｐゴシック" pitchFamily="-110" charset="-128"/>
        </a:defRPr>
      </a:lvl5pPr>
      <a:lvl6pPr marL="414589" algn="l" defTabSz="954419" rtl="0" fontAlgn="base">
        <a:spcBef>
          <a:spcPct val="0"/>
        </a:spcBef>
        <a:spcAft>
          <a:spcPct val="0"/>
        </a:spcAft>
        <a:defRPr sz="2539">
          <a:solidFill>
            <a:schemeClr val="tx2"/>
          </a:solidFill>
          <a:latin typeface="Futura Medium" pitchFamily="2" charset="0"/>
        </a:defRPr>
      </a:lvl6pPr>
      <a:lvl7pPr marL="829178" algn="l" defTabSz="954419" rtl="0" fontAlgn="base">
        <a:spcBef>
          <a:spcPct val="0"/>
        </a:spcBef>
        <a:spcAft>
          <a:spcPct val="0"/>
        </a:spcAft>
        <a:defRPr sz="2539">
          <a:solidFill>
            <a:schemeClr val="tx2"/>
          </a:solidFill>
          <a:latin typeface="Futura Medium" pitchFamily="2" charset="0"/>
        </a:defRPr>
      </a:lvl7pPr>
      <a:lvl8pPr marL="1243767" algn="l" defTabSz="954419" rtl="0" fontAlgn="base">
        <a:spcBef>
          <a:spcPct val="0"/>
        </a:spcBef>
        <a:spcAft>
          <a:spcPct val="0"/>
        </a:spcAft>
        <a:defRPr sz="2539">
          <a:solidFill>
            <a:schemeClr val="tx2"/>
          </a:solidFill>
          <a:latin typeface="Futura Medium" pitchFamily="2" charset="0"/>
        </a:defRPr>
      </a:lvl8pPr>
      <a:lvl9pPr marL="1658356" algn="l" defTabSz="954419" rtl="0" fontAlgn="base">
        <a:spcBef>
          <a:spcPct val="0"/>
        </a:spcBef>
        <a:spcAft>
          <a:spcPct val="0"/>
        </a:spcAft>
        <a:defRPr sz="2539">
          <a:solidFill>
            <a:schemeClr val="tx2"/>
          </a:solidFill>
          <a:latin typeface="Futura Medium" pitchFamily="2" charset="0"/>
        </a:defRPr>
      </a:lvl9pPr>
    </p:titleStyle>
    <p:bodyStyle>
      <a:lvl1pPr marL="296546" indent="-296546" algn="l" defTabSz="954419" rtl="0" eaLnBrk="0" fontAlgn="base" hangingPunct="0">
        <a:lnSpc>
          <a:spcPct val="120000"/>
        </a:lnSpc>
        <a:spcBef>
          <a:spcPct val="0"/>
        </a:spcBef>
        <a:spcAft>
          <a:spcPts val="624"/>
        </a:spcAft>
        <a:buClr>
          <a:schemeClr val="tx2"/>
        </a:buClr>
        <a:buSzPct val="75000"/>
        <a:buFont typeface="Wingdings" pitchFamily="-110" charset="2"/>
        <a:buChar char="n"/>
        <a:defRPr sz="2086">
          <a:solidFill>
            <a:schemeClr val="tx1"/>
          </a:solidFill>
          <a:latin typeface="+mn-lt"/>
          <a:ea typeface="ＭＳ Ｐゴシック" pitchFamily="-110" charset="-128"/>
          <a:cs typeface="+mn-cs"/>
        </a:defRPr>
      </a:lvl1pPr>
      <a:lvl2pPr marL="594533" indent="-201536" algn="l" defTabSz="954419" rtl="0" eaLnBrk="0" fontAlgn="base" hangingPunct="0">
        <a:lnSpc>
          <a:spcPct val="120000"/>
        </a:lnSpc>
        <a:spcBef>
          <a:spcPct val="0"/>
        </a:spcBef>
        <a:spcAft>
          <a:spcPts val="624"/>
        </a:spcAft>
        <a:buSzPct val="75000"/>
        <a:buFont typeface="Wingdings" pitchFamily="-110" charset="2"/>
        <a:buChar char="n"/>
        <a:defRPr sz="2086">
          <a:solidFill>
            <a:schemeClr val="tx1"/>
          </a:solidFill>
          <a:latin typeface="+mn-lt"/>
          <a:ea typeface="ＭＳ Ｐゴシック" pitchFamily="-110" charset="-128"/>
        </a:defRPr>
      </a:lvl2pPr>
      <a:lvl3pPr marL="994726" indent="-194339" algn="l" defTabSz="954419" rtl="0" eaLnBrk="0" fontAlgn="base" hangingPunct="0">
        <a:lnSpc>
          <a:spcPct val="120000"/>
        </a:lnSpc>
        <a:spcBef>
          <a:spcPct val="0"/>
        </a:spcBef>
        <a:spcAft>
          <a:spcPts val="624"/>
        </a:spcAft>
        <a:buSzPct val="75000"/>
        <a:buFont typeface="Wingdings" pitchFamily="-110" charset="2"/>
        <a:buChar char="n"/>
        <a:defRPr>
          <a:solidFill>
            <a:schemeClr val="tx1"/>
          </a:solidFill>
          <a:latin typeface="+mn-lt"/>
          <a:ea typeface="ＭＳ Ｐゴシック" pitchFamily="-110" charset="-128"/>
        </a:defRPr>
      </a:lvl3pPr>
      <a:lvl4pPr marL="1381963" indent="-188581" algn="l" defTabSz="954419" rtl="0" eaLnBrk="0" fontAlgn="base" hangingPunct="0">
        <a:lnSpc>
          <a:spcPct val="120000"/>
        </a:lnSpc>
        <a:spcBef>
          <a:spcPct val="0"/>
        </a:spcBef>
        <a:spcAft>
          <a:spcPts val="624"/>
        </a:spcAft>
        <a:buSzPct val="75000"/>
        <a:buFont typeface="Wingdings" pitchFamily="-110" charset="2"/>
        <a:buChar char="n"/>
        <a:defRPr sz="1270">
          <a:solidFill>
            <a:schemeClr val="tx1"/>
          </a:solidFill>
          <a:latin typeface="+mn-lt"/>
          <a:ea typeface="ＭＳ Ｐゴシック" pitchFamily="-110" charset="-128"/>
        </a:defRPr>
      </a:lvl4pPr>
      <a:lvl5pPr marL="2147801" indent="-238964" algn="l" defTabSz="954419" rtl="0" eaLnBrk="0" fontAlgn="base" hangingPunct="0">
        <a:spcBef>
          <a:spcPct val="20000"/>
        </a:spcBef>
        <a:spcAft>
          <a:spcPct val="0"/>
        </a:spcAft>
        <a:buFont typeface="Arial" charset="0"/>
        <a:buChar char="»"/>
        <a:defRPr sz="2086">
          <a:solidFill>
            <a:schemeClr val="tx1"/>
          </a:solidFill>
          <a:latin typeface="+mn-lt"/>
          <a:ea typeface="ＭＳ Ｐゴシック" pitchFamily="-110" charset="-128"/>
        </a:defRPr>
      </a:lvl5pPr>
      <a:lvl6pPr marL="2562390" indent="-238964" algn="l" defTabSz="954419" rtl="0" fontAlgn="base">
        <a:spcBef>
          <a:spcPct val="20000"/>
        </a:spcBef>
        <a:spcAft>
          <a:spcPct val="0"/>
        </a:spcAft>
        <a:buFont typeface="Arial" pitchFamily="34" charset="0"/>
        <a:buChar char="»"/>
        <a:defRPr sz="2086">
          <a:solidFill>
            <a:schemeClr val="tx1"/>
          </a:solidFill>
          <a:latin typeface="+mn-lt"/>
        </a:defRPr>
      </a:lvl6pPr>
      <a:lvl7pPr marL="2976979" indent="-238964" algn="l" defTabSz="954419" rtl="0" fontAlgn="base">
        <a:spcBef>
          <a:spcPct val="20000"/>
        </a:spcBef>
        <a:spcAft>
          <a:spcPct val="0"/>
        </a:spcAft>
        <a:buFont typeface="Arial" pitchFamily="34" charset="0"/>
        <a:buChar char="»"/>
        <a:defRPr sz="2086">
          <a:solidFill>
            <a:schemeClr val="tx1"/>
          </a:solidFill>
          <a:latin typeface="+mn-lt"/>
        </a:defRPr>
      </a:lvl7pPr>
      <a:lvl8pPr marL="3391568" indent="-238964" algn="l" defTabSz="954419" rtl="0" fontAlgn="base">
        <a:spcBef>
          <a:spcPct val="20000"/>
        </a:spcBef>
        <a:spcAft>
          <a:spcPct val="0"/>
        </a:spcAft>
        <a:buFont typeface="Arial" pitchFamily="34" charset="0"/>
        <a:buChar char="»"/>
        <a:defRPr sz="2086">
          <a:solidFill>
            <a:schemeClr val="tx1"/>
          </a:solidFill>
          <a:latin typeface="+mn-lt"/>
        </a:defRPr>
      </a:lvl8pPr>
      <a:lvl9pPr marL="3806157" indent="-238964" algn="l" defTabSz="954419" rtl="0" fontAlgn="base">
        <a:spcBef>
          <a:spcPct val="20000"/>
        </a:spcBef>
        <a:spcAft>
          <a:spcPct val="0"/>
        </a:spcAft>
        <a:buFont typeface="Arial" pitchFamily="34" charset="0"/>
        <a:buChar char="»"/>
        <a:defRPr sz="2086">
          <a:solidFill>
            <a:schemeClr val="tx1"/>
          </a:solidFill>
          <a:latin typeface="+mn-lt"/>
        </a:defRPr>
      </a:lvl9pPr>
    </p:bodyStyle>
    <p:otherStyle>
      <a:defPPr>
        <a:defRPr lang="en-US"/>
      </a:defPPr>
      <a:lvl1pPr marL="0" algn="l" defTabSz="829178" rtl="0" eaLnBrk="1" latinLnBrk="0" hangingPunct="1">
        <a:defRPr sz="1632" kern="1200">
          <a:solidFill>
            <a:schemeClr val="tx1"/>
          </a:solidFill>
          <a:latin typeface="+mn-lt"/>
          <a:ea typeface="+mn-ea"/>
          <a:cs typeface="+mn-cs"/>
        </a:defRPr>
      </a:lvl1pPr>
      <a:lvl2pPr marL="414589" algn="l" defTabSz="829178" rtl="0" eaLnBrk="1" latinLnBrk="0" hangingPunct="1">
        <a:defRPr sz="1632" kern="1200">
          <a:solidFill>
            <a:schemeClr val="tx1"/>
          </a:solidFill>
          <a:latin typeface="+mn-lt"/>
          <a:ea typeface="+mn-ea"/>
          <a:cs typeface="+mn-cs"/>
        </a:defRPr>
      </a:lvl2pPr>
      <a:lvl3pPr marL="829178" algn="l" defTabSz="829178" rtl="0" eaLnBrk="1" latinLnBrk="0" hangingPunct="1">
        <a:defRPr sz="1632" kern="1200">
          <a:solidFill>
            <a:schemeClr val="tx1"/>
          </a:solidFill>
          <a:latin typeface="+mn-lt"/>
          <a:ea typeface="+mn-ea"/>
          <a:cs typeface="+mn-cs"/>
        </a:defRPr>
      </a:lvl3pPr>
      <a:lvl4pPr marL="1243767" algn="l" defTabSz="829178" rtl="0" eaLnBrk="1" latinLnBrk="0" hangingPunct="1">
        <a:defRPr sz="1632" kern="1200">
          <a:solidFill>
            <a:schemeClr val="tx1"/>
          </a:solidFill>
          <a:latin typeface="+mn-lt"/>
          <a:ea typeface="+mn-ea"/>
          <a:cs typeface="+mn-cs"/>
        </a:defRPr>
      </a:lvl4pPr>
      <a:lvl5pPr marL="1658356" algn="l" defTabSz="829178" rtl="0" eaLnBrk="1" latinLnBrk="0" hangingPunct="1">
        <a:defRPr sz="1632" kern="1200">
          <a:solidFill>
            <a:schemeClr val="tx1"/>
          </a:solidFill>
          <a:latin typeface="+mn-lt"/>
          <a:ea typeface="+mn-ea"/>
          <a:cs typeface="+mn-cs"/>
        </a:defRPr>
      </a:lvl5pPr>
      <a:lvl6pPr marL="2072945" algn="l" defTabSz="829178" rtl="0" eaLnBrk="1" latinLnBrk="0" hangingPunct="1">
        <a:defRPr sz="1632" kern="1200">
          <a:solidFill>
            <a:schemeClr val="tx1"/>
          </a:solidFill>
          <a:latin typeface="+mn-lt"/>
          <a:ea typeface="+mn-ea"/>
          <a:cs typeface="+mn-cs"/>
        </a:defRPr>
      </a:lvl6pPr>
      <a:lvl7pPr marL="2487534" algn="l" defTabSz="829178" rtl="0" eaLnBrk="1" latinLnBrk="0" hangingPunct="1">
        <a:defRPr sz="1632" kern="1200">
          <a:solidFill>
            <a:schemeClr val="tx1"/>
          </a:solidFill>
          <a:latin typeface="+mn-lt"/>
          <a:ea typeface="+mn-ea"/>
          <a:cs typeface="+mn-cs"/>
        </a:defRPr>
      </a:lvl7pPr>
      <a:lvl8pPr marL="2902123" algn="l" defTabSz="829178" rtl="0" eaLnBrk="1" latinLnBrk="0" hangingPunct="1">
        <a:defRPr sz="1632" kern="1200">
          <a:solidFill>
            <a:schemeClr val="tx1"/>
          </a:solidFill>
          <a:latin typeface="+mn-lt"/>
          <a:ea typeface="+mn-ea"/>
          <a:cs typeface="+mn-cs"/>
        </a:defRPr>
      </a:lvl8pPr>
      <a:lvl9pPr marL="3316712" algn="l" defTabSz="829178" rtl="0" eaLnBrk="1" latinLnBrk="0" hangingPunct="1">
        <a:defRPr sz="163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BA216E21-98E6-4655-9518-3FF738EBBED3}"/>
              </a:ext>
            </a:extLst>
          </p:cNvPr>
          <p:cNvSpPr>
            <a:spLocks noGrp="1"/>
          </p:cNvSpPr>
          <p:nvPr>
            <p:ph type="ftr" sz="quarter" idx="3"/>
          </p:nvPr>
        </p:nvSpPr>
        <p:spPr/>
        <p:txBody>
          <a:bodyPr/>
          <a:lstStyle/>
          <a:p>
            <a:pPr>
              <a:defRPr/>
            </a:pPr>
            <a:r>
              <a:rPr lang="en-GB" dirty="0"/>
              <a:t> </a:t>
            </a:r>
          </a:p>
        </p:txBody>
      </p:sp>
      <p:sp>
        <p:nvSpPr>
          <p:cNvPr id="8" name="Title 1">
            <a:extLst>
              <a:ext uri="{FF2B5EF4-FFF2-40B4-BE49-F238E27FC236}">
                <a16:creationId xmlns:a16="http://schemas.microsoft.com/office/drawing/2014/main" id="{816F1AD0-3A4C-4567-B5F4-5A39EF1EC1C5}"/>
              </a:ext>
            </a:extLst>
          </p:cNvPr>
          <p:cNvSpPr>
            <a:spLocks noGrp="1"/>
          </p:cNvSpPr>
          <p:nvPr>
            <p:ph type="title"/>
          </p:nvPr>
        </p:nvSpPr>
        <p:spPr>
          <a:xfrm>
            <a:off x="508000" y="712801"/>
            <a:ext cx="10617200" cy="370488"/>
          </a:xfrm>
        </p:spPr>
        <p:txBody>
          <a:bodyPr>
            <a:normAutofit/>
          </a:bodyPr>
          <a:lstStyle/>
          <a:p>
            <a:pPr>
              <a:defRPr/>
            </a:pPr>
            <a:r>
              <a:rPr lang="en-US" sz="2000" b="1" dirty="0">
                <a:latin typeface="Futura Medium" panose="00000400000000000000" pitchFamily="2" charset="0"/>
              </a:rPr>
              <a:t>3D Printing of Gbaran PC Valve trim</a:t>
            </a:r>
          </a:p>
        </p:txBody>
      </p:sp>
      <p:sp>
        <p:nvSpPr>
          <p:cNvPr id="11" name="Text Placeholder 2">
            <a:extLst>
              <a:ext uri="{FF2B5EF4-FFF2-40B4-BE49-F238E27FC236}">
                <a16:creationId xmlns:a16="http://schemas.microsoft.com/office/drawing/2014/main" id="{9FF54BA4-34AB-4A78-B1FF-2D729FEEF574}"/>
              </a:ext>
            </a:extLst>
          </p:cNvPr>
          <p:cNvSpPr txBox="1">
            <a:spLocks/>
          </p:cNvSpPr>
          <p:nvPr/>
        </p:nvSpPr>
        <p:spPr>
          <a:xfrm>
            <a:off x="508000" y="1083289"/>
            <a:ext cx="10617200" cy="2417763"/>
          </a:xfrm>
          <a:prstGeom prst="rect">
            <a:avLst/>
          </a:prstGeom>
          <a:noFill/>
          <a:ln>
            <a:solidFill>
              <a:schemeClr val="tx1">
                <a:lumMod val="75000"/>
              </a:schemeClr>
            </a:solidFill>
          </a:ln>
        </p:spPr>
        <p:txBody>
          <a:bodyPr/>
          <a:lstStyle/>
          <a:p>
            <a:endParaRPr lang="en-GB" sz="1200" b="1" u="sng" dirty="0">
              <a:solidFill>
                <a:srgbClr val="EEECE1">
                  <a:lumMod val="50000"/>
                </a:srgbClr>
              </a:solidFill>
            </a:endParaRPr>
          </a:p>
          <a:p>
            <a:r>
              <a:rPr lang="en-GB" sz="1200" b="1" u="sng" dirty="0">
                <a:solidFill>
                  <a:srgbClr val="EEECE1">
                    <a:lumMod val="50000"/>
                  </a:srgbClr>
                </a:solidFill>
              </a:rPr>
              <a:t>Business Case:</a:t>
            </a:r>
          </a:p>
          <a:p>
            <a:pPr marR="0">
              <a:lnSpc>
                <a:spcPct val="115000"/>
              </a:lnSpc>
              <a:spcBef>
                <a:spcPts val="0"/>
              </a:spcBef>
              <a:spcAft>
                <a:spcPts val="1000"/>
              </a:spcAft>
            </a:pPr>
            <a:r>
              <a:rPr lang="en-GB" sz="1000" dirty="0">
                <a:latin typeface="Calibri" panose="020F0502020204030204" pitchFamily="34" charset="0"/>
              </a:rPr>
              <a:t>Shell Nigeria has several late life facilities made up of some pieces of equipment that have gone obsolete. Procuring spares to keep these running has become tedious and expensive. The immediate consequence is extended downtime, increased asset integrity risk and unscheduled deferment.  Gbaran has been </a:t>
            </a:r>
            <a:r>
              <a:rPr lang="en-US" sz="1000" dirty="0">
                <a:latin typeface="Calibri" panose="020F0502020204030204" pitchFamily="34" charset="0"/>
              </a:rPr>
              <a:t>unable to find replacement parts for an obsolete T3 control valve </a:t>
            </a:r>
            <a:r>
              <a:rPr lang="da-DK" sz="1000" dirty="0">
                <a:latin typeface="Calibri" panose="020F0502020204030204" pitchFamily="34" charset="0"/>
              </a:rPr>
              <a:t>51PCV-302 that  has been </a:t>
            </a:r>
            <a:r>
              <a:rPr lang="en-US" sz="1000" dirty="0">
                <a:latin typeface="Calibri" panose="020F0502020204030204" pitchFamily="34" charset="0"/>
              </a:rPr>
              <a:t> passing and unable to achieve optimal control.</a:t>
            </a:r>
            <a:r>
              <a:rPr lang="en-GB" sz="1000" dirty="0">
                <a:latin typeface="Calibri" panose="020F0502020204030204" pitchFamily="34" charset="0"/>
              </a:rPr>
              <a:t> </a:t>
            </a:r>
            <a:r>
              <a:rPr lang="en-US" sz="1000" dirty="0">
                <a:latin typeface="Calibri" panose="020F0502020204030204" pitchFamily="34" charset="0"/>
              </a:rPr>
              <a:t>The valve is deemed very critical and has an impact on production loss and safety. The estimated production loss is 25mmscf/day (equivalent of US$/day .</a:t>
            </a:r>
            <a:r>
              <a:rPr lang="en-GB" sz="1000" dirty="0">
                <a:latin typeface="Calibri" panose="020F0502020204030204" pitchFamily="34" charset="0"/>
              </a:rPr>
              <a:t> </a:t>
            </a:r>
            <a:r>
              <a:rPr lang="en-US" sz="1000" dirty="0">
                <a:latin typeface="Calibri" panose="020F0502020204030204" pitchFamily="34" charset="0"/>
              </a:rPr>
              <a:t>There is high urgency to repair the valve. 3D Printing the required part is therefore being explored</a:t>
            </a:r>
            <a:r>
              <a:rPr lang="en-GB" sz="1000" dirty="0">
                <a:latin typeface="Calibri" panose="020F0502020204030204" pitchFamily="34" charset="0"/>
              </a:rPr>
              <a:t> .3D Printing opens a whole new world of opportunities, not only by allowing the creation of shapes and designs that cannot be made in any other way, but also by revolutionizing the supply chain as you gain the ability to create what you need where, and when you need it.     </a:t>
            </a:r>
          </a:p>
          <a:p>
            <a:pPr lvl="0">
              <a:lnSpc>
                <a:spcPct val="115000"/>
              </a:lnSpc>
            </a:pPr>
            <a:r>
              <a:rPr lang="en-GB" sz="1200" b="1" u="sng" dirty="0">
                <a:solidFill>
                  <a:srgbClr val="EEECE1">
                    <a:lumMod val="50000"/>
                  </a:srgbClr>
                </a:solidFill>
              </a:rPr>
              <a:t>Objective:</a:t>
            </a:r>
            <a:endParaRPr lang="en-US" sz="1200" dirty="0">
              <a:solidFill>
                <a:schemeClr val="tx1">
                  <a:lumMod val="50000"/>
                </a:schemeClr>
              </a:solidFill>
              <a:cs typeface="Times New Roman"/>
            </a:endParaRPr>
          </a:p>
          <a:p>
            <a:pPr indent="-171450">
              <a:lnSpc>
                <a:spcPct val="115000"/>
              </a:lnSpc>
              <a:spcAft>
                <a:spcPts val="1000"/>
              </a:spcAft>
              <a:buFont typeface="Wingdings" panose="05000000000000000000" pitchFamily="2" charset="2"/>
              <a:buChar char="§"/>
              <a:defRPr/>
            </a:pPr>
            <a:r>
              <a:rPr lang="en-GB" sz="1000" dirty="0">
                <a:latin typeface="Calibri" panose="020F0502020204030204" pitchFamily="34" charset="0"/>
              </a:rPr>
              <a:t>Reduced exposure to obsolescence of parts</a:t>
            </a:r>
          </a:p>
          <a:p>
            <a:pPr indent="-171450">
              <a:lnSpc>
                <a:spcPct val="115000"/>
              </a:lnSpc>
              <a:spcAft>
                <a:spcPts val="1000"/>
              </a:spcAft>
              <a:buFont typeface="Wingdings" panose="05000000000000000000" pitchFamily="2" charset="2"/>
              <a:buChar char="§"/>
              <a:defRPr/>
            </a:pPr>
            <a:r>
              <a:rPr lang="en-GB" sz="1000" dirty="0">
                <a:latin typeface="Calibri" panose="020F0502020204030204" pitchFamily="34" charset="0"/>
              </a:rPr>
              <a:t>Elimination of stocking of spare items thereby  reducing cost of storing of spares as well as eliminating shelf-life wastages for items not in use for a period</a:t>
            </a:r>
            <a:endParaRPr lang="en-US" sz="1000" dirty="0">
              <a:latin typeface="Calibri" panose="020F0502020204030204" pitchFamily="34" charset="0"/>
            </a:endParaRPr>
          </a:p>
          <a:p>
            <a:pPr indent="-171450">
              <a:lnSpc>
                <a:spcPct val="115000"/>
              </a:lnSpc>
              <a:spcAft>
                <a:spcPts val="1000"/>
              </a:spcAft>
              <a:buFont typeface="Wingdings" panose="05000000000000000000" pitchFamily="2" charset="2"/>
              <a:buChar char="§"/>
              <a:defRPr/>
            </a:pPr>
            <a:r>
              <a:rPr lang="en-GB" sz="1000" dirty="0">
                <a:latin typeface="Calibri" panose="020F0502020204030204" pitchFamily="34" charset="0"/>
              </a:rPr>
              <a:t>Better lead time on parts </a:t>
            </a:r>
            <a:endParaRPr lang="en-US" sz="1000" dirty="0">
              <a:solidFill>
                <a:srgbClr val="FF0000"/>
              </a:solidFill>
              <a:latin typeface="Futura Medium" panose="00000400000000000000" pitchFamily="2" charset="0"/>
            </a:endParaRPr>
          </a:p>
        </p:txBody>
      </p:sp>
      <p:sp>
        <p:nvSpPr>
          <p:cNvPr id="12" name="Text Placeholder 2">
            <a:extLst>
              <a:ext uri="{FF2B5EF4-FFF2-40B4-BE49-F238E27FC236}">
                <a16:creationId xmlns:a16="http://schemas.microsoft.com/office/drawing/2014/main" id="{8854CCCD-8D85-4E79-B603-F63DE409FBB4}"/>
              </a:ext>
            </a:extLst>
          </p:cNvPr>
          <p:cNvSpPr txBox="1">
            <a:spLocks/>
          </p:cNvSpPr>
          <p:nvPr/>
        </p:nvSpPr>
        <p:spPr>
          <a:xfrm>
            <a:off x="8804135" y="3512270"/>
            <a:ext cx="2320484" cy="153403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rgbClr val="EEECE1">
                    <a:lumMod val="50000"/>
                  </a:srgbClr>
                </a:solidFill>
                <a:latin typeface="Futura Medium" panose="00000400000000000000" pitchFamily="2" charset="0"/>
              </a:rPr>
              <a:t>High-level Timeline:</a:t>
            </a:r>
            <a:endParaRPr lang="en-GB" sz="12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r>
              <a:rPr lang="en-GB" sz="1000" dirty="0">
                <a:latin typeface="Calibri" panose="020F0502020204030204" pitchFamily="34" charset="0"/>
              </a:rPr>
              <a:t>L0- L1:  January  2022</a:t>
            </a:r>
          </a:p>
          <a:p>
            <a:pPr marL="171450" indent="-171450" defTabSz="914400">
              <a:spcBef>
                <a:spcPts val="300"/>
              </a:spcBef>
              <a:buFont typeface="Wingdings" pitchFamily="2" charset="2"/>
              <a:buChar char="§"/>
              <a:defRPr/>
            </a:pPr>
            <a:r>
              <a:rPr lang="en-GB" sz="1000" dirty="0">
                <a:latin typeface="Calibri" panose="020F0502020204030204" pitchFamily="34" charset="0"/>
              </a:rPr>
              <a:t>L2: April  ,2022</a:t>
            </a:r>
          </a:p>
          <a:p>
            <a:pPr marL="171450" indent="-171450" defTabSz="914400">
              <a:spcBef>
                <a:spcPts val="300"/>
              </a:spcBef>
              <a:buFont typeface="Wingdings" pitchFamily="2" charset="2"/>
              <a:buChar char="§"/>
              <a:defRPr/>
            </a:pPr>
            <a:r>
              <a:rPr lang="en-GB" sz="1000" dirty="0">
                <a:latin typeface="Calibri" panose="020F0502020204030204" pitchFamily="34" charset="0"/>
              </a:rPr>
              <a:t>L3:   May  2022</a:t>
            </a:r>
          </a:p>
          <a:p>
            <a:pPr marL="171450" indent="-171450" defTabSz="914400">
              <a:spcBef>
                <a:spcPts val="300"/>
              </a:spcBef>
              <a:buFont typeface="Wingdings" pitchFamily="2" charset="2"/>
              <a:buChar char="§"/>
              <a:defRPr/>
            </a:pPr>
            <a:r>
              <a:rPr lang="en-GB" sz="1000" dirty="0">
                <a:latin typeface="Calibri" panose="020F0502020204030204" pitchFamily="34" charset="0"/>
              </a:rPr>
              <a:t>L4:  May 2022</a:t>
            </a:r>
          </a:p>
          <a:p>
            <a:pPr marL="171450" indent="-171450" defTabSz="914400">
              <a:spcBef>
                <a:spcPts val="300"/>
              </a:spcBef>
              <a:buFont typeface="Wingdings" pitchFamily="2" charset="2"/>
              <a:buChar char="§"/>
              <a:defRPr/>
            </a:pPr>
            <a:r>
              <a:rPr lang="en-US" sz="1000" dirty="0">
                <a:latin typeface="Calibri" panose="020F0502020204030204" pitchFamily="34" charset="0"/>
              </a:rPr>
              <a:t>L5: June 2022</a:t>
            </a:r>
          </a:p>
          <a:p>
            <a:pPr marL="171450" indent="-171450" defTabSz="914400">
              <a:spcBef>
                <a:spcPts val="300"/>
              </a:spcBef>
              <a:buFont typeface="Wingdings" pitchFamily="2" charset="2"/>
              <a:buChar char="§"/>
              <a:defRPr/>
            </a:pPr>
            <a:r>
              <a:rPr lang="en-US" sz="1000" dirty="0">
                <a:latin typeface="Calibri" panose="020F0502020204030204" pitchFamily="34" charset="0"/>
              </a:rPr>
              <a:t>July End</a:t>
            </a:r>
            <a:endParaRPr lang="en-GB" sz="1000" dirty="0">
              <a:latin typeface="Calibri" panose="020F0502020204030204" pitchFamily="34" charset="0"/>
            </a:endParaRPr>
          </a:p>
          <a:p>
            <a:pPr algn="just" defTabSz="914400">
              <a:spcBef>
                <a:spcPts val="200"/>
              </a:spcBef>
              <a:spcAft>
                <a:spcPts val="200"/>
              </a:spcAft>
              <a:buClr>
                <a:srgbClr val="9BBB59">
                  <a:lumMod val="50000"/>
                </a:srgbClr>
              </a:buClr>
              <a:buSzPct val="125000"/>
              <a:defRPr/>
            </a:pPr>
            <a:endParaRPr lang="en-US" sz="1800" dirty="0">
              <a:solidFill>
                <a:srgbClr val="EEECE1">
                  <a:lumMod val="50000"/>
                </a:srgbClr>
              </a:solidFill>
              <a:latin typeface="Futura Medium" panose="00000400000000000000" pitchFamily="2" charset="0"/>
            </a:endParaRPr>
          </a:p>
        </p:txBody>
      </p:sp>
      <p:sp>
        <p:nvSpPr>
          <p:cNvPr id="13" name="Text Placeholder 2">
            <a:extLst>
              <a:ext uri="{FF2B5EF4-FFF2-40B4-BE49-F238E27FC236}">
                <a16:creationId xmlns:a16="http://schemas.microsoft.com/office/drawing/2014/main" id="{FD9E08D0-6096-4AB0-8DDA-A7A80EE4C20F}"/>
              </a:ext>
            </a:extLst>
          </p:cNvPr>
          <p:cNvSpPr txBox="1">
            <a:spLocks/>
          </p:cNvSpPr>
          <p:nvPr/>
        </p:nvSpPr>
        <p:spPr>
          <a:xfrm>
            <a:off x="507999" y="3531585"/>
            <a:ext cx="3571193" cy="1514719"/>
          </a:xfrm>
          <a:prstGeom prst="rect">
            <a:avLst/>
          </a:prstGeom>
          <a:solidFill>
            <a:schemeClr val="bg1"/>
          </a:solidFill>
          <a:ln>
            <a:solidFill>
              <a:schemeClr val="tx1">
                <a:lumMod val="75000"/>
              </a:schemeClr>
            </a:solidFill>
          </a:ln>
        </p:spPr>
        <p:txBody>
          <a:bodyPr/>
          <a:lstStyle/>
          <a:p>
            <a:pPr defTabSz="914400">
              <a:spcAft>
                <a:spcPts val="500"/>
              </a:spcAft>
              <a:defRPr/>
            </a:pPr>
            <a:r>
              <a:rPr lang="en-US" sz="1200" b="1" u="sng" dirty="0">
                <a:solidFill>
                  <a:srgbClr val="EEECE1">
                    <a:lumMod val="50000"/>
                  </a:srgbClr>
                </a:solidFill>
                <a:latin typeface="Futura Medium" panose="00000400000000000000" pitchFamily="2" charset="0"/>
              </a:rPr>
              <a:t>Potential Benefits &amp; Measurement:</a:t>
            </a:r>
            <a:endParaRPr lang="en-GB" sz="1200" dirty="0">
              <a:solidFill>
                <a:srgbClr val="EEECE1">
                  <a:lumMod val="50000"/>
                </a:srgbClr>
              </a:solidFill>
              <a:latin typeface="Futura Medium" panose="00000400000000000000" pitchFamily="2" charset="0"/>
            </a:endParaRPr>
          </a:p>
          <a:p>
            <a:pPr marL="171450" marR="0" lvl="0" indent="-171450">
              <a:lnSpc>
                <a:spcPct val="107000"/>
              </a:lnSpc>
              <a:spcBef>
                <a:spcPts val="0"/>
              </a:spcBef>
              <a:spcAft>
                <a:spcPts val="800"/>
              </a:spcAft>
              <a:buFont typeface="Wingdings" pitchFamily="2" charset="2"/>
              <a:buChar char="§"/>
              <a:defRPr/>
            </a:pPr>
            <a:r>
              <a:rPr lang="en-CA" sz="1000" dirty="0">
                <a:latin typeface="Calibri" panose="020F0502020204030204" pitchFamily="34" charset="0"/>
              </a:rPr>
              <a:t>Production deferment avoidance.</a:t>
            </a:r>
            <a:endParaRPr lang="en-US" sz="1000" dirty="0">
              <a:latin typeface="Calibri" panose="020F0502020204030204" pitchFamily="34" charset="0"/>
            </a:endParaRPr>
          </a:p>
          <a:p>
            <a:pPr marL="171450" indent="-171450">
              <a:lnSpc>
                <a:spcPct val="107000"/>
              </a:lnSpc>
              <a:spcAft>
                <a:spcPts val="800"/>
              </a:spcAft>
              <a:buFont typeface="Wingdings" pitchFamily="2" charset="2"/>
              <a:buChar char="§"/>
              <a:defRPr/>
            </a:pPr>
            <a:r>
              <a:rPr lang="en-CA" sz="1000" dirty="0">
                <a:latin typeface="Calibri" panose="020F0502020204030204" pitchFamily="34" charset="0"/>
              </a:rPr>
              <a:t>Provides more options for getting required spare parts .</a:t>
            </a:r>
            <a:endParaRPr lang="en-US" sz="1000" dirty="0">
              <a:latin typeface="Calibri" panose="020F0502020204030204" pitchFamily="34" charset="0"/>
            </a:endParaRPr>
          </a:p>
          <a:p>
            <a:pPr marL="171450" indent="-171450">
              <a:lnSpc>
                <a:spcPct val="107000"/>
              </a:lnSpc>
              <a:spcAft>
                <a:spcPts val="800"/>
              </a:spcAft>
              <a:buFont typeface="Wingdings" pitchFamily="2" charset="2"/>
              <a:buChar char="§"/>
              <a:defRPr/>
            </a:pPr>
            <a:r>
              <a:rPr lang="en-CA" sz="1000" dirty="0">
                <a:latin typeface="Calibri" panose="020F0502020204030204" pitchFamily="34" charset="0"/>
              </a:rPr>
              <a:t>Reduced maintenance cost associated with obsolete parts of aged equipment.</a:t>
            </a:r>
            <a:endParaRPr lang="en-GB" sz="1000" dirty="0">
              <a:latin typeface="Calibri" panose="020F0502020204030204" pitchFamily="34" charset="0"/>
            </a:endParaRPr>
          </a:p>
          <a:p>
            <a:pPr marL="171450" indent="-171450" defTabSz="914400">
              <a:buFont typeface="Wingdings" pitchFamily="2" charset="2"/>
              <a:buChar char="§"/>
              <a:defRPr/>
            </a:pPr>
            <a:endParaRPr lang="en-GB" sz="1200" dirty="0">
              <a:latin typeface="Futura Medium" pitchFamily="2" charset="0"/>
              <a:cs typeface="Arial" charset="0"/>
            </a:endParaRPr>
          </a:p>
          <a:p>
            <a:pPr marL="171450" indent="-171450" defTabSz="914400">
              <a:buFont typeface="Wingdings" pitchFamily="2" charset="2"/>
              <a:buChar char="§"/>
              <a:defRPr/>
            </a:pPr>
            <a:endParaRPr lang="en-GB" sz="1200" dirty="0">
              <a:latin typeface="Futura Medium" pitchFamily="2" charset="0"/>
              <a:cs typeface="Arial" charset="0"/>
            </a:endParaRPr>
          </a:p>
        </p:txBody>
      </p:sp>
      <p:sp>
        <p:nvSpPr>
          <p:cNvPr id="16" name="Text Placeholder 2">
            <a:extLst>
              <a:ext uri="{FF2B5EF4-FFF2-40B4-BE49-F238E27FC236}">
                <a16:creationId xmlns:a16="http://schemas.microsoft.com/office/drawing/2014/main" id="{672F6B34-383E-487B-AB79-E4FCA701386E}"/>
              </a:ext>
            </a:extLst>
          </p:cNvPr>
          <p:cNvSpPr txBox="1">
            <a:spLocks/>
          </p:cNvSpPr>
          <p:nvPr/>
        </p:nvSpPr>
        <p:spPr>
          <a:xfrm>
            <a:off x="507999" y="5046303"/>
            <a:ext cx="7604811" cy="1649294"/>
          </a:xfrm>
          <a:prstGeom prst="rect">
            <a:avLst/>
          </a:prstGeom>
          <a:ln>
            <a:solidFill>
              <a:sysClr val="windowText" lastClr="000000">
                <a:lumMod val="75000"/>
              </a:sysClr>
            </a:solidFill>
          </a:ln>
        </p:spPr>
        <p:txBody>
          <a:bodyPr/>
          <a:lstStyle/>
          <a:p>
            <a:pPr marL="0" marR="0" lvl="0" indent="0" algn="just" defTabSz="914400" eaLnBrk="1" fontAlgn="auto" latinLnBrk="0" hangingPunct="1">
              <a:lnSpc>
                <a:spcPct val="100000"/>
              </a:lnSpc>
              <a:spcBef>
                <a:spcPts val="0"/>
              </a:spcBef>
              <a:spcAft>
                <a:spcPts val="500"/>
              </a:spcAft>
              <a:buClrTx/>
              <a:buSzTx/>
              <a:buFontTx/>
              <a:buNone/>
              <a:tabLst/>
              <a:defRPr/>
            </a:pPr>
            <a:r>
              <a:rPr kumimoji="0" lang="en-US" sz="1200" b="1" i="0" u="sng" strike="noStrike" kern="0" cap="none" spc="0" normalizeH="0" baseline="0" noProof="0" dirty="0">
                <a:ln>
                  <a:noFill/>
                </a:ln>
                <a:solidFill>
                  <a:srgbClr val="EEECE1">
                    <a:lumMod val="50000"/>
                  </a:srgbClr>
                </a:solidFill>
                <a:effectLst/>
                <a:uLnTx/>
                <a:uFillTx/>
              </a:rPr>
              <a:t>Project Scope/Actions : </a:t>
            </a:r>
          </a:p>
          <a:p>
            <a:pPr marL="171450" indent="-171450" algn="just" defTabSz="914400">
              <a:buFont typeface="Wingdings" pitchFamily="2" charset="2"/>
              <a:buChar char="§"/>
              <a:defRPr/>
            </a:pPr>
            <a:r>
              <a:rPr lang="en-US" sz="1000" dirty="0">
                <a:effectLst/>
                <a:latin typeface="Calibri" panose="020F0502020204030204" pitchFamily="34" charset="0"/>
                <a:ea typeface="Calibri" panose="020F0502020204030204" pitchFamily="34" charset="0"/>
              </a:rPr>
              <a:t>Assess IP-rights of valve</a:t>
            </a:r>
          </a:p>
          <a:p>
            <a:pPr marL="171450" indent="-171450" algn="just" defTabSz="914400">
              <a:buFont typeface="Wingdings" pitchFamily="2" charset="2"/>
              <a:buChar char="§"/>
              <a:defRPr/>
            </a:pPr>
            <a:r>
              <a:rPr lang="en-US" sz="1000" dirty="0">
                <a:effectLst/>
                <a:latin typeface="Calibri" panose="020F0502020204030204" pitchFamily="34" charset="0"/>
                <a:ea typeface="Calibri" panose="020F0502020204030204" pitchFamily="34" charset="0"/>
              </a:rPr>
              <a:t>Assess RAM rating and AMC class </a:t>
            </a:r>
            <a:endParaRPr lang="en-US" sz="1000" dirty="0">
              <a:latin typeface="Calibri" panose="020F0502020204030204" pitchFamily="34" charset="0"/>
              <a:ea typeface="Calibri" panose="020F0502020204030204" pitchFamily="34" charset="0"/>
            </a:endParaRPr>
          </a:p>
          <a:p>
            <a:pPr marL="171450" indent="-171450" algn="just" defTabSz="914400">
              <a:buFont typeface="Wingdings" pitchFamily="2" charset="2"/>
              <a:buChar char="§"/>
              <a:defRPr/>
            </a:pPr>
            <a:r>
              <a:rPr lang="en-US" sz="1000" dirty="0">
                <a:effectLst/>
                <a:latin typeface="Calibri" panose="020F0502020204030204" pitchFamily="34" charset="0"/>
                <a:ea typeface="Calibri" panose="020F0502020204030204" pitchFamily="34" charset="0"/>
              </a:rPr>
              <a:t>Check availability of soft parts</a:t>
            </a:r>
          </a:p>
          <a:p>
            <a:pPr marL="171450" indent="-171450" algn="just" defTabSz="914400">
              <a:buFont typeface="Wingdings" pitchFamily="2" charset="2"/>
              <a:buChar char="§"/>
              <a:defRPr/>
            </a:pPr>
            <a:r>
              <a:rPr lang="en-US" sz="1000" dirty="0">
                <a:effectLst/>
                <a:latin typeface="Calibri" panose="020F0502020204030204" pitchFamily="34" charset="0"/>
                <a:ea typeface="Calibri" panose="020F0502020204030204" pitchFamily="34" charset="0"/>
              </a:rPr>
              <a:t>Obtain quotation</a:t>
            </a:r>
            <a:endParaRPr lang="en-US" sz="1000" kern="0" dirty="0">
              <a:solidFill>
                <a:srgbClr val="EEECE1">
                  <a:lumMod val="50000"/>
                </a:srgbClr>
              </a:solidFill>
              <a:effectLst/>
              <a:latin typeface="Calibri" panose="020F0502020204030204" pitchFamily="34" charset="0"/>
              <a:ea typeface="Calibri" panose="020F0502020204030204" pitchFamily="34" charset="0"/>
            </a:endParaRPr>
          </a:p>
          <a:p>
            <a:pPr marL="171450" indent="-171450" algn="just" defTabSz="914400">
              <a:buFont typeface="Wingdings" pitchFamily="2" charset="2"/>
              <a:buChar char="§"/>
              <a:defRPr/>
            </a:pPr>
            <a:r>
              <a:rPr lang="en-US" sz="1000" dirty="0">
                <a:effectLst/>
                <a:latin typeface="Calibri" panose="020F0502020204030204" pitchFamily="34" charset="0"/>
                <a:ea typeface="Calibri" panose="020F0502020204030204" pitchFamily="34" charset="0"/>
              </a:rPr>
              <a:t>Field measurement of valve trim</a:t>
            </a:r>
          </a:p>
          <a:p>
            <a:pPr marL="171450" indent="-171450" algn="just" defTabSz="914400">
              <a:buFont typeface="Wingdings" pitchFamily="2" charset="2"/>
              <a:buChar char="§"/>
              <a:defRPr/>
            </a:pPr>
            <a:r>
              <a:rPr lang="en-US" sz="1000" dirty="0">
                <a:effectLst/>
                <a:latin typeface="Calibri" panose="020F0502020204030204" pitchFamily="34" charset="0"/>
                <a:ea typeface="Calibri" panose="020F0502020204030204" pitchFamily="34" charset="0"/>
              </a:rPr>
              <a:t>Technical specification and design on of the valve trim</a:t>
            </a:r>
          </a:p>
          <a:p>
            <a:pPr marL="171450" indent="-171450" algn="just" defTabSz="914400">
              <a:buFont typeface="Wingdings" pitchFamily="2" charset="2"/>
              <a:buChar char="§"/>
              <a:defRPr/>
            </a:pPr>
            <a:r>
              <a:rPr lang="en-US" sz="1000" dirty="0">
                <a:effectLst/>
                <a:latin typeface="Calibri" panose="020F0502020204030204" pitchFamily="34" charset="0"/>
                <a:ea typeface="Calibri" panose="020F0502020204030204" pitchFamily="34" charset="0"/>
              </a:rPr>
              <a:t>Printing of valve trim</a:t>
            </a:r>
          </a:p>
          <a:p>
            <a:pPr marL="171450" indent="-171450" algn="just" defTabSz="914400">
              <a:buFont typeface="Wingdings" pitchFamily="2" charset="2"/>
              <a:buChar char="§"/>
              <a:defRPr/>
            </a:pPr>
            <a:r>
              <a:rPr lang="en-US" sz="1000" dirty="0">
                <a:effectLst/>
                <a:latin typeface="Calibri" panose="020F0502020204030204" pitchFamily="34" charset="0"/>
                <a:ea typeface="Calibri" panose="020F0502020204030204" pitchFamily="34" charset="0"/>
              </a:rPr>
              <a:t>Heat-Treating of valve trim</a:t>
            </a:r>
            <a:endParaRPr lang="en-US" sz="1000" dirty="0">
              <a:latin typeface="Calibri" panose="020F0502020204030204" pitchFamily="34" charset="0"/>
              <a:ea typeface="Calibri" panose="020F0502020204030204" pitchFamily="34" charset="0"/>
            </a:endParaRPr>
          </a:p>
          <a:p>
            <a:pPr marL="171450" indent="-171450" algn="just" defTabSz="914400">
              <a:buFont typeface="Wingdings" pitchFamily="2" charset="2"/>
              <a:buChar char="§"/>
              <a:defRPr/>
            </a:pPr>
            <a:r>
              <a:rPr lang="en-US" sz="1000" dirty="0">
                <a:effectLst/>
                <a:latin typeface="Calibri" panose="020F0502020204030204" pitchFamily="34" charset="0"/>
                <a:ea typeface="Calibri" panose="020F0502020204030204" pitchFamily="34" charset="0"/>
              </a:rPr>
              <a:t>Assessment of test results  </a:t>
            </a:r>
            <a:endParaRPr kumimoji="0" lang="en-GB" sz="1000" b="0" i="0" u="none" strike="noStrike" kern="0" cap="none" spc="0" normalizeH="0" baseline="0" noProof="0" dirty="0">
              <a:ln>
                <a:noFill/>
              </a:ln>
              <a:solidFill>
                <a:srgbClr val="EEECE1">
                  <a:lumMod val="50000"/>
                </a:srgbClr>
              </a:solidFill>
              <a:effectLst/>
              <a:uLnTx/>
              <a:uFillTx/>
            </a:endParaRPr>
          </a:p>
          <a:p>
            <a:pPr marR="0" lvl="0" defTabSz="914400" eaLnBrk="1" fontAlgn="auto" latinLnBrk="0" hangingPunct="1">
              <a:lnSpc>
                <a:spcPct val="100000"/>
              </a:lnSpc>
              <a:spcBef>
                <a:spcPts val="400"/>
              </a:spcBef>
              <a:spcAft>
                <a:spcPts val="0"/>
              </a:spcAft>
              <a:buClrTx/>
              <a:buSzTx/>
              <a:tabLst/>
              <a:defRPr/>
            </a:pPr>
            <a:endParaRPr kumimoji="0" lang="en-GB" sz="1360" b="0" i="0" u="none" strike="noStrike" kern="0" cap="none" spc="0" normalizeH="0" baseline="0" noProof="0" dirty="0">
              <a:ln>
                <a:noFill/>
              </a:ln>
              <a:solidFill>
                <a:srgbClr val="EEECE1">
                  <a:lumMod val="50000"/>
                </a:srgbClr>
              </a:solidFill>
              <a:effectLst/>
              <a:uLnTx/>
              <a:uFillTx/>
            </a:endParaRPr>
          </a:p>
        </p:txBody>
      </p:sp>
      <p:sp>
        <p:nvSpPr>
          <p:cNvPr id="20" name="Text Placeholder 2">
            <a:extLst>
              <a:ext uri="{FF2B5EF4-FFF2-40B4-BE49-F238E27FC236}">
                <a16:creationId xmlns:a16="http://schemas.microsoft.com/office/drawing/2014/main" id="{8634A621-26AC-4ACA-BB2B-EF0288CA95C4}"/>
              </a:ext>
            </a:extLst>
          </p:cNvPr>
          <p:cNvSpPr txBox="1">
            <a:spLocks/>
          </p:cNvSpPr>
          <p:nvPr/>
        </p:nvSpPr>
        <p:spPr>
          <a:xfrm>
            <a:off x="4079192" y="3523485"/>
            <a:ext cx="4724943" cy="1522817"/>
          </a:xfrm>
          <a:prstGeom prst="rect">
            <a:avLst/>
          </a:prstGeom>
          <a:solidFill>
            <a:sysClr val="window" lastClr="FFFFFF"/>
          </a:solidFill>
          <a:ln>
            <a:solidFill>
              <a:sysClr val="windowText" lastClr="000000">
                <a:lumMod val="75000"/>
              </a:sysClr>
            </a:solidFill>
          </a:ln>
        </p:spPr>
        <p:txBody>
          <a:bodyPr/>
          <a:lstStyle/>
          <a:p>
            <a:pPr marL="0" marR="0" lvl="0" indent="0" defTabSz="914400" eaLnBrk="1" fontAlgn="auto" latinLnBrk="0" hangingPunct="1">
              <a:lnSpc>
                <a:spcPct val="100000"/>
              </a:lnSpc>
              <a:spcBef>
                <a:spcPts val="0"/>
              </a:spcBef>
              <a:spcAft>
                <a:spcPts val="500"/>
              </a:spcAft>
              <a:buClrTx/>
              <a:buSzTx/>
              <a:buFontTx/>
              <a:buNone/>
              <a:tabLst/>
              <a:defRPr/>
            </a:pPr>
            <a:r>
              <a:rPr kumimoji="0" lang="en-US" sz="1200" b="1" i="0" u="sng" strike="noStrike" kern="0" cap="none" spc="0" normalizeH="0" baseline="0" noProof="0" dirty="0">
                <a:ln>
                  <a:noFill/>
                </a:ln>
                <a:solidFill>
                  <a:srgbClr val="EEECE1">
                    <a:lumMod val="50000"/>
                  </a:srgbClr>
                </a:solidFill>
                <a:effectLst/>
                <a:uLnTx/>
                <a:uFillTx/>
              </a:rPr>
              <a:t>Critical Success Factors:</a:t>
            </a:r>
          </a:p>
          <a:p>
            <a:pPr marL="171450" marR="0" lvl="0" indent="-171450" fontAlgn="auto">
              <a:lnSpc>
                <a:spcPct val="107000"/>
              </a:lnSpc>
              <a:spcBef>
                <a:spcPts val="0"/>
              </a:spcBef>
              <a:spcAft>
                <a:spcPts val="800"/>
              </a:spcAft>
              <a:buClrTx/>
              <a:buSzTx/>
              <a:buFont typeface="Wingdings" pitchFamily="2" charset="2"/>
              <a:buChar char="§"/>
              <a:tabLst/>
              <a:defRPr/>
            </a:pPr>
            <a:r>
              <a:rPr lang="en-US" sz="1000" dirty="0">
                <a:latin typeface="Calibri" panose="020F0502020204030204" pitchFamily="34" charset="0"/>
              </a:rPr>
              <a:t>Adequate technical and supervision for 3D printing from Shell Global Solutions (SGSI) </a:t>
            </a:r>
          </a:p>
          <a:p>
            <a:pPr marL="171450" marR="0" lvl="0" indent="-171450" fontAlgn="auto">
              <a:lnSpc>
                <a:spcPct val="107000"/>
              </a:lnSpc>
              <a:spcBef>
                <a:spcPts val="0"/>
              </a:spcBef>
              <a:spcAft>
                <a:spcPts val="800"/>
              </a:spcAft>
              <a:buClrTx/>
              <a:buSzTx/>
              <a:buFont typeface="Wingdings" pitchFamily="2" charset="2"/>
              <a:buChar char="§"/>
              <a:tabLst/>
              <a:defRPr/>
            </a:pPr>
            <a:r>
              <a:rPr lang="en-US" sz="1000" dirty="0">
                <a:latin typeface="Calibri" panose="020F0502020204030204" pitchFamily="34" charset="0"/>
              </a:rPr>
              <a:t>Securing budget approval for project</a:t>
            </a:r>
          </a:p>
          <a:p>
            <a:pPr marL="171450" indent="-171450">
              <a:lnSpc>
                <a:spcPct val="107000"/>
              </a:lnSpc>
              <a:spcAft>
                <a:spcPts val="800"/>
              </a:spcAft>
              <a:buFont typeface="Wingdings" pitchFamily="2" charset="2"/>
              <a:buChar char="§"/>
              <a:defRPr/>
            </a:pPr>
            <a:r>
              <a:rPr lang="en-US" sz="1000" dirty="0">
                <a:latin typeface="Calibri" panose="020F0502020204030204" pitchFamily="34" charset="0"/>
              </a:rPr>
              <a:t>Qualified and trained vendor required to properly assess damage on valve and take valve trim measurements accurately</a:t>
            </a:r>
          </a:p>
          <a:p>
            <a:pPr>
              <a:defRPr/>
            </a:pPr>
            <a:endParaRPr lang="en-US" sz="1200" dirty="0"/>
          </a:p>
          <a:p>
            <a:pPr marL="0" marR="0" lvl="0" indent="0" defTabSz="914400" eaLnBrk="1" fontAlgn="auto" latinLnBrk="0" hangingPunct="1">
              <a:lnSpc>
                <a:spcPct val="100000"/>
              </a:lnSpc>
              <a:spcBef>
                <a:spcPts val="0"/>
              </a:spcBef>
              <a:spcAft>
                <a:spcPts val="500"/>
              </a:spcAft>
              <a:buClrTx/>
              <a:buSzTx/>
              <a:buFontTx/>
              <a:buNone/>
              <a:tabLst/>
              <a:defRPr/>
            </a:pPr>
            <a:endParaRPr kumimoji="0" lang="en-GB" sz="1200" b="0" i="0" u="none" strike="noStrike" kern="0" cap="none" spc="0" normalizeH="0" baseline="0" noProof="0" dirty="0">
              <a:ln>
                <a:noFill/>
              </a:ln>
              <a:solidFill>
                <a:srgbClr val="EEECE1">
                  <a:lumMod val="50000"/>
                </a:srgbClr>
              </a:solidFill>
              <a:effectLst/>
              <a:uLnTx/>
              <a:uFillTx/>
            </a:endParaRPr>
          </a:p>
        </p:txBody>
      </p:sp>
      <p:sp>
        <p:nvSpPr>
          <p:cNvPr id="22" name="Text Placeholder 2">
            <a:extLst>
              <a:ext uri="{FF2B5EF4-FFF2-40B4-BE49-F238E27FC236}">
                <a16:creationId xmlns:a16="http://schemas.microsoft.com/office/drawing/2014/main" id="{C7AC6C5B-5AAC-447A-8C03-162908F8B050}"/>
              </a:ext>
            </a:extLst>
          </p:cNvPr>
          <p:cNvSpPr txBox="1">
            <a:spLocks/>
          </p:cNvSpPr>
          <p:nvPr/>
        </p:nvSpPr>
        <p:spPr>
          <a:xfrm>
            <a:off x="8112810" y="5057521"/>
            <a:ext cx="3011809" cy="1638075"/>
          </a:xfrm>
          <a:prstGeom prst="rect">
            <a:avLst/>
          </a:prstGeom>
          <a:ln>
            <a:solidFill>
              <a:sysClr val="windowText" lastClr="000000">
                <a:lumMod val="75000"/>
              </a:sysClr>
            </a:solidFill>
          </a:ln>
        </p:spPr>
        <p:txBody>
          <a:bodyPr/>
          <a:lstStyle/>
          <a:p>
            <a:pPr marL="0" lvl="1">
              <a:spcBef>
                <a:spcPts val="200"/>
              </a:spcBef>
              <a:spcAft>
                <a:spcPct val="0"/>
              </a:spcAft>
              <a:defRPr/>
            </a:pPr>
            <a:r>
              <a:rPr kumimoji="0" lang="en-US" altLang="en-US" sz="1200" b="1" i="0" u="none" strike="noStrike" kern="0" cap="none" spc="0" normalizeH="0" baseline="0" noProof="0" dirty="0">
                <a:ln>
                  <a:noFill/>
                </a:ln>
                <a:solidFill>
                  <a:srgbClr val="EEECE1">
                    <a:lumMod val="50000"/>
                  </a:srgbClr>
                </a:solidFill>
                <a:effectLst/>
                <a:uLnTx/>
                <a:uFillTx/>
              </a:rPr>
              <a:t>Project Sponsor: </a:t>
            </a:r>
            <a:r>
              <a:rPr lang="en-US" altLang="en-US" sz="1100" dirty="0">
                <a:latin typeface="Calibri" panose="020F0502020204030204" pitchFamily="34" charset="0"/>
              </a:rPr>
              <a:t>Fraeijhoven John </a:t>
            </a:r>
          </a:p>
          <a:p>
            <a:pPr marL="0" lvl="1">
              <a:lnSpc>
                <a:spcPct val="115000"/>
              </a:lnSpc>
              <a:spcBef>
                <a:spcPts val="200"/>
              </a:spcBef>
              <a:spcAft>
                <a:spcPct val="0"/>
              </a:spcAft>
              <a:defRPr/>
            </a:pPr>
            <a:r>
              <a:rPr kumimoji="0" lang="en-US" altLang="en-US" sz="1200" b="1" i="0" u="none" strike="noStrike" kern="0" cap="none" spc="0" normalizeH="0" baseline="0" noProof="0" dirty="0">
                <a:ln>
                  <a:noFill/>
                </a:ln>
                <a:solidFill>
                  <a:srgbClr val="EEECE1">
                    <a:lumMod val="50000"/>
                  </a:srgbClr>
                </a:solidFill>
                <a:effectLst/>
                <a:uLnTx/>
                <a:uFillTx/>
              </a:rPr>
              <a:t>Implementation Lead: </a:t>
            </a:r>
            <a:r>
              <a:rPr lang="en-US" altLang="en-US" sz="1100" dirty="0">
                <a:latin typeface="Calibri" panose="020F0502020204030204" pitchFamily="34" charset="0"/>
              </a:rPr>
              <a:t>Digbani Tams</a:t>
            </a:r>
          </a:p>
          <a:p>
            <a:pPr marL="0" lvl="1">
              <a:spcBef>
                <a:spcPts val="200"/>
              </a:spcBef>
              <a:spcAft>
                <a:spcPct val="0"/>
              </a:spcAft>
              <a:defRPr/>
            </a:pPr>
            <a:r>
              <a:rPr kumimoji="0" lang="en-US" altLang="en-US" sz="1200" b="1" i="0" u="none" strike="noStrike" kern="0" cap="none" spc="0" normalizeH="0" baseline="0" noProof="0" dirty="0">
                <a:ln>
                  <a:noFill/>
                </a:ln>
                <a:solidFill>
                  <a:srgbClr val="EEECE1">
                    <a:lumMod val="50000"/>
                  </a:srgbClr>
                </a:solidFill>
                <a:effectLst/>
                <a:uLnTx/>
                <a:uFillTx/>
              </a:rPr>
              <a:t>Project Team: </a:t>
            </a:r>
          </a:p>
          <a:p>
            <a:pPr marL="0" marR="0" lvl="1" indent="-171450" fontAlgn="auto">
              <a:lnSpc>
                <a:spcPct val="115000"/>
              </a:lnSpc>
              <a:spcBef>
                <a:spcPts val="200"/>
              </a:spcBef>
              <a:spcAft>
                <a:spcPct val="0"/>
              </a:spcAft>
              <a:buClrTx/>
              <a:buSzTx/>
              <a:buFont typeface="Wingdings" panose="05000000000000000000" pitchFamily="2" charset="2"/>
              <a:buChar char="§"/>
              <a:tabLst/>
              <a:defRPr/>
            </a:pPr>
            <a:r>
              <a:rPr lang="en-US" sz="1000" dirty="0">
                <a:latin typeface="Calibri" panose="020F0502020204030204" pitchFamily="34" charset="0"/>
              </a:rPr>
              <a:t>Sanni Esireyewun </a:t>
            </a:r>
          </a:p>
          <a:p>
            <a:pPr marL="0" marR="0" lvl="1" indent="-171450" fontAlgn="auto">
              <a:lnSpc>
                <a:spcPct val="115000"/>
              </a:lnSpc>
              <a:spcBef>
                <a:spcPts val="200"/>
              </a:spcBef>
              <a:spcAft>
                <a:spcPct val="0"/>
              </a:spcAft>
              <a:buClrTx/>
              <a:buSzTx/>
              <a:buFont typeface="Wingdings" panose="05000000000000000000" pitchFamily="2" charset="2"/>
              <a:buChar char="§"/>
              <a:tabLst/>
              <a:defRPr/>
            </a:pPr>
            <a:r>
              <a:rPr lang="en-US" sz="1000" dirty="0">
                <a:latin typeface="Calibri" panose="020F0502020204030204" pitchFamily="34" charset="0"/>
              </a:rPr>
              <a:t>San Idio</a:t>
            </a:r>
          </a:p>
          <a:p>
            <a:pPr marL="0" marR="0" lvl="1" indent="-171450" fontAlgn="auto">
              <a:lnSpc>
                <a:spcPct val="115000"/>
              </a:lnSpc>
              <a:spcBef>
                <a:spcPts val="200"/>
              </a:spcBef>
              <a:spcAft>
                <a:spcPct val="0"/>
              </a:spcAft>
              <a:buClrTx/>
              <a:buSzTx/>
              <a:buFont typeface="Wingdings" panose="05000000000000000000" pitchFamily="2" charset="2"/>
              <a:buChar char="§"/>
              <a:tabLst/>
              <a:defRPr/>
            </a:pPr>
            <a:r>
              <a:rPr lang="en-US" sz="1000" dirty="0">
                <a:latin typeface="Calibri" panose="020F0502020204030204" pitchFamily="34" charset="0"/>
              </a:rPr>
              <a:t>Asset Rep. ( Okahia Victor)</a:t>
            </a:r>
          </a:p>
          <a:p>
            <a:pPr marL="0" marR="0" lvl="1" indent="-171450" fontAlgn="auto">
              <a:lnSpc>
                <a:spcPct val="115000"/>
              </a:lnSpc>
              <a:spcBef>
                <a:spcPts val="200"/>
              </a:spcBef>
              <a:spcAft>
                <a:spcPct val="0"/>
              </a:spcAft>
              <a:buClrTx/>
              <a:buSzTx/>
              <a:buFont typeface="Wingdings" panose="05000000000000000000" pitchFamily="2" charset="2"/>
              <a:buChar char="§"/>
              <a:tabLst/>
              <a:defRPr/>
            </a:pPr>
            <a:r>
              <a:rPr lang="en-US" sz="1000" dirty="0">
                <a:latin typeface="Calibri" panose="020F0502020204030204" pitchFamily="34" charset="0"/>
              </a:rPr>
              <a:t> Vendor Rep ( Hirabid Hirabidian)</a:t>
            </a:r>
          </a:p>
          <a:p>
            <a:pPr marL="0" marR="0" lvl="1" indent="-171450" fontAlgn="auto">
              <a:lnSpc>
                <a:spcPct val="115000"/>
              </a:lnSpc>
              <a:spcBef>
                <a:spcPts val="200"/>
              </a:spcBef>
              <a:spcAft>
                <a:spcPct val="0"/>
              </a:spcAft>
              <a:buClrTx/>
              <a:buSzTx/>
              <a:buFont typeface="Wingdings" panose="05000000000000000000" pitchFamily="2" charset="2"/>
              <a:buChar char="§"/>
              <a:tabLst/>
              <a:defRPr/>
            </a:pPr>
            <a:r>
              <a:rPr lang="en-US" sz="1000" dirty="0">
                <a:latin typeface="Calibri" panose="020F0502020204030204" pitchFamily="34" charset="0"/>
              </a:rPr>
              <a:t>SGSI personnel ( Angeline Goh, Horstman Dick)</a:t>
            </a:r>
          </a:p>
          <a:p>
            <a:pPr marL="0" marR="0" lvl="1" fontAlgn="auto">
              <a:lnSpc>
                <a:spcPct val="115000"/>
              </a:lnSpc>
              <a:spcBef>
                <a:spcPts val="200"/>
              </a:spcBef>
              <a:spcAft>
                <a:spcPct val="0"/>
              </a:spcAft>
              <a:buClrTx/>
              <a:buSzTx/>
              <a:tabLst/>
              <a:defRPr/>
            </a:pPr>
            <a:endParaRPr lang="en-US" sz="1000" dirty="0">
              <a:latin typeface="Calibri" panose="020F0502020204030204" pitchFamily="34" charset="0"/>
            </a:endParaRPr>
          </a:p>
          <a:p>
            <a:pPr marL="0" marR="0" lvl="1" indent="-171450" fontAlgn="auto">
              <a:lnSpc>
                <a:spcPct val="115000"/>
              </a:lnSpc>
              <a:spcBef>
                <a:spcPts val="200"/>
              </a:spcBef>
              <a:spcAft>
                <a:spcPct val="0"/>
              </a:spcAft>
              <a:buClrTx/>
              <a:buSzTx/>
              <a:buFont typeface="Wingdings" panose="05000000000000000000" pitchFamily="2" charset="2"/>
              <a:buChar char="§"/>
              <a:tabLst/>
              <a:defRPr/>
            </a:pPr>
            <a:endParaRPr lang="en-US" sz="1200" dirty="0">
              <a:latin typeface="Calibri" panose="020F0502020204030204" pitchFamily="34" charset="0"/>
            </a:endParaRPr>
          </a:p>
          <a:p>
            <a:pPr marL="0" lvl="1">
              <a:spcBef>
                <a:spcPts val="200"/>
              </a:spcBef>
              <a:spcAft>
                <a:spcPct val="0"/>
              </a:spcAft>
              <a:defRPr/>
            </a:pPr>
            <a:endParaRPr kumimoji="0" lang="en-US" altLang="en-US" sz="1200" b="1" i="0" u="none" strike="noStrike" kern="0" cap="none" spc="0" normalizeH="0" baseline="0" noProof="0" dirty="0">
              <a:ln>
                <a:noFill/>
              </a:ln>
              <a:solidFill>
                <a:srgbClr val="EEECE1">
                  <a:lumMod val="50000"/>
                </a:srgbClr>
              </a:solidFill>
              <a:effectLst/>
              <a:uLnTx/>
              <a:uFillTx/>
            </a:endParaRPr>
          </a:p>
        </p:txBody>
      </p:sp>
    </p:spTree>
    <p:extLst>
      <p:ext uri="{BB962C8B-B14F-4D97-AF65-F5344CB8AC3E}">
        <p14:creationId xmlns:p14="http://schemas.microsoft.com/office/powerpoint/2010/main" val="3348293"/>
      </p:ext>
    </p:extLst>
  </p:cSld>
  <p:clrMapOvr>
    <a:masterClrMapping/>
  </p:clrMapOvr>
  <p:transition>
    <p:fade/>
  </p:transition>
</p:sld>
</file>

<file path=ppt/theme/theme1.xml><?xml version="1.0" encoding="utf-8"?>
<a:theme xmlns:a="http://schemas.openxmlformats.org/drawingml/2006/main" name="Shell_2010_Template">
  <a:themeElements>
    <a:clrScheme name="Shell_2010_Template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fontScheme name="Shell_2010_Template">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hell_2010_Template 1">
        <a:dk1>
          <a:srgbClr val="595959"/>
        </a:dk1>
        <a:lt1>
          <a:srgbClr val="FFFFFF"/>
        </a:lt1>
        <a:dk2>
          <a:srgbClr val="D42E12"/>
        </a:dk2>
        <a:lt2>
          <a:srgbClr val="F7D117"/>
        </a:lt2>
        <a:accent1>
          <a:srgbClr val="611759"/>
        </a:accent1>
        <a:accent2>
          <a:srgbClr val="00824A"/>
        </a:accent2>
        <a:accent3>
          <a:srgbClr val="FFFFFF"/>
        </a:accent3>
        <a:accent4>
          <a:srgbClr val="4B4B4B"/>
        </a:accent4>
        <a:accent5>
          <a:srgbClr val="B7ABB5"/>
        </a:accent5>
        <a:accent6>
          <a:srgbClr val="007542"/>
        </a:accent6>
        <a:hlink>
          <a:srgbClr val="DE8703"/>
        </a:hlink>
        <a:folHlink>
          <a:srgbClr val="00388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b1e96a8-a3da-442a-930b-235cac24cd5c}" enabled="0" method="" siteId="{db1e96a8-a3da-442a-930b-235cac24cd5c}" removed="1"/>
</clbl:labelList>
</file>

<file path=docProps/app.xml><?xml version="1.0" encoding="utf-8"?>
<Properties xmlns="http://schemas.openxmlformats.org/officeDocument/2006/extended-properties" xmlns:vt="http://schemas.openxmlformats.org/officeDocument/2006/docPropsVTypes">
  <TotalTime>1150</TotalTime>
  <Words>412</Words>
  <Application>Microsoft Office PowerPoint</Application>
  <PresentationFormat>Widescreen</PresentationFormat>
  <Paragraphs>44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Futura Medium</vt:lpstr>
      <vt:lpstr>Wingdings</vt:lpstr>
      <vt:lpstr>Shell_2010_Template</vt:lpstr>
      <vt:lpstr>3D Printing of Gbaran PC Valve trim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CHARTER: PARTIAL DISCHARGE TESTING DEPLOYMENT ACROSS SPDC FACILITIES</dc:title>
  <dc:creator>Salami, Tayo J SPDC-UPO/G/ULM</dc:creator>
  <cp:lastModifiedBy>Digbani, Tamunofiri M SPDC-UPC/G/USMR</cp:lastModifiedBy>
  <cp:revision>56</cp:revision>
  <dcterms:created xsi:type="dcterms:W3CDTF">2019-04-02T08:47:57Z</dcterms:created>
  <dcterms:modified xsi:type="dcterms:W3CDTF">2022-09-08T15:04:09Z</dcterms:modified>
</cp:coreProperties>
</file>