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7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A4FD44-8E8C-415B-B736-A23F086D2A8D}" v="8" dt="2025-03-03T12:27:10.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86" autoAdjust="0"/>
    <p:restoredTop sz="96224" autoAdjust="0"/>
  </p:normalViewPr>
  <p:slideViewPr>
    <p:cSldViewPr snapToGrid="0">
      <p:cViewPr varScale="1">
        <p:scale>
          <a:sx n="111" d="100"/>
          <a:sy n="111" d="100"/>
        </p:scale>
        <p:origin x="11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D399-3317-409C-ABD2-82598D3E063B}" type="datetimeFigureOut">
              <a:rPr lang="en-GB" smtClean="0"/>
              <a:t>05/03/2025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5EA2F-0635-4F42-8676-CB413CD0ADA1}" type="slidenum">
              <a:rPr lang="en-GB" smtClean="0"/>
              <a:t>‹#›</a:t>
            </a:fld>
            <a:endParaRPr lang="en-GB"/>
          </a:p>
        </p:txBody>
      </p:sp>
    </p:spTree>
    <p:extLst>
      <p:ext uri="{BB962C8B-B14F-4D97-AF65-F5344CB8AC3E}">
        <p14:creationId xmlns:p14="http://schemas.microsoft.com/office/powerpoint/2010/main" val="243575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0" i="0" u="none" strike="noStrike" baseline="0" dirty="0"/>
              <a:t>Activity list</a:t>
            </a:r>
          </a:p>
          <a:p>
            <a:pPr marL="171450" indent="-171450">
              <a:buFont typeface="Wingdings" panose="05000000000000000000" pitchFamily="2" charset="2"/>
              <a:buChar char="Ø"/>
            </a:pPr>
            <a:r>
              <a:rPr lang="en-US" sz="1200" b="0" i="0" u="none" strike="noStrike" baseline="0" dirty="0"/>
              <a:t>Rig-Up Equipment To Roof</a:t>
            </a:r>
          </a:p>
          <a:p>
            <a:pPr marL="171450" indent="-171450">
              <a:buFont typeface="Wingdings" panose="05000000000000000000" pitchFamily="2" charset="2"/>
              <a:buChar char="Ø"/>
            </a:pPr>
            <a:r>
              <a:rPr lang="en-US" sz="1200" b="0" i="0" u="none" strike="noStrike" baseline="0" dirty="0"/>
              <a:t>Quick-Look –Visual Inspection</a:t>
            </a:r>
          </a:p>
          <a:p>
            <a:pPr marL="171450" indent="-171450">
              <a:buFont typeface="Wingdings" panose="05000000000000000000" pitchFamily="2" charset="2"/>
              <a:buChar char="Ø"/>
            </a:pPr>
            <a:r>
              <a:rPr lang="en-US" sz="1200" b="0" i="0" u="none" strike="noStrike" baseline="0" dirty="0"/>
              <a:t>Online floor scanning using UT Method.</a:t>
            </a:r>
          </a:p>
          <a:p>
            <a:pPr marL="171450" indent="-171450">
              <a:buFont typeface="Wingdings" panose="05000000000000000000" pitchFamily="2" charset="2"/>
              <a:buChar char="Ø"/>
            </a:pPr>
            <a:r>
              <a:rPr lang="en-US" sz="1200" dirty="0"/>
              <a:t>Annular Plates SRUT</a:t>
            </a:r>
            <a:endParaRPr lang="en-US" sz="1200" b="0" i="0" u="none" strike="noStrike" baseline="0" dirty="0"/>
          </a:p>
          <a:p>
            <a:pPr marL="171450" indent="-171450">
              <a:buFont typeface="Wingdings" panose="05000000000000000000" pitchFamily="2" charset="2"/>
              <a:buChar char="Ø"/>
            </a:pPr>
            <a:r>
              <a:rPr lang="en-US" sz="1200" dirty="0"/>
              <a:t>Shell Course, Roof Plates Scanning with UT Crawler</a:t>
            </a:r>
            <a:endParaRPr lang="en-US" sz="1200" b="0" i="0" u="none" strike="noStrike" baseline="0" dirty="0"/>
          </a:p>
          <a:p>
            <a:pPr marL="171450" indent="-171450">
              <a:buFont typeface="Wingdings" panose="05000000000000000000" pitchFamily="2" charset="2"/>
              <a:buChar char="Ø"/>
            </a:pPr>
            <a:r>
              <a:rPr lang="en-US" sz="1200" b="0" i="0" u="none" strike="noStrike" baseline="0" dirty="0"/>
              <a:t>Rig-Down Equipment </a:t>
            </a:r>
          </a:p>
          <a:p>
            <a:pPr marL="171450" indent="-171450">
              <a:buFont typeface="Wingdings" panose="05000000000000000000" pitchFamily="2" charset="2"/>
              <a:buChar char="Ø"/>
            </a:pPr>
            <a:r>
              <a:rPr lang="en-US" sz="1200" b="0" i="0" u="none" strike="noStrike" baseline="0" dirty="0"/>
              <a:t>Analysis and Reporting</a:t>
            </a:r>
          </a:p>
          <a:p>
            <a:endParaRPr lang="en-GB" dirty="0"/>
          </a:p>
        </p:txBody>
      </p:sp>
      <p:sp>
        <p:nvSpPr>
          <p:cNvPr id="4" name="Slide Number Placeholder 3"/>
          <p:cNvSpPr>
            <a:spLocks noGrp="1"/>
          </p:cNvSpPr>
          <p:nvPr>
            <p:ph type="sldNum" sz="quarter" idx="10"/>
          </p:nvPr>
        </p:nvSpPr>
        <p:spPr/>
        <p:txBody>
          <a:bodyPr/>
          <a:lstStyle/>
          <a:p>
            <a:fld id="{2335EA2F-0635-4F42-8676-CB413CD0ADA1}" type="slidenum">
              <a:rPr lang="en-GB" smtClean="0"/>
              <a:t>1</a:t>
            </a:fld>
            <a:endParaRPr lang="en-GB"/>
          </a:p>
        </p:txBody>
      </p:sp>
    </p:spTree>
    <p:extLst>
      <p:ext uri="{BB962C8B-B14F-4D97-AF65-F5344CB8AC3E}">
        <p14:creationId xmlns:p14="http://schemas.microsoft.com/office/powerpoint/2010/main" val="3912680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22078" y="1304229"/>
            <a:ext cx="9357895" cy="5085919"/>
          </a:xfrm>
          <a:prstGeom prst="rect">
            <a:avLst/>
          </a:prstGeom>
          <a:solidFill>
            <a:srgbClr val="FCEDA2"/>
          </a:solidFill>
          <a:ln w="9525">
            <a:noFill/>
            <a:miter lim="800000"/>
            <a:headEnd/>
            <a:tailEnd/>
          </a:ln>
        </p:spPr>
        <p:txBody>
          <a:bodyPr wrap="none" lIns="95447" tIns="47723" rIns="95447" bIns="47723" anchor="ctr"/>
          <a:lstStyle/>
          <a:p>
            <a:pPr defTabSz="954419"/>
            <a:r>
              <a:rPr lang="en-US" sz="1904"/>
              <a:t> </a:t>
            </a:r>
          </a:p>
        </p:txBody>
      </p:sp>
      <p:sp>
        <p:nvSpPr>
          <p:cNvPr id="5" name="Rectangle 4"/>
          <p:cNvSpPr>
            <a:spLocks noChangeArrowheads="1"/>
          </p:cNvSpPr>
          <p:nvPr/>
        </p:nvSpPr>
        <p:spPr bwMode="auto">
          <a:xfrm flipH="1">
            <a:off x="2062303" y="226009"/>
            <a:ext cx="9414933" cy="5038413"/>
          </a:xfrm>
          <a:prstGeom prst="rect">
            <a:avLst/>
          </a:prstGeom>
          <a:solidFill>
            <a:srgbClr val="FAE374"/>
          </a:solidFill>
          <a:ln w="9525">
            <a:noFill/>
            <a:miter lim="800000"/>
            <a:headEnd/>
            <a:tailEnd/>
          </a:ln>
        </p:spPr>
        <p:txBody>
          <a:bodyPr wrap="none" lIns="95447" tIns="47723" rIns="95447" bIns="47723" anchor="ctr"/>
          <a:lstStyle/>
          <a:p>
            <a:pPr defTabSz="954419"/>
            <a:endParaRPr lang="en-US" sz="1904"/>
          </a:p>
        </p:txBody>
      </p:sp>
      <p:sp>
        <p:nvSpPr>
          <p:cNvPr id="6" name="Rectangle 4"/>
          <p:cNvSpPr>
            <a:spLocks noChangeArrowheads="1"/>
          </p:cNvSpPr>
          <p:nvPr/>
        </p:nvSpPr>
        <p:spPr bwMode="auto">
          <a:xfrm flipH="1">
            <a:off x="2062302" y="1304230"/>
            <a:ext cx="7921235" cy="3960193"/>
          </a:xfrm>
          <a:prstGeom prst="rect">
            <a:avLst/>
          </a:prstGeom>
          <a:solidFill>
            <a:schemeClr val="bg2"/>
          </a:solidFill>
          <a:ln w="9525">
            <a:noFill/>
            <a:miter lim="800000"/>
            <a:headEnd/>
            <a:tailEnd/>
          </a:ln>
        </p:spPr>
        <p:txBody>
          <a:bodyPr wrap="none" lIns="95447" tIns="47723" rIns="95447" bIns="47723" anchor="ctr"/>
          <a:lstStyle/>
          <a:p>
            <a:pPr defTabSz="954419"/>
            <a:endParaRPr lang="en-US" sz="1904"/>
          </a:p>
        </p:txBody>
      </p:sp>
      <p:pic>
        <p:nvPicPr>
          <p:cNvPr id="7" name="Picture 11" descr="X:\Live Client Projects\Shell_template_boilerplates_161109\client\Amends\Shell-2010-Pecten-RGBpc.gif"/>
          <p:cNvPicPr>
            <a:picLocks noChangeAspect="1" noChangeArrowheads="1"/>
          </p:cNvPicPr>
          <p:nvPr/>
        </p:nvPicPr>
        <p:blipFill>
          <a:blip r:embed="rId2" cstate="print"/>
          <a:srcRect/>
          <a:stretch>
            <a:fillRect/>
          </a:stretch>
        </p:blipFill>
        <p:spPr bwMode="auto">
          <a:xfrm>
            <a:off x="630989" y="287910"/>
            <a:ext cx="957180" cy="666511"/>
          </a:xfrm>
          <a:prstGeom prst="rect">
            <a:avLst/>
          </a:prstGeom>
          <a:noFill/>
          <a:ln w="9525">
            <a:noFill/>
            <a:miter lim="800000"/>
            <a:headEnd/>
            <a:tailEnd/>
          </a:ln>
        </p:spPr>
      </p:pic>
      <p:sp>
        <p:nvSpPr>
          <p:cNvPr id="39944" name="Rectangle 8"/>
          <p:cNvSpPr>
            <a:spLocks noGrp="1" noChangeArrowheads="1"/>
          </p:cNvSpPr>
          <p:nvPr>
            <p:ph type="ctrTitle" sz="quarter"/>
          </p:nvPr>
        </p:nvSpPr>
        <p:spPr>
          <a:xfrm>
            <a:off x="2261938" y="1400680"/>
            <a:ext cx="7559396" cy="781496"/>
          </a:xfrm>
          <a:noFill/>
          <a:ln w="9525">
            <a:noFill/>
          </a:ln>
        </p:spPr>
        <p:txBody>
          <a:bodyPr lIns="0" tIns="0"/>
          <a:lstStyle>
            <a:lvl1pPr>
              <a:defRPr b="1"/>
            </a:lvl1pPr>
          </a:lstStyle>
          <a:p>
            <a:br>
              <a:rPr lang="en-US"/>
            </a:br>
            <a:endParaRPr lang="en-US"/>
          </a:p>
        </p:txBody>
      </p:sp>
      <p:sp>
        <p:nvSpPr>
          <p:cNvPr id="39945" name="Rectangle 9"/>
          <p:cNvSpPr>
            <a:spLocks noGrp="1" noChangeArrowheads="1"/>
          </p:cNvSpPr>
          <p:nvPr>
            <p:ph type="subTitle" sz="quarter" idx="1"/>
          </p:nvPr>
        </p:nvSpPr>
        <p:spPr>
          <a:xfrm>
            <a:off x="2265503" y="2848864"/>
            <a:ext cx="3596996" cy="1619489"/>
          </a:xfrm>
          <a:ln/>
        </p:spPr>
        <p:txBody>
          <a:bodyPr/>
          <a:lstStyle>
            <a:lvl1pPr marL="0" indent="0">
              <a:buFont typeface="Wingdings" pitchFamily="2" charset="2"/>
              <a:buNone/>
              <a:defRPr sz="1904"/>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fld id="{097533FF-52B7-4371-9A57-7ACCE9BD9B5E}" type="datetime1">
              <a:rPr lang="en-US" smtClean="0"/>
              <a:t>3/5/2025</a:t>
            </a:fld>
            <a:endParaRPr lang="en-US"/>
          </a:p>
        </p:txBody>
      </p:sp>
      <p:sp>
        <p:nvSpPr>
          <p:cNvPr id="9" name="Rectangle 6"/>
          <p:cNvSpPr>
            <a:spLocks noGrp="1" noChangeArrowheads="1"/>
          </p:cNvSpPr>
          <p:nvPr>
            <p:ph type="sldNum" sz="quarter" idx="11"/>
          </p:nvPr>
        </p:nvSpPr>
        <p:spPr/>
        <p:txBody>
          <a:bodyPr/>
          <a:lstStyle>
            <a:lvl1pPr>
              <a:defRPr sz="816"/>
            </a:lvl1pPr>
          </a:lstStyle>
          <a:p>
            <a:fld id="{761EFAF6-4E74-4E60-A214-5913C86A497A}" type="slidenum">
              <a:rPr lang="en-US"/>
              <a:pPr/>
              <a:t>‹#›</a:t>
            </a:fld>
            <a:endParaRPr lang="en-US"/>
          </a:p>
        </p:txBody>
      </p:sp>
    </p:spTree>
    <p:extLst>
      <p:ext uri="{BB962C8B-B14F-4D97-AF65-F5344CB8AC3E}">
        <p14:creationId xmlns:p14="http://schemas.microsoft.com/office/powerpoint/2010/main" val="299681353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43148263-5F97-4509-AB88-0BC306C22B81}" type="datetime1">
              <a:rPr lang="en-US" smtClean="0"/>
              <a:t>3/5/2025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7D0C79C6-B90D-4C44-8264-AF9083A042A8}"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9039837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1047" y="256240"/>
            <a:ext cx="1395010" cy="6125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173" y="256240"/>
            <a:ext cx="8464884" cy="6125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75F0BE9-B16E-4860-A6A6-39135D484E5A}" type="datetime1">
              <a:rPr lang="en-US" smtClean="0"/>
              <a:t>3/5/2025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BFDB39FB-7281-4679-BDDC-C85041A576F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8300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3172" y="256240"/>
            <a:ext cx="11512884" cy="453514"/>
          </a:xfrm>
        </p:spPr>
        <p:txBody>
          <a:bodyPr/>
          <a:lstStyle/>
          <a:p>
            <a:r>
              <a:rPr lang="en-US"/>
              <a:t>Click to edit Master title style</a:t>
            </a:r>
          </a:p>
        </p:txBody>
      </p:sp>
      <p:sp>
        <p:nvSpPr>
          <p:cNvPr id="3" name="ClipArt Placeholder 2"/>
          <p:cNvSpPr>
            <a:spLocks noGrp="1"/>
          </p:cNvSpPr>
          <p:nvPr>
            <p:ph type="clipArt" sz="half" idx="1"/>
          </p:nvPr>
        </p:nvSpPr>
        <p:spPr>
          <a:xfrm>
            <a:off x="1199594" y="1309988"/>
            <a:ext cx="5078217" cy="5071523"/>
          </a:xfrm>
        </p:spPr>
        <p:txBody>
          <a:bodyPr/>
          <a:lstStyle/>
          <a:p>
            <a:pPr lvl="0"/>
            <a:endParaRPr lang="en-US" noProof="0"/>
          </a:p>
        </p:txBody>
      </p:sp>
      <p:sp>
        <p:nvSpPr>
          <p:cNvPr id="4" name="Text Placeholder 3"/>
          <p:cNvSpPr>
            <a:spLocks noGrp="1"/>
          </p:cNvSpPr>
          <p:nvPr>
            <p:ph type="body" sz="half" idx="2"/>
          </p:nvPr>
        </p:nvSpPr>
        <p:spPr>
          <a:xfrm>
            <a:off x="6448926" y="1309988"/>
            <a:ext cx="5078218" cy="507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B5FEA303-3EB7-4113-8FA2-EC9A8849EBEB}" type="datetime1">
              <a:rPr lang="en-US" smtClean="0"/>
              <a:t>3/5/2025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E29C4E78-A0A4-43FA-B6FD-4A782BE3725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0321724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DBC24CF-3C7C-4C17-AA34-6D4A316C31C6}" type="datetime1">
              <a:rPr lang="en-US" smtClean="0"/>
              <a:t>3/5/2025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025A4B6A-80EE-42E6-A24C-241343ACCFA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994054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527" y="4406453"/>
            <a:ext cx="10363200" cy="620932"/>
          </a:xfrm>
        </p:spPr>
        <p:txBody>
          <a:bodyPr/>
          <a:lstStyle>
            <a:lvl1pPr algn="l">
              <a:defRPr sz="3627" b="1" cap="all"/>
            </a:lvl1pPr>
          </a:lstStyle>
          <a:p>
            <a:r>
              <a:rPr lang="en-US"/>
              <a:t>Click to edit Master title style</a:t>
            </a:r>
          </a:p>
        </p:txBody>
      </p:sp>
      <p:sp>
        <p:nvSpPr>
          <p:cNvPr id="3" name="Text Placeholder 2"/>
          <p:cNvSpPr>
            <a:spLocks noGrp="1"/>
          </p:cNvSpPr>
          <p:nvPr>
            <p:ph type="body" idx="1"/>
          </p:nvPr>
        </p:nvSpPr>
        <p:spPr>
          <a:xfrm>
            <a:off x="962527" y="2906445"/>
            <a:ext cx="10363200" cy="1500008"/>
          </a:xfrm>
        </p:spPr>
        <p:txBody>
          <a:bodyPr anchor="b"/>
          <a:lstStyle>
            <a:lvl1pPr marL="0" indent="0">
              <a:buNone/>
              <a:defRPr sz="1814"/>
            </a:lvl1pPr>
            <a:lvl2pPr marL="414589" indent="0">
              <a:buNone/>
              <a:defRPr sz="1632"/>
            </a:lvl2pPr>
            <a:lvl3pPr marL="829178" indent="0">
              <a:buNone/>
              <a:defRPr sz="1451"/>
            </a:lvl3pPr>
            <a:lvl4pPr marL="1243767" indent="0">
              <a:buNone/>
              <a:defRPr sz="1270"/>
            </a:lvl4pPr>
            <a:lvl5pPr marL="1658356" indent="0">
              <a:buNone/>
              <a:defRPr sz="1270"/>
            </a:lvl5pPr>
            <a:lvl6pPr marL="2072945" indent="0">
              <a:buNone/>
              <a:defRPr sz="1270"/>
            </a:lvl6pPr>
            <a:lvl7pPr marL="2487534" indent="0">
              <a:buNone/>
              <a:defRPr sz="1270"/>
            </a:lvl7pPr>
            <a:lvl8pPr marL="2902123" indent="0">
              <a:buNone/>
              <a:defRPr sz="1270"/>
            </a:lvl8pPr>
            <a:lvl9pPr marL="3316712" indent="0">
              <a:buNone/>
              <a:defRPr sz="127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E437B7A-8F31-45FC-B7BF-A82FB4493C2F}" type="datetime1">
              <a:rPr lang="en-US" smtClean="0"/>
              <a:t>3/5/2025</a:t>
            </a:fld>
            <a:endParaRPr lang="en-US"/>
          </a:p>
        </p:txBody>
      </p:sp>
      <p:sp>
        <p:nvSpPr>
          <p:cNvPr id="5" name="Rectangle 6"/>
          <p:cNvSpPr>
            <a:spLocks noGrp="1" noChangeArrowheads="1"/>
          </p:cNvSpPr>
          <p:nvPr>
            <p:ph type="sldNum" sz="quarter" idx="11"/>
          </p:nvPr>
        </p:nvSpPr>
        <p:spPr>
          <a:ln/>
        </p:spPr>
        <p:txBody>
          <a:bodyPr/>
          <a:lstStyle>
            <a:lvl1pPr>
              <a:defRPr/>
            </a:lvl1pPr>
          </a:lstStyle>
          <a:p>
            <a:fld id="{F0EF1813-C645-4581-9C8F-B01378F63767}"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724422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99594" y="1309988"/>
            <a:ext cx="5078217"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48926" y="1309988"/>
            <a:ext cx="5078218"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C6548529-0F8C-40AD-BD99-69D3D79E34F1}" type="datetime1">
              <a:rPr lang="en-US" smtClean="0"/>
              <a:t>3/5/2025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7347A2A1-6D74-41B4-8E86-4035EFD422A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022261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4"/>
            <a:ext cx="10972800" cy="45351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4557"/>
            <a:ext cx="5386582"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4" name="Content Placeholder 3"/>
          <p:cNvSpPr>
            <a:spLocks noGrp="1"/>
          </p:cNvSpPr>
          <p:nvPr>
            <p:ph sz="half" idx="2"/>
          </p:nvPr>
        </p:nvSpPr>
        <p:spPr>
          <a:xfrm>
            <a:off x="609601" y="2175156"/>
            <a:ext cx="5386582"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036" y="1534557"/>
            <a:ext cx="5388364"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6" name="Content Placeholder 5"/>
          <p:cNvSpPr>
            <a:spLocks noGrp="1"/>
          </p:cNvSpPr>
          <p:nvPr>
            <p:ph sz="quarter" idx="4"/>
          </p:nvPr>
        </p:nvSpPr>
        <p:spPr>
          <a:xfrm>
            <a:off x="6194036" y="2175156"/>
            <a:ext cx="5388364"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6E6D01BD-83BC-4B67-831F-132B6950456A}" type="datetime1">
              <a:rPr lang="en-US" smtClean="0"/>
              <a:t>3/5/2025</a:t>
            </a:fld>
            <a:endParaRPr lang="en-US"/>
          </a:p>
        </p:txBody>
      </p:sp>
      <p:sp>
        <p:nvSpPr>
          <p:cNvPr id="8" name="Rectangle 6"/>
          <p:cNvSpPr>
            <a:spLocks noGrp="1" noChangeArrowheads="1"/>
          </p:cNvSpPr>
          <p:nvPr>
            <p:ph type="sldNum" sz="quarter" idx="11"/>
          </p:nvPr>
        </p:nvSpPr>
        <p:spPr>
          <a:ln/>
        </p:spPr>
        <p:txBody>
          <a:bodyPr/>
          <a:lstStyle>
            <a:lvl1pPr>
              <a:defRPr/>
            </a:lvl1pPr>
          </a:lstStyle>
          <a:p>
            <a:fld id="{17A20087-322C-4B4D-B3D6-7F719575BB47}" type="slidenum">
              <a:rPr lang="en-US"/>
              <a:pPr/>
              <a:t>‹#›</a:t>
            </a:fld>
            <a:endParaRPr lang="en-US"/>
          </a:p>
        </p:txBody>
      </p:sp>
      <p:sp>
        <p:nvSpPr>
          <p:cNvPr id="9"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183620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52803AE-F1D1-4FA8-BFAF-FD9915BBAE50}" type="datetime1">
              <a:rPr lang="en-US" smtClean="0"/>
              <a:t>3/5/2025</a:t>
            </a:fld>
            <a:endParaRPr lang="en-US"/>
          </a:p>
        </p:txBody>
      </p:sp>
      <p:sp>
        <p:nvSpPr>
          <p:cNvPr id="4" name="Rectangle 6"/>
          <p:cNvSpPr>
            <a:spLocks noGrp="1" noChangeArrowheads="1"/>
          </p:cNvSpPr>
          <p:nvPr>
            <p:ph type="sldNum" sz="quarter" idx="11"/>
          </p:nvPr>
        </p:nvSpPr>
        <p:spPr>
          <a:ln/>
        </p:spPr>
        <p:txBody>
          <a:bodyPr/>
          <a:lstStyle>
            <a:lvl1pPr>
              <a:defRPr/>
            </a:lvl1pPr>
          </a:lstStyle>
          <a:p>
            <a:fld id="{C8C6FFB9-E933-48B1-98B2-2E15F659D261}" type="slidenum">
              <a:rPr lang="en-US"/>
              <a:pPr/>
              <a:t>‹#›</a:t>
            </a:fld>
            <a:endParaRPr lang="en-US"/>
          </a:p>
        </p:txBody>
      </p:sp>
      <p:sp>
        <p:nvSpPr>
          <p:cNvPr id="5"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41471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4A7D484F-08F3-4C11-B8BC-F43814AC69DD}" type="datetime1">
              <a:rPr lang="en-US" smtClean="0"/>
              <a:t>3/5/2025</a:t>
            </a:fld>
            <a:endParaRPr lang="en-US"/>
          </a:p>
        </p:txBody>
      </p:sp>
      <p:sp>
        <p:nvSpPr>
          <p:cNvPr id="3" name="Rectangle 6"/>
          <p:cNvSpPr>
            <a:spLocks noGrp="1" noChangeArrowheads="1"/>
          </p:cNvSpPr>
          <p:nvPr>
            <p:ph type="sldNum" sz="quarter" idx="11"/>
          </p:nvPr>
        </p:nvSpPr>
        <p:spPr>
          <a:ln/>
        </p:spPr>
        <p:txBody>
          <a:bodyPr/>
          <a:lstStyle>
            <a:lvl1pPr>
              <a:defRPr/>
            </a:lvl1pPr>
          </a:lstStyle>
          <a:p>
            <a:fld id="{A3976C26-DD85-4C44-BEB2-0AC74DD9FD30}" type="slidenum">
              <a:rPr lang="en-US"/>
              <a:pPr/>
              <a:t>‹#›</a:t>
            </a:fld>
            <a:endParaRPr lang="en-US"/>
          </a:p>
        </p:txBody>
      </p:sp>
      <p:sp>
        <p:nvSpPr>
          <p:cNvPr id="4"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0831923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93284"/>
            <a:ext cx="4010526" cy="341945"/>
          </a:xfrm>
        </p:spPr>
        <p:txBody>
          <a:bodyPr anchor="b"/>
          <a:lstStyle>
            <a:lvl1pPr algn="l">
              <a:defRPr sz="1814" b="1"/>
            </a:lvl1pPr>
          </a:lstStyle>
          <a:p>
            <a:r>
              <a:rPr lang="en-US"/>
              <a:t>Click to edit Master title style</a:t>
            </a:r>
          </a:p>
        </p:txBody>
      </p:sp>
      <p:sp>
        <p:nvSpPr>
          <p:cNvPr id="3" name="Content Placeholder 2"/>
          <p:cNvSpPr>
            <a:spLocks noGrp="1"/>
          </p:cNvSpPr>
          <p:nvPr>
            <p:ph idx="1"/>
          </p:nvPr>
        </p:nvSpPr>
        <p:spPr>
          <a:xfrm>
            <a:off x="4766288" y="273515"/>
            <a:ext cx="6816112" cy="5853196"/>
          </a:xfrm>
        </p:spPr>
        <p:txBody>
          <a:bodyPr/>
          <a:lstStyle>
            <a:lvl1pPr>
              <a:defRPr sz="2902"/>
            </a:lvl1pPr>
            <a:lvl2pPr>
              <a:defRPr sz="2539"/>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228"/>
            <a:ext cx="4010526" cy="4691482"/>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AB9ED58-5EF3-442D-8A87-A70B7F2EEBE2}" type="datetime1">
              <a:rPr lang="en-US" smtClean="0"/>
              <a:t>3/5/2025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ECC4EFDA-893F-4D4F-8DCA-95BC9748B36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9704672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274" y="5024685"/>
            <a:ext cx="7315200" cy="341945"/>
          </a:xfrm>
        </p:spPr>
        <p:txBody>
          <a:bodyPr anchor="b"/>
          <a:lstStyle>
            <a:lvl1pPr algn="l">
              <a:defRPr sz="1814" b="1"/>
            </a:lvl1pPr>
          </a:lstStyle>
          <a:p>
            <a:r>
              <a:rPr lang="en-US"/>
              <a:t>Click to edit Master title style</a:t>
            </a:r>
          </a:p>
        </p:txBody>
      </p:sp>
      <p:sp>
        <p:nvSpPr>
          <p:cNvPr id="3" name="Picture Placeholder 2"/>
          <p:cNvSpPr>
            <a:spLocks noGrp="1"/>
          </p:cNvSpPr>
          <p:nvPr>
            <p:ph type="pic" idx="1"/>
          </p:nvPr>
        </p:nvSpPr>
        <p:spPr>
          <a:xfrm>
            <a:off x="2390274" y="613247"/>
            <a:ext cx="7315200" cy="4114224"/>
          </a:xfrm>
        </p:spPr>
        <p:txBody>
          <a:bodyPr/>
          <a:lstStyle>
            <a:lvl1pPr marL="0" indent="0">
              <a:buNone/>
              <a:defRPr sz="2902"/>
            </a:lvl1pPr>
            <a:lvl2pPr marL="414589" indent="0">
              <a:buNone/>
              <a:defRPr sz="2539"/>
            </a:lvl2pPr>
            <a:lvl3pPr marL="829178" indent="0">
              <a:buNone/>
              <a:defRPr sz="2176"/>
            </a:lvl3pPr>
            <a:lvl4pPr marL="1243767" indent="0">
              <a:buNone/>
              <a:defRPr sz="1814"/>
            </a:lvl4pPr>
            <a:lvl5pPr marL="1658356" indent="0">
              <a:buNone/>
              <a:defRPr sz="1814"/>
            </a:lvl5pPr>
            <a:lvl6pPr marL="2072945" indent="0">
              <a:buNone/>
              <a:defRPr sz="1814"/>
            </a:lvl6pPr>
            <a:lvl7pPr marL="2487534" indent="0">
              <a:buNone/>
              <a:defRPr sz="1814"/>
            </a:lvl7pPr>
            <a:lvl8pPr marL="2902123" indent="0">
              <a:buNone/>
              <a:defRPr sz="1814"/>
            </a:lvl8pPr>
            <a:lvl9pPr marL="3316712" indent="0">
              <a:buNone/>
              <a:defRPr sz="1814"/>
            </a:lvl9pPr>
          </a:lstStyle>
          <a:p>
            <a:pPr lvl="0"/>
            <a:endParaRPr lang="en-US" noProof="0"/>
          </a:p>
        </p:txBody>
      </p:sp>
      <p:sp>
        <p:nvSpPr>
          <p:cNvPr id="4" name="Text Placeholder 3"/>
          <p:cNvSpPr>
            <a:spLocks noGrp="1"/>
          </p:cNvSpPr>
          <p:nvPr>
            <p:ph type="body" sz="half" idx="2"/>
          </p:nvPr>
        </p:nvSpPr>
        <p:spPr>
          <a:xfrm>
            <a:off x="2390274" y="5366630"/>
            <a:ext cx="7315200" cy="806146"/>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47A0C5E-F8B5-48D1-B4C5-D52CAF10757C}" type="datetime1">
              <a:rPr lang="en-US" smtClean="0"/>
              <a:t>3/5/2025</a:t>
            </a:fld>
            <a:endParaRPr lang="en-US"/>
          </a:p>
        </p:txBody>
      </p:sp>
      <p:sp>
        <p:nvSpPr>
          <p:cNvPr id="6" name="Rectangle 6"/>
          <p:cNvSpPr>
            <a:spLocks noGrp="1" noChangeArrowheads="1"/>
          </p:cNvSpPr>
          <p:nvPr>
            <p:ph type="sldNum" sz="quarter" idx="11"/>
          </p:nvPr>
        </p:nvSpPr>
        <p:spPr>
          <a:ln/>
        </p:spPr>
        <p:txBody>
          <a:bodyPr/>
          <a:lstStyle>
            <a:lvl1pPr>
              <a:defRPr/>
            </a:lvl1pPr>
          </a:lstStyle>
          <a:p>
            <a:fld id="{0AA21F27-7159-421E-8224-42D9A824867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8417804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199594" y="1309988"/>
            <a:ext cx="10327551" cy="50715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7" name="Rectangle 2"/>
          <p:cNvSpPr>
            <a:spLocks noGrp="1" noChangeArrowheads="1"/>
          </p:cNvSpPr>
          <p:nvPr>
            <p:ph type="title"/>
          </p:nvPr>
        </p:nvSpPr>
        <p:spPr bwMode="auto">
          <a:xfrm>
            <a:off x="23172" y="256240"/>
            <a:ext cx="11512884" cy="453514"/>
          </a:xfrm>
          <a:prstGeom prst="rect">
            <a:avLst/>
          </a:prstGeom>
          <a:solidFill>
            <a:schemeClr val="bg2"/>
          </a:solidFill>
          <a:ln w="36830">
            <a:solidFill>
              <a:schemeClr val="bg2"/>
            </a:solidFill>
            <a:miter lim="800000"/>
            <a:headEnd/>
            <a:tailEnd/>
          </a:ln>
        </p:spPr>
        <p:txBody>
          <a:bodyPr vert="horz" wrap="square" lIns="994550" tIns="62159" rIns="0" bIns="0" numCol="1" anchor="t" anchorCtr="0" compatLnSpc="1">
            <a:prstTxWarp prst="textNoShape">
              <a:avLst/>
            </a:prstTxWarp>
            <a:spAutoFit/>
          </a:bodyPr>
          <a:lstStyle/>
          <a:p>
            <a:pPr lvl="0"/>
            <a:r>
              <a:rPr lang="en-US"/>
              <a:t>Click to edit Master title style</a:t>
            </a:r>
          </a:p>
        </p:txBody>
      </p:sp>
      <p:sp>
        <p:nvSpPr>
          <p:cNvPr id="25" name="Rectangle 4"/>
          <p:cNvSpPr>
            <a:spLocks noGrp="1" noChangeArrowheads="1"/>
          </p:cNvSpPr>
          <p:nvPr>
            <p:ph type="dt" sz="half" idx="2"/>
          </p:nvPr>
        </p:nvSpPr>
        <p:spPr bwMode="auto">
          <a:xfrm>
            <a:off x="9491579" y="6466444"/>
            <a:ext cx="1438442" cy="323898"/>
          </a:xfrm>
          <a:prstGeom prst="rect">
            <a:avLst/>
          </a:prstGeom>
          <a:noFill/>
          <a:ln w="9525">
            <a:noFill/>
            <a:miter lim="800000"/>
            <a:headEnd/>
            <a:tailEnd/>
          </a:ln>
        </p:spPr>
        <p:txBody>
          <a:bodyPr vert="horz" wrap="none" lIns="0" tIns="0" rIns="0" bIns="52628" numCol="1" anchor="t" anchorCtr="0" compatLnSpc="1">
            <a:prstTxWarp prst="textNoShape">
              <a:avLst/>
            </a:prstTxWarp>
          </a:bodyPr>
          <a:lstStyle>
            <a:lvl1pPr algn="ctr">
              <a:defRPr sz="816"/>
            </a:lvl1pPr>
          </a:lstStyle>
          <a:p>
            <a:fld id="{51EE0974-E05F-4973-8552-C154A8FF8BE9}" type="datetime1">
              <a:rPr lang="en-US" smtClean="0"/>
              <a:t>3/5/2025</a:t>
            </a:fld>
            <a:endParaRPr lang="en-US"/>
          </a:p>
        </p:txBody>
      </p:sp>
      <p:sp>
        <p:nvSpPr>
          <p:cNvPr id="24" name="Rectangle 6"/>
          <p:cNvSpPr>
            <a:spLocks noGrp="1" noChangeArrowheads="1"/>
          </p:cNvSpPr>
          <p:nvPr>
            <p:ph type="sldNum" sz="quarter" idx="4"/>
          </p:nvPr>
        </p:nvSpPr>
        <p:spPr bwMode="auto">
          <a:xfrm>
            <a:off x="11165305" y="6466444"/>
            <a:ext cx="356491" cy="169866"/>
          </a:xfrm>
          <a:prstGeom prst="rect">
            <a:avLst/>
          </a:prstGeom>
          <a:noFill/>
          <a:ln w="9525">
            <a:noFill/>
            <a:miter lim="800000"/>
            <a:headEnd/>
            <a:tailEnd/>
          </a:ln>
        </p:spPr>
        <p:txBody>
          <a:bodyPr vert="horz" wrap="none" lIns="0" tIns="0" rIns="0" bIns="52628" numCol="1" anchor="b" anchorCtr="0" compatLnSpc="1">
            <a:prstTxWarp prst="textNoShape">
              <a:avLst/>
            </a:prstTxWarp>
          </a:bodyPr>
          <a:lstStyle>
            <a:lvl1pPr algn="r">
              <a:defRPr sz="907"/>
            </a:lvl1pPr>
          </a:lstStyle>
          <a:p>
            <a:fld id="{CC1DDA6C-451E-4BF1-AE59-FA63DBFDBDCD}" type="slidenum">
              <a:rPr lang="en-US"/>
              <a:pPr/>
              <a:t>‹#›</a:t>
            </a:fld>
            <a:endParaRPr lang="en-US"/>
          </a:p>
        </p:txBody>
      </p:sp>
      <p:sp>
        <p:nvSpPr>
          <p:cNvPr id="38920" name="Rectangle 8"/>
          <p:cNvSpPr>
            <a:spLocks noGrp="1" noChangeArrowheads="1"/>
          </p:cNvSpPr>
          <p:nvPr>
            <p:ph type="ftr" sz="quarter" idx="3"/>
          </p:nvPr>
        </p:nvSpPr>
        <p:spPr bwMode="auto">
          <a:xfrm>
            <a:off x="4217291" y="6466444"/>
            <a:ext cx="3358147" cy="323898"/>
          </a:xfrm>
          <a:prstGeom prst="rect">
            <a:avLst/>
          </a:prstGeom>
          <a:noFill/>
          <a:ln w="9525">
            <a:noFill/>
            <a:miter lim="800000"/>
            <a:headEnd/>
            <a:tailEnd/>
          </a:ln>
          <a:effectLst/>
        </p:spPr>
        <p:txBody>
          <a:bodyPr vert="horz" wrap="square" lIns="0" tIns="0" rIns="0" bIns="52628" numCol="1" anchor="t" anchorCtr="0" compatLnSpc="1">
            <a:prstTxWarp prst="textNoShape">
              <a:avLst/>
            </a:prstTxWarp>
          </a:bodyPr>
          <a:lstStyle>
            <a:lvl1pPr>
              <a:defRPr sz="816"/>
            </a:lvl1pPr>
          </a:lstStyle>
          <a:p>
            <a:r>
              <a:rPr lang="en-US"/>
              <a:t> </a:t>
            </a:r>
          </a:p>
        </p:txBody>
      </p:sp>
    </p:spTree>
    <p:extLst>
      <p:ext uri="{BB962C8B-B14F-4D97-AF65-F5344CB8AC3E}">
        <p14:creationId xmlns:p14="http://schemas.microsoft.com/office/powerpoint/2010/main" val="1182573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dt="0"/>
  <p:txStyles>
    <p:titleStyle>
      <a:lvl1pPr algn="l" defTabSz="954419" rtl="0" eaLnBrk="0" fontAlgn="base" hangingPunct="0">
        <a:spcBef>
          <a:spcPct val="0"/>
        </a:spcBef>
        <a:spcAft>
          <a:spcPct val="0"/>
        </a:spcAft>
        <a:defRPr sz="2539">
          <a:solidFill>
            <a:schemeClr val="tx2"/>
          </a:solidFill>
          <a:latin typeface="+mj-lt"/>
          <a:ea typeface="ＭＳ Ｐゴシック" pitchFamily="-110" charset="-128"/>
          <a:cs typeface="+mj-cs"/>
        </a:defRPr>
      </a:lvl1pPr>
      <a:lvl2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2pPr>
      <a:lvl3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3pPr>
      <a:lvl4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4pPr>
      <a:lvl5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5pPr>
      <a:lvl6pPr marL="414589" algn="l" defTabSz="954419" rtl="0" fontAlgn="base">
        <a:spcBef>
          <a:spcPct val="0"/>
        </a:spcBef>
        <a:spcAft>
          <a:spcPct val="0"/>
        </a:spcAft>
        <a:defRPr sz="2539">
          <a:solidFill>
            <a:schemeClr val="tx2"/>
          </a:solidFill>
          <a:latin typeface="Futura Medium" pitchFamily="2" charset="0"/>
        </a:defRPr>
      </a:lvl6pPr>
      <a:lvl7pPr marL="829178" algn="l" defTabSz="954419" rtl="0" fontAlgn="base">
        <a:spcBef>
          <a:spcPct val="0"/>
        </a:spcBef>
        <a:spcAft>
          <a:spcPct val="0"/>
        </a:spcAft>
        <a:defRPr sz="2539">
          <a:solidFill>
            <a:schemeClr val="tx2"/>
          </a:solidFill>
          <a:latin typeface="Futura Medium" pitchFamily="2" charset="0"/>
        </a:defRPr>
      </a:lvl7pPr>
      <a:lvl8pPr marL="1243767" algn="l" defTabSz="954419" rtl="0" fontAlgn="base">
        <a:spcBef>
          <a:spcPct val="0"/>
        </a:spcBef>
        <a:spcAft>
          <a:spcPct val="0"/>
        </a:spcAft>
        <a:defRPr sz="2539">
          <a:solidFill>
            <a:schemeClr val="tx2"/>
          </a:solidFill>
          <a:latin typeface="Futura Medium" pitchFamily="2" charset="0"/>
        </a:defRPr>
      </a:lvl8pPr>
      <a:lvl9pPr marL="1658356" algn="l" defTabSz="954419" rtl="0" fontAlgn="base">
        <a:spcBef>
          <a:spcPct val="0"/>
        </a:spcBef>
        <a:spcAft>
          <a:spcPct val="0"/>
        </a:spcAft>
        <a:defRPr sz="2539">
          <a:solidFill>
            <a:schemeClr val="tx2"/>
          </a:solidFill>
          <a:latin typeface="Futura Medium" pitchFamily="2" charset="0"/>
        </a:defRPr>
      </a:lvl9pPr>
    </p:titleStyle>
    <p:bodyStyle>
      <a:lvl1pPr marL="296546" indent="-296546" algn="l" defTabSz="954419" rtl="0" eaLnBrk="0" fontAlgn="base" hangingPunct="0">
        <a:lnSpc>
          <a:spcPct val="120000"/>
        </a:lnSpc>
        <a:spcBef>
          <a:spcPct val="0"/>
        </a:spcBef>
        <a:spcAft>
          <a:spcPts val="624"/>
        </a:spcAft>
        <a:buClr>
          <a:schemeClr val="tx2"/>
        </a:buClr>
        <a:buSzPct val="75000"/>
        <a:buFont typeface="Wingdings" pitchFamily="-110" charset="2"/>
        <a:buChar char="n"/>
        <a:defRPr sz="2086">
          <a:solidFill>
            <a:schemeClr val="tx1"/>
          </a:solidFill>
          <a:latin typeface="+mn-lt"/>
          <a:ea typeface="ＭＳ Ｐゴシック" pitchFamily="-110" charset="-128"/>
          <a:cs typeface="+mn-cs"/>
        </a:defRPr>
      </a:lvl1pPr>
      <a:lvl2pPr marL="594533" indent="-201536" algn="l" defTabSz="954419" rtl="0" eaLnBrk="0" fontAlgn="base" hangingPunct="0">
        <a:lnSpc>
          <a:spcPct val="120000"/>
        </a:lnSpc>
        <a:spcBef>
          <a:spcPct val="0"/>
        </a:spcBef>
        <a:spcAft>
          <a:spcPts val="624"/>
        </a:spcAft>
        <a:buSzPct val="75000"/>
        <a:buFont typeface="Wingdings" pitchFamily="-110" charset="2"/>
        <a:buChar char="n"/>
        <a:defRPr sz="2086">
          <a:solidFill>
            <a:schemeClr val="tx1"/>
          </a:solidFill>
          <a:latin typeface="+mn-lt"/>
          <a:ea typeface="ＭＳ Ｐゴシック" pitchFamily="-110" charset="-128"/>
        </a:defRPr>
      </a:lvl2pPr>
      <a:lvl3pPr marL="994726" indent="-194339" algn="l" defTabSz="954419" rtl="0" eaLnBrk="0" fontAlgn="base" hangingPunct="0">
        <a:lnSpc>
          <a:spcPct val="120000"/>
        </a:lnSpc>
        <a:spcBef>
          <a:spcPct val="0"/>
        </a:spcBef>
        <a:spcAft>
          <a:spcPts val="624"/>
        </a:spcAft>
        <a:buSzPct val="75000"/>
        <a:buFont typeface="Wingdings" pitchFamily="-110" charset="2"/>
        <a:buChar char="n"/>
        <a:defRPr>
          <a:solidFill>
            <a:schemeClr val="tx1"/>
          </a:solidFill>
          <a:latin typeface="+mn-lt"/>
          <a:ea typeface="ＭＳ Ｐゴシック" pitchFamily="-110" charset="-128"/>
        </a:defRPr>
      </a:lvl3pPr>
      <a:lvl4pPr marL="1381963" indent="-188581" algn="l" defTabSz="954419" rtl="0" eaLnBrk="0" fontAlgn="base" hangingPunct="0">
        <a:lnSpc>
          <a:spcPct val="120000"/>
        </a:lnSpc>
        <a:spcBef>
          <a:spcPct val="0"/>
        </a:spcBef>
        <a:spcAft>
          <a:spcPts val="624"/>
        </a:spcAft>
        <a:buSzPct val="75000"/>
        <a:buFont typeface="Wingdings" pitchFamily="-110" charset="2"/>
        <a:buChar char="n"/>
        <a:defRPr sz="1270">
          <a:solidFill>
            <a:schemeClr val="tx1"/>
          </a:solidFill>
          <a:latin typeface="+mn-lt"/>
          <a:ea typeface="ＭＳ Ｐゴシック" pitchFamily="-110" charset="-128"/>
        </a:defRPr>
      </a:lvl4pPr>
      <a:lvl5pPr marL="2147801" indent="-238964" algn="l" defTabSz="954419" rtl="0" eaLnBrk="0" fontAlgn="base" hangingPunct="0">
        <a:spcBef>
          <a:spcPct val="20000"/>
        </a:spcBef>
        <a:spcAft>
          <a:spcPct val="0"/>
        </a:spcAft>
        <a:buFont typeface="Arial" charset="0"/>
        <a:buChar char="»"/>
        <a:defRPr sz="2086">
          <a:solidFill>
            <a:schemeClr val="tx1"/>
          </a:solidFill>
          <a:latin typeface="+mn-lt"/>
          <a:ea typeface="ＭＳ Ｐゴシック" pitchFamily="-110" charset="-128"/>
        </a:defRPr>
      </a:lvl5pPr>
      <a:lvl6pPr marL="2562390" indent="-238964" algn="l" defTabSz="954419" rtl="0" fontAlgn="base">
        <a:spcBef>
          <a:spcPct val="20000"/>
        </a:spcBef>
        <a:spcAft>
          <a:spcPct val="0"/>
        </a:spcAft>
        <a:buFont typeface="Arial" pitchFamily="34" charset="0"/>
        <a:buChar char="»"/>
        <a:defRPr sz="2086">
          <a:solidFill>
            <a:schemeClr val="tx1"/>
          </a:solidFill>
          <a:latin typeface="+mn-lt"/>
        </a:defRPr>
      </a:lvl6pPr>
      <a:lvl7pPr marL="2976979" indent="-238964" algn="l" defTabSz="954419" rtl="0" fontAlgn="base">
        <a:spcBef>
          <a:spcPct val="20000"/>
        </a:spcBef>
        <a:spcAft>
          <a:spcPct val="0"/>
        </a:spcAft>
        <a:buFont typeface="Arial" pitchFamily="34" charset="0"/>
        <a:buChar char="»"/>
        <a:defRPr sz="2086">
          <a:solidFill>
            <a:schemeClr val="tx1"/>
          </a:solidFill>
          <a:latin typeface="+mn-lt"/>
        </a:defRPr>
      </a:lvl7pPr>
      <a:lvl8pPr marL="3391568" indent="-238964" algn="l" defTabSz="954419" rtl="0" fontAlgn="base">
        <a:spcBef>
          <a:spcPct val="20000"/>
        </a:spcBef>
        <a:spcAft>
          <a:spcPct val="0"/>
        </a:spcAft>
        <a:buFont typeface="Arial" pitchFamily="34" charset="0"/>
        <a:buChar char="»"/>
        <a:defRPr sz="2086">
          <a:solidFill>
            <a:schemeClr val="tx1"/>
          </a:solidFill>
          <a:latin typeface="+mn-lt"/>
        </a:defRPr>
      </a:lvl8pPr>
      <a:lvl9pPr marL="3806157" indent="-238964" algn="l" defTabSz="954419" rtl="0" fontAlgn="base">
        <a:spcBef>
          <a:spcPct val="20000"/>
        </a:spcBef>
        <a:spcAft>
          <a:spcPct val="0"/>
        </a:spcAft>
        <a:buFont typeface="Arial" pitchFamily="34" charset="0"/>
        <a:buChar char="»"/>
        <a:defRPr sz="2086">
          <a:solidFill>
            <a:schemeClr val="tx1"/>
          </a:solidFill>
          <a:latin typeface="+mn-lt"/>
        </a:defRPr>
      </a:lvl9pPr>
    </p:bodyStyle>
    <p:otherStyle>
      <a:defPPr>
        <a:defRPr lang="en-US"/>
      </a:defPPr>
      <a:lvl1pPr marL="0" algn="l" defTabSz="829178" rtl="0" eaLnBrk="1" latinLnBrk="0" hangingPunct="1">
        <a:defRPr sz="1632" kern="1200">
          <a:solidFill>
            <a:schemeClr val="tx1"/>
          </a:solidFill>
          <a:latin typeface="+mn-lt"/>
          <a:ea typeface="+mn-ea"/>
          <a:cs typeface="+mn-cs"/>
        </a:defRPr>
      </a:lvl1pPr>
      <a:lvl2pPr marL="414589" algn="l" defTabSz="829178" rtl="0" eaLnBrk="1" latinLnBrk="0" hangingPunct="1">
        <a:defRPr sz="1632" kern="1200">
          <a:solidFill>
            <a:schemeClr val="tx1"/>
          </a:solidFill>
          <a:latin typeface="+mn-lt"/>
          <a:ea typeface="+mn-ea"/>
          <a:cs typeface="+mn-cs"/>
        </a:defRPr>
      </a:lvl2pPr>
      <a:lvl3pPr marL="829178" algn="l" defTabSz="829178" rtl="0" eaLnBrk="1" latinLnBrk="0" hangingPunct="1">
        <a:defRPr sz="1632" kern="1200">
          <a:solidFill>
            <a:schemeClr val="tx1"/>
          </a:solidFill>
          <a:latin typeface="+mn-lt"/>
          <a:ea typeface="+mn-ea"/>
          <a:cs typeface="+mn-cs"/>
        </a:defRPr>
      </a:lvl3pPr>
      <a:lvl4pPr marL="1243767" algn="l" defTabSz="829178" rtl="0" eaLnBrk="1" latinLnBrk="0" hangingPunct="1">
        <a:defRPr sz="1632" kern="1200">
          <a:solidFill>
            <a:schemeClr val="tx1"/>
          </a:solidFill>
          <a:latin typeface="+mn-lt"/>
          <a:ea typeface="+mn-ea"/>
          <a:cs typeface="+mn-cs"/>
        </a:defRPr>
      </a:lvl4pPr>
      <a:lvl5pPr marL="1658356" algn="l" defTabSz="829178" rtl="0" eaLnBrk="1" latinLnBrk="0" hangingPunct="1">
        <a:defRPr sz="1632" kern="1200">
          <a:solidFill>
            <a:schemeClr val="tx1"/>
          </a:solidFill>
          <a:latin typeface="+mn-lt"/>
          <a:ea typeface="+mn-ea"/>
          <a:cs typeface="+mn-cs"/>
        </a:defRPr>
      </a:lvl5pPr>
      <a:lvl6pPr marL="2072945" algn="l" defTabSz="829178" rtl="0" eaLnBrk="1" latinLnBrk="0" hangingPunct="1">
        <a:defRPr sz="1632" kern="1200">
          <a:solidFill>
            <a:schemeClr val="tx1"/>
          </a:solidFill>
          <a:latin typeface="+mn-lt"/>
          <a:ea typeface="+mn-ea"/>
          <a:cs typeface="+mn-cs"/>
        </a:defRPr>
      </a:lvl6pPr>
      <a:lvl7pPr marL="2487534" algn="l" defTabSz="829178" rtl="0" eaLnBrk="1" latinLnBrk="0" hangingPunct="1">
        <a:defRPr sz="1632" kern="1200">
          <a:solidFill>
            <a:schemeClr val="tx1"/>
          </a:solidFill>
          <a:latin typeface="+mn-lt"/>
          <a:ea typeface="+mn-ea"/>
          <a:cs typeface="+mn-cs"/>
        </a:defRPr>
      </a:lvl7pPr>
      <a:lvl8pPr marL="2902123" algn="l" defTabSz="829178" rtl="0" eaLnBrk="1" latinLnBrk="0" hangingPunct="1">
        <a:defRPr sz="1632" kern="1200">
          <a:solidFill>
            <a:schemeClr val="tx1"/>
          </a:solidFill>
          <a:latin typeface="+mn-lt"/>
          <a:ea typeface="+mn-ea"/>
          <a:cs typeface="+mn-cs"/>
        </a:defRPr>
      </a:lvl8pPr>
      <a:lvl9pPr marL="3316712" algn="l" defTabSz="82917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A216E21-98E6-4655-9518-3FF738EBBED3}"/>
              </a:ext>
            </a:extLst>
          </p:cNvPr>
          <p:cNvSpPr>
            <a:spLocks noGrp="1"/>
          </p:cNvSpPr>
          <p:nvPr>
            <p:ph type="ftr" sz="quarter" idx="3"/>
          </p:nvPr>
        </p:nvSpPr>
        <p:spPr/>
        <p:txBody>
          <a:bodyPr/>
          <a:lstStyle/>
          <a:p>
            <a:pPr>
              <a:defRPr/>
            </a:pPr>
            <a:r>
              <a:rPr lang="en-GB" dirty="0"/>
              <a:t> </a:t>
            </a:r>
          </a:p>
        </p:txBody>
      </p:sp>
      <p:sp>
        <p:nvSpPr>
          <p:cNvPr id="8" name="Title 1">
            <a:extLst>
              <a:ext uri="{FF2B5EF4-FFF2-40B4-BE49-F238E27FC236}">
                <a16:creationId xmlns:a16="http://schemas.microsoft.com/office/drawing/2014/main" id="{816F1AD0-3A4C-4567-B5F4-5A39EF1EC1C5}"/>
              </a:ext>
            </a:extLst>
          </p:cNvPr>
          <p:cNvSpPr>
            <a:spLocks noGrp="1"/>
          </p:cNvSpPr>
          <p:nvPr>
            <p:ph type="title"/>
          </p:nvPr>
        </p:nvSpPr>
        <p:spPr>
          <a:xfrm>
            <a:off x="507999" y="66561"/>
            <a:ext cx="11141076" cy="457200"/>
          </a:xfrm>
        </p:spPr>
        <p:txBody>
          <a:bodyPr>
            <a:normAutofit fontScale="90000"/>
          </a:bodyPr>
          <a:lstStyle/>
          <a:p>
            <a:pPr algn="ctr">
              <a:defRPr/>
            </a:pPr>
            <a:r>
              <a:rPr lang="en-US" sz="1800" dirty="0">
                <a:effectLst/>
              </a:rPr>
              <a:t>EA Corrosion Management Improvement</a:t>
            </a:r>
            <a:br>
              <a:rPr lang="en-US" sz="1600" dirty="0">
                <a:effectLst/>
                <a:latin typeface="Calibri" panose="020F0502020204030204" pitchFamily="34" charset="0"/>
                <a:ea typeface="Aptos" panose="020B0004020202020204" pitchFamily="34" charset="0"/>
              </a:rPr>
            </a:br>
            <a:endParaRPr lang="en-US" sz="1800" b="1" dirty="0">
              <a:latin typeface="Futura Medium" panose="00000400000000000000" pitchFamily="2" charset="0"/>
            </a:endParaRPr>
          </a:p>
        </p:txBody>
      </p:sp>
      <p:sp>
        <p:nvSpPr>
          <p:cNvPr id="11" name="Text Placeholder 2">
            <a:extLst>
              <a:ext uri="{FF2B5EF4-FFF2-40B4-BE49-F238E27FC236}">
                <a16:creationId xmlns:a16="http://schemas.microsoft.com/office/drawing/2014/main" id="{9FF54BA4-34AB-4A78-B1FF-2D729FEEF574}"/>
              </a:ext>
            </a:extLst>
          </p:cNvPr>
          <p:cNvSpPr txBox="1">
            <a:spLocks/>
          </p:cNvSpPr>
          <p:nvPr/>
        </p:nvSpPr>
        <p:spPr>
          <a:xfrm>
            <a:off x="507999" y="560167"/>
            <a:ext cx="11141076" cy="2228527"/>
          </a:xfrm>
          <a:prstGeom prst="rect">
            <a:avLst/>
          </a:prstGeom>
          <a:solidFill>
            <a:schemeClr val="bg1">
              <a:lumMod val="95000"/>
            </a:schemeClr>
          </a:solidFill>
          <a:ln>
            <a:solidFill>
              <a:schemeClr val="tx1">
                <a:lumMod val="75000"/>
              </a:schemeClr>
            </a:solidFill>
          </a:ln>
        </p:spPr>
        <p:txBody>
          <a:bodyPr/>
          <a:lstStyle/>
          <a:p>
            <a:r>
              <a:rPr lang="en-GB" sz="1200" b="1" u="sng" dirty="0">
                <a:solidFill>
                  <a:schemeClr val="accent4">
                    <a:lumMod val="50000"/>
                  </a:schemeClr>
                </a:solidFill>
                <a:latin typeface="Segoe Sans"/>
              </a:rPr>
              <a:t>Business Case:</a:t>
            </a:r>
          </a:p>
          <a:p>
            <a:pPr lvl="0"/>
            <a:r>
              <a:rPr lang="en-GB" sz="1200" dirty="0">
                <a:solidFill>
                  <a:schemeClr val="accent4">
                    <a:lumMod val="50000"/>
                  </a:schemeClr>
                </a:solidFill>
                <a:latin typeface="Segoe Sans"/>
              </a:rPr>
              <a:t>The SEA EAGLE (EA FPSO)  is plagued with increasing external corrosion degradation which has become difficult for current fabric maintenance team to manage. The corrosion barrier for the facility has been significantly compromised resulting in loss of protection against the corrosion threat which will lead to reduction in the life span of the equipment and potential loss of primary contentment(LOPC).  There is a need to deploy a campaign fabric maintenance repair and development and implement a sustainability plan to mitigate against a reoccurrence of such situation. This deployment will also support the life extension assessment of the FPSO</a:t>
            </a:r>
          </a:p>
          <a:p>
            <a:pPr lvl="0"/>
            <a:r>
              <a:rPr lang="en-GB" sz="1200" b="1" u="sng" dirty="0">
                <a:solidFill>
                  <a:schemeClr val="accent4">
                    <a:lumMod val="50000"/>
                  </a:schemeClr>
                </a:solidFill>
                <a:latin typeface="Segoe Sans"/>
              </a:rPr>
              <a:t>Objective:</a:t>
            </a:r>
          </a:p>
          <a:p>
            <a:pPr marL="228600" indent="-228600">
              <a:buAutoNum type="arabicPeriod"/>
            </a:pPr>
            <a:r>
              <a:rPr lang="en-US" sz="1200" dirty="0">
                <a:solidFill>
                  <a:schemeClr val="accent4">
                    <a:lumMod val="50000"/>
                  </a:schemeClr>
                </a:solidFill>
                <a:effectLst/>
                <a:latin typeface="Segoe Sans"/>
              </a:rPr>
              <a:t>An optimized fabric maintenance organogram </a:t>
            </a:r>
          </a:p>
          <a:p>
            <a:pPr marL="228600" indent="-228600">
              <a:buAutoNum type="arabicPeriod"/>
            </a:pPr>
            <a:r>
              <a:rPr lang="en-US" sz="1200" dirty="0">
                <a:solidFill>
                  <a:schemeClr val="accent4">
                    <a:lumMod val="50000"/>
                  </a:schemeClr>
                </a:solidFill>
                <a:latin typeface="Segoe Sans"/>
              </a:rPr>
              <a:t>Implementation of inspection and Notification program for fabric maintenance</a:t>
            </a:r>
          </a:p>
          <a:p>
            <a:pPr marL="228600" indent="-228600">
              <a:buAutoNum type="arabicPeriod"/>
            </a:pPr>
            <a:r>
              <a:rPr lang="en-US" sz="1200" dirty="0">
                <a:solidFill>
                  <a:schemeClr val="accent4">
                    <a:lumMod val="50000"/>
                  </a:schemeClr>
                </a:solidFill>
                <a:latin typeface="Segoe Sans"/>
              </a:rPr>
              <a:t>Deployment of fabric maintenance campaign approach </a:t>
            </a:r>
          </a:p>
          <a:p>
            <a:pPr marL="228600" indent="-228600">
              <a:buAutoNum type="arabicPeriod"/>
            </a:pPr>
            <a:r>
              <a:rPr lang="en-US" sz="1200" dirty="0">
                <a:solidFill>
                  <a:schemeClr val="accent4">
                    <a:lumMod val="50000"/>
                  </a:schemeClr>
                </a:solidFill>
                <a:effectLst/>
                <a:latin typeface="Segoe Sans"/>
              </a:rPr>
              <a:t>Support life </a:t>
            </a:r>
            <a:r>
              <a:rPr lang="en-US" sz="1200" dirty="0">
                <a:solidFill>
                  <a:schemeClr val="accent4">
                    <a:lumMod val="50000"/>
                  </a:schemeClr>
                </a:solidFill>
                <a:latin typeface="Segoe Sans"/>
              </a:rPr>
              <a:t>extension assessment of EA FPSO</a:t>
            </a:r>
          </a:p>
          <a:p>
            <a:pPr marL="228600" indent="-228600">
              <a:buAutoNum type="arabicPeriod"/>
            </a:pPr>
            <a:r>
              <a:rPr lang="en-US" sz="1200" dirty="0">
                <a:solidFill>
                  <a:schemeClr val="accent4">
                    <a:lumMod val="50000"/>
                  </a:schemeClr>
                </a:solidFill>
                <a:effectLst/>
                <a:latin typeface="Segoe Sans"/>
              </a:rPr>
              <a:t>Implementation of a Sustainability plan </a:t>
            </a:r>
          </a:p>
          <a:p>
            <a:endParaRPr lang="en-US" sz="1200" b="0" i="0" u="none" strike="noStrike" baseline="0" dirty="0">
              <a:solidFill>
                <a:schemeClr val="accent4">
                  <a:lumMod val="50000"/>
                </a:schemeClr>
              </a:solidFill>
              <a:latin typeface="Segoe Sans"/>
            </a:endParaRPr>
          </a:p>
          <a:p>
            <a:pPr marL="228600" indent="-228600">
              <a:buAutoNum type="arabicPeriod" startAt="4"/>
            </a:pP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lvl="0"/>
            <a:endParaRPr lang="en-US" sz="1200" dirty="0">
              <a:solidFill>
                <a:schemeClr val="accent4">
                  <a:lumMod val="50000"/>
                </a:schemeClr>
              </a:solidFill>
              <a:latin typeface="Segoe Sans"/>
              <a:cs typeface="Times New Roman"/>
            </a:endParaRPr>
          </a:p>
          <a:p>
            <a:pPr algn="just" defTabSz="914400">
              <a:spcAft>
                <a:spcPts val="500"/>
              </a:spcAft>
              <a:defRPr/>
            </a:pPr>
            <a:endParaRPr lang="en-US" sz="1400" dirty="0">
              <a:solidFill>
                <a:schemeClr val="accent4">
                  <a:lumMod val="50000"/>
                </a:schemeClr>
              </a:solidFill>
              <a:latin typeface="Segoe Sans"/>
            </a:endParaRPr>
          </a:p>
        </p:txBody>
      </p:sp>
      <p:sp>
        <p:nvSpPr>
          <p:cNvPr id="12" name="Text Placeholder 2">
            <a:extLst>
              <a:ext uri="{FF2B5EF4-FFF2-40B4-BE49-F238E27FC236}">
                <a16:creationId xmlns:a16="http://schemas.microsoft.com/office/drawing/2014/main" id="{8854CCCD-8D85-4E79-B603-F63DE409FBB4}"/>
              </a:ext>
            </a:extLst>
          </p:cNvPr>
          <p:cNvSpPr txBox="1">
            <a:spLocks/>
          </p:cNvSpPr>
          <p:nvPr/>
        </p:nvSpPr>
        <p:spPr>
          <a:xfrm>
            <a:off x="8983132" y="2842076"/>
            <a:ext cx="2675467" cy="1988160"/>
          </a:xfrm>
          <a:prstGeom prst="rect">
            <a:avLst/>
          </a:prstGeom>
          <a:solidFill>
            <a:schemeClr val="accent2">
              <a:lumMod val="20000"/>
              <a:lumOff val="80000"/>
            </a:schemeClr>
          </a:solidFill>
          <a:ln>
            <a:solidFill>
              <a:schemeClr val="tx1">
                <a:lumMod val="75000"/>
              </a:schemeClr>
            </a:solidFill>
          </a:ln>
        </p:spPr>
        <p:txBody>
          <a:bodyPr/>
          <a:lstStyle/>
          <a:p>
            <a:pPr algn="just" defTabSz="914400">
              <a:spcAft>
                <a:spcPts val="500"/>
              </a:spcAft>
              <a:defRPr/>
            </a:pPr>
            <a:r>
              <a:rPr lang="en-GB" sz="1200" b="1" u="sng" dirty="0">
                <a:solidFill>
                  <a:schemeClr val="accent4">
                    <a:lumMod val="50000"/>
                  </a:schemeClr>
                </a:solidFill>
                <a:latin typeface="Segoe Sans"/>
              </a:rPr>
              <a:t>High-level Timeline:</a:t>
            </a:r>
            <a:endParaRPr lang="en-GB" sz="1200" dirty="0">
              <a:solidFill>
                <a:schemeClr val="accent4">
                  <a:lumMod val="50000"/>
                </a:schemeClr>
              </a:solidFill>
              <a:latin typeface="Segoe Sans"/>
            </a:endParaRPr>
          </a:p>
          <a:p>
            <a:pPr marL="171450" indent="-171450" defTabSz="914400">
              <a:buFont typeface="Wingdings" pitchFamily="2" charset="2"/>
              <a:buChar char="§"/>
              <a:defRPr/>
            </a:pPr>
            <a:r>
              <a:rPr lang="en-GB" sz="1200" dirty="0">
                <a:solidFill>
                  <a:schemeClr val="accent4">
                    <a:lumMod val="50000"/>
                  </a:schemeClr>
                </a:solidFill>
                <a:latin typeface="Segoe Sans"/>
              </a:rPr>
              <a:t>Conduct Coating survey:  Jan 2025</a:t>
            </a:r>
          </a:p>
          <a:p>
            <a:pPr marL="171450" indent="-171450" defTabSz="914400">
              <a:buFont typeface="Wingdings" pitchFamily="2" charset="2"/>
              <a:buChar char="§"/>
              <a:defRPr/>
            </a:pPr>
            <a:r>
              <a:rPr lang="en-GB" sz="1200" dirty="0">
                <a:solidFill>
                  <a:schemeClr val="accent4">
                    <a:lumMod val="50000"/>
                  </a:schemeClr>
                </a:solidFill>
                <a:latin typeface="Segoe Sans"/>
              </a:rPr>
              <a:t>NUIMS budget approval: March 2025</a:t>
            </a:r>
          </a:p>
          <a:p>
            <a:pPr marL="171450" indent="-171450">
              <a:spcBef>
                <a:spcPts val="300"/>
              </a:spcBef>
              <a:buFont typeface="Wingdings" pitchFamily="2" charset="2"/>
              <a:buChar char="§"/>
              <a:defRPr/>
            </a:pPr>
            <a:r>
              <a:rPr lang="en-US" sz="1200" dirty="0">
                <a:solidFill>
                  <a:schemeClr val="accent4">
                    <a:lumMod val="50000"/>
                  </a:schemeClr>
                </a:solidFill>
                <a:latin typeface="Segoe Sans"/>
              </a:rPr>
              <a:t>Kick off Execution of  Fabric Mtc Campaign : April 2025</a:t>
            </a:r>
          </a:p>
          <a:p>
            <a:pPr marL="171450" indent="-171450" defTabSz="914400">
              <a:spcBef>
                <a:spcPts val="300"/>
              </a:spcBef>
              <a:buFont typeface="Wingdings" pitchFamily="2" charset="2"/>
              <a:buChar char="§"/>
              <a:defRPr/>
            </a:pPr>
            <a:r>
              <a:rPr lang="en-US" sz="1200" dirty="0">
                <a:solidFill>
                  <a:schemeClr val="accent4">
                    <a:lumMod val="50000"/>
                  </a:schemeClr>
                </a:solidFill>
                <a:latin typeface="Segoe Sans"/>
              </a:rPr>
              <a:t>Implement Sustainability Plan: March 2025</a:t>
            </a:r>
            <a:endParaRPr lang="en-GB" sz="1200" dirty="0">
              <a:solidFill>
                <a:schemeClr val="accent4">
                  <a:lumMod val="50000"/>
                </a:schemeClr>
              </a:solidFill>
              <a:latin typeface="Segoe Sans"/>
            </a:endParaRPr>
          </a:p>
          <a:p>
            <a:pPr algn="just" defTabSz="914400">
              <a:spcBef>
                <a:spcPts val="200"/>
              </a:spcBef>
              <a:spcAft>
                <a:spcPts val="200"/>
              </a:spcAft>
              <a:buClr>
                <a:srgbClr val="9BBB59">
                  <a:lumMod val="50000"/>
                </a:srgbClr>
              </a:buClr>
              <a:buSzPct val="125000"/>
              <a:defRPr/>
            </a:pPr>
            <a:endParaRPr lang="en-US" sz="1200" dirty="0">
              <a:solidFill>
                <a:schemeClr val="accent4">
                  <a:lumMod val="50000"/>
                </a:schemeClr>
              </a:solidFill>
              <a:latin typeface="Segoe Sans"/>
            </a:endParaRPr>
          </a:p>
        </p:txBody>
      </p:sp>
      <p:sp>
        <p:nvSpPr>
          <p:cNvPr id="13" name="Text Placeholder 2">
            <a:extLst>
              <a:ext uri="{FF2B5EF4-FFF2-40B4-BE49-F238E27FC236}">
                <a16:creationId xmlns:a16="http://schemas.microsoft.com/office/drawing/2014/main" id="{FD9E08D0-6096-4AB0-8DDA-A7A80EE4C20F}"/>
              </a:ext>
            </a:extLst>
          </p:cNvPr>
          <p:cNvSpPr txBox="1">
            <a:spLocks/>
          </p:cNvSpPr>
          <p:nvPr/>
        </p:nvSpPr>
        <p:spPr>
          <a:xfrm>
            <a:off x="504029" y="2820338"/>
            <a:ext cx="5998371" cy="2041541"/>
          </a:xfrm>
          <a:prstGeom prst="rect">
            <a:avLst/>
          </a:prstGeom>
          <a:solidFill>
            <a:schemeClr val="bg1">
              <a:lumMod val="85000"/>
            </a:schemeClr>
          </a:solidFill>
          <a:ln>
            <a:solidFill>
              <a:schemeClr val="tx1">
                <a:lumMod val="75000"/>
              </a:schemeClr>
            </a:solidFill>
          </a:ln>
        </p:spPr>
        <p:txBody>
          <a:bodyPr/>
          <a:lstStyle/>
          <a:p>
            <a:pPr defTabSz="914400">
              <a:spcAft>
                <a:spcPts val="500"/>
              </a:spcAft>
              <a:defRPr/>
            </a:pPr>
            <a:r>
              <a:rPr lang="en-US" sz="1200" b="1" u="sng" dirty="0">
                <a:solidFill>
                  <a:schemeClr val="accent4">
                    <a:lumMod val="50000"/>
                  </a:schemeClr>
                </a:solidFill>
                <a:latin typeface="Segoe Sans"/>
              </a:rPr>
              <a:t>Potential Benefits &amp; Measurement:</a:t>
            </a:r>
            <a:endParaRPr lang="en-GB" sz="1200" dirty="0">
              <a:solidFill>
                <a:schemeClr val="accent4">
                  <a:lumMod val="50000"/>
                </a:schemeClr>
              </a:solidFill>
              <a:latin typeface="Segoe Sans"/>
            </a:endParaRP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Predictive approach to coating barrier management</a:t>
            </a: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Risk optimization driven approach to degradation management through use of integrated management system </a:t>
            </a: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A green health coating barrier supporting life extension assessment</a:t>
            </a:r>
          </a:p>
          <a:p>
            <a:pPr marL="171450" indent="-171450" defTabSz="914400">
              <a:buFont typeface="Arial" panose="020B0604020202020204" pitchFamily="34" charset="0"/>
              <a:buChar char="•"/>
              <a:defRPr/>
            </a:pPr>
            <a:r>
              <a:rPr lang="en-GB" sz="1200" dirty="0">
                <a:solidFill>
                  <a:schemeClr val="accent4">
                    <a:lumMod val="50000"/>
                  </a:schemeClr>
                </a:solidFill>
                <a:latin typeface="Segoe Sans"/>
                <a:cs typeface="Arial" charset="0"/>
              </a:rPr>
              <a:t>Optimized fabric maintenance personnel  </a:t>
            </a: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p:txBody>
      </p:sp>
      <p:sp>
        <p:nvSpPr>
          <p:cNvPr id="16" name="Text Placeholder 2">
            <a:extLst>
              <a:ext uri="{FF2B5EF4-FFF2-40B4-BE49-F238E27FC236}">
                <a16:creationId xmlns:a16="http://schemas.microsoft.com/office/drawing/2014/main" id="{672F6B34-383E-487B-AB79-E4FCA701386E}"/>
              </a:ext>
            </a:extLst>
          </p:cNvPr>
          <p:cNvSpPr txBox="1">
            <a:spLocks/>
          </p:cNvSpPr>
          <p:nvPr/>
        </p:nvSpPr>
        <p:spPr>
          <a:xfrm>
            <a:off x="517524" y="4903048"/>
            <a:ext cx="7604811" cy="1921448"/>
          </a:xfrm>
          <a:prstGeom prst="rect">
            <a:avLst/>
          </a:prstGeom>
          <a:solidFill>
            <a:schemeClr val="accent1">
              <a:lumMod val="20000"/>
              <a:lumOff val="80000"/>
            </a:schemeClr>
          </a:solidFill>
          <a:ln>
            <a:solidFill>
              <a:sysClr val="windowText" lastClr="000000">
                <a:lumMod val="75000"/>
              </a:sysClr>
            </a:solidFill>
          </a:ln>
        </p:spPr>
        <p:txBody>
          <a:bodyPr/>
          <a:lstStyle/>
          <a:p>
            <a:pPr marL="0" marR="0" lvl="0" indent="0" algn="just"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Project Scope/Actions:</a:t>
            </a:r>
          </a:p>
          <a:p>
            <a:pPr marL="171450" indent="-171450">
              <a:buFont typeface="Wingdings" panose="05000000000000000000" pitchFamily="2" charset="2"/>
              <a:buChar char="Ø"/>
            </a:pPr>
            <a:r>
              <a:rPr lang="en-US" sz="1200" dirty="0">
                <a:solidFill>
                  <a:schemeClr val="accent4">
                    <a:lumMod val="50000"/>
                  </a:schemeClr>
                </a:solidFill>
                <a:latin typeface="Segoe Sans"/>
              </a:rPr>
              <a:t>Conduct Coating Survey for the FPSO and DPs</a:t>
            </a:r>
            <a:r>
              <a:rPr lang="en-US" sz="1200" b="0" i="0" u="none" strike="noStrike" baseline="0" dirty="0">
                <a:solidFill>
                  <a:schemeClr val="accent4">
                    <a:lumMod val="50000"/>
                  </a:schemeClr>
                </a:solidFill>
                <a:latin typeface="Segoe Sans"/>
              </a:rPr>
              <a:t>; </a:t>
            </a:r>
            <a:r>
              <a:rPr lang="en-US" sz="1200" dirty="0">
                <a:solidFill>
                  <a:schemeClr val="accent4">
                    <a:lumMod val="50000"/>
                  </a:schemeClr>
                </a:solidFill>
                <a:latin typeface="Segoe Sans"/>
              </a:rPr>
              <a:t>January</a:t>
            </a:r>
            <a:r>
              <a:rPr lang="en-US" sz="1200" b="0" i="0" u="none" strike="noStrike" baseline="0" dirty="0">
                <a:solidFill>
                  <a:schemeClr val="accent4">
                    <a:lumMod val="50000"/>
                  </a:schemeClr>
                </a:solidFill>
                <a:latin typeface="Segoe Sans"/>
              </a:rPr>
              <a:t> 2025</a:t>
            </a:r>
          </a:p>
          <a:p>
            <a:pPr marL="171450" indent="-171450">
              <a:buFont typeface="Wingdings" panose="05000000000000000000" pitchFamily="2" charset="2"/>
              <a:buChar char="Ø"/>
            </a:pPr>
            <a:r>
              <a:rPr lang="en-US" sz="1200" dirty="0">
                <a:solidFill>
                  <a:schemeClr val="accent4">
                    <a:lumMod val="50000"/>
                  </a:schemeClr>
                </a:solidFill>
                <a:latin typeface="Segoe Sans"/>
              </a:rPr>
              <a:t>Upload all coating survey outcomes in IMS and generate application Notifications/ CAIRS(CDRs)</a:t>
            </a:r>
            <a:r>
              <a:rPr lang="en-US" sz="1200" b="0" i="0" u="none" strike="noStrike" baseline="0" dirty="0">
                <a:solidFill>
                  <a:schemeClr val="accent4">
                    <a:lumMod val="50000"/>
                  </a:schemeClr>
                </a:solidFill>
                <a:latin typeface="Segoe Sans"/>
              </a:rPr>
              <a:t>;</a:t>
            </a:r>
            <a:r>
              <a:rPr kumimoji="0" lang="en-US" sz="1200" b="0" i="0" u="none" strike="noStrike" kern="1200" cap="none" spc="0" normalizeH="0" baseline="0" noProof="0" dirty="0">
                <a:ln>
                  <a:noFill/>
                </a:ln>
                <a:solidFill>
                  <a:schemeClr val="accent4">
                    <a:lumMod val="50000"/>
                  </a:schemeClr>
                </a:solidFill>
                <a:effectLst/>
                <a:uLnTx/>
                <a:uFillTx/>
                <a:latin typeface="Segoe Sans"/>
              </a:rPr>
              <a:t> </a:t>
            </a:r>
            <a:r>
              <a:rPr lang="en-US" sz="1200" dirty="0">
                <a:solidFill>
                  <a:schemeClr val="accent4">
                    <a:lumMod val="50000"/>
                  </a:schemeClr>
                </a:solidFill>
                <a:latin typeface="Segoe Sans"/>
              </a:rPr>
              <a:t>FEB </a:t>
            </a:r>
            <a:r>
              <a:rPr kumimoji="0" lang="en-US" sz="1200" b="0" i="0" u="none" strike="noStrike" kern="1200" cap="none" spc="0" normalizeH="0" baseline="0" noProof="0" dirty="0">
                <a:ln>
                  <a:noFill/>
                </a:ln>
                <a:solidFill>
                  <a:schemeClr val="accent4">
                    <a:lumMod val="50000"/>
                  </a:schemeClr>
                </a:solidFill>
                <a:effectLst/>
                <a:uLnTx/>
                <a:uFillTx/>
                <a:latin typeface="Segoe Sans"/>
              </a:rPr>
              <a:t>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Engage leadership and secure NUIMS budget approval; March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Mobilize and kick off execution: April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Develop and implement sustainability plan ; </a:t>
            </a:r>
            <a:r>
              <a:rPr lang="en-US" sz="1200" dirty="0">
                <a:solidFill>
                  <a:schemeClr val="accent4">
                    <a:lumMod val="50000"/>
                  </a:schemeClr>
                </a:solidFill>
                <a:latin typeface="Segoe Sans"/>
              </a:rPr>
              <a:t>March</a:t>
            </a:r>
            <a:r>
              <a:rPr kumimoji="0" lang="en-US" sz="1200" b="0" i="0" u="none" strike="noStrike" kern="1200" cap="none" spc="0" normalizeH="0" baseline="0" noProof="0" dirty="0">
                <a:ln>
                  <a:noFill/>
                </a:ln>
                <a:solidFill>
                  <a:schemeClr val="accent4">
                    <a:lumMod val="50000"/>
                  </a:schemeClr>
                </a:solidFill>
                <a:effectLst/>
                <a:uLnTx/>
                <a:uFillTx/>
                <a:latin typeface="Segoe Sans"/>
              </a:rPr>
              <a:t>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Create Coating survey PMs; </a:t>
            </a:r>
            <a:r>
              <a:rPr kumimoji="0" lang="en-US" sz="1200" b="0" i="0" u="none" strike="noStrike" kern="1200" cap="none" spc="0" normalizeH="0" baseline="0" noProof="0" dirty="0">
                <a:ln>
                  <a:noFill/>
                </a:ln>
                <a:solidFill>
                  <a:schemeClr val="accent4">
                    <a:lumMod val="50000"/>
                  </a:schemeClr>
                </a:solidFill>
                <a:effectLst/>
                <a:uLnTx/>
                <a:uFillTx/>
                <a:latin typeface="Segoe Sans"/>
              </a:rPr>
              <a:t> July 2025</a:t>
            </a:r>
            <a:endParaRPr lang="en-US" sz="1200" b="0" i="0" u="none" strike="noStrike" baseline="0" dirty="0">
              <a:solidFill>
                <a:schemeClr val="accent4">
                  <a:lumMod val="50000"/>
                </a:schemeClr>
              </a:solidFill>
              <a:latin typeface="Segoe Sans"/>
            </a:endParaRPr>
          </a:p>
          <a:p>
            <a:pPr marL="0" marR="0" lvl="0" indent="0" algn="just" defTabSz="914400" eaLnBrk="1" fontAlgn="auto" latinLnBrk="0" hangingPunct="1">
              <a:lnSpc>
                <a:spcPct val="100000"/>
              </a:lnSpc>
              <a:spcBef>
                <a:spcPts val="0"/>
              </a:spcBef>
              <a:spcAft>
                <a:spcPts val="500"/>
              </a:spcAft>
              <a:buClrTx/>
              <a:buSzTx/>
              <a:buFontTx/>
              <a:buNone/>
              <a:tabLst/>
              <a:defRPr/>
            </a:pPr>
            <a:endParaRPr kumimoji="0" lang="en-US" sz="1200" i="0" strike="noStrike" kern="0" cap="none" spc="0" normalizeH="0" baseline="0" noProof="0" dirty="0">
              <a:ln>
                <a:noFill/>
              </a:ln>
              <a:solidFill>
                <a:schemeClr val="accent4">
                  <a:lumMod val="50000"/>
                </a:schemeClr>
              </a:solidFill>
              <a:effectLst/>
              <a:uLnTx/>
              <a:uFillTx/>
              <a:latin typeface="Segoe Sans"/>
            </a:endParaRPr>
          </a:p>
          <a:p>
            <a:pPr marR="0" lvl="0" defTabSz="914400" eaLnBrk="1" fontAlgn="auto" latinLnBrk="0" hangingPunct="1">
              <a:lnSpc>
                <a:spcPct val="100000"/>
              </a:lnSpc>
              <a:spcBef>
                <a:spcPts val="400"/>
              </a:spcBef>
              <a:spcAft>
                <a:spcPts val="0"/>
              </a:spcAft>
              <a:buClrTx/>
              <a:buSzTx/>
              <a:tabLst/>
              <a:defRPr/>
            </a:pPr>
            <a:endParaRPr kumimoji="0" lang="en-GB" sz="1360" b="0" i="0" u="none" strike="noStrike" kern="0" cap="none" spc="0" normalizeH="0" baseline="0" noProof="0" dirty="0">
              <a:ln>
                <a:noFill/>
              </a:ln>
              <a:solidFill>
                <a:schemeClr val="accent4">
                  <a:lumMod val="50000"/>
                </a:schemeClr>
              </a:solidFill>
              <a:effectLst/>
              <a:uLnTx/>
              <a:uFillTx/>
              <a:latin typeface="Segoe Sans"/>
            </a:endParaRPr>
          </a:p>
        </p:txBody>
      </p:sp>
      <p:sp>
        <p:nvSpPr>
          <p:cNvPr id="20" name="Text Placeholder 2">
            <a:extLst>
              <a:ext uri="{FF2B5EF4-FFF2-40B4-BE49-F238E27FC236}">
                <a16:creationId xmlns:a16="http://schemas.microsoft.com/office/drawing/2014/main" id="{8634A621-26AC-4ACA-BB2B-EF0288CA95C4}"/>
              </a:ext>
            </a:extLst>
          </p:cNvPr>
          <p:cNvSpPr txBox="1">
            <a:spLocks/>
          </p:cNvSpPr>
          <p:nvPr/>
        </p:nvSpPr>
        <p:spPr>
          <a:xfrm>
            <a:off x="6620933" y="2829864"/>
            <a:ext cx="2243666" cy="2010278"/>
          </a:xfrm>
          <a:prstGeom prst="rect">
            <a:avLst/>
          </a:prstGeom>
          <a:solidFill>
            <a:schemeClr val="bg2">
              <a:lumMod val="20000"/>
              <a:lumOff val="80000"/>
            </a:schemeClr>
          </a:solidFill>
          <a:ln>
            <a:solidFill>
              <a:sysClr val="windowText" lastClr="000000">
                <a:lumMod val="75000"/>
              </a:sysClr>
            </a:solidFill>
          </a:ln>
        </p:spPr>
        <p:txBody>
          <a:bodyPr/>
          <a:lstStyle/>
          <a:p>
            <a:pPr marL="0" marR="0" lvl="0" indent="0" defTabSz="914400" eaLnBrk="1" fontAlgn="auto" latinLnBrk="0" hangingPunct="1">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Critical Success Factors:</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Leadership commitment</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Budget availability; </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Contract availability</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DP2 Vessel availability</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Contract Personnel Management</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Good Weather</a:t>
            </a: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p:txBody>
      </p:sp>
      <p:sp>
        <p:nvSpPr>
          <p:cNvPr id="22" name="Text Placeholder 2">
            <a:extLst>
              <a:ext uri="{FF2B5EF4-FFF2-40B4-BE49-F238E27FC236}">
                <a16:creationId xmlns:a16="http://schemas.microsoft.com/office/drawing/2014/main" id="{C7AC6C5B-5AAC-447A-8C03-162908F8B050}"/>
              </a:ext>
            </a:extLst>
          </p:cNvPr>
          <p:cNvSpPr txBox="1">
            <a:spLocks/>
          </p:cNvSpPr>
          <p:nvPr/>
        </p:nvSpPr>
        <p:spPr>
          <a:xfrm>
            <a:off x="8202294" y="4893523"/>
            <a:ext cx="3456306" cy="1930973"/>
          </a:xfrm>
          <a:prstGeom prst="rect">
            <a:avLst/>
          </a:prstGeom>
          <a:solidFill>
            <a:schemeClr val="tx2">
              <a:lumMod val="20000"/>
              <a:lumOff val="80000"/>
            </a:schemeClr>
          </a:solidFill>
          <a:ln>
            <a:solidFill>
              <a:sysClr val="windowText" lastClr="000000">
                <a:lumMod val="75000"/>
              </a:sysClr>
            </a:solidFill>
          </a:ln>
        </p:spPr>
        <p:txBody>
          <a:bodyPr/>
          <a:lstStyle/>
          <a:p>
            <a:pPr marL="0" marR="0" lvl="1" indent="0" defTabSz="914400" eaLnBrk="1" fontAlgn="auto" latinLnBrk="0" hangingPunct="1">
              <a:lnSpc>
                <a:spcPct val="100000"/>
              </a:lnSpc>
              <a:spcBef>
                <a:spcPts val="200"/>
              </a:spcBef>
              <a:spcAft>
                <a:spcPct val="0"/>
              </a:spcAft>
              <a:buClrTx/>
              <a:buSzTx/>
              <a:buFontTx/>
              <a:buNone/>
              <a:tabLst/>
              <a:defRPr/>
            </a:pPr>
            <a:r>
              <a:rPr kumimoji="0" lang="en-US" altLang="en-US" sz="800" b="1" i="0" u="none" strike="noStrike" kern="0" cap="none" spc="0" normalizeH="0" baseline="0" noProof="0" dirty="0">
                <a:ln>
                  <a:noFill/>
                </a:ln>
                <a:solidFill>
                  <a:schemeClr val="accent4">
                    <a:lumMod val="50000"/>
                  </a:schemeClr>
                </a:solidFill>
                <a:effectLst/>
                <a:uLnTx/>
                <a:uFillTx/>
                <a:latin typeface="Segoe Sans"/>
              </a:rPr>
              <a:t>Project Sponsor: </a:t>
            </a:r>
            <a:r>
              <a:rPr lang="en-US" altLang="en-US" sz="800" b="1" kern="0" dirty="0">
                <a:solidFill>
                  <a:schemeClr val="accent4">
                    <a:lumMod val="50000"/>
                  </a:schemeClr>
                </a:solidFill>
                <a:latin typeface="Segoe Sans"/>
              </a:rPr>
              <a:t>Emeka Obi</a:t>
            </a:r>
            <a:endParaRPr lang="en-US" altLang="en-US" sz="800" dirty="0">
              <a:solidFill>
                <a:schemeClr val="accent4">
                  <a:lumMod val="50000"/>
                </a:schemeClr>
              </a:solidFill>
              <a:latin typeface="Segoe Sans"/>
            </a:endParaRPr>
          </a:p>
          <a:p>
            <a:pPr marL="0" lvl="1">
              <a:lnSpc>
                <a:spcPct val="115000"/>
              </a:lnSpc>
              <a:spcBef>
                <a:spcPts val="200"/>
              </a:spcBef>
              <a:spcAft>
                <a:spcPct val="0"/>
              </a:spcAft>
              <a:defRPr/>
            </a:pPr>
            <a:r>
              <a:rPr kumimoji="0" lang="en-US" altLang="en-US" sz="800" b="1" i="0" u="none" strike="noStrike" kern="0" cap="none" spc="0" normalizeH="0" baseline="0" noProof="0" dirty="0">
                <a:ln>
                  <a:noFill/>
                </a:ln>
                <a:solidFill>
                  <a:schemeClr val="accent4">
                    <a:lumMod val="50000"/>
                  </a:schemeClr>
                </a:solidFill>
                <a:effectLst/>
                <a:uLnTx/>
                <a:uFillTx/>
                <a:latin typeface="Segoe Sans"/>
              </a:rPr>
              <a:t>Implementation Lead: </a:t>
            </a:r>
            <a:r>
              <a:rPr kumimoji="0" lang="en-US" altLang="en-US" sz="800" i="0" u="none" strike="noStrike" kern="0" cap="none" spc="0" normalizeH="0" baseline="0" noProof="0" dirty="0">
                <a:ln>
                  <a:noFill/>
                </a:ln>
                <a:solidFill>
                  <a:schemeClr val="accent4">
                    <a:lumMod val="50000"/>
                  </a:schemeClr>
                </a:solidFill>
                <a:effectLst/>
                <a:uLnTx/>
                <a:uFillTx/>
                <a:latin typeface="Segoe Sans"/>
              </a:rPr>
              <a:t>Akanni Joseph</a:t>
            </a:r>
            <a:endParaRPr lang="en-US" altLang="en-US" sz="800" dirty="0">
              <a:solidFill>
                <a:schemeClr val="accent4">
                  <a:lumMod val="50000"/>
                </a:schemeClr>
              </a:solidFill>
              <a:latin typeface="Segoe Sans"/>
              <a:cs typeface="Times New Roman"/>
            </a:endParaRPr>
          </a:p>
          <a:p>
            <a:pPr marL="0" lvl="1">
              <a:spcBef>
                <a:spcPts val="200"/>
              </a:spcBef>
              <a:spcAft>
                <a:spcPct val="0"/>
              </a:spcAft>
              <a:defRPr/>
            </a:pPr>
            <a:r>
              <a:rPr kumimoji="0" lang="en-US" altLang="en-US" sz="800" b="1" i="0" u="none" strike="noStrike" kern="0" cap="none" spc="0" normalizeH="0" baseline="0" noProof="0" dirty="0">
                <a:ln>
                  <a:noFill/>
                </a:ln>
                <a:solidFill>
                  <a:schemeClr val="accent4">
                    <a:lumMod val="50000"/>
                  </a:schemeClr>
                </a:solidFill>
                <a:effectLst/>
                <a:uLnTx/>
                <a:uFillTx/>
                <a:latin typeface="Segoe Sans"/>
              </a:rPr>
              <a:t>Project Team: </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Orajaka Chinenye</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Paschal Odinde</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Ohia Chibueze</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Christopher Onuorah</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Otobo Davies</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Adams Odiri</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Chinedu Nwatah</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Joel Nwosu</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Felix Akunwanne</a:t>
            </a:r>
          </a:p>
          <a:p>
            <a:pPr marL="171450" lvl="1" indent="-171450">
              <a:spcBef>
                <a:spcPts val="200"/>
              </a:spcBef>
              <a:spcAft>
                <a:spcPct val="0"/>
              </a:spcAft>
              <a:buFontTx/>
              <a:buChar char="-"/>
              <a:defRPr/>
            </a:pPr>
            <a:r>
              <a:rPr lang="en-US" altLang="en-US" sz="700" kern="0" dirty="0">
                <a:solidFill>
                  <a:schemeClr val="accent4">
                    <a:lumMod val="50000"/>
                  </a:schemeClr>
                </a:solidFill>
                <a:latin typeface="Segoe Sans"/>
              </a:rPr>
              <a:t>Mathew </a:t>
            </a:r>
            <a:r>
              <a:rPr lang="en-US" altLang="en-US" sz="700" kern="0" dirty="0" err="1">
                <a:solidFill>
                  <a:schemeClr val="accent4">
                    <a:lumMod val="50000"/>
                  </a:schemeClr>
                </a:solidFill>
                <a:latin typeface="Segoe Sans"/>
              </a:rPr>
              <a:t>Adiogolo</a:t>
            </a:r>
            <a:endParaRPr lang="en-US" altLang="en-US" sz="700" kern="0" dirty="0">
              <a:solidFill>
                <a:schemeClr val="accent4">
                  <a:lumMod val="50000"/>
                </a:schemeClr>
              </a:solidFill>
              <a:latin typeface="Segoe Sans"/>
            </a:endParaRPr>
          </a:p>
          <a:p>
            <a:pPr marL="171450" lvl="1" indent="-171450">
              <a:spcBef>
                <a:spcPts val="200"/>
              </a:spcBef>
              <a:spcAft>
                <a:spcPct val="0"/>
              </a:spcAft>
              <a:buFontTx/>
              <a:buChar char="-"/>
              <a:defRPr/>
            </a:pPr>
            <a:endParaRPr lang="en-US" altLang="en-US" sz="1200" kern="0" dirty="0">
              <a:solidFill>
                <a:schemeClr val="accent4">
                  <a:lumMod val="50000"/>
                </a:schemeClr>
              </a:solidFill>
              <a:latin typeface="Segoe Sans"/>
            </a:endParaRPr>
          </a:p>
        </p:txBody>
      </p:sp>
    </p:spTree>
    <p:extLst>
      <p:ext uri="{BB962C8B-B14F-4D97-AF65-F5344CB8AC3E}">
        <p14:creationId xmlns:p14="http://schemas.microsoft.com/office/powerpoint/2010/main" val="496305842"/>
      </p:ext>
    </p:extLst>
  </p:cSld>
  <p:clrMapOvr>
    <a:masterClrMapping/>
  </p:clrMapOvr>
  <p:transition>
    <p:fade/>
  </p:transition>
</p:sld>
</file>

<file path=ppt/theme/theme1.xml><?xml version="1.0" encoding="utf-8"?>
<a:theme xmlns:a="http://schemas.openxmlformats.org/drawingml/2006/main" name="Shell_2010_Template">
  <a:themeElements>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Shell_2010_Template">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49536e-9021-4e8b-a813-eda5cb0caf1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7900</TotalTime>
  <Words>370</Words>
  <Application>Microsoft Office PowerPoint</Application>
  <PresentationFormat>Widescreen</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Medium</vt:lpstr>
      <vt:lpstr>Segoe Sans</vt:lpstr>
      <vt:lpstr>Wingdings</vt:lpstr>
      <vt:lpstr>Shell_2010_Template</vt:lpstr>
      <vt:lpstr>EA Corrosion Management Improvement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PARTIAL DISCHARGE TESTING DEPLOYMENT ACROSS SPDC FACILITIES</dc:title>
  <dc:creator>Salami, Tayo J SPDC-UPO/G/ULM</dc:creator>
  <cp:lastModifiedBy>Nwosu, Joel SPDC-IUC/G/USMI</cp:lastModifiedBy>
  <cp:revision>74</cp:revision>
  <dcterms:created xsi:type="dcterms:W3CDTF">2019-04-02T08:47:57Z</dcterms:created>
  <dcterms:modified xsi:type="dcterms:W3CDTF">2025-03-05T15:39:37Z</dcterms:modified>
</cp:coreProperties>
</file>