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7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86" autoAdjust="0"/>
    <p:restoredTop sz="96224" autoAdjust="0"/>
  </p:normalViewPr>
  <p:slideViewPr>
    <p:cSldViewPr snapToGrid="0">
      <p:cViewPr varScale="1">
        <p:scale>
          <a:sx n="82" d="100"/>
          <a:sy n="82" d="100"/>
        </p:scale>
        <p:origin x="11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ED399-3317-409C-ABD2-82598D3E063B}" type="datetimeFigureOut">
              <a:rPr lang="en-GB" smtClean="0"/>
              <a:t>22/03/2025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5EA2F-0635-4F42-8676-CB413CD0ADA1}" type="slidenum">
              <a:rPr lang="en-GB" smtClean="0"/>
              <a:t>‹#›</a:t>
            </a:fld>
            <a:endParaRPr lang="en-GB"/>
          </a:p>
        </p:txBody>
      </p:sp>
    </p:spTree>
    <p:extLst>
      <p:ext uri="{BB962C8B-B14F-4D97-AF65-F5344CB8AC3E}">
        <p14:creationId xmlns:p14="http://schemas.microsoft.com/office/powerpoint/2010/main" val="243575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0" i="0" u="none" strike="noStrike" baseline="0" dirty="0"/>
              <a:t>Activity list</a:t>
            </a:r>
          </a:p>
          <a:p>
            <a:pPr marL="171450" indent="-171450">
              <a:buFont typeface="Wingdings" panose="05000000000000000000" pitchFamily="2" charset="2"/>
              <a:buChar char="Ø"/>
            </a:pPr>
            <a:r>
              <a:rPr lang="en-US" sz="1200" b="0" i="0" u="none" strike="noStrike" baseline="0" dirty="0"/>
              <a:t>Rig-Up Equipment To Roof</a:t>
            </a:r>
          </a:p>
          <a:p>
            <a:pPr marL="171450" indent="-171450">
              <a:buFont typeface="Wingdings" panose="05000000000000000000" pitchFamily="2" charset="2"/>
              <a:buChar char="Ø"/>
            </a:pPr>
            <a:r>
              <a:rPr lang="en-US" sz="1200" b="0" i="0" u="none" strike="noStrike" baseline="0" dirty="0"/>
              <a:t>Quick-Look –Visual Inspection</a:t>
            </a:r>
          </a:p>
          <a:p>
            <a:pPr marL="171450" indent="-171450">
              <a:buFont typeface="Wingdings" panose="05000000000000000000" pitchFamily="2" charset="2"/>
              <a:buChar char="Ø"/>
            </a:pPr>
            <a:r>
              <a:rPr lang="en-US" sz="1200" b="0" i="0" u="none" strike="noStrike" baseline="0" dirty="0"/>
              <a:t>Online floor scanning using UT Method.</a:t>
            </a:r>
          </a:p>
          <a:p>
            <a:pPr marL="171450" indent="-171450">
              <a:buFont typeface="Wingdings" panose="05000000000000000000" pitchFamily="2" charset="2"/>
              <a:buChar char="Ø"/>
            </a:pPr>
            <a:r>
              <a:rPr lang="en-US" sz="1200" dirty="0"/>
              <a:t>Annular Plates SRUT</a:t>
            </a:r>
            <a:endParaRPr lang="en-US" sz="1200" b="0" i="0" u="none" strike="noStrike" baseline="0" dirty="0"/>
          </a:p>
          <a:p>
            <a:pPr marL="171450" indent="-171450">
              <a:buFont typeface="Wingdings" panose="05000000000000000000" pitchFamily="2" charset="2"/>
              <a:buChar char="Ø"/>
            </a:pPr>
            <a:r>
              <a:rPr lang="en-US" sz="1200" dirty="0"/>
              <a:t>Shell Course, Roof Plates Scanning with UT Crawler</a:t>
            </a:r>
            <a:endParaRPr lang="en-US" sz="1200" b="0" i="0" u="none" strike="noStrike" baseline="0" dirty="0"/>
          </a:p>
          <a:p>
            <a:pPr marL="171450" indent="-171450">
              <a:buFont typeface="Wingdings" panose="05000000000000000000" pitchFamily="2" charset="2"/>
              <a:buChar char="Ø"/>
            </a:pPr>
            <a:r>
              <a:rPr lang="en-US" sz="1200" b="0" i="0" u="none" strike="noStrike" baseline="0" dirty="0"/>
              <a:t>Rig-Down Equipment </a:t>
            </a:r>
          </a:p>
          <a:p>
            <a:pPr marL="171450" indent="-171450">
              <a:buFont typeface="Wingdings" panose="05000000000000000000" pitchFamily="2" charset="2"/>
              <a:buChar char="Ø"/>
            </a:pPr>
            <a:r>
              <a:rPr lang="en-US" sz="1200" b="0" i="0" u="none" strike="noStrike" baseline="0" dirty="0"/>
              <a:t>Analysis and Reporting</a:t>
            </a:r>
          </a:p>
          <a:p>
            <a:endParaRPr lang="en-GB" dirty="0"/>
          </a:p>
        </p:txBody>
      </p:sp>
      <p:sp>
        <p:nvSpPr>
          <p:cNvPr id="4" name="Slide Number Placeholder 3"/>
          <p:cNvSpPr>
            <a:spLocks noGrp="1"/>
          </p:cNvSpPr>
          <p:nvPr>
            <p:ph type="sldNum" sz="quarter" idx="10"/>
          </p:nvPr>
        </p:nvSpPr>
        <p:spPr/>
        <p:txBody>
          <a:bodyPr/>
          <a:lstStyle/>
          <a:p>
            <a:fld id="{2335EA2F-0635-4F42-8676-CB413CD0ADA1}" type="slidenum">
              <a:rPr lang="en-GB" smtClean="0"/>
              <a:t>1</a:t>
            </a:fld>
            <a:endParaRPr lang="en-GB"/>
          </a:p>
        </p:txBody>
      </p:sp>
    </p:spTree>
    <p:extLst>
      <p:ext uri="{BB962C8B-B14F-4D97-AF65-F5344CB8AC3E}">
        <p14:creationId xmlns:p14="http://schemas.microsoft.com/office/powerpoint/2010/main" val="434970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22078" y="1304229"/>
            <a:ext cx="9357895" cy="5085919"/>
          </a:xfrm>
          <a:prstGeom prst="rect">
            <a:avLst/>
          </a:prstGeom>
          <a:solidFill>
            <a:srgbClr val="FCEDA2"/>
          </a:solidFill>
          <a:ln w="9525">
            <a:noFill/>
            <a:miter lim="800000"/>
            <a:headEnd/>
            <a:tailEnd/>
          </a:ln>
        </p:spPr>
        <p:txBody>
          <a:bodyPr wrap="none" lIns="95447" tIns="47723" rIns="95447" bIns="47723" anchor="ctr"/>
          <a:lstStyle/>
          <a:p>
            <a:pPr defTabSz="954419"/>
            <a:r>
              <a:rPr lang="en-US" sz="1904"/>
              <a:t> </a:t>
            </a:r>
          </a:p>
        </p:txBody>
      </p:sp>
      <p:sp>
        <p:nvSpPr>
          <p:cNvPr id="5" name="Rectangle 4"/>
          <p:cNvSpPr>
            <a:spLocks noChangeArrowheads="1"/>
          </p:cNvSpPr>
          <p:nvPr/>
        </p:nvSpPr>
        <p:spPr bwMode="auto">
          <a:xfrm flipH="1">
            <a:off x="2062303" y="226009"/>
            <a:ext cx="9414933" cy="5038413"/>
          </a:xfrm>
          <a:prstGeom prst="rect">
            <a:avLst/>
          </a:prstGeom>
          <a:solidFill>
            <a:srgbClr val="FAE374"/>
          </a:solidFill>
          <a:ln w="9525">
            <a:noFill/>
            <a:miter lim="800000"/>
            <a:headEnd/>
            <a:tailEnd/>
          </a:ln>
        </p:spPr>
        <p:txBody>
          <a:bodyPr wrap="none" lIns="95447" tIns="47723" rIns="95447" bIns="47723" anchor="ctr"/>
          <a:lstStyle/>
          <a:p>
            <a:pPr defTabSz="954419"/>
            <a:endParaRPr lang="en-US" sz="1904"/>
          </a:p>
        </p:txBody>
      </p:sp>
      <p:sp>
        <p:nvSpPr>
          <p:cNvPr id="6" name="Rectangle 4"/>
          <p:cNvSpPr>
            <a:spLocks noChangeArrowheads="1"/>
          </p:cNvSpPr>
          <p:nvPr/>
        </p:nvSpPr>
        <p:spPr bwMode="auto">
          <a:xfrm flipH="1">
            <a:off x="2062302" y="1304230"/>
            <a:ext cx="7921235" cy="3960193"/>
          </a:xfrm>
          <a:prstGeom prst="rect">
            <a:avLst/>
          </a:prstGeom>
          <a:solidFill>
            <a:schemeClr val="bg2"/>
          </a:solidFill>
          <a:ln w="9525">
            <a:noFill/>
            <a:miter lim="800000"/>
            <a:headEnd/>
            <a:tailEnd/>
          </a:ln>
        </p:spPr>
        <p:txBody>
          <a:bodyPr wrap="none" lIns="95447" tIns="47723" rIns="95447" bIns="47723" anchor="ctr"/>
          <a:lstStyle/>
          <a:p>
            <a:pPr defTabSz="954419"/>
            <a:endParaRPr lang="en-US" sz="1904"/>
          </a:p>
        </p:txBody>
      </p:sp>
      <p:pic>
        <p:nvPicPr>
          <p:cNvPr id="7" name="Picture 11" descr="X:\Live Client Projects\Shell_template_boilerplates_161109\client\Amends\Shell-2010-Pecten-RGBpc.gif"/>
          <p:cNvPicPr>
            <a:picLocks noChangeAspect="1" noChangeArrowheads="1"/>
          </p:cNvPicPr>
          <p:nvPr/>
        </p:nvPicPr>
        <p:blipFill>
          <a:blip r:embed="rId2" cstate="print"/>
          <a:srcRect/>
          <a:stretch>
            <a:fillRect/>
          </a:stretch>
        </p:blipFill>
        <p:spPr bwMode="auto">
          <a:xfrm>
            <a:off x="630989" y="287910"/>
            <a:ext cx="957180" cy="666511"/>
          </a:xfrm>
          <a:prstGeom prst="rect">
            <a:avLst/>
          </a:prstGeom>
          <a:noFill/>
          <a:ln w="9525">
            <a:noFill/>
            <a:miter lim="800000"/>
            <a:headEnd/>
            <a:tailEnd/>
          </a:ln>
        </p:spPr>
      </p:pic>
      <p:sp>
        <p:nvSpPr>
          <p:cNvPr id="39944" name="Rectangle 8"/>
          <p:cNvSpPr>
            <a:spLocks noGrp="1" noChangeArrowheads="1"/>
          </p:cNvSpPr>
          <p:nvPr>
            <p:ph type="ctrTitle" sz="quarter"/>
          </p:nvPr>
        </p:nvSpPr>
        <p:spPr>
          <a:xfrm>
            <a:off x="2261938" y="1400680"/>
            <a:ext cx="7559396" cy="781496"/>
          </a:xfrm>
          <a:noFill/>
          <a:ln w="9525">
            <a:noFill/>
          </a:ln>
        </p:spPr>
        <p:txBody>
          <a:bodyPr lIns="0" tIns="0"/>
          <a:lstStyle>
            <a:lvl1pPr>
              <a:defRPr b="1"/>
            </a:lvl1pPr>
          </a:lstStyle>
          <a:p>
            <a:br>
              <a:rPr lang="en-US"/>
            </a:br>
            <a:endParaRPr lang="en-US"/>
          </a:p>
        </p:txBody>
      </p:sp>
      <p:sp>
        <p:nvSpPr>
          <p:cNvPr id="39945" name="Rectangle 9"/>
          <p:cNvSpPr>
            <a:spLocks noGrp="1" noChangeArrowheads="1"/>
          </p:cNvSpPr>
          <p:nvPr>
            <p:ph type="subTitle" sz="quarter" idx="1"/>
          </p:nvPr>
        </p:nvSpPr>
        <p:spPr>
          <a:xfrm>
            <a:off x="2265503" y="2848864"/>
            <a:ext cx="3596996" cy="1619489"/>
          </a:xfrm>
          <a:ln/>
        </p:spPr>
        <p:txBody>
          <a:bodyPr/>
          <a:lstStyle>
            <a:lvl1pPr marL="0" indent="0">
              <a:buFont typeface="Wingdings" pitchFamily="2" charset="2"/>
              <a:buNone/>
              <a:defRPr sz="1904"/>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fld id="{097533FF-52B7-4371-9A57-7ACCE9BD9B5E}" type="datetime1">
              <a:rPr lang="en-US" smtClean="0"/>
              <a:t>3/22/2025</a:t>
            </a:fld>
            <a:endParaRPr lang="en-US"/>
          </a:p>
        </p:txBody>
      </p:sp>
      <p:sp>
        <p:nvSpPr>
          <p:cNvPr id="9" name="Rectangle 6"/>
          <p:cNvSpPr>
            <a:spLocks noGrp="1" noChangeArrowheads="1"/>
          </p:cNvSpPr>
          <p:nvPr>
            <p:ph type="sldNum" sz="quarter" idx="11"/>
          </p:nvPr>
        </p:nvSpPr>
        <p:spPr/>
        <p:txBody>
          <a:bodyPr/>
          <a:lstStyle>
            <a:lvl1pPr>
              <a:defRPr sz="816"/>
            </a:lvl1pPr>
          </a:lstStyle>
          <a:p>
            <a:fld id="{761EFAF6-4E74-4E60-A214-5913C86A497A}" type="slidenum">
              <a:rPr lang="en-US"/>
              <a:pPr/>
              <a:t>‹#›</a:t>
            </a:fld>
            <a:endParaRPr lang="en-US"/>
          </a:p>
        </p:txBody>
      </p:sp>
    </p:spTree>
    <p:extLst>
      <p:ext uri="{BB962C8B-B14F-4D97-AF65-F5344CB8AC3E}">
        <p14:creationId xmlns:p14="http://schemas.microsoft.com/office/powerpoint/2010/main" val="299681353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43148263-5F97-4509-AB88-0BC306C22B81}" type="datetime1">
              <a:rPr lang="en-US" smtClean="0"/>
              <a:t>3/22/2025</a:t>
            </a:fld>
            <a:endParaRPr lang="en-US"/>
          </a:p>
        </p:txBody>
      </p:sp>
      <p:sp>
        <p:nvSpPr>
          <p:cNvPr id="5" name="Rectangle 6"/>
          <p:cNvSpPr>
            <a:spLocks noGrp="1" noChangeArrowheads="1"/>
          </p:cNvSpPr>
          <p:nvPr>
            <p:ph type="sldNum" sz="quarter" idx="11"/>
          </p:nvPr>
        </p:nvSpPr>
        <p:spPr>
          <a:ln/>
        </p:spPr>
        <p:txBody>
          <a:bodyPr/>
          <a:lstStyle>
            <a:lvl1pPr>
              <a:defRPr/>
            </a:lvl1pPr>
          </a:lstStyle>
          <a:p>
            <a:fld id="{7D0C79C6-B90D-4C44-8264-AF9083A042A8}"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9039837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1047" y="256240"/>
            <a:ext cx="1395010" cy="6125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173" y="256240"/>
            <a:ext cx="8464884" cy="6125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75F0BE9-B16E-4860-A6A6-39135D484E5A}" type="datetime1">
              <a:rPr lang="en-US" smtClean="0"/>
              <a:t>3/22/2025</a:t>
            </a:fld>
            <a:endParaRPr lang="en-US"/>
          </a:p>
        </p:txBody>
      </p:sp>
      <p:sp>
        <p:nvSpPr>
          <p:cNvPr id="5" name="Rectangle 6"/>
          <p:cNvSpPr>
            <a:spLocks noGrp="1" noChangeArrowheads="1"/>
          </p:cNvSpPr>
          <p:nvPr>
            <p:ph type="sldNum" sz="quarter" idx="11"/>
          </p:nvPr>
        </p:nvSpPr>
        <p:spPr>
          <a:ln/>
        </p:spPr>
        <p:txBody>
          <a:bodyPr/>
          <a:lstStyle>
            <a:lvl1pPr>
              <a:defRPr/>
            </a:lvl1pPr>
          </a:lstStyle>
          <a:p>
            <a:fld id="{BFDB39FB-7281-4679-BDDC-C85041A576F3}"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8300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3172" y="256240"/>
            <a:ext cx="11512884" cy="453514"/>
          </a:xfrm>
        </p:spPr>
        <p:txBody>
          <a:bodyPr/>
          <a:lstStyle/>
          <a:p>
            <a:r>
              <a:rPr lang="en-US"/>
              <a:t>Click to edit Master title style</a:t>
            </a:r>
          </a:p>
        </p:txBody>
      </p:sp>
      <p:sp>
        <p:nvSpPr>
          <p:cNvPr id="3" name="ClipArt Placeholder 2"/>
          <p:cNvSpPr>
            <a:spLocks noGrp="1"/>
          </p:cNvSpPr>
          <p:nvPr>
            <p:ph type="clipArt" sz="half" idx="1"/>
          </p:nvPr>
        </p:nvSpPr>
        <p:spPr>
          <a:xfrm>
            <a:off x="1199594" y="1309988"/>
            <a:ext cx="5078217" cy="5071523"/>
          </a:xfrm>
        </p:spPr>
        <p:txBody>
          <a:bodyPr/>
          <a:lstStyle/>
          <a:p>
            <a:pPr lvl="0"/>
            <a:endParaRPr lang="en-US" noProof="0"/>
          </a:p>
        </p:txBody>
      </p:sp>
      <p:sp>
        <p:nvSpPr>
          <p:cNvPr id="4" name="Text Placeholder 3"/>
          <p:cNvSpPr>
            <a:spLocks noGrp="1"/>
          </p:cNvSpPr>
          <p:nvPr>
            <p:ph type="body" sz="half" idx="2"/>
          </p:nvPr>
        </p:nvSpPr>
        <p:spPr>
          <a:xfrm>
            <a:off x="6448926" y="1309988"/>
            <a:ext cx="5078218" cy="5071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B5FEA303-3EB7-4113-8FA2-EC9A8849EBEB}" type="datetime1">
              <a:rPr lang="en-US" smtClean="0"/>
              <a:t>3/22/2025</a:t>
            </a:fld>
            <a:endParaRPr lang="en-US"/>
          </a:p>
        </p:txBody>
      </p:sp>
      <p:sp>
        <p:nvSpPr>
          <p:cNvPr id="6" name="Rectangle 6"/>
          <p:cNvSpPr>
            <a:spLocks noGrp="1" noChangeArrowheads="1"/>
          </p:cNvSpPr>
          <p:nvPr>
            <p:ph type="sldNum" sz="quarter" idx="11"/>
          </p:nvPr>
        </p:nvSpPr>
        <p:spPr>
          <a:ln/>
        </p:spPr>
        <p:txBody>
          <a:bodyPr/>
          <a:lstStyle>
            <a:lvl1pPr>
              <a:defRPr/>
            </a:lvl1pPr>
          </a:lstStyle>
          <a:p>
            <a:fld id="{E29C4E78-A0A4-43FA-B6FD-4A782BE37258}"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0321724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DBC24CF-3C7C-4C17-AA34-6D4A316C31C6}" type="datetime1">
              <a:rPr lang="en-US" smtClean="0"/>
              <a:t>3/22/2025</a:t>
            </a:fld>
            <a:endParaRPr lang="en-US"/>
          </a:p>
        </p:txBody>
      </p:sp>
      <p:sp>
        <p:nvSpPr>
          <p:cNvPr id="5" name="Rectangle 6"/>
          <p:cNvSpPr>
            <a:spLocks noGrp="1" noChangeArrowheads="1"/>
          </p:cNvSpPr>
          <p:nvPr>
            <p:ph type="sldNum" sz="quarter" idx="11"/>
          </p:nvPr>
        </p:nvSpPr>
        <p:spPr>
          <a:ln/>
        </p:spPr>
        <p:txBody>
          <a:bodyPr/>
          <a:lstStyle>
            <a:lvl1pPr>
              <a:defRPr/>
            </a:lvl1pPr>
          </a:lstStyle>
          <a:p>
            <a:fld id="{025A4B6A-80EE-42E6-A24C-241343ACCFA3}"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6994054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527" y="4406453"/>
            <a:ext cx="10363200" cy="620932"/>
          </a:xfrm>
        </p:spPr>
        <p:txBody>
          <a:bodyPr/>
          <a:lstStyle>
            <a:lvl1pPr algn="l">
              <a:defRPr sz="3627" b="1" cap="all"/>
            </a:lvl1pPr>
          </a:lstStyle>
          <a:p>
            <a:r>
              <a:rPr lang="en-US"/>
              <a:t>Click to edit Master title style</a:t>
            </a:r>
          </a:p>
        </p:txBody>
      </p:sp>
      <p:sp>
        <p:nvSpPr>
          <p:cNvPr id="3" name="Text Placeholder 2"/>
          <p:cNvSpPr>
            <a:spLocks noGrp="1"/>
          </p:cNvSpPr>
          <p:nvPr>
            <p:ph type="body" idx="1"/>
          </p:nvPr>
        </p:nvSpPr>
        <p:spPr>
          <a:xfrm>
            <a:off x="962527" y="2906445"/>
            <a:ext cx="10363200" cy="1500008"/>
          </a:xfrm>
        </p:spPr>
        <p:txBody>
          <a:bodyPr anchor="b"/>
          <a:lstStyle>
            <a:lvl1pPr marL="0" indent="0">
              <a:buNone/>
              <a:defRPr sz="1814"/>
            </a:lvl1pPr>
            <a:lvl2pPr marL="414589" indent="0">
              <a:buNone/>
              <a:defRPr sz="1632"/>
            </a:lvl2pPr>
            <a:lvl3pPr marL="829178" indent="0">
              <a:buNone/>
              <a:defRPr sz="1451"/>
            </a:lvl3pPr>
            <a:lvl4pPr marL="1243767" indent="0">
              <a:buNone/>
              <a:defRPr sz="1270"/>
            </a:lvl4pPr>
            <a:lvl5pPr marL="1658356" indent="0">
              <a:buNone/>
              <a:defRPr sz="1270"/>
            </a:lvl5pPr>
            <a:lvl6pPr marL="2072945" indent="0">
              <a:buNone/>
              <a:defRPr sz="1270"/>
            </a:lvl6pPr>
            <a:lvl7pPr marL="2487534" indent="0">
              <a:buNone/>
              <a:defRPr sz="1270"/>
            </a:lvl7pPr>
            <a:lvl8pPr marL="2902123" indent="0">
              <a:buNone/>
              <a:defRPr sz="1270"/>
            </a:lvl8pPr>
            <a:lvl9pPr marL="3316712" indent="0">
              <a:buNone/>
              <a:defRPr sz="127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E437B7A-8F31-45FC-B7BF-A82FB4493C2F}" type="datetime1">
              <a:rPr lang="en-US" smtClean="0"/>
              <a:t>3/22/2025</a:t>
            </a:fld>
            <a:endParaRPr lang="en-US"/>
          </a:p>
        </p:txBody>
      </p:sp>
      <p:sp>
        <p:nvSpPr>
          <p:cNvPr id="5" name="Rectangle 6"/>
          <p:cNvSpPr>
            <a:spLocks noGrp="1" noChangeArrowheads="1"/>
          </p:cNvSpPr>
          <p:nvPr>
            <p:ph type="sldNum" sz="quarter" idx="11"/>
          </p:nvPr>
        </p:nvSpPr>
        <p:spPr>
          <a:ln/>
        </p:spPr>
        <p:txBody>
          <a:bodyPr/>
          <a:lstStyle>
            <a:lvl1pPr>
              <a:defRPr/>
            </a:lvl1pPr>
          </a:lstStyle>
          <a:p>
            <a:fld id="{F0EF1813-C645-4581-9C8F-B01378F63767}"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1724422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99594" y="1309988"/>
            <a:ext cx="5078217" cy="5071523"/>
          </a:xfrm>
        </p:spPr>
        <p:txBody>
          <a:bodyPr/>
          <a:lstStyle>
            <a:lvl1pPr>
              <a:defRPr sz="2539"/>
            </a:lvl1pPr>
            <a:lvl2pPr>
              <a:defRPr sz="2176"/>
            </a:lvl2pPr>
            <a:lvl3pPr>
              <a:defRPr sz="1814"/>
            </a:lvl3pPr>
            <a:lvl4pPr>
              <a:defRPr sz="1632"/>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48926" y="1309988"/>
            <a:ext cx="5078218" cy="5071523"/>
          </a:xfrm>
        </p:spPr>
        <p:txBody>
          <a:bodyPr/>
          <a:lstStyle>
            <a:lvl1pPr>
              <a:defRPr sz="2539"/>
            </a:lvl1pPr>
            <a:lvl2pPr>
              <a:defRPr sz="2176"/>
            </a:lvl2pPr>
            <a:lvl3pPr>
              <a:defRPr sz="1814"/>
            </a:lvl3pPr>
            <a:lvl4pPr>
              <a:defRPr sz="1632"/>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C6548529-0F8C-40AD-BD99-69D3D79E34F1}" type="datetime1">
              <a:rPr lang="en-US" smtClean="0"/>
              <a:t>3/22/2025</a:t>
            </a:fld>
            <a:endParaRPr lang="en-US"/>
          </a:p>
        </p:txBody>
      </p:sp>
      <p:sp>
        <p:nvSpPr>
          <p:cNvPr id="6" name="Rectangle 6"/>
          <p:cNvSpPr>
            <a:spLocks noGrp="1" noChangeArrowheads="1"/>
          </p:cNvSpPr>
          <p:nvPr>
            <p:ph type="sldNum" sz="quarter" idx="11"/>
          </p:nvPr>
        </p:nvSpPr>
        <p:spPr>
          <a:ln/>
        </p:spPr>
        <p:txBody>
          <a:bodyPr/>
          <a:lstStyle>
            <a:lvl1pPr>
              <a:defRPr/>
            </a:lvl1pPr>
          </a:lstStyle>
          <a:p>
            <a:fld id="{7347A2A1-6D74-41B4-8E86-4035EFD422AB}"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6022261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4"/>
            <a:ext cx="10972800" cy="45351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4557"/>
            <a:ext cx="5386582" cy="640599"/>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Click to edit Master text styles</a:t>
            </a:r>
          </a:p>
        </p:txBody>
      </p:sp>
      <p:sp>
        <p:nvSpPr>
          <p:cNvPr id="4" name="Content Placeholder 3"/>
          <p:cNvSpPr>
            <a:spLocks noGrp="1"/>
          </p:cNvSpPr>
          <p:nvPr>
            <p:ph sz="half" idx="2"/>
          </p:nvPr>
        </p:nvSpPr>
        <p:spPr>
          <a:xfrm>
            <a:off x="609601" y="2175156"/>
            <a:ext cx="5386582" cy="3951555"/>
          </a:xfrm>
        </p:spPr>
        <p:txBody>
          <a:bodyPr/>
          <a:lstStyle>
            <a:lvl1pPr>
              <a:defRPr sz="2176"/>
            </a:lvl1pPr>
            <a:lvl2pPr>
              <a:defRPr sz="1814"/>
            </a:lvl2pPr>
            <a:lvl3pPr>
              <a:defRPr sz="1632"/>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036" y="1534557"/>
            <a:ext cx="5388364" cy="640599"/>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Click to edit Master text styles</a:t>
            </a:r>
          </a:p>
        </p:txBody>
      </p:sp>
      <p:sp>
        <p:nvSpPr>
          <p:cNvPr id="6" name="Content Placeholder 5"/>
          <p:cNvSpPr>
            <a:spLocks noGrp="1"/>
          </p:cNvSpPr>
          <p:nvPr>
            <p:ph sz="quarter" idx="4"/>
          </p:nvPr>
        </p:nvSpPr>
        <p:spPr>
          <a:xfrm>
            <a:off x="6194036" y="2175156"/>
            <a:ext cx="5388364" cy="3951555"/>
          </a:xfrm>
        </p:spPr>
        <p:txBody>
          <a:bodyPr/>
          <a:lstStyle>
            <a:lvl1pPr>
              <a:defRPr sz="2176"/>
            </a:lvl1pPr>
            <a:lvl2pPr>
              <a:defRPr sz="1814"/>
            </a:lvl2pPr>
            <a:lvl3pPr>
              <a:defRPr sz="1632"/>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6E6D01BD-83BC-4B67-831F-132B6950456A}" type="datetime1">
              <a:rPr lang="en-US" smtClean="0"/>
              <a:t>3/22/2025</a:t>
            </a:fld>
            <a:endParaRPr lang="en-US"/>
          </a:p>
        </p:txBody>
      </p:sp>
      <p:sp>
        <p:nvSpPr>
          <p:cNvPr id="8" name="Rectangle 6"/>
          <p:cNvSpPr>
            <a:spLocks noGrp="1" noChangeArrowheads="1"/>
          </p:cNvSpPr>
          <p:nvPr>
            <p:ph type="sldNum" sz="quarter" idx="11"/>
          </p:nvPr>
        </p:nvSpPr>
        <p:spPr>
          <a:ln/>
        </p:spPr>
        <p:txBody>
          <a:bodyPr/>
          <a:lstStyle>
            <a:lvl1pPr>
              <a:defRPr/>
            </a:lvl1pPr>
          </a:lstStyle>
          <a:p>
            <a:fld id="{17A20087-322C-4B4D-B3D6-7F719575BB47}" type="slidenum">
              <a:rPr lang="en-US"/>
              <a:pPr/>
              <a:t>‹#›</a:t>
            </a:fld>
            <a:endParaRPr lang="en-US"/>
          </a:p>
        </p:txBody>
      </p:sp>
      <p:sp>
        <p:nvSpPr>
          <p:cNvPr id="9"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1836202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52803AE-F1D1-4FA8-BFAF-FD9915BBAE50}" type="datetime1">
              <a:rPr lang="en-US" smtClean="0"/>
              <a:t>3/22/2025</a:t>
            </a:fld>
            <a:endParaRPr lang="en-US"/>
          </a:p>
        </p:txBody>
      </p:sp>
      <p:sp>
        <p:nvSpPr>
          <p:cNvPr id="4" name="Rectangle 6"/>
          <p:cNvSpPr>
            <a:spLocks noGrp="1" noChangeArrowheads="1"/>
          </p:cNvSpPr>
          <p:nvPr>
            <p:ph type="sldNum" sz="quarter" idx="11"/>
          </p:nvPr>
        </p:nvSpPr>
        <p:spPr>
          <a:ln/>
        </p:spPr>
        <p:txBody>
          <a:bodyPr/>
          <a:lstStyle>
            <a:lvl1pPr>
              <a:defRPr/>
            </a:lvl1pPr>
          </a:lstStyle>
          <a:p>
            <a:fld id="{C8C6FFB9-E933-48B1-98B2-2E15F659D261}" type="slidenum">
              <a:rPr lang="en-US"/>
              <a:pPr/>
              <a:t>‹#›</a:t>
            </a:fld>
            <a:endParaRPr lang="en-US"/>
          </a:p>
        </p:txBody>
      </p:sp>
      <p:sp>
        <p:nvSpPr>
          <p:cNvPr id="5"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141471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4A7D484F-08F3-4C11-B8BC-F43814AC69DD}" type="datetime1">
              <a:rPr lang="en-US" smtClean="0"/>
              <a:t>3/22/2025</a:t>
            </a:fld>
            <a:endParaRPr lang="en-US"/>
          </a:p>
        </p:txBody>
      </p:sp>
      <p:sp>
        <p:nvSpPr>
          <p:cNvPr id="3" name="Rectangle 6"/>
          <p:cNvSpPr>
            <a:spLocks noGrp="1" noChangeArrowheads="1"/>
          </p:cNvSpPr>
          <p:nvPr>
            <p:ph type="sldNum" sz="quarter" idx="11"/>
          </p:nvPr>
        </p:nvSpPr>
        <p:spPr>
          <a:ln/>
        </p:spPr>
        <p:txBody>
          <a:bodyPr/>
          <a:lstStyle>
            <a:lvl1pPr>
              <a:defRPr/>
            </a:lvl1pPr>
          </a:lstStyle>
          <a:p>
            <a:fld id="{A3976C26-DD85-4C44-BEB2-0AC74DD9FD30}" type="slidenum">
              <a:rPr lang="en-US"/>
              <a:pPr/>
              <a:t>‹#›</a:t>
            </a:fld>
            <a:endParaRPr lang="en-US"/>
          </a:p>
        </p:txBody>
      </p:sp>
      <p:sp>
        <p:nvSpPr>
          <p:cNvPr id="4"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0831923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93284"/>
            <a:ext cx="4010526" cy="341945"/>
          </a:xfrm>
        </p:spPr>
        <p:txBody>
          <a:bodyPr anchor="b"/>
          <a:lstStyle>
            <a:lvl1pPr algn="l">
              <a:defRPr sz="1814" b="1"/>
            </a:lvl1pPr>
          </a:lstStyle>
          <a:p>
            <a:r>
              <a:rPr lang="en-US"/>
              <a:t>Click to edit Master title style</a:t>
            </a:r>
          </a:p>
        </p:txBody>
      </p:sp>
      <p:sp>
        <p:nvSpPr>
          <p:cNvPr id="3" name="Content Placeholder 2"/>
          <p:cNvSpPr>
            <a:spLocks noGrp="1"/>
          </p:cNvSpPr>
          <p:nvPr>
            <p:ph idx="1"/>
          </p:nvPr>
        </p:nvSpPr>
        <p:spPr>
          <a:xfrm>
            <a:off x="4766288" y="273515"/>
            <a:ext cx="6816112" cy="5853196"/>
          </a:xfrm>
        </p:spPr>
        <p:txBody>
          <a:bodyPr/>
          <a:lstStyle>
            <a:lvl1pPr>
              <a:defRPr sz="2902"/>
            </a:lvl1pPr>
            <a:lvl2pPr>
              <a:defRPr sz="2539"/>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228"/>
            <a:ext cx="4010526" cy="4691482"/>
          </a:xfrm>
        </p:spPr>
        <p:txBody>
          <a:bodyPr/>
          <a:lstStyle>
            <a:lvl1pPr marL="0" indent="0">
              <a:buNone/>
              <a:defRPr sz="1270"/>
            </a:lvl1pPr>
            <a:lvl2pPr marL="414589" indent="0">
              <a:buNone/>
              <a:defRPr sz="1088"/>
            </a:lvl2pPr>
            <a:lvl3pPr marL="829178" indent="0">
              <a:buNone/>
              <a:defRPr sz="907"/>
            </a:lvl3pPr>
            <a:lvl4pPr marL="1243767" indent="0">
              <a:buNone/>
              <a:defRPr sz="816"/>
            </a:lvl4pPr>
            <a:lvl5pPr marL="1658356" indent="0">
              <a:buNone/>
              <a:defRPr sz="816"/>
            </a:lvl5pPr>
            <a:lvl6pPr marL="2072945" indent="0">
              <a:buNone/>
              <a:defRPr sz="816"/>
            </a:lvl6pPr>
            <a:lvl7pPr marL="2487534" indent="0">
              <a:buNone/>
              <a:defRPr sz="816"/>
            </a:lvl7pPr>
            <a:lvl8pPr marL="2902123" indent="0">
              <a:buNone/>
              <a:defRPr sz="816"/>
            </a:lvl8pPr>
            <a:lvl9pPr marL="3316712" indent="0">
              <a:buNone/>
              <a:defRPr sz="81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AB9ED58-5EF3-442D-8A87-A70B7F2EEBE2}" type="datetime1">
              <a:rPr lang="en-US" smtClean="0"/>
              <a:t>3/22/2025</a:t>
            </a:fld>
            <a:endParaRPr lang="en-US"/>
          </a:p>
        </p:txBody>
      </p:sp>
      <p:sp>
        <p:nvSpPr>
          <p:cNvPr id="6" name="Rectangle 6"/>
          <p:cNvSpPr>
            <a:spLocks noGrp="1" noChangeArrowheads="1"/>
          </p:cNvSpPr>
          <p:nvPr>
            <p:ph type="sldNum" sz="quarter" idx="11"/>
          </p:nvPr>
        </p:nvSpPr>
        <p:spPr>
          <a:ln/>
        </p:spPr>
        <p:txBody>
          <a:bodyPr/>
          <a:lstStyle>
            <a:lvl1pPr>
              <a:defRPr/>
            </a:lvl1pPr>
          </a:lstStyle>
          <a:p>
            <a:fld id="{ECC4EFDA-893F-4D4F-8DCA-95BC9748B36B}"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9704672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274" y="5024685"/>
            <a:ext cx="7315200" cy="341945"/>
          </a:xfrm>
        </p:spPr>
        <p:txBody>
          <a:bodyPr anchor="b"/>
          <a:lstStyle>
            <a:lvl1pPr algn="l">
              <a:defRPr sz="1814" b="1"/>
            </a:lvl1pPr>
          </a:lstStyle>
          <a:p>
            <a:r>
              <a:rPr lang="en-US"/>
              <a:t>Click to edit Master title style</a:t>
            </a:r>
          </a:p>
        </p:txBody>
      </p:sp>
      <p:sp>
        <p:nvSpPr>
          <p:cNvPr id="3" name="Picture Placeholder 2"/>
          <p:cNvSpPr>
            <a:spLocks noGrp="1"/>
          </p:cNvSpPr>
          <p:nvPr>
            <p:ph type="pic" idx="1"/>
          </p:nvPr>
        </p:nvSpPr>
        <p:spPr>
          <a:xfrm>
            <a:off x="2390274" y="613247"/>
            <a:ext cx="7315200" cy="4114224"/>
          </a:xfrm>
        </p:spPr>
        <p:txBody>
          <a:bodyPr/>
          <a:lstStyle>
            <a:lvl1pPr marL="0" indent="0">
              <a:buNone/>
              <a:defRPr sz="2902"/>
            </a:lvl1pPr>
            <a:lvl2pPr marL="414589" indent="0">
              <a:buNone/>
              <a:defRPr sz="2539"/>
            </a:lvl2pPr>
            <a:lvl3pPr marL="829178" indent="0">
              <a:buNone/>
              <a:defRPr sz="2176"/>
            </a:lvl3pPr>
            <a:lvl4pPr marL="1243767" indent="0">
              <a:buNone/>
              <a:defRPr sz="1814"/>
            </a:lvl4pPr>
            <a:lvl5pPr marL="1658356" indent="0">
              <a:buNone/>
              <a:defRPr sz="1814"/>
            </a:lvl5pPr>
            <a:lvl6pPr marL="2072945" indent="0">
              <a:buNone/>
              <a:defRPr sz="1814"/>
            </a:lvl6pPr>
            <a:lvl7pPr marL="2487534" indent="0">
              <a:buNone/>
              <a:defRPr sz="1814"/>
            </a:lvl7pPr>
            <a:lvl8pPr marL="2902123" indent="0">
              <a:buNone/>
              <a:defRPr sz="1814"/>
            </a:lvl8pPr>
            <a:lvl9pPr marL="3316712" indent="0">
              <a:buNone/>
              <a:defRPr sz="1814"/>
            </a:lvl9pPr>
          </a:lstStyle>
          <a:p>
            <a:pPr lvl="0"/>
            <a:endParaRPr lang="en-US" noProof="0"/>
          </a:p>
        </p:txBody>
      </p:sp>
      <p:sp>
        <p:nvSpPr>
          <p:cNvPr id="4" name="Text Placeholder 3"/>
          <p:cNvSpPr>
            <a:spLocks noGrp="1"/>
          </p:cNvSpPr>
          <p:nvPr>
            <p:ph type="body" sz="half" idx="2"/>
          </p:nvPr>
        </p:nvSpPr>
        <p:spPr>
          <a:xfrm>
            <a:off x="2390274" y="5366630"/>
            <a:ext cx="7315200" cy="806146"/>
          </a:xfrm>
        </p:spPr>
        <p:txBody>
          <a:bodyPr/>
          <a:lstStyle>
            <a:lvl1pPr marL="0" indent="0">
              <a:buNone/>
              <a:defRPr sz="1270"/>
            </a:lvl1pPr>
            <a:lvl2pPr marL="414589" indent="0">
              <a:buNone/>
              <a:defRPr sz="1088"/>
            </a:lvl2pPr>
            <a:lvl3pPr marL="829178" indent="0">
              <a:buNone/>
              <a:defRPr sz="907"/>
            </a:lvl3pPr>
            <a:lvl4pPr marL="1243767" indent="0">
              <a:buNone/>
              <a:defRPr sz="816"/>
            </a:lvl4pPr>
            <a:lvl5pPr marL="1658356" indent="0">
              <a:buNone/>
              <a:defRPr sz="816"/>
            </a:lvl5pPr>
            <a:lvl6pPr marL="2072945" indent="0">
              <a:buNone/>
              <a:defRPr sz="816"/>
            </a:lvl6pPr>
            <a:lvl7pPr marL="2487534" indent="0">
              <a:buNone/>
              <a:defRPr sz="816"/>
            </a:lvl7pPr>
            <a:lvl8pPr marL="2902123" indent="0">
              <a:buNone/>
              <a:defRPr sz="816"/>
            </a:lvl8pPr>
            <a:lvl9pPr marL="3316712" indent="0">
              <a:buNone/>
              <a:defRPr sz="81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47A0C5E-F8B5-48D1-B4C5-D52CAF10757C}" type="datetime1">
              <a:rPr lang="en-US" smtClean="0"/>
              <a:t>3/22/2025</a:t>
            </a:fld>
            <a:endParaRPr lang="en-US"/>
          </a:p>
        </p:txBody>
      </p:sp>
      <p:sp>
        <p:nvSpPr>
          <p:cNvPr id="6" name="Rectangle 6"/>
          <p:cNvSpPr>
            <a:spLocks noGrp="1" noChangeArrowheads="1"/>
          </p:cNvSpPr>
          <p:nvPr>
            <p:ph type="sldNum" sz="quarter" idx="11"/>
          </p:nvPr>
        </p:nvSpPr>
        <p:spPr>
          <a:ln/>
        </p:spPr>
        <p:txBody>
          <a:bodyPr/>
          <a:lstStyle>
            <a:lvl1pPr>
              <a:defRPr/>
            </a:lvl1pPr>
          </a:lstStyle>
          <a:p>
            <a:fld id="{0AA21F27-7159-421E-8224-42D9A8248678}"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8417804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199594" y="1309988"/>
            <a:ext cx="10327551" cy="50715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7" name="Rectangle 2"/>
          <p:cNvSpPr>
            <a:spLocks noGrp="1" noChangeArrowheads="1"/>
          </p:cNvSpPr>
          <p:nvPr>
            <p:ph type="title"/>
          </p:nvPr>
        </p:nvSpPr>
        <p:spPr bwMode="auto">
          <a:xfrm>
            <a:off x="23172" y="256240"/>
            <a:ext cx="11512884" cy="453514"/>
          </a:xfrm>
          <a:prstGeom prst="rect">
            <a:avLst/>
          </a:prstGeom>
          <a:solidFill>
            <a:schemeClr val="bg2"/>
          </a:solidFill>
          <a:ln w="36830">
            <a:solidFill>
              <a:schemeClr val="bg2"/>
            </a:solidFill>
            <a:miter lim="800000"/>
            <a:headEnd/>
            <a:tailEnd/>
          </a:ln>
        </p:spPr>
        <p:txBody>
          <a:bodyPr vert="horz" wrap="square" lIns="994550" tIns="62159" rIns="0" bIns="0" numCol="1" anchor="t" anchorCtr="0" compatLnSpc="1">
            <a:prstTxWarp prst="textNoShape">
              <a:avLst/>
            </a:prstTxWarp>
            <a:spAutoFit/>
          </a:bodyPr>
          <a:lstStyle/>
          <a:p>
            <a:pPr lvl="0"/>
            <a:r>
              <a:rPr lang="en-US"/>
              <a:t>Click to edit Master title style</a:t>
            </a:r>
          </a:p>
        </p:txBody>
      </p:sp>
      <p:sp>
        <p:nvSpPr>
          <p:cNvPr id="25" name="Rectangle 4"/>
          <p:cNvSpPr>
            <a:spLocks noGrp="1" noChangeArrowheads="1"/>
          </p:cNvSpPr>
          <p:nvPr>
            <p:ph type="dt" sz="half" idx="2"/>
          </p:nvPr>
        </p:nvSpPr>
        <p:spPr bwMode="auto">
          <a:xfrm>
            <a:off x="9491579" y="6466444"/>
            <a:ext cx="1438442" cy="323898"/>
          </a:xfrm>
          <a:prstGeom prst="rect">
            <a:avLst/>
          </a:prstGeom>
          <a:noFill/>
          <a:ln w="9525">
            <a:noFill/>
            <a:miter lim="800000"/>
            <a:headEnd/>
            <a:tailEnd/>
          </a:ln>
        </p:spPr>
        <p:txBody>
          <a:bodyPr vert="horz" wrap="none" lIns="0" tIns="0" rIns="0" bIns="52628" numCol="1" anchor="t" anchorCtr="0" compatLnSpc="1">
            <a:prstTxWarp prst="textNoShape">
              <a:avLst/>
            </a:prstTxWarp>
          </a:bodyPr>
          <a:lstStyle>
            <a:lvl1pPr algn="ctr">
              <a:defRPr sz="816"/>
            </a:lvl1pPr>
          </a:lstStyle>
          <a:p>
            <a:fld id="{51EE0974-E05F-4973-8552-C154A8FF8BE9}" type="datetime1">
              <a:rPr lang="en-US" smtClean="0"/>
              <a:t>3/22/2025</a:t>
            </a:fld>
            <a:endParaRPr lang="en-US"/>
          </a:p>
        </p:txBody>
      </p:sp>
      <p:sp>
        <p:nvSpPr>
          <p:cNvPr id="24" name="Rectangle 6"/>
          <p:cNvSpPr>
            <a:spLocks noGrp="1" noChangeArrowheads="1"/>
          </p:cNvSpPr>
          <p:nvPr>
            <p:ph type="sldNum" sz="quarter" idx="4"/>
          </p:nvPr>
        </p:nvSpPr>
        <p:spPr bwMode="auto">
          <a:xfrm>
            <a:off x="11165305" y="6466444"/>
            <a:ext cx="356491" cy="169866"/>
          </a:xfrm>
          <a:prstGeom prst="rect">
            <a:avLst/>
          </a:prstGeom>
          <a:noFill/>
          <a:ln w="9525">
            <a:noFill/>
            <a:miter lim="800000"/>
            <a:headEnd/>
            <a:tailEnd/>
          </a:ln>
        </p:spPr>
        <p:txBody>
          <a:bodyPr vert="horz" wrap="none" lIns="0" tIns="0" rIns="0" bIns="52628" numCol="1" anchor="b" anchorCtr="0" compatLnSpc="1">
            <a:prstTxWarp prst="textNoShape">
              <a:avLst/>
            </a:prstTxWarp>
          </a:bodyPr>
          <a:lstStyle>
            <a:lvl1pPr algn="r">
              <a:defRPr sz="907"/>
            </a:lvl1pPr>
          </a:lstStyle>
          <a:p>
            <a:fld id="{CC1DDA6C-451E-4BF1-AE59-FA63DBFDBDCD}" type="slidenum">
              <a:rPr lang="en-US"/>
              <a:pPr/>
              <a:t>‹#›</a:t>
            </a:fld>
            <a:endParaRPr lang="en-US"/>
          </a:p>
        </p:txBody>
      </p:sp>
      <p:sp>
        <p:nvSpPr>
          <p:cNvPr id="38920" name="Rectangle 8"/>
          <p:cNvSpPr>
            <a:spLocks noGrp="1" noChangeArrowheads="1"/>
          </p:cNvSpPr>
          <p:nvPr>
            <p:ph type="ftr" sz="quarter" idx="3"/>
          </p:nvPr>
        </p:nvSpPr>
        <p:spPr bwMode="auto">
          <a:xfrm>
            <a:off x="4217291" y="6466444"/>
            <a:ext cx="3358147" cy="323898"/>
          </a:xfrm>
          <a:prstGeom prst="rect">
            <a:avLst/>
          </a:prstGeom>
          <a:noFill/>
          <a:ln w="9525">
            <a:noFill/>
            <a:miter lim="800000"/>
            <a:headEnd/>
            <a:tailEnd/>
          </a:ln>
          <a:effectLst/>
        </p:spPr>
        <p:txBody>
          <a:bodyPr vert="horz" wrap="square" lIns="0" tIns="0" rIns="0" bIns="52628" numCol="1" anchor="t" anchorCtr="0" compatLnSpc="1">
            <a:prstTxWarp prst="textNoShape">
              <a:avLst/>
            </a:prstTxWarp>
          </a:bodyPr>
          <a:lstStyle>
            <a:lvl1pPr>
              <a:defRPr sz="816"/>
            </a:lvl1pPr>
          </a:lstStyle>
          <a:p>
            <a:r>
              <a:rPr lang="en-US"/>
              <a:t> </a:t>
            </a:r>
          </a:p>
        </p:txBody>
      </p:sp>
    </p:spTree>
    <p:extLst>
      <p:ext uri="{BB962C8B-B14F-4D97-AF65-F5344CB8AC3E}">
        <p14:creationId xmlns:p14="http://schemas.microsoft.com/office/powerpoint/2010/main" val="1182573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sldNum="0" hdr="0" dt="0"/>
  <p:txStyles>
    <p:titleStyle>
      <a:lvl1pPr algn="l" defTabSz="954419" rtl="0" eaLnBrk="0" fontAlgn="base" hangingPunct="0">
        <a:spcBef>
          <a:spcPct val="0"/>
        </a:spcBef>
        <a:spcAft>
          <a:spcPct val="0"/>
        </a:spcAft>
        <a:defRPr sz="2539">
          <a:solidFill>
            <a:schemeClr val="tx2"/>
          </a:solidFill>
          <a:latin typeface="+mj-lt"/>
          <a:ea typeface="ＭＳ Ｐゴシック" pitchFamily="-110" charset="-128"/>
          <a:cs typeface="+mj-cs"/>
        </a:defRPr>
      </a:lvl1pPr>
      <a:lvl2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2pPr>
      <a:lvl3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3pPr>
      <a:lvl4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4pPr>
      <a:lvl5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5pPr>
      <a:lvl6pPr marL="414589" algn="l" defTabSz="954419" rtl="0" fontAlgn="base">
        <a:spcBef>
          <a:spcPct val="0"/>
        </a:spcBef>
        <a:spcAft>
          <a:spcPct val="0"/>
        </a:spcAft>
        <a:defRPr sz="2539">
          <a:solidFill>
            <a:schemeClr val="tx2"/>
          </a:solidFill>
          <a:latin typeface="Futura Medium" pitchFamily="2" charset="0"/>
        </a:defRPr>
      </a:lvl6pPr>
      <a:lvl7pPr marL="829178" algn="l" defTabSz="954419" rtl="0" fontAlgn="base">
        <a:spcBef>
          <a:spcPct val="0"/>
        </a:spcBef>
        <a:spcAft>
          <a:spcPct val="0"/>
        </a:spcAft>
        <a:defRPr sz="2539">
          <a:solidFill>
            <a:schemeClr val="tx2"/>
          </a:solidFill>
          <a:latin typeface="Futura Medium" pitchFamily="2" charset="0"/>
        </a:defRPr>
      </a:lvl7pPr>
      <a:lvl8pPr marL="1243767" algn="l" defTabSz="954419" rtl="0" fontAlgn="base">
        <a:spcBef>
          <a:spcPct val="0"/>
        </a:spcBef>
        <a:spcAft>
          <a:spcPct val="0"/>
        </a:spcAft>
        <a:defRPr sz="2539">
          <a:solidFill>
            <a:schemeClr val="tx2"/>
          </a:solidFill>
          <a:latin typeface="Futura Medium" pitchFamily="2" charset="0"/>
        </a:defRPr>
      </a:lvl8pPr>
      <a:lvl9pPr marL="1658356" algn="l" defTabSz="954419" rtl="0" fontAlgn="base">
        <a:spcBef>
          <a:spcPct val="0"/>
        </a:spcBef>
        <a:spcAft>
          <a:spcPct val="0"/>
        </a:spcAft>
        <a:defRPr sz="2539">
          <a:solidFill>
            <a:schemeClr val="tx2"/>
          </a:solidFill>
          <a:latin typeface="Futura Medium" pitchFamily="2" charset="0"/>
        </a:defRPr>
      </a:lvl9pPr>
    </p:titleStyle>
    <p:bodyStyle>
      <a:lvl1pPr marL="296546" indent="-296546" algn="l" defTabSz="954419" rtl="0" eaLnBrk="0" fontAlgn="base" hangingPunct="0">
        <a:lnSpc>
          <a:spcPct val="120000"/>
        </a:lnSpc>
        <a:spcBef>
          <a:spcPct val="0"/>
        </a:spcBef>
        <a:spcAft>
          <a:spcPts val="624"/>
        </a:spcAft>
        <a:buClr>
          <a:schemeClr val="tx2"/>
        </a:buClr>
        <a:buSzPct val="75000"/>
        <a:buFont typeface="Wingdings" pitchFamily="-110" charset="2"/>
        <a:buChar char="n"/>
        <a:defRPr sz="2086">
          <a:solidFill>
            <a:schemeClr val="tx1"/>
          </a:solidFill>
          <a:latin typeface="+mn-lt"/>
          <a:ea typeface="ＭＳ Ｐゴシック" pitchFamily="-110" charset="-128"/>
          <a:cs typeface="+mn-cs"/>
        </a:defRPr>
      </a:lvl1pPr>
      <a:lvl2pPr marL="594533" indent="-201536" algn="l" defTabSz="954419" rtl="0" eaLnBrk="0" fontAlgn="base" hangingPunct="0">
        <a:lnSpc>
          <a:spcPct val="120000"/>
        </a:lnSpc>
        <a:spcBef>
          <a:spcPct val="0"/>
        </a:spcBef>
        <a:spcAft>
          <a:spcPts val="624"/>
        </a:spcAft>
        <a:buSzPct val="75000"/>
        <a:buFont typeface="Wingdings" pitchFamily="-110" charset="2"/>
        <a:buChar char="n"/>
        <a:defRPr sz="2086">
          <a:solidFill>
            <a:schemeClr val="tx1"/>
          </a:solidFill>
          <a:latin typeface="+mn-lt"/>
          <a:ea typeface="ＭＳ Ｐゴシック" pitchFamily="-110" charset="-128"/>
        </a:defRPr>
      </a:lvl2pPr>
      <a:lvl3pPr marL="994726" indent="-194339" algn="l" defTabSz="954419" rtl="0" eaLnBrk="0" fontAlgn="base" hangingPunct="0">
        <a:lnSpc>
          <a:spcPct val="120000"/>
        </a:lnSpc>
        <a:spcBef>
          <a:spcPct val="0"/>
        </a:spcBef>
        <a:spcAft>
          <a:spcPts val="624"/>
        </a:spcAft>
        <a:buSzPct val="75000"/>
        <a:buFont typeface="Wingdings" pitchFamily="-110" charset="2"/>
        <a:buChar char="n"/>
        <a:defRPr>
          <a:solidFill>
            <a:schemeClr val="tx1"/>
          </a:solidFill>
          <a:latin typeface="+mn-lt"/>
          <a:ea typeface="ＭＳ Ｐゴシック" pitchFamily="-110" charset="-128"/>
        </a:defRPr>
      </a:lvl3pPr>
      <a:lvl4pPr marL="1381963" indent="-188581" algn="l" defTabSz="954419" rtl="0" eaLnBrk="0" fontAlgn="base" hangingPunct="0">
        <a:lnSpc>
          <a:spcPct val="120000"/>
        </a:lnSpc>
        <a:spcBef>
          <a:spcPct val="0"/>
        </a:spcBef>
        <a:spcAft>
          <a:spcPts val="624"/>
        </a:spcAft>
        <a:buSzPct val="75000"/>
        <a:buFont typeface="Wingdings" pitchFamily="-110" charset="2"/>
        <a:buChar char="n"/>
        <a:defRPr sz="1270">
          <a:solidFill>
            <a:schemeClr val="tx1"/>
          </a:solidFill>
          <a:latin typeface="+mn-lt"/>
          <a:ea typeface="ＭＳ Ｐゴシック" pitchFamily="-110" charset="-128"/>
        </a:defRPr>
      </a:lvl4pPr>
      <a:lvl5pPr marL="2147801" indent="-238964" algn="l" defTabSz="954419" rtl="0" eaLnBrk="0" fontAlgn="base" hangingPunct="0">
        <a:spcBef>
          <a:spcPct val="20000"/>
        </a:spcBef>
        <a:spcAft>
          <a:spcPct val="0"/>
        </a:spcAft>
        <a:buFont typeface="Arial" charset="0"/>
        <a:buChar char="»"/>
        <a:defRPr sz="2086">
          <a:solidFill>
            <a:schemeClr val="tx1"/>
          </a:solidFill>
          <a:latin typeface="+mn-lt"/>
          <a:ea typeface="ＭＳ Ｐゴシック" pitchFamily="-110" charset="-128"/>
        </a:defRPr>
      </a:lvl5pPr>
      <a:lvl6pPr marL="2562390" indent="-238964" algn="l" defTabSz="954419" rtl="0" fontAlgn="base">
        <a:spcBef>
          <a:spcPct val="20000"/>
        </a:spcBef>
        <a:spcAft>
          <a:spcPct val="0"/>
        </a:spcAft>
        <a:buFont typeface="Arial" pitchFamily="34" charset="0"/>
        <a:buChar char="»"/>
        <a:defRPr sz="2086">
          <a:solidFill>
            <a:schemeClr val="tx1"/>
          </a:solidFill>
          <a:latin typeface="+mn-lt"/>
        </a:defRPr>
      </a:lvl6pPr>
      <a:lvl7pPr marL="2976979" indent="-238964" algn="l" defTabSz="954419" rtl="0" fontAlgn="base">
        <a:spcBef>
          <a:spcPct val="20000"/>
        </a:spcBef>
        <a:spcAft>
          <a:spcPct val="0"/>
        </a:spcAft>
        <a:buFont typeface="Arial" pitchFamily="34" charset="0"/>
        <a:buChar char="»"/>
        <a:defRPr sz="2086">
          <a:solidFill>
            <a:schemeClr val="tx1"/>
          </a:solidFill>
          <a:latin typeface="+mn-lt"/>
        </a:defRPr>
      </a:lvl7pPr>
      <a:lvl8pPr marL="3391568" indent="-238964" algn="l" defTabSz="954419" rtl="0" fontAlgn="base">
        <a:spcBef>
          <a:spcPct val="20000"/>
        </a:spcBef>
        <a:spcAft>
          <a:spcPct val="0"/>
        </a:spcAft>
        <a:buFont typeface="Arial" pitchFamily="34" charset="0"/>
        <a:buChar char="»"/>
        <a:defRPr sz="2086">
          <a:solidFill>
            <a:schemeClr val="tx1"/>
          </a:solidFill>
          <a:latin typeface="+mn-lt"/>
        </a:defRPr>
      </a:lvl8pPr>
      <a:lvl9pPr marL="3806157" indent="-238964" algn="l" defTabSz="954419" rtl="0" fontAlgn="base">
        <a:spcBef>
          <a:spcPct val="20000"/>
        </a:spcBef>
        <a:spcAft>
          <a:spcPct val="0"/>
        </a:spcAft>
        <a:buFont typeface="Arial" pitchFamily="34" charset="0"/>
        <a:buChar char="»"/>
        <a:defRPr sz="2086">
          <a:solidFill>
            <a:schemeClr val="tx1"/>
          </a:solidFill>
          <a:latin typeface="+mn-lt"/>
        </a:defRPr>
      </a:lvl9pPr>
    </p:bodyStyle>
    <p:otherStyle>
      <a:defPPr>
        <a:defRPr lang="en-US"/>
      </a:defPPr>
      <a:lvl1pPr marL="0" algn="l" defTabSz="829178" rtl="0" eaLnBrk="1" latinLnBrk="0" hangingPunct="1">
        <a:defRPr sz="1632" kern="1200">
          <a:solidFill>
            <a:schemeClr val="tx1"/>
          </a:solidFill>
          <a:latin typeface="+mn-lt"/>
          <a:ea typeface="+mn-ea"/>
          <a:cs typeface="+mn-cs"/>
        </a:defRPr>
      </a:lvl1pPr>
      <a:lvl2pPr marL="414589" algn="l" defTabSz="829178" rtl="0" eaLnBrk="1" latinLnBrk="0" hangingPunct="1">
        <a:defRPr sz="1632" kern="1200">
          <a:solidFill>
            <a:schemeClr val="tx1"/>
          </a:solidFill>
          <a:latin typeface="+mn-lt"/>
          <a:ea typeface="+mn-ea"/>
          <a:cs typeface="+mn-cs"/>
        </a:defRPr>
      </a:lvl2pPr>
      <a:lvl3pPr marL="829178" algn="l" defTabSz="829178" rtl="0" eaLnBrk="1" latinLnBrk="0" hangingPunct="1">
        <a:defRPr sz="1632" kern="1200">
          <a:solidFill>
            <a:schemeClr val="tx1"/>
          </a:solidFill>
          <a:latin typeface="+mn-lt"/>
          <a:ea typeface="+mn-ea"/>
          <a:cs typeface="+mn-cs"/>
        </a:defRPr>
      </a:lvl3pPr>
      <a:lvl4pPr marL="1243767" algn="l" defTabSz="829178" rtl="0" eaLnBrk="1" latinLnBrk="0" hangingPunct="1">
        <a:defRPr sz="1632" kern="1200">
          <a:solidFill>
            <a:schemeClr val="tx1"/>
          </a:solidFill>
          <a:latin typeface="+mn-lt"/>
          <a:ea typeface="+mn-ea"/>
          <a:cs typeface="+mn-cs"/>
        </a:defRPr>
      </a:lvl4pPr>
      <a:lvl5pPr marL="1658356" algn="l" defTabSz="829178" rtl="0" eaLnBrk="1" latinLnBrk="0" hangingPunct="1">
        <a:defRPr sz="1632" kern="1200">
          <a:solidFill>
            <a:schemeClr val="tx1"/>
          </a:solidFill>
          <a:latin typeface="+mn-lt"/>
          <a:ea typeface="+mn-ea"/>
          <a:cs typeface="+mn-cs"/>
        </a:defRPr>
      </a:lvl5pPr>
      <a:lvl6pPr marL="2072945" algn="l" defTabSz="829178" rtl="0" eaLnBrk="1" latinLnBrk="0" hangingPunct="1">
        <a:defRPr sz="1632" kern="1200">
          <a:solidFill>
            <a:schemeClr val="tx1"/>
          </a:solidFill>
          <a:latin typeface="+mn-lt"/>
          <a:ea typeface="+mn-ea"/>
          <a:cs typeface="+mn-cs"/>
        </a:defRPr>
      </a:lvl6pPr>
      <a:lvl7pPr marL="2487534" algn="l" defTabSz="829178" rtl="0" eaLnBrk="1" latinLnBrk="0" hangingPunct="1">
        <a:defRPr sz="1632" kern="1200">
          <a:solidFill>
            <a:schemeClr val="tx1"/>
          </a:solidFill>
          <a:latin typeface="+mn-lt"/>
          <a:ea typeface="+mn-ea"/>
          <a:cs typeface="+mn-cs"/>
        </a:defRPr>
      </a:lvl7pPr>
      <a:lvl8pPr marL="2902123" algn="l" defTabSz="829178" rtl="0" eaLnBrk="1" latinLnBrk="0" hangingPunct="1">
        <a:defRPr sz="1632" kern="1200">
          <a:solidFill>
            <a:schemeClr val="tx1"/>
          </a:solidFill>
          <a:latin typeface="+mn-lt"/>
          <a:ea typeface="+mn-ea"/>
          <a:cs typeface="+mn-cs"/>
        </a:defRPr>
      </a:lvl8pPr>
      <a:lvl9pPr marL="3316712" algn="l" defTabSz="82917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A216E21-98E6-4655-9518-3FF738EBBED3}"/>
              </a:ext>
            </a:extLst>
          </p:cNvPr>
          <p:cNvSpPr>
            <a:spLocks noGrp="1"/>
          </p:cNvSpPr>
          <p:nvPr>
            <p:ph type="ftr" sz="quarter" idx="3"/>
          </p:nvPr>
        </p:nvSpPr>
        <p:spPr/>
        <p:txBody>
          <a:bodyPr/>
          <a:lstStyle/>
          <a:p>
            <a:pPr>
              <a:defRPr/>
            </a:pPr>
            <a:r>
              <a:rPr lang="en-GB" dirty="0"/>
              <a:t> </a:t>
            </a:r>
          </a:p>
        </p:txBody>
      </p:sp>
      <p:sp>
        <p:nvSpPr>
          <p:cNvPr id="8" name="Title 1">
            <a:extLst>
              <a:ext uri="{FF2B5EF4-FFF2-40B4-BE49-F238E27FC236}">
                <a16:creationId xmlns:a16="http://schemas.microsoft.com/office/drawing/2014/main" id="{816F1AD0-3A4C-4567-B5F4-5A39EF1EC1C5}"/>
              </a:ext>
            </a:extLst>
          </p:cNvPr>
          <p:cNvSpPr>
            <a:spLocks noGrp="1"/>
          </p:cNvSpPr>
          <p:nvPr>
            <p:ph type="title"/>
          </p:nvPr>
        </p:nvSpPr>
        <p:spPr>
          <a:xfrm>
            <a:off x="507999" y="66561"/>
            <a:ext cx="11141076" cy="457200"/>
          </a:xfrm>
        </p:spPr>
        <p:txBody>
          <a:bodyPr>
            <a:normAutofit fontScale="90000"/>
          </a:bodyPr>
          <a:lstStyle/>
          <a:p>
            <a:pPr algn="ctr">
              <a:defRPr/>
            </a:pPr>
            <a:br>
              <a:rPr lang="en-US" sz="1400" b="1" strike="sngStrike" dirty="0">
                <a:latin typeface="Futura Medium" panose="00000400000000000000" pitchFamily="2" charset="0"/>
              </a:rPr>
            </a:br>
            <a:r>
              <a:rPr lang="en-US" sz="1800" dirty="0">
                <a:effectLst/>
              </a:rPr>
              <a:t>SPDC Inspection Optimization &amp; Monitoring  Improvement</a:t>
            </a:r>
            <a:endParaRPr lang="en-US" sz="1800" b="1" dirty="0">
              <a:latin typeface="Futura Medium" panose="00000400000000000000" pitchFamily="2" charset="0"/>
            </a:endParaRPr>
          </a:p>
        </p:txBody>
      </p:sp>
      <p:sp>
        <p:nvSpPr>
          <p:cNvPr id="11" name="Text Placeholder 2">
            <a:extLst>
              <a:ext uri="{FF2B5EF4-FFF2-40B4-BE49-F238E27FC236}">
                <a16:creationId xmlns:a16="http://schemas.microsoft.com/office/drawing/2014/main" id="{9FF54BA4-34AB-4A78-B1FF-2D729FEEF574}"/>
              </a:ext>
            </a:extLst>
          </p:cNvPr>
          <p:cNvSpPr txBox="1">
            <a:spLocks/>
          </p:cNvSpPr>
          <p:nvPr/>
        </p:nvSpPr>
        <p:spPr>
          <a:xfrm>
            <a:off x="507999" y="560167"/>
            <a:ext cx="11141076" cy="2228527"/>
          </a:xfrm>
          <a:prstGeom prst="rect">
            <a:avLst/>
          </a:prstGeom>
          <a:solidFill>
            <a:schemeClr val="bg1">
              <a:lumMod val="95000"/>
            </a:schemeClr>
          </a:solidFill>
          <a:ln>
            <a:solidFill>
              <a:schemeClr val="tx1">
                <a:lumMod val="75000"/>
              </a:schemeClr>
            </a:solidFill>
          </a:ln>
        </p:spPr>
        <p:txBody>
          <a:bodyPr/>
          <a:lstStyle/>
          <a:p>
            <a:r>
              <a:rPr lang="en-GB" sz="1200" b="1" u="sng" dirty="0">
                <a:solidFill>
                  <a:schemeClr val="accent4">
                    <a:lumMod val="50000"/>
                  </a:schemeClr>
                </a:solidFill>
                <a:latin typeface="Segoe Sans"/>
              </a:rPr>
              <a:t>Business Case:</a:t>
            </a:r>
          </a:p>
          <a:p>
            <a:pPr algn="l"/>
            <a:r>
              <a:rPr lang="en-US" sz="1200" b="0" i="0" dirty="0">
                <a:solidFill>
                  <a:schemeClr val="accent4">
                    <a:lumMod val="50000"/>
                  </a:schemeClr>
                </a:solidFill>
                <a:effectLst/>
                <a:latin typeface="Segoe Sans"/>
              </a:rPr>
              <a:t>The SPDC inspection of pressurized equipment has been utilizing defined inspection maintenance either through time based, statutory or RBI driven approach in a bid to manage the pressurized equipment integrity. However, </a:t>
            </a:r>
            <a:r>
              <a:rPr lang="en-US" sz="1200" dirty="0">
                <a:solidFill>
                  <a:schemeClr val="accent4">
                    <a:lumMod val="50000"/>
                  </a:schemeClr>
                </a:solidFill>
                <a:latin typeface="Segoe Sans"/>
              </a:rPr>
              <a:t>in recent times, we</a:t>
            </a:r>
            <a:r>
              <a:rPr lang="en-US" sz="1200" b="0" i="0" dirty="0">
                <a:solidFill>
                  <a:schemeClr val="accent4">
                    <a:lumMod val="50000"/>
                  </a:schemeClr>
                </a:solidFill>
                <a:effectLst/>
                <a:latin typeface="Segoe Sans"/>
              </a:rPr>
              <a:t> have experienced various corrosion and process related failures in key facilities as well as having ageing facilities whose equipment have remnant life less than 5years based on inspection records, and design information. With these hidden and emerging threats there is a need to redefine the approach to inspection and corrosion monitoring for SPDC facilities . </a:t>
            </a:r>
            <a:endParaRPr lang="en-GB" sz="1200" b="1" u="sng" dirty="0">
              <a:solidFill>
                <a:schemeClr val="accent4">
                  <a:lumMod val="50000"/>
                </a:schemeClr>
              </a:solidFill>
              <a:latin typeface="Segoe Sans"/>
            </a:endParaRPr>
          </a:p>
          <a:p>
            <a:pPr lvl="0"/>
            <a:r>
              <a:rPr lang="en-GB" sz="1200" b="1" u="sng" dirty="0">
                <a:solidFill>
                  <a:schemeClr val="accent4">
                    <a:lumMod val="50000"/>
                  </a:schemeClr>
                </a:solidFill>
                <a:latin typeface="Segoe Sans"/>
              </a:rPr>
              <a:t>Objective:</a:t>
            </a:r>
          </a:p>
          <a:p>
            <a:pPr marL="228600" indent="-228600" algn="l">
              <a:buAutoNum type="arabicPeriod"/>
            </a:pPr>
            <a:r>
              <a:rPr lang="en-US" sz="1200" dirty="0">
                <a:solidFill>
                  <a:schemeClr val="accent4">
                    <a:lumMod val="50000"/>
                  </a:schemeClr>
                </a:solidFill>
                <a:latin typeface="Segoe Sans"/>
              </a:rPr>
              <a:t>Risk Based Inspection Strategy deployment for assessed facility equipment </a:t>
            </a:r>
          </a:p>
          <a:p>
            <a:pPr marL="228600" indent="-228600" algn="l">
              <a:buAutoNum type="arabicPeriod"/>
            </a:pPr>
            <a:r>
              <a:rPr lang="en-US" sz="1200" dirty="0">
                <a:solidFill>
                  <a:schemeClr val="accent4">
                    <a:lumMod val="50000"/>
                  </a:schemeClr>
                </a:solidFill>
                <a:latin typeface="Segoe Sans"/>
              </a:rPr>
              <a:t>Update of inspection strategy post approval by regulators</a:t>
            </a:r>
          </a:p>
          <a:p>
            <a:pPr marL="228600" indent="-228600" algn="l">
              <a:buAutoNum type="arabicPeriod"/>
            </a:pPr>
            <a:r>
              <a:rPr lang="en-US" sz="1200" dirty="0">
                <a:solidFill>
                  <a:schemeClr val="accent4">
                    <a:lumMod val="50000"/>
                  </a:schemeClr>
                </a:solidFill>
                <a:latin typeface="Segoe Sans"/>
              </a:rPr>
              <a:t>Complete Tank RBI assessment of four facilities </a:t>
            </a:r>
            <a:endParaRPr lang="en-US" sz="1200" b="0" i="0" u="none" strike="noStrike" baseline="0" dirty="0">
              <a:solidFill>
                <a:schemeClr val="accent4">
                  <a:lumMod val="50000"/>
                </a:schemeClr>
              </a:solidFill>
              <a:latin typeface="Segoe Sans"/>
            </a:endParaRPr>
          </a:p>
          <a:p>
            <a:pPr marL="228600" indent="-228600">
              <a:buAutoNum type="arabicPeriod" startAt="4"/>
            </a:pPr>
            <a:r>
              <a:rPr lang="en-US" sz="1200" b="0" i="0" u="none" strike="noStrike" baseline="0" dirty="0">
                <a:solidFill>
                  <a:schemeClr val="accent4">
                    <a:lumMod val="50000"/>
                  </a:schemeClr>
                </a:solidFill>
                <a:latin typeface="Segoe Sans"/>
              </a:rPr>
              <a:t>Turnaround Equipment inspection and optimization</a:t>
            </a:r>
          </a:p>
          <a:p>
            <a:pPr marL="228600" indent="-228600">
              <a:buAutoNum type="arabicPeriod" startAt="4"/>
            </a:pPr>
            <a:r>
              <a:rPr lang="en-US" sz="1200" dirty="0">
                <a:solidFill>
                  <a:schemeClr val="accent4">
                    <a:lumMod val="50000"/>
                  </a:schemeClr>
                </a:solidFill>
                <a:latin typeface="Segoe Sans"/>
              </a:rPr>
              <a:t>Baseline data compilation for corrosion monitoring deployment</a:t>
            </a:r>
          </a:p>
          <a:p>
            <a:pPr marL="228600" indent="-228600">
              <a:buAutoNum type="arabicPeriod" startAt="4"/>
            </a:pPr>
            <a:r>
              <a:rPr lang="en-US" sz="1200" b="0" i="0" u="none" strike="noStrike" baseline="0" dirty="0">
                <a:solidFill>
                  <a:schemeClr val="accent4">
                    <a:lumMod val="50000"/>
                  </a:schemeClr>
                </a:solidFill>
                <a:latin typeface="Segoe Sans"/>
              </a:rPr>
              <a:t>Advanc</a:t>
            </a:r>
            <a:r>
              <a:rPr lang="en-US" sz="1200" dirty="0">
                <a:solidFill>
                  <a:schemeClr val="accent4">
                    <a:lumMod val="50000"/>
                  </a:schemeClr>
                </a:solidFill>
                <a:latin typeface="Segoe Sans"/>
              </a:rPr>
              <a:t>ed NDT inspection for Diebu, Gbaran and Soku for hidden risk management</a:t>
            </a:r>
            <a:endParaRPr lang="en-US" sz="1200" b="0" i="0" u="none" strike="noStrike" baseline="0" dirty="0">
              <a:solidFill>
                <a:schemeClr val="accent4">
                  <a:lumMod val="50000"/>
                </a:schemeClr>
              </a:solidFill>
              <a:latin typeface="Segoe Sans"/>
            </a:endParaRPr>
          </a:p>
          <a:p>
            <a:pPr marL="228600" indent="-228600">
              <a:buAutoNum type="arabicPeriod" startAt="4"/>
            </a:pPr>
            <a:r>
              <a:rPr lang="en-US" sz="1200" b="0" i="0" u="none" strike="noStrike" baseline="0" dirty="0">
                <a:solidFill>
                  <a:schemeClr val="accent4">
                    <a:lumMod val="50000"/>
                  </a:schemeClr>
                </a:solidFill>
                <a:latin typeface="Segoe Sans"/>
              </a:rPr>
              <a:t>Regulatory Compliance. </a:t>
            </a:r>
          </a:p>
          <a:p>
            <a:pPr marL="228600" indent="-228600">
              <a:buAutoNum type="arabicPeriod" startAt="4"/>
            </a:pPr>
            <a:endParaRPr lang="en-US" sz="12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marL="228600" indent="-228600" algn="l">
              <a:buAutoNum type="arabicPeriod"/>
            </a:pPr>
            <a:endParaRPr lang="en-US" sz="12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marL="228600" indent="-228600" algn="l">
              <a:buAutoNum type="arabicPeriod"/>
            </a:pPr>
            <a:endParaRPr lang="en-US" sz="1200" b="0" i="0" u="none" strike="noStrike" baseline="0" dirty="0">
              <a:solidFill>
                <a:schemeClr val="accent4">
                  <a:lumMod val="50000"/>
                </a:schemeClr>
              </a:solidFill>
              <a:latin typeface="Segoe Sans"/>
            </a:endParaRPr>
          </a:p>
          <a:p>
            <a:pPr lvl="0"/>
            <a:endParaRPr lang="en-US" sz="1200" dirty="0">
              <a:solidFill>
                <a:schemeClr val="accent4">
                  <a:lumMod val="50000"/>
                </a:schemeClr>
              </a:solidFill>
              <a:latin typeface="Segoe Sans"/>
              <a:cs typeface="Times New Roman"/>
            </a:endParaRPr>
          </a:p>
          <a:p>
            <a:pPr algn="just" defTabSz="914400">
              <a:spcAft>
                <a:spcPts val="500"/>
              </a:spcAft>
              <a:defRPr/>
            </a:pPr>
            <a:endParaRPr lang="en-US" sz="1400" dirty="0">
              <a:solidFill>
                <a:schemeClr val="accent4">
                  <a:lumMod val="50000"/>
                </a:schemeClr>
              </a:solidFill>
              <a:latin typeface="Segoe Sans"/>
            </a:endParaRPr>
          </a:p>
        </p:txBody>
      </p:sp>
      <p:sp>
        <p:nvSpPr>
          <p:cNvPr id="12" name="Text Placeholder 2">
            <a:extLst>
              <a:ext uri="{FF2B5EF4-FFF2-40B4-BE49-F238E27FC236}">
                <a16:creationId xmlns:a16="http://schemas.microsoft.com/office/drawing/2014/main" id="{8854CCCD-8D85-4E79-B603-F63DE409FBB4}"/>
              </a:ext>
            </a:extLst>
          </p:cNvPr>
          <p:cNvSpPr txBox="1">
            <a:spLocks/>
          </p:cNvSpPr>
          <p:nvPr/>
        </p:nvSpPr>
        <p:spPr>
          <a:xfrm>
            <a:off x="8983132" y="2842076"/>
            <a:ext cx="2675467" cy="1988160"/>
          </a:xfrm>
          <a:prstGeom prst="rect">
            <a:avLst/>
          </a:prstGeom>
          <a:solidFill>
            <a:schemeClr val="accent2">
              <a:lumMod val="20000"/>
              <a:lumOff val="80000"/>
            </a:schemeClr>
          </a:solidFill>
          <a:ln>
            <a:solidFill>
              <a:schemeClr val="tx1">
                <a:lumMod val="75000"/>
              </a:schemeClr>
            </a:solidFill>
          </a:ln>
        </p:spPr>
        <p:txBody>
          <a:bodyPr/>
          <a:lstStyle/>
          <a:p>
            <a:pPr algn="just" defTabSz="914400">
              <a:spcAft>
                <a:spcPts val="500"/>
              </a:spcAft>
              <a:defRPr/>
            </a:pPr>
            <a:r>
              <a:rPr lang="en-GB" sz="1200" b="1" u="sng" dirty="0">
                <a:solidFill>
                  <a:schemeClr val="accent4">
                    <a:lumMod val="50000"/>
                  </a:schemeClr>
                </a:solidFill>
                <a:latin typeface="Segoe Sans"/>
              </a:rPr>
              <a:t>High-level Timeline:</a:t>
            </a:r>
            <a:endParaRPr lang="en-GB" sz="1200" dirty="0">
              <a:solidFill>
                <a:schemeClr val="accent4">
                  <a:lumMod val="50000"/>
                </a:schemeClr>
              </a:solidFill>
              <a:latin typeface="Segoe Sans"/>
            </a:endParaRPr>
          </a:p>
          <a:p>
            <a:pPr marL="171450" indent="-171450" defTabSz="914400">
              <a:buFont typeface="Wingdings" pitchFamily="2" charset="2"/>
              <a:buChar char="§"/>
              <a:defRPr/>
            </a:pPr>
            <a:r>
              <a:rPr lang="en-GB" sz="1200" dirty="0">
                <a:solidFill>
                  <a:schemeClr val="accent4">
                    <a:lumMod val="50000"/>
                  </a:schemeClr>
                </a:solidFill>
                <a:latin typeface="Segoe Sans"/>
              </a:rPr>
              <a:t>RBI approval implements : June  2025</a:t>
            </a:r>
          </a:p>
          <a:p>
            <a:pPr marL="171450" indent="-171450" defTabSz="914400">
              <a:buFont typeface="Wingdings" pitchFamily="2" charset="2"/>
              <a:buChar char="§"/>
              <a:defRPr/>
            </a:pPr>
            <a:r>
              <a:rPr lang="en-GB" sz="1200" dirty="0">
                <a:solidFill>
                  <a:schemeClr val="accent4">
                    <a:lumMod val="50000"/>
                  </a:schemeClr>
                </a:solidFill>
                <a:latin typeface="Segoe Sans"/>
              </a:rPr>
              <a:t>Place long lead items: Aug 2025</a:t>
            </a:r>
          </a:p>
          <a:p>
            <a:pPr marL="171450" indent="-171450">
              <a:spcBef>
                <a:spcPts val="300"/>
              </a:spcBef>
              <a:buFont typeface="Wingdings" pitchFamily="2" charset="2"/>
              <a:buChar char="§"/>
              <a:defRPr/>
            </a:pPr>
            <a:r>
              <a:rPr lang="en-US" sz="1200" dirty="0">
                <a:solidFill>
                  <a:schemeClr val="accent4">
                    <a:lumMod val="50000"/>
                  </a:schemeClr>
                </a:solidFill>
                <a:latin typeface="Segoe Sans"/>
              </a:rPr>
              <a:t>SAP asset register &amp; MP update: Nov 2025</a:t>
            </a:r>
          </a:p>
          <a:p>
            <a:pPr marL="171450" indent="-171450" defTabSz="914400">
              <a:spcBef>
                <a:spcPts val="300"/>
              </a:spcBef>
              <a:buFont typeface="Wingdings" pitchFamily="2" charset="2"/>
              <a:buChar char="§"/>
              <a:defRPr/>
            </a:pPr>
            <a:r>
              <a:rPr lang="en-US" sz="1200" dirty="0">
                <a:solidFill>
                  <a:schemeClr val="accent4">
                    <a:lumMod val="50000"/>
                  </a:schemeClr>
                </a:solidFill>
                <a:latin typeface="Segoe Sans"/>
              </a:rPr>
              <a:t>Integrity report post advance inspection: Nov 2025</a:t>
            </a:r>
            <a:endParaRPr lang="en-GB" sz="1200" dirty="0">
              <a:solidFill>
                <a:schemeClr val="accent4">
                  <a:lumMod val="50000"/>
                </a:schemeClr>
              </a:solidFill>
              <a:latin typeface="Segoe Sans"/>
            </a:endParaRPr>
          </a:p>
          <a:p>
            <a:pPr algn="just" defTabSz="914400">
              <a:spcBef>
                <a:spcPts val="200"/>
              </a:spcBef>
              <a:spcAft>
                <a:spcPts val="200"/>
              </a:spcAft>
              <a:buClr>
                <a:srgbClr val="9BBB59">
                  <a:lumMod val="50000"/>
                </a:srgbClr>
              </a:buClr>
              <a:buSzPct val="125000"/>
              <a:defRPr/>
            </a:pPr>
            <a:endParaRPr lang="en-US" sz="1200" dirty="0">
              <a:solidFill>
                <a:schemeClr val="accent4">
                  <a:lumMod val="50000"/>
                </a:schemeClr>
              </a:solidFill>
              <a:latin typeface="Segoe Sans"/>
            </a:endParaRPr>
          </a:p>
        </p:txBody>
      </p:sp>
      <p:sp>
        <p:nvSpPr>
          <p:cNvPr id="13" name="Text Placeholder 2">
            <a:extLst>
              <a:ext uri="{FF2B5EF4-FFF2-40B4-BE49-F238E27FC236}">
                <a16:creationId xmlns:a16="http://schemas.microsoft.com/office/drawing/2014/main" id="{FD9E08D0-6096-4AB0-8DDA-A7A80EE4C20F}"/>
              </a:ext>
            </a:extLst>
          </p:cNvPr>
          <p:cNvSpPr txBox="1">
            <a:spLocks/>
          </p:cNvSpPr>
          <p:nvPr/>
        </p:nvSpPr>
        <p:spPr>
          <a:xfrm>
            <a:off x="504029" y="2820338"/>
            <a:ext cx="5998371" cy="2041541"/>
          </a:xfrm>
          <a:prstGeom prst="rect">
            <a:avLst/>
          </a:prstGeom>
          <a:solidFill>
            <a:schemeClr val="bg1">
              <a:lumMod val="85000"/>
            </a:schemeClr>
          </a:solidFill>
          <a:ln>
            <a:solidFill>
              <a:schemeClr val="tx1">
                <a:lumMod val="75000"/>
              </a:schemeClr>
            </a:solidFill>
          </a:ln>
        </p:spPr>
        <p:txBody>
          <a:bodyPr/>
          <a:lstStyle/>
          <a:p>
            <a:pPr defTabSz="914400">
              <a:spcAft>
                <a:spcPts val="500"/>
              </a:spcAft>
              <a:defRPr/>
            </a:pPr>
            <a:r>
              <a:rPr lang="en-US" sz="1200" b="1" u="sng" dirty="0">
                <a:solidFill>
                  <a:schemeClr val="accent4">
                    <a:lumMod val="50000"/>
                  </a:schemeClr>
                </a:solidFill>
                <a:latin typeface="Segoe Sans"/>
              </a:rPr>
              <a:t>Potential Benefits &amp; Measurement:</a:t>
            </a:r>
            <a:endParaRPr lang="en-GB" sz="1200" dirty="0">
              <a:solidFill>
                <a:schemeClr val="accent4">
                  <a:lumMod val="50000"/>
                </a:schemeClr>
              </a:solidFill>
              <a:latin typeface="Segoe Sans"/>
            </a:endParaRP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Inspection of hidden risk piping vessel equipment e.g. Corrosion under insulation and piping support, low remnant life vessels, dead leg management</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Cost avoidance of </a:t>
            </a:r>
            <a:r>
              <a:rPr lang="en-GB" sz="1200">
                <a:solidFill>
                  <a:schemeClr val="accent4">
                    <a:lumMod val="50000"/>
                  </a:schemeClr>
                </a:solidFill>
                <a:latin typeface="Segoe Sans"/>
                <a:cs typeface="Arial" charset="0"/>
              </a:rPr>
              <a:t>$0.4M </a:t>
            </a:r>
            <a:r>
              <a:rPr lang="en-GB" sz="1200" dirty="0">
                <a:solidFill>
                  <a:schemeClr val="accent4">
                    <a:lumMod val="50000"/>
                  </a:schemeClr>
                </a:solidFill>
                <a:latin typeface="Segoe Sans"/>
                <a:cs typeface="Arial" charset="0"/>
              </a:rPr>
              <a:t>from Implementation of RBI for new facilities.</a:t>
            </a:r>
          </a:p>
          <a:p>
            <a:pPr marL="171450" indent="-171450" algn="just" defTabSz="914400">
              <a:buFont typeface="Wingdings" pitchFamily="2" charset="2"/>
              <a:buChar char="§"/>
              <a:defRPr/>
            </a:pPr>
            <a:r>
              <a:rPr lang="en-GB" sz="1200" dirty="0">
                <a:solidFill>
                  <a:schemeClr val="accent4">
                    <a:lumMod val="50000"/>
                  </a:schemeClr>
                </a:solidFill>
                <a:latin typeface="Segoe Sans"/>
                <a:cs typeface="Arial" charset="0"/>
              </a:rPr>
              <a:t>Online corrosion monitoring </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Holistic view of inspection equipment deliverables during turnaround </a:t>
            </a:r>
          </a:p>
          <a:p>
            <a:pPr defTabSz="914400">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p:txBody>
      </p:sp>
      <p:sp>
        <p:nvSpPr>
          <p:cNvPr id="16" name="Text Placeholder 2">
            <a:extLst>
              <a:ext uri="{FF2B5EF4-FFF2-40B4-BE49-F238E27FC236}">
                <a16:creationId xmlns:a16="http://schemas.microsoft.com/office/drawing/2014/main" id="{672F6B34-383E-487B-AB79-E4FCA701386E}"/>
              </a:ext>
            </a:extLst>
          </p:cNvPr>
          <p:cNvSpPr txBox="1">
            <a:spLocks/>
          </p:cNvSpPr>
          <p:nvPr/>
        </p:nvSpPr>
        <p:spPr>
          <a:xfrm>
            <a:off x="517524" y="4903048"/>
            <a:ext cx="7604811" cy="1921448"/>
          </a:xfrm>
          <a:prstGeom prst="rect">
            <a:avLst/>
          </a:prstGeom>
          <a:solidFill>
            <a:schemeClr val="accent1">
              <a:lumMod val="20000"/>
              <a:lumOff val="80000"/>
            </a:schemeClr>
          </a:solidFill>
          <a:ln>
            <a:solidFill>
              <a:sysClr val="windowText" lastClr="000000">
                <a:lumMod val="75000"/>
              </a:sysClr>
            </a:solidFill>
          </a:ln>
        </p:spPr>
        <p:txBody>
          <a:bodyPr/>
          <a:lstStyle/>
          <a:p>
            <a:pPr marL="0" marR="0" lvl="0" indent="0" algn="just" defTabSz="914400" eaLnBrk="1" fontAlgn="auto" latinLnBrk="0" hangingPunct="1">
              <a:lnSpc>
                <a:spcPct val="100000"/>
              </a:lnSpc>
              <a:spcBef>
                <a:spcPts val="0"/>
              </a:spcBef>
              <a:spcAft>
                <a:spcPts val="500"/>
              </a:spcAft>
              <a:buClrTx/>
              <a:buSzTx/>
              <a:buFontTx/>
              <a:buNone/>
              <a:tabLst/>
              <a:defRPr/>
            </a:pPr>
            <a:r>
              <a:rPr kumimoji="0" lang="en-US" sz="1200" b="1" i="0" u="sng" strike="noStrike" kern="0" cap="none" spc="0" normalizeH="0" baseline="0" noProof="0" dirty="0">
                <a:ln>
                  <a:noFill/>
                </a:ln>
                <a:solidFill>
                  <a:schemeClr val="accent4">
                    <a:lumMod val="50000"/>
                  </a:schemeClr>
                </a:solidFill>
                <a:effectLst/>
                <a:uLnTx/>
                <a:uFillTx/>
                <a:latin typeface="Segoe Sans"/>
              </a:rPr>
              <a:t>Project Scope/Actions:</a:t>
            </a:r>
          </a:p>
          <a:p>
            <a:pPr marL="171450" indent="-171450">
              <a:buFont typeface="Wingdings" panose="05000000000000000000" pitchFamily="2" charset="2"/>
              <a:buChar char="Ø"/>
            </a:pPr>
            <a:r>
              <a:rPr lang="en-US" sz="1200" dirty="0">
                <a:solidFill>
                  <a:schemeClr val="accent4">
                    <a:lumMod val="50000"/>
                  </a:schemeClr>
                </a:solidFill>
                <a:latin typeface="Segoe Sans"/>
              </a:rPr>
              <a:t>Provide Baseline Data and equipment design information for Tank RBI</a:t>
            </a:r>
            <a:r>
              <a:rPr lang="en-US" sz="1200" b="0" i="0" u="none" strike="noStrike" baseline="0" dirty="0">
                <a:solidFill>
                  <a:schemeClr val="accent4">
                    <a:lumMod val="50000"/>
                  </a:schemeClr>
                </a:solidFill>
                <a:latin typeface="Segoe Sans"/>
              </a:rPr>
              <a:t>; April 2025</a:t>
            </a:r>
          </a:p>
          <a:p>
            <a:pPr marL="171450" indent="-171450">
              <a:buFont typeface="Wingdings" panose="05000000000000000000" pitchFamily="2" charset="2"/>
              <a:buChar char="Ø"/>
            </a:pPr>
            <a:r>
              <a:rPr lang="en-US" sz="1200" dirty="0">
                <a:solidFill>
                  <a:schemeClr val="accent4">
                    <a:lumMod val="50000"/>
                  </a:schemeClr>
                </a:solidFill>
                <a:latin typeface="Segoe Sans"/>
              </a:rPr>
              <a:t>Integrate Acquired data into IMS and complete assessment</a:t>
            </a:r>
            <a:r>
              <a:rPr lang="en-US" sz="1200" b="0" i="0" u="none" strike="noStrike" baseline="0" dirty="0">
                <a:solidFill>
                  <a:schemeClr val="accent4">
                    <a:lumMod val="50000"/>
                  </a:schemeClr>
                </a:solidFill>
                <a:latin typeface="Segoe Sans"/>
              </a:rPr>
              <a:t>;</a:t>
            </a:r>
            <a:r>
              <a:rPr kumimoji="0" lang="en-US" sz="1200" b="0" i="0" u="none" strike="noStrike" kern="1200" cap="none" spc="0" normalizeH="0" baseline="0" noProof="0" dirty="0">
                <a:ln>
                  <a:noFill/>
                </a:ln>
                <a:solidFill>
                  <a:schemeClr val="accent4">
                    <a:lumMod val="50000"/>
                  </a:schemeClr>
                </a:solidFill>
                <a:effectLst/>
                <a:uLnTx/>
                <a:uFillTx/>
                <a:latin typeface="Segoe Sans"/>
              </a:rPr>
              <a:t> August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dirty="0">
                <a:solidFill>
                  <a:schemeClr val="accent4">
                    <a:lumMod val="50000"/>
                  </a:schemeClr>
                </a:solidFill>
                <a:latin typeface="Segoe Sans"/>
              </a:rPr>
              <a:t>Review asset information and generate turnaround events for all Tam facilities; May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dirty="0">
                <a:solidFill>
                  <a:schemeClr val="accent4">
                    <a:lumMod val="50000"/>
                  </a:schemeClr>
                </a:solidFill>
                <a:latin typeface="Segoe Sans"/>
              </a:rPr>
              <a:t>Engagement /review of Scope with TA2 MC and Inspection: June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Deplo</a:t>
            </a:r>
            <a:r>
              <a:rPr lang="en-US" sz="1200" dirty="0">
                <a:solidFill>
                  <a:schemeClr val="accent4">
                    <a:lumMod val="50000"/>
                  </a:schemeClr>
                </a:solidFill>
                <a:latin typeface="Segoe Sans"/>
              </a:rPr>
              <a:t>y advanced NDT for Gbaran and soku for CUPS and CUI</a:t>
            </a:r>
            <a:r>
              <a:rPr lang="en-US" sz="1200" b="0" i="0" u="none" strike="noStrike" baseline="0" dirty="0">
                <a:solidFill>
                  <a:schemeClr val="accent4">
                    <a:lumMod val="50000"/>
                  </a:schemeClr>
                </a:solidFill>
                <a:latin typeface="Segoe Sans"/>
              </a:rPr>
              <a:t>; </a:t>
            </a:r>
            <a:r>
              <a:rPr kumimoji="0" lang="en-US" sz="1200" b="0" i="0" u="none" strike="noStrike" kern="1200" cap="none" spc="0" normalizeH="0" baseline="0" noProof="0" dirty="0">
                <a:ln>
                  <a:noFill/>
                </a:ln>
                <a:solidFill>
                  <a:schemeClr val="accent4">
                    <a:lumMod val="50000"/>
                  </a:schemeClr>
                </a:solidFill>
                <a:effectLst/>
                <a:uLnTx/>
                <a:uFillTx/>
                <a:latin typeface="Segoe Sans"/>
              </a:rPr>
              <a:t>August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Provide Baseline data for corrosion monitoring deployment for identified facilities; </a:t>
            </a:r>
            <a:r>
              <a:rPr kumimoji="0" lang="en-US" sz="1200" b="0" i="0" u="none" strike="noStrike" kern="1200" cap="none" spc="0" normalizeH="0" baseline="0" noProof="0" dirty="0">
                <a:ln>
                  <a:noFill/>
                </a:ln>
                <a:solidFill>
                  <a:schemeClr val="accent4">
                    <a:lumMod val="50000"/>
                  </a:schemeClr>
                </a:solidFill>
                <a:effectLst/>
                <a:uLnTx/>
                <a:uFillTx/>
                <a:latin typeface="Segoe Sans"/>
              </a:rPr>
              <a:t> July 2025</a:t>
            </a: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Issue out Facility status reports; </a:t>
            </a:r>
            <a:r>
              <a:rPr kumimoji="0" lang="en-US" sz="1200" b="0" i="0" u="none" strike="noStrike" kern="1200" cap="none" spc="0" normalizeH="0" baseline="0" noProof="0" dirty="0">
                <a:ln>
                  <a:noFill/>
                </a:ln>
                <a:solidFill>
                  <a:schemeClr val="accent4">
                    <a:lumMod val="50000"/>
                  </a:schemeClr>
                </a:solidFill>
                <a:effectLst/>
                <a:uLnTx/>
                <a:uFillTx/>
                <a:latin typeface="Segoe Sans"/>
              </a:rPr>
              <a:t> July 2025</a:t>
            </a:r>
            <a:endParaRPr lang="en-US" sz="1200" b="0" i="0" u="none" strike="noStrike" baseline="0" dirty="0">
              <a:solidFill>
                <a:schemeClr val="accent4">
                  <a:lumMod val="50000"/>
                </a:schemeClr>
              </a:solidFill>
              <a:latin typeface="Segoe Sans"/>
            </a:endParaRPr>
          </a:p>
          <a:p>
            <a:endParaRPr lang="en-US" sz="1200" b="0" i="0" u="none" strike="noStrike" baseline="0" dirty="0">
              <a:solidFill>
                <a:schemeClr val="accent4">
                  <a:lumMod val="50000"/>
                </a:schemeClr>
              </a:solidFill>
              <a:latin typeface="Segoe Sans"/>
            </a:endParaRPr>
          </a:p>
          <a:p>
            <a:pPr marL="0" marR="0" lvl="0" indent="0" algn="just" defTabSz="914400" eaLnBrk="1" fontAlgn="auto" latinLnBrk="0" hangingPunct="1">
              <a:lnSpc>
                <a:spcPct val="100000"/>
              </a:lnSpc>
              <a:spcBef>
                <a:spcPts val="0"/>
              </a:spcBef>
              <a:spcAft>
                <a:spcPts val="500"/>
              </a:spcAft>
              <a:buClrTx/>
              <a:buSzTx/>
              <a:buFontTx/>
              <a:buNone/>
              <a:tabLst/>
              <a:defRPr/>
            </a:pPr>
            <a:endParaRPr kumimoji="0" lang="en-US" sz="1200" i="0" strike="noStrike" kern="0" cap="none" spc="0" normalizeH="0" baseline="0" noProof="0" dirty="0">
              <a:ln>
                <a:noFill/>
              </a:ln>
              <a:solidFill>
                <a:schemeClr val="accent4">
                  <a:lumMod val="50000"/>
                </a:schemeClr>
              </a:solidFill>
              <a:effectLst/>
              <a:uLnTx/>
              <a:uFillTx/>
              <a:latin typeface="Segoe Sans"/>
            </a:endParaRPr>
          </a:p>
          <a:p>
            <a:pPr marR="0" lvl="0" defTabSz="914400" eaLnBrk="1" fontAlgn="auto" latinLnBrk="0" hangingPunct="1">
              <a:lnSpc>
                <a:spcPct val="100000"/>
              </a:lnSpc>
              <a:spcBef>
                <a:spcPts val="400"/>
              </a:spcBef>
              <a:spcAft>
                <a:spcPts val="0"/>
              </a:spcAft>
              <a:buClrTx/>
              <a:buSzTx/>
              <a:tabLst/>
              <a:defRPr/>
            </a:pPr>
            <a:endParaRPr kumimoji="0" lang="en-GB" sz="1360" b="0" i="0" u="none" strike="noStrike" kern="0" cap="none" spc="0" normalizeH="0" baseline="0" noProof="0" dirty="0">
              <a:ln>
                <a:noFill/>
              </a:ln>
              <a:solidFill>
                <a:schemeClr val="accent4">
                  <a:lumMod val="50000"/>
                </a:schemeClr>
              </a:solidFill>
              <a:effectLst/>
              <a:uLnTx/>
              <a:uFillTx/>
              <a:latin typeface="Segoe Sans"/>
            </a:endParaRPr>
          </a:p>
        </p:txBody>
      </p:sp>
      <p:sp>
        <p:nvSpPr>
          <p:cNvPr id="20" name="Text Placeholder 2">
            <a:extLst>
              <a:ext uri="{FF2B5EF4-FFF2-40B4-BE49-F238E27FC236}">
                <a16:creationId xmlns:a16="http://schemas.microsoft.com/office/drawing/2014/main" id="{8634A621-26AC-4ACA-BB2B-EF0288CA95C4}"/>
              </a:ext>
            </a:extLst>
          </p:cNvPr>
          <p:cNvSpPr txBox="1">
            <a:spLocks/>
          </p:cNvSpPr>
          <p:nvPr/>
        </p:nvSpPr>
        <p:spPr>
          <a:xfrm>
            <a:off x="6620933" y="2829864"/>
            <a:ext cx="2243666" cy="2010278"/>
          </a:xfrm>
          <a:prstGeom prst="rect">
            <a:avLst/>
          </a:prstGeom>
          <a:solidFill>
            <a:schemeClr val="bg2">
              <a:lumMod val="20000"/>
              <a:lumOff val="80000"/>
            </a:schemeClr>
          </a:solidFill>
          <a:ln>
            <a:solidFill>
              <a:sysClr val="windowText" lastClr="000000">
                <a:lumMod val="75000"/>
              </a:sysClr>
            </a:solidFill>
          </a:ln>
        </p:spPr>
        <p:txBody>
          <a:bodyPr/>
          <a:lstStyle/>
          <a:p>
            <a:pPr marL="0" marR="0" lvl="0" indent="0" defTabSz="914400" eaLnBrk="1" fontAlgn="auto" latinLnBrk="0" hangingPunct="1">
              <a:spcBef>
                <a:spcPts val="0"/>
              </a:spcBef>
              <a:spcAft>
                <a:spcPts val="500"/>
              </a:spcAft>
              <a:buClrTx/>
              <a:buSzTx/>
              <a:buFontTx/>
              <a:buNone/>
              <a:tabLst/>
              <a:defRPr/>
            </a:pPr>
            <a:r>
              <a:rPr kumimoji="0" lang="en-US" sz="1200" b="1" i="0" u="sng" strike="noStrike" kern="0" cap="none" spc="0" normalizeH="0" baseline="0" noProof="0" dirty="0">
                <a:ln>
                  <a:noFill/>
                </a:ln>
                <a:solidFill>
                  <a:schemeClr val="accent4">
                    <a:lumMod val="50000"/>
                  </a:schemeClr>
                </a:solidFill>
                <a:effectLst/>
                <a:uLnTx/>
                <a:uFillTx/>
                <a:latin typeface="Segoe Sans"/>
              </a:rPr>
              <a:t>Critical Success Factors:</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Leadership commitment</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Budget availability; </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Data &amp; personnel Availability</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Procurement of Long lead items</a:t>
            </a: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p:txBody>
      </p:sp>
      <p:sp>
        <p:nvSpPr>
          <p:cNvPr id="22" name="Text Placeholder 2">
            <a:extLst>
              <a:ext uri="{FF2B5EF4-FFF2-40B4-BE49-F238E27FC236}">
                <a16:creationId xmlns:a16="http://schemas.microsoft.com/office/drawing/2014/main" id="{C7AC6C5B-5AAC-447A-8C03-162908F8B050}"/>
              </a:ext>
            </a:extLst>
          </p:cNvPr>
          <p:cNvSpPr txBox="1">
            <a:spLocks/>
          </p:cNvSpPr>
          <p:nvPr/>
        </p:nvSpPr>
        <p:spPr>
          <a:xfrm>
            <a:off x="8202294" y="4893523"/>
            <a:ext cx="3456306" cy="1930973"/>
          </a:xfrm>
          <a:prstGeom prst="rect">
            <a:avLst/>
          </a:prstGeom>
          <a:solidFill>
            <a:schemeClr val="tx2">
              <a:lumMod val="20000"/>
              <a:lumOff val="80000"/>
            </a:schemeClr>
          </a:solidFill>
          <a:ln>
            <a:solidFill>
              <a:sysClr val="windowText" lastClr="000000">
                <a:lumMod val="75000"/>
              </a:sysClr>
            </a:solidFill>
          </a:ln>
        </p:spPr>
        <p:txBody>
          <a:bodyPr/>
          <a:lstStyle/>
          <a:p>
            <a:pPr marL="0" marR="0" lvl="1" indent="0" defTabSz="914400" eaLnBrk="1" fontAlgn="auto" latinLnBrk="0" hangingPunct="1">
              <a:lnSpc>
                <a:spcPct val="100000"/>
              </a:lnSpc>
              <a:spcBef>
                <a:spcPts val="200"/>
              </a:spcBef>
              <a:spcAft>
                <a:spcPct val="0"/>
              </a:spcAft>
              <a:buClrTx/>
              <a:buSzTx/>
              <a:buFontTx/>
              <a:buNone/>
              <a:tabLs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Project Sponsor: </a:t>
            </a:r>
            <a:r>
              <a:rPr lang="en-US" altLang="en-US" sz="900" b="1" kern="0" dirty="0">
                <a:solidFill>
                  <a:schemeClr val="accent4">
                    <a:lumMod val="50000"/>
                  </a:schemeClr>
                </a:solidFill>
                <a:latin typeface="Segoe Sans"/>
              </a:rPr>
              <a:t>Emeka Obi</a:t>
            </a:r>
            <a:endParaRPr lang="en-US" altLang="en-US" sz="900" dirty="0">
              <a:solidFill>
                <a:schemeClr val="accent4">
                  <a:lumMod val="50000"/>
                </a:schemeClr>
              </a:solidFill>
              <a:latin typeface="Segoe Sans"/>
            </a:endParaRPr>
          </a:p>
          <a:p>
            <a:pPr marL="0" lvl="1">
              <a:lnSpc>
                <a:spcPct val="115000"/>
              </a:lnSpc>
              <a:spcBef>
                <a:spcPts val="200"/>
              </a:spcBef>
              <a:spcAft>
                <a:spcPct val="0"/>
              </a:spcAf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Implementation Lead: </a:t>
            </a:r>
            <a:r>
              <a:rPr kumimoji="0" lang="en-US" altLang="en-US" sz="900" i="0" u="none" strike="noStrike" kern="0" cap="none" spc="0" normalizeH="0" baseline="0" noProof="0" dirty="0">
                <a:ln>
                  <a:noFill/>
                </a:ln>
                <a:solidFill>
                  <a:schemeClr val="accent4">
                    <a:lumMod val="50000"/>
                  </a:schemeClr>
                </a:solidFill>
                <a:effectLst/>
                <a:uLnTx/>
                <a:uFillTx/>
                <a:latin typeface="Segoe Sans"/>
              </a:rPr>
              <a:t>Akanni Joseph</a:t>
            </a:r>
            <a:endParaRPr lang="en-US" altLang="en-US" sz="900" dirty="0">
              <a:solidFill>
                <a:schemeClr val="accent4">
                  <a:lumMod val="50000"/>
                </a:schemeClr>
              </a:solidFill>
              <a:latin typeface="Segoe Sans"/>
              <a:cs typeface="Times New Roman"/>
            </a:endParaRPr>
          </a:p>
          <a:p>
            <a:pPr marL="0" lvl="1">
              <a:spcBef>
                <a:spcPts val="200"/>
              </a:spcBef>
              <a:spcAft>
                <a:spcPct val="0"/>
              </a:spcAf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Project Team: </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Orajaka Chinenye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Paschal Odinde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Ohia Chibueze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Joel Nwosu</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Somto Obi</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Felix Akunwanne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Ojeri Chinedu</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Lawal kamar</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Overo Ogheneakpobo</a:t>
            </a:r>
          </a:p>
          <a:p>
            <a:pPr marL="171450" lvl="1" indent="-171450">
              <a:spcBef>
                <a:spcPts val="200"/>
              </a:spcBef>
              <a:spcAft>
                <a:spcPct val="0"/>
              </a:spcAft>
              <a:buFontTx/>
              <a:buChar char="-"/>
              <a:defRPr/>
            </a:pPr>
            <a:endParaRPr kumimoji="0" lang="en-US" altLang="en-US" sz="1200" i="0" u="none" strike="noStrike" kern="0" cap="none" spc="0" normalizeH="0" baseline="0" noProof="0" dirty="0">
              <a:ln>
                <a:noFill/>
              </a:ln>
              <a:solidFill>
                <a:schemeClr val="accent4">
                  <a:lumMod val="50000"/>
                </a:schemeClr>
              </a:solidFill>
              <a:effectLst/>
              <a:uLnTx/>
              <a:uFillTx/>
              <a:latin typeface="Segoe Sans"/>
            </a:endParaRPr>
          </a:p>
        </p:txBody>
      </p:sp>
    </p:spTree>
    <p:extLst>
      <p:ext uri="{BB962C8B-B14F-4D97-AF65-F5344CB8AC3E}">
        <p14:creationId xmlns:p14="http://schemas.microsoft.com/office/powerpoint/2010/main" val="3348293"/>
      </p:ext>
    </p:extLst>
  </p:cSld>
  <p:clrMapOvr>
    <a:masterClrMapping/>
  </p:clrMapOvr>
  <p:transition>
    <p:fade/>
  </p:transition>
</p:sld>
</file>

<file path=ppt/theme/theme1.xml><?xml version="1.0" encoding="utf-8"?>
<a:theme xmlns:a="http://schemas.openxmlformats.org/drawingml/2006/main" name="Shell_2010_Template">
  <a:themeElements>
    <a:clrScheme name="Shell_2010_Template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Shell_2010_Template">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ell_2010_Template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49536e-9021-4e8b-a813-eda5cb0caf1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7981</TotalTime>
  <Words>424</Words>
  <Application>Microsoft Office PowerPoint</Application>
  <PresentationFormat>Widescreen</PresentationFormat>
  <Paragraphs>67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Medium</vt:lpstr>
      <vt:lpstr>Segoe Sans</vt:lpstr>
      <vt:lpstr>Wingdings</vt:lpstr>
      <vt:lpstr>Shell_2010_Template</vt:lpstr>
      <vt:lpstr> SPDC Inspection Optimization &amp; Monitoring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 PARTIAL DISCHARGE TESTING DEPLOYMENT ACROSS SPDC FACILITIES</dc:title>
  <dc:creator>Salami, Tayo J SPDC-UPO/G/ULM</dc:creator>
  <cp:lastModifiedBy>Nwosu, Joel SPDC-IUC/G/USMI</cp:lastModifiedBy>
  <cp:revision>75</cp:revision>
  <dcterms:created xsi:type="dcterms:W3CDTF">2019-04-02T08:47:57Z</dcterms:created>
  <dcterms:modified xsi:type="dcterms:W3CDTF">2025-03-22T09:11:30Z</dcterms:modified>
</cp:coreProperties>
</file>