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6"/>
    <p:sldMasterId id="2147484384" r:id="rId7"/>
  </p:sldMasterIdLst>
  <p:notesMasterIdLst>
    <p:notesMasterId r:id="rId13"/>
  </p:notesMasterIdLst>
  <p:handoutMasterIdLst>
    <p:handoutMasterId r:id="rId14"/>
  </p:handoutMasterIdLst>
  <p:sldIdLst>
    <p:sldId id="844" r:id="rId8"/>
    <p:sldId id="882" r:id="rId9"/>
    <p:sldId id="884" r:id="rId10"/>
    <p:sldId id="883" r:id="rId11"/>
    <p:sldId id="865" r:id="rId12"/>
  </p:sldIdLst>
  <p:sldSz cx="9144000" cy="6858000" type="screen4x3"/>
  <p:notesSz cx="6797675" cy="9928225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orient="horz" pos="845">
          <p15:clr>
            <a:srgbClr val="A4A3A4"/>
          </p15:clr>
        </p15:guide>
        <p15:guide id="3" pos="3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3882"/>
    <a:srgbClr val="C4A407"/>
    <a:srgbClr val="92D050"/>
    <a:srgbClr val="FDF7E7"/>
    <a:srgbClr val="D42E12"/>
    <a:srgbClr val="FFC000"/>
    <a:srgbClr val="F8D838"/>
    <a:srgbClr val="FCEECC"/>
    <a:srgbClr val="F7D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3991" autoAdjust="0"/>
  </p:normalViewPr>
  <p:slideViewPr>
    <p:cSldViewPr>
      <p:cViewPr varScale="1">
        <p:scale>
          <a:sx n="114" d="100"/>
          <a:sy n="114" d="100"/>
        </p:scale>
        <p:origin x="1506" y="114"/>
      </p:cViewPr>
      <p:guideLst>
        <p:guide orient="horz" pos="799"/>
        <p:guide orient="horz" pos="845"/>
        <p:guide pos="3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6" d="100"/>
          <a:sy n="36" d="100"/>
        </p:scale>
        <p:origin x="-1470" y="-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presProps" Target="presProps.xml"/><Relationship Id="rId10" Type="http://schemas.openxmlformats.org/officeDocument/2006/relationships/slide" Target="slides/slide3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>
                <a:effectLst/>
              </a:rPr>
              <a:t>WCM Oil Recovery vs FCF</a:t>
            </a:r>
            <a:endParaRPr lang="en-US" dirty="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Sheet4!$D$3</c:f>
              <c:strCache>
                <c:ptCount val="1"/>
                <c:pt idx="0">
                  <c:v>Vol. KBbl/monthly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overflow" horzOverflow="overflow" vert="horz" wrap="square" lIns="0" tIns="19050" rIns="38100" bIns="19050" anchor="ctr" anchorCtr="0">
                <a:normAutofit/>
              </a:bodyPr>
              <a:lstStyle/>
              <a:p>
                <a:pPr algn="l">
                  <a:defRPr sz="800" b="0" i="0" u="none" strike="noStrike" kern="1200" baseline="0">
                    <a:solidFill>
                      <a:schemeClr val="tx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Sheet4!$B$4:$C$16</c:f>
              <c:multiLvlStrCache>
                <c:ptCount val="13"/>
                <c:lvl>
                  <c:pt idx="0">
                    <c:v>IMO River</c:v>
                  </c:pt>
                  <c:pt idx="1">
                    <c:v>Ogbotobo</c:v>
                  </c:pt>
                  <c:pt idx="2">
                    <c:v>Otumara</c:v>
                  </c:pt>
                  <c:pt idx="3">
                    <c:v>S. Bank</c:v>
                  </c:pt>
                  <c:pt idx="4">
                    <c:v>N Bank</c:v>
                  </c:pt>
                  <c:pt idx="5">
                    <c:v>SOKU/GP</c:v>
                  </c:pt>
                  <c:pt idx="6">
                    <c:v>ESCB/1</c:v>
                  </c:pt>
                  <c:pt idx="7">
                    <c:v>ADIB/1</c:v>
                  </c:pt>
                  <c:pt idx="8">
                    <c:v>SOKU/1</c:v>
                  </c:pt>
                  <c:pt idx="9">
                    <c:v>GBAR/GP</c:v>
                  </c:pt>
                  <c:pt idx="10">
                    <c:v>AGBD/2</c:v>
                  </c:pt>
                  <c:pt idx="11">
                    <c:v>OBGN/1</c:v>
                  </c:pt>
                  <c:pt idx="12">
                    <c:v>BONN/1</c:v>
                  </c:pt>
                </c:lvl>
                <c:lvl>
                  <c:pt idx="0">
                    <c:v>Oct-18</c:v>
                  </c:pt>
                  <c:pt idx="1">
                    <c:v>Nov-18</c:v>
                  </c:pt>
                  <c:pt idx="2">
                    <c:v>Nov-18</c:v>
                  </c:pt>
                  <c:pt idx="3">
                    <c:v>Dec-18</c:v>
                  </c:pt>
                  <c:pt idx="4">
                    <c:v>Dec-18</c:v>
                  </c:pt>
                  <c:pt idx="5">
                    <c:v>Apr-19</c:v>
                  </c:pt>
                  <c:pt idx="6">
                    <c:v>May-19</c:v>
                  </c:pt>
                  <c:pt idx="7">
                    <c:v>Aug-19</c:v>
                  </c:pt>
                  <c:pt idx="8">
                    <c:v>Aug-19</c:v>
                  </c:pt>
                  <c:pt idx="9">
                    <c:v>Nov-19</c:v>
                  </c:pt>
                  <c:pt idx="10">
                    <c:v>Dec-19</c:v>
                  </c:pt>
                  <c:pt idx="11">
                    <c:v>Dec-19</c:v>
                  </c:pt>
                  <c:pt idx="12">
                    <c:v>Dec-19</c:v>
                  </c:pt>
                </c:lvl>
              </c:multiLvlStrCache>
            </c:multiLvlStrRef>
          </c:cat>
          <c:val>
            <c:numRef>
              <c:f>Sheet4!$D$4:$D$16</c:f>
              <c:numCache>
                <c:formatCode>_(* #,##0.00_);_(* \(#,##0.00\);_(* "-"??_);_(@_)</c:formatCode>
                <c:ptCount val="13"/>
                <c:pt idx="0">
                  <c:v>30.945</c:v>
                </c:pt>
                <c:pt idx="1">
                  <c:v>2.8415931839486586</c:v>
                </c:pt>
                <c:pt idx="2">
                  <c:v>154.89149274022364</c:v>
                </c:pt>
                <c:pt idx="3">
                  <c:v>5.788946747389156</c:v>
                </c:pt>
                <c:pt idx="4">
                  <c:v>27.886773188115562</c:v>
                </c:pt>
                <c:pt idx="5">
                  <c:v>24.21</c:v>
                </c:pt>
                <c:pt idx="6">
                  <c:v>23.425073038425296</c:v>
                </c:pt>
                <c:pt idx="7">
                  <c:v>2.802</c:v>
                </c:pt>
                <c:pt idx="8">
                  <c:v>4.383</c:v>
                </c:pt>
                <c:pt idx="9">
                  <c:v>22.106999999999999</c:v>
                </c:pt>
                <c:pt idx="10">
                  <c:v>56.97</c:v>
                </c:pt>
                <c:pt idx="11">
                  <c:v>21.655999999999999</c:v>
                </c:pt>
                <c:pt idx="12">
                  <c:v>20.393999999999998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98-46B6-A3DD-8412CB79AFAF}"/>
            </c:ext>
          </c:extLst>
        </c:ser>
        <c:ser>
          <c:idx val="1"/>
          <c:order val="1"/>
          <c:tx>
            <c:strRef>
              <c:f>Sheet4!$E$3</c:f>
              <c:strCache>
                <c:ptCount val="1"/>
                <c:pt idx="0">
                  <c:v>FCF Monthly/Facility - K$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Sheet4!$B$4:$C$16</c:f>
              <c:multiLvlStrCache>
                <c:ptCount val="13"/>
                <c:lvl>
                  <c:pt idx="0">
                    <c:v>IMO River</c:v>
                  </c:pt>
                  <c:pt idx="1">
                    <c:v>Ogbotobo</c:v>
                  </c:pt>
                  <c:pt idx="2">
                    <c:v>Otumara</c:v>
                  </c:pt>
                  <c:pt idx="3">
                    <c:v>S. Bank</c:v>
                  </c:pt>
                  <c:pt idx="4">
                    <c:v>N Bank</c:v>
                  </c:pt>
                  <c:pt idx="5">
                    <c:v>SOKU/GP</c:v>
                  </c:pt>
                  <c:pt idx="6">
                    <c:v>ESCB/1</c:v>
                  </c:pt>
                  <c:pt idx="7">
                    <c:v>ADIB/1</c:v>
                  </c:pt>
                  <c:pt idx="8">
                    <c:v>SOKU/1</c:v>
                  </c:pt>
                  <c:pt idx="9">
                    <c:v>GBAR/GP</c:v>
                  </c:pt>
                  <c:pt idx="10">
                    <c:v>AGBD/2</c:v>
                  </c:pt>
                  <c:pt idx="11">
                    <c:v>OBGN/1</c:v>
                  </c:pt>
                  <c:pt idx="12">
                    <c:v>BONN/1</c:v>
                  </c:pt>
                </c:lvl>
                <c:lvl>
                  <c:pt idx="0">
                    <c:v>Oct-18</c:v>
                  </c:pt>
                  <c:pt idx="1">
                    <c:v>Nov-18</c:v>
                  </c:pt>
                  <c:pt idx="2">
                    <c:v>Nov-18</c:v>
                  </c:pt>
                  <c:pt idx="3">
                    <c:v>Dec-18</c:v>
                  </c:pt>
                  <c:pt idx="4">
                    <c:v>Dec-18</c:v>
                  </c:pt>
                  <c:pt idx="5">
                    <c:v>Apr-19</c:v>
                  </c:pt>
                  <c:pt idx="6">
                    <c:v>May-19</c:v>
                  </c:pt>
                  <c:pt idx="7">
                    <c:v>Aug-19</c:v>
                  </c:pt>
                  <c:pt idx="8">
                    <c:v>Aug-19</c:v>
                  </c:pt>
                  <c:pt idx="9">
                    <c:v>Nov-19</c:v>
                  </c:pt>
                  <c:pt idx="10">
                    <c:v>Dec-19</c:v>
                  </c:pt>
                  <c:pt idx="11">
                    <c:v>Dec-19</c:v>
                  </c:pt>
                  <c:pt idx="12">
                    <c:v>Dec-19</c:v>
                  </c:pt>
                </c:lvl>
              </c:multiLvlStrCache>
            </c:multiLvlStrRef>
          </c:cat>
          <c:val>
            <c:numRef>
              <c:f>Sheet4!$E$4:$E$16</c:f>
              <c:numCache>
                <c:formatCode>_(* #,##0.00_);_(* \(#,##0.00\);_(* "-"??_);_(@_)</c:formatCode>
                <c:ptCount val="13"/>
                <c:pt idx="0">
                  <c:v>78.647026950000011</c:v>
                </c:pt>
                <c:pt idx="1">
                  <c:v>5.2611529482172612</c:v>
                </c:pt>
                <c:pt idx="2">
                  <c:v>286.77850097866923</c:v>
                </c:pt>
                <c:pt idx="3">
                  <c:v>10.718119123856081</c:v>
                </c:pt>
                <c:pt idx="4">
                  <c:v>51.631802822332226</c:v>
                </c:pt>
                <c:pt idx="5">
                  <c:v>61.529957100000018</c:v>
                </c:pt>
                <c:pt idx="6">
                  <c:v>43.37105422918367</c:v>
                </c:pt>
                <c:pt idx="7">
                  <c:v>7.1213110199999994</c:v>
                </c:pt>
                <c:pt idx="8">
                  <c:v>11.139438329999999</c:v>
                </c:pt>
                <c:pt idx="9">
                  <c:v>56.185161570000005</c:v>
                </c:pt>
                <c:pt idx="10">
                  <c:v>144.7898247</c:v>
                </c:pt>
                <c:pt idx="11">
                  <c:v>55.038940559999986</c:v>
                </c:pt>
                <c:pt idx="12">
                  <c:v>25.915777469999995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E98-46B6-A3DD-8412CB79AF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4683224"/>
        <c:axId val="464683552"/>
      </c:barChart>
      <c:lineChart>
        <c:grouping val="stacked"/>
        <c:varyColors val="0"/>
        <c:ser>
          <c:idx val="2"/>
          <c:order val="2"/>
          <c:tx>
            <c:strRef>
              <c:f>Sheet4!$F$3</c:f>
              <c:strCache>
                <c:ptCount val="1"/>
                <c:pt idx="0">
                  <c:v>Total Monthly K$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multiLvlStrRef>
              <c:f>Sheet4!$B$4:$C$16</c:f>
              <c:multiLvlStrCache>
                <c:ptCount val="13"/>
                <c:lvl>
                  <c:pt idx="0">
                    <c:v>IMO River</c:v>
                  </c:pt>
                  <c:pt idx="1">
                    <c:v>Ogbotobo</c:v>
                  </c:pt>
                  <c:pt idx="2">
                    <c:v>Otumara</c:v>
                  </c:pt>
                  <c:pt idx="3">
                    <c:v>S. Bank</c:v>
                  </c:pt>
                  <c:pt idx="4">
                    <c:v>N Bank</c:v>
                  </c:pt>
                  <c:pt idx="5">
                    <c:v>SOKU/GP</c:v>
                  </c:pt>
                  <c:pt idx="6">
                    <c:v>ESCB/1</c:v>
                  </c:pt>
                  <c:pt idx="7">
                    <c:v>ADIB/1</c:v>
                  </c:pt>
                  <c:pt idx="8">
                    <c:v>SOKU/1</c:v>
                  </c:pt>
                  <c:pt idx="9">
                    <c:v>GBAR/GP</c:v>
                  </c:pt>
                  <c:pt idx="10">
                    <c:v>AGBD/2</c:v>
                  </c:pt>
                  <c:pt idx="11">
                    <c:v>OBGN/1</c:v>
                  </c:pt>
                  <c:pt idx="12">
                    <c:v>BONN/1</c:v>
                  </c:pt>
                </c:lvl>
                <c:lvl>
                  <c:pt idx="0">
                    <c:v>Oct-18</c:v>
                  </c:pt>
                  <c:pt idx="1">
                    <c:v>Nov-18</c:v>
                  </c:pt>
                  <c:pt idx="2">
                    <c:v>Nov-18</c:v>
                  </c:pt>
                  <c:pt idx="3">
                    <c:v>Dec-18</c:v>
                  </c:pt>
                  <c:pt idx="4">
                    <c:v>Dec-18</c:v>
                  </c:pt>
                  <c:pt idx="5">
                    <c:v>Apr-19</c:v>
                  </c:pt>
                  <c:pt idx="6">
                    <c:v>May-19</c:v>
                  </c:pt>
                  <c:pt idx="7">
                    <c:v>Aug-19</c:v>
                  </c:pt>
                  <c:pt idx="8">
                    <c:v>Aug-19</c:v>
                  </c:pt>
                  <c:pt idx="9">
                    <c:v>Nov-19</c:v>
                  </c:pt>
                  <c:pt idx="10">
                    <c:v>Dec-19</c:v>
                  </c:pt>
                  <c:pt idx="11">
                    <c:v>Dec-19</c:v>
                  </c:pt>
                  <c:pt idx="12">
                    <c:v>Dec-19</c:v>
                  </c:pt>
                </c:lvl>
              </c:multiLvlStrCache>
            </c:multiLvlStrRef>
          </c:cat>
          <c:val>
            <c:numRef>
              <c:f>Sheet4!$F$4:$F$16</c:f>
              <c:numCache>
                <c:formatCode>_(* #,##0.00_);_(* \(#,##0.00\);_(* "-"??_);_(@_)</c:formatCode>
                <c:ptCount val="13"/>
                <c:pt idx="0">
                  <c:v>78.647026950000011</c:v>
                </c:pt>
                <c:pt idx="1">
                  <c:v>83.90817989821727</c:v>
                </c:pt>
                <c:pt idx="2">
                  <c:v>370.6866808768865</c:v>
                </c:pt>
                <c:pt idx="3">
                  <c:v>381.40480000074257</c:v>
                </c:pt>
                <c:pt idx="4">
                  <c:v>433.03660282307482</c:v>
                </c:pt>
                <c:pt idx="5">
                  <c:v>494.56655992307481</c:v>
                </c:pt>
                <c:pt idx="6">
                  <c:v>537.93761415225845</c:v>
                </c:pt>
                <c:pt idx="7">
                  <c:v>545.05892517225845</c:v>
                </c:pt>
                <c:pt idx="8">
                  <c:v>556.19836350225842</c:v>
                </c:pt>
                <c:pt idx="9">
                  <c:v>612.38352507225841</c:v>
                </c:pt>
                <c:pt idx="10">
                  <c:v>757.17334977225846</c:v>
                </c:pt>
                <c:pt idx="11">
                  <c:v>812.21229033225848</c:v>
                </c:pt>
                <c:pt idx="12">
                  <c:v>838.12806780225844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E98-46B6-A3DD-8412CB79AF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75933776"/>
        <c:axId val="675932136"/>
      </c:lineChart>
      <c:catAx>
        <c:axId val="464683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683552"/>
        <c:crosses val="autoZero"/>
        <c:auto val="1"/>
        <c:lblAlgn val="ctr"/>
        <c:lblOffset val="100"/>
        <c:noMultiLvlLbl val="0"/>
      </c:catAx>
      <c:valAx>
        <c:axId val="464683552"/>
        <c:scaling>
          <c:orientation val="minMax"/>
          <c:max val="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683224"/>
        <c:crosses val="autoZero"/>
        <c:crossBetween val="between"/>
      </c:valAx>
      <c:valAx>
        <c:axId val="675932136"/>
        <c:scaling>
          <c:orientation val="minMax"/>
        </c:scaling>
        <c:delete val="0"/>
        <c:axPos val="r"/>
        <c:numFmt formatCode="_(* #,##0.00_);_(* \(#,##0.00\);_(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5933776"/>
        <c:crosses val="max"/>
        <c:crossBetween val="between"/>
      </c:valAx>
      <c:catAx>
        <c:axId val="6759337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759321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Sheet4!$D$3</c:f>
              <c:strCache>
                <c:ptCount val="1"/>
                <c:pt idx="0">
                  <c:v>Vol. KBbl/monthly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A359-4B06-9BD7-A1292BBC691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359-4B06-9BD7-A1292BBC691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359-4B06-9BD7-A1292BBC691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A359-4B06-9BD7-A1292BBC691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359-4B06-9BD7-A1292BBC691D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A359-4B06-9BD7-A1292BBC691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A359-4B06-9BD7-A1292BBC691D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359-4B06-9BD7-A1292BBC691D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A359-4B06-9BD7-A1292BBC691D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359-4B06-9BD7-A1292BBC691D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A359-4B06-9BD7-A1292BBC691D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359-4B06-9BD7-A1292BBC691D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A359-4B06-9BD7-A1292BBC691D}"/>
              </c:ext>
            </c:extLst>
          </c:dPt>
          <c:dLbls>
            <c:dLbl>
              <c:idx val="0"/>
              <c:layout>
                <c:manualLayout>
                  <c:x val="-0.18292395827570734"/>
                  <c:y val="5.098723877557215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A359-4B06-9BD7-A1292BBC691D}"/>
                </c:ext>
              </c:extLst>
            </c:dLbl>
            <c:dLbl>
              <c:idx val="1"/>
              <c:layout>
                <c:manualLayout>
                  <c:x val="-7.2647107636135647E-2"/>
                  <c:y val="-0.1527143408932672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A359-4B06-9BD7-A1292BBC691D}"/>
                </c:ext>
              </c:extLst>
            </c:dLbl>
            <c:dLbl>
              <c:idx val="2"/>
              <c:layout>
                <c:manualLayout>
                  <c:x val="6.1991984608481314E-2"/>
                  <c:y val="-0.12317715614969747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sngStrike" kern="1200" baseline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defRPr>
                    </a:pPr>
                    <a:fld id="{7E4F35DF-CE19-4661-856A-D325E895AB1D}" type="CATEGORYNAME">
                      <a:rPr lang="en-US" strike="sngStrike" dirty="0">
                        <a:solidFill>
                          <a:schemeClr val="bg1"/>
                        </a:solidFill>
                        <a:effectLst/>
                      </a:rPr>
                      <a:pPr>
                        <a:defRPr strike="sngStrike">
                          <a:solidFill>
                            <a:schemeClr val="bg1"/>
                          </a:solidFill>
                          <a:effectLst/>
                        </a:defRPr>
                      </a:pPr>
                      <a:t>[CATEGORY NAME]</a:t>
                    </a:fld>
                    <a:r>
                      <a:rPr lang="en-US" strike="sngStrike" baseline="0" dirty="0">
                        <a:solidFill>
                          <a:schemeClr val="bg1"/>
                        </a:solidFill>
                        <a:effectLst/>
                      </a:rPr>
                      <a:t>, </a:t>
                    </a:r>
                    <a:fld id="{BB359ACB-0A90-45BC-9CAE-8932AA2B02E2}" type="VALUE">
                      <a:rPr lang="en-US" strike="sngStrike" baseline="0" smtClean="0">
                        <a:solidFill>
                          <a:schemeClr val="bg1"/>
                        </a:solidFill>
                        <a:effectLst/>
                      </a:rPr>
                      <a:pPr>
                        <a:defRPr strike="sngStrike">
                          <a:solidFill>
                            <a:schemeClr val="bg1"/>
                          </a:solidFill>
                          <a:effectLst/>
                        </a:defRPr>
                      </a:pPr>
                      <a:t>[VALUE]</a:t>
                    </a:fld>
                    <a:endParaRPr lang="en-US" strike="sngStrike" baseline="0" dirty="0">
                      <a:solidFill>
                        <a:schemeClr val="bg1"/>
                      </a:solidFill>
                      <a:effectLst/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sngStrike" kern="1200" baseline="0">
                      <a:solidFill>
                        <a:schemeClr val="bg1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8.0757159453428956E-2"/>
                      <c:h val="8.2321253682990328E-2"/>
                    </c:manualLayout>
                  </c15:layout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9-A359-4B06-9BD7-A1292BBC691D}"/>
                </c:ext>
              </c:extLst>
            </c:dLbl>
            <c:dLbl>
              <c:idx val="3"/>
              <c:layout>
                <c:manualLayout>
                  <c:x val="9.8188914910226383E-2"/>
                  <c:y val="-8.731278153938611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A359-4B06-9BD7-A1292BBC691D}"/>
                </c:ext>
              </c:extLst>
            </c:dLbl>
            <c:dLbl>
              <c:idx val="4"/>
              <c:layout>
                <c:manualLayout>
                  <c:x val="0.1344878201700197"/>
                  <c:y val="-4.054497820636907E-2"/>
                </c:manualLayout>
              </c:layout>
              <c:tx>
                <c:rich>
                  <a:bodyPr/>
                  <a:lstStyle/>
                  <a:p>
                    <a:fld id="{5C9C1780-5158-4BF8-BF2B-6B9867F6655E}" type="CATEGORYNAME">
                      <a:rPr lang="en-US" sz="900">
                        <a:solidFill>
                          <a:schemeClr val="bg1"/>
                        </a:solidFill>
                      </a:rPr>
                      <a:pPr/>
                      <a:t>[CATEGORY NAME]</a:t>
                    </a:fld>
                    <a:r>
                      <a:rPr lang="en-US" sz="900" baseline="0" dirty="0">
                        <a:solidFill>
                          <a:schemeClr val="bg1"/>
                        </a:solidFill>
                      </a:rPr>
                      <a:t>, </a:t>
                    </a:r>
                    <a:fld id="{3BD71451-4A0E-48DD-BA9B-D390585DCAD4}" type="VALUE">
                      <a:rPr lang="en-US" sz="900" baseline="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US" sz="900" baseline="0" dirty="0">
                      <a:solidFill>
                        <a:schemeClr val="bg1"/>
                      </a:solidFill>
                    </a:endParaRPr>
                  </a:p>
                </c:rich>
              </c:tx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B-A359-4B06-9BD7-A1292BBC691D}"/>
                </c:ext>
              </c:extLst>
            </c:dLbl>
            <c:dLbl>
              <c:idx val="7"/>
              <c:layout>
                <c:manualLayout>
                  <c:x val="9.0724089816641776E-2"/>
                  <c:y val="0.1140270550605635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9.7907884465261497E-2"/>
                      <c:h val="9.2819726547847925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A359-4B06-9BD7-A1292BBC691D}"/>
                </c:ext>
              </c:extLst>
            </c:dLbl>
            <c:dLbl>
              <c:idx val="8"/>
              <c:layout>
                <c:manualLayout>
                  <c:x val="5.8599949596464376E-2"/>
                  <c:y val="0.1282566190494790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4558999797156494E-2"/>
                      <c:h val="0.1059428176289199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A359-4B06-9BD7-A1292BBC691D}"/>
                </c:ext>
              </c:extLst>
            </c:dLbl>
            <c:dLbl>
              <c:idx val="9"/>
              <c:layout>
                <c:manualLayout>
                  <c:x val="-7.1619490186677487E-2"/>
                  <c:y val="2.802513598932297E-2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accent3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695C731-D097-4B1A-A15D-2D2086FD31A0}" type="CATEGORYNAME">
                      <a:rPr lang="en-US" dirty="0">
                        <a:solidFill>
                          <a:schemeClr val="accent3"/>
                        </a:solidFill>
                      </a:rPr>
                      <a:pPr>
                        <a:defRPr>
                          <a:solidFill>
                            <a:schemeClr val="accent3"/>
                          </a:solidFill>
                        </a:defRPr>
                      </a:pPr>
                      <a:t>[CATEGORY NAME]</a:t>
                    </a:fld>
                    <a:r>
                      <a:rPr lang="en-US" baseline="0" dirty="0">
                        <a:solidFill>
                          <a:schemeClr val="accent3"/>
                        </a:solidFill>
                      </a:rPr>
                      <a:t>, </a:t>
                    </a:r>
                    <a:fld id="{75023325-61B9-45EB-B74A-A9F11BAAA417}" type="VALUE">
                      <a:rPr lang="en-US" baseline="0" smtClean="0">
                        <a:solidFill>
                          <a:schemeClr val="accent3"/>
                        </a:solidFill>
                      </a:rPr>
                      <a:pPr>
                        <a:defRPr>
                          <a:solidFill>
                            <a:schemeClr val="accent3"/>
                          </a:solidFill>
                        </a:defRPr>
                      </a:pPr>
                      <a:t>[VALUE]</a:t>
                    </a:fld>
                    <a:endParaRPr lang="en-US" baseline="0" dirty="0">
                      <a:solidFill>
                        <a:schemeClr val="accent3"/>
                      </a:solidFill>
                    </a:endParaRPr>
                  </a:p>
                </c:rich>
              </c:tx>
              <c:spPr>
                <a:noFill/>
                <a:ln w="9525" cap="flat" cmpd="sng" algn="ctr">
                  <a:solidFill>
                    <a:srgbClr val="595959">
                      <a:lumMod val="25000"/>
                      <a:lumOff val="75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borderCallout2">
                      <a:avLst>
                        <a:gd name="adj1" fmla="val 55181"/>
                        <a:gd name="adj2" fmla="val 108020"/>
                        <a:gd name="adj3" fmla="val 55181"/>
                        <a:gd name="adj4" fmla="val 108305"/>
                        <a:gd name="adj5" fmla="val 64258"/>
                        <a:gd name="adj6" fmla="val 153665"/>
                      </a:avLst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359-4B06-9BD7-A1292BBC691D}"/>
                </c:ext>
              </c:extLst>
            </c:dLbl>
            <c:dLbl>
              <c:idx val="10"/>
              <c:layout>
                <c:manualLayout>
                  <c:x val="-8.5908523729615761E-3"/>
                  <c:y val="-2.3504592771884096E-2"/>
                </c:manualLayout>
              </c:layout>
              <c:spPr>
                <a:solidFill>
                  <a:srgbClr val="FFFFFF"/>
                </a:solidFill>
                <a:ln w="9525" cap="flat" cmpd="sng" algn="ctr">
                  <a:solidFill>
                    <a:srgbClr val="595959">
                      <a:lumMod val="25000"/>
                      <a:lumOff val="75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borderCallout2">
                      <a:avLst>
                        <a:gd name="adj1" fmla="val 106002"/>
                        <a:gd name="adj2" fmla="val 75400"/>
                        <a:gd name="adj3" fmla="val 110594"/>
                        <a:gd name="adj4" fmla="val 75040"/>
                        <a:gd name="adj5" fmla="val 205224"/>
                        <a:gd name="adj6" fmla="val 78782"/>
                      </a:avLst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4-A359-4B06-9BD7-A1292BBC691D}"/>
                </c:ext>
              </c:extLst>
            </c:dLbl>
            <c:dLbl>
              <c:idx val="11"/>
              <c:layout>
                <c:manualLayout>
                  <c:x val="0.10494298868379152"/>
                  <c:y val="-3.034099990514175E-2"/>
                </c:manualLayout>
              </c:layout>
              <c:spPr>
                <a:solidFill>
                  <a:srgbClr val="FFFFFF"/>
                </a:solidFill>
                <a:ln>
                  <a:solidFill>
                    <a:srgbClr val="595959">
                      <a:lumMod val="25000"/>
                      <a:lumOff val="75000"/>
                    </a:srgbClr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borderCallout1">
                      <a:avLst/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5-A359-4B06-9BD7-A1292BBC691D}"/>
                </c:ext>
              </c:extLst>
            </c:dLbl>
            <c:dLbl>
              <c:idx val="12"/>
              <c:layout>
                <c:manualLayout>
                  <c:x val="0.12392668129598554"/>
                  <c:y val="1.9659010428000834E-2"/>
                </c:manualLayout>
              </c:layout>
              <c:spPr>
                <a:solidFill>
                  <a:srgbClr val="FFFFFF"/>
                </a:solidFill>
                <a:ln w="9525" cap="flat" cmpd="sng" algn="ctr">
                  <a:solidFill>
                    <a:srgbClr val="595959">
                      <a:lumMod val="25000"/>
                      <a:lumOff val="75000"/>
                    </a:srgb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borderCallout1">
                      <a:avLst>
                        <a:gd name="adj1" fmla="val 46303"/>
                        <a:gd name="adj2" fmla="val -2983"/>
                        <a:gd name="adj3" fmla="val 91212"/>
                        <a:gd name="adj4" fmla="val -74915"/>
                      </a:avLst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6-A359-4B06-9BD7-A1292BBC691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Sheet4!$B$4:$C$16</c:f>
              <c:strCache>
                <c:ptCount val="13"/>
                <c:pt idx="0">
                  <c:v>Otumara</c:v>
                </c:pt>
                <c:pt idx="1">
                  <c:v>AGBD/2</c:v>
                </c:pt>
                <c:pt idx="2">
                  <c:v>IMO River</c:v>
                </c:pt>
                <c:pt idx="3">
                  <c:v>N Bank</c:v>
                </c:pt>
                <c:pt idx="4">
                  <c:v>SOKU/GP</c:v>
                </c:pt>
                <c:pt idx="5">
                  <c:v>ESCB/1</c:v>
                </c:pt>
                <c:pt idx="6">
                  <c:v>GBAR/GP</c:v>
                </c:pt>
                <c:pt idx="7">
                  <c:v>OBGN/1</c:v>
                </c:pt>
                <c:pt idx="8">
                  <c:v>BONN/1</c:v>
                </c:pt>
                <c:pt idx="9">
                  <c:v>S. Bank</c:v>
                </c:pt>
                <c:pt idx="10">
                  <c:v>SOKU/1</c:v>
                </c:pt>
                <c:pt idx="11">
                  <c:v>Ogbotobo</c:v>
                </c:pt>
                <c:pt idx="12">
                  <c:v>ADIB/1</c:v>
                </c:pt>
              </c:strCache>
            </c:strRef>
          </c:cat>
          <c:val>
            <c:numRef>
              <c:f>Sheet4!$D$4:$D$16</c:f>
              <c:numCache>
                <c:formatCode>_(* #,##0.00_);_(* \(#,##0.00\);_(* "-"??_);_(@_)</c:formatCode>
                <c:ptCount val="13"/>
                <c:pt idx="0">
                  <c:v>154.89149274022364</c:v>
                </c:pt>
                <c:pt idx="1">
                  <c:v>56.97</c:v>
                </c:pt>
                <c:pt idx="2">
                  <c:v>30.945</c:v>
                </c:pt>
                <c:pt idx="3">
                  <c:v>27.886773188115562</c:v>
                </c:pt>
                <c:pt idx="4">
                  <c:v>24.21</c:v>
                </c:pt>
                <c:pt idx="5">
                  <c:v>23.425073038425296</c:v>
                </c:pt>
                <c:pt idx="6">
                  <c:v>22.106999999999999</c:v>
                </c:pt>
                <c:pt idx="7">
                  <c:v>21.655999999999999</c:v>
                </c:pt>
                <c:pt idx="8">
                  <c:v>20.393999999999998</c:v>
                </c:pt>
                <c:pt idx="9">
                  <c:v>5.788946747389156</c:v>
                </c:pt>
                <c:pt idx="10">
                  <c:v>4.383</c:v>
                </c:pt>
                <c:pt idx="11">
                  <c:v>2.8415931839486586</c:v>
                </c:pt>
                <c:pt idx="12">
                  <c:v>2.802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98-46B6-A3DD-8412CB79AF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0.93376</cdr:x>
      <cdr:y>0.0459</cdr:y>
    </cdr:from>
    <cdr:to>
      <cdr:x>0.98997</cdr:x>
      <cdr:y>0.09192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AD8F5247-878D-4E7A-AFA9-0B199EDC4727}"/>
            </a:ext>
          </a:extLst>
        </cdr:cNvPr>
        <cdr:cNvSpPr txBox="1"/>
      </cdr:nvSpPr>
      <cdr:spPr>
        <a:xfrm xmlns:a="http://schemas.openxmlformats.org/drawingml/2006/main">
          <a:off x="7595567" y="215465"/>
          <a:ext cx="457195" cy="216029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lIns="0" tIns="0" rIns="0" bIns="0" rtlCol="0">
          <a:no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>
            <a:lnSpc>
              <a:spcPct val="113000"/>
            </a:lnSpc>
            <a:spcAft>
              <a:spcPts val="60"/>
            </a:spcAft>
          </a:pPr>
          <a:r>
            <a:rPr lang="en-US" dirty="0">
              <a:solidFill>
                <a:schemeClr val="bg1">
                  <a:lumMod val="65000"/>
                </a:schemeClr>
              </a:solidFill>
            </a:rPr>
            <a:t>FCF k$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275" cy="4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01" y="0"/>
            <a:ext cx="2946275" cy="496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2B6A4F-A66F-47B0-93F4-65AD6D56AD50}" type="datetimeFigureOut">
              <a:rPr lang="en-GB"/>
              <a:pPr>
                <a:defRPr/>
              </a:pPr>
              <a:t>17/10/2018</a:t>
            </a:fld>
            <a:endParaRPr lang="en-GB" dirty="0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476"/>
            <a:ext cx="2946275" cy="49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01" y="9431476"/>
            <a:ext cx="2946275" cy="49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78D1475-10D9-4BA1-9FC4-F67A44D95A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87677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275" cy="496751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MY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862" y="0"/>
            <a:ext cx="2946275" cy="496751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8791197-CFF6-45A4-8F6D-50D7A8197B13}" type="datetimeFigureOut">
              <a:rPr lang="en-US"/>
              <a:pPr>
                <a:defRPr/>
              </a:pPr>
              <a:t>10/17/2018</a:t>
            </a:fld>
            <a:endParaRPr lang="en-MY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MY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383" y="4716585"/>
            <a:ext cx="5436909" cy="4467363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MY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79"/>
            <a:ext cx="2946275" cy="496751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MY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862" y="9429779"/>
            <a:ext cx="2946275" cy="496751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4D2EAC6-6315-48D1-8E3E-E4637EDF22A0}" type="slidenum">
              <a:rPr lang="en-MY"/>
              <a:pPr>
                <a:defRPr/>
              </a:pPr>
              <a:t>‹#›</a:t>
            </a:fld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9585136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3144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468313" y="225425"/>
            <a:ext cx="8142287" cy="6167438"/>
            <a:chOff x="468313" y="226142"/>
            <a:chExt cx="8142959" cy="6167226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 flipH="1">
              <a:off x="468313" y="1307193"/>
              <a:ext cx="7020504" cy="50861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GB" dirty="0"/>
                <a:t> 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 flipH="1">
              <a:off x="1547902" y="226142"/>
              <a:ext cx="7063370" cy="50401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 dirty="0"/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 flipH="1">
              <a:off x="1547902" y="1307193"/>
              <a:ext cx="5942502" cy="395908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 dirty="0"/>
            </a:p>
          </p:txBody>
        </p:sp>
        <p:pic>
          <p:nvPicPr>
            <p:cNvPr id="10" name="Picture 34" descr="Shell-2010-Pecten-RGBpc.wmf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flipH="1">
              <a:off x="468313" y="290934"/>
              <a:ext cx="720000" cy="6678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Text Box 11" descr="Text Box 11"/>
          <p:cNvSpPr txBox="1">
            <a:spLocks noChangeArrowheads="1"/>
          </p:cNvSpPr>
          <p:nvPr/>
        </p:nvSpPr>
        <p:spPr bwMode="auto">
          <a:xfrm>
            <a:off x="468313" y="6470650"/>
            <a:ext cx="2519362" cy="3238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/>
          <a:lstStyle/>
          <a:p>
            <a:pPr>
              <a:defRPr/>
            </a:pPr>
            <a:r>
              <a:rPr lang="en-GB" sz="800" dirty="0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12" name="Rectangle 6" descr="Rectangle 6"/>
          <p:cNvSpPr txBox="1">
            <a:spLocks noChangeArrowheads="1"/>
          </p:cNvSpPr>
          <p:nvPr/>
        </p:nvSpPr>
        <p:spPr bwMode="auto">
          <a:xfrm>
            <a:off x="8377238" y="6470650"/>
            <a:ext cx="266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9659698-564C-4459-BD6E-6C205F2D6321}" type="slidenum">
              <a:rPr lang="en-GB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dirty="0"/>
          </a:p>
        </p:txBody>
      </p:sp>
      <p:sp>
        <p:nvSpPr>
          <p:cNvPr id="13" name="Rectangle 4" descr="Rectangle 4"/>
          <p:cNvSpPr txBox="1">
            <a:spLocks noChangeArrowheads="1"/>
          </p:cNvSpPr>
          <p:nvPr/>
        </p:nvSpPr>
        <p:spPr bwMode="auto">
          <a:xfrm>
            <a:off x="7119938" y="6470650"/>
            <a:ext cx="1079500" cy="323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l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6F1AC0A-2E30-48FB-914D-8877925F5FE1}" type="datetime3">
              <a:rPr lang="en-US" smtClean="0"/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17 October 2018</a:t>
            </a:fld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97782" y="1400847"/>
            <a:ext cx="5670000" cy="1206000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97782" y="2851342"/>
            <a:ext cx="2700000" cy="16200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1697782" y="5357825"/>
            <a:ext cx="5760000" cy="216000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1697782" y="5627539"/>
            <a:ext cx="5760000" cy="216000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>
    <p:fade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gray">
          <a:xfrm>
            <a:off x="1" y="4313786"/>
            <a:ext cx="9144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2" name="Picture 21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8399" y="961200"/>
            <a:ext cx="6860775" cy="15840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GB" sz="28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8399" y="3317925"/>
            <a:ext cx="6860775" cy="748800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8400" y="4585016"/>
            <a:ext cx="5857896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8400" y="4838620"/>
            <a:ext cx="5857896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102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219428866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7" pos="111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gray">
          <a:xfrm>
            <a:off x="1" y="4313786"/>
            <a:ext cx="9144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8400" y="961200"/>
            <a:ext cx="6861600" cy="15840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GB" sz="28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8400" y="3044536"/>
            <a:ext cx="3292364" cy="1023464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8400" y="4586400"/>
            <a:ext cx="3305949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8400" y="4838400"/>
            <a:ext cx="3305949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5320145" y="2795155"/>
            <a:ext cx="3319030" cy="2904946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4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0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958081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 userDrawn="1"/>
        </p:nvSpPr>
        <p:spPr bwMode="gray">
          <a:xfrm>
            <a:off x="504824" y="3554413"/>
            <a:ext cx="6864351" cy="2797175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/>
          <p:cNvSpPr/>
          <p:nvPr userDrawn="1"/>
        </p:nvSpPr>
        <p:spPr bwMode="gray">
          <a:xfrm>
            <a:off x="1832301" y="3829099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4" name="Picture 33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0915" y="3688499"/>
            <a:ext cx="1465237" cy="1465237"/>
          </a:xfrm>
          <a:prstGeom prst="rect">
            <a:avLst/>
          </a:prstGeom>
        </p:spPr>
      </p:pic>
      <p:sp>
        <p:nvSpPr>
          <p:cNvPr id="35" name="Picture Placeholder 2"/>
          <p:cNvSpPr>
            <a:spLocks noGrp="1"/>
          </p:cNvSpPr>
          <p:nvPr userDrawn="1">
            <p:ph type="pic" sz="quarter" idx="13"/>
          </p:nvPr>
        </p:nvSpPr>
        <p:spPr bwMode="auto">
          <a:xfrm>
            <a:off x="0" y="0"/>
            <a:ext cx="9150673" cy="4830116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  <a:gd name="connsiteX0" fmla="*/ 241373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41373 w 12194723"/>
              <a:gd name="connsiteY8" fmla="*/ 0 h 4854829"/>
              <a:gd name="connsiteX0" fmla="*/ 2382 w 11955732"/>
              <a:gd name="connsiteY0" fmla="*/ 0 h 4854829"/>
              <a:gd name="connsiteX1" fmla="*/ 11955391 w 11955732"/>
              <a:gd name="connsiteY1" fmla="*/ 0 h 4854829"/>
              <a:gd name="connsiteX2" fmla="*/ 11955391 w 11955732"/>
              <a:gd name="connsiteY2" fmla="*/ 4854636 h 4854829"/>
              <a:gd name="connsiteX3" fmla="*/ 7384257 w 11955732"/>
              <a:gd name="connsiteY3" fmla="*/ 4843680 h 4854829"/>
              <a:gd name="connsiteX4" fmla="*/ 7381442 w 11955732"/>
              <a:gd name="connsiteY4" fmla="*/ 3543300 h 4854829"/>
              <a:gd name="connsiteX5" fmla="*/ 523124 w 11955732"/>
              <a:gd name="connsiteY5" fmla="*/ 3547023 h 4854829"/>
              <a:gd name="connsiteX6" fmla="*/ 523704 w 11955732"/>
              <a:gd name="connsiteY6" fmla="*/ 4850671 h 4854829"/>
              <a:gd name="connsiteX7" fmla="*/ 0 w 11955732"/>
              <a:gd name="connsiteY7" fmla="*/ 4847509 h 4854829"/>
              <a:gd name="connsiteX8" fmla="*/ 2382 w 11955732"/>
              <a:gd name="connsiteY8" fmla="*/ 0 h 4854829"/>
              <a:gd name="connsiteX0" fmla="*/ 2382 w 11960184"/>
              <a:gd name="connsiteY0" fmla="*/ 0 h 4854829"/>
              <a:gd name="connsiteX1" fmla="*/ 11955391 w 11960184"/>
              <a:gd name="connsiteY1" fmla="*/ 0 h 4854829"/>
              <a:gd name="connsiteX2" fmla="*/ 11955391 w 11960184"/>
              <a:gd name="connsiteY2" fmla="*/ 4854636 h 4854829"/>
              <a:gd name="connsiteX3" fmla="*/ 7384257 w 11960184"/>
              <a:gd name="connsiteY3" fmla="*/ 4843680 h 4854829"/>
              <a:gd name="connsiteX4" fmla="*/ 7381442 w 11960184"/>
              <a:gd name="connsiteY4" fmla="*/ 3543300 h 4854829"/>
              <a:gd name="connsiteX5" fmla="*/ 523124 w 11960184"/>
              <a:gd name="connsiteY5" fmla="*/ 3547023 h 4854829"/>
              <a:gd name="connsiteX6" fmla="*/ 523704 w 11960184"/>
              <a:gd name="connsiteY6" fmla="*/ 4850671 h 4854829"/>
              <a:gd name="connsiteX7" fmla="*/ 0 w 11960184"/>
              <a:gd name="connsiteY7" fmla="*/ 4847509 h 4854829"/>
              <a:gd name="connsiteX8" fmla="*/ 2382 w 11960184"/>
              <a:gd name="connsiteY8" fmla="*/ 0 h 4854829"/>
              <a:gd name="connsiteX0" fmla="*/ 2382 w 11975151"/>
              <a:gd name="connsiteY0" fmla="*/ 0 h 5210613"/>
              <a:gd name="connsiteX1" fmla="*/ 9149846 w 11975151"/>
              <a:gd name="connsiteY1" fmla="*/ 0 h 5210613"/>
              <a:gd name="connsiteX2" fmla="*/ 11955391 w 11975151"/>
              <a:gd name="connsiteY2" fmla="*/ 4854636 h 5210613"/>
              <a:gd name="connsiteX3" fmla="*/ 7384257 w 11975151"/>
              <a:gd name="connsiteY3" fmla="*/ 4843680 h 5210613"/>
              <a:gd name="connsiteX4" fmla="*/ 7381442 w 11975151"/>
              <a:gd name="connsiteY4" fmla="*/ 3543300 h 5210613"/>
              <a:gd name="connsiteX5" fmla="*/ 523124 w 11975151"/>
              <a:gd name="connsiteY5" fmla="*/ 3547023 h 5210613"/>
              <a:gd name="connsiteX6" fmla="*/ 523704 w 11975151"/>
              <a:gd name="connsiteY6" fmla="*/ 4850671 h 5210613"/>
              <a:gd name="connsiteX7" fmla="*/ 0 w 11975151"/>
              <a:gd name="connsiteY7" fmla="*/ 4847509 h 5210613"/>
              <a:gd name="connsiteX8" fmla="*/ 2382 w 11975151"/>
              <a:gd name="connsiteY8" fmla="*/ 0 h 5210613"/>
              <a:gd name="connsiteX0" fmla="*/ 2382 w 11955393"/>
              <a:gd name="connsiteY0" fmla="*/ 0 h 4854636"/>
              <a:gd name="connsiteX1" fmla="*/ 9149846 w 11955393"/>
              <a:gd name="connsiteY1" fmla="*/ 0 h 4854636"/>
              <a:gd name="connsiteX2" fmla="*/ 11955391 w 11955393"/>
              <a:gd name="connsiteY2" fmla="*/ 4854636 h 4854636"/>
              <a:gd name="connsiteX3" fmla="*/ 7384257 w 11955393"/>
              <a:gd name="connsiteY3" fmla="*/ 4843680 h 4854636"/>
              <a:gd name="connsiteX4" fmla="*/ 7381442 w 11955393"/>
              <a:gd name="connsiteY4" fmla="*/ 3543300 h 4854636"/>
              <a:gd name="connsiteX5" fmla="*/ 523124 w 11955393"/>
              <a:gd name="connsiteY5" fmla="*/ 3547023 h 4854636"/>
              <a:gd name="connsiteX6" fmla="*/ 523704 w 11955393"/>
              <a:gd name="connsiteY6" fmla="*/ 4850671 h 4854636"/>
              <a:gd name="connsiteX7" fmla="*/ 0 w 11955393"/>
              <a:gd name="connsiteY7" fmla="*/ 4847509 h 4854636"/>
              <a:gd name="connsiteX8" fmla="*/ 2382 w 11955393"/>
              <a:gd name="connsiteY8" fmla="*/ 0 h 4854636"/>
              <a:gd name="connsiteX0" fmla="*/ 2382 w 9685771"/>
              <a:gd name="connsiteY0" fmla="*/ 360370 h 5307510"/>
              <a:gd name="connsiteX1" fmla="*/ 9149846 w 9685771"/>
              <a:gd name="connsiteY1" fmla="*/ 360370 h 5307510"/>
              <a:gd name="connsiteX2" fmla="*/ 8661472 w 9685771"/>
              <a:gd name="connsiteY2" fmla="*/ 5225371 h 5307510"/>
              <a:gd name="connsiteX3" fmla="*/ 7384257 w 9685771"/>
              <a:gd name="connsiteY3" fmla="*/ 5204050 h 5307510"/>
              <a:gd name="connsiteX4" fmla="*/ 7381442 w 9685771"/>
              <a:gd name="connsiteY4" fmla="*/ 3903670 h 5307510"/>
              <a:gd name="connsiteX5" fmla="*/ 523124 w 9685771"/>
              <a:gd name="connsiteY5" fmla="*/ 3907393 h 5307510"/>
              <a:gd name="connsiteX6" fmla="*/ 523704 w 9685771"/>
              <a:gd name="connsiteY6" fmla="*/ 5211041 h 5307510"/>
              <a:gd name="connsiteX7" fmla="*/ 0 w 9685771"/>
              <a:gd name="connsiteY7" fmla="*/ 5207879 h 5307510"/>
              <a:gd name="connsiteX8" fmla="*/ 2382 w 9685771"/>
              <a:gd name="connsiteY8" fmla="*/ 360370 h 5307510"/>
              <a:gd name="connsiteX0" fmla="*/ 2382 w 9151108"/>
              <a:gd name="connsiteY0" fmla="*/ 0 h 4947140"/>
              <a:gd name="connsiteX1" fmla="*/ 9149846 w 9151108"/>
              <a:gd name="connsiteY1" fmla="*/ 0 h 4947140"/>
              <a:gd name="connsiteX2" fmla="*/ 8661472 w 9151108"/>
              <a:gd name="connsiteY2" fmla="*/ 4865001 h 4947140"/>
              <a:gd name="connsiteX3" fmla="*/ 7384257 w 9151108"/>
              <a:gd name="connsiteY3" fmla="*/ 4843680 h 4947140"/>
              <a:gd name="connsiteX4" fmla="*/ 7381442 w 9151108"/>
              <a:gd name="connsiteY4" fmla="*/ 3543300 h 4947140"/>
              <a:gd name="connsiteX5" fmla="*/ 523124 w 9151108"/>
              <a:gd name="connsiteY5" fmla="*/ 3547023 h 4947140"/>
              <a:gd name="connsiteX6" fmla="*/ 523704 w 9151108"/>
              <a:gd name="connsiteY6" fmla="*/ 4850671 h 4947140"/>
              <a:gd name="connsiteX7" fmla="*/ 0 w 9151108"/>
              <a:gd name="connsiteY7" fmla="*/ 4847509 h 4947140"/>
              <a:gd name="connsiteX8" fmla="*/ 2382 w 9151108"/>
              <a:gd name="connsiteY8" fmla="*/ 0 h 4947140"/>
              <a:gd name="connsiteX0" fmla="*/ 2382 w 9828173"/>
              <a:gd name="connsiteY0" fmla="*/ 356531 h 5286738"/>
              <a:gd name="connsiteX1" fmla="*/ 9149846 w 9828173"/>
              <a:gd name="connsiteY1" fmla="*/ 356531 h 5286738"/>
              <a:gd name="connsiteX2" fmla="*/ 9149845 w 9828173"/>
              <a:gd name="connsiteY2" fmla="*/ 5169707 h 5286738"/>
              <a:gd name="connsiteX3" fmla="*/ 7384257 w 9828173"/>
              <a:gd name="connsiteY3" fmla="*/ 5200211 h 5286738"/>
              <a:gd name="connsiteX4" fmla="*/ 7381442 w 9828173"/>
              <a:gd name="connsiteY4" fmla="*/ 3899831 h 5286738"/>
              <a:gd name="connsiteX5" fmla="*/ 523124 w 9828173"/>
              <a:gd name="connsiteY5" fmla="*/ 3903554 h 5286738"/>
              <a:gd name="connsiteX6" fmla="*/ 523704 w 9828173"/>
              <a:gd name="connsiteY6" fmla="*/ 5207202 h 5286738"/>
              <a:gd name="connsiteX7" fmla="*/ 0 w 9828173"/>
              <a:gd name="connsiteY7" fmla="*/ 5204040 h 5286738"/>
              <a:gd name="connsiteX8" fmla="*/ 2382 w 9828173"/>
              <a:gd name="connsiteY8" fmla="*/ 356531 h 5286738"/>
              <a:gd name="connsiteX0" fmla="*/ 2382 w 9154046"/>
              <a:gd name="connsiteY0" fmla="*/ 0 h 4930207"/>
              <a:gd name="connsiteX1" fmla="*/ 9149846 w 9154046"/>
              <a:gd name="connsiteY1" fmla="*/ 0 h 4930207"/>
              <a:gd name="connsiteX2" fmla="*/ 9149845 w 9154046"/>
              <a:gd name="connsiteY2" fmla="*/ 4813176 h 4930207"/>
              <a:gd name="connsiteX3" fmla="*/ 7384257 w 9154046"/>
              <a:gd name="connsiteY3" fmla="*/ 4843680 h 4930207"/>
              <a:gd name="connsiteX4" fmla="*/ 7381442 w 9154046"/>
              <a:gd name="connsiteY4" fmla="*/ 3543300 h 4930207"/>
              <a:gd name="connsiteX5" fmla="*/ 523124 w 9154046"/>
              <a:gd name="connsiteY5" fmla="*/ 3547023 h 4930207"/>
              <a:gd name="connsiteX6" fmla="*/ 523704 w 9154046"/>
              <a:gd name="connsiteY6" fmla="*/ 4850671 h 4930207"/>
              <a:gd name="connsiteX7" fmla="*/ 0 w 9154046"/>
              <a:gd name="connsiteY7" fmla="*/ 4847509 h 4930207"/>
              <a:gd name="connsiteX8" fmla="*/ 2382 w 9154046"/>
              <a:gd name="connsiteY8" fmla="*/ 0 h 4930207"/>
              <a:gd name="connsiteX0" fmla="*/ 2382 w 9154046"/>
              <a:gd name="connsiteY0" fmla="*/ 0 h 4850673"/>
              <a:gd name="connsiteX1" fmla="*/ 9149846 w 9154046"/>
              <a:gd name="connsiteY1" fmla="*/ 0 h 4850673"/>
              <a:gd name="connsiteX2" fmla="*/ 9149845 w 9154046"/>
              <a:gd name="connsiteY2" fmla="*/ 4813176 h 4850673"/>
              <a:gd name="connsiteX3" fmla="*/ 7384257 w 9154046"/>
              <a:gd name="connsiteY3" fmla="*/ 4843680 h 4850673"/>
              <a:gd name="connsiteX4" fmla="*/ 7381442 w 9154046"/>
              <a:gd name="connsiteY4" fmla="*/ 3543300 h 4850673"/>
              <a:gd name="connsiteX5" fmla="*/ 523124 w 9154046"/>
              <a:gd name="connsiteY5" fmla="*/ 3547023 h 4850673"/>
              <a:gd name="connsiteX6" fmla="*/ 523704 w 9154046"/>
              <a:gd name="connsiteY6" fmla="*/ 4850671 h 4850673"/>
              <a:gd name="connsiteX7" fmla="*/ 0 w 9154046"/>
              <a:gd name="connsiteY7" fmla="*/ 4847509 h 4850673"/>
              <a:gd name="connsiteX8" fmla="*/ 2382 w 9154046"/>
              <a:gd name="connsiteY8" fmla="*/ 0 h 4850673"/>
              <a:gd name="connsiteX0" fmla="*/ 2382 w 9282313"/>
              <a:gd name="connsiteY0" fmla="*/ 0 h 5171093"/>
              <a:gd name="connsiteX1" fmla="*/ 9149846 w 9282313"/>
              <a:gd name="connsiteY1" fmla="*/ 0 h 5171093"/>
              <a:gd name="connsiteX2" fmla="*/ 9149845 w 9282313"/>
              <a:gd name="connsiteY2" fmla="*/ 4813176 h 5171093"/>
              <a:gd name="connsiteX3" fmla="*/ 7384257 w 9282313"/>
              <a:gd name="connsiteY3" fmla="*/ 4821343 h 5171093"/>
              <a:gd name="connsiteX4" fmla="*/ 7381442 w 9282313"/>
              <a:gd name="connsiteY4" fmla="*/ 3543300 h 5171093"/>
              <a:gd name="connsiteX5" fmla="*/ 523124 w 9282313"/>
              <a:gd name="connsiteY5" fmla="*/ 3547023 h 5171093"/>
              <a:gd name="connsiteX6" fmla="*/ 523704 w 9282313"/>
              <a:gd name="connsiteY6" fmla="*/ 4850671 h 5171093"/>
              <a:gd name="connsiteX7" fmla="*/ 0 w 9282313"/>
              <a:gd name="connsiteY7" fmla="*/ 4847509 h 5171093"/>
              <a:gd name="connsiteX8" fmla="*/ 2382 w 9282313"/>
              <a:gd name="connsiteY8" fmla="*/ 0 h 5171093"/>
              <a:gd name="connsiteX0" fmla="*/ 2382 w 9282313"/>
              <a:gd name="connsiteY0" fmla="*/ 0 h 5168611"/>
              <a:gd name="connsiteX1" fmla="*/ 9149846 w 9282313"/>
              <a:gd name="connsiteY1" fmla="*/ 0 h 5168611"/>
              <a:gd name="connsiteX2" fmla="*/ 9149845 w 9282313"/>
              <a:gd name="connsiteY2" fmla="*/ 4813176 h 5168611"/>
              <a:gd name="connsiteX3" fmla="*/ 7384257 w 9282313"/>
              <a:gd name="connsiteY3" fmla="*/ 4813896 h 5168611"/>
              <a:gd name="connsiteX4" fmla="*/ 7381442 w 9282313"/>
              <a:gd name="connsiteY4" fmla="*/ 3543300 h 5168611"/>
              <a:gd name="connsiteX5" fmla="*/ 523124 w 9282313"/>
              <a:gd name="connsiteY5" fmla="*/ 3547023 h 5168611"/>
              <a:gd name="connsiteX6" fmla="*/ 523704 w 9282313"/>
              <a:gd name="connsiteY6" fmla="*/ 4850671 h 5168611"/>
              <a:gd name="connsiteX7" fmla="*/ 0 w 9282313"/>
              <a:gd name="connsiteY7" fmla="*/ 4847509 h 5168611"/>
              <a:gd name="connsiteX8" fmla="*/ 2382 w 9282313"/>
              <a:gd name="connsiteY8" fmla="*/ 0 h 5168611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47542"/>
              <a:gd name="connsiteX1" fmla="*/ 9149846 w 9153055"/>
              <a:gd name="connsiteY1" fmla="*/ 0 h 4847542"/>
              <a:gd name="connsiteX2" fmla="*/ 9149845 w 9153055"/>
              <a:gd name="connsiteY2" fmla="*/ 4813176 h 4847542"/>
              <a:gd name="connsiteX3" fmla="*/ 7384257 w 9153055"/>
              <a:gd name="connsiteY3" fmla="*/ 4813896 h 4847542"/>
              <a:gd name="connsiteX4" fmla="*/ 7381442 w 9153055"/>
              <a:gd name="connsiteY4" fmla="*/ 3543300 h 4847542"/>
              <a:gd name="connsiteX5" fmla="*/ 523124 w 9153055"/>
              <a:gd name="connsiteY5" fmla="*/ 3547023 h 4847542"/>
              <a:gd name="connsiteX6" fmla="*/ 517484 w 9153055"/>
              <a:gd name="connsiteY6" fmla="*/ 4825851 h 4847542"/>
              <a:gd name="connsiteX7" fmla="*/ 0 w 9153055"/>
              <a:gd name="connsiteY7" fmla="*/ 4847509 h 4847542"/>
              <a:gd name="connsiteX8" fmla="*/ 2382 w 9153055"/>
              <a:gd name="connsiteY8" fmla="*/ 0 h 4847542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0 w 9150673"/>
              <a:gd name="connsiteY0" fmla="*/ 0 h 4825853"/>
              <a:gd name="connsiteX1" fmla="*/ 9147464 w 9150673"/>
              <a:gd name="connsiteY1" fmla="*/ 0 h 4825853"/>
              <a:gd name="connsiteX2" fmla="*/ 9147463 w 9150673"/>
              <a:gd name="connsiteY2" fmla="*/ 4813176 h 4825853"/>
              <a:gd name="connsiteX3" fmla="*/ 7381875 w 9150673"/>
              <a:gd name="connsiteY3" fmla="*/ 4813896 h 4825853"/>
              <a:gd name="connsiteX4" fmla="*/ 7379060 w 9150673"/>
              <a:gd name="connsiteY4" fmla="*/ 3543300 h 4825853"/>
              <a:gd name="connsiteX5" fmla="*/ 520742 w 9150673"/>
              <a:gd name="connsiteY5" fmla="*/ 3547023 h 4825853"/>
              <a:gd name="connsiteX6" fmla="*/ 515102 w 9150673"/>
              <a:gd name="connsiteY6" fmla="*/ 4825851 h 4825853"/>
              <a:gd name="connsiteX7" fmla="*/ 2770 w 9150673"/>
              <a:gd name="connsiteY7" fmla="*/ 4817115 h 4825853"/>
              <a:gd name="connsiteX8" fmla="*/ 0 w 9150673"/>
              <a:gd name="connsiteY8" fmla="*/ 0 h 4825853"/>
              <a:gd name="connsiteX0" fmla="*/ 0 w 9150673"/>
              <a:gd name="connsiteY0" fmla="*/ 0 h 4818145"/>
              <a:gd name="connsiteX1" fmla="*/ 9147464 w 9150673"/>
              <a:gd name="connsiteY1" fmla="*/ 0 h 4818145"/>
              <a:gd name="connsiteX2" fmla="*/ 9147463 w 9150673"/>
              <a:gd name="connsiteY2" fmla="*/ 4813176 h 4818145"/>
              <a:gd name="connsiteX3" fmla="*/ 7381875 w 9150673"/>
              <a:gd name="connsiteY3" fmla="*/ 4813896 h 4818145"/>
              <a:gd name="connsiteX4" fmla="*/ 7379060 w 9150673"/>
              <a:gd name="connsiteY4" fmla="*/ 3543300 h 4818145"/>
              <a:gd name="connsiteX5" fmla="*/ 520742 w 9150673"/>
              <a:gd name="connsiteY5" fmla="*/ 3547023 h 4818145"/>
              <a:gd name="connsiteX6" fmla="*/ 515102 w 9150673"/>
              <a:gd name="connsiteY6" fmla="*/ 4818143 h 4818145"/>
              <a:gd name="connsiteX7" fmla="*/ 2770 w 9150673"/>
              <a:gd name="connsiteY7" fmla="*/ 4817115 h 4818145"/>
              <a:gd name="connsiteX8" fmla="*/ 0 w 9150673"/>
              <a:gd name="connsiteY8" fmla="*/ 0 h 481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50673" h="4818145">
                <a:moveTo>
                  <a:pt x="0" y="0"/>
                </a:moveTo>
                <a:lnTo>
                  <a:pt x="9147464" y="0"/>
                </a:lnTo>
                <a:cubicBezTo>
                  <a:pt x="9154968" y="4079"/>
                  <a:pt x="9146880" y="4807581"/>
                  <a:pt x="9147463" y="4813176"/>
                </a:cubicBezTo>
                <a:cubicBezTo>
                  <a:pt x="9148046" y="4818771"/>
                  <a:pt x="7385663" y="4807873"/>
                  <a:pt x="7381875" y="4813896"/>
                </a:cubicBezTo>
                <a:cubicBezTo>
                  <a:pt x="7378087" y="4819919"/>
                  <a:pt x="7380515" y="3538511"/>
                  <a:pt x="7379060" y="3543300"/>
                </a:cubicBezTo>
                <a:cubicBezTo>
                  <a:pt x="7377605" y="3548089"/>
                  <a:pt x="2806848" y="3545782"/>
                  <a:pt x="520742" y="3547023"/>
                </a:cubicBezTo>
                <a:cubicBezTo>
                  <a:pt x="519025" y="3777370"/>
                  <a:pt x="515915" y="4819927"/>
                  <a:pt x="515102" y="4818143"/>
                </a:cubicBezTo>
                <a:cubicBezTo>
                  <a:pt x="514289" y="4816359"/>
                  <a:pt x="257002" y="4818169"/>
                  <a:pt x="2770" y="4817115"/>
                </a:cubicBezTo>
                <a:cubicBezTo>
                  <a:pt x="1847" y="3211410"/>
                  <a:pt x="923" y="1605705"/>
                  <a:pt x="0" y="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837043" y="4027623"/>
            <a:ext cx="5281307" cy="10476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837043" y="5096740"/>
            <a:ext cx="5281307" cy="365979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837043" y="5636735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837043" y="5892934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98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902257827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4" pos="448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400915" y="3554413"/>
            <a:ext cx="6968260" cy="2797175"/>
            <a:chOff x="400915" y="3554413"/>
            <a:chExt cx="6968260" cy="2797175"/>
          </a:xfrm>
        </p:grpSpPr>
        <p:sp>
          <p:nvSpPr>
            <p:cNvPr id="102" name="Rectangle 101"/>
            <p:cNvSpPr/>
            <p:nvPr userDrawn="1"/>
          </p:nvSpPr>
          <p:spPr bwMode="gray">
            <a:xfrm>
              <a:off x="504824" y="3554413"/>
              <a:ext cx="6864351" cy="2797175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Rectangle 102"/>
            <p:cNvSpPr/>
            <p:nvPr userDrawn="1"/>
          </p:nvSpPr>
          <p:spPr bwMode="gray">
            <a:xfrm>
              <a:off x="1832301" y="3829099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400915" y="3688499"/>
              <a:ext cx="1465237" cy="1465237"/>
            </a:xfrm>
            <a:prstGeom prst="rect">
              <a:avLst/>
            </a:prstGeom>
          </p:spPr>
        </p:pic>
      </p:grpSp>
      <p:sp>
        <p:nvSpPr>
          <p:cNvPr id="98" name="Picture Placeholder 2"/>
          <p:cNvSpPr>
            <a:spLocks noGrp="1"/>
          </p:cNvSpPr>
          <p:nvPr userDrawn="1">
            <p:ph type="pic" sz="quarter" idx="14"/>
          </p:nvPr>
        </p:nvSpPr>
        <p:spPr bwMode="auto">
          <a:xfrm>
            <a:off x="0" y="0"/>
            <a:ext cx="9162565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9398360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9419626"/>
              <a:gd name="connsiteY0" fmla="*/ 0 h 6857999"/>
              <a:gd name="connsiteX1" fmla="*/ 9398360 w 9419626"/>
              <a:gd name="connsiteY1" fmla="*/ 0 h 6857999"/>
              <a:gd name="connsiteX2" fmla="*/ 9419626 w 9419626"/>
              <a:gd name="connsiteY2" fmla="*/ 6857999 h 6857999"/>
              <a:gd name="connsiteX3" fmla="*/ 0 w 9419626"/>
              <a:gd name="connsiteY3" fmla="*/ 6857999 h 6857999"/>
              <a:gd name="connsiteX4" fmla="*/ 0 w 9419626"/>
              <a:gd name="connsiteY4" fmla="*/ 0 h 6857999"/>
              <a:gd name="connsiteX5" fmla="*/ 753155 w 9419626"/>
              <a:gd name="connsiteY5" fmla="*/ 3560901 h 6857999"/>
              <a:gd name="connsiteX6" fmla="*/ 763913 w 9419626"/>
              <a:gd name="connsiteY6" fmla="*/ 6359075 h 6857999"/>
              <a:gd name="connsiteX7" fmla="*/ 7622163 w 9419626"/>
              <a:gd name="connsiteY7" fmla="*/ 6355342 h 6857999"/>
              <a:gd name="connsiteX8" fmla="*/ 7622603 w 9419626"/>
              <a:gd name="connsiteY8" fmla="*/ 3560901 h 6857999"/>
              <a:gd name="connsiteX9" fmla="*/ 753155 w 9419626"/>
              <a:gd name="connsiteY9" fmla="*/ 3560901 h 6857999"/>
              <a:gd name="connsiteX0" fmla="*/ 0 w 9419626"/>
              <a:gd name="connsiteY0" fmla="*/ 0 h 6857999"/>
              <a:gd name="connsiteX1" fmla="*/ 9398360 w 9419626"/>
              <a:gd name="connsiteY1" fmla="*/ 0 h 6857999"/>
              <a:gd name="connsiteX2" fmla="*/ 9419626 w 9419626"/>
              <a:gd name="connsiteY2" fmla="*/ 6857999 h 6857999"/>
              <a:gd name="connsiteX3" fmla="*/ 233916 w 9419626"/>
              <a:gd name="connsiteY3" fmla="*/ 6857999 h 6857999"/>
              <a:gd name="connsiteX4" fmla="*/ 0 w 9419626"/>
              <a:gd name="connsiteY4" fmla="*/ 0 h 6857999"/>
              <a:gd name="connsiteX5" fmla="*/ 753155 w 9419626"/>
              <a:gd name="connsiteY5" fmla="*/ 3560901 h 6857999"/>
              <a:gd name="connsiteX6" fmla="*/ 763913 w 9419626"/>
              <a:gd name="connsiteY6" fmla="*/ 6359075 h 6857999"/>
              <a:gd name="connsiteX7" fmla="*/ 7622163 w 9419626"/>
              <a:gd name="connsiteY7" fmla="*/ 6355342 h 6857999"/>
              <a:gd name="connsiteX8" fmla="*/ 7622603 w 9419626"/>
              <a:gd name="connsiteY8" fmla="*/ 3560901 h 6857999"/>
              <a:gd name="connsiteX9" fmla="*/ 753155 w 9419626"/>
              <a:gd name="connsiteY9" fmla="*/ 3560901 h 6857999"/>
              <a:gd name="connsiteX0" fmla="*/ 10633 w 9185710"/>
              <a:gd name="connsiteY0" fmla="*/ 0 h 6857999"/>
              <a:gd name="connsiteX1" fmla="*/ 9164444 w 9185710"/>
              <a:gd name="connsiteY1" fmla="*/ 0 h 6857999"/>
              <a:gd name="connsiteX2" fmla="*/ 9185710 w 9185710"/>
              <a:gd name="connsiteY2" fmla="*/ 6857999 h 6857999"/>
              <a:gd name="connsiteX3" fmla="*/ 0 w 9185710"/>
              <a:gd name="connsiteY3" fmla="*/ 6857999 h 6857999"/>
              <a:gd name="connsiteX4" fmla="*/ 10633 w 9185710"/>
              <a:gd name="connsiteY4" fmla="*/ 0 h 6857999"/>
              <a:gd name="connsiteX5" fmla="*/ 519239 w 9185710"/>
              <a:gd name="connsiteY5" fmla="*/ 3560901 h 6857999"/>
              <a:gd name="connsiteX6" fmla="*/ 529997 w 9185710"/>
              <a:gd name="connsiteY6" fmla="*/ 6359075 h 6857999"/>
              <a:gd name="connsiteX7" fmla="*/ 7388247 w 9185710"/>
              <a:gd name="connsiteY7" fmla="*/ 6355342 h 6857999"/>
              <a:gd name="connsiteX8" fmla="*/ 7388687 w 9185710"/>
              <a:gd name="connsiteY8" fmla="*/ 3560901 h 6857999"/>
              <a:gd name="connsiteX9" fmla="*/ 519239 w 9185710"/>
              <a:gd name="connsiteY9" fmla="*/ 3560901 h 6857999"/>
              <a:gd name="connsiteX0" fmla="*/ 1023 w 9186733"/>
              <a:gd name="connsiteY0" fmla="*/ 0 h 6857999"/>
              <a:gd name="connsiteX1" fmla="*/ 9165467 w 9186733"/>
              <a:gd name="connsiteY1" fmla="*/ 0 h 6857999"/>
              <a:gd name="connsiteX2" fmla="*/ 9186733 w 9186733"/>
              <a:gd name="connsiteY2" fmla="*/ 6857999 h 6857999"/>
              <a:gd name="connsiteX3" fmla="*/ 1023 w 9186733"/>
              <a:gd name="connsiteY3" fmla="*/ 6857999 h 6857999"/>
              <a:gd name="connsiteX4" fmla="*/ 1023 w 9186733"/>
              <a:gd name="connsiteY4" fmla="*/ 0 h 6857999"/>
              <a:gd name="connsiteX5" fmla="*/ 520262 w 9186733"/>
              <a:gd name="connsiteY5" fmla="*/ 3560901 h 6857999"/>
              <a:gd name="connsiteX6" fmla="*/ 531020 w 9186733"/>
              <a:gd name="connsiteY6" fmla="*/ 6359075 h 6857999"/>
              <a:gd name="connsiteX7" fmla="*/ 7389270 w 9186733"/>
              <a:gd name="connsiteY7" fmla="*/ 6355342 h 6857999"/>
              <a:gd name="connsiteX8" fmla="*/ 7389710 w 9186733"/>
              <a:gd name="connsiteY8" fmla="*/ 3560901 h 6857999"/>
              <a:gd name="connsiteX9" fmla="*/ 520262 w 9186733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389270 w 9187015"/>
              <a:gd name="connsiteY7" fmla="*/ 6355342 h 6857999"/>
              <a:gd name="connsiteX8" fmla="*/ 7389710 w 9187015"/>
              <a:gd name="connsiteY8" fmla="*/ 3560901 h 6857999"/>
              <a:gd name="connsiteX9" fmla="*/ 520262 w 9187015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389270 w 9187015"/>
              <a:gd name="connsiteY7" fmla="*/ 6355342 h 6857999"/>
              <a:gd name="connsiteX8" fmla="*/ 7405739 w 9187015"/>
              <a:gd name="connsiteY8" fmla="*/ 3560901 h 6857999"/>
              <a:gd name="connsiteX9" fmla="*/ 520262 w 9187015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405299 w 9187015"/>
              <a:gd name="connsiteY7" fmla="*/ 6355342 h 6857999"/>
              <a:gd name="connsiteX8" fmla="*/ 7405739 w 9187015"/>
              <a:gd name="connsiteY8" fmla="*/ 3560901 h 6857999"/>
              <a:gd name="connsiteX9" fmla="*/ 520262 w 9187015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87015" h="6857999">
                <a:moveTo>
                  <a:pt x="1023" y="0"/>
                </a:moveTo>
                <a:lnTo>
                  <a:pt x="9184703" y="0"/>
                </a:lnTo>
                <a:cubicBezTo>
                  <a:pt x="9191792" y="2286000"/>
                  <a:pt x="9179644" y="4571999"/>
                  <a:pt x="9186733" y="6857999"/>
                </a:cubicBezTo>
                <a:lnTo>
                  <a:pt x="1023" y="6857999"/>
                </a:lnTo>
                <a:cubicBezTo>
                  <a:pt x="4567" y="4571999"/>
                  <a:pt x="-2521" y="2286000"/>
                  <a:pt x="1023" y="0"/>
                </a:cubicBezTo>
                <a:close/>
                <a:moveTo>
                  <a:pt x="520262" y="3560901"/>
                </a:moveTo>
                <a:lnTo>
                  <a:pt x="531020" y="6359075"/>
                </a:lnTo>
                <a:lnTo>
                  <a:pt x="7405299" y="6355342"/>
                </a:lnTo>
                <a:cubicBezTo>
                  <a:pt x="7401713" y="5510947"/>
                  <a:pt x="7409325" y="4405296"/>
                  <a:pt x="7405739" y="3560901"/>
                </a:cubicBezTo>
                <a:lnTo>
                  <a:pt x="520262" y="3560901"/>
                </a:ln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837043" y="4027623"/>
            <a:ext cx="5281307" cy="10476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837043" y="5096740"/>
            <a:ext cx="5281307" cy="365979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837043" y="5636735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837043" y="5892934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99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957961656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3" orient="horz" pos="4001">
          <p15:clr>
            <a:srgbClr val="FBAE40"/>
          </p15:clr>
        </p15:guide>
        <p15:guide id="4" pos="464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545" y="728663"/>
            <a:ext cx="813463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813435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60563568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9146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9108537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9160493"/>
              <a:gd name="connsiteY0" fmla="*/ 0 h 6857999"/>
              <a:gd name="connsiteX1" fmla="*/ 9108537 w 9160493"/>
              <a:gd name="connsiteY1" fmla="*/ 0 h 6857999"/>
              <a:gd name="connsiteX2" fmla="*/ 9160493 w 9160493"/>
              <a:gd name="connsiteY2" fmla="*/ 6857999 h 6857999"/>
              <a:gd name="connsiteX3" fmla="*/ 0 w 9160493"/>
              <a:gd name="connsiteY3" fmla="*/ 6857999 h 6857999"/>
              <a:gd name="connsiteX4" fmla="*/ 0 w 9160493"/>
              <a:gd name="connsiteY4" fmla="*/ 0 h 6857999"/>
              <a:gd name="connsiteX5" fmla="*/ 508891 w 9160493"/>
              <a:gd name="connsiteY5" fmla="*/ 511425 h 6857999"/>
              <a:gd name="connsiteX6" fmla="*/ 511097 w 9160493"/>
              <a:gd name="connsiteY6" fmla="*/ 583270 h 6857999"/>
              <a:gd name="connsiteX7" fmla="*/ 1774181 w 9160493"/>
              <a:gd name="connsiteY7" fmla="*/ 585272 h 6857999"/>
              <a:gd name="connsiteX8" fmla="*/ 1769076 w 9160493"/>
              <a:gd name="connsiteY8" fmla="*/ 508490 h 6857999"/>
              <a:gd name="connsiteX9" fmla="*/ 508891 w 9160493"/>
              <a:gd name="connsiteY9" fmla="*/ 511425 h 6857999"/>
              <a:gd name="connsiteX0" fmla="*/ 0 w 9160493"/>
              <a:gd name="connsiteY0" fmla="*/ 0 h 6857999"/>
              <a:gd name="connsiteX1" fmla="*/ 9151400 w 9160493"/>
              <a:gd name="connsiteY1" fmla="*/ 0 h 6857999"/>
              <a:gd name="connsiteX2" fmla="*/ 9160493 w 9160493"/>
              <a:gd name="connsiteY2" fmla="*/ 6857999 h 6857999"/>
              <a:gd name="connsiteX3" fmla="*/ 0 w 9160493"/>
              <a:gd name="connsiteY3" fmla="*/ 6857999 h 6857999"/>
              <a:gd name="connsiteX4" fmla="*/ 0 w 9160493"/>
              <a:gd name="connsiteY4" fmla="*/ 0 h 6857999"/>
              <a:gd name="connsiteX5" fmla="*/ 508891 w 9160493"/>
              <a:gd name="connsiteY5" fmla="*/ 511425 h 6857999"/>
              <a:gd name="connsiteX6" fmla="*/ 511097 w 9160493"/>
              <a:gd name="connsiteY6" fmla="*/ 583270 h 6857999"/>
              <a:gd name="connsiteX7" fmla="*/ 1774181 w 9160493"/>
              <a:gd name="connsiteY7" fmla="*/ 585272 h 6857999"/>
              <a:gd name="connsiteX8" fmla="*/ 1769076 w 9160493"/>
              <a:gd name="connsiteY8" fmla="*/ 508490 h 6857999"/>
              <a:gd name="connsiteX9" fmla="*/ 508891 w 9160493"/>
              <a:gd name="connsiteY9" fmla="*/ 511425 h 6857999"/>
              <a:gd name="connsiteX0" fmla="*/ 0 w 9154778"/>
              <a:gd name="connsiteY0" fmla="*/ 0 h 6857999"/>
              <a:gd name="connsiteX1" fmla="*/ 9151400 w 9154778"/>
              <a:gd name="connsiteY1" fmla="*/ 0 h 6857999"/>
              <a:gd name="connsiteX2" fmla="*/ 9154778 w 9154778"/>
              <a:gd name="connsiteY2" fmla="*/ 6857999 h 6857999"/>
              <a:gd name="connsiteX3" fmla="*/ 0 w 9154778"/>
              <a:gd name="connsiteY3" fmla="*/ 6857999 h 6857999"/>
              <a:gd name="connsiteX4" fmla="*/ 0 w 9154778"/>
              <a:gd name="connsiteY4" fmla="*/ 0 h 6857999"/>
              <a:gd name="connsiteX5" fmla="*/ 508891 w 9154778"/>
              <a:gd name="connsiteY5" fmla="*/ 511425 h 6857999"/>
              <a:gd name="connsiteX6" fmla="*/ 511097 w 9154778"/>
              <a:gd name="connsiteY6" fmla="*/ 583270 h 6857999"/>
              <a:gd name="connsiteX7" fmla="*/ 1774181 w 9154778"/>
              <a:gd name="connsiteY7" fmla="*/ 585272 h 6857999"/>
              <a:gd name="connsiteX8" fmla="*/ 1769076 w 9154778"/>
              <a:gd name="connsiteY8" fmla="*/ 508490 h 6857999"/>
              <a:gd name="connsiteX9" fmla="*/ 508891 w 9154778"/>
              <a:gd name="connsiteY9" fmla="*/ 511425 h 6857999"/>
              <a:gd name="connsiteX0" fmla="*/ 0 w 9154778"/>
              <a:gd name="connsiteY0" fmla="*/ 0 h 6857999"/>
              <a:gd name="connsiteX1" fmla="*/ 9151400 w 9154778"/>
              <a:gd name="connsiteY1" fmla="*/ 0 h 6857999"/>
              <a:gd name="connsiteX2" fmla="*/ 9154778 w 9154778"/>
              <a:gd name="connsiteY2" fmla="*/ 6857999 h 6857999"/>
              <a:gd name="connsiteX3" fmla="*/ 0 w 9154778"/>
              <a:gd name="connsiteY3" fmla="*/ 6857999 h 6857999"/>
              <a:gd name="connsiteX4" fmla="*/ 0 w 9154778"/>
              <a:gd name="connsiteY4" fmla="*/ 0 h 6857999"/>
              <a:gd name="connsiteX5" fmla="*/ 508891 w 9154778"/>
              <a:gd name="connsiteY5" fmla="*/ 511425 h 6857999"/>
              <a:gd name="connsiteX6" fmla="*/ 511097 w 9154778"/>
              <a:gd name="connsiteY6" fmla="*/ 583270 h 6857999"/>
              <a:gd name="connsiteX7" fmla="*/ 1774181 w 9154778"/>
              <a:gd name="connsiteY7" fmla="*/ 585272 h 6857999"/>
              <a:gd name="connsiteX8" fmla="*/ 1769076 w 9154778"/>
              <a:gd name="connsiteY8" fmla="*/ 508490 h 6857999"/>
              <a:gd name="connsiteX9" fmla="*/ 508891 w 9154778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54778" h="6857999">
                <a:moveTo>
                  <a:pt x="0" y="0"/>
                </a:moveTo>
                <a:lnTo>
                  <a:pt x="9151400" y="0"/>
                </a:lnTo>
                <a:lnTo>
                  <a:pt x="9154778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68022" y="508891"/>
                  <a:pt x="1769076" y="508490"/>
                </a:cubicBezTo>
                <a:cubicBezTo>
                  <a:pt x="1770130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545" y="728663"/>
            <a:ext cx="813463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813435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04392811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813435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28909588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8134350" cy="4694237"/>
          </a:xfrm>
        </p:spPr>
        <p:txBody>
          <a:bodyPr/>
          <a:lstStyle>
            <a:lvl1pPr marL="0" indent="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/>
            </a:lvl1pPr>
            <a:lvl2pPr marL="216000" indent="-2160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/>
            </a:lvl2pPr>
            <a:lvl3pPr marL="410400" indent="-1944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marL="576000" indent="-1872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marL="766800" indent="-1548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marL="914400" indent="-144000" defTabSz="268288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466892979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2199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6463" y="1557339"/>
            <a:ext cx="3922712" cy="46942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4825" y="1557338"/>
            <a:ext cx="3922713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545609563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49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6464" y="1557338"/>
            <a:ext cx="3922712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4825" y="1557338"/>
            <a:ext cx="3922713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60069866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b="1" dirty="0">
              <a:solidFill>
                <a:schemeClr val="tx2"/>
              </a:solidFill>
              <a:latin typeface="Futura" pitchFamily="18" charset="0"/>
            </a:endParaRPr>
          </a:p>
        </p:txBody>
      </p:sp>
      <p:sp>
        <p:nvSpPr>
          <p:cNvPr id="5" name="Rectangle 6" descr="Rectangle 6"/>
          <p:cNvSpPr txBox="1">
            <a:spLocks noChangeArrowheads="1"/>
          </p:cNvSpPr>
          <p:nvPr/>
        </p:nvSpPr>
        <p:spPr bwMode="auto">
          <a:xfrm>
            <a:off x="8377238" y="6470650"/>
            <a:ext cx="266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9EAA5E8-11F6-4506-A68A-0D78EEC738FF}" type="slidenum">
              <a:rPr lang="en-GB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04875" y="1310400"/>
            <a:ext cx="7772400" cy="5071350"/>
          </a:xfr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89325" y="6470650"/>
            <a:ext cx="2519363" cy="32385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>
              <a:defRPr/>
            </a:pPr>
            <a:r>
              <a:rPr lang="en-GB" dirty="0"/>
              <a:t>Footer: Title may be placed here or disclaimer if required. May sit up to two lines in depth.</a:t>
            </a:r>
            <a:endParaRPr lang="en-US" dirty="0"/>
          </a:p>
        </p:txBody>
      </p:sp>
    </p:spTree>
  </p:cSld>
  <p:clrMapOvr>
    <a:masterClrMapping/>
  </p:clrMapOvr>
  <p:transition>
    <p:fade/>
  </p:transition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6463" y="1557338"/>
            <a:ext cx="3922712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600" dirty="0" smtClean="0"/>
            </a:lvl1pPr>
            <a:lvl2pPr>
              <a:defRPr lang="en-US" sz="16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400" dirty="0" smtClean="0"/>
            </a:lvl5pPr>
            <a:lvl6pPr>
              <a:defRPr lang="en-US" sz="1200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4825" y="1557338"/>
            <a:ext cx="3922714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600" dirty="0" smtClean="0"/>
            </a:lvl1pPr>
            <a:lvl2pPr>
              <a:defRPr lang="en-GB" sz="1600" dirty="0" smtClean="0"/>
            </a:lvl2pPr>
            <a:lvl3pPr>
              <a:defRPr lang="en-GB" sz="1600" dirty="0" smtClean="0"/>
            </a:lvl3pPr>
            <a:lvl4pPr>
              <a:defRPr lang="en-GB" sz="1600" dirty="0" smtClean="0"/>
            </a:lvl4pPr>
            <a:lvl5pPr>
              <a:defRPr lang="en-GB" sz="1400" dirty="0" smtClean="0"/>
            </a:lvl5pPr>
            <a:lvl6pPr>
              <a:defRPr lang="en-GB" sz="1200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66315522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4000" y="6150323"/>
            <a:ext cx="8118641" cy="147993"/>
          </a:xfrm>
        </p:spPr>
        <p:txBody>
          <a:bodyPr wrap="square">
            <a:noAutofit/>
          </a:bodyPr>
          <a:lstStyle>
            <a:lvl1pPr>
              <a:defRPr sz="7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2199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4000" y="4267484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4000" y="3932521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 flipV="1">
            <a:off x="504000" y="4209292"/>
            <a:ext cx="3907003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4000" y="4524139"/>
            <a:ext cx="3907003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504000" y="6032737"/>
            <a:ext cx="3907003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4000" y="1905335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4000" y="1570372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 flipV="1">
            <a:off x="504000" y="1847143"/>
            <a:ext cx="3907003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4000" y="2161990"/>
            <a:ext cx="3907003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>
            <a:off x="504000" y="3670588"/>
            <a:ext cx="3907003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4715804" y="4267484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715804" y="3932521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 flipV="1">
            <a:off x="4715804" y="4209292"/>
            <a:ext cx="3923371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715804" y="4524139"/>
            <a:ext cx="3923371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>
            <a:off x="4715804" y="6032737"/>
            <a:ext cx="3923371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4715804" y="1905335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715804" y="1570372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 flipV="1">
            <a:off x="4715804" y="1847143"/>
            <a:ext cx="3923371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715804" y="2161990"/>
            <a:ext cx="3923371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4715804" y="3670588"/>
            <a:ext cx="3923371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412740488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9143999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1986" y="2638196"/>
            <a:ext cx="3665552" cy="136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MY" sz="1400" dirty="0"/>
            </a:lvl1pPr>
          </a:lstStyle>
          <a:p>
            <a:pPr lvl="0" defTabSz="121917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1985" y="1699351"/>
            <a:ext cx="7877189" cy="82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800" b="0" cap="none" dirty="0" smtClean="0">
                <a:latin typeface="+mj-lt"/>
              </a:defRPr>
            </a:lvl1pPr>
          </a:lstStyle>
          <a:p>
            <a:pPr lvl="0" defTabSz="357708">
              <a:lnSpc>
                <a:spcPct val="10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16463" y="2638697"/>
            <a:ext cx="3912320" cy="22076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defRPr lang="en-GB" sz="17000" kern="10000" spc="-100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 algn="r" defTabSz="1219170">
              <a:lnSpc>
                <a:spcPct val="100000"/>
              </a:lnSpc>
              <a:buClr>
                <a:srgbClr val="DD1D21"/>
              </a:buClr>
              <a:tabLst>
                <a:tab pos="1081088" algn="l"/>
              </a:tabLst>
            </a:pPr>
            <a:r>
              <a:rPr lang="en-GB" dirty="0"/>
              <a:t>0.0</a:t>
            </a: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761986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2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</p:spTree>
    <p:extLst>
      <p:ext uri="{BB962C8B-B14F-4D97-AF65-F5344CB8AC3E}">
        <p14:creationId xmlns:p14="http://schemas.microsoft.com/office/powerpoint/2010/main" val="867824958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 userDrawn="1"/>
        </p:nvSpPr>
        <p:spPr bwMode="gray">
          <a:xfrm>
            <a:off x="504824" y="3554413"/>
            <a:ext cx="6864351" cy="2797175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/>
          <p:cNvSpPr/>
          <p:nvPr userDrawn="1"/>
        </p:nvSpPr>
        <p:spPr bwMode="gray">
          <a:xfrm>
            <a:off x="750908" y="3829099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Picture Placeholder 2"/>
          <p:cNvSpPr>
            <a:spLocks noGrp="1"/>
          </p:cNvSpPr>
          <p:nvPr userDrawn="1">
            <p:ph type="pic" sz="quarter" idx="13"/>
          </p:nvPr>
        </p:nvSpPr>
        <p:spPr bwMode="auto">
          <a:xfrm>
            <a:off x="0" y="0"/>
            <a:ext cx="9150673" cy="4830116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  <a:gd name="connsiteX0" fmla="*/ 241373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41373 w 12194723"/>
              <a:gd name="connsiteY8" fmla="*/ 0 h 4854829"/>
              <a:gd name="connsiteX0" fmla="*/ 2382 w 11955732"/>
              <a:gd name="connsiteY0" fmla="*/ 0 h 4854829"/>
              <a:gd name="connsiteX1" fmla="*/ 11955391 w 11955732"/>
              <a:gd name="connsiteY1" fmla="*/ 0 h 4854829"/>
              <a:gd name="connsiteX2" fmla="*/ 11955391 w 11955732"/>
              <a:gd name="connsiteY2" fmla="*/ 4854636 h 4854829"/>
              <a:gd name="connsiteX3" fmla="*/ 7384257 w 11955732"/>
              <a:gd name="connsiteY3" fmla="*/ 4843680 h 4854829"/>
              <a:gd name="connsiteX4" fmla="*/ 7381442 w 11955732"/>
              <a:gd name="connsiteY4" fmla="*/ 3543300 h 4854829"/>
              <a:gd name="connsiteX5" fmla="*/ 523124 w 11955732"/>
              <a:gd name="connsiteY5" fmla="*/ 3547023 h 4854829"/>
              <a:gd name="connsiteX6" fmla="*/ 523704 w 11955732"/>
              <a:gd name="connsiteY6" fmla="*/ 4850671 h 4854829"/>
              <a:gd name="connsiteX7" fmla="*/ 0 w 11955732"/>
              <a:gd name="connsiteY7" fmla="*/ 4847509 h 4854829"/>
              <a:gd name="connsiteX8" fmla="*/ 2382 w 11955732"/>
              <a:gd name="connsiteY8" fmla="*/ 0 h 4854829"/>
              <a:gd name="connsiteX0" fmla="*/ 2382 w 11960184"/>
              <a:gd name="connsiteY0" fmla="*/ 0 h 4854829"/>
              <a:gd name="connsiteX1" fmla="*/ 11955391 w 11960184"/>
              <a:gd name="connsiteY1" fmla="*/ 0 h 4854829"/>
              <a:gd name="connsiteX2" fmla="*/ 11955391 w 11960184"/>
              <a:gd name="connsiteY2" fmla="*/ 4854636 h 4854829"/>
              <a:gd name="connsiteX3" fmla="*/ 7384257 w 11960184"/>
              <a:gd name="connsiteY3" fmla="*/ 4843680 h 4854829"/>
              <a:gd name="connsiteX4" fmla="*/ 7381442 w 11960184"/>
              <a:gd name="connsiteY4" fmla="*/ 3543300 h 4854829"/>
              <a:gd name="connsiteX5" fmla="*/ 523124 w 11960184"/>
              <a:gd name="connsiteY5" fmla="*/ 3547023 h 4854829"/>
              <a:gd name="connsiteX6" fmla="*/ 523704 w 11960184"/>
              <a:gd name="connsiteY6" fmla="*/ 4850671 h 4854829"/>
              <a:gd name="connsiteX7" fmla="*/ 0 w 11960184"/>
              <a:gd name="connsiteY7" fmla="*/ 4847509 h 4854829"/>
              <a:gd name="connsiteX8" fmla="*/ 2382 w 11960184"/>
              <a:gd name="connsiteY8" fmla="*/ 0 h 4854829"/>
              <a:gd name="connsiteX0" fmla="*/ 2382 w 11975151"/>
              <a:gd name="connsiteY0" fmla="*/ 0 h 5210613"/>
              <a:gd name="connsiteX1" fmla="*/ 9149846 w 11975151"/>
              <a:gd name="connsiteY1" fmla="*/ 0 h 5210613"/>
              <a:gd name="connsiteX2" fmla="*/ 11955391 w 11975151"/>
              <a:gd name="connsiteY2" fmla="*/ 4854636 h 5210613"/>
              <a:gd name="connsiteX3" fmla="*/ 7384257 w 11975151"/>
              <a:gd name="connsiteY3" fmla="*/ 4843680 h 5210613"/>
              <a:gd name="connsiteX4" fmla="*/ 7381442 w 11975151"/>
              <a:gd name="connsiteY4" fmla="*/ 3543300 h 5210613"/>
              <a:gd name="connsiteX5" fmla="*/ 523124 w 11975151"/>
              <a:gd name="connsiteY5" fmla="*/ 3547023 h 5210613"/>
              <a:gd name="connsiteX6" fmla="*/ 523704 w 11975151"/>
              <a:gd name="connsiteY6" fmla="*/ 4850671 h 5210613"/>
              <a:gd name="connsiteX7" fmla="*/ 0 w 11975151"/>
              <a:gd name="connsiteY7" fmla="*/ 4847509 h 5210613"/>
              <a:gd name="connsiteX8" fmla="*/ 2382 w 11975151"/>
              <a:gd name="connsiteY8" fmla="*/ 0 h 5210613"/>
              <a:gd name="connsiteX0" fmla="*/ 2382 w 11955393"/>
              <a:gd name="connsiteY0" fmla="*/ 0 h 4854636"/>
              <a:gd name="connsiteX1" fmla="*/ 9149846 w 11955393"/>
              <a:gd name="connsiteY1" fmla="*/ 0 h 4854636"/>
              <a:gd name="connsiteX2" fmla="*/ 11955391 w 11955393"/>
              <a:gd name="connsiteY2" fmla="*/ 4854636 h 4854636"/>
              <a:gd name="connsiteX3" fmla="*/ 7384257 w 11955393"/>
              <a:gd name="connsiteY3" fmla="*/ 4843680 h 4854636"/>
              <a:gd name="connsiteX4" fmla="*/ 7381442 w 11955393"/>
              <a:gd name="connsiteY4" fmla="*/ 3543300 h 4854636"/>
              <a:gd name="connsiteX5" fmla="*/ 523124 w 11955393"/>
              <a:gd name="connsiteY5" fmla="*/ 3547023 h 4854636"/>
              <a:gd name="connsiteX6" fmla="*/ 523704 w 11955393"/>
              <a:gd name="connsiteY6" fmla="*/ 4850671 h 4854636"/>
              <a:gd name="connsiteX7" fmla="*/ 0 w 11955393"/>
              <a:gd name="connsiteY7" fmla="*/ 4847509 h 4854636"/>
              <a:gd name="connsiteX8" fmla="*/ 2382 w 11955393"/>
              <a:gd name="connsiteY8" fmla="*/ 0 h 4854636"/>
              <a:gd name="connsiteX0" fmla="*/ 2382 w 9685771"/>
              <a:gd name="connsiteY0" fmla="*/ 360370 h 5307510"/>
              <a:gd name="connsiteX1" fmla="*/ 9149846 w 9685771"/>
              <a:gd name="connsiteY1" fmla="*/ 360370 h 5307510"/>
              <a:gd name="connsiteX2" fmla="*/ 8661472 w 9685771"/>
              <a:gd name="connsiteY2" fmla="*/ 5225371 h 5307510"/>
              <a:gd name="connsiteX3" fmla="*/ 7384257 w 9685771"/>
              <a:gd name="connsiteY3" fmla="*/ 5204050 h 5307510"/>
              <a:gd name="connsiteX4" fmla="*/ 7381442 w 9685771"/>
              <a:gd name="connsiteY4" fmla="*/ 3903670 h 5307510"/>
              <a:gd name="connsiteX5" fmla="*/ 523124 w 9685771"/>
              <a:gd name="connsiteY5" fmla="*/ 3907393 h 5307510"/>
              <a:gd name="connsiteX6" fmla="*/ 523704 w 9685771"/>
              <a:gd name="connsiteY6" fmla="*/ 5211041 h 5307510"/>
              <a:gd name="connsiteX7" fmla="*/ 0 w 9685771"/>
              <a:gd name="connsiteY7" fmla="*/ 5207879 h 5307510"/>
              <a:gd name="connsiteX8" fmla="*/ 2382 w 9685771"/>
              <a:gd name="connsiteY8" fmla="*/ 360370 h 5307510"/>
              <a:gd name="connsiteX0" fmla="*/ 2382 w 9151108"/>
              <a:gd name="connsiteY0" fmla="*/ 0 h 4947140"/>
              <a:gd name="connsiteX1" fmla="*/ 9149846 w 9151108"/>
              <a:gd name="connsiteY1" fmla="*/ 0 h 4947140"/>
              <a:gd name="connsiteX2" fmla="*/ 8661472 w 9151108"/>
              <a:gd name="connsiteY2" fmla="*/ 4865001 h 4947140"/>
              <a:gd name="connsiteX3" fmla="*/ 7384257 w 9151108"/>
              <a:gd name="connsiteY3" fmla="*/ 4843680 h 4947140"/>
              <a:gd name="connsiteX4" fmla="*/ 7381442 w 9151108"/>
              <a:gd name="connsiteY4" fmla="*/ 3543300 h 4947140"/>
              <a:gd name="connsiteX5" fmla="*/ 523124 w 9151108"/>
              <a:gd name="connsiteY5" fmla="*/ 3547023 h 4947140"/>
              <a:gd name="connsiteX6" fmla="*/ 523704 w 9151108"/>
              <a:gd name="connsiteY6" fmla="*/ 4850671 h 4947140"/>
              <a:gd name="connsiteX7" fmla="*/ 0 w 9151108"/>
              <a:gd name="connsiteY7" fmla="*/ 4847509 h 4947140"/>
              <a:gd name="connsiteX8" fmla="*/ 2382 w 9151108"/>
              <a:gd name="connsiteY8" fmla="*/ 0 h 4947140"/>
              <a:gd name="connsiteX0" fmla="*/ 2382 w 9828173"/>
              <a:gd name="connsiteY0" fmla="*/ 356531 h 5286738"/>
              <a:gd name="connsiteX1" fmla="*/ 9149846 w 9828173"/>
              <a:gd name="connsiteY1" fmla="*/ 356531 h 5286738"/>
              <a:gd name="connsiteX2" fmla="*/ 9149845 w 9828173"/>
              <a:gd name="connsiteY2" fmla="*/ 5169707 h 5286738"/>
              <a:gd name="connsiteX3" fmla="*/ 7384257 w 9828173"/>
              <a:gd name="connsiteY3" fmla="*/ 5200211 h 5286738"/>
              <a:gd name="connsiteX4" fmla="*/ 7381442 w 9828173"/>
              <a:gd name="connsiteY4" fmla="*/ 3899831 h 5286738"/>
              <a:gd name="connsiteX5" fmla="*/ 523124 w 9828173"/>
              <a:gd name="connsiteY5" fmla="*/ 3903554 h 5286738"/>
              <a:gd name="connsiteX6" fmla="*/ 523704 w 9828173"/>
              <a:gd name="connsiteY6" fmla="*/ 5207202 h 5286738"/>
              <a:gd name="connsiteX7" fmla="*/ 0 w 9828173"/>
              <a:gd name="connsiteY7" fmla="*/ 5204040 h 5286738"/>
              <a:gd name="connsiteX8" fmla="*/ 2382 w 9828173"/>
              <a:gd name="connsiteY8" fmla="*/ 356531 h 5286738"/>
              <a:gd name="connsiteX0" fmla="*/ 2382 w 9154046"/>
              <a:gd name="connsiteY0" fmla="*/ 0 h 4930207"/>
              <a:gd name="connsiteX1" fmla="*/ 9149846 w 9154046"/>
              <a:gd name="connsiteY1" fmla="*/ 0 h 4930207"/>
              <a:gd name="connsiteX2" fmla="*/ 9149845 w 9154046"/>
              <a:gd name="connsiteY2" fmla="*/ 4813176 h 4930207"/>
              <a:gd name="connsiteX3" fmla="*/ 7384257 w 9154046"/>
              <a:gd name="connsiteY3" fmla="*/ 4843680 h 4930207"/>
              <a:gd name="connsiteX4" fmla="*/ 7381442 w 9154046"/>
              <a:gd name="connsiteY4" fmla="*/ 3543300 h 4930207"/>
              <a:gd name="connsiteX5" fmla="*/ 523124 w 9154046"/>
              <a:gd name="connsiteY5" fmla="*/ 3547023 h 4930207"/>
              <a:gd name="connsiteX6" fmla="*/ 523704 w 9154046"/>
              <a:gd name="connsiteY6" fmla="*/ 4850671 h 4930207"/>
              <a:gd name="connsiteX7" fmla="*/ 0 w 9154046"/>
              <a:gd name="connsiteY7" fmla="*/ 4847509 h 4930207"/>
              <a:gd name="connsiteX8" fmla="*/ 2382 w 9154046"/>
              <a:gd name="connsiteY8" fmla="*/ 0 h 4930207"/>
              <a:gd name="connsiteX0" fmla="*/ 2382 w 9154046"/>
              <a:gd name="connsiteY0" fmla="*/ 0 h 4850673"/>
              <a:gd name="connsiteX1" fmla="*/ 9149846 w 9154046"/>
              <a:gd name="connsiteY1" fmla="*/ 0 h 4850673"/>
              <a:gd name="connsiteX2" fmla="*/ 9149845 w 9154046"/>
              <a:gd name="connsiteY2" fmla="*/ 4813176 h 4850673"/>
              <a:gd name="connsiteX3" fmla="*/ 7384257 w 9154046"/>
              <a:gd name="connsiteY3" fmla="*/ 4843680 h 4850673"/>
              <a:gd name="connsiteX4" fmla="*/ 7381442 w 9154046"/>
              <a:gd name="connsiteY4" fmla="*/ 3543300 h 4850673"/>
              <a:gd name="connsiteX5" fmla="*/ 523124 w 9154046"/>
              <a:gd name="connsiteY5" fmla="*/ 3547023 h 4850673"/>
              <a:gd name="connsiteX6" fmla="*/ 523704 w 9154046"/>
              <a:gd name="connsiteY6" fmla="*/ 4850671 h 4850673"/>
              <a:gd name="connsiteX7" fmla="*/ 0 w 9154046"/>
              <a:gd name="connsiteY7" fmla="*/ 4847509 h 4850673"/>
              <a:gd name="connsiteX8" fmla="*/ 2382 w 9154046"/>
              <a:gd name="connsiteY8" fmla="*/ 0 h 4850673"/>
              <a:gd name="connsiteX0" fmla="*/ 2382 w 9282313"/>
              <a:gd name="connsiteY0" fmla="*/ 0 h 5171093"/>
              <a:gd name="connsiteX1" fmla="*/ 9149846 w 9282313"/>
              <a:gd name="connsiteY1" fmla="*/ 0 h 5171093"/>
              <a:gd name="connsiteX2" fmla="*/ 9149845 w 9282313"/>
              <a:gd name="connsiteY2" fmla="*/ 4813176 h 5171093"/>
              <a:gd name="connsiteX3" fmla="*/ 7384257 w 9282313"/>
              <a:gd name="connsiteY3" fmla="*/ 4821343 h 5171093"/>
              <a:gd name="connsiteX4" fmla="*/ 7381442 w 9282313"/>
              <a:gd name="connsiteY4" fmla="*/ 3543300 h 5171093"/>
              <a:gd name="connsiteX5" fmla="*/ 523124 w 9282313"/>
              <a:gd name="connsiteY5" fmla="*/ 3547023 h 5171093"/>
              <a:gd name="connsiteX6" fmla="*/ 523704 w 9282313"/>
              <a:gd name="connsiteY6" fmla="*/ 4850671 h 5171093"/>
              <a:gd name="connsiteX7" fmla="*/ 0 w 9282313"/>
              <a:gd name="connsiteY7" fmla="*/ 4847509 h 5171093"/>
              <a:gd name="connsiteX8" fmla="*/ 2382 w 9282313"/>
              <a:gd name="connsiteY8" fmla="*/ 0 h 5171093"/>
              <a:gd name="connsiteX0" fmla="*/ 2382 w 9282313"/>
              <a:gd name="connsiteY0" fmla="*/ 0 h 5168611"/>
              <a:gd name="connsiteX1" fmla="*/ 9149846 w 9282313"/>
              <a:gd name="connsiteY1" fmla="*/ 0 h 5168611"/>
              <a:gd name="connsiteX2" fmla="*/ 9149845 w 9282313"/>
              <a:gd name="connsiteY2" fmla="*/ 4813176 h 5168611"/>
              <a:gd name="connsiteX3" fmla="*/ 7384257 w 9282313"/>
              <a:gd name="connsiteY3" fmla="*/ 4813896 h 5168611"/>
              <a:gd name="connsiteX4" fmla="*/ 7381442 w 9282313"/>
              <a:gd name="connsiteY4" fmla="*/ 3543300 h 5168611"/>
              <a:gd name="connsiteX5" fmla="*/ 523124 w 9282313"/>
              <a:gd name="connsiteY5" fmla="*/ 3547023 h 5168611"/>
              <a:gd name="connsiteX6" fmla="*/ 523704 w 9282313"/>
              <a:gd name="connsiteY6" fmla="*/ 4850671 h 5168611"/>
              <a:gd name="connsiteX7" fmla="*/ 0 w 9282313"/>
              <a:gd name="connsiteY7" fmla="*/ 4847509 h 5168611"/>
              <a:gd name="connsiteX8" fmla="*/ 2382 w 9282313"/>
              <a:gd name="connsiteY8" fmla="*/ 0 h 5168611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47542"/>
              <a:gd name="connsiteX1" fmla="*/ 9149846 w 9153055"/>
              <a:gd name="connsiteY1" fmla="*/ 0 h 4847542"/>
              <a:gd name="connsiteX2" fmla="*/ 9149845 w 9153055"/>
              <a:gd name="connsiteY2" fmla="*/ 4813176 h 4847542"/>
              <a:gd name="connsiteX3" fmla="*/ 7384257 w 9153055"/>
              <a:gd name="connsiteY3" fmla="*/ 4813896 h 4847542"/>
              <a:gd name="connsiteX4" fmla="*/ 7381442 w 9153055"/>
              <a:gd name="connsiteY4" fmla="*/ 3543300 h 4847542"/>
              <a:gd name="connsiteX5" fmla="*/ 523124 w 9153055"/>
              <a:gd name="connsiteY5" fmla="*/ 3547023 h 4847542"/>
              <a:gd name="connsiteX6" fmla="*/ 517484 w 9153055"/>
              <a:gd name="connsiteY6" fmla="*/ 4825851 h 4847542"/>
              <a:gd name="connsiteX7" fmla="*/ 0 w 9153055"/>
              <a:gd name="connsiteY7" fmla="*/ 4847509 h 4847542"/>
              <a:gd name="connsiteX8" fmla="*/ 2382 w 9153055"/>
              <a:gd name="connsiteY8" fmla="*/ 0 h 4847542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0 w 9150673"/>
              <a:gd name="connsiteY0" fmla="*/ 0 h 4825853"/>
              <a:gd name="connsiteX1" fmla="*/ 9147464 w 9150673"/>
              <a:gd name="connsiteY1" fmla="*/ 0 h 4825853"/>
              <a:gd name="connsiteX2" fmla="*/ 9147463 w 9150673"/>
              <a:gd name="connsiteY2" fmla="*/ 4813176 h 4825853"/>
              <a:gd name="connsiteX3" fmla="*/ 7381875 w 9150673"/>
              <a:gd name="connsiteY3" fmla="*/ 4813896 h 4825853"/>
              <a:gd name="connsiteX4" fmla="*/ 7379060 w 9150673"/>
              <a:gd name="connsiteY4" fmla="*/ 3543300 h 4825853"/>
              <a:gd name="connsiteX5" fmla="*/ 520742 w 9150673"/>
              <a:gd name="connsiteY5" fmla="*/ 3547023 h 4825853"/>
              <a:gd name="connsiteX6" fmla="*/ 515102 w 9150673"/>
              <a:gd name="connsiteY6" fmla="*/ 4825851 h 4825853"/>
              <a:gd name="connsiteX7" fmla="*/ 2770 w 9150673"/>
              <a:gd name="connsiteY7" fmla="*/ 4817115 h 4825853"/>
              <a:gd name="connsiteX8" fmla="*/ 0 w 9150673"/>
              <a:gd name="connsiteY8" fmla="*/ 0 h 4825853"/>
              <a:gd name="connsiteX0" fmla="*/ 0 w 9150673"/>
              <a:gd name="connsiteY0" fmla="*/ 0 h 4818145"/>
              <a:gd name="connsiteX1" fmla="*/ 9147464 w 9150673"/>
              <a:gd name="connsiteY1" fmla="*/ 0 h 4818145"/>
              <a:gd name="connsiteX2" fmla="*/ 9147463 w 9150673"/>
              <a:gd name="connsiteY2" fmla="*/ 4813176 h 4818145"/>
              <a:gd name="connsiteX3" fmla="*/ 7381875 w 9150673"/>
              <a:gd name="connsiteY3" fmla="*/ 4813896 h 4818145"/>
              <a:gd name="connsiteX4" fmla="*/ 7379060 w 9150673"/>
              <a:gd name="connsiteY4" fmla="*/ 3543300 h 4818145"/>
              <a:gd name="connsiteX5" fmla="*/ 520742 w 9150673"/>
              <a:gd name="connsiteY5" fmla="*/ 3547023 h 4818145"/>
              <a:gd name="connsiteX6" fmla="*/ 515102 w 9150673"/>
              <a:gd name="connsiteY6" fmla="*/ 4818143 h 4818145"/>
              <a:gd name="connsiteX7" fmla="*/ 2770 w 9150673"/>
              <a:gd name="connsiteY7" fmla="*/ 4817115 h 4818145"/>
              <a:gd name="connsiteX8" fmla="*/ 0 w 9150673"/>
              <a:gd name="connsiteY8" fmla="*/ 0 h 481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50673" h="4818145">
                <a:moveTo>
                  <a:pt x="0" y="0"/>
                </a:moveTo>
                <a:lnTo>
                  <a:pt x="9147464" y="0"/>
                </a:lnTo>
                <a:cubicBezTo>
                  <a:pt x="9154968" y="4079"/>
                  <a:pt x="9146880" y="4807581"/>
                  <a:pt x="9147463" y="4813176"/>
                </a:cubicBezTo>
                <a:cubicBezTo>
                  <a:pt x="9148046" y="4818771"/>
                  <a:pt x="7385663" y="4807873"/>
                  <a:pt x="7381875" y="4813896"/>
                </a:cubicBezTo>
                <a:cubicBezTo>
                  <a:pt x="7378087" y="4819919"/>
                  <a:pt x="7380515" y="3538511"/>
                  <a:pt x="7379060" y="3543300"/>
                </a:cubicBezTo>
                <a:cubicBezTo>
                  <a:pt x="7377605" y="3548089"/>
                  <a:pt x="2806848" y="3545782"/>
                  <a:pt x="520742" y="3547023"/>
                </a:cubicBezTo>
                <a:cubicBezTo>
                  <a:pt x="519025" y="3777370"/>
                  <a:pt x="515915" y="4819927"/>
                  <a:pt x="515102" y="4818143"/>
                </a:cubicBezTo>
                <a:cubicBezTo>
                  <a:pt x="514289" y="4816359"/>
                  <a:pt x="257002" y="4818169"/>
                  <a:pt x="2770" y="4817115"/>
                </a:cubicBezTo>
                <a:cubicBezTo>
                  <a:pt x="1847" y="3211410"/>
                  <a:pt x="923" y="1605705"/>
                  <a:pt x="0" y="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755650" y="4027623"/>
            <a:ext cx="6362700" cy="8640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pc="0" dirty="0">
                <a:cs typeface="Arial" pitchFamily="34" charset="0"/>
              </a:defRPr>
            </a:lvl1pPr>
          </a:lstStyle>
          <a:p>
            <a:pPr lvl="0" defTabSz="121917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755650" y="5096738"/>
            <a:ext cx="6362700" cy="7704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400" dirty="0"/>
            </a:lvl1pPr>
          </a:lstStyle>
          <a:p>
            <a:pPr lvl="0" defTabSz="357708">
              <a:lnSpc>
                <a:spcPct val="90000"/>
              </a:lnSpc>
              <a:spcBef>
                <a:spcPct val="0"/>
              </a:spcBef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98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572915482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4" pos="4484">
          <p15:clr>
            <a:srgbClr val="FBAE40"/>
          </p15:clr>
        </p15:guide>
        <p15:guide id="0" pos="47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1810994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lide Number Placeholder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277637418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9145787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4825" y="1492272"/>
            <a:ext cx="8134350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500374408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9143999" cy="2544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4427538" y="2831545"/>
            <a:ext cx="4268070" cy="1633939"/>
            <a:chOff x="6450013" y="2557463"/>
            <a:chExt cx="5197475" cy="1917700"/>
          </a:xfrm>
        </p:grpSpPr>
        <p:sp>
          <p:nvSpPr>
            <p:cNvPr id="26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761986" y="1711396"/>
            <a:ext cx="7870248" cy="8135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GB" sz="2800" b="0" cap="none" baseline="0" dirty="0">
                <a:latin typeface="+mj-lt"/>
              </a:defRPr>
            </a:lvl1pPr>
          </a:lstStyle>
          <a:p>
            <a:pPr lvl="0" defTabSz="357708">
              <a:lnSpc>
                <a:spcPct val="10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24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761986" y="2638196"/>
            <a:ext cx="3358458" cy="136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MY" sz="1400" dirty="0"/>
            </a:lvl1pPr>
          </a:lstStyle>
          <a:p>
            <a:pPr lvl="0" defTabSz="1219170">
              <a:lnSpc>
                <a:spcPct val="100000"/>
              </a:lnSpc>
            </a:pPr>
            <a:r>
              <a:rPr lang="en-GB" dirty="0"/>
              <a:t>Click to subtitle</a:t>
            </a:r>
          </a:p>
        </p:txBody>
      </p:sp>
      <p:sp>
        <p:nvSpPr>
          <p:cNvPr id="30" name="Rectangle 29"/>
          <p:cNvSpPr/>
          <p:nvPr userDrawn="1"/>
        </p:nvSpPr>
        <p:spPr bwMode="gray">
          <a:xfrm>
            <a:off x="761986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054129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11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</p:spTree>
    <p:extLst>
      <p:ext uri="{BB962C8B-B14F-4D97-AF65-F5344CB8AC3E}">
        <p14:creationId xmlns:p14="http://schemas.microsoft.com/office/powerpoint/2010/main" val="58639461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889" y="1280160"/>
            <a:ext cx="4300222" cy="43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4464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b="1" dirty="0">
              <a:solidFill>
                <a:schemeClr val="tx2"/>
              </a:solidFill>
              <a:latin typeface="Futura" pitchFamily="18" charset="0"/>
            </a:endParaRPr>
          </a:p>
        </p:txBody>
      </p:sp>
      <p:sp>
        <p:nvSpPr>
          <p:cNvPr id="5" name="Rectangle 6" descr="Rectangle 6"/>
          <p:cNvSpPr txBox="1">
            <a:spLocks noChangeArrowheads="1"/>
          </p:cNvSpPr>
          <p:nvPr/>
        </p:nvSpPr>
        <p:spPr bwMode="auto">
          <a:xfrm>
            <a:off x="8377238" y="6470650"/>
            <a:ext cx="266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A2E9371-0D19-4440-B036-68FBAB548044}" type="slidenum">
              <a:rPr lang="en-GB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04875" y="1310400"/>
            <a:ext cx="7772400" cy="5071350"/>
          </a:xfr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89325" y="6470650"/>
            <a:ext cx="2519363" cy="32385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>
              <a:defRPr/>
            </a:pPr>
            <a:r>
              <a:rPr lang="en-GB" dirty="0"/>
              <a:t>Footer: Title may be placed here or disclaimer if required. May sit up to two lines in depth.</a:t>
            </a:r>
            <a:endParaRPr lang="en-US" dirty="0"/>
          </a:p>
        </p:txBody>
      </p:sp>
    </p:spTree>
  </p:cSld>
  <p:clrMapOvr>
    <a:masterClrMapping/>
  </p:clrMapOvr>
  <p:transition>
    <p:fade/>
  </p:transition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46324" y="685163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04875" y="1310400"/>
            <a:ext cx="7772400" cy="5071350"/>
          </a:xfrm>
        </p:spPr>
        <p:txBody>
          <a:bodyPr/>
          <a:lstStyle>
            <a:lvl1pPr marL="269761" indent="-269761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823" y="6669360"/>
            <a:ext cx="266673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992009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b="1" dirty="0">
              <a:solidFill>
                <a:schemeClr val="tx2"/>
              </a:solidFill>
              <a:latin typeface="Futura Medium" pitchFamily="2" charset="0"/>
            </a:endParaRPr>
          </a:p>
        </p:txBody>
      </p:sp>
      <p:sp>
        <p:nvSpPr>
          <p:cNvPr id="5" name="Rectangle 6" descr="Rectangle 6"/>
          <p:cNvSpPr txBox="1">
            <a:spLocks noChangeArrowheads="1"/>
          </p:cNvSpPr>
          <p:nvPr/>
        </p:nvSpPr>
        <p:spPr bwMode="auto">
          <a:xfrm>
            <a:off x="8377238" y="6470650"/>
            <a:ext cx="266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C0C03D0-719F-4489-BE4F-24584326C8C6}" type="slidenum">
              <a:rPr lang="en-GB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904875" y="1310400"/>
            <a:ext cx="7772400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89325" y="6470650"/>
            <a:ext cx="2519363" cy="32385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>
              <a:defRPr/>
            </a:pPr>
            <a:r>
              <a:rPr lang="en-GB" dirty="0"/>
              <a:t>Footer: Title may be placed here or disclaimer if required. May sit up to two lines in depth.</a:t>
            </a:r>
            <a:endParaRPr lang="en-US" dirty="0"/>
          </a:p>
        </p:txBody>
      </p:sp>
    </p:spTree>
  </p:cSld>
  <p:clrMapOvr>
    <a:masterClrMapping/>
  </p:clrMapOvr>
  <p:transition>
    <p:fade/>
  </p:transition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1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b="1" dirty="0">
              <a:solidFill>
                <a:schemeClr val="tx2"/>
              </a:solidFill>
              <a:latin typeface="Futura" pitchFamily="18" charset="0"/>
            </a:endParaRPr>
          </a:p>
        </p:txBody>
      </p:sp>
      <p:sp>
        <p:nvSpPr>
          <p:cNvPr id="6" name="Rectangle 6" descr="Rectangle 6"/>
          <p:cNvSpPr txBox="1">
            <a:spLocks noChangeArrowheads="1"/>
          </p:cNvSpPr>
          <p:nvPr/>
        </p:nvSpPr>
        <p:spPr bwMode="auto">
          <a:xfrm>
            <a:off x="8377238" y="6470650"/>
            <a:ext cx="266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846DF5D-26EB-4284-A8A1-240212366A80}" type="slidenum">
              <a:rPr lang="en-GB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945063" y="1310400"/>
            <a:ext cx="3732213" cy="5072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3" y="1310400"/>
            <a:ext cx="3738563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4"/>
          </p:nvPr>
        </p:nvSpPr>
        <p:spPr>
          <a:xfrm>
            <a:off x="3489325" y="6470650"/>
            <a:ext cx="2519363" cy="323850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pPr>
              <a:defRPr/>
            </a:pPr>
            <a:r>
              <a:rPr lang="en-GB" dirty="0"/>
              <a:t>Footer: Title may be placed here or disclaimer if required. May sit up to two lines in depth.</a:t>
            </a:r>
            <a:endParaRPr lang="en-US" dirty="0"/>
          </a:p>
        </p:txBody>
      </p:sp>
    </p:spTree>
  </p:cSld>
  <p:clrMapOvr>
    <a:masterClrMapping/>
  </p:clrMapOvr>
  <p:transition>
    <p:fade/>
  </p:transition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b="1" dirty="0">
              <a:solidFill>
                <a:schemeClr val="tx2"/>
              </a:solidFill>
              <a:latin typeface="Futura Medium" pitchFamily="2" charset="0"/>
            </a:endParaRPr>
          </a:p>
        </p:txBody>
      </p:sp>
      <p:sp>
        <p:nvSpPr>
          <p:cNvPr id="6" name="Rectangle 6" descr="Rectangle 6"/>
          <p:cNvSpPr txBox="1">
            <a:spLocks noChangeArrowheads="1"/>
          </p:cNvSpPr>
          <p:nvPr/>
        </p:nvSpPr>
        <p:spPr bwMode="auto">
          <a:xfrm>
            <a:off x="8377238" y="6470650"/>
            <a:ext cx="266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D5243B0-BEF6-4C03-BA02-7F746BD7DD0C}" type="slidenum">
              <a:rPr lang="en-GB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2" y="295200"/>
            <a:ext cx="77004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4"/>
          <p:cNvSpPr>
            <a:spLocks noGrp="1"/>
          </p:cNvSpPr>
          <p:nvPr>
            <p:ph sz="quarter" idx="13"/>
          </p:nvPr>
        </p:nvSpPr>
        <p:spPr>
          <a:xfrm>
            <a:off x="4945063" y="1310400"/>
            <a:ext cx="3732213" cy="5072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900593" y="1310400"/>
            <a:ext cx="3738563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</p:cSld>
  <p:clrMapOvr>
    <a:masterClrMapping/>
  </p:clrMapOvr>
  <p:transition>
    <p:fade/>
  </p:transition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 descr="Rectangle 6"/>
          <p:cNvSpPr txBox="1">
            <a:spLocks noChangeArrowheads="1"/>
          </p:cNvSpPr>
          <p:nvPr/>
        </p:nvSpPr>
        <p:spPr bwMode="auto">
          <a:xfrm>
            <a:off x="8377238" y="6470650"/>
            <a:ext cx="266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4B317C9-EF84-43E7-9CF1-B3017A3977CB}" type="slidenum">
              <a:rPr lang="en-GB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 descr="Rectangle 6"/>
          <p:cNvSpPr txBox="1">
            <a:spLocks noChangeArrowheads="1"/>
          </p:cNvSpPr>
          <p:nvPr/>
        </p:nvSpPr>
        <p:spPr bwMode="auto">
          <a:xfrm>
            <a:off x="8377238" y="6470650"/>
            <a:ext cx="266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9748D908-FA6A-4028-8A53-8F913B2EC193}" type="slidenum">
              <a:rPr lang="en-GB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98231" y="898525"/>
            <a:ext cx="8468458" cy="5708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2.xml"/><Relationship Id="rId21" Type="http://schemas.openxmlformats.org/officeDocument/2006/relationships/slideLayout" Target="../slideLayouts/slideLayout30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2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8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228600"/>
            <a:ext cx="8675688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b="1" dirty="0">
              <a:solidFill>
                <a:schemeClr val="tx2"/>
              </a:solidFill>
              <a:latin typeface="Futura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309688"/>
            <a:ext cx="7747000" cy="5072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00113" y="295275"/>
            <a:ext cx="7700962" cy="419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3" name="Text Box 11" descr="Text Box 11"/>
          <p:cNvSpPr txBox="1">
            <a:spLocks noChangeArrowheads="1"/>
          </p:cNvSpPr>
          <p:nvPr/>
        </p:nvSpPr>
        <p:spPr bwMode="auto">
          <a:xfrm>
            <a:off x="900113" y="6470650"/>
            <a:ext cx="2519362" cy="3238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/>
          <a:lstStyle/>
          <a:p>
            <a:pPr>
              <a:defRPr/>
            </a:pPr>
            <a:r>
              <a:rPr lang="en-GB" sz="800" dirty="0"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4" name="Rectangle 6" descr="Rectangle 6"/>
          <p:cNvSpPr txBox="1">
            <a:spLocks noChangeArrowheads="1"/>
          </p:cNvSpPr>
          <p:nvPr/>
        </p:nvSpPr>
        <p:spPr bwMode="auto">
          <a:xfrm>
            <a:off x="8377238" y="6470650"/>
            <a:ext cx="2667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AAF7D279-2055-4050-AA61-6140BFD02F29}" type="slidenum">
              <a:rPr lang="en-GB" smtClean="0"/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dirty="0"/>
          </a:p>
        </p:txBody>
      </p:sp>
      <p:sp>
        <p:nvSpPr>
          <p:cNvPr id="11" name="GabGood"/>
          <p:cNvSpPr>
            <a:spLocks noChangeArrowheads="1"/>
          </p:cNvSpPr>
          <p:nvPr/>
        </p:nvSpPr>
        <p:spPr bwMode="auto">
          <a:xfrm>
            <a:off x="-9144000" y="495300"/>
            <a:ext cx="914400" cy="495300"/>
          </a:xfrm>
          <a:prstGeom prst="cube">
            <a:avLst>
              <a:gd name="adj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3" name="GabBad"/>
          <p:cNvSpPr>
            <a:spLocks noChangeArrowheads="1"/>
          </p:cNvSpPr>
          <p:nvPr/>
        </p:nvSpPr>
        <p:spPr bwMode="auto">
          <a:xfrm>
            <a:off x="-9144000" y="1485900"/>
            <a:ext cx="914400" cy="495300"/>
          </a:xfrm>
          <a:prstGeom prst="cube">
            <a:avLst>
              <a:gd name="adj" fmla="val 25000"/>
            </a:avLst>
          </a:prstGeom>
          <a:solidFill>
            <a:srgbClr val="005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4" name="GabNul"/>
          <p:cNvSpPr>
            <a:spLocks noChangeArrowheads="1"/>
          </p:cNvSpPr>
          <p:nvPr/>
        </p:nvSpPr>
        <p:spPr bwMode="auto">
          <a:xfrm>
            <a:off x="-9144000" y="2476500"/>
            <a:ext cx="914400" cy="495300"/>
          </a:xfrm>
          <a:prstGeom prst="cube">
            <a:avLst>
              <a:gd name="adj" fmla="val 25000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8188325" y="6107113"/>
            <a:ext cx="688975" cy="5461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19" name="GabGood"/>
          <p:cNvSpPr>
            <a:spLocks noChangeArrowheads="1"/>
          </p:cNvSpPr>
          <p:nvPr/>
        </p:nvSpPr>
        <p:spPr bwMode="auto">
          <a:xfrm>
            <a:off x="-9144000" y="495300"/>
            <a:ext cx="914400" cy="495300"/>
          </a:xfrm>
          <a:prstGeom prst="cube">
            <a:avLst>
              <a:gd name="adj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0" name="GabBad"/>
          <p:cNvSpPr>
            <a:spLocks noChangeArrowheads="1"/>
          </p:cNvSpPr>
          <p:nvPr/>
        </p:nvSpPr>
        <p:spPr bwMode="auto">
          <a:xfrm>
            <a:off x="-9144000" y="1485900"/>
            <a:ext cx="914400" cy="495300"/>
          </a:xfrm>
          <a:prstGeom prst="cube">
            <a:avLst>
              <a:gd name="adj" fmla="val 25000"/>
            </a:avLst>
          </a:prstGeom>
          <a:solidFill>
            <a:srgbClr val="005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1" name="GabNul"/>
          <p:cNvSpPr>
            <a:spLocks noChangeArrowheads="1"/>
          </p:cNvSpPr>
          <p:nvPr/>
        </p:nvSpPr>
        <p:spPr bwMode="auto">
          <a:xfrm>
            <a:off x="-9144000" y="2476500"/>
            <a:ext cx="914400" cy="495300"/>
          </a:xfrm>
          <a:prstGeom prst="cube">
            <a:avLst>
              <a:gd name="adj" fmla="val 25000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2" name="GabGood"/>
          <p:cNvSpPr>
            <a:spLocks noChangeArrowheads="1"/>
          </p:cNvSpPr>
          <p:nvPr/>
        </p:nvSpPr>
        <p:spPr bwMode="auto">
          <a:xfrm>
            <a:off x="-9144000" y="495300"/>
            <a:ext cx="914400" cy="495300"/>
          </a:xfrm>
          <a:prstGeom prst="cube">
            <a:avLst>
              <a:gd name="adj" fmla="val 25000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6" name="GabBad"/>
          <p:cNvSpPr>
            <a:spLocks noChangeArrowheads="1"/>
          </p:cNvSpPr>
          <p:nvPr/>
        </p:nvSpPr>
        <p:spPr bwMode="auto">
          <a:xfrm>
            <a:off x="-9144000" y="1485900"/>
            <a:ext cx="914400" cy="495300"/>
          </a:xfrm>
          <a:prstGeom prst="cube">
            <a:avLst>
              <a:gd name="adj" fmla="val 25000"/>
            </a:avLst>
          </a:prstGeom>
          <a:solidFill>
            <a:srgbClr val="005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7" name="GabNul"/>
          <p:cNvSpPr>
            <a:spLocks noChangeArrowheads="1"/>
          </p:cNvSpPr>
          <p:nvPr/>
        </p:nvSpPr>
        <p:spPr bwMode="auto">
          <a:xfrm>
            <a:off x="-9144000" y="2476500"/>
            <a:ext cx="914400" cy="495300"/>
          </a:xfrm>
          <a:prstGeom prst="cube">
            <a:avLst>
              <a:gd name="adj" fmla="val 25000"/>
            </a:avLst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28" name="AcnStamp_ID_1052" hidden="1"/>
          <p:cNvSpPr>
            <a:spLocks noChangeArrowheads="1"/>
          </p:cNvSpPr>
          <p:nvPr>
            <p:custDataLst>
              <p:tags r:id="rId11"/>
            </p:custDataLst>
          </p:nvPr>
        </p:nvSpPr>
        <p:spPr bwMode="gray">
          <a:xfrm>
            <a:off x="7750175" y="1387475"/>
            <a:ext cx="1216025" cy="266700"/>
          </a:xfrm>
          <a:prstGeom prst="leftRightArrow">
            <a:avLst>
              <a:gd name="adj1" fmla="val 100000"/>
              <a:gd name="adj2" fmla="val 0"/>
            </a:avLst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25400" rIns="0" bIns="25400">
            <a:spAutoFit/>
          </a:bodyPr>
          <a:lstStyle/>
          <a:p>
            <a:pPr algn="r">
              <a:defRPr/>
            </a:pPr>
            <a:r>
              <a:rPr lang="en-GB" sz="1400" b="1" dirty="0"/>
              <a:t>MASTER STAMP</a:t>
            </a:r>
          </a:p>
        </p:txBody>
      </p:sp>
      <p:cxnSp>
        <p:nvCxnSpPr>
          <p:cNvPr id="1042" name="AcnStpConnector_ID_1053" hidden="1"/>
          <p:cNvCxnSpPr>
            <a:cxnSpLocks noChangeShapeType="1"/>
          </p:cNvCxnSpPr>
          <p:nvPr>
            <p:custDataLst>
              <p:tags r:id="rId12"/>
            </p:custDataLst>
          </p:nvPr>
        </p:nvCxnSpPr>
        <p:spPr bwMode="gray">
          <a:xfrm>
            <a:off x="7653338" y="1387475"/>
            <a:ext cx="1312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1043" name="AcnStpConnector_ID_1054" hidden="1"/>
          <p:cNvCxnSpPr>
            <a:cxnSpLocks noChangeShapeType="1"/>
          </p:cNvCxnSpPr>
          <p:nvPr>
            <p:custDataLst>
              <p:tags r:id="rId13"/>
            </p:custDataLst>
          </p:nvPr>
        </p:nvCxnSpPr>
        <p:spPr bwMode="gray">
          <a:xfrm>
            <a:off x="7653338" y="1651000"/>
            <a:ext cx="1312862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</p:cxnSp>
      <p:sp>
        <p:nvSpPr>
          <p:cNvPr id="31" name="Rectangle 4" descr="Rectangle 4"/>
          <p:cNvSpPr txBox="1">
            <a:spLocks noChangeArrowheads="1"/>
          </p:cNvSpPr>
          <p:nvPr/>
        </p:nvSpPr>
        <p:spPr bwMode="auto">
          <a:xfrm>
            <a:off x="7119938" y="6470650"/>
            <a:ext cx="1079500" cy="323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>
            <a:lvl1pPr algn="l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F6F1AC0A-2E30-48FB-914D-8877925F5FE1}" type="datetime3">
              <a:rPr lang="en-US" smtClean="0"/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17 October 2018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6" r:id="rId1"/>
    <p:sldLayoutId id="2147484377" r:id="rId2"/>
    <p:sldLayoutId id="2147484378" r:id="rId3"/>
    <p:sldLayoutId id="2147484379" r:id="rId4"/>
    <p:sldLayoutId id="2147484380" r:id="rId5"/>
    <p:sldLayoutId id="2147484381" r:id="rId6"/>
    <p:sldLayoutId id="2147484382" r:id="rId7"/>
    <p:sldLayoutId id="2147484383" r:id="rId8"/>
    <p:sldLayoutId id="2147484375" r:id="rId9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Futura Medium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Futura Medium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Futura Medium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accent2"/>
          </a:solidFill>
          <a:latin typeface="Futura Medium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9pPr>
    </p:titleStyle>
    <p:bodyStyle>
      <a:lvl1pPr marL="265113" indent="-265113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accent2"/>
        </a:buClr>
        <a:buSzPct val="75000"/>
        <a:buBlip>
          <a:blip r:embed="rId1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180975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7300" indent="-180975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1556950"/>
            <a:ext cx="8134350" cy="46944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4351" cy="7556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8" name="Rectangle 67"/>
          <p:cNvSpPr/>
          <p:nvPr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9" name="Text Box 11" descr="&lt;COMPANY_NAME&gt;" title="&lt;COMPANY_NAME&gt;"/>
          <p:cNvSpPr txBox="1">
            <a:spLocks noChangeArrowheads="1"/>
          </p:cNvSpPr>
          <p:nvPr/>
        </p:nvSpPr>
        <p:spPr bwMode="auto">
          <a:xfrm>
            <a:off x="507889" y="6478119"/>
            <a:ext cx="228555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7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7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45166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85" r:id="rId1"/>
    <p:sldLayoutId id="2147484386" r:id="rId2"/>
    <p:sldLayoutId id="2147484387" r:id="rId3"/>
    <p:sldLayoutId id="2147484388" r:id="rId4"/>
    <p:sldLayoutId id="2147484389" r:id="rId5"/>
    <p:sldLayoutId id="2147484390" r:id="rId6"/>
    <p:sldLayoutId id="2147484391" r:id="rId7"/>
    <p:sldLayoutId id="2147484392" r:id="rId8"/>
    <p:sldLayoutId id="2147484393" r:id="rId9"/>
    <p:sldLayoutId id="2147484394" r:id="rId10"/>
    <p:sldLayoutId id="2147484395" r:id="rId11"/>
    <p:sldLayoutId id="2147484396" r:id="rId12"/>
    <p:sldLayoutId id="2147484397" r:id="rId13"/>
    <p:sldLayoutId id="2147484398" r:id="rId14"/>
    <p:sldLayoutId id="2147484399" r:id="rId15"/>
    <p:sldLayoutId id="2147484400" r:id="rId16"/>
    <p:sldLayoutId id="2147484401" r:id="rId17"/>
    <p:sldLayoutId id="2147484402" r:id="rId18"/>
    <p:sldLayoutId id="2147484403" r:id="rId19"/>
    <p:sldLayoutId id="2147484404" r:id="rId20"/>
    <p:sldLayoutId id="2147484405" r:id="rId2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lang="en-GB" sz="2400" b="0" kern="1200" cap="none" baseline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77200" indent="-2772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22000" indent="-2520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56000" indent="-2412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64800" indent="-2124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4800" indent="-1800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18">
          <p15:clr>
            <a:srgbClr val="F26B43"/>
          </p15:clr>
        </p15:guide>
        <p15:guide id="3" pos="2880">
          <p15:clr>
            <a:srgbClr val="F26B43"/>
          </p15:clr>
        </p15:guide>
        <p15:guide id="4" pos="5442">
          <p15:clr>
            <a:srgbClr val="F26B43"/>
          </p15:clr>
        </p15:guide>
        <p15:guide id="5" orient="horz" pos="323">
          <p15:clr>
            <a:srgbClr val="F26B43"/>
          </p15:clr>
        </p15:guide>
        <p15:guide id="6" orient="horz" pos="368">
          <p15:clr>
            <a:srgbClr val="F26B43"/>
          </p15:clr>
        </p15:guide>
        <p15:guide id="7" orient="horz" pos="459">
          <p15:clr>
            <a:srgbClr val="F26B43"/>
          </p15:clr>
        </p15:guide>
        <p15:guide id="8" orient="horz" pos="935">
          <p15:clr>
            <a:srgbClr val="F26B43"/>
          </p15:clr>
        </p15:guide>
        <p15:guide id="9" orient="horz" pos="981">
          <p15:clr>
            <a:srgbClr val="F26B43"/>
          </p15:clr>
        </p15:guide>
        <p15:guide id="10" orient="horz" pos="3938">
          <p15:clr>
            <a:srgbClr val="F26B43"/>
          </p15:clr>
        </p15:guide>
        <p15:guide id="11" orient="horz" pos="4078">
          <p15:clr>
            <a:srgbClr val="F26B43"/>
          </p15:clr>
        </p15:guide>
        <p15:guide id="12" orient="horz" pos="4229">
          <p15:clr>
            <a:srgbClr val="F26B43"/>
          </p15:clr>
        </p15:guide>
        <p15:guide id="13" pos="1111">
          <p15:clr>
            <a:srgbClr val="F26B43"/>
          </p15:clr>
        </p15:guide>
        <p15:guide id="14" pos="2971">
          <p15:clr>
            <a:srgbClr val="F26B43"/>
          </p15:clr>
        </p15:guide>
        <p15:guide id="15" pos="278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671" y="1400847"/>
            <a:ext cx="6964771" cy="1206000"/>
          </a:xfrm>
        </p:spPr>
        <p:txBody>
          <a:bodyPr/>
          <a:lstStyle/>
          <a:p>
            <a:r>
              <a:rPr lang="en-US" dirty="0"/>
              <a:t>Mitigating allocation losses in </a:t>
            </a:r>
            <a:r>
              <a:rPr lang="en-GB" dirty="0"/>
              <a:t>Oil Reconciliation </a:t>
            </a:r>
            <a:br>
              <a:rPr lang="en-GB" sz="2600" dirty="0"/>
            </a:br>
            <a:endParaRPr lang="en-GB" sz="2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4448" y="6673031"/>
            <a:ext cx="266673" cy="169277"/>
          </a:xfrm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1000" b="0" i="0" u="none" strike="noStrike" kern="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000" b="0" i="0" u="none" strike="noStrike" kern="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</a:endParaRPr>
          </a:p>
        </p:txBody>
      </p:sp>
      <p:sp>
        <p:nvSpPr>
          <p:cNvPr id="7" name="Subtitle 22"/>
          <p:cNvSpPr>
            <a:spLocks noGrp="1"/>
          </p:cNvSpPr>
          <p:nvPr>
            <p:ph type="subTitle" idx="1"/>
          </p:nvPr>
        </p:nvSpPr>
        <p:spPr>
          <a:xfrm>
            <a:off x="1697782" y="3946192"/>
            <a:ext cx="3954338" cy="361776"/>
          </a:xfrm>
        </p:spPr>
        <p:txBody>
          <a:bodyPr anchor="ctr"/>
          <a:lstStyle/>
          <a:p>
            <a:r>
              <a:rPr lang="en-GB" dirty="0"/>
              <a:t>WCM installation</a:t>
            </a:r>
          </a:p>
        </p:txBody>
      </p:sp>
      <p:sp>
        <p:nvSpPr>
          <p:cNvPr id="8" name="Text Placeholder 23" descr="&lt;NAME&gt;{15.4689,461.2516,425.3946,124.257}"/>
          <p:cNvSpPr txBox="1">
            <a:spLocks/>
          </p:cNvSpPr>
          <p:nvPr/>
        </p:nvSpPr>
        <p:spPr bwMode="auto">
          <a:xfrm>
            <a:off x="1625201" y="5258495"/>
            <a:ext cx="5857896" cy="9068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268288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9875" algn="l" defTabSz="268288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4025" indent="-184150" algn="l" defTabSz="268288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1825" indent="-177800" algn="l" defTabSz="268288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1213" indent="-173038" algn="l" defTabSz="268288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9013" indent="-177800" algn="l" defTabSz="268288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68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 Placeholder 23" descr="&lt;NAME&gt;{15.4689,461.2516,425.3946,124.257}"/>
          <p:cNvSpPr txBox="1">
            <a:spLocks/>
          </p:cNvSpPr>
          <p:nvPr/>
        </p:nvSpPr>
        <p:spPr bwMode="auto">
          <a:xfrm>
            <a:off x="1594424" y="5268715"/>
            <a:ext cx="5857896" cy="90680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268288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9875" indent="-269875" algn="l" defTabSz="268288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4025" indent="-184150" algn="l" defTabSz="268288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1825" indent="-177800" algn="l" defTabSz="268288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11213" indent="-173038" algn="l" defTabSz="268288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89013" indent="-177800" algn="l" defTabSz="268288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26828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Production Excellence – Asset Metering</a:t>
            </a:r>
          </a:p>
        </p:txBody>
      </p:sp>
    </p:spTree>
    <p:extLst>
      <p:ext uri="{BB962C8B-B14F-4D97-AF65-F5344CB8AC3E}">
        <p14:creationId xmlns:p14="http://schemas.microsoft.com/office/powerpoint/2010/main" val="276286501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CEB2-F019-4B91-BAC8-7DFE0BD36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Based on July 2018 HCA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42EF2-D39B-4CB2-B953-72005790D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8311C-11D5-445D-A1F2-BBC7A0CAF2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Oct 2018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A6C9C-F6A6-4AC5-8DD4-30C44E659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Footer</a:t>
            </a:r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41D037C-9867-4036-886F-B58751CEBA74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722885885"/>
              </p:ext>
            </p:extLst>
          </p:nvPr>
        </p:nvGraphicFramePr>
        <p:xfrm>
          <a:off x="504825" y="1557338"/>
          <a:ext cx="8134350" cy="4694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7692664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CEB2-F019-4B91-BAC8-7DFE0BD36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Based on July 2018 HCA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42EF2-D39B-4CB2-B953-72005790D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8311C-11D5-445D-A1F2-BBC7A0CAF2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Oct 2018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A6C9C-F6A6-4AC5-8DD4-30C44E659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Footer</a:t>
            </a:r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41D037C-9867-4036-886F-B58751CEBA74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600795471"/>
              </p:ext>
            </p:extLst>
          </p:nvPr>
        </p:nvGraphicFramePr>
        <p:xfrm>
          <a:off x="504825" y="1412776"/>
          <a:ext cx="8134350" cy="4838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2236784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CEB2-F019-4B91-BAC8-7DFE0BD36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Based on </a:t>
            </a:r>
            <a:r>
              <a:rPr lang="en-US"/>
              <a:t>July 2018 HCA </a:t>
            </a:r>
            <a:r>
              <a:rPr lang="en-US" dirty="0"/>
              <a:t>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42EF2-D39B-4CB2-B953-72005790D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8311C-11D5-445D-A1F2-BBC7A0CAF24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Oct 2018</a:t>
            </a:r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A6C9C-F6A6-4AC5-8DD4-30C44E659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Footer</a:t>
            </a:r>
            <a:endParaRPr lang="en-GB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0D0A16C-8774-4EC1-BD83-4E54C9CA2A0F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1275034615"/>
              </p:ext>
            </p:extLst>
          </p:nvPr>
        </p:nvGraphicFramePr>
        <p:xfrm>
          <a:off x="504825" y="1557338"/>
          <a:ext cx="813435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1450">
                  <a:extLst>
                    <a:ext uri="{9D8B030D-6E8A-4147-A177-3AD203B41FA5}">
                      <a16:colId xmlns:a16="http://schemas.microsoft.com/office/drawing/2014/main" val="3358028221"/>
                    </a:ext>
                  </a:extLst>
                </a:gridCol>
                <a:gridCol w="1499741">
                  <a:extLst>
                    <a:ext uri="{9D8B030D-6E8A-4147-A177-3AD203B41FA5}">
                      <a16:colId xmlns:a16="http://schemas.microsoft.com/office/drawing/2014/main" val="3923366757"/>
                    </a:ext>
                  </a:extLst>
                </a:gridCol>
                <a:gridCol w="1961580">
                  <a:extLst>
                    <a:ext uri="{9D8B030D-6E8A-4147-A177-3AD203B41FA5}">
                      <a16:colId xmlns:a16="http://schemas.microsoft.com/office/drawing/2014/main" val="3736782868"/>
                    </a:ext>
                  </a:extLst>
                </a:gridCol>
                <a:gridCol w="1961580">
                  <a:extLst>
                    <a:ext uri="{9D8B030D-6E8A-4147-A177-3AD203B41FA5}">
                      <a16:colId xmlns:a16="http://schemas.microsoft.com/office/drawing/2014/main" val="531169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Station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Volume BBLs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34526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lvl="1" algn="l"/>
                      <a:r>
                        <a:rPr lang="en-US" sz="1800" dirty="0"/>
                        <a:t>Imo River 1/2/3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SPDC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527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Net claimed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194,590.00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2,926,067.00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200" dirty="0"/>
                        <a:t>Shortfall of IMO gains as result of water uplift for other station without approved WCM in SPDC East.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62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Actual Net Allocated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161,362.00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2,312,156.00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195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Net Allocated [if WCM was not approved]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103,116.00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2,281,211.00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577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100" dirty="0"/>
                        <a:t>Improvement as result of approved WCM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58,246.00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30,945.00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27,301.00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272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42022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586611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amp"/>
  <p:tag name="DATE" val="30-5-2008 13:54:5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30-5-2008 13:54:5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TYLE" val="AcnStpConnector"/>
  <p:tag name="DATE" val="30-5-2008 13:54:58"/>
</p:tagLst>
</file>

<file path=ppt/theme/theme1.xml><?xml version="1.0" encoding="utf-8"?>
<a:theme xmlns:a="http://schemas.openxmlformats.org/drawingml/2006/main" name="Interim PowerPoint Template Vista April2010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ts val="2100"/>
          </a:lnSpc>
          <a:spcAft>
            <a:spcPts val="1200"/>
          </a:spcAft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2016 Standard templat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7800" indent="-177800">
          <a:lnSpc>
            <a:spcPct val="113000"/>
          </a:lnSpc>
          <a:spcAft>
            <a:spcPts val="60"/>
          </a:spcAft>
          <a:buFont typeface="Wingdings"/>
          <a:buChar char="n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ll Template - Presentation Mode New v14.potx" id="{6866CFAD-083A-4319-941B-C5C53D83E3CE}" vid="{22E1D647-2C7A-4302-A7A8-C281F9C253E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Workstream Docs" ma:contentTypeID="0x0101006F0A470EEB1140E7AA14F4CE8A50B54C0001CB1477F4DD432AA86DD56CC3887AF400240EF8C349EEE2489D5235129E98852A008E6F40091300394FAFD089D54CE0145D" ma:contentTypeVersion="274" ma:contentTypeDescription="" ma:contentTypeScope="" ma:versionID="c851ecc3d1f20a6b38f52f1baa741511">
  <xsd:schema xmlns:xsd="http://www.w3.org/2001/XMLSchema" xmlns:xs="http://www.w3.org/2001/XMLSchema" xmlns:p="http://schemas.microsoft.com/office/2006/metadata/properties" xmlns:ns1="http://schemas.microsoft.com/sharepoint/v3" xmlns:ns2="a01c967d-69cd-410b-aa1e-287d7584fc04" xmlns:ns4="http://schemas.microsoft.com/sharepoint/v4" targetNamespace="http://schemas.microsoft.com/office/2006/metadata/properties" ma:root="true" ma:fieldsID="89f7e1bc109ca2e1373f10cf37ceee49" ns1:_="" ns2:_="" ns4:_="">
    <xsd:import namespace="http://schemas.microsoft.com/sharepoint/v3"/>
    <xsd:import namespace="a01c967d-69cd-410b-aa1e-287d7584fc04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Url" minOccurs="0"/>
                <xsd:element ref="ns1:Shell_x0020_SharePoint_x0020_SAEF_x0020_SecurityClassificationTaxHTField0" minOccurs="0"/>
                <xsd:element ref="ns1:Shell_x0020_SharePoint_x0020_SAEF_x0020_ExportControlClassificationTaxHTField0" minOccurs="0"/>
                <xsd:element ref="ns1:Shell_x0020_SharePoint_x0020_SAEF_x0020_DocumentStatusTaxHTField0" minOccurs="0"/>
                <xsd:element ref="ns1:Shell_x0020_SharePoint_x0020_SAEF_x0020_DocumentTypeTaxHTField0" minOccurs="0"/>
                <xsd:element ref="ns1:Shell_x0020_SharePoint_x0020_SAEF_x0020_Owner" minOccurs="0"/>
                <xsd:element ref="ns1:Shell_x0020_SharePoint_x0020_SAEF_x0020_BusinessTaxHTField0" minOccurs="0"/>
                <xsd:element ref="ns1:Shell_x0020_SharePoint_x0020_SAEF_x0020_BusinessUnitRegionTaxHTField0" minOccurs="0"/>
                <xsd:element ref="ns1:Shell_x0020_SharePoint_x0020_SAEF_x0020_GlobalFunctionTaxHTField0" minOccurs="0"/>
                <xsd:element ref="ns1:Shell_x0020_SharePoint_x0020_SAEF_x0020_BusinessProcessTaxHTField0" minOccurs="0"/>
                <xsd:element ref="ns1:Shell_x0020_SharePoint_x0020_SAEF_x0020_LegalEntityTaxHTField0" minOccurs="0"/>
                <xsd:element ref="ns1:Shell_x0020_SharePoint_x0020_SAEF_x0020_WorkgroupIDTaxHTField0" minOccurs="0"/>
                <xsd:element ref="ns1:Shell_x0020_SharePoint_x0020_SAEF_x0020_SiteCollectionName"/>
                <xsd:element ref="ns1:Shell_x0020_SharePoint_x0020_SAEF_x0020_SiteOwner"/>
                <xsd:element ref="ns1:Shell_x0020_SharePoint_x0020_SAEF_x0020_LanguageTaxHTField0" minOccurs="0"/>
                <xsd:element ref="ns1:Shell_x0020_SharePoint_x0020_SAEF_x0020_CountryOfJurisdictionTaxHTField0" minOccurs="0"/>
                <xsd:element ref="ns1:Shell_x0020_SharePoint_x0020_SAEF_x0020_Collection"/>
                <xsd:element ref="ns1:Shell_x0020_SharePoint_x0020_SAEF_x0020_KeepFileLocal"/>
                <xsd:element ref="ns2:_dlc_DocId" minOccurs="0"/>
                <xsd:element ref="ns2:_dlc_DocIdPersistId" minOccurs="0"/>
                <xsd:element ref="ns1:Shell_x0020_SharePoint_x0020_SAEF_x0020_FilePlanRecordType" minOccurs="0"/>
                <xsd:element ref="ns1:Shell_x0020_SharePoint_x0020_SAEF_x0020_RecordStatus" minOccurs="0"/>
                <xsd:element ref="ns1:Shell_x0020_SharePoint_x0020_SAEF_x0020_Declarer" minOccurs="0"/>
                <xsd:element ref="ns1:Shell_x0020_SharePoint_x0020_SAEF_x0020_IsRecord" minOccurs="0"/>
                <xsd:element ref="ns1:Shell_x0020_SharePoint_x0020_SAEF_x0020_TRIMRecordNumber" minOccurs="0"/>
                <xsd:element ref="ns1:_dlc_Exempt" minOccurs="0"/>
                <xsd:element ref="ns1:_dlc_ExpireDateSaved" minOccurs="0"/>
                <xsd:element ref="ns1:_dlc_ExpireDate" minOccurs="0"/>
                <xsd:element ref="ns2:ob9144be3b9c40659853e15497d94fc6" minOccurs="0"/>
                <xsd:element ref="ns2:TaxCatchAll" minOccurs="0"/>
                <xsd:element ref="ns2:TaxCatchAllLabel" minOccurs="0"/>
                <xsd:element ref="ns1:Shell_x0020_SharePoint_x0020_SAEF_x0020_AssetIdentifier" minOccurs="0"/>
                <xsd:element ref="ns2:o83bc154fae047ae817c59cbd76035f0" minOccurs="0"/>
                <xsd:element ref="ns2:oe30dc0e75be41afa8d7c663aedd010c" minOccurs="0"/>
                <xsd:element ref="ns2:d9e54077a88b43e4b762d7478e45e3de" minOccurs="0"/>
                <xsd:element ref="ns2:pea188310a844202a455319afa94f299" minOccurs="0"/>
                <xsd:element ref="ns2:ob261d58ea5547df98aca89bbbeda6bc" minOccurs="0"/>
                <xsd:element ref="ns2:Migrations_x0020_Stages" minOccurs="0"/>
                <xsd:element ref="ns1:AverageRating" minOccurs="0"/>
                <xsd:element ref="ns1:RatingCount" minOccurs="0"/>
                <xsd:element ref="ns1:RatedBy" minOccurs="0"/>
                <xsd:element ref="ns1:Ratings" minOccurs="0"/>
                <xsd:element ref="ns1:LikesCount" minOccurs="0"/>
                <xsd:element ref="ns1:LikedBy" minOccurs="0"/>
                <xsd:element ref="ns4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ell_x0020_SharePoint_x0020_SAEF_x0020_SecurityClassificationTaxHTField0" ma:index="3" ma:taxonomy="true" ma:internalName="Shell_x0020_SharePoint_x0020_SAEF_x0020_SecurityClassificationTaxHTField0" ma:taxonomyFieldName="Shell_x0020_SharePoint_x0020_SAEF_x0020_SecurityClassification" ma:displayName="Security Classification" ma:default="10;#Restricted|21aa7f98-4035-4019-a764-107acb7269af" ma:fieldId="{2ce2f798-4e95-48f9-a317-73f854109466}" ma:sspId="e3aebf70-341c-4d91-bdd3-aba9df361687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ExportControlClassificationTaxHTField0" ma:index="5" ma:taxonomy="true" ma:internalName="Shell_x0020_SharePoint_x0020_SAEF_x0020_ExportControlClassificationTaxHTField0" ma:taxonomyFieldName="Shell_x0020_SharePoint_x0020_SAEF_x0020_ExportControlClassification" ma:displayName="Export Control" ma:default="9;#US content - Non Controlled (EAR99)|28f925a0-3150-42d2-9202-9af8bad33ffa" ma:fieldId="{334f96ae-8e6f-4bca-bd92-9698e8369ad6}" ma:sspId="e3aebf70-341c-4d91-bdd3-aba9df361687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StatusTaxHTField0" ma:index="7" nillable="true" ma:taxonomy="true" ma:internalName="Shell_x0020_SharePoint_x0020_SAEF_x0020_DocumentStatusTaxHTField0" ma:taxonomyFieldName="Shell_x0020_SharePoint_x0020_SAEF_x0020_DocumentStatus" ma:displayName="Document Status" ma:readOnly="false" ma:default="13;#Draft|1c86f377-7d91-4c95-bd5b-c18c83fe0aa5" ma:fieldId="{627a77c6-2170-43dd-a0ef-eb6a3870ea75}" ma:sspId="e3aebf70-341c-4d91-bdd3-aba9df361687" ma:termSetId="935aba77-d2cb-414d-bb70-87b73a0515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TypeTaxHTField0" ma:index="9" nillable="true" ma:taxonomy="true" ma:internalName="Shell_x0020_SharePoint_x0020_SAEF_x0020_DocumentTypeTaxHTField0" ma:taxonomyFieldName="Shell_x0020_SharePoint_x0020_SAEF_x0020_DocumentType" ma:displayName="Document Type" ma:readOnly="false" ma:default="" ma:fieldId="{566fdc14-b4fa-46ee-a88e-e2aac7ad2eac}" ma:sspId="e3aebf70-341c-4d91-bdd3-aba9df361687" ma:termSetId="01e782f9-cf83-4185-8cc5-d1cba418be33" ma:anchorId="bf581707-8bb6-4228-82bc-b3a7d36a3418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Owner" ma:index="12" nillable="true" ma:displayName="Owner" ma:internalName="Shell_x0020_SharePoint_x0020_SAEF_x0020_Owner">
      <xsd:simpleType>
        <xsd:restriction base="dms:Text"/>
      </xsd:simpleType>
    </xsd:element>
    <xsd:element name="Shell_x0020_SharePoint_x0020_SAEF_x0020_BusinessTaxHTField0" ma:index="15" ma:taxonomy="true" ma:internalName="Shell_x0020_SharePoint_x0020_SAEF_x0020_BusinessTaxHTField0" ma:taxonomyFieldName="Shell_x0020_SharePoint_x0020_SAEF_x0020_Business" ma:displayName="Business" ma:default="1;#Upstream Americas|f84094d2-b988-4b08-ac9c-4576a04889a5" ma:fieldId="{0d7acb72-5c17-4ee6-b184-d60d15597f6a}" ma:sspId="e3aebf70-341c-4d91-bdd3-aba9df361687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UnitRegionTaxHTField0" ma:index="17" ma:taxonomy="true" ma:internalName="Shell_x0020_SharePoint_x0020_SAEF_x0020_BusinessUnitRegionTaxHTField0" ma:taxonomyFieldName="Shell_x0020_SharePoint_x0020_SAEF_x0020_BusinessUnitRegion" ma:displayName="Business Unit/Region" ma:default="2;#Business Function or Other|87a1dad5-8f1d-4aaf-94c7-ec8a08ea5a91" ma:fieldId="{98984985-015b-4079-8918-b5a01b45e4b3}" ma:sspId="e3aebf70-341c-4d91-bdd3-aba9df361687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GlobalFunctionTaxHTField0" ma:index="19" ma:taxonomy="true" ma:internalName="Shell_x0020_SharePoint_x0020_SAEF_x0020_GlobalFunctionTaxHTField0" ma:taxonomyFieldName="Shell_x0020_SharePoint_x0020_SAEF_x0020_GlobalFunction" ma:displayName="Business Function" ma:default="3;#Information Technology|d388b442-0f35-4ef7-bb6d-ea4386749e1a" ma:fieldId="{1284211f-8330-48b1-a5cc-ec1f0d9b0f7a}" ma:sspId="e3aebf70-341c-4d91-bdd3-aba9df361687" ma:termSetId="354c4cc3-2d4b-4608-9bbd-a538d7fca2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ProcessTaxHTField0" ma:index="21" nillable="true" ma:taxonomy="true" ma:internalName="Shell_x0020_SharePoint_x0020_SAEF_x0020_BusinessProcessTaxHTField0" ma:taxonomyFieldName="Shell_x0020_SharePoint_x0020_SAEF_x0020_BusinessProcess" ma:displayName="Business Process" ma:default="8;#IT - IT Project Delivery|b0369313-618e-46dc-b841-86c955d7e44c" ma:fieldId="{f7493bb9-5348-44de-a787-5c9f505950a2}" ma:sspId="e3aebf70-341c-4d91-bdd3-aba9df361687" ma:termSetId="f105a133-66fc-4406-afa4-8b472c9cdbb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LegalEntityTaxHTField0" ma:index="23" ma:taxonomy="true" ma:internalName="Shell_x0020_SharePoint_x0020_SAEF_x0020_LegalEntityTaxHTField0" ma:taxonomyFieldName="Shell_x0020_SharePoint_x0020_SAEF_x0020_LegalEntity" ma:displayName="Legal Entity" ma:default="4;#SEPCO|8dc9915e-e591-43e7-91e6-c9e8b13c25a6" ma:fieldId="{529dd253-148e-4d10-9b8c-1444f6695d3b}" ma:sspId="e3aebf70-341c-4d91-bdd3-aba9df361687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WorkgroupIDTaxHTField0" ma:index="25" ma:taxonomy="true" ma:internalName="Shell_x0020_SharePoint_x0020_SAEF_x0020_WorkgroupIDTaxHTField0" ma:taxonomyFieldName="Shell_x0020_SharePoint_x0020_SAEF_x0020_WorkgroupID" ma:displayName="TRIM Workgroup" ma:default="5;#Upstream _ Single File Plan - 22022|d3ed65c1-761d-4a84-a678-924ffd6ed182" ma:fieldId="{c47cabfe-a1bc-4e26-91b8-d95c8ce41647}" ma:sspId="e3aebf70-341c-4d91-bdd3-aba9df361687" ma:termSetId="85736b86-0546-4c3b-b21c-7ab07eee05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SiteCollectionName" ma:index="27" ma:displayName="Site Collection Name" ma:default="UAP142 - UA Enterprise Information Management Programme" ma:hidden="true" ma:internalName="Shell_x0020_SharePoint_x0020_SAEF_x0020_SiteCollectionName">
      <xsd:simpleType>
        <xsd:restriction base="dms:Text"/>
      </xsd:simpleType>
    </xsd:element>
    <xsd:element name="Shell_x0020_SharePoint_x0020_SAEF_x0020_SiteOwner" ma:index="28" ma:displayName="Site Owner" ma:default="americas\ethel.emmons" ma:hidden="true" ma:internalName="Shell_x0020_SharePoint_x0020_SAEF_x0020_SiteOwner">
      <xsd:simpleType>
        <xsd:restriction base="dms:Text"/>
      </xsd:simpleType>
    </xsd:element>
    <xsd:element name="Shell_x0020_SharePoint_x0020_SAEF_x0020_LanguageTaxHTField0" ma:index="29" ma:taxonomy="true" ma:internalName="Shell_x0020_SharePoint_x0020_SAEF_x0020_LanguageTaxHTField0" ma:taxonomyFieldName="Shell_x0020_SharePoint_x0020_SAEF_x0020_Language" ma:displayName="Language" ma:default="6;#English|bd3ad5ee-f0c3-40aa-8cc8-36ef09940af3" ma:fieldId="{a99e316a-5158-4b34-9a98-5674ef8a1639}" ma:sspId="e3aebf70-341c-4d91-bdd3-aba9df361687" ma:termSetId="b2561cd2-09b2-4dce-b5be-021768df6d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untryOfJurisdictionTaxHTField0" ma:index="31" ma:taxonomy="true" ma:internalName="Shell_x0020_SharePoint_x0020_SAEF_x0020_CountryOfJurisdictionTaxHTField0" ma:taxonomyFieldName="Shell_x0020_SharePoint_x0020_SAEF_x0020_CountryOfJurisdiction" ma:displayName="Country of Jurisdiction" ma:default="7;#UNITED STATES|6c4ad875-5af6-45fb-9ae9-62dd1609b327" ma:fieldId="{dc07035f-7987-48f5-ba88-2d29e2b62c9e}" ma:sspId="e3aebf70-341c-4d91-bdd3-aba9df361687" ma:termSetId="a560ecad-89fd-4dcd-adad-4e15e7baec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llection" ma:index="33" ma:displayName="Collection" ma:default="0" ma:hidden="true" ma:internalName="Shell_x0020_SharePoint_x0020_SAEF_x0020_Collection">
      <xsd:simpleType>
        <xsd:restriction base="dms:Boolean"/>
      </xsd:simpleType>
    </xsd:element>
    <xsd:element name="Shell_x0020_SharePoint_x0020_SAEF_x0020_KeepFileLocal" ma:index="34" ma:displayName="Keep File Local" ma:default="0" ma:hidden="true" ma:internalName="Shell_x0020_SharePoint_x0020_SAEF_x0020_KeepFileLocal" ma:readOnly="false">
      <xsd:simpleType>
        <xsd:restriction base="dms:Boolean"/>
      </xsd:simpleType>
    </xsd:element>
    <xsd:element name="Shell_x0020_SharePoint_x0020_SAEF_x0020_FilePlanRecordType" ma:index="42" nillable="true" ma:displayName="File Plan Record Type" ma:hidden="true" ma:internalName="Shell_x0020_SharePoint_x0020_SAEF_x0020_FilePlanRecordType">
      <xsd:simpleType>
        <xsd:restriction base="dms:Text"/>
      </xsd:simpleType>
    </xsd:element>
    <xsd:element name="Shell_x0020_SharePoint_x0020_SAEF_x0020_RecordStatus" ma:index="43" nillable="true" ma:displayName="Record Status" ma:hidden="true" ma:internalName="Shell_x0020_SharePoint_x0020_SAEF_x0020_RecordStatus">
      <xsd:simpleType>
        <xsd:restriction base="dms:Text"/>
      </xsd:simpleType>
    </xsd:element>
    <xsd:element name="Shell_x0020_SharePoint_x0020_SAEF_x0020_Declarer" ma:index="44" nillable="true" ma:displayName="Declarer" ma:hidden="true" ma:internalName="Shell_x0020_SharePoint_x0020_SAEF_x0020_Declarer">
      <xsd:simpleType>
        <xsd:restriction base="dms:Text"/>
      </xsd:simpleType>
    </xsd:element>
    <xsd:element name="Shell_x0020_SharePoint_x0020_SAEF_x0020_IsRecord" ma:index="45" nillable="true" ma:displayName="Is Record" ma:hidden="true" ma:internalName="Shell_x0020_SharePoint_x0020_SAEF_x0020_IsRecord">
      <xsd:simpleType>
        <xsd:restriction base="dms:Text"/>
      </xsd:simpleType>
    </xsd:element>
    <xsd:element name="Shell_x0020_SharePoint_x0020_SAEF_x0020_TRIMRecordNumber" ma:index="46" nillable="true" ma:displayName="TRIM Record Number" ma:hidden="true" ma:internalName="Shell_x0020_SharePoint_x0020_SAEF_x0020_TRIMRecordNumber">
      <xsd:simpleType>
        <xsd:restriction base="dms:Text"/>
      </xsd:simpleType>
    </xsd:element>
    <xsd:element name="_dlc_Exempt" ma:index="47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48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49" nillable="true" ma:displayName="Expiration Date" ma:description="" ma:hidden="true" ma:indexed="true" ma:internalName="_dlc_ExpireDate" ma:readOnly="true">
      <xsd:simpleType>
        <xsd:restriction base="dms:DateTime"/>
      </xsd:simpleType>
    </xsd:element>
    <xsd:element name="Shell_x0020_SharePoint_x0020_SAEF_x0020_AssetIdentifier" ma:index="53" nillable="true" ma:displayName="Asset Identifier" ma:hidden="true" ma:internalName="Shell_x0020_SharePoint_x0020_SAEF_x0020_AssetIdentifier">
      <xsd:simpleType>
        <xsd:restriction base="dms:Text"/>
      </xsd:simpleType>
    </xsd:element>
    <xsd:element name="AverageRating" ma:index="65" nillable="true" ma:displayName="Rating (0-5)" ma:decimals="2" ma:description="Average value of all the ratings that have been submitted" ma:hidden="true" ma:internalName="AverageRating" ma:readOnly="true">
      <xsd:simpleType>
        <xsd:restriction base="dms:Number"/>
      </xsd:simpleType>
    </xsd:element>
    <xsd:element name="RatingCount" ma:index="66" nillable="true" ma:displayName="Number of Ratings" ma:decimals="0" ma:description="Number of ratings submitted" ma:hidden="true" ma:internalName="RatingCount" ma:readOnly="true">
      <xsd:simpleType>
        <xsd:restriction base="dms:Number"/>
      </xsd:simpleType>
    </xsd:element>
    <xsd:element name="RatedBy" ma:index="67" nillable="true" ma:displayName="Rated By" ma:description="Users rated the item." ma:hidden="true" ma:list="UserInfo" ma:internalName="Rat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atings" ma:index="68" nillable="true" ma:displayName="User ratings" ma:description="User ratings for the item" ma:hidden="true" ma:internalName="Ratings">
      <xsd:simpleType>
        <xsd:restriction base="dms:Note"/>
      </xsd:simpleType>
    </xsd:element>
    <xsd:element name="LikesCount" ma:index="69" nillable="true" ma:displayName="Number of Likes" ma:internalName="LikesCount">
      <xsd:simpleType>
        <xsd:restriction base="dms:Unknown"/>
      </xsd:simpleType>
    </xsd:element>
    <xsd:element name="LikedBy" ma:index="70" nillable="true" ma:displayName="Liked By" ma:hidden="true" ma:list="UserInfo" ma:internalName="LikedBy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1c967d-69cd-410b-aa1e-287d7584fc04" elementFormDefault="qualified">
    <xsd:import namespace="http://schemas.microsoft.com/office/2006/documentManagement/types"/>
    <xsd:import namespace="http://schemas.microsoft.com/office/infopath/2007/PartnerControls"/>
    <xsd:element name="_dlc_DocIdUrl" ma:index="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3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41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ob9144be3b9c40659853e15497d94fc6" ma:index="50" nillable="true" ma:taxonomy="true" ma:internalName="ob9144be3b9c40659853e15497d94fc6" ma:taxonomyFieldName="Shell_x0020_SharePoint_x0020_SIS_x0020_Activity" ma:displayName="Activity" ma:default="" ma:fieldId="{8b9144be-3b9c-4065-9853-e15497d94fc6}" ma:sspId="e3aebf70-341c-4d91-bdd3-aba9df361687" ma:termSetId="01e782f9-cf83-4185-8cc5-d1cba418be33" ma:anchorId="6cd5ae2c-8bef-4b52-8c61-41615b0c1c50" ma:open="false" ma:isKeyword="false">
      <xsd:complexType>
        <xsd:sequence>
          <xsd:element ref="pc:Terms" minOccurs="0" maxOccurs="1"/>
        </xsd:sequence>
      </xsd:complexType>
    </xsd:element>
    <xsd:element name="TaxCatchAll" ma:index="51" nillable="true" ma:displayName="Taxonomy Catch All Column" ma:description="" ma:hidden="true" ma:list="{477e1be9-3b6a-414a-9347-1612f8e43282}" ma:internalName="TaxCatchAll" ma:showField="CatchAllData" ma:web="a01c967d-69cd-410b-aa1e-287d7584fc0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52" nillable="true" ma:displayName="Taxonomy Catch All Column1" ma:description="" ma:hidden="true" ma:list="{477e1be9-3b6a-414a-9347-1612f8e43282}" ma:internalName="TaxCatchAllLabel" ma:readOnly="true" ma:showField="CatchAllDataLabel" ma:web="a01c967d-69cd-410b-aa1e-287d7584fc0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83bc154fae047ae817c59cbd76035f0" ma:index="54" nillable="true" ma:taxonomy="true" ma:internalName="o83bc154fae047ae817c59cbd76035f0" ma:taxonomyFieldName="Shell_x0020_SharePoint_x0020_SIS_x0020_ITDomain" ma:displayName="IT Domain" ma:default="11;#Project Delivery|c9de3b69-09e7-403f-a718-1a1fcc1dfc16" ma:fieldId="{883bc154-fae0-47ae-817c-59cbd76035f0}" ma:sspId="e3aebf70-341c-4d91-bdd3-aba9df361687" ma:termSetId="01e782f9-cf83-4185-8cc5-d1cba418be33" ma:anchorId="96b25db2-f870-46de-95a3-b3445cf0973d" ma:open="false" ma:isKeyword="false">
      <xsd:complexType>
        <xsd:sequence>
          <xsd:element ref="pc:Terms" minOccurs="0" maxOccurs="1"/>
        </xsd:sequence>
      </xsd:complexType>
    </xsd:element>
    <xsd:element name="oe30dc0e75be41afa8d7c663aedd010c" ma:index="56" nillable="true" ma:taxonomy="true" ma:internalName="oe30dc0e75be41afa8d7c663aedd010c" ma:taxonomyFieldName="Shell_x0020_SharePoint_x0020_SIS_x0020_ITDMProcess" ma:displayName="ITDM Process" ma:default="12;#Deliver Solutions|5538e1ef-ca09-4371-b859-92a9dbd93b32" ma:fieldId="{8e30dc0e-75be-41af-a8d7-c663aedd010c}" ma:sspId="e3aebf70-341c-4d91-bdd3-aba9df361687" ma:termSetId="01e782f9-cf83-4185-8cc5-d1cba418be33" ma:anchorId="45492f64-f426-458c-8390-7e12cfda01f6" ma:open="false" ma:isKeyword="false">
      <xsd:complexType>
        <xsd:sequence>
          <xsd:element ref="pc:Terms" minOccurs="0" maxOccurs="1"/>
        </xsd:sequence>
      </xsd:complexType>
    </xsd:element>
    <xsd:element name="d9e54077a88b43e4b762d7478e45e3de" ma:index="58" nillable="true" ma:taxonomy="true" ma:internalName="d9e54077a88b43e4b762d7478e45e3de" ma:taxonomyFieldName="Shell_x0020_SharePoint_x0020_SIS_x0020_PDFStage" ma:displayName="PDF Stage" ma:default="" ma:fieldId="{d9e54077-a88b-43e4-b762-d7478e45e3de}" ma:sspId="e3aebf70-341c-4d91-bdd3-aba9df361687" ma:termSetId="01e782f9-cf83-4185-8cc5-d1cba418be33" ma:anchorId="aacfb96a-8cf6-4b95-a014-0d0d3a7d5c5a" ma:open="false" ma:isKeyword="false">
      <xsd:complexType>
        <xsd:sequence>
          <xsd:element ref="pc:Terms" minOccurs="0" maxOccurs="1"/>
        </xsd:sequence>
      </xsd:complexType>
    </xsd:element>
    <xsd:element name="pea188310a844202a455319afa94f299" ma:index="60" nillable="true" ma:taxonomy="true" ma:internalName="pea188310a844202a455319afa94f299" ma:taxonomyFieldName="LoB" ma:displayName="LoB" ma:default="" ma:fieldId="{9ea18831-0a84-4202-a455-319afa94f299}" ma:sspId="e3aebf70-341c-4d91-bdd3-aba9df361687" ma:termSetId="894d2c4d-8d8a-4971-92a5-652a86284e06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ob261d58ea5547df98aca89bbbeda6bc" ma:index="62" ma:taxonomy="true" ma:internalName="ob261d58ea5547df98aca89bbbeda6bc" ma:taxonomyFieldName="Workstream_x0020_Doc_x0020_Type" ma:displayName="Workstream Doc Type" ma:readOnly="false" ma:default="" ma:fieldId="{8b261d58-ea55-47df-98ac-a89bbbeda6bc}" ma:sspId="e3aebf70-341c-4d91-bdd3-aba9df361687" ma:termSetId="a9b37268-366c-4d3a-bab7-b610e1cce7ff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Migrations_x0020_Stages" ma:index="64" nillable="true" ma:displayName="Migrations Stage" ma:format="Dropdown" ma:internalName="Migrations_x0020_Stages" ma:readOnly="false">
      <xsd:simpleType>
        <xsd:restriction base="dms:Choice">
          <xsd:enumeration value="Initial Stakeholder Engagement"/>
          <xsd:enumeration value="Pre-migration"/>
          <xsd:enumeration value="Migration"/>
          <xsd:enumeration value="Training"/>
          <xsd:enumeration value="Post-migration"/>
          <xsd:enumeration value="Deployment"/>
          <xsd:enumeration value="After-Care Support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71" nillable="true" ma:displayName="IconOverlay" ma:hidden="true" ma:internalName="IconOverlay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hor"/>
        <xsd:element ref="dcterms:created" minOccurs="0" maxOccurs="1"/>
        <xsd:element ref="dc:identifier" minOccurs="0" maxOccurs="1"/>
        <xsd:element name="contentType" minOccurs="0" maxOccurs="1" type="xsd:string" ma:index="4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p:Policy xmlns:p="office.server.policy" id="" local="true">
  <p:Name>Shell Document Base</p:Name>
  <p:Description/>
  <p:Statement/>
  <p:PolicyItems/>
</p:Policy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Assembly>Microsoft.Office.Policy, Version=14.0.0.0,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Assembly>Microsoft.Office.Policy, Version=14.0.0.0, Culture=neutral, PublicKeyToken=71e9bce111e9429c</Assembly>
    <Class>Microsoft.Office.RecordsManagement.Internal.UpdateExpireDate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ell_x0020_SharePoint_x0020_SAEF_x0020_LegalEnt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SEPCO</TermName>
          <TermId xmlns="http://schemas.microsoft.com/office/infopath/2007/PartnerControls">8dc9915e-e591-43e7-91e6-c9e8b13c25a6</TermId>
        </TermInfo>
      </Terms>
    </Shell_x0020_SharePoint_x0020_SAEF_x0020_LegalEntityTaxHTField0>
    <Shell_x0020_SharePoint_x0020_SAEF_x0020_CountryOfJurisdi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UNITED STATES</TermName>
          <TermId xmlns="http://schemas.microsoft.com/office/infopath/2007/PartnerControls">6c4ad875-5af6-45fb-9ae9-62dd1609b327</TermId>
        </TermInfo>
      </Terms>
    </Shell_x0020_SharePoint_x0020_SAEF_x0020_CountryOfJurisdictionTaxHTField0>
    <d9e54077a88b43e4b762d7478e45e3de xmlns="a01c967d-69cd-410b-aa1e-287d7584fc04">
      <Terms xmlns="http://schemas.microsoft.com/office/infopath/2007/PartnerControls"/>
    </d9e54077a88b43e4b762d7478e45e3de>
    <Shell_x0020_SharePoint_x0020_SAEF_x0020_Busin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Americas</TermName>
          <TermId xmlns="http://schemas.microsoft.com/office/infopath/2007/PartnerControls">f84094d2-b988-4b08-ac9c-4576a04889a5</TermId>
        </TermInfo>
      </Terms>
    </Shell_x0020_SharePoint_x0020_SAEF_x0020_BusinessTaxHTField0>
    <Shell_x0020_SharePoint_x0020_SAEF_x0020_Collection xmlns="http://schemas.microsoft.com/sharepoint/v3">false</Shell_x0020_SharePoint_x0020_SAEF_x0020_Collection>
    <oe30dc0e75be41afa8d7c663aedd010c xmlns="a01c967d-69cd-410b-aa1e-287d7584fc04">
      <Terms xmlns="http://schemas.microsoft.com/office/infopath/2007/PartnerControls">
        <TermInfo xmlns="http://schemas.microsoft.com/office/infopath/2007/PartnerControls">
          <TermName xmlns="http://schemas.microsoft.com/office/infopath/2007/PartnerControls">Deliver Solutions</TermName>
          <TermId xmlns="http://schemas.microsoft.com/office/infopath/2007/PartnerControls">5538e1ef-ca09-4371-b859-92a9dbd93b32</TermId>
        </TermInfo>
      </Terms>
    </oe30dc0e75be41afa8d7c663aedd010c>
    <Shell_x0020_SharePoint_x0020_SAEF_x0020_RecordStatus xmlns="http://schemas.microsoft.com/sharepoint/v3" xsi:nil="true"/>
    <Shell_x0020_SharePoint_x0020_SAEF_x0020_ExportControl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US content - Non Controlled (EAR99)</TermName>
          <TermId xmlns="http://schemas.microsoft.com/office/infopath/2007/PartnerControls">28f925a0-3150-42d2-9202-9af8bad33ffa</TermId>
        </TermInfo>
      </Terms>
    </Shell_x0020_SharePoint_x0020_SAEF_x0020_ExportControlClassificationTaxHTField0>
    <Shell_x0020_SharePoint_x0020_SAEF_x0020_WorkgroupID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_ Single File Plan - 22022</TermName>
          <TermId xmlns="http://schemas.microsoft.com/office/infopath/2007/PartnerControls">d3ed65c1-761d-4a84-a678-924ffd6ed182</TermId>
        </TermInfo>
      </Terms>
    </Shell_x0020_SharePoint_x0020_SAEF_x0020_WorkgroupIDTaxHTField0>
    <Shell_x0020_SharePoint_x0020_SAEF_x0020_FilePlanRecordType xmlns="http://schemas.microsoft.com/sharepoint/v3" xsi:nil="true"/>
    <Shell_x0020_SharePoint_x0020_SAEF_x0020_BusinessUnitReg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Business Function or Other</TermName>
          <TermId xmlns="http://schemas.microsoft.com/office/infopath/2007/PartnerControls">87a1dad5-8f1d-4aaf-94c7-ec8a08ea5a91</TermId>
        </TermInfo>
      </Terms>
    </Shell_x0020_SharePoint_x0020_SAEF_x0020_BusinessUnitRegionTaxHTField0>
    <Shell_x0020_SharePoint_x0020_SAEF_x0020_BusinessProc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IT - IT Project Delivery</TermName>
          <TermId xmlns="http://schemas.microsoft.com/office/infopath/2007/PartnerControls">b0369313-618e-46dc-b841-86c955d7e44c</TermId>
        </TermInfo>
      </Terms>
    </Shell_x0020_SharePoint_x0020_SAEF_x0020_BusinessProcessTaxHTField0>
    <Shell_x0020_SharePoint_x0020_SAEF_x0020_KeepFileLocal xmlns="http://schemas.microsoft.com/sharepoint/v3">false</Shell_x0020_SharePoint_x0020_SAEF_x0020_KeepFileLocal>
    <Shell_x0020_SharePoint_x0020_SAEF_x0020_DocumentStatu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1c86f377-7d91-4c95-bd5b-c18c83fe0aa5</TermId>
        </TermInfo>
      </Terms>
    </Shell_x0020_SharePoint_x0020_SAEF_x0020_DocumentStatusTaxHTField0>
    <Shell_x0020_SharePoint_x0020_SAEF_x0020_Languag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bd3ad5ee-f0c3-40aa-8cc8-36ef09940af3</TermId>
        </TermInfo>
      </Terms>
    </Shell_x0020_SharePoint_x0020_SAEF_x0020_LanguageTaxHTField0>
    <Shell_x0020_SharePoint_x0020_SAEF_x0020_SiteOwner xmlns="http://schemas.microsoft.com/sharepoint/v3">americas\ethel.emmons</Shell_x0020_SharePoint_x0020_SAEF_x0020_SiteOwner>
    <Shell_x0020_SharePoint_x0020_SAEF_x0020_TRIMRecordNumber xmlns="http://schemas.microsoft.com/sharepoint/v3" xsi:nil="true"/>
    <TaxCatchAll xmlns="a01c967d-69cd-410b-aa1e-287d7584fc04">
      <Value>90</Value>
      <Value>20</Value>
      <Value>13</Value>
      <Value>12</Value>
      <Value>11</Value>
      <Value>10</Value>
      <Value>9</Value>
      <Value>8</Value>
      <Value>7</Value>
      <Value>6</Value>
      <Value>5</Value>
      <Value>4</Value>
      <Value>3</Value>
      <Value>2</Value>
      <Value>1</Value>
    </TaxCatchAll>
    <Shell_x0020_SharePoint_x0020_SAEF_x0020_IsRecord xmlns="http://schemas.microsoft.com/sharepoint/v3" xsi:nil="true"/>
    <o83bc154fae047ae817c59cbd76035f0 xmlns="a01c967d-69cd-410b-aa1e-287d7584fc04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Project Delivery</TermName>
          <TermId xmlns="http://schemas.microsoft.com/office/infopath/2007/PartnerControls">c9de3b69-09e7-403f-a718-1a1fcc1dfc16</TermId>
        </TermInfo>
      </Terms>
    </o83bc154fae047ae817c59cbd76035f0>
    <Shell_x0020_SharePoint_x0020_SAEF_x0020_DocumentTyp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Other [ITPD]</TermName>
          <TermId xmlns="http://schemas.microsoft.com/office/infopath/2007/PartnerControls">5aa2db51-e0e5-4faf-bd6f-60300998e0c5</TermId>
        </TermInfo>
      </Terms>
    </Shell_x0020_SharePoint_x0020_SAEF_x0020_DocumentTypeTaxHTField0>
    <Shell_x0020_SharePoint_x0020_SAEF_x0020_SiteCollectionName xmlns="http://schemas.microsoft.com/sharepoint/v3">UAP142 - UA Enterprise Information Management Programme</Shell_x0020_SharePoint_x0020_SAEF_x0020_SiteCollectionName>
    <Shell_x0020_SharePoint_x0020_SAEF_x0020_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Shell_x0020_SharePoint_x0020_SAEF_x0020_SecurityClassificationTaxHTField0>
    <Shell_x0020_SharePoint_x0020_SAEF_x0020_Owner xmlns="http://schemas.microsoft.com/sharepoint/v3" xsi:nil="true"/>
    <Shell_x0020_SharePoint_x0020_SAEF_x0020_GlobalFun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Information Technology</TermName>
          <TermId xmlns="http://schemas.microsoft.com/office/infopath/2007/PartnerControls">d388b442-0f35-4ef7-bb6d-ea4386749e1a</TermId>
        </TermInfo>
      </Terms>
    </Shell_x0020_SharePoint_x0020_SAEF_x0020_GlobalFunctionTaxHTField0>
    <Shell_x0020_SharePoint_x0020_SAEF_x0020_Declarer xmlns="http://schemas.microsoft.com/sharepoint/v3" xsi:nil="true"/>
    <ob9144be3b9c40659853e15497d94fc6 xmlns="a01c967d-69cd-410b-aa1e-287d7584fc04">
      <Terms xmlns="http://schemas.microsoft.com/office/infopath/2007/PartnerControls"/>
    </ob9144be3b9c40659853e15497d94fc6>
    <Shell_x0020_SharePoint_x0020_SAEF_x0020_AssetIdentifier xmlns="http://schemas.microsoft.com/sharepoint/v3" xsi:nil="true"/>
    <_dlc_ExpireDateSaved xmlns="http://schemas.microsoft.com/sharepoint/v3" xsi:nil="true"/>
    <_dlc_ExpireDate xmlns="http://schemas.microsoft.com/sharepoint/v3">2103-11-13T06:00:00+00:00</_dlc_ExpireDate>
    <_dlc_DocId xmlns="a01c967d-69cd-410b-aa1e-287d7584fc04">AAAAA7711-30-26</_dlc_DocId>
    <_dlc_DocIdUrl xmlns="a01c967d-69cd-410b-aa1e-287d7584fc04">
      <Url>https://eu001-sp.shell.com/sites/AAAAA7711/_layouts/DocIdRedir.aspx?ID=AAAAA7711-30-26</Url>
      <Description>AAAAA7711-30-26</Description>
    </_dlc_DocIdUrl>
    <Migrations_x0020_Stages xmlns="a01c967d-69cd-410b-aa1e-287d7584fc04" xsi:nil="true"/>
    <ob261d58ea5547df98aca89bbbeda6bc xmlns="a01c967d-69cd-410b-aa1e-287d7584fc04">
      <Terms xmlns="http://schemas.microsoft.com/office/infopath/2007/PartnerControls">
        <TermInfo xmlns="http://schemas.microsoft.com/office/infopath/2007/PartnerControls">
          <TermName xmlns="http://schemas.microsoft.com/office/infopath/2007/PartnerControls">LT</TermName>
          <TermId xmlns="http://schemas.microsoft.com/office/infopath/2007/PartnerControls">3a827599-70ac-4828-ae83-2e4f65a915b7</TermId>
        </TermInfo>
      </Terms>
    </ob261d58ea5547df98aca89bbbeda6bc>
    <pea188310a844202a455319afa94f299 xmlns="a01c967d-69cd-410b-aa1e-287d7584fc04">
      <Terms xmlns="http://schemas.microsoft.com/office/infopath/2007/PartnerControls"/>
    </pea188310a844202a455319afa94f299>
    <LikesCount xmlns="http://schemas.microsoft.com/sharepoint/v3" xsi:nil="true"/>
    <Ratings xmlns="http://schemas.microsoft.com/sharepoint/v3" xsi:nil="true"/>
    <LikedBy xmlns="http://schemas.microsoft.com/sharepoint/v3">
      <UserInfo>
        <DisplayName/>
        <AccountId xsi:nil="true"/>
        <AccountType/>
      </UserInfo>
    </LikedBy>
    <RatedBy xmlns="http://schemas.microsoft.com/sharepoint/v3">
      <UserInfo>
        <DisplayName/>
        <AccountId xsi:nil="true"/>
        <AccountType/>
      </UserInfo>
    </RatedBy>
    <IconOverlay xmlns="http://schemas.microsoft.com/sharepoint/v4" xsi:nil="true"/>
  </documentManagement>
</p:properties>
</file>

<file path=customXml/itemProps1.xml><?xml version="1.0" encoding="utf-8"?>
<ds:datastoreItem xmlns:ds="http://schemas.openxmlformats.org/officeDocument/2006/customXml" ds:itemID="{0E20D7D0-A363-401A-8E53-852A9F790E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01c967d-69cd-410b-aa1e-287d7584fc04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049C856-9F7E-4CD2-8B92-25228CEC5E42}">
  <ds:schemaRefs>
    <ds:schemaRef ds:uri="office.server.policy"/>
  </ds:schemaRefs>
</ds:datastoreItem>
</file>

<file path=customXml/itemProps3.xml><?xml version="1.0" encoding="utf-8"?>
<ds:datastoreItem xmlns:ds="http://schemas.openxmlformats.org/officeDocument/2006/customXml" ds:itemID="{EE11FCEE-F73D-4D45-9E3A-64C7F5F30F70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D8E519C1-04EE-4E74-9F8B-C343962D3BF6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47D28034-2387-4096-9673-4ABB08F766F8}">
  <ds:schemaRefs>
    <ds:schemaRef ds:uri="http://schemas.microsoft.com/sharepoint/v3"/>
    <ds:schemaRef ds:uri="a01c967d-69cd-410b-aa1e-287d7584fc0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4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Shell Presentations_v4</Template>
  <TotalTime>26744</TotalTime>
  <Words>143</Words>
  <Application>Microsoft Office PowerPoint</Application>
  <PresentationFormat>On-screen Show (4:3)</PresentationFormat>
  <Paragraphs>49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Futura</vt:lpstr>
      <vt:lpstr>Futura Bold</vt:lpstr>
      <vt:lpstr>Futura Medium</vt:lpstr>
      <vt:lpstr>Times New Roman</vt:lpstr>
      <vt:lpstr>Wingdings</vt:lpstr>
      <vt:lpstr>Interim PowerPoint Template Vista April2010</vt:lpstr>
      <vt:lpstr>2016 Standard template</vt:lpstr>
      <vt:lpstr>Mitigating allocation losses in Oil Reconciliation  </vt:lpstr>
      <vt:lpstr>Based on July 2018 HCA Data</vt:lpstr>
      <vt:lpstr>Based on July 2018 HCA Data</vt:lpstr>
      <vt:lpstr>Based on July 2018 HCA Data</vt:lpstr>
      <vt:lpstr>PowerPoint Presentation</vt:lpstr>
    </vt:vector>
  </TitlesOfParts>
  <Company>Registered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UDP- UA Deployment Programme Weekly Status</dc:title>
  <dc:creator>Dada, Olayinka O SPDC-UPO/G/PSTN</dc:creator>
  <cp:lastModifiedBy>Aref, Arash A SPDC-UPO/G/USSM</cp:lastModifiedBy>
  <cp:revision>2507</cp:revision>
  <cp:lastPrinted>2018-10-16T09:13:16Z</cp:lastPrinted>
  <dcterms:created xsi:type="dcterms:W3CDTF">2009-08-25T19:45:57Z</dcterms:created>
  <dcterms:modified xsi:type="dcterms:W3CDTF">2018-10-17T06:00:57Z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0x0101006F0A470EEB1140E7AA14F4CE8A50B54C0001CB1477F4DD432AA86DD56CC3887AF400240EF8C349EEE2489D5235129E98852A008E6F40091300394FAFD089D54CE0145D</vt:lpwstr>
  </property>
  <property fmtid="{D5CDD505-2E9C-101B-9397-08002B2CF9AE}" pid="3" name="_dlc_policyId">
    <vt:lpwstr>0x0101006F0A470EEB1140E7AA14F4CE8A50B54C|1203996477</vt:lpwstr>
  </property>
  <property fmtid="{D5CDD505-2E9C-101B-9397-08002B2CF9AE}" pid="4" name="ItemRetentionFormula">
    <vt:lpwstr>&lt;formula id="Shell.SharePoint.SIS.IOTV.IOTVExpirationFormula"&gt;&lt;number&gt;1080&lt;/number&gt;&lt;property&gt;Modified&lt;/property&gt;&lt;period&gt;months&lt;/period&gt;&lt;/formula&gt;</vt:lpwstr>
  </property>
  <property fmtid="{D5CDD505-2E9C-101B-9397-08002B2CF9AE}" pid="5" name="_dlc_DocIdItemGuid">
    <vt:lpwstr>a74d06bd-d170-49b7-af4c-1c30d4a1af3a</vt:lpwstr>
  </property>
  <property fmtid="{D5CDD505-2E9C-101B-9397-08002B2CF9AE}" pid="6" name="Shell SharePoint SAEF SecurityClassification">
    <vt:lpwstr>10;#Restricted|21aa7f98-4035-4019-a764-107acb7269af</vt:lpwstr>
  </property>
  <property fmtid="{D5CDD505-2E9C-101B-9397-08002B2CF9AE}" pid="7" name="Shell SharePoint SAEF DocumentType">
    <vt:lpwstr>20;#Other [ITPD]|5aa2db51-e0e5-4faf-bd6f-60300998e0c5</vt:lpwstr>
  </property>
  <property fmtid="{D5CDD505-2E9C-101B-9397-08002B2CF9AE}" pid="8" name="Shell_x0020_SharePoint_x0020_SIS_x0020_Activity">
    <vt:lpwstr/>
  </property>
  <property fmtid="{D5CDD505-2E9C-101B-9397-08002B2CF9AE}" pid="9" name="Shell SharePoint SAEF LegalEntity">
    <vt:lpwstr>4;#SEPCO|8dc9915e-e591-43e7-91e6-c9e8b13c25a6</vt:lpwstr>
  </property>
  <property fmtid="{D5CDD505-2E9C-101B-9397-08002B2CF9AE}" pid="10" name="Shell SharePoint SAEF BusinessUnitRegion">
    <vt:lpwstr>2;#Business Function or Other|87a1dad5-8f1d-4aaf-94c7-ec8a08ea5a91</vt:lpwstr>
  </property>
  <property fmtid="{D5CDD505-2E9C-101B-9397-08002B2CF9AE}" pid="11" name="Shell SharePoint SAEF GlobalFunction">
    <vt:lpwstr>3;#Information Technology|d388b442-0f35-4ef7-bb6d-ea4386749e1a</vt:lpwstr>
  </property>
  <property fmtid="{D5CDD505-2E9C-101B-9397-08002B2CF9AE}" pid="12" name="Shell_x0020_SharePoint_x0020_SIS_x0020_ITDomain">
    <vt:lpwstr>11;#Project Delivery|c9de3b69-09e7-403f-a718-1a1fcc1dfc16</vt:lpwstr>
  </property>
  <property fmtid="{D5CDD505-2E9C-101B-9397-08002B2CF9AE}" pid="13" name="Shell_x0020_SharePoint_x0020_SIS_x0020_PDFStage">
    <vt:lpwstr/>
  </property>
  <property fmtid="{D5CDD505-2E9C-101B-9397-08002B2CF9AE}" pid="14" name="Shell SharePoint SAEF WorkgroupID">
    <vt:lpwstr>5;#Upstream _ Single File Plan - 22022|d3ed65c1-761d-4a84-a678-924ffd6ed182</vt:lpwstr>
  </property>
  <property fmtid="{D5CDD505-2E9C-101B-9397-08002B2CF9AE}" pid="15" name="Shell SharePoint SAEF CountryOfJurisdiction">
    <vt:lpwstr>7;#UNITED STATES|6c4ad875-5af6-45fb-9ae9-62dd1609b327</vt:lpwstr>
  </property>
  <property fmtid="{D5CDD505-2E9C-101B-9397-08002B2CF9AE}" pid="16" name="Shell SharePoint SAEF ExportControlClassification">
    <vt:lpwstr>9;#US content - Non Controlled (EAR99)|28f925a0-3150-42d2-9202-9af8bad33ffa</vt:lpwstr>
  </property>
  <property fmtid="{D5CDD505-2E9C-101B-9397-08002B2CF9AE}" pid="17" name="Shell_x0020_SharePoint_x0020_SIS_x0020_ITDMProcess">
    <vt:lpwstr>12;#Deliver Solutions|5538e1ef-ca09-4371-b859-92a9dbd93b32</vt:lpwstr>
  </property>
  <property fmtid="{D5CDD505-2E9C-101B-9397-08002B2CF9AE}" pid="18" name="Shell SharePoint SAEF DocumentStatus">
    <vt:lpwstr>13;#Draft|1c86f377-7d91-4c95-bd5b-c18c83fe0aa5</vt:lpwstr>
  </property>
  <property fmtid="{D5CDD505-2E9C-101B-9397-08002B2CF9AE}" pid="19" name="Shell SharePoint SAEF Language">
    <vt:lpwstr>6;#English|bd3ad5ee-f0c3-40aa-8cc8-36ef09940af3</vt:lpwstr>
  </property>
  <property fmtid="{D5CDD505-2E9C-101B-9397-08002B2CF9AE}" pid="20" name="Shell SharePoint SAEF Business">
    <vt:lpwstr>1;#Upstream Americas|f84094d2-b988-4b08-ac9c-4576a04889a5</vt:lpwstr>
  </property>
  <property fmtid="{D5CDD505-2E9C-101B-9397-08002B2CF9AE}" pid="21" name="Shell SharePoint SAEF BusinessProcess">
    <vt:lpwstr>8;#IT - IT Project Delivery|b0369313-618e-46dc-b841-86c955d7e44c</vt:lpwstr>
  </property>
  <property fmtid="{D5CDD505-2E9C-101B-9397-08002B2CF9AE}" pid="22" name="Shell SharePoint SIS ITDomain">
    <vt:lpwstr>11;#Project Delivery|c9de3b69-09e7-403f-a718-1a1fcc1dfc16</vt:lpwstr>
  </property>
  <property fmtid="{D5CDD505-2E9C-101B-9397-08002B2CF9AE}" pid="23" name="Shell SharePoint SIS ITDMProcess">
    <vt:lpwstr>12;#Deliver Solutions|5538e1ef-ca09-4371-b859-92a9dbd93b32</vt:lpwstr>
  </property>
  <property fmtid="{D5CDD505-2E9C-101B-9397-08002B2CF9AE}" pid="24" name="LoB">
    <vt:lpwstr/>
  </property>
  <property fmtid="{D5CDD505-2E9C-101B-9397-08002B2CF9AE}" pid="25" name="Workstream Doc Type">
    <vt:lpwstr>90;#LT|3a827599-70ac-4828-ae83-2e4f65a915b7</vt:lpwstr>
  </property>
  <property fmtid="{D5CDD505-2E9C-101B-9397-08002B2CF9AE}" pid="26" name="Shell SharePoint SIS Activity">
    <vt:lpwstr/>
  </property>
  <property fmtid="{D5CDD505-2E9C-101B-9397-08002B2CF9AE}" pid="27" name="Shell SharePoint SIS PDFStage">
    <vt:lpwstr/>
  </property>
</Properties>
</file>