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7"/>
  </p:sldMasterIdLst>
  <p:notesMasterIdLst>
    <p:notesMasterId r:id="rId10"/>
  </p:notesMasterIdLst>
  <p:handoutMasterIdLst>
    <p:handoutMasterId r:id="rId11"/>
  </p:handoutMasterIdLst>
  <p:sldIdLst>
    <p:sldId id="463" r:id="rId8"/>
    <p:sldId id="354" r:id="rId9"/>
  </p:sldIdLst>
  <p:sldSz cx="12192000" cy="6858000"/>
  <p:notesSz cx="6724650" cy="9774238"/>
  <p:embeddedFontLst>
    <p:embeddedFont>
      <p:font typeface="Futura Bold" panose="00000900000000000000" pitchFamily="2" charset="0"/>
      <p:regular r:id="rId12"/>
      <p:boldItalic r:id="rId13"/>
    </p:embeddedFont>
    <p:embeddedFont>
      <p:font typeface="Futura Medium" panose="00000400000000000000" pitchFamily="2" charset="0"/>
      <p:regular r:id="rId14"/>
      <p:bold r:id="rId15"/>
      <p:italic r:id="rId16"/>
      <p:boldItalic r:id="rId17"/>
    </p:embeddedFont>
  </p:embeddedFont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guide id="3" orient="horz" pos="3079">
          <p15:clr>
            <a:srgbClr val="A4A3A4"/>
          </p15:clr>
        </p15:guide>
        <p15:guide id="4" pos="211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CE9DB"/>
    <a:srgbClr val="99CDB7"/>
    <a:srgbClr val="66B492"/>
    <a:srgbClr val="339B6E"/>
    <a:srgbClr val="DFD1DE"/>
    <a:srgbClr val="C0A2BD"/>
    <a:srgbClr val="A0749B"/>
    <a:srgbClr val="81457A"/>
    <a:srgbClr val="CCD7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67" autoAdjust="0"/>
    <p:restoredTop sz="88921" autoAdjust="0"/>
  </p:normalViewPr>
  <p:slideViewPr>
    <p:cSldViewPr showGuides="1">
      <p:cViewPr varScale="1">
        <p:scale>
          <a:sx n="67" d="100"/>
          <a:sy n="67" d="100"/>
        </p:scale>
        <p:origin x="580" y="3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10" d="100"/>
        <a:sy n="110" d="100"/>
      </p:scale>
      <p:origin x="0" y="0"/>
    </p:cViewPr>
  </p:sorterViewPr>
  <p:notesViewPr>
    <p:cSldViewPr showGuides="1">
      <p:cViewPr varScale="1">
        <p:scale>
          <a:sx n="64" d="100"/>
          <a:sy n="64" d="100"/>
        </p:scale>
        <p:origin x="2160" y="72"/>
      </p:cViewPr>
      <p:guideLst>
        <p:guide orient="horz" pos="3127"/>
        <p:guide pos="2141"/>
        <p:guide orient="horz" pos="3079"/>
        <p:guide pos="211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Master" Target="slideMasters/slideMaster1.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customXml" Target="../customXml/item2.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handoutMaster" Target="handoutMasters/handoutMaster1.xml"/><Relationship Id="rId5" Type="http://schemas.openxmlformats.org/officeDocument/2006/relationships/customXml" Target="../customXml/item5.xml"/><Relationship Id="rId15" Type="http://schemas.openxmlformats.org/officeDocument/2006/relationships/font" Target="fonts/font4.fntdata"/><Relationship Id="rId10" Type="http://schemas.openxmlformats.org/officeDocument/2006/relationships/notesMaster" Target="notesMasters/notesMaster1.xml"/><Relationship Id="rId19"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font" Target="fonts/font3.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4015" cy="488712"/>
          </a:xfrm>
          <a:prstGeom prst="rect">
            <a:avLst/>
          </a:prstGeom>
        </p:spPr>
        <p:txBody>
          <a:bodyPr vert="horz" lIns="90198" tIns="45099" rIns="90198" bIns="45099" rtlCol="0"/>
          <a:lstStyle>
            <a:lvl1pPr algn="l">
              <a:defRPr sz="1200"/>
            </a:lvl1pPr>
          </a:lstStyle>
          <a:p>
            <a:endParaRPr lang="en-GB" dirty="0">
              <a:latin typeface="Futura Medium" pitchFamily="2" charset="0"/>
            </a:endParaRPr>
          </a:p>
        </p:txBody>
      </p:sp>
      <p:sp>
        <p:nvSpPr>
          <p:cNvPr id="3" name="Date Placeholder 2"/>
          <p:cNvSpPr>
            <a:spLocks noGrp="1"/>
          </p:cNvSpPr>
          <p:nvPr>
            <p:ph type="dt" sz="quarter" idx="1"/>
          </p:nvPr>
        </p:nvSpPr>
        <p:spPr>
          <a:xfrm>
            <a:off x="3809079" y="0"/>
            <a:ext cx="2914015" cy="488712"/>
          </a:xfrm>
          <a:prstGeom prst="rect">
            <a:avLst/>
          </a:prstGeom>
        </p:spPr>
        <p:txBody>
          <a:bodyPr vert="horz" lIns="90198" tIns="45099" rIns="90198" bIns="45099" rtlCol="0"/>
          <a:lstStyle>
            <a:lvl1pPr algn="r">
              <a:defRPr sz="1200"/>
            </a:lvl1pPr>
          </a:lstStyle>
          <a:p>
            <a:fld id="{78688C09-A274-4C07-9395-CBE67C0DE912}" type="datetimeFigureOut">
              <a:rPr lang="en-GB" smtClean="0">
                <a:latin typeface="Futura Medium" pitchFamily="2" charset="0"/>
              </a:rPr>
              <a:pPr/>
              <a:t>14/04/2021</a:t>
            </a:fld>
            <a:endParaRPr lang="en-GB" dirty="0">
              <a:latin typeface="Futura Medium" pitchFamily="2" charset="0"/>
            </a:endParaRPr>
          </a:p>
        </p:txBody>
      </p:sp>
      <p:sp>
        <p:nvSpPr>
          <p:cNvPr id="4" name="Footer Placeholder 3"/>
          <p:cNvSpPr>
            <a:spLocks noGrp="1"/>
          </p:cNvSpPr>
          <p:nvPr>
            <p:ph type="ftr" sz="quarter" idx="2"/>
          </p:nvPr>
        </p:nvSpPr>
        <p:spPr>
          <a:xfrm>
            <a:off x="0" y="9283829"/>
            <a:ext cx="2914015" cy="488712"/>
          </a:xfrm>
          <a:prstGeom prst="rect">
            <a:avLst/>
          </a:prstGeom>
        </p:spPr>
        <p:txBody>
          <a:bodyPr vert="horz" lIns="90198" tIns="45099" rIns="90198" bIns="45099" rtlCol="0" anchor="b"/>
          <a:lstStyle>
            <a:lvl1pPr algn="l">
              <a:defRPr sz="1200"/>
            </a:lvl1pPr>
          </a:lstStyle>
          <a:p>
            <a:endParaRPr lang="en-GB" dirty="0">
              <a:latin typeface="Futura Medium" pitchFamily="2" charset="0"/>
            </a:endParaRPr>
          </a:p>
        </p:txBody>
      </p:sp>
      <p:sp>
        <p:nvSpPr>
          <p:cNvPr id="5" name="Slide Number Placeholder 4"/>
          <p:cNvSpPr>
            <a:spLocks noGrp="1"/>
          </p:cNvSpPr>
          <p:nvPr>
            <p:ph type="sldNum" sz="quarter" idx="3"/>
          </p:nvPr>
        </p:nvSpPr>
        <p:spPr>
          <a:xfrm>
            <a:off x="3809079" y="9283829"/>
            <a:ext cx="2914015" cy="488712"/>
          </a:xfrm>
          <a:prstGeom prst="rect">
            <a:avLst/>
          </a:prstGeom>
        </p:spPr>
        <p:txBody>
          <a:bodyPr vert="horz" lIns="90198" tIns="45099" rIns="90198" bIns="45099" rtlCol="0" anchor="b"/>
          <a:lstStyle>
            <a:lvl1pPr algn="r">
              <a:defRPr sz="1200"/>
            </a:lvl1pPr>
          </a:lstStyle>
          <a:p>
            <a:fld id="{18B005D9-1AAC-4E6D-B9B3-BB8CB4FD9D30}" type="slidenum">
              <a:rPr lang="en-GB" smtClean="0">
                <a:latin typeface="Futura Medium" pitchFamily="2" charset="0"/>
              </a:rPr>
              <a:pPr/>
              <a:t>‹#›</a:t>
            </a:fld>
            <a:endParaRPr lang="en-GB" dirty="0">
              <a:latin typeface="Futura Medium" pitchFamily="2" charset="0"/>
            </a:endParaRPr>
          </a:p>
        </p:txBody>
      </p:sp>
    </p:spTree>
    <p:extLst>
      <p:ext uri="{BB962C8B-B14F-4D97-AF65-F5344CB8AC3E}">
        <p14:creationId xmlns:p14="http://schemas.microsoft.com/office/powerpoint/2010/main" val="2967973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4015" cy="488712"/>
          </a:xfrm>
          <a:prstGeom prst="rect">
            <a:avLst/>
          </a:prstGeom>
        </p:spPr>
        <p:txBody>
          <a:bodyPr vert="horz" lIns="90198" tIns="45099" rIns="90198" bIns="45099" rtlCol="0"/>
          <a:lstStyle>
            <a:lvl1pPr algn="l">
              <a:defRPr sz="1200">
                <a:latin typeface="Futura Medium" pitchFamily="2" charset="0"/>
              </a:defRPr>
            </a:lvl1pPr>
          </a:lstStyle>
          <a:p>
            <a:endParaRPr lang="en-GB" dirty="0"/>
          </a:p>
        </p:txBody>
      </p:sp>
      <p:sp>
        <p:nvSpPr>
          <p:cNvPr id="3" name="Date Placeholder 2"/>
          <p:cNvSpPr>
            <a:spLocks noGrp="1"/>
          </p:cNvSpPr>
          <p:nvPr>
            <p:ph type="dt" idx="1"/>
          </p:nvPr>
        </p:nvSpPr>
        <p:spPr>
          <a:xfrm>
            <a:off x="3809079" y="0"/>
            <a:ext cx="2914015" cy="488712"/>
          </a:xfrm>
          <a:prstGeom prst="rect">
            <a:avLst/>
          </a:prstGeom>
        </p:spPr>
        <p:txBody>
          <a:bodyPr vert="horz" lIns="90198" tIns="45099" rIns="90198" bIns="45099" rtlCol="0"/>
          <a:lstStyle>
            <a:lvl1pPr algn="r">
              <a:defRPr sz="1200">
                <a:latin typeface="Futura Medium" pitchFamily="2" charset="0"/>
              </a:defRPr>
            </a:lvl1pPr>
          </a:lstStyle>
          <a:p>
            <a:fld id="{E8910CE4-810D-4C84-B7AD-48C304FEA169}" type="datetimeFigureOut">
              <a:rPr lang="en-GB" smtClean="0"/>
              <a:pPr/>
              <a:t>14/04/2021</a:t>
            </a:fld>
            <a:endParaRPr lang="en-GB" dirty="0"/>
          </a:p>
        </p:txBody>
      </p:sp>
      <p:sp>
        <p:nvSpPr>
          <p:cNvPr id="4" name="Slide Image Placeholder 3"/>
          <p:cNvSpPr>
            <a:spLocks noGrp="1" noRot="1" noChangeAspect="1"/>
          </p:cNvSpPr>
          <p:nvPr>
            <p:ph type="sldImg" idx="2"/>
          </p:nvPr>
        </p:nvSpPr>
        <p:spPr>
          <a:xfrm>
            <a:off x="104775" y="733425"/>
            <a:ext cx="6515100" cy="3665538"/>
          </a:xfrm>
          <a:prstGeom prst="rect">
            <a:avLst/>
          </a:prstGeom>
          <a:noFill/>
          <a:ln w="12700">
            <a:solidFill>
              <a:prstClr val="black"/>
            </a:solidFill>
          </a:ln>
        </p:spPr>
        <p:txBody>
          <a:bodyPr vert="horz" lIns="90198" tIns="45099" rIns="90198" bIns="45099" rtlCol="0" anchor="ctr"/>
          <a:lstStyle/>
          <a:p>
            <a:endParaRPr lang="en-GB" dirty="0"/>
          </a:p>
        </p:txBody>
      </p:sp>
      <p:sp>
        <p:nvSpPr>
          <p:cNvPr id="5" name="Notes Placeholder 4"/>
          <p:cNvSpPr>
            <a:spLocks noGrp="1"/>
          </p:cNvSpPr>
          <p:nvPr>
            <p:ph type="body" sz="quarter" idx="3"/>
          </p:nvPr>
        </p:nvSpPr>
        <p:spPr>
          <a:xfrm>
            <a:off x="672465" y="4642763"/>
            <a:ext cx="5379720" cy="4398407"/>
          </a:xfrm>
          <a:prstGeom prst="rect">
            <a:avLst/>
          </a:prstGeom>
        </p:spPr>
        <p:txBody>
          <a:bodyPr vert="horz" lIns="90198" tIns="45099" rIns="90198" bIns="45099"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0" y="9283829"/>
            <a:ext cx="2914015" cy="488712"/>
          </a:xfrm>
          <a:prstGeom prst="rect">
            <a:avLst/>
          </a:prstGeom>
        </p:spPr>
        <p:txBody>
          <a:bodyPr vert="horz" lIns="90198" tIns="45099" rIns="90198" bIns="45099" rtlCol="0" anchor="b"/>
          <a:lstStyle>
            <a:lvl1pPr algn="l">
              <a:defRPr sz="1200">
                <a:latin typeface="Futura Medium" pitchFamily="2" charset="0"/>
              </a:defRPr>
            </a:lvl1pPr>
          </a:lstStyle>
          <a:p>
            <a:endParaRPr lang="en-GB" dirty="0"/>
          </a:p>
        </p:txBody>
      </p:sp>
      <p:sp>
        <p:nvSpPr>
          <p:cNvPr id="7" name="Slide Number Placeholder 6"/>
          <p:cNvSpPr>
            <a:spLocks noGrp="1"/>
          </p:cNvSpPr>
          <p:nvPr>
            <p:ph type="sldNum" sz="quarter" idx="5"/>
          </p:nvPr>
        </p:nvSpPr>
        <p:spPr>
          <a:xfrm>
            <a:off x="3809079" y="9283829"/>
            <a:ext cx="2914015" cy="488712"/>
          </a:xfrm>
          <a:prstGeom prst="rect">
            <a:avLst/>
          </a:prstGeom>
        </p:spPr>
        <p:txBody>
          <a:bodyPr vert="horz" lIns="90198" tIns="45099" rIns="90198" bIns="45099" rtlCol="0" anchor="b"/>
          <a:lstStyle>
            <a:lvl1pPr algn="r">
              <a:defRPr sz="1200">
                <a:latin typeface="Futura Medium" pitchFamily="2" charset="0"/>
              </a:defRPr>
            </a:lvl1pPr>
          </a:lstStyle>
          <a:p>
            <a:fld id="{DE799493-6412-4470-9830-D005B358D66E}" type="slidenum">
              <a:rPr lang="en-GB" smtClean="0"/>
              <a:pPr/>
              <a:t>‹#›</a:t>
            </a:fld>
            <a:endParaRPr lang="en-GB" dirty="0"/>
          </a:p>
        </p:txBody>
      </p:sp>
    </p:spTree>
    <p:extLst>
      <p:ext uri="{BB962C8B-B14F-4D97-AF65-F5344CB8AC3E}">
        <p14:creationId xmlns:p14="http://schemas.microsoft.com/office/powerpoint/2010/main" val="4162893719"/>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Futura Medium" pitchFamily="2" charset="0"/>
        <a:ea typeface="+mn-ea"/>
        <a:cs typeface="+mn-cs"/>
      </a:defRPr>
    </a:lvl1pPr>
    <a:lvl2pPr marL="609585" algn="l" defTabSz="1219170" rtl="0" eaLnBrk="1" latinLnBrk="0" hangingPunct="1">
      <a:defRPr sz="1600" kern="1200">
        <a:solidFill>
          <a:schemeClr val="tx1"/>
        </a:solidFill>
        <a:latin typeface="Futura Medium"/>
        <a:ea typeface="+mn-ea"/>
        <a:cs typeface="+mn-cs"/>
      </a:defRPr>
    </a:lvl2pPr>
    <a:lvl3pPr marL="1219170" algn="l" defTabSz="1219170" rtl="0" eaLnBrk="1" latinLnBrk="0" hangingPunct="1">
      <a:defRPr sz="1600" kern="1200">
        <a:solidFill>
          <a:schemeClr val="tx1"/>
        </a:solidFill>
        <a:latin typeface="Futura Medium"/>
        <a:ea typeface="+mn-ea"/>
        <a:cs typeface="+mn-cs"/>
      </a:defRPr>
    </a:lvl3pPr>
    <a:lvl4pPr marL="1828754" algn="l" defTabSz="1219170" rtl="0" eaLnBrk="1" latinLnBrk="0" hangingPunct="1">
      <a:defRPr sz="1600" kern="1200">
        <a:solidFill>
          <a:schemeClr val="tx1"/>
        </a:solidFill>
        <a:latin typeface="Futura Medium"/>
        <a:ea typeface="+mn-ea"/>
        <a:cs typeface="+mn-cs"/>
      </a:defRPr>
    </a:lvl4pPr>
    <a:lvl5pPr marL="2438339" algn="l" defTabSz="1219170" rtl="0" eaLnBrk="1" latinLnBrk="0" hangingPunct="1">
      <a:defRPr sz="1600" kern="1200">
        <a:solidFill>
          <a:schemeClr val="tx1"/>
        </a:solidFill>
        <a:latin typeface="Futura Medium"/>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4775" y="733425"/>
            <a:ext cx="6515100" cy="3665538"/>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799493-6412-4470-9830-D005B358D66E}" type="slidenum">
              <a:rPr lang="en-GB" smtClean="0"/>
              <a:pPr/>
              <a:t>2</a:t>
            </a:fld>
            <a:endParaRPr lang="en-GB" dirty="0"/>
          </a:p>
        </p:txBody>
      </p:sp>
    </p:spTree>
    <p:extLst>
      <p:ext uri="{BB962C8B-B14F-4D97-AF65-F5344CB8AC3E}">
        <p14:creationId xmlns:p14="http://schemas.microsoft.com/office/powerpoint/2010/main" val="27469808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3" name="Rectangle 102"/>
          <p:cNvSpPr/>
          <p:nvPr userDrawn="1"/>
        </p:nvSpPr>
        <p:spPr bwMode="gray">
          <a:xfrm>
            <a:off x="0" y="4313786"/>
            <a:ext cx="12192000"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8" name="Rectangle 2"/>
          <p:cNvSpPr>
            <a:spLocks noGrp="1" noChangeArrowheads="1"/>
          </p:cNvSpPr>
          <p:nvPr userDrawn="1">
            <p:ph type="ctrTitle"/>
          </p:nvPr>
        </p:nvSpPr>
        <p:spPr>
          <a:xfrm>
            <a:off x="1779490" y="960120"/>
            <a:ext cx="9899747" cy="1584040"/>
          </a:xfrm>
          <a:noFill/>
        </p:spPr>
        <p:txBody>
          <a:bodyPr lIns="0" tIns="0" rIns="0"/>
          <a:lstStyle>
            <a:lvl1pPr>
              <a:lnSpc>
                <a:spcPct val="110000"/>
              </a:lnSpc>
              <a:defRPr sz="28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29" name="Rectangle 3"/>
          <p:cNvSpPr>
            <a:spLocks noGrp="1" noChangeArrowheads="1"/>
          </p:cNvSpPr>
          <p:nvPr userDrawn="1">
            <p:ph type="subTitle" idx="1"/>
          </p:nvPr>
        </p:nvSpPr>
        <p:spPr>
          <a:xfrm>
            <a:off x="1779490" y="3310197"/>
            <a:ext cx="9899747"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US"/>
              <a:t>Click to edit Master subtitle style</a:t>
            </a:r>
            <a:endParaRPr lang="en-GB" dirty="0"/>
          </a:p>
        </p:txBody>
      </p:sp>
      <p:sp>
        <p:nvSpPr>
          <p:cNvPr id="32" name="Text Placeholder 31"/>
          <p:cNvSpPr>
            <a:spLocks noGrp="1"/>
          </p:cNvSpPr>
          <p:nvPr userDrawn="1">
            <p:ph type="body" sz="quarter" idx="10" hasCustomPrompt="1"/>
          </p:nvPr>
        </p:nvSpPr>
        <p:spPr>
          <a:xfrm>
            <a:off x="1779490" y="4588235"/>
            <a:ext cx="7810528"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33" name="Text Placeholder 31"/>
          <p:cNvSpPr>
            <a:spLocks noGrp="1"/>
          </p:cNvSpPr>
          <p:nvPr userDrawn="1">
            <p:ph type="body" sz="quarter" idx="11" hasCustomPrompt="1"/>
          </p:nvPr>
        </p:nvSpPr>
        <p:spPr>
          <a:xfrm>
            <a:off x="1779490" y="4840064"/>
            <a:ext cx="7810528"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24"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2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9" name="Rectangle 18"/>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20" name="Picture 19"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8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8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cSld>
  <p:clrMapOvr>
    <a:masterClrMapping/>
  </p:clrMapOvr>
  <p:transition/>
  <p:extLst>
    <p:ext uri="{DCECCB84-F9BA-43D5-87BE-67443E8EF086}">
      <p15:sldGuideLst xmlns:p15="http://schemas.microsoft.com/office/powerpoint/2012/main">
        <p15:guide id="1" pos="323" userDrawn="1">
          <p15:clr>
            <a:srgbClr val="FBAE40"/>
          </p15:clr>
        </p15:guide>
        <p15:guide id="4" pos="7357" userDrawn="1">
          <p15:clr>
            <a:srgbClr val="FBAE40"/>
          </p15:clr>
        </p15:guide>
        <p15:guide id="5" pos="1121" userDrawn="1">
          <p15:clr>
            <a:srgbClr val="FBAE40"/>
          </p15:clr>
        </p15:guide>
        <p15:guide id="6" orient="horz" pos="407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1"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US"/>
              <a:t>Click to edit Master title style</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
        <p:nvSpPr>
          <p:cNvPr id="9" name="Content Placeholder 14"/>
          <p:cNvSpPr>
            <a:spLocks noGrp="1"/>
          </p:cNvSpPr>
          <p:nvPr>
            <p:ph sz="quarter" idx="13"/>
          </p:nvPr>
        </p:nvSpPr>
        <p:spPr>
          <a:xfrm>
            <a:off x="6215064" y="1528764"/>
            <a:ext cx="5464174" cy="4830761"/>
          </a:xfrm>
        </p:spPr>
        <p:txBody>
          <a:bodyPr/>
          <a:lstStyle>
            <a:lvl1pPr marL="0" indent="0">
              <a:spcAft>
                <a:spcPts val="0"/>
              </a:spcAft>
              <a:buClr>
                <a:schemeClr val="accent2"/>
              </a:buClr>
              <a:buSzPct val="85000"/>
              <a:buFont typeface="Wingdings" pitchFamily="2" charset="2"/>
              <a:buNone/>
              <a:defRPr sz="2000"/>
            </a:lvl1pPr>
            <a:lvl2pPr marL="277200" indent="-277200">
              <a:spcAft>
                <a:spcPts val="0"/>
              </a:spcAft>
              <a:buClr>
                <a:schemeClr val="accent2"/>
              </a:buClr>
              <a:buSzPct val="85000"/>
              <a:buFont typeface="Wingdings" pitchFamily="2" charset="2"/>
              <a:buChar char="n"/>
              <a:defRPr sz="2000"/>
            </a:lvl2pPr>
            <a:lvl3pPr marL="522000" indent="-252000">
              <a:spcBef>
                <a:spcPts val="0"/>
              </a:spcBef>
              <a:spcAft>
                <a:spcPts val="0"/>
              </a:spcAft>
              <a:buClr>
                <a:schemeClr val="tx1"/>
              </a:buClr>
              <a:buFont typeface="Wingdings" pitchFamily="2" charset="2"/>
              <a:buChar char=""/>
              <a:defRPr sz="2000"/>
            </a:lvl3pPr>
            <a:lvl4pPr marL="756000" indent="-241200">
              <a:spcBef>
                <a:spcPts val="0"/>
              </a:spcBef>
              <a:spcAft>
                <a:spcPts val="0"/>
              </a:spcAft>
              <a:buClr>
                <a:schemeClr val="tx1"/>
              </a:buClr>
              <a:buFont typeface="Wingdings" pitchFamily="2" charset="2"/>
              <a:buChar char=""/>
              <a:defRPr sz="2000"/>
            </a:lvl4pPr>
            <a:lvl5pPr marL="964800" indent="-212400">
              <a:spcBef>
                <a:spcPts val="0"/>
              </a:spcBef>
              <a:spcAft>
                <a:spcPts val="0"/>
              </a:spcAft>
              <a:buClr>
                <a:schemeClr val="tx1"/>
              </a:buClr>
              <a:buFont typeface="Wingdings" pitchFamily="2" charset="2"/>
              <a:buChar char=""/>
              <a:defRPr sz="1800"/>
            </a:lvl5pPr>
            <a:lvl6pPr marL="1144800" indent="-180000">
              <a:spcBef>
                <a:spcPts val="0"/>
              </a:spcBef>
              <a:spcAft>
                <a:spcPts val="0"/>
              </a:spcAft>
              <a:buClr>
                <a:schemeClr val="tx1"/>
              </a:buClr>
              <a:buFont typeface="Wingdings" pitchFamily="2" charset="2"/>
              <a:buChar char="n"/>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Text Placeholder 43"/>
          <p:cNvSpPr>
            <a:spLocks noGrp="1"/>
          </p:cNvSpPr>
          <p:nvPr>
            <p:ph type="body" sz="quarter" idx="11"/>
          </p:nvPr>
        </p:nvSpPr>
        <p:spPr>
          <a:xfrm>
            <a:off x="508000" y="1528762"/>
            <a:ext cx="5468938" cy="4830763"/>
          </a:xfrm>
        </p:spPr>
        <p:txBody>
          <a:bodyPr/>
          <a:lstStyle>
            <a:lvl1pPr marL="0" indent="0">
              <a:spcAft>
                <a:spcPts val="0"/>
              </a:spcAft>
              <a:buClr>
                <a:schemeClr val="accent2"/>
              </a:buClr>
              <a:buSzPct val="85000"/>
              <a:buFont typeface="Wingdings" pitchFamily="2" charset="2"/>
              <a:buNone/>
              <a:defRPr sz="2000"/>
            </a:lvl1pPr>
            <a:lvl2pPr marL="277200" indent="-277200">
              <a:spcAft>
                <a:spcPts val="0"/>
              </a:spcAft>
              <a:buClr>
                <a:schemeClr val="accent2"/>
              </a:buClr>
              <a:buSzPct val="85000"/>
              <a:buFont typeface="Wingdings" pitchFamily="2" charset="2"/>
              <a:buChar char="n"/>
              <a:defRPr sz="2000"/>
            </a:lvl2pPr>
            <a:lvl3pPr marL="522000" indent="-252000">
              <a:spcAft>
                <a:spcPts val="0"/>
              </a:spcAft>
              <a:buClr>
                <a:schemeClr val="tx1"/>
              </a:buClr>
              <a:buFont typeface="Wingdings" pitchFamily="2" charset="2"/>
              <a:buChar char=""/>
              <a:defRPr sz="2000"/>
            </a:lvl3pPr>
            <a:lvl4pPr marL="756000" indent="-241294">
              <a:spcBef>
                <a:spcPts val="0"/>
              </a:spcBef>
              <a:spcAft>
                <a:spcPts val="0"/>
              </a:spcAft>
              <a:buClr>
                <a:schemeClr val="tx1"/>
              </a:buClr>
              <a:buFont typeface="Wingdings" pitchFamily="2" charset="2"/>
              <a:buChar char=""/>
              <a:defRPr sz="2000"/>
            </a:lvl4pPr>
            <a:lvl5pPr marL="964800" indent="-212400">
              <a:spcBef>
                <a:spcPts val="0"/>
              </a:spcBef>
              <a:spcAft>
                <a:spcPts val="0"/>
              </a:spcAft>
              <a:buClr>
                <a:schemeClr val="tx1"/>
              </a:buClr>
              <a:buFont typeface="Wingdings" pitchFamily="2" charset="2"/>
              <a:buChar char=""/>
              <a:defRPr sz="1800"/>
            </a:lvl5pPr>
            <a:lvl6pPr marL="1144800" indent="-180000">
              <a:spcBef>
                <a:spcPts val="0"/>
              </a:spcBef>
              <a:spcAft>
                <a:spcPts val="0"/>
              </a:spcAft>
              <a:buClr>
                <a:schemeClr val="tx1"/>
              </a:buClr>
              <a:buFont typeface="Wingdings" pitchFamily="2" charset="2"/>
              <a:buChar char=""/>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1"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US"/>
              <a:t>Click to edit Master title style</a:t>
            </a:r>
            <a:endParaRPr lang="en-GB" dirty="0"/>
          </a:p>
        </p:txBody>
      </p:sp>
      <p:sp>
        <p:nvSpPr>
          <p:cNvPr id="10" name="Content Placeholder 14"/>
          <p:cNvSpPr>
            <a:spLocks noGrp="1"/>
          </p:cNvSpPr>
          <p:nvPr>
            <p:ph sz="quarter" idx="13"/>
          </p:nvPr>
        </p:nvSpPr>
        <p:spPr>
          <a:xfrm>
            <a:off x="6215063" y="1528764"/>
            <a:ext cx="5464175" cy="4830762"/>
          </a:xfrm>
        </p:spPr>
        <p:txBody>
          <a:bodyPr/>
          <a:lstStyle>
            <a:lvl1pPr marL="0" indent="0">
              <a:lnSpc>
                <a:spcPct val="140000"/>
              </a:lnSpc>
              <a:spcAft>
                <a:spcPts val="0"/>
              </a:spcAft>
              <a:buClr>
                <a:schemeClr val="accent2"/>
              </a:buClr>
              <a:buSzPct val="85000"/>
              <a:buFont typeface="Wingdings" pitchFamily="2" charset="2"/>
              <a:buNone/>
              <a:defRPr sz="1600"/>
            </a:lvl1pPr>
            <a:lvl2pPr marL="216000" indent="-216000">
              <a:lnSpc>
                <a:spcPct val="140000"/>
              </a:lnSpc>
              <a:spcBef>
                <a:spcPts val="0"/>
              </a:spcBef>
              <a:spcAft>
                <a:spcPts val="0"/>
              </a:spcAft>
              <a:buClr>
                <a:schemeClr val="accent2"/>
              </a:buClr>
              <a:buSzPct val="85000"/>
              <a:buFont typeface="Wingdings" pitchFamily="2" charset="2"/>
              <a:buChar char="n"/>
              <a:defRPr sz="1600"/>
            </a:lvl2pPr>
            <a:lvl3pPr marL="410400" indent="-194400">
              <a:lnSpc>
                <a:spcPct val="140000"/>
              </a:lnSpc>
              <a:spcBef>
                <a:spcPts val="0"/>
              </a:spcBef>
              <a:spcAft>
                <a:spcPts val="0"/>
              </a:spcAft>
              <a:buClr>
                <a:schemeClr val="tx1"/>
              </a:buClr>
              <a:buFont typeface="Wingdings" pitchFamily="2" charset="2"/>
              <a:buChar char="n"/>
              <a:defRPr sz="1600"/>
            </a:lvl3pPr>
            <a:lvl4pPr marL="597600" indent="-187200">
              <a:lnSpc>
                <a:spcPct val="140000"/>
              </a:lnSpc>
              <a:spcBef>
                <a:spcPts val="0"/>
              </a:spcBef>
              <a:spcAft>
                <a:spcPts val="0"/>
              </a:spcAft>
              <a:buClr>
                <a:schemeClr val="tx1"/>
              </a:buClr>
              <a:buFont typeface="Wingdings" pitchFamily="2" charset="2"/>
              <a:buChar char="n"/>
              <a:defRPr sz="1600"/>
            </a:lvl4pPr>
            <a:lvl5pPr marL="766800" indent="-154800">
              <a:lnSpc>
                <a:spcPct val="140000"/>
              </a:lnSpc>
              <a:spcBef>
                <a:spcPts val="0"/>
              </a:spcBef>
              <a:spcAft>
                <a:spcPts val="0"/>
              </a:spcAft>
              <a:buClr>
                <a:schemeClr val="tx1"/>
              </a:buClr>
              <a:buFont typeface="Wingdings" pitchFamily="2" charset="2"/>
              <a:buChar char="n"/>
              <a:defRPr sz="1400"/>
            </a:lvl5pPr>
            <a:lvl6pPr marL="914400" indent="-144000">
              <a:lnSpc>
                <a:spcPct val="140000"/>
              </a:lnSpc>
              <a:spcBef>
                <a:spcPts val="0"/>
              </a:spcBef>
              <a:spcAft>
                <a:spcPts val="0"/>
              </a:spcAft>
              <a:buClr>
                <a:schemeClr val="tx1"/>
              </a:buClr>
              <a:buFont typeface="Wingdings" pitchFamily="2" charset="2"/>
              <a:buChar char="n"/>
              <a:tabLst/>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lnSpc>
                <a:spcPct val="140000"/>
              </a:lnSpc>
              <a:spcAft>
                <a:spcPts val="0"/>
              </a:spcAft>
              <a:buClr>
                <a:schemeClr val="accent2"/>
              </a:buClr>
              <a:buSzPct val="85000"/>
              <a:buFont typeface="Wingdings" pitchFamily="2" charset="2"/>
              <a:buNone/>
              <a:defRPr sz="1600"/>
            </a:lvl1pPr>
            <a:lvl2pPr marL="216000" indent="-216000">
              <a:lnSpc>
                <a:spcPct val="140000"/>
              </a:lnSpc>
              <a:spcAft>
                <a:spcPts val="0"/>
              </a:spcAft>
              <a:buClr>
                <a:schemeClr val="accent2"/>
              </a:buClr>
              <a:buSzPct val="85000"/>
              <a:buFont typeface="Wingdings" pitchFamily="2" charset="2"/>
              <a:buChar char="n"/>
              <a:defRPr sz="1600"/>
            </a:lvl2pPr>
            <a:lvl3pPr marL="410400" indent="-194400">
              <a:lnSpc>
                <a:spcPct val="140000"/>
              </a:lnSpc>
              <a:spcAft>
                <a:spcPts val="0"/>
              </a:spcAft>
              <a:buClr>
                <a:schemeClr val="tx1"/>
              </a:buClr>
              <a:buFont typeface="Wingdings" pitchFamily="2" charset="2"/>
              <a:buChar char=""/>
              <a:defRPr sz="1600"/>
            </a:lvl3pPr>
            <a:lvl4pPr marL="597600" indent="-187200">
              <a:lnSpc>
                <a:spcPct val="140000"/>
              </a:lnSpc>
              <a:spcAft>
                <a:spcPts val="0"/>
              </a:spcAft>
              <a:buClr>
                <a:schemeClr val="tx1"/>
              </a:buClr>
              <a:buFont typeface="Wingdings" pitchFamily="2" charset="2"/>
              <a:buChar char="n"/>
              <a:defRPr sz="1600"/>
            </a:lvl4pPr>
            <a:lvl5pPr marL="766800" indent="-154800">
              <a:lnSpc>
                <a:spcPct val="140000"/>
              </a:lnSpc>
              <a:spcBef>
                <a:spcPts val="0"/>
              </a:spcBef>
              <a:spcAft>
                <a:spcPts val="0"/>
              </a:spcAft>
              <a:buClr>
                <a:schemeClr val="tx1"/>
              </a:buClr>
              <a:buFont typeface="Wingdings" pitchFamily="2" charset="2"/>
              <a:buChar char="n"/>
              <a:defRPr sz="1400"/>
            </a:lvl5pPr>
            <a:lvl6pPr marL="914400" indent="-144000">
              <a:lnSpc>
                <a:spcPct val="140000"/>
              </a:lnSpc>
              <a:spcBef>
                <a:spcPts val="0"/>
              </a:spcBef>
              <a:spcAft>
                <a:spcPts val="0"/>
              </a:spcAft>
              <a:buClr>
                <a:schemeClr val="tx1"/>
              </a:buClr>
              <a:buFont typeface="Wingdings" pitchFamily="2" charset="2"/>
              <a:buChar char="n"/>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509312" y="6201069"/>
            <a:ext cx="5543051" cy="158455"/>
          </a:xfrm>
        </p:spPr>
        <p:txBody>
          <a:bodyPr wrap="square">
            <a:noAutofit/>
          </a:bodyPr>
          <a:lstStyle>
            <a:lvl1pPr>
              <a:defRPr sz="900" cap="none" baseline="0">
                <a:solidFill>
                  <a:schemeClr val="tx1"/>
                </a:solidFill>
                <a:latin typeface="+mn-lt"/>
              </a:defRPr>
            </a:lvl1pPr>
          </a:lstStyle>
          <a:p>
            <a:pPr lvl="0"/>
            <a:r>
              <a:rPr lang="en-GB" dirty="0"/>
              <a:t>CLICK TO EDIT SOURCE</a:t>
            </a:r>
          </a:p>
        </p:txBody>
      </p:sp>
      <p:sp>
        <p:nvSpPr>
          <p:cNvPr id="32" name="Rectangle 2"/>
          <p:cNvSpPr>
            <a:spLocks noGrp="1" noChangeArrowheads="1"/>
          </p:cNvSpPr>
          <p:nvPr>
            <p:ph type="title"/>
          </p:nvPr>
        </p:nvSpPr>
        <p:spPr bwMode="auto">
          <a:xfrm>
            <a:off x="508000" y="712800"/>
            <a:ext cx="11171237"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GB" sz="2400" b="1"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US" noProof="0"/>
              <a:t>Click to edit Master title style</a:t>
            </a:r>
            <a:endParaRPr lang="en-GB" noProof="0" dirty="0"/>
          </a:p>
        </p:txBody>
      </p:sp>
      <p:sp>
        <p:nvSpPr>
          <p:cNvPr id="39" name="Content Placeholder 51"/>
          <p:cNvSpPr>
            <a:spLocks noGrp="1"/>
          </p:cNvSpPr>
          <p:nvPr>
            <p:ph sz="quarter" idx="45" hasCustomPrompt="1"/>
          </p:nvPr>
        </p:nvSpPr>
        <p:spPr>
          <a:xfrm>
            <a:off x="508000" y="4199574"/>
            <a:ext cx="5468938"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40" name="Content Placeholder 51"/>
          <p:cNvSpPr>
            <a:spLocks noGrp="1"/>
          </p:cNvSpPr>
          <p:nvPr>
            <p:ph sz="quarter" idx="46" hasCustomPrompt="1"/>
          </p:nvPr>
        </p:nvSpPr>
        <p:spPr>
          <a:xfrm>
            <a:off x="508000" y="3864611"/>
            <a:ext cx="5468938"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41" name="Straight Connector 40"/>
          <p:cNvCxnSpPr/>
          <p:nvPr userDrawn="1"/>
        </p:nvCxnSpPr>
        <p:spPr>
          <a:xfrm>
            <a:off x="508000" y="4141370"/>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508000" y="4456229"/>
            <a:ext cx="5468938"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43" name="Straight Connector 42"/>
          <p:cNvCxnSpPr/>
          <p:nvPr userDrawn="1"/>
        </p:nvCxnSpPr>
        <p:spPr>
          <a:xfrm flipV="1">
            <a:off x="508000" y="5966640"/>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508000" y="1863726"/>
            <a:ext cx="5468938"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0" name="Content Placeholder 51"/>
          <p:cNvSpPr>
            <a:spLocks noGrp="1"/>
          </p:cNvSpPr>
          <p:nvPr>
            <p:ph sz="quarter" idx="55" hasCustomPrompt="1"/>
          </p:nvPr>
        </p:nvSpPr>
        <p:spPr>
          <a:xfrm>
            <a:off x="508000" y="1528763"/>
            <a:ext cx="5468938"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1" name="Straight Connector 100"/>
          <p:cNvCxnSpPr/>
          <p:nvPr userDrawn="1"/>
        </p:nvCxnSpPr>
        <p:spPr>
          <a:xfrm>
            <a:off x="508000" y="1805522"/>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508000" y="2120382"/>
            <a:ext cx="5468938"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103" name="Straight Connector 102"/>
          <p:cNvCxnSpPr/>
          <p:nvPr userDrawn="1"/>
        </p:nvCxnSpPr>
        <p:spPr>
          <a:xfrm flipV="1">
            <a:off x="508000" y="3732357"/>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6215063" y="4199574"/>
            <a:ext cx="5464175"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5" name="Content Placeholder 51"/>
          <p:cNvSpPr>
            <a:spLocks noGrp="1"/>
          </p:cNvSpPr>
          <p:nvPr>
            <p:ph sz="quarter" idx="58" hasCustomPrompt="1"/>
          </p:nvPr>
        </p:nvSpPr>
        <p:spPr>
          <a:xfrm>
            <a:off x="6215063" y="3864611"/>
            <a:ext cx="5464175"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6" name="Straight Connector 105"/>
          <p:cNvCxnSpPr/>
          <p:nvPr userDrawn="1"/>
        </p:nvCxnSpPr>
        <p:spPr>
          <a:xfrm>
            <a:off x="6215063" y="4141387"/>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6215063" y="4456229"/>
            <a:ext cx="5464175"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108" name="Straight Connector 107"/>
          <p:cNvCxnSpPr/>
          <p:nvPr userDrawn="1"/>
        </p:nvCxnSpPr>
        <p:spPr>
          <a:xfrm flipV="1">
            <a:off x="6215063" y="5966657"/>
            <a:ext cx="5464175" cy="182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6215063" y="1863726"/>
            <a:ext cx="5464175"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10" name="Content Placeholder 51"/>
          <p:cNvSpPr>
            <a:spLocks noGrp="1"/>
          </p:cNvSpPr>
          <p:nvPr>
            <p:ph sz="quarter" idx="61" hasCustomPrompt="1"/>
          </p:nvPr>
        </p:nvSpPr>
        <p:spPr>
          <a:xfrm>
            <a:off x="6215063" y="1528763"/>
            <a:ext cx="5464175"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11" name="Straight Connector 110"/>
          <p:cNvCxnSpPr/>
          <p:nvPr userDrawn="1"/>
        </p:nvCxnSpPr>
        <p:spPr>
          <a:xfrm>
            <a:off x="6215063" y="1805539"/>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6215063" y="2120382"/>
            <a:ext cx="5464175"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113" name="Straight Connector 112"/>
          <p:cNvCxnSpPr/>
          <p:nvPr userDrawn="1"/>
        </p:nvCxnSpPr>
        <p:spPr>
          <a:xfrm>
            <a:off x="6089108" y="3730543"/>
            <a:ext cx="5265195" cy="244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3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3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6" name="Rectangle 25"/>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7" name="Rectangle 26"/>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8" name="Title 1"/>
          <p:cNvSpPr>
            <a:spLocks noGrp="1"/>
          </p:cNvSpPr>
          <p:nvPr>
            <p:ph type="title"/>
          </p:nvPr>
        </p:nvSpPr>
        <p:spPr>
          <a:xfrm>
            <a:off x="763200" y="2636980"/>
            <a:ext cx="6397451" cy="1362075"/>
          </a:xfrm>
          <a:prstGeom prst="rect">
            <a:avLst/>
          </a:prstGeom>
        </p:spPr>
        <p:txBody>
          <a:bodyPr lIns="0" tIns="0" rIns="0" bIns="0"/>
          <a:lstStyle>
            <a:lvl1pPr algn="l">
              <a:defRPr sz="1400" b="0" cap="none" baseline="0">
                <a:solidFill>
                  <a:schemeClr val="tx1"/>
                </a:solidFill>
                <a:latin typeface="+mj-lt"/>
              </a:defRPr>
            </a:lvl1pPr>
          </a:lstStyle>
          <a:p>
            <a:r>
              <a:rPr lang="en-US"/>
              <a:t>Click to edit Master title style</a:t>
            </a:r>
            <a:endParaRPr lang="en-GB" dirty="0"/>
          </a:p>
        </p:txBody>
      </p:sp>
      <p:sp>
        <p:nvSpPr>
          <p:cNvPr id="25" name="Text Placeholder 2"/>
          <p:cNvSpPr>
            <a:spLocks noGrp="1"/>
          </p:cNvSpPr>
          <p:nvPr>
            <p:ph type="body" idx="1"/>
          </p:nvPr>
        </p:nvSpPr>
        <p:spPr>
          <a:xfrm>
            <a:off x="763200" y="1696947"/>
            <a:ext cx="639745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Click to edit Master text styles</a:t>
            </a:r>
          </a:p>
        </p:txBody>
      </p:sp>
      <p:sp>
        <p:nvSpPr>
          <p:cNvPr id="34" name="Text Placeholder 13"/>
          <p:cNvSpPr>
            <a:spLocks noGrp="1"/>
          </p:cNvSpPr>
          <p:nvPr>
            <p:ph type="body" sz="quarter" idx="13" hasCustomPrompt="1"/>
          </p:nvPr>
        </p:nvSpPr>
        <p:spPr bwMode="gray">
          <a:xfrm>
            <a:off x="7402833" y="1924112"/>
            <a:ext cx="4274842" cy="2930523"/>
          </a:xfrm>
          <a:prstGeom prst="rect">
            <a:avLst/>
          </a:prstGeom>
        </p:spPr>
        <p:txBody>
          <a:bodyPr lIns="0" tIns="0" rIns="0" bIns="0"/>
          <a:lstStyle>
            <a:lvl1pPr marL="0" algn="r" defTabSz="1219170" rtl="0" eaLnBrk="1" latinLnBrk="0" hangingPunct="1">
              <a:lnSpc>
                <a:spcPct val="100000"/>
              </a:lnSpc>
              <a:buClr>
                <a:srgbClr val="DD1D21"/>
              </a:buClr>
              <a:buSzPct val="85000"/>
              <a:buNone/>
              <a:tabLst>
                <a:tab pos="1081088" algn="l"/>
              </a:tabLst>
              <a:defRPr lang="en-GB" sz="20000" kern="10000" spc="-1000" baseline="0" dirty="0">
                <a:ln w="3175">
                  <a:noFill/>
                </a:ln>
                <a:solidFill>
                  <a:schemeClr val="accent1"/>
                </a:solidFill>
                <a:latin typeface="Futura Bold"/>
                <a:ea typeface="Arial" charset="0"/>
                <a:cs typeface="Futura Bold"/>
              </a:defRPr>
            </a:lvl1pPr>
          </a:lstStyle>
          <a:p>
            <a:pPr lvl="0"/>
            <a:r>
              <a:rPr lang="en-GB" dirty="0"/>
              <a:t>0.0</a:t>
            </a:r>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15"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grpSp>
        <p:nvGrpSpPr>
          <p:cNvPr id="2" name="Group 1"/>
          <p:cNvGrpSpPr/>
          <p:nvPr userDrawn="1"/>
        </p:nvGrpSpPr>
        <p:grpSpPr bwMode="gray">
          <a:xfrm>
            <a:off x="761993" y="3556002"/>
            <a:ext cx="6858000" cy="2540001"/>
            <a:chOff x="761993" y="3556002"/>
            <a:chExt cx="6858000" cy="2540001"/>
          </a:xfrm>
        </p:grpSpPr>
        <p:sp>
          <p:nvSpPr>
            <p:cNvPr id="16" name="Rectangle 15"/>
            <p:cNvSpPr/>
            <p:nvPr userDrawn="1"/>
          </p:nvSpPr>
          <p:spPr bwMode="gray">
            <a:xfrm>
              <a:off x="761993" y="3556002"/>
              <a:ext cx="6858000" cy="2540001"/>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8" name="Rectangle 27"/>
            <p:cNvSpPr/>
            <p:nvPr userDrawn="1"/>
          </p:nvSpPr>
          <p:spPr bwMode="gray">
            <a:xfrm>
              <a:off x="1145875"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grpSp>
      <p:sp>
        <p:nvSpPr>
          <p:cNvPr id="32" name="Rectangle 31"/>
          <p:cNvSpPr/>
          <p:nvPr userDrawn="1"/>
        </p:nvSpPr>
        <p:spPr bwMode="white">
          <a:xfrm>
            <a:off x="501606" y="488935"/>
            <a:ext cx="1311092" cy="11880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
        <p:nvSpPr>
          <p:cNvPr id="13" name="Picture Placeholder 2"/>
          <p:cNvSpPr>
            <a:spLocks noGrp="1"/>
          </p:cNvSpPr>
          <p:nvPr>
            <p:ph type="pic" sz="quarter" idx="12"/>
          </p:nvPr>
        </p:nvSpPr>
        <p:spPr bwMode="auto">
          <a:xfrm>
            <a:off x="-2382"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sp>
        <p:nvSpPr>
          <p:cNvPr id="17" name="Rectangle 2"/>
          <p:cNvSpPr>
            <a:spLocks noGrp="1" noChangeArrowheads="1"/>
          </p:cNvSpPr>
          <p:nvPr>
            <p:ph type="ctrTitle"/>
          </p:nvPr>
        </p:nvSpPr>
        <p:spPr>
          <a:xfrm>
            <a:off x="1145875" y="4028766"/>
            <a:ext cx="6177756" cy="865472"/>
          </a:xfrm>
          <a:noFill/>
        </p:spPr>
        <p:txBody>
          <a:bodyPr lIns="0" tIns="0" rIns="0"/>
          <a:lstStyle>
            <a:lvl1pPr>
              <a:defRPr sz="240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9" name="Rectangle 3"/>
          <p:cNvSpPr>
            <a:spLocks noGrp="1" noChangeArrowheads="1"/>
          </p:cNvSpPr>
          <p:nvPr>
            <p:ph type="subTitle" idx="1"/>
          </p:nvPr>
        </p:nvSpPr>
        <p:spPr>
          <a:xfrm>
            <a:off x="1145875" y="5092242"/>
            <a:ext cx="6177756" cy="770676"/>
          </a:xfrm>
        </p:spPr>
        <p:txBody>
          <a:bodyPr/>
          <a:lstStyle>
            <a:lvl1pPr marL="0" indent="0">
              <a:lnSpc>
                <a:spcPct val="90000"/>
              </a:lnSpc>
              <a:spcBef>
                <a:spcPct val="0"/>
              </a:spcBef>
              <a:spcAft>
                <a:spcPts val="0"/>
              </a:spcAft>
              <a:buFont typeface="Wingdings" pitchFamily="2" charset="2"/>
              <a:buNone/>
              <a:defRPr lang="en-GB" sz="1400" kern="1200" baseline="0" dirty="0">
                <a:solidFill>
                  <a:schemeClr val="tx1"/>
                </a:solidFill>
                <a:latin typeface="+mn-lt"/>
                <a:ea typeface="+mn-ea"/>
                <a:cs typeface="+mn-cs"/>
              </a:defRPr>
            </a:lvl1pPr>
          </a:lstStyle>
          <a:p>
            <a:r>
              <a:rPr lang="en-US"/>
              <a:t>Click to edit Master subtitle style</a:t>
            </a:r>
            <a:endParaRPr lang="en-GB" dirty="0"/>
          </a:p>
        </p:txBody>
      </p:sp>
      <p:sp>
        <p:nvSpPr>
          <p:cNvPr id="1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Tree>
    <p:extLst>
      <p:ext uri="{BB962C8B-B14F-4D97-AF65-F5344CB8AC3E}">
        <p14:creationId xmlns:p14="http://schemas.microsoft.com/office/powerpoint/2010/main" val="2291707099"/>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0"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US"/>
              <a:t>Click to edit Master title style</a:t>
            </a:r>
            <a:endParaRPr lang="en-GB" dirty="0"/>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4"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
        <p:nvSpPr>
          <p:cNvPr id="7"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0"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US"/>
              <a:t>Click to edit Master title style</a:t>
            </a:r>
            <a:endParaRPr lang="en-GB" dirty="0"/>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ation - Full Screen image">
    <p:spTree>
      <p:nvGrpSpPr>
        <p:cNvPr id="1" name=""/>
        <p:cNvGrpSpPr/>
        <p:nvPr/>
      </p:nvGrpSpPr>
      <p:grpSpPr>
        <a:xfrm>
          <a:off x="0" y="0"/>
          <a:ext cx="0" cy="0"/>
          <a:chOff x="0" y="0"/>
          <a:chExt cx="0" cy="0"/>
        </a:xfrm>
      </p:grpSpPr>
      <p:sp>
        <p:nvSpPr>
          <p:cNvPr id="6" name="Picture Placeholder 2"/>
          <p:cNvSpPr>
            <a:spLocks noGrp="1"/>
          </p:cNvSpPr>
          <p:nvPr>
            <p:ph type="pic" sz="quarter" idx="12"/>
          </p:nvPr>
        </p:nvSpPr>
        <p:spPr bwMode="auto">
          <a:xfrm>
            <a:off x="-2381" y="0"/>
            <a:ext cx="12194382" cy="6858000"/>
          </a:xfrm>
          <a:prstGeom prst="rect">
            <a:avLst/>
          </a:prstGeom>
          <a:noFill/>
          <a:ln w="3175" algn="ctr">
            <a:noFill/>
            <a:miter lim="800000"/>
            <a:headEnd/>
            <a:tailEnd/>
          </a:ln>
        </p:spPr>
        <p:txBody>
          <a:bodyPr/>
          <a:lstStyle>
            <a:lvl1pPr>
              <a:defRPr sz="2133"/>
            </a:lvl1pPr>
          </a:lstStyle>
          <a:p>
            <a:r>
              <a:rPr lang="en-US"/>
              <a:t>Click icon to add picture</a:t>
            </a:r>
            <a:endParaRPr lang="en-GB" dirty="0"/>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
        <p:nvSpPr>
          <p:cNvPr id="3" name="Text Placeholder 2"/>
          <p:cNvSpPr>
            <a:spLocks noGrp="1"/>
          </p:cNvSpPr>
          <p:nvPr>
            <p:ph type="body" sz="quarter" idx="13"/>
          </p:nvPr>
        </p:nvSpPr>
        <p:spPr>
          <a:xfrm>
            <a:off x="513180" y="1438480"/>
            <a:ext cx="11166562" cy="2861742"/>
          </a:xfrm>
        </p:spPr>
        <p:txBody>
          <a:bodyPr/>
          <a:lstStyle>
            <a:lvl1pPr>
              <a:lnSpc>
                <a:spcPct val="110000"/>
              </a:lnSpc>
              <a:defRPr lang="en-US" sz="3400" b="1" kern="1200" dirty="0" smtClean="0">
                <a:solidFill>
                  <a:schemeClr val="tx1"/>
                </a:solidFill>
                <a:latin typeface="+mj-lt"/>
                <a:ea typeface="+mn-ea"/>
                <a:cs typeface="+mn-cs"/>
              </a:defRPr>
            </a:lvl1pPr>
          </a:lstStyle>
          <a:p>
            <a:pPr lvl="0"/>
            <a:r>
              <a:rPr lang="en-US"/>
              <a:t>Click to edit Master text styles</a:t>
            </a:r>
          </a:p>
        </p:txBody>
      </p:sp>
    </p:spTree>
    <p:extLst>
      <p:ext uri="{BB962C8B-B14F-4D97-AF65-F5344CB8AC3E}">
        <p14:creationId xmlns:p14="http://schemas.microsoft.com/office/powerpoint/2010/main" val="1313662350"/>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Q&amp;A new">
    <p:spTree>
      <p:nvGrpSpPr>
        <p:cNvPr id="1" name=""/>
        <p:cNvGrpSpPr/>
        <p:nvPr/>
      </p:nvGrpSpPr>
      <p:grpSpPr>
        <a:xfrm>
          <a:off x="0" y="0"/>
          <a:ext cx="0" cy="0"/>
          <a:chOff x="0" y="0"/>
          <a:chExt cx="0" cy="0"/>
        </a:xfrm>
      </p:grpSpPr>
      <p:sp>
        <p:nvSpPr>
          <p:cNvPr id="22" name="Rectangle 21"/>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3" name="Rectangle 22"/>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4" name="Title 1"/>
          <p:cNvSpPr>
            <a:spLocks noGrp="1"/>
          </p:cNvSpPr>
          <p:nvPr>
            <p:ph type="title"/>
          </p:nvPr>
        </p:nvSpPr>
        <p:spPr>
          <a:xfrm>
            <a:off x="763200" y="2636980"/>
            <a:ext cx="5187472" cy="1362075"/>
          </a:xfrm>
          <a:prstGeom prst="rect">
            <a:avLst/>
          </a:prstGeom>
        </p:spPr>
        <p:txBody>
          <a:bodyPr lIns="0" tIns="0" rIns="0" bIns="0"/>
          <a:lstStyle>
            <a:lvl1pPr algn="l">
              <a:defRPr sz="1400" b="0" cap="none" baseline="0">
                <a:solidFill>
                  <a:schemeClr val="tx1"/>
                </a:solidFill>
                <a:latin typeface="+mj-lt"/>
              </a:defRPr>
            </a:lvl1pPr>
          </a:lstStyle>
          <a:p>
            <a:r>
              <a:rPr lang="en-US"/>
              <a:t>Click to edit Master title style</a:t>
            </a:r>
            <a:endParaRPr lang="en-GB" dirty="0"/>
          </a:p>
        </p:txBody>
      </p:sp>
      <p:sp>
        <p:nvSpPr>
          <p:cNvPr id="25" name="Text Placeholder 2"/>
          <p:cNvSpPr>
            <a:spLocks noGrp="1"/>
          </p:cNvSpPr>
          <p:nvPr>
            <p:ph type="body" idx="1"/>
          </p:nvPr>
        </p:nvSpPr>
        <p:spPr>
          <a:xfrm>
            <a:off x="763200" y="1696947"/>
            <a:ext cx="637576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Click to edit Master text styles</a:t>
            </a:r>
          </a:p>
        </p:txBody>
      </p:sp>
      <p:sp>
        <p:nvSpPr>
          <p:cNvPr id="2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27"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2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9"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grpSp>
        <p:nvGrpSpPr>
          <p:cNvPr id="31" name="Group 30"/>
          <p:cNvGrpSpPr/>
          <p:nvPr userDrawn="1"/>
        </p:nvGrpSpPr>
        <p:grpSpPr bwMode="gray">
          <a:xfrm>
            <a:off x="6450013" y="2557463"/>
            <a:ext cx="5197475" cy="1917700"/>
            <a:chOff x="6450013" y="2557463"/>
            <a:chExt cx="5197475" cy="1917700"/>
          </a:xfrm>
        </p:grpSpPr>
        <p:sp>
          <p:nvSpPr>
            <p:cNvPr id="32" name="Freeform 6"/>
            <p:cNvSpPr>
              <a:spLocks noEditPoints="1"/>
            </p:cNvSpPr>
            <p:nvPr userDrawn="1"/>
          </p:nvSpPr>
          <p:spPr bwMode="gray">
            <a:xfrm>
              <a:off x="6450013" y="2557463"/>
              <a:ext cx="2005013" cy="1917700"/>
            </a:xfrm>
            <a:custGeom>
              <a:avLst/>
              <a:gdLst>
                <a:gd name="T0" fmla="*/ 274 w 346"/>
                <a:gd name="T1" fmla="*/ 331 h 331"/>
                <a:gd name="T2" fmla="*/ 250 w 346"/>
                <a:gd name="T3" fmla="*/ 302 h 331"/>
                <a:gd name="T4" fmla="*/ 167 w 346"/>
                <a:gd name="T5" fmla="*/ 322 h 331"/>
                <a:gd name="T6" fmla="*/ 0 w 346"/>
                <a:gd name="T7" fmla="*/ 156 h 331"/>
                <a:gd name="T8" fmla="*/ 167 w 346"/>
                <a:gd name="T9" fmla="*/ 0 h 331"/>
                <a:gd name="T10" fmla="*/ 334 w 346"/>
                <a:gd name="T11" fmla="*/ 162 h 331"/>
                <a:gd name="T12" fmla="*/ 295 w 346"/>
                <a:gd name="T13" fmla="*/ 268 h 331"/>
                <a:gd name="T14" fmla="*/ 346 w 346"/>
                <a:gd name="T15" fmla="*/ 320 h 331"/>
                <a:gd name="T16" fmla="*/ 274 w 346"/>
                <a:gd name="T17" fmla="*/ 331 h 331"/>
                <a:gd name="T18" fmla="*/ 238 w 346"/>
                <a:gd name="T19" fmla="*/ 207 h 331"/>
                <a:gd name="T20" fmla="*/ 252 w 346"/>
                <a:gd name="T21" fmla="*/ 162 h 331"/>
                <a:gd name="T22" fmla="*/ 167 w 346"/>
                <a:gd name="T23" fmla="*/ 76 h 331"/>
                <a:gd name="T24" fmla="*/ 82 w 346"/>
                <a:gd name="T25" fmla="*/ 156 h 331"/>
                <a:gd name="T26" fmla="*/ 167 w 346"/>
                <a:gd name="T27" fmla="*/ 246 h 331"/>
                <a:gd name="T28" fmla="*/ 191 w 346"/>
                <a:gd name="T29" fmla="*/ 242 h 331"/>
                <a:gd name="T30" fmla="*/ 143 w 346"/>
                <a:gd name="T31" fmla="*/ 194 h 331"/>
                <a:gd name="T32" fmla="*/ 217 w 346"/>
                <a:gd name="T33" fmla="*/ 185 h 331"/>
                <a:gd name="T34" fmla="*/ 238 w 346"/>
                <a:gd name="T35" fmla="*/ 20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331">
                  <a:moveTo>
                    <a:pt x="274" y="331"/>
                  </a:moveTo>
                  <a:cubicBezTo>
                    <a:pt x="250" y="302"/>
                    <a:pt x="250" y="302"/>
                    <a:pt x="250" y="302"/>
                  </a:cubicBezTo>
                  <a:cubicBezTo>
                    <a:pt x="227" y="316"/>
                    <a:pt x="199" y="322"/>
                    <a:pt x="167" y="322"/>
                  </a:cubicBezTo>
                  <a:cubicBezTo>
                    <a:pt x="70" y="322"/>
                    <a:pt x="0" y="253"/>
                    <a:pt x="0" y="156"/>
                  </a:cubicBezTo>
                  <a:cubicBezTo>
                    <a:pt x="0" y="64"/>
                    <a:pt x="80" y="0"/>
                    <a:pt x="167" y="0"/>
                  </a:cubicBezTo>
                  <a:cubicBezTo>
                    <a:pt x="261" y="0"/>
                    <a:pt x="334" y="64"/>
                    <a:pt x="334" y="162"/>
                  </a:cubicBezTo>
                  <a:cubicBezTo>
                    <a:pt x="334" y="202"/>
                    <a:pt x="320" y="237"/>
                    <a:pt x="295" y="268"/>
                  </a:cubicBezTo>
                  <a:cubicBezTo>
                    <a:pt x="346" y="320"/>
                    <a:pt x="346" y="320"/>
                    <a:pt x="346" y="320"/>
                  </a:cubicBezTo>
                  <a:lnTo>
                    <a:pt x="274" y="331"/>
                  </a:lnTo>
                  <a:close/>
                  <a:moveTo>
                    <a:pt x="238" y="207"/>
                  </a:moveTo>
                  <a:cubicBezTo>
                    <a:pt x="247" y="194"/>
                    <a:pt x="252" y="178"/>
                    <a:pt x="252" y="162"/>
                  </a:cubicBezTo>
                  <a:cubicBezTo>
                    <a:pt x="252" y="117"/>
                    <a:pt x="215" y="76"/>
                    <a:pt x="167" y="76"/>
                  </a:cubicBezTo>
                  <a:cubicBezTo>
                    <a:pt x="121" y="76"/>
                    <a:pt x="82" y="114"/>
                    <a:pt x="82" y="156"/>
                  </a:cubicBezTo>
                  <a:cubicBezTo>
                    <a:pt x="82" y="208"/>
                    <a:pt x="121" y="246"/>
                    <a:pt x="167" y="246"/>
                  </a:cubicBezTo>
                  <a:cubicBezTo>
                    <a:pt x="175" y="246"/>
                    <a:pt x="183" y="245"/>
                    <a:pt x="191" y="242"/>
                  </a:cubicBezTo>
                  <a:cubicBezTo>
                    <a:pt x="143" y="194"/>
                    <a:pt x="143" y="194"/>
                    <a:pt x="143" y="194"/>
                  </a:cubicBezTo>
                  <a:cubicBezTo>
                    <a:pt x="217" y="185"/>
                    <a:pt x="217" y="185"/>
                    <a:pt x="217" y="185"/>
                  </a:cubicBezTo>
                  <a:lnTo>
                    <a:pt x="238" y="20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3" name="Freeform 7"/>
            <p:cNvSpPr>
              <a:spLocks noEditPoints="1"/>
            </p:cNvSpPr>
            <p:nvPr userDrawn="1"/>
          </p:nvSpPr>
          <p:spPr bwMode="gray">
            <a:xfrm>
              <a:off x="8426451" y="2586038"/>
              <a:ext cx="1441450" cy="1814513"/>
            </a:xfrm>
            <a:custGeom>
              <a:avLst/>
              <a:gdLst>
                <a:gd name="T0" fmla="*/ 190 w 249"/>
                <a:gd name="T1" fmla="*/ 257 h 313"/>
                <a:gd name="T2" fmla="*/ 79 w 249"/>
                <a:gd name="T3" fmla="*/ 313 h 313"/>
                <a:gd name="T4" fmla="*/ 0 w 249"/>
                <a:gd name="T5" fmla="*/ 233 h 313"/>
                <a:gd name="T6" fmla="*/ 92 w 249"/>
                <a:gd name="T7" fmla="*/ 124 h 313"/>
                <a:gd name="T8" fmla="*/ 60 w 249"/>
                <a:gd name="T9" fmla="*/ 58 h 313"/>
                <a:gd name="T10" fmla="*/ 119 w 249"/>
                <a:gd name="T11" fmla="*/ 0 h 313"/>
                <a:gd name="T12" fmla="*/ 174 w 249"/>
                <a:gd name="T13" fmla="*/ 56 h 313"/>
                <a:gd name="T14" fmla="*/ 117 w 249"/>
                <a:gd name="T15" fmla="*/ 130 h 313"/>
                <a:gd name="T16" fmla="*/ 192 w 249"/>
                <a:gd name="T17" fmla="*/ 232 h 313"/>
                <a:gd name="T18" fmla="*/ 230 w 249"/>
                <a:gd name="T19" fmla="*/ 190 h 313"/>
                <a:gd name="T20" fmla="*/ 245 w 249"/>
                <a:gd name="T21" fmla="*/ 198 h 313"/>
                <a:gd name="T22" fmla="*/ 203 w 249"/>
                <a:gd name="T23" fmla="*/ 246 h 313"/>
                <a:gd name="T24" fmla="*/ 249 w 249"/>
                <a:gd name="T25" fmla="*/ 307 h 313"/>
                <a:gd name="T26" fmla="*/ 228 w 249"/>
                <a:gd name="T27" fmla="*/ 307 h 313"/>
                <a:gd name="T28" fmla="*/ 190 w 249"/>
                <a:gd name="T29" fmla="*/ 257 h 313"/>
                <a:gd name="T30" fmla="*/ 84 w 249"/>
                <a:gd name="T31" fmla="*/ 152 h 313"/>
                <a:gd name="T32" fmla="*/ 19 w 249"/>
                <a:gd name="T33" fmla="*/ 231 h 313"/>
                <a:gd name="T34" fmla="*/ 79 w 249"/>
                <a:gd name="T35" fmla="*/ 295 h 313"/>
                <a:gd name="T36" fmla="*/ 179 w 249"/>
                <a:gd name="T37" fmla="*/ 242 h 313"/>
                <a:gd name="T38" fmla="*/ 103 w 249"/>
                <a:gd name="T39" fmla="*/ 139 h 313"/>
                <a:gd name="T40" fmla="*/ 84 w 249"/>
                <a:gd name="T41" fmla="*/ 152 h 313"/>
                <a:gd name="T42" fmla="*/ 79 w 249"/>
                <a:gd name="T43" fmla="*/ 60 h 313"/>
                <a:gd name="T44" fmla="*/ 106 w 249"/>
                <a:gd name="T45" fmla="*/ 115 h 313"/>
                <a:gd name="T46" fmla="*/ 154 w 249"/>
                <a:gd name="T47" fmla="*/ 55 h 313"/>
                <a:gd name="T48" fmla="*/ 118 w 249"/>
                <a:gd name="T49" fmla="*/ 18 h 313"/>
                <a:gd name="T50" fmla="*/ 79 w 249"/>
                <a:gd name="T51" fmla="*/ 6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9" h="313">
                  <a:moveTo>
                    <a:pt x="190" y="257"/>
                  </a:moveTo>
                  <a:cubicBezTo>
                    <a:pt x="156" y="285"/>
                    <a:pt x="118" y="313"/>
                    <a:pt x="79" y="313"/>
                  </a:cubicBezTo>
                  <a:cubicBezTo>
                    <a:pt x="34" y="313"/>
                    <a:pt x="0" y="277"/>
                    <a:pt x="0" y="233"/>
                  </a:cubicBezTo>
                  <a:cubicBezTo>
                    <a:pt x="0" y="181"/>
                    <a:pt x="50" y="150"/>
                    <a:pt x="92" y="124"/>
                  </a:cubicBezTo>
                  <a:cubicBezTo>
                    <a:pt x="78" y="104"/>
                    <a:pt x="60" y="84"/>
                    <a:pt x="60" y="58"/>
                  </a:cubicBezTo>
                  <a:cubicBezTo>
                    <a:pt x="60" y="26"/>
                    <a:pt x="87" y="0"/>
                    <a:pt x="119" y="0"/>
                  </a:cubicBezTo>
                  <a:cubicBezTo>
                    <a:pt x="150" y="0"/>
                    <a:pt x="174" y="25"/>
                    <a:pt x="174" y="56"/>
                  </a:cubicBezTo>
                  <a:cubicBezTo>
                    <a:pt x="174" y="90"/>
                    <a:pt x="146" y="110"/>
                    <a:pt x="117" y="130"/>
                  </a:cubicBezTo>
                  <a:cubicBezTo>
                    <a:pt x="192" y="232"/>
                    <a:pt x="192" y="232"/>
                    <a:pt x="192" y="232"/>
                  </a:cubicBezTo>
                  <a:cubicBezTo>
                    <a:pt x="230" y="190"/>
                    <a:pt x="230" y="190"/>
                    <a:pt x="230" y="190"/>
                  </a:cubicBezTo>
                  <a:cubicBezTo>
                    <a:pt x="245" y="198"/>
                    <a:pt x="245" y="198"/>
                    <a:pt x="245" y="198"/>
                  </a:cubicBezTo>
                  <a:cubicBezTo>
                    <a:pt x="203" y="246"/>
                    <a:pt x="203" y="246"/>
                    <a:pt x="203" y="246"/>
                  </a:cubicBezTo>
                  <a:cubicBezTo>
                    <a:pt x="249" y="307"/>
                    <a:pt x="249" y="307"/>
                    <a:pt x="249" y="307"/>
                  </a:cubicBezTo>
                  <a:cubicBezTo>
                    <a:pt x="228" y="307"/>
                    <a:pt x="228" y="307"/>
                    <a:pt x="228" y="307"/>
                  </a:cubicBezTo>
                  <a:lnTo>
                    <a:pt x="190" y="257"/>
                  </a:lnTo>
                  <a:close/>
                  <a:moveTo>
                    <a:pt x="84" y="152"/>
                  </a:moveTo>
                  <a:cubicBezTo>
                    <a:pt x="55" y="170"/>
                    <a:pt x="19" y="193"/>
                    <a:pt x="19" y="231"/>
                  </a:cubicBezTo>
                  <a:cubicBezTo>
                    <a:pt x="19" y="265"/>
                    <a:pt x="44" y="295"/>
                    <a:pt x="79" y="295"/>
                  </a:cubicBezTo>
                  <a:cubicBezTo>
                    <a:pt x="114" y="295"/>
                    <a:pt x="151" y="265"/>
                    <a:pt x="179" y="242"/>
                  </a:cubicBezTo>
                  <a:cubicBezTo>
                    <a:pt x="103" y="139"/>
                    <a:pt x="103" y="139"/>
                    <a:pt x="103" y="139"/>
                  </a:cubicBezTo>
                  <a:lnTo>
                    <a:pt x="84" y="152"/>
                  </a:lnTo>
                  <a:close/>
                  <a:moveTo>
                    <a:pt x="79" y="60"/>
                  </a:moveTo>
                  <a:cubicBezTo>
                    <a:pt x="79" y="81"/>
                    <a:pt x="95" y="97"/>
                    <a:pt x="106" y="115"/>
                  </a:cubicBezTo>
                  <a:cubicBezTo>
                    <a:pt x="127" y="99"/>
                    <a:pt x="154" y="86"/>
                    <a:pt x="154" y="55"/>
                  </a:cubicBezTo>
                  <a:cubicBezTo>
                    <a:pt x="154" y="35"/>
                    <a:pt x="138" y="18"/>
                    <a:pt x="118" y="18"/>
                  </a:cubicBezTo>
                  <a:cubicBezTo>
                    <a:pt x="96" y="18"/>
                    <a:pt x="79" y="39"/>
                    <a:pt x="79" y="6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5" name="Freeform 8"/>
            <p:cNvSpPr>
              <a:spLocks noEditPoints="1"/>
            </p:cNvSpPr>
            <p:nvPr userDrawn="1"/>
          </p:nvSpPr>
          <p:spPr bwMode="gray">
            <a:xfrm>
              <a:off x="9821863" y="2614613"/>
              <a:ext cx="1825625" cy="1751013"/>
            </a:xfrm>
            <a:custGeom>
              <a:avLst/>
              <a:gdLst>
                <a:gd name="T0" fmla="*/ 380 w 1150"/>
                <a:gd name="T1" fmla="*/ 913 h 1103"/>
                <a:gd name="T2" fmla="*/ 303 w 1150"/>
                <a:gd name="T3" fmla="*/ 1103 h 1103"/>
                <a:gd name="T4" fmla="*/ 0 w 1150"/>
                <a:gd name="T5" fmla="*/ 1103 h 1103"/>
                <a:gd name="T6" fmla="*/ 424 w 1150"/>
                <a:gd name="T7" fmla="*/ 0 h 1103"/>
                <a:gd name="T8" fmla="*/ 734 w 1150"/>
                <a:gd name="T9" fmla="*/ 0 h 1103"/>
                <a:gd name="T10" fmla="*/ 1150 w 1150"/>
                <a:gd name="T11" fmla="*/ 1103 h 1103"/>
                <a:gd name="T12" fmla="*/ 843 w 1150"/>
                <a:gd name="T13" fmla="*/ 1103 h 1103"/>
                <a:gd name="T14" fmla="*/ 774 w 1150"/>
                <a:gd name="T15" fmla="*/ 913 h 1103"/>
                <a:gd name="T16" fmla="*/ 380 w 1150"/>
                <a:gd name="T17" fmla="*/ 913 h 1103"/>
                <a:gd name="T18" fmla="*/ 581 w 1150"/>
                <a:gd name="T19" fmla="*/ 344 h 1103"/>
                <a:gd name="T20" fmla="*/ 577 w 1150"/>
                <a:gd name="T21" fmla="*/ 344 h 1103"/>
                <a:gd name="T22" fmla="*/ 456 w 1150"/>
                <a:gd name="T23" fmla="*/ 694 h 1103"/>
                <a:gd name="T24" fmla="*/ 697 w 1150"/>
                <a:gd name="T25" fmla="*/ 694 h 1103"/>
                <a:gd name="T26" fmla="*/ 581 w 1150"/>
                <a:gd name="T27" fmla="*/ 344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0" h="1103">
                  <a:moveTo>
                    <a:pt x="380" y="913"/>
                  </a:moveTo>
                  <a:lnTo>
                    <a:pt x="303" y="1103"/>
                  </a:lnTo>
                  <a:lnTo>
                    <a:pt x="0" y="1103"/>
                  </a:lnTo>
                  <a:lnTo>
                    <a:pt x="424" y="0"/>
                  </a:lnTo>
                  <a:lnTo>
                    <a:pt x="734" y="0"/>
                  </a:lnTo>
                  <a:lnTo>
                    <a:pt x="1150" y="1103"/>
                  </a:lnTo>
                  <a:lnTo>
                    <a:pt x="843" y="1103"/>
                  </a:lnTo>
                  <a:lnTo>
                    <a:pt x="774" y="913"/>
                  </a:lnTo>
                  <a:lnTo>
                    <a:pt x="380" y="913"/>
                  </a:lnTo>
                  <a:close/>
                  <a:moveTo>
                    <a:pt x="581" y="344"/>
                  </a:moveTo>
                  <a:lnTo>
                    <a:pt x="577" y="344"/>
                  </a:lnTo>
                  <a:lnTo>
                    <a:pt x="456" y="694"/>
                  </a:lnTo>
                  <a:lnTo>
                    <a:pt x="697" y="694"/>
                  </a:lnTo>
                  <a:lnTo>
                    <a:pt x="581" y="3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
        <p:nvSpPr>
          <p:cNvPr id="1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1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2"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2">
    <p:spTree>
      <p:nvGrpSpPr>
        <p:cNvPr id="1" name=""/>
        <p:cNvGrpSpPr/>
        <p:nvPr/>
      </p:nvGrpSpPr>
      <p:grpSpPr>
        <a:xfrm>
          <a:off x="0" y="0"/>
          <a:ext cx="0" cy="0"/>
          <a:chOff x="0" y="0"/>
          <a:chExt cx="0" cy="0"/>
        </a:xfrm>
      </p:grpSpPr>
      <p:sp>
        <p:nvSpPr>
          <p:cNvPr id="19" name="Rectangle 18"/>
          <p:cNvSpPr/>
          <p:nvPr userDrawn="1"/>
        </p:nvSpPr>
        <p:spPr bwMode="gray">
          <a:xfrm>
            <a:off x="0" y="4313786"/>
            <a:ext cx="12191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0" name="Rectangle 2"/>
          <p:cNvSpPr>
            <a:spLocks noGrp="1" noChangeArrowheads="1"/>
          </p:cNvSpPr>
          <p:nvPr>
            <p:ph type="ctrTitle"/>
          </p:nvPr>
        </p:nvSpPr>
        <p:spPr>
          <a:xfrm>
            <a:off x="1779490" y="960120"/>
            <a:ext cx="9899747" cy="1584041"/>
          </a:xfrm>
          <a:noFill/>
        </p:spPr>
        <p:txBody>
          <a:bodyPr lIns="0" tIns="0" rIns="0"/>
          <a:lstStyle>
            <a:lvl1pPr>
              <a:lnSpc>
                <a:spcPct val="110000"/>
              </a:lnSpc>
              <a:defRPr sz="28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21" name="Rectangle 3"/>
          <p:cNvSpPr>
            <a:spLocks noGrp="1" noChangeArrowheads="1"/>
          </p:cNvSpPr>
          <p:nvPr>
            <p:ph type="subTitle" idx="1"/>
          </p:nvPr>
        </p:nvSpPr>
        <p:spPr>
          <a:xfrm>
            <a:off x="1779490" y="3310197"/>
            <a:ext cx="4831323"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US"/>
              <a:t>Click to edit Master subtitle style</a:t>
            </a:r>
            <a:endParaRPr lang="en-GB" dirty="0"/>
          </a:p>
        </p:txBody>
      </p:sp>
      <p:sp>
        <p:nvSpPr>
          <p:cNvPr id="22" name="Text Placeholder 31"/>
          <p:cNvSpPr>
            <a:spLocks noGrp="1"/>
          </p:cNvSpPr>
          <p:nvPr>
            <p:ph type="body" sz="quarter" idx="10" hasCustomPrompt="1"/>
          </p:nvPr>
        </p:nvSpPr>
        <p:spPr>
          <a:xfrm>
            <a:off x="1779490" y="4588235"/>
            <a:ext cx="4870924"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23" name="Text Placeholder 31"/>
          <p:cNvSpPr>
            <a:spLocks noGrp="1"/>
          </p:cNvSpPr>
          <p:nvPr>
            <p:ph type="body" sz="quarter" idx="11" hasCustomPrompt="1"/>
          </p:nvPr>
        </p:nvSpPr>
        <p:spPr>
          <a:xfrm>
            <a:off x="1779490" y="4840063"/>
            <a:ext cx="4870924" cy="489785"/>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30"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3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36" name="Rectangle 35"/>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37" name="Picture 36"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3" name="Picture Placeholder 2"/>
          <p:cNvSpPr>
            <a:spLocks noGrp="1"/>
          </p:cNvSpPr>
          <p:nvPr userDrawn="1">
            <p:ph type="pic" sz="quarter" idx="12"/>
          </p:nvPr>
        </p:nvSpPr>
        <p:spPr>
          <a:xfrm>
            <a:off x="6848418" y="2795384"/>
            <a:ext cx="4830819" cy="3049484"/>
          </a:xfrm>
        </p:spPr>
        <p:txBody>
          <a:bodyPr/>
          <a:lstStyle>
            <a:lvl1pPr>
              <a:defRPr sz="2133"/>
            </a:lvl1pPr>
          </a:lstStyle>
          <a:p>
            <a:r>
              <a:rPr lang="en-US"/>
              <a:t>Click icon to add picture</a:t>
            </a:r>
            <a:endParaRPr lang="en-GB" dirty="0"/>
          </a:p>
        </p:txBody>
      </p:sp>
      <p:sp>
        <p:nvSpPr>
          <p:cNvPr id="112"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113"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extLst>
      <p:ext uri="{BB962C8B-B14F-4D97-AF65-F5344CB8AC3E}">
        <p14:creationId xmlns:p14="http://schemas.microsoft.com/office/powerpoint/2010/main" val="3370520605"/>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End Slide (Mandatory)">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0208" y="1280160"/>
            <a:ext cx="4300222" cy="4300222"/>
          </a:xfrm>
          <a:prstGeom prst="rect">
            <a:avLst/>
          </a:prstGeom>
        </p:spPr>
      </p:pic>
    </p:spTree>
  </p:cSld>
  <p:clrMapOvr>
    <a:masterClrMapping/>
  </p:clrMapOvr>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3">
    <p:spTree>
      <p:nvGrpSpPr>
        <p:cNvPr id="1" name=""/>
        <p:cNvGrpSpPr/>
        <p:nvPr/>
      </p:nvGrpSpPr>
      <p:grpSpPr>
        <a:xfrm>
          <a:off x="0" y="0"/>
          <a:ext cx="0" cy="0"/>
          <a:chOff x="0" y="0"/>
          <a:chExt cx="0" cy="0"/>
        </a:xfrm>
      </p:grpSpPr>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3" name="Picture Placeholder 2"/>
          <p:cNvSpPr>
            <a:spLocks noGrp="1"/>
          </p:cNvSpPr>
          <p:nvPr>
            <p:ph type="pic" sz="quarter" idx="12"/>
          </p:nvPr>
        </p:nvSpPr>
        <p:spPr bwMode="auto">
          <a:xfrm>
            <a:off x="-2382"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sp>
        <p:nvSpPr>
          <p:cNvPr id="106" name="Text Box 11" descr="&lt;COMPANY_NAME&gt;"/>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2" name="Rectangle 2"/>
          <p:cNvSpPr>
            <a:spLocks noGrp="1" noChangeArrowheads="1"/>
          </p:cNvSpPr>
          <p:nvPr>
            <p:ph type="ctrTitle"/>
          </p:nvPr>
        </p:nvSpPr>
        <p:spPr>
          <a:xfrm>
            <a:off x="2175500" y="4059936"/>
            <a:ext cx="5179738" cy="1047891"/>
          </a:xfrm>
          <a:noFill/>
        </p:spPr>
        <p:txBody>
          <a:bodyPr lIns="0" tIns="0" rIns="0"/>
          <a:lstStyle>
            <a:lvl1pPr>
              <a:lnSpc>
                <a:spcPct val="100000"/>
              </a:lnSpc>
              <a:defRPr sz="24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extLst>
      <p:ext uri="{BB962C8B-B14F-4D97-AF65-F5344CB8AC3E}">
        <p14:creationId xmlns:p14="http://schemas.microsoft.com/office/powerpoint/2010/main" val="3755712602"/>
      </p:ext>
    </p:extLst>
  </p:cSld>
  <p:clrMapOvr>
    <a:masterClrMapping/>
  </p:clrMapOvr>
  <p:transition/>
  <p:extLst>
    <p:ext uri="{DCECCB84-F9BA-43D5-87BE-67443E8EF086}">
      <p15:sldGuideLst xmlns:p15="http://schemas.microsoft.com/office/powerpoint/2012/main">
        <p15:guide id="1" orient="horz" pos="3058" userDrawn="1">
          <p15:clr>
            <a:srgbClr val="FBAE40"/>
          </p15:clr>
        </p15:guide>
        <p15:guide id="2" orient="horz" pos="223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4">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bwMode="auto">
          <a:xfrm>
            <a:off x="-2382" y="0"/>
            <a:ext cx="12194723" cy="6857999"/>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753155" y="3560901"/>
                </a:moveTo>
                <a:lnTo>
                  <a:pt x="763913" y="6359075"/>
                </a:lnTo>
                <a:lnTo>
                  <a:pt x="7622163" y="6355342"/>
                </a:lnTo>
                <a:cubicBezTo>
                  <a:pt x="7618577" y="5510947"/>
                  <a:pt x="7626189" y="4405296"/>
                  <a:pt x="7622603" y="3560901"/>
                </a:cubicBezTo>
                <a:lnTo>
                  <a:pt x="753155" y="3560901"/>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106" name="Text Box 11" descr="&lt;COMPANY_NAME&gt;"/>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2" name="Rectangle 2"/>
          <p:cNvSpPr>
            <a:spLocks noGrp="1" noChangeArrowheads="1"/>
          </p:cNvSpPr>
          <p:nvPr>
            <p:ph type="ctrTitle"/>
          </p:nvPr>
        </p:nvSpPr>
        <p:spPr>
          <a:xfrm>
            <a:off x="2175500" y="4059936"/>
            <a:ext cx="5179738" cy="1047891"/>
          </a:xfrm>
          <a:noFill/>
        </p:spPr>
        <p:txBody>
          <a:bodyPr lIns="0" tIns="0" rIns="0"/>
          <a:lstStyle>
            <a:lvl1pPr>
              <a:lnSpc>
                <a:spcPct val="100000"/>
              </a:lnSpc>
              <a:defRPr sz="24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extLst>
      <p:ext uri="{BB962C8B-B14F-4D97-AF65-F5344CB8AC3E}">
        <p14:creationId xmlns:p14="http://schemas.microsoft.com/office/powerpoint/2010/main" val="2590869577"/>
      </p:ext>
    </p:extLst>
  </p:cSld>
  <p:clrMapOvr>
    <a:masterClrMapping/>
  </p:clrMapOvr>
  <p:transition/>
  <p:extLst>
    <p:ext uri="{DCECCB84-F9BA-43D5-87BE-67443E8EF086}">
      <p15:sldGuideLst xmlns:p15="http://schemas.microsoft.com/office/powerpoint/2012/main">
        <p15:guide id="1" orient="horz" pos="3058">
          <p15:clr>
            <a:srgbClr val="FBAE40"/>
          </p15:clr>
        </p15:guide>
        <p15:guide id="2" orient="horz" pos="223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508000" y="1528763"/>
            <a:ext cx="11171238" cy="4830761"/>
          </a:xfrm>
        </p:spPr>
        <p:txBody>
          <a:bodyPr/>
          <a:lstStyle>
            <a:lvl1pPr marL="0" indent="0" defTabSz="357708">
              <a:lnSpc>
                <a:spcPct val="140000"/>
              </a:lnSpc>
              <a:spcBef>
                <a:spcPts val="0"/>
              </a:spcBef>
              <a:defRPr sz="2000"/>
            </a:lvl1pPr>
            <a:lvl2pPr marL="277200" indent="-277200" defTabSz="357708">
              <a:lnSpc>
                <a:spcPct val="140000"/>
              </a:lnSpc>
              <a:spcBef>
                <a:spcPts val="0"/>
              </a:spcBef>
              <a:defRPr sz="2000"/>
            </a:lvl2pPr>
            <a:lvl3pPr marL="522000" indent="-252000" defTabSz="357708">
              <a:lnSpc>
                <a:spcPct val="140000"/>
              </a:lnSpc>
              <a:spcBef>
                <a:spcPts val="0"/>
              </a:spcBef>
              <a:buClr>
                <a:schemeClr val="tx1"/>
              </a:buClr>
              <a:buSzPct val="75000"/>
              <a:buFont typeface="Wingdings" pitchFamily="2" charset="2"/>
              <a:buChar char=""/>
              <a:defRPr sz="2000"/>
            </a:lvl3pPr>
            <a:lvl4pPr defTabSz="357708">
              <a:lnSpc>
                <a:spcPct val="140000"/>
              </a:lnSpc>
              <a:spcBef>
                <a:spcPts val="0"/>
              </a:spcBef>
              <a:buClr>
                <a:schemeClr val="tx1"/>
              </a:buClr>
              <a:buSzPct val="75000"/>
              <a:buFont typeface="Wingdings" pitchFamily="2" charset="2"/>
              <a:buChar char=""/>
              <a:defRPr sz="2000"/>
            </a:lvl4pPr>
            <a:lvl5pPr defTabSz="357708">
              <a:lnSpc>
                <a:spcPct val="140000"/>
              </a:lnSpc>
              <a:spcBef>
                <a:spcPts val="0"/>
              </a:spcBef>
              <a:buClr>
                <a:schemeClr val="tx1"/>
              </a:buClr>
              <a:buSzPct val="75000"/>
              <a:buFont typeface="Wingdings" pitchFamily="2" charset="2"/>
              <a:buChar char=""/>
              <a:defRPr sz="1800"/>
            </a:lvl5pPr>
            <a:lvl6pPr defTabSz="357708">
              <a:lnSpc>
                <a:spcPct val="140000"/>
              </a:lnSpc>
              <a:buClr>
                <a:schemeClr val="tx1"/>
              </a:buClr>
              <a:buSzPct val="75000"/>
              <a:buFont typeface="Wingdings" pitchFamily="2" charset="2"/>
              <a:buChar char=""/>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cSld>
  <p:clrMapOvr>
    <a:masterClrMapping/>
  </p:clrMapOvr>
  <p:transition/>
  <p:extLst>
    <p:ext uri="{DCECCB84-F9BA-43D5-87BE-67443E8EF086}">
      <p15:sldGuideLst xmlns:p15="http://schemas.microsoft.com/office/powerpoint/2012/main">
        <p15:guide id="1" orient="horz" pos="2160" userDrawn="1">
          <p15:clr>
            <a:srgbClr val="FBAE40"/>
          </p15:clr>
        </p15:guide>
        <p15:guide id="2" orient="horz" pos="81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Full Screen Image">
    <p:spTree>
      <p:nvGrpSpPr>
        <p:cNvPr id="1" name=""/>
        <p:cNvGrpSpPr/>
        <p:nvPr/>
      </p:nvGrpSpPr>
      <p:grpSpPr>
        <a:xfrm>
          <a:off x="0" y="0"/>
          <a:ext cx="0" cy="0"/>
          <a:chOff x="0" y="0"/>
          <a:chExt cx="0" cy="0"/>
        </a:xfrm>
      </p:grpSpPr>
      <p:sp>
        <p:nvSpPr>
          <p:cNvPr id="11" name="Picture Placeholder 2"/>
          <p:cNvSpPr>
            <a:spLocks noGrp="1"/>
          </p:cNvSpPr>
          <p:nvPr>
            <p:ph type="pic" sz="quarter" idx="12"/>
          </p:nvPr>
        </p:nvSpPr>
        <p:spPr bwMode="auto">
          <a:xfrm>
            <a:off x="-2381" y="0"/>
            <a:ext cx="12194382" cy="6858000"/>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482698 w 12194723"/>
              <a:gd name="connsiteY5" fmla="*/ 48285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482698 w 12194723"/>
              <a:gd name="connsiteY9" fmla="*/ 48285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3833 w 12194723"/>
              <a:gd name="connsiteY8" fmla="*/ 5061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96313 w 12194723"/>
              <a:gd name="connsiteY8" fmla="*/ 486123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6332 w 12194723"/>
              <a:gd name="connsiteY8" fmla="*/ 381191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6445 w 12194723"/>
              <a:gd name="connsiteY8" fmla="*/ 558575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61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5396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4 w 12194723"/>
              <a:gd name="connsiteY8" fmla="*/ 5036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508891" y="511425"/>
                </a:moveTo>
                <a:cubicBezTo>
                  <a:pt x="509626" y="566329"/>
                  <a:pt x="510362" y="528366"/>
                  <a:pt x="511097" y="583270"/>
                </a:cubicBezTo>
                <a:lnTo>
                  <a:pt x="1774181" y="585272"/>
                </a:lnTo>
                <a:cubicBezTo>
                  <a:pt x="1771177" y="584735"/>
                  <a:pt x="1784691" y="508891"/>
                  <a:pt x="1769076" y="508490"/>
                </a:cubicBezTo>
                <a:cubicBezTo>
                  <a:pt x="1753461" y="508089"/>
                  <a:pt x="928953" y="510447"/>
                  <a:pt x="508891" y="511425"/>
                </a:cubicBezTo>
                <a:close/>
              </a:path>
            </a:pathLst>
          </a:custGeom>
          <a:noFill/>
          <a:ln w="3175" algn="ctr">
            <a:noFill/>
            <a:miter lim="800000"/>
            <a:headEnd/>
            <a:tailEnd/>
          </a:ln>
        </p:spPr>
        <p:txBody>
          <a:bodyPr/>
          <a:lstStyle>
            <a:lvl1pPr>
              <a:defRPr sz="2133"/>
            </a:lvl1pPr>
          </a:lstStyle>
          <a:p>
            <a:r>
              <a:rPr lang="en-US"/>
              <a:t>Click icon to add picture</a:t>
            </a:r>
            <a:endParaRPr lang="en-GB" dirty="0"/>
          </a:p>
        </p:txBody>
      </p:sp>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508000" y="1528763"/>
            <a:ext cx="11171238" cy="4830761"/>
          </a:xfrm>
        </p:spPr>
        <p:txBody>
          <a:bodyPr/>
          <a:lstStyle>
            <a:lvl1pPr marL="0" indent="0" defTabSz="357708">
              <a:lnSpc>
                <a:spcPct val="140000"/>
              </a:lnSpc>
              <a:spcBef>
                <a:spcPts val="0"/>
              </a:spcBef>
              <a:defRPr sz="2000"/>
            </a:lvl1pPr>
            <a:lvl2pPr marL="277200" indent="-277200" defTabSz="357708">
              <a:lnSpc>
                <a:spcPct val="140000"/>
              </a:lnSpc>
              <a:spcBef>
                <a:spcPts val="0"/>
              </a:spcBef>
              <a:defRPr sz="2000"/>
            </a:lvl2pPr>
            <a:lvl3pPr marL="522000" indent="-252000" defTabSz="357708">
              <a:lnSpc>
                <a:spcPct val="140000"/>
              </a:lnSpc>
              <a:spcBef>
                <a:spcPts val="0"/>
              </a:spcBef>
              <a:buClr>
                <a:schemeClr val="tx1"/>
              </a:buClr>
              <a:buSzPct val="75000"/>
              <a:buFont typeface="Wingdings" pitchFamily="2" charset="2"/>
              <a:buChar char=""/>
              <a:defRPr sz="2000"/>
            </a:lvl3pPr>
            <a:lvl4pPr defTabSz="357708">
              <a:lnSpc>
                <a:spcPct val="140000"/>
              </a:lnSpc>
              <a:spcBef>
                <a:spcPts val="0"/>
              </a:spcBef>
              <a:buClr>
                <a:schemeClr val="tx1"/>
              </a:buClr>
              <a:buSzPct val="75000"/>
              <a:buFont typeface="Wingdings" pitchFamily="2" charset="2"/>
              <a:buChar char=""/>
              <a:defRPr sz="2000"/>
            </a:lvl4pPr>
            <a:lvl5pPr defTabSz="357708">
              <a:lnSpc>
                <a:spcPct val="140000"/>
              </a:lnSpc>
              <a:spcBef>
                <a:spcPts val="0"/>
              </a:spcBef>
              <a:buClr>
                <a:schemeClr val="tx1"/>
              </a:buClr>
              <a:buSzPct val="75000"/>
              <a:buFont typeface="Wingdings" pitchFamily="2" charset="2"/>
              <a:buChar char=""/>
              <a:defRPr sz="1800"/>
            </a:lvl5pPr>
            <a:lvl6pPr defTabSz="357708">
              <a:lnSpc>
                <a:spcPct val="140000"/>
              </a:lnSpc>
              <a:buClr>
                <a:schemeClr val="tx1"/>
              </a:buClr>
              <a:buSzPct val="75000"/>
              <a:buFont typeface="Wingdings" pitchFamily="2" charset="2"/>
              <a:buChar char=""/>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extLst>
      <p:ext uri="{BB962C8B-B14F-4D97-AF65-F5344CB8AC3E}">
        <p14:creationId xmlns:p14="http://schemas.microsoft.com/office/powerpoint/2010/main" val="194005781"/>
      </p:ext>
    </p:extLst>
  </p:cSld>
  <p:clrMapOvr>
    <a:masterClrMapping/>
  </p:clrMapOvr>
  <p:transition/>
  <p:extLst>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2000"/>
            </a:lvl1pPr>
            <a:lvl2pPr marL="277200" indent="-277200" defTabSz="357708">
              <a:lnSpc>
                <a:spcPct val="140000"/>
              </a:lnSpc>
              <a:spcBef>
                <a:spcPts val="0"/>
              </a:spcBef>
              <a:defRPr sz="2000"/>
            </a:lvl2pPr>
            <a:lvl3pPr marL="522000" indent="-252000" defTabSz="357708">
              <a:lnSpc>
                <a:spcPct val="140000"/>
              </a:lnSpc>
              <a:spcBef>
                <a:spcPts val="0"/>
              </a:spcBef>
              <a:buClr>
                <a:schemeClr val="tx1"/>
              </a:buClr>
              <a:buSzPct val="75000"/>
              <a:buFont typeface="Wingdings" pitchFamily="2" charset="2"/>
              <a:buChar char=""/>
              <a:defRPr sz="2000"/>
            </a:lvl3pPr>
            <a:lvl4pPr defTabSz="357708">
              <a:lnSpc>
                <a:spcPct val="140000"/>
              </a:lnSpc>
              <a:spcBef>
                <a:spcPts val="0"/>
              </a:spcBef>
              <a:buClr>
                <a:schemeClr val="tx1"/>
              </a:buClr>
              <a:buSzPct val="75000"/>
              <a:buFont typeface="Wingdings" pitchFamily="2" charset="2"/>
              <a:buChar char=""/>
              <a:defRPr sz="2000"/>
            </a:lvl4pPr>
            <a:lvl5pPr defTabSz="357708">
              <a:lnSpc>
                <a:spcPct val="140000"/>
              </a:lnSpc>
              <a:spcBef>
                <a:spcPts val="0"/>
              </a:spcBef>
              <a:buClr>
                <a:schemeClr val="tx1"/>
              </a:buClr>
              <a:buSzPct val="75000"/>
              <a:buFont typeface="Wingdings" pitchFamily="2" charset="2"/>
              <a:buChar char=""/>
              <a:defRPr sz="1800"/>
            </a:lvl5pPr>
            <a:lvl6pPr defTabSz="357708">
              <a:lnSpc>
                <a:spcPct val="140000"/>
              </a:lnSpc>
              <a:buClr>
                <a:schemeClr val="tx1"/>
              </a:buClr>
              <a:buSzPct val="75000"/>
              <a:buFont typeface="Wingdings" pitchFamily="2" charset="2"/>
              <a:buChar cha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1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4"/>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1" kern="1200" cap="none" baseline="0" noProof="0" dirty="0" smtClean="0">
                <a:solidFill>
                  <a:schemeClr val="tx1"/>
                </a:solidFill>
                <a:latin typeface="+mj-lt"/>
                <a:ea typeface="+mj-ea"/>
                <a:cs typeface="+mj-cs"/>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600"/>
            </a:lvl1pPr>
            <a:lvl2pPr marL="215900" indent="-215900" defTabSz="357708">
              <a:lnSpc>
                <a:spcPct val="140000"/>
              </a:lnSpc>
              <a:spcBef>
                <a:spcPts val="0"/>
              </a:spcBef>
              <a:defRPr sz="1600"/>
            </a:lvl2pPr>
            <a:lvl3pPr marL="411163" indent="-195263" defTabSz="357708">
              <a:lnSpc>
                <a:spcPct val="140000"/>
              </a:lnSpc>
              <a:spcBef>
                <a:spcPts val="0"/>
              </a:spcBef>
              <a:buClr>
                <a:schemeClr val="tx1"/>
              </a:buClr>
              <a:buSzPct val="75000"/>
              <a:buFont typeface="Wingdings" pitchFamily="2" charset="2"/>
              <a:buChar char=""/>
              <a:defRPr sz="1600"/>
            </a:lvl3pPr>
            <a:lvl4pPr marL="596900" indent="-185738" defTabSz="357708">
              <a:lnSpc>
                <a:spcPct val="140000"/>
              </a:lnSpc>
              <a:spcBef>
                <a:spcPts val="0"/>
              </a:spcBef>
              <a:buClr>
                <a:schemeClr val="tx1"/>
              </a:buClr>
              <a:buSzPct val="75000"/>
              <a:buFont typeface="Wingdings" pitchFamily="2" charset="2"/>
              <a:buChar char=""/>
              <a:defRPr sz="1600"/>
            </a:lvl4pPr>
            <a:lvl5pPr marL="766763" indent="-155575" defTabSz="357708">
              <a:lnSpc>
                <a:spcPct val="140000"/>
              </a:lnSpc>
              <a:spcBef>
                <a:spcPts val="0"/>
              </a:spcBef>
              <a:buClr>
                <a:schemeClr val="tx1"/>
              </a:buClr>
              <a:buSzPct val="75000"/>
              <a:buFont typeface="Wingdings" pitchFamily="2" charset="2"/>
              <a:buChar char=""/>
              <a:tabLst/>
              <a:defRPr sz="1400"/>
            </a:lvl5pPr>
            <a:lvl6pPr marL="914400" indent="-144463" defTabSz="357708">
              <a:lnSpc>
                <a:spcPct val="140000"/>
              </a:lnSpc>
              <a:buClr>
                <a:schemeClr val="tx1"/>
              </a:buClr>
              <a:buSzPct val="75000"/>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1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1631"/>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1" kern="1200" cap="none" baseline="0" noProof="0" dirty="0" smtClean="0">
                <a:solidFill>
                  <a:schemeClr val="tx1"/>
                </a:solidFill>
                <a:latin typeface="+mj-lt"/>
                <a:ea typeface="+mj-ea"/>
                <a:cs typeface="+mj-cs"/>
              </a:defRPr>
            </a:lvl1pPr>
          </a:lstStyle>
          <a:p>
            <a:pPr lvl="0"/>
            <a:r>
              <a:rPr lang="en-US"/>
              <a:t>Click to edit Master title style</a:t>
            </a:r>
            <a:endParaRPr lang="en-GB" dirty="0"/>
          </a:p>
        </p:txBody>
      </p:sp>
      <p:sp>
        <p:nvSpPr>
          <p:cNvPr id="10" name="Content Placeholder 14"/>
          <p:cNvSpPr>
            <a:spLocks noGrp="1"/>
          </p:cNvSpPr>
          <p:nvPr>
            <p:ph sz="quarter" idx="13"/>
          </p:nvPr>
        </p:nvSpPr>
        <p:spPr>
          <a:xfrm>
            <a:off x="6215064" y="1528764"/>
            <a:ext cx="5464174" cy="4830761"/>
          </a:xfrm>
        </p:spPr>
        <p:txBody>
          <a:bodyPr/>
          <a:lstStyle>
            <a:lvl1pPr marL="0" indent="0">
              <a:spcAft>
                <a:spcPts val="0"/>
              </a:spcAft>
              <a:buClr>
                <a:schemeClr val="accent2"/>
              </a:buClr>
              <a:buSzPct val="85000"/>
              <a:buFont typeface="Wingdings" pitchFamily="2" charset="2"/>
              <a:buNone/>
              <a:defRPr sz="2000"/>
            </a:lvl1pPr>
            <a:lvl2pPr marL="277200" indent="-277200">
              <a:spcAft>
                <a:spcPts val="0"/>
              </a:spcAft>
              <a:buClr>
                <a:schemeClr val="accent2"/>
              </a:buClr>
              <a:buSzPct val="85000"/>
              <a:buFont typeface="Wingdings" pitchFamily="2" charset="2"/>
              <a:buChar char="n"/>
              <a:defRPr sz="2000"/>
            </a:lvl2pPr>
            <a:lvl3pPr marL="522000" indent="-252000">
              <a:spcBef>
                <a:spcPts val="0"/>
              </a:spcBef>
              <a:spcAft>
                <a:spcPts val="0"/>
              </a:spcAft>
              <a:buClr>
                <a:schemeClr val="tx1"/>
              </a:buClr>
              <a:buFont typeface="Wingdings" pitchFamily="2" charset="2"/>
              <a:buChar char=""/>
              <a:defRPr sz="2000"/>
            </a:lvl3pPr>
            <a:lvl4pPr marL="756000" indent="-241200">
              <a:spcBef>
                <a:spcPts val="0"/>
              </a:spcBef>
              <a:spcAft>
                <a:spcPts val="0"/>
              </a:spcAft>
              <a:buClr>
                <a:schemeClr val="tx1"/>
              </a:buClr>
              <a:buFont typeface="Wingdings" pitchFamily="2" charset="2"/>
              <a:buChar char=""/>
              <a:defRPr sz="2000"/>
            </a:lvl4pPr>
            <a:lvl5pPr marL="964800" indent="-212400">
              <a:spcBef>
                <a:spcPts val="0"/>
              </a:spcBef>
              <a:spcAft>
                <a:spcPts val="0"/>
              </a:spcAft>
              <a:buClr>
                <a:schemeClr val="tx1"/>
              </a:buClr>
              <a:buFont typeface="Wingdings" pitchFamily="2" charset="2"/>
              <a:buChar char=""/>
              <a:defRPr sz="1800"/>
            </a:lvl5pPr>
            <a:lvl6pPr marL="1144800" indent="-180000">
              <a:spcBef>
                <a:spcPts val="0"/>
              </a:spcBef>
              <a:spcAft>
                <a:spcPts val="0"/>
              </a:spcAft>
              <a:buClr>
                <a:schemeClr val="tx1"/>
              </a:buClr>
              <a:buFont typeface="Wingdings" pitchFamily="2" charset="2"/>
              <a:buChar char="n"/>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spcAft>
                <a:spcPts val="0"/>
              </a:spcAft>
              <a:buClr>
                <a:schemeClr val="accent2"/>
              </a:buClr>
              <a:buSzPct val="85000"/>
              <a:buFont typeface="Wingdings" pitchFamily="2" charset="2"/>
              <a:buNone/>
              <a:defRPr sz="2000"/>
            </a:lvl1pPr>
            <a:lvl2pPr marL="277200" indent="-277200">
              <a:spcAft>
                <a:spcPts val="0"/>
              </a:spcAft>
              <a:buClr>
                <a:schemeClr val="accent2"/>
              </a:buClr>
              <a:buSzPct val="85000"/>
              <a:buFont typeface="Wingdings" pitchFamily="2" charset="2"/>
              <a:buChar char="n"/>
              <a:defRPr sz="2000"/>
            </a:lvl2pPr>
            <a:lvl3pPr marL="522000" indent="-252000">
              <a:spcAft>
                <a:spcPts val="0"/>
              </a:spcAft>
              <a:buClr>
                <a:schemeClr val="tx1"/>
              </a:buClr>
              <a:buFont typeface="Wingdings" pitchFamily="2" charset="2"/>
              <a:buChar char=""/>
              <a:defRPr sz="2000"/>
            </a:lvl3pPr>
            <a:lvl4pPr marL="756000" indent="-241294">
              <a:spcBef>
                <a:spcPts val="0"/>
              </a:spcBef>
              <a:spcAft>
                <a:spcPts val="0"/>
              </a:spcAft>
              <a:buClr>
                <a:schemeClr val="tx1"/>
              </a:buClr>
              <a:buFont typeface="Wingdings" pitchFamily="2" charset="2"/>
              <a:buChar char=""/>
              <a:defRPr sz="2000"/>
            </a:lvl4pPr>
            <a:lvl5pPr marL="964800" indent="-212400">
              <a:spcBef>
                <a:spcPts val="0"/>
              </a:spcBef>
              <a:spcAft>
                <a:spcPts val="0"/>
              </a:spcAft>
              <a:buClr>
                <a:schemeClr val="tx1"/>
              </a:buClr>
              <a:buFont typeface="Wingdings" pitchFamily="2" charset="2"/>
              <a:buChar char=""/>
              <a:defRPr sz="1800"/>
            </a:lvl5pPr>
            <a:lvl6pPr marL="1144800" indent="-180000">
              <a:spcBef>
                <a:spcPts val="0"/>
              </a:spcBef>
              <a:spcAft>
                <a:spcPts val="0"/>
              </a:spcAft>
              <a:buClr>
                <a:schemeClr val="tx1"/>
              </a:buClr>
              <a:buFont typeface="Wingdings" pitchFamily="2" charset="2"/>
              <a:buChar char=""/>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cSld>
  <p:clrMapOvr>
    <a:masterClrMapping/>
  </p:clrMapOvr>
  <p:transition/>
  <p:extLst>
    <p:ext uri="{DCECCB84-F9BA-43D5-87BE-67443E8EF086}">
      <p15:sldGuideLst xmlns:p15="http://schemas.microsoft.com/office/powerpoint/2012/main">
        <p15:guide id="1" pos="3840" userDrawn="1">
          <p15:clr>
            <a:srgbClr val="FBAE40"/>
          </p15:clr>
        </p15:guide>
        <p15:guide id="2" pos="3765" userDrawn="1">
          <p15:clr>
            <a:srgbClr val="FBAE40"/>
          </p15:clr>
        </p15:guide>
        <p15:guide id="3" pos="3915"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angle 3"/>
          <p:cNvSpPr>
            <a:spLocks noGrp="1" noChangeArrowheads="1"/>
          </p:cNvSpPr>
          <p:nvPr>
            <p:ph type="body" idx="1"/>
          </p:nvPr>
        </p:nvSpPr>
        <p:spPr bwMode="auto">
          <a:xfrm>
            <a:off x="508000" y="1528763"/>
            <a:ext cx="11171238" cy="483071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2"/>
          <p:cNvSpPr>
            <a:spLocks noGrp="1" noChangeArrowheads="1"/>
          </p:cNvSpPr>
          <p:nvPr>
            <p:ph type="title"/>
          </p:nvPr>
        </p:nvSpPr>
        <p:spPr bwMode="auto">
          <a:xfrm>
            <a:off x="508000" y="712800"/>
            <a:ext cx="11171238" cy="75401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GB" dirty="0"/>
          </a:p>
        </p:txBody>
      </p:sp>
      <p:sp>
        <p:nvSpPr>
          <p:cNvPr id="4" name="Rectangle 3"/>
          <p:cNvSpPr/>
          <p:nvPr/>
        </p:nvSpPr>
        <p:spPr>
          <a:xfrm>
            <a:off x="508010"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8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50">
                <a:solidFill>
                  <a:schemeClr val="tx1"/>
                </a:solidFill>
                <a:latin typeface="+mn-lt"/>
                <a:cs typeface="Arial" pitchFamily="34" charset="0"/>
              </a:defRPr>
            </a:lvl1pPr>
          </a:lstStyle>
          <a:p>
            <a:pPr>
              <a:defRPr/>
            </a:pPr>
            <a:r>
              <a:rPr lang="en-GB"/>
              <a:t>Footer </a:t>
            </a:r>
            <a:endParaRPr lang="en-GB" dirty="0"/>
          </a:p>
        </p:txBody>
      </p:sp>
      <p:sp>
        <p:nvSpPr>
          <p:cNvPr id="83"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8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84" name="Text Box 11" descr="&lt;COMPANY_NAME&gt;&#10;"/>
          <p:cNvSpPr txBox="1">
            <a:spLocks noChangeArrowheads="1"/>
          </p:cNvSpPr>
          <p:nvPr/>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Tree>
  </p:cSld>
  <p:clrMap bg1="lt1" tx1="dk1" bg2="lt2" tx2="dk2" accent1="accent1" accent2="accent2" accent3="accent3" accent4="accent4" accent5="accent5" accent6="accent6" hlink="hlink" folHlink="folHlink"/>
  <p:sldLayoutIdLst>
    <p:sldLayoutId id="2147483649" r:id="rId1"/>
    <p:sldLayoutId id="2147483695" r:id="rId2"/>
    <p:sldLayoutId id="2147483696" r:id="rId3"/>
    <p:sldLayoutId id="2147483698" r:id="rId4"/>
    <p:sldLayoutId id="2147483693" r:id="rId5"/>
    <p:sldLayoutId id="2147483699" r:id="rId6"/>
    <p:sldLayoutId id="2147483689" r:id="rId7"/>
    <p:sldLayoutId id="2147483691" r:id="rId8"/>
    <p:sldLayoutId id="2147483667" r:id="rId9"/>
    <p:sldLayoutId id="2147483690" r:id="rId10"/>
    <p:sldLayoutId id="2147483692" r:id="rId11"/>
    <p:sldLayoutId id="2147483694" r:id="rId12"/>
    <p:sldLayoutId id="2147483680" r:id="rId13"/>
    <p:sldLayoutId id="2147483697" r:id="rId14"/>
    <p:sldLayoutId id="2147483678" r:id="rId15"/>
    <p:sldLayoutId id="2147483679" r:id="rId16"/>
    <p:sldLayoutId id="2147483700" r:id="rId17"/>
    <p:sldLayoutId id="2147483681" r:id="rId18"/>
    <p:sldLayoutId id="2147483682" r:id="rId19"/>
    <p:sldLayoutId id="2147483683" r:id="rId20"/>
  </p:sldLayoutIdLst>
  <p:transition>
    <p:fade/>
  </p:transition>
  <p:hf hdr="0"/>
  <p:txStyles>
    <p:titleStyle>
      <a:lvl1pPr algn="l" defTabSz="1219170" rtl="0" eaLnBrk="1" latinLnBrk="0" hangingPunct="1">
        <a:lnSpc>
          <a:spcPct val="100000"/>
        </a:lnSpc>
        <a:spcBef>
          <a:spcPct val="0"/>
        </a:spcBef>
        <a:buNone/>
        <a:defRPr sz="2400" b="0" kern="1200" cap="none" baseline="0">
          <a:solidFill>
            <a:schemeClr val="tx1"/>
          </a:solidFill>
          <a:latin typeface="+mj-lt"/>
          <a:ea typeface="+mj-ea"/>
          <a:cs typeface="+mj-cs"/>
        </a:defRPr>
      </a:lvl1pPr>
    </p:titleStyle>
    <p:body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2000" kern="1200" baseline="0">
          <a:solidFill>
            <a:schemeClr val="tx1"/>
          </a:solidFill>
          <a:latin typeface="+mn-lt"/>
          <a:ea typeface="+mn-ea"/>
          <a:cs typeface="+mn-cs"/>
        </a:defRPr>
      </a:lvl1pPr>
      <a:lvl2pPr marL="276225" indent="-276225" algn="l" defTabSz="357708" rtl="0" eaLnBrk="1" latinLnBrk="0" hangingPunct="1">
        <a:lnSpc>
          <a:spcPct val="140000"/>
        </a:lnSpc>
        <a:spcBef>
          <a:spcPts val="0"/>
        </a:spcBef>
        <a:spcAft>
          <a:spcPts val="0"/>
        </a:spcAft>
        <a:buClr>
          <a:schemeClr val="accent2"/>
        </a:buClr>
        <a:buSzPct val="85000"/>
        <a:buFont typeface="Wingdings" pitchFamily="2" charset="2"/>
        <a:buChar char="n"/>
        <a:defRPr sz="2000" b="0" kern="1200">
          <a:solidFill>
            <a:schemeClr val="tx1"/>
          </a:solidFill>
          <a:latin typeface="+mn-lt"/>
          <a:ea typeface="+mn-ea"/>
          <a:cs typeface="+mn-cs"/>
        </a:defRPr>
      </a:lvl2pPr>
      <a:lvl3pPr marL="522288" indent="-250825" algn="l" defTabSz="357708" rtl="0" eaLnBrk="1" latinLnBrk="0" hangingPunct="1">
        <a:lnSpc>
          <a:spcPct val="140000"/>
        </a:lnSpc>
        <a:spcBef>
          <a:spcPts val="0"/>
        </a:spcBef>
        <a:spcAft>
          <a:spcPts val="0"/>
        </a:spcAft>
        <a:buClr>
          <a:schemeClr val="tx1"/>
        </a:buClr>
        <a:buSzPct val="75000"/>
        <a:buFont typeface="Wingdings" pitchFamily="2" charset="2"/>
        <a:buChar char=""/>
        <a:defRPr sz="2000" b="0" kern="1200">
          <a:solidFill>
            <a:schemeClr val="tx1"/>
          </a:solidFill>
          <a:latin typeface="+mn-lt"/>
          <a:ea typeface="+mn-ea"/>
          <a:cs typeface="+mn-cs"/>
        </a:defRPr>
      </a:lvl3pPr>
      <a:lvl4pPr marL="755650" indent="-241300" algn="l" defTabSz="357708" rtl="0" eaLnBrk="1" latinLnBrk="0" hangingPunct="1">
        <a:lnSpc>
          <a:spcPct val="140000"/>
        </a:lnSpc>
        <a:spcBef>
          <a:spcPts val="0"/>
        </a:spcBef>
        <a:spcAft>
          <a:spcPts val="0"/>
        </a:spcAft>
        <a:buClr>
          <a:schemeClr val="tx1"/>
        </a:buClr>
        <a:buSzPct val="75000"/>
        <a:buFont typeface="Wingdings" pitchFamily="2" charset="2"/>
        <a:buChar char=""/>
        <a:defRPr sz="2000" b="0" kern="1200" baseline="0">
          <a:solidFill>
            <a:schemeClr val="tx1"/>
          </a:solidFill>
          <a:latin typeface="+mn-lt"/>
          <a:ea typeface="+mn-ea"/>
          <a:cs typeface="+mn-cs"/>
        </a:defRPr>
      </a:lvl4pPr>
      <a:lvl5pPr marL="965200" indent="-212725" algn="l" defTabSz="357708" rtl="0" eaLnBrk="1" latinLnBrk="0" hangingPunct="1">
        <a:lnSpc>
          <a:spcPct val="140000"/>
        </a:lnSpc>
        <a:spcBef>
          <a:spcPts val="0"/>
        </a:spcBef>
        <a:spcAft>
          <a:spcPts val="0"/>
        </a:spcAft>
        <a:buClr>
          <a:schemeClr val="tx1"/>
        </a:buClr>
        <a:buSzPct val="75000"/>
        <a:buFont typeface="Wingdings" pitchFamily="2" charset="2"/>
        <a:buChar char=""/>
        <a:defRPr sz="1800" kern="1200">
          <a:solidFill>
            <a:schemeClr val="tx1"/>
          </a:solidFill>
          <a:latin typeface="+mn-lt"/>
          <a:ea typeface="+mn-ea"/>
          <a:cs typeface="+mn-cs"/>
        </a:defRPr>
      </a:lvl5pPr>
      <a:lvl6pPr marL="1146175" indent="-180975" algn="l" defTabSz="357708" rtl="0" eaLnBrk="1" latinLnBrk="0" hangingPunct="1">
        <a:lnSpc>
          <a:spcPct val="140000"/>
        </a:lnSpc>
        <a:spcBef>
          <a:spcPts val="0"/>
        </a:spcBef>
        <a:spcAft>
          <a:spcPts val="0"/>
        </a:spcAft>
        <a:buClr>
          <a:schemeClr val="tx1"/>
        </a:buClr>
        <a:buSzPct val="75000"/>
        <a:buFont typeface="Wingdings" pitchFamily="2" charset="2"/>
        <a:buChar char=""/>
        <a:defRPr sz="1400" kern="1200" baseline="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320" userDrawn="1">
          <p15:clr>
            <a:srgbClr val="F26B43"/>
          </p15:clr>
        </p15:guide>
        <p15:guide id="3" pos="7357" userDrawn="1">
          <p15:clr>
            <a:srgbClr val="F26B43"/>
          </p15:clr>
        </p15:guide>
        <p15:guide id="4" orient="horz" pos="460" userDrawn="1">
          <p15:clr>
            <a:srgbClr val="F26B43"/>
          </p15:clr>
        </p15:guide>
        <p15:guide id="5" orient="horz" pos="963" userDrawn="1">
          <p15:clr>
            <a:srgbClr val="F26B43"/>
          </p15:clr>
        </p15:guide>
        <p15:guide id="6" orient="horz" pos="938" userDrawn="1">
          <p15:clr>
            <a:srgbClr val="F26B43"/>
          </p15:clr>
        </p15:guide>
        <p15:guide id="7" orient="horz" pos="4071" userDrawn="1">
          <p15:clr>
            <a:srgbClr val="F26B43"/>
          </p15:clr>
        </p15:guide>
        <p15:guide id="8" orient="horz" pos="4006" userDrawn="1">
          <p15:clr>
            <a:srgbClr val="F26B43"/>
          </p15:clr>
        </p15:guide>
        <p15:guide id="9" pos="3765" userDrawn="1">
          <p15:clr>
            <a:srgbClr val="F26B43"/>
          </p15:clr>
        </p15:guide>
        <p15:guide id="10" pos="3915" userDrawn="1">
          <p15:clr>
            <a:srgbClr val="F26B43"/>
          </p15:clr>
        </p15:guide>
        <p15:guide id="11" orient="horz" pos="320" userDrawn="1">
          <p15:clr>
            <a:srgbClr val="F26B43"/>
          </p15:clr>
        </p15:guide>
        <p15:guide id="12" orient="horz" pos="368" userDrawn="1">
          <p15:clr>
            <a:srgbClr val="F26B43"/>
          </p15:clr>
        </p15:guide>
        <p15:guide id="13" pos="1121" userDrawn="1">
          <p15:clr>
            <a:srgbClr val="F26B43"/>
          </p15:clr>
        </p15:guide>
        <p15:guide id="14" orient="horz" pos="4225"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4861" y="94013"/>
            <a:ext cx="10867098" cy="726373"/>
          </a:xfrm>
        </p:spPr>
        <p:txBody>
          <a:bodyPr/>
          <a:lstStyle/>
          <a:p>
            <a:pPr algn="ctr"/>
            <a:r>
              <a:rPr lang="en-US" dirty="0"/>
              <a:t>Installation of fuel gas metering system at  </a:t>
            </a:r>
            <a:r>
              <a:rPr lang="en-US" dirty="0" err="1"/>
              <a:t>NunR</a:t>
            </a:r>
            <a:r>
              <a:rPr lang="en-US" dirty="0"/>
              <a:t> &amp; </a:t>
            </a:r>
            <a:r>
              <a:rPr lang="en-US" dirty="0" err="1"/>
              <a:t>DbuC</a:t>
            </a:r>
            <a:r>
              <a:rPr lang="en-US" dirty="0"/>
              <a:t> F/S</a:t>
            </a:r>
            <a:endParaRPr lang="en-US" sz="1800" dirty="0"/>
          </a:p>
        </p:txBody>
      </p:sp>
      <p:sp>
        <p:nvSpPr>
          <p:cNvPr id="3" name="Content Placeholder 2"/>
          <p:cNvSpPr>
            <a:spLocks noGrp="1"/>
          </p:cNvSpPr>
          <p:nvPr>
            <p:ph sz="quarter" idx="11"/>
          </p:nvPr>
        </p:nvSpPr>
        <p:spPr>
          <a:xfrm>
            <a:off x="318239" y="3109251"/>
            <a:ext cx="2734448" cy="4282149"/>
          </a:xfrm>
        </p:spPr>
        <p:txBody>
          <a:bodyPr/>
          <a:lstStyle/>
          <a:p>
            <a:pPr algn="ctr" defTabSz="1219170"/>
            <a:r>
              <a:rPr lang="en-US" sz="1100" b="1" u="sng" dirty="0">
                <a:solidFill>
                  <a:schemeClr val="tx1">
                    <a:lumMod val="50000"/>
                  </a:schemeClr>
                </a:solidFill>
              </a:rPr>
              <a:t>Potentials Benefits and Measurements</a:t>
            </a:r>
          </a:p>
          <a:p>
            <a:pPr marL="171450" lvl="0" indent="-171450" defTabSz="1219170">
              <a:buFont typeface="Arial" panose="020B0604020202020204" pitchFamily="34" charset="0"/>
              <a:buChar char="•"/>
            </a:pPr>
            <a:r>
              <a:rPr lang="en-GB" sz="1100" dirty="0">
                <a:solidFill>
                  <a:schemeClr val="tx1">
                    <a:lumMod val="50000"/>
                  </a:schemeClr>
                </a:solidFill>
              </a:rPr>
              <a:t>Avoidance of potential DPR penalty</a:t>
            </a:r>
          </a:p>
          <a:p>
            <a:pPr marL="171450" indent="-171450" defTabSz="1219170">
              <a:buFont typeface="Arial" panose="020B0604020202020204" pitchFamily="34" charset="0"/>
              <a:buChar char="•"/>
            </a:pPr>
            <a:r>
              <a:rPr lang="en-GB" sz="1100" dirty="0">
                <a:solidFill>
                  <a:schemeClr val="tx1">
                    <a:lumMod val="50000"/>
                  </a:schemeClr>
                </a:solidFill>
              </a:rPr>
              <a:t>Compliance with GHG KPI requirements </a:t>
            </a:r>
          </a:p>
          <a:p>
            <a:pPr marL="171450" lvl="0" indent="-171450" defTabSz="1219170">
              <a:buFont typeface="Arial" panose="020B0604020202020204" pitchFamily="34" charset="0"/>
              <a:buChar char="•"/>
            </a:pPr>
            <a:r>
              <a:rPr lang="en-GB" sz="1100" dirty="0">
                <a:solidFill>
                  <a:schemeClr val="tx1">
                    <a:lumMod val="50000"/>
                  </a:schemeClr>
                </a:solidFill>
              </a:rPr>
              <a:t>More accurate measurement and reporting of fuel gas consumed</a:t>
            </a:r>
          </a:p>
          <a:p>
            <a:pPr marL="171450" lvl="0" indent="-171450" defTabSz="1219170">
              <a:buFont typeface="Arial" panose="020B0604020202020204" pitchFamily="34" charset="0"/>
              <a:buChar char="•"/>
            </a:pPr>
            <a:r>
              <a:rPr lang="en-GB" sz="1100" dirty="0">
                <a:solidFill>
                  <a:schemeClr val="tx1">
                    <a:lumMod val="50000"/>
                  </a:schemeClr>
                </a:solidFill>
              </a:rPr>
              <a:t>Opportunity to have dynamic measurement of other fuel gas parameters</a:t>
            </a:r>
          </a:p>
          <a:p>
            <a:pPr marL="171450" lvl="0" indent="-171450" defTabSz="1219170">
              <a:buFont typeface="Arial" panose="020B0604020202020204" pitchFamily="34" charset="0"/>
              <a:buChar char="•"/>
            </a:pPr>
            <a:endParaRPr lang="en-US" sz="1100" b="1" u="sng" dirty="0">
              <a:solidFill>
                <a:schemeClr val="tx1">
                  <a:lumMod val="50000"/>
                </a:schemeClr>
              </a:solidFill>
            </a:endParaRPr>
          </a:p>
          <a:p>
            <a:pPr algn="ctr" defTabSz="1219170"/>
            <a:r>
              <a:rPr lang="en-US" sz="1100" b="1" u="sng" dirty="0">
                <a:solidFill>
                  <a:schemeClr val="tx1">
                    <a:lumMod val="50000"/>
                  </a:schemeClr>
                </a:solidFill>
              </a:rPr>
              <a:t>High Level Timeline</a:t>
            </a:r>
          </a:p>
          <a:p>
            <a:pPr defTabSz="1219170"/>
            <a:r>
              <a:rPr lang="en-US" sz="1100" b="1" dirty="0">
                <a:solidFill>
                  <a:schemeClr val="tx1">
                    <a:lumMod val="50000"/>
                  </a:schemeClr>
                </a:solidFill>
              </a:rPr>
              <a:t>L1: 10.02.21 </a:t>
            </a:r>
          </a:p>
          <a:p>
            <a:pPr defTabSz="1219170"/>
            <a:r>
              <a:rPr lang="en-US" sz="1100" b="1" dirty="0">
                <a:solidFill>
                  <a:schemeClr val="tx1">
                    <a:lumMod val="50000"/>
                  </a:schemeClr>
                </a:solidFill>
              </a:rPr>
              <a:t>L2: 30.04.21</a:t>
            </a:r>
          </a:p>
          <a:p>
            <a:pPr defTabSz="1219170"/>
            <a:r>
              <a:rPr lang="en-US" sz="1100" b="1" dirty="0">
                <a:solidFill>
                  <a:schemeClr val="tx1">
                    <a:lumMod val="50000"/>
                  </a:schemeClr>
                </a:solidFill>
              </a:rPr>
              <a:t>L3: 30.10.21</a:t>
            </a:r>
          </a:p>
          <a:p>
            <a:pPr defTabSz="1219170"/>
            <a:r>
              <a:rPr lang="en-US" sz="1100" b="1" dirty="0">
                <a:solidFill>
                  <a:schemeClr val="tx1">
                    <a:lumMod val="50000"/>
                  </a:schemeClr>
                </a:solidFill>
              </a:rPr>
              <a:t>L4: 15.12.21</a:t>
            </a:r>
            <a:endParaRPr lang="en-US" sz="1100" u="sng" dirty="0">
              <a:solidFill>
                <a:schemeClr val="tx1">
                  <a:lumMod val="50000"/>
                </a:schemeClr>
              </a:solidFill>
            </a:endParaRPr>
          </a:p>
          <a:p>
            <a:r>
              <a:rPr lang="en-US" sz="1100" b="1" dirty="0">
                <a:solidFill>
                  <a:srgbClr val="595959">
                    <a:lumMod val="50000"/>
                  </a:srgbClr>
                </a:solidFill>
              </a:rPr>
              <a:t>L5: 30.12.21</a:t>
            </a:r>
            <a:endParaRPr lang="en-US" sz="1800" dirty="0"/>
          </a:p>
          <a:p>
            <a:r>
              <a:rPr lang="en-US" sz="1800" dirty="0"/>
              <a:t>					</a:t>
            </a:r>
          </a:p>
        </p:txBody>
      </p:sp>
      <p:sp>
        <p:nvSpPr>
          <p:cNvPr id="4" name="Date Placeholder 3"/>
          <p:cNvSpPr>
            <a:spLocks noGrp="1"/>
          </p:cNvSpPr>
          <p:nvPr>
            <p:ph type="dt" sz="half" idx="2"/>
          </p:nvPr>
        </p:nvSpPr>
        <p:spPr/>
        <p:txBody>
          <a:bodyPr/>
          <a:lstStyle/>
          <a:p>
            <a:pPr>
              <a:defRPr/>
            </a:pPr>
            <a:r>
              <a:rPr lang="en-GB" dirty="0"/>
              <a:t>Feb 2021</a:t>
            </a:r>
          </a:p>
        </p:txBody>
      </p:sp>
      <p:sp>
        <p:nvSpPr>
          <p:cNvPr id="5" name="Slide Number Placeholder 4"/>
          <p:cNvSpPr>
            <a:spLocks noGrp="1"/>
          </p:cNvSpPr>
          <p:nvPr>
            <p:ph type="sldNum" sz="quarter" idx="4"/>
          </p:nvPr>
        </p:nvSpPr>
        <p:spPr/>
        <p:txBody>
          <a:bodyPr/>
          <a:lstStyle/>
          <a:p>
            <a:fld id="{D32BAE6A-B452-4007-8177-56DD051636F9}" type="slidenum">
              <a:rPr lang="en-GB" smtClean="0"/>
              <a:pPr/>
              <a:t>1</a:t>
            </a:fld>
            <a:endParaRPr lang="en-GB" dirty="0"/>
          </a:p>
        </p:txBody>
      </p:sp>
      <p:sp>
        <p:nvSpPr>
          <p:cNvPr id="6" name="Footer Placeholder 5"/>
          <p:cNvSpPr>
            <a:spLocks noGrp="1"/>
          </p:cNvSpPr>
          <p:nvPr>
            <p:ph type="ftr" sz="quarter" idx="3"/>
          </p:nvPr>
        </p:nvSpPr>
        <p:spPr/>
        <p:txBody>
          <a:bodyPr/>
          <a:lstStyle/>
          <a:p>
            <a:pPr>
              <a:defRPr/>
            </a:pPr>
            <a:r>
              <a:rPr lang="en-GB" dirty="0"/>
              <a:t>NUNR/DBUC  CADAENCE 2021</a:t>
            </a:r>
          </a:p>
        </p:txBody>
      </p:sp>
      <p:sp>
        <p:nvSpPr>
          <p:cNvPr id="9" name="Rectangle 4"/>
          <p:cNvSpPr>
            <a:spLocks noChangeArrowheads="1"/>
          </p:cNvSpPr>
          <p:nvPr/>
        </p:nvSpPr>
        <p:spPr bwMode="auto">
          <a:xfrm>
            <a:off x="512762" y="77964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TextBox 11"/>
          <p:cNvSpPr txBox="1"/>
          <p:nvPr/>
        </p:nvSpPr>
        <p:spPr bwMode="auto">
          <a:xfrm>
            <a:off x="298662" y="586561"/>
            <a:ext cx="11733698" cy="2861489"/>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a:lnSpc>
                <a:spcPct val="140000"/>
              </a:lnSpc>
              <a:buClr>
                <a:schemeClr val="accent2"/>
              </a:buClr>
              <a:buSzPct val="85000"/>
            </a:pPr>
            <a:r>
              <a:rPr lang="en-US" sz="1400" b="1" u="sng" dirty="0">
                <a:solidFill>
                  <a:schemeClr val="tx1">
                    <a:lumMod val="50000"/>
                  </a:schemeClr>
                </a:solidFill>
              </a:rPr>
              <a:t>Business Case</a:t>
            </a:r>
            <a:r>
              <a:rPr lang="en-US" sz="1200" b="1" dirty="0">
                <a:solidFill>
                  <a:schemeClr val="tx1">
                    <a:lumMod val="50000"/>
                  </a:schemeClr>
                </a:solidFill>
              </a:rPr>
              <a:t>: </a:t>
            </a:r>
          </a:p>
          <a:p>
            <a:pPr>
              <a:lnSpc>
                <a:spcPct val="140000"/>
              </a:lnSpc>
              <a:buClr>
                <a:schemeClr val="accent2"/>
              </a:buClr>
              <a:buSzPct val="85000"/>
            </a:pPr>
            <a:r>
              <a:rPr lang="en-US" sz="1200" dirty="0">
                <a:solidFill>
                  <a:schemeClr val="tx1">
                    <a:lumMod val="50000"/>
                  </a:schemeClr>
                </a:solidFill>
              </a:rPr>
              <a:t>There is currently no fuel gas metering system at Nun River and </a:t>
            </a:r>
            <a:r>
              <a:rPr lang="en-US" sz="1200" dirty="0" err="1">
                <a:solidFill>
                  <a:schemeClr val="tx1">
                    <a:lumMod val="50000"/>
                  </a:schemeClr>
                </a:solidFill>
              </a:rPr>
              <a:t>Diebu</a:t>
            </a:r>
            <a:r>
              <a:rPr lang="en-US" sz="1200" dirty="0">
                <a:solidFill>
                  <a:schemeClr val="tx1">
                    <a:lumMod val="50000"/>
                  </a:schemeClr>
                </a:solidFill>
              </a:rPr>
              <a:t> Creek Flow Stations, fuel gas consumption is currently being estimated using a tool. </a:t>
            </a:r>
          </a:p>
          <a:p>
            <a:pPr>
              <a:lnSpc>
                <a:spcPct val="140000"/>
              </a:lnSpc>
              <a:buClr>
                <a:schemeClr val="accent2"/>
              </a:buClr>
              <a:buSzPct val="85000"/>
            </a:pPr>
            <a:r>
              <a:rPr lang="en-US" sz="1200" dirty="0">
                <a:solidFill>
                  <a:schemeClr val="tx1">
                    <a:lumMod val="50000"/>
                  </a:schemeClr>
                </a:solidFill>
              </a:rPr>
              <a:t>There is need to install fuel gas meters in both stations as this is now a directive from DPR as stated in the new DPR “Procedure guide for the determination of the quantity and quality of petroleum and petroleum products in nigeria” section 1.3.3. It states that class 3 meters should be installed for fuel gas measurement with uncertainty limit of ± 2 % of standard volume and DPR involvement will be as in class 2 meters (i.e., validated/proved with DPR representative present at least fortnightly)</a:t>
            </a:r>
          </a:p>
          <a:p>
            <a:pPr>
              <a:lnSpc>
                <a:spcPct val="140000"/>
              </a:lnSpc>
              <a:buClr>
                <a:schemeClr val="accent2"/>
              </a:buClr>
              <a:buSzPct val="85000"/>
            </a:pPr>
            <a:r>
              <a:rPr lang="en-US" sz="1200" dirty="0">
                <a:solidFill>
                  <a:schemeClr val="tx1">
                    <a:lumMod val="50000"/>
                  </a:schemeClr>
                </a:solidFill>
              </a:rPr>
              <a:t>Also, this has been picked up by GHG auditors and they want to know how we are going to address this issue to comply with regulator’s directive and reduce the uncertainty of our GHG reported volume. </a:t>
            </a:r>
          </a:p>
          <a:p>
            <a:pPr>
              <a:lnSpc>
                <a:spcPct val="140000"/>
              </a:lnSpc>
              <a:buClr>
                <a:schemeClr val="accent2"/>
              </a:buClr>
              <a:buSzPct val="85000"/>
            </a:pPr>
            <a:r>
              <a:rPr lang="en-US" sz="1200" dirty="0">
                <a:solidFill>
                  <a:schemeClr val="tx1">
                    <a:lumMod val="50000"/>
                  </a:schemeClr>
                </a:solidFill>
              </a:rPr>
              <a:t>DBUC FS total estimated fuel gas volume: 45Mscf/d</a:t>
            </a:r>
          </a:p>
          <a:p>
            <a:pPr>
              <a:lnSpc>
                <a:spcPct val="140000"/>
              </a:lnSpc>
              <a:buClr>
                <a:schemeClr val="accent2"/>
              </a:buClr>
              <a:buSzPct val="85000"/>
            </a:pPr>
            <a:r>
              <a:rPr lang="en-US" sz="1200" dirty="0">
                <a:solidFill>
                  <a:schemeClr val="tx1">
                    <a:lumMod val="50000"/>
                  </a:schemeClr>
                </a:solidFill>
              </a:rPr>
              <a:t>NUNR FS total estimated fuel gas volume: 250Mscf/d</a:t>
            </a:r>
          </a:p>
          <a:p>
            <a:pPr>
              <a:lnSpc>
                <a:spcPct val="140000"/>
              </a:lnSpc>
              <a:buClr>
                <a:schemeClr val="accent2"/>
              </a:buClr>
              <a:buSzPct val="85000"/>
            </a:pPr>
            <a:endParaRPr lang="en-US" sz="1200" dirty="0">
              <a:solidFill>
                <a:schemeClr val="tx1">
                  <a:lumMod val="50000"/>
                </a:schemeClr>
              </a:solidFill>
            </a:endParaRPr>
          </a:p>
          <a:p>
            <a:pPr>
              <a:lnSpc>
                <a:spcPct val="140000"/>
              </a:lnSpc>
              <a:buClr>
                <a:schemeClr val="accent2"/>
              </a:buClr>
              <a:buSzPct val="85000"/>
            </a:pPr>
            <a:endParaRPr lang="en-US" sz="1200" dirty="0">
              <a:solidFill>
                <a:schemeClr val="tx1">
                  <a:lumMod val="50000"/>
                </a:schemeClr>
              </a:solidFill>
            </a:endParaRPr>
          </a:p>
        </p:txBody>
      </p:sp>
      <p:sp>
        <p:nvSpPr>
          <p:cNvPr id="15" name="Content Placeholder 2"/>
          <p:cNvSpPr txBox="1">
            <a:spLocks/>
          </p:cNvSpPr>
          <p:nvPr/>
        </p:nvSpPr>
        <p:spPr bwMode="auto">
          <a:xfrm>
            <a:off x="9123110" y="3109251"/>
            <a:ext cx="2808328" cy="329312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2000" kern="1200" baseline="0">
                <a:solidFill>
                  <a:schemeClr val="tx1"/>
                </a:solidFill>
                <a:latin typeface="+mn-lt"/>
                <a:ea typeface="+mn-ea"/>
                <a:cs typeface="+mn-cs"/>
              </a:defRPr>
            </a:lvl1pPr>
            <a:lvl2pPr marL="277200" indent="-277200" algn="l" defTabSz="357708" rtl="0" eaLnBrk="1" latinLnBrk="0" hangingPunct="1">
              <a:lnSpc>
                <a:spcPct val="140000"/>
              </a:lnSpc>
              <a:spcBef>
                <a:spcPts val="0"/>
              </a:spcBef>
              <a:spcAft>
                <a:spcPts val="0"/>
              </a:spcAft>
              <a:buClr>
                <a:schemeClr val="accent2"/>
              </a:buClr>
              <a:buSzPct val="85000"/>
              <a:buFont typeface="Wingdings" pitchFamily="2" charset="2"/>
              <a:buChar char="n"/>
              <a:defRPr sz="2000" b="0" kern="1200">
                <a:solidFill>
                  <a:schemeClr val="tx1"/>
                </a:solidFill>
                <a:latin typeface="+mn-lt"/>
                <a:ea typeface="+mn-ea"/>
                <a:cs typeface="+mn-cs"/>
              </a:defRPr>
            </a:lvl2pPr>
            <a:lvl3pPr marL="522000" indent="-252000" algn="l" defTabSz="357708" rtl="0" eaLnBrk="1" latinLnBrk="0" hangingPunct="1">
              <a:lnSpc>
                <a:spcPct val="140000"/>
              </a:lnSpc>
              <a:spcBef>
                <a:spcPts val="0"/>
              </a:spcBef>
              <a:spcAft>
                <a:spcPts val="0"/>
              </a:spcAft>
              <a:buClr>
                <a:schemeClr val="tx1"/>
              </a:buClr>
              <a:buSzPct val="75000"/>
              <a:buFont typeface="Wingdings" pitchFamily="2" charset="2"/>
              <a:buChar char=""/>
              <a:defRPr sz="2000" b="0" kern="1200">
                <a:solidFill>
                  <a:schemeClr val="tx1"/>
                </a:solidFill>
                <a:latin typeface="+mn-lt"/>
                <a:ea typeface="+mn-ea"/>
                <a:cs typeface="+mn-cs"/>
              </a:defRPr>
            </a:lvl3pPr>
            <a:lvl4pPr marL="755650" indent="-241300" algn="l" defTabSz="357708" rtl="0" eaLnBrk="1" latinLnBrk="0" hangingPunct="1">
              <a:lnSpc>
                <a:spcPct val="140000"/>
              </a:lnSpc>
              <a:spcBef>
                <a:spcPts val="0"/>
              </a:spcBef>
              <a:spcAft>
                <a:spcPts val="0"/>
              </a:spcAft>
              <a:buClr>
                <a:schemeClr val="tx1"/>
              </a:buClr>
              <a:buSzPct val="75000"/>
              <a:buFont typeface="Wingdings" pitchFamily="2" charset="2"/>
              <a:buChar char=""/>
              <a:defRPr sz="2000" b="0" kern="1200" baseline="0">
                <a:solidFill>
                  <a:schemeClr val="tx1"/>
                </a:solidFill>
                <a:latin typeface="+mn-lt"/>
                <a:ea typeface="+mn-ea"/>
                <a:cs typeface="+mn-cs"/>
              </a:defRPr>
            </a:lvl4pPr>
            <a:lvl5pPr marL="965200" indent="-212725" algn="l" defTabSz="357708" rtl="0" eaLnBrk="1" latinLnBrk="0" hangingPunct="1">
              <a:lnSpc>
                <a:spcPct val="140000"/>
              </a:lnSpc>
              <a:spcBef>
                <a:spcPts val="0"/>
              </a:spcBef>
              <a:spcAft>
                <a:spcPts val="0"/>
              </a:spcAft>
              <a:buClr>
                <a:schemeClr val="tx1"/>
              </a:buClr>
              <a:buSzPct val="75000"/>
              <a:buFont typeface="Wingdings" pitchFamily="2" charset="2"/>
              <a:buChar char=""/>
              <a:defRPr sz="1800" kern="1200">
                <a:solidFill>
                  <a:schemeClr val="tx1"/>
                </a:solidFill>
                <a:latin typeface="+mn-lt"/>
                <a:ea typeface="+mn-ea"/>
                <a:cs typeface="+mn-cs"/>
              </a:defRPr>
            </a:lvl5pPr>
            <a:lvl6pPr marL="1146175" indent="-180975" algn="l" defTabSz="357708" rtl="0" eaLnBrk="1" latinLnBrk="0" hangingPunct="1">
              <a:lnSpc>
                <a:spcPct val="140000"/>
              </a:lnSpc>
              <a:spcBef>
                <a:spcPts val="0"/>
              </a:spcBef>
              <a:spcAft>
                <a:spcPts val="0"/>
              </a:spcAft>
              <a:buClr>
                <a:schemeClr val="tx1"/>
              </a:buClr>
              <a:buSzPct val="75000"/>
              <a:buFont typeface="Wingdings" pitchFamily="2" charset="2"/>
              <a:buChar char=""/>
              <a:defRPr sz="1400" kern="1200" baseline="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defTabSz="1219170"/>
            <a:r>
              <a:rPr lang="en-US" sz="1100" b="1" u="sng" dirty="0">
                <a:solidFill>
                  <a:schemeClr val="tx1">
                    <a:lumMod val="50000"/>
                  </a:schemeClr>
                </a:solidFill>
              </a:rPr>
              <a:t>Critical Success Factors</a:t>
            </a:r>
            <a:endParaRPr lang="en-US" sz="1800" dirty="0"/>
          </a:p>
          <a:p>
            <a:pPr marL="171450" indent="-171450" defTabSz="1219170">
              <a:buFont typeface="Arial" panose="020B0604020202020204" pitchFamily="34" charset="0"/>
              <a:buChar char="•"/>
            </a:pPr>
            <a:r>
              <a:rPr lang="en-US" sz="1100" dirty="0" err="1">
                <a:solidFill>
                  <a:schemeClr val="tx1">
                    <a:lumMod val="50000"/>
                  </a:schemeClr>
                </a:solidFill>
              </a:rPr>
              <a:t>DbuC</a:t>
            </a:r>
            <a:r>
              <a:rPr lang="en-US" sz="1100" dirty="0">
                <a:solidFill>
                  <a:schemeClr val="tx1">
                    <a:lumMod val="50000"/>
                  </a:schemeClr>
                </a:solidFill>
              </a:rPr>
              <a:t> Shutdown in July/Q3 2021</a:t>
            </a:r>
          </a:p>
          <a:p>
            <a:pPr marL="171450" indent="-171450" defTabSz="1219170">
              <a:buFont typeface="Arial" panose="020B0604020202020204" pitchFamily="34" charset="0"/>
              <a:buChar char="•"/>
            </a:pPr>
            <a:r>
              <a:rPr lang="en-US" sz="1100" dirty="0" err="1">
                <a:solidFill>
                  <a:schemeClr val="tx1">
                    <a:lumMod val="50000"/>
                  </a:schemeClr>
                </a:solidFill>
              </a:rPr>
              <a:t>NunR</a:t>
            </a:r>
            <a:r>
              <a:rPr lang="en-US" sz="1100" dirty="0">
                <a:solidFill>
                  <a:schemeClr val="tx1">
                    <a:lumMod val="50000"/>
                  </a:schemeClr>
                </a:solidFill>
              </a:rPr>
              <a:t> Shutdown Q3 2021</a:t>
            </a:r>
          </a:p>
          <a:p>
            <a:pPr marL="171450" indent="-171450" defTabSz="1219170">
              <a:buFont typeface="Arial" panose="020B0604020202020204" pitchFamily="34" charset="0"/>
              <a:buChar char="•"/>
            </a:pPr>
            <a:r>
              <a:rPr lang="en-US" sz="1100" dirty="0">
                <a:solidFill>
                  <a:schemeClr val="tx1">
                    <a:lumMod val="50000"/>
                  </a:schemeClr>
                </a:solidFill>
              </a:rPr>
              <a:t>Asset Engineering budget availability</a:t>
            </a:r>
          </a:p>
          <a:p>
            <a:pPr marL="171450" indent="-171450" defTabSz="1219170">
              <a:buFont typeface="Arial" panose="020B0604020202020204" pitchFamily="34" charset="0"/>
              <a:buChar char="•"/>
            </a:pPr>
            <a:r>
              <a:rPr lang="en-US" sz="1100" dirty="0">
                <a:solidFill>
                  <a:schemeClr val="tx1">
                    <a:lumMod val="50000"/>
                  </a:schemeClr>
                </a:solidFill>
              </a:rPr>
              <a:t>Material availability/lead time and early mobilization of execution crew to site</a:t>
            </a:r>
          </a:p>
          <a:p>
            <a:pPr defTabSz="1219170"/>
            <a:endParaRPr lang="en-US" sz="1100" dirty="0">
              <a:solidFill>
                <a:schemeClr val="tx1">
                  <a:lumMod val="50000"/>
                </a:schemeClr>
              </a:solidFill>
            </a:endParaRPr>
          </a:p>
          <a:p>
            <a:pPr algn="ctr" defTabSz="1219170"/>
            <a:r>
              <a:rPr lang="en-US" sz="1100" b="1" u="sng" dirty="0">
                <a:solidFill>
                  <a:schemeClr val="tx1">
                    <a:lumMod val="50000"/>
                  </a:schemeClr>
                </a:solidFill>
              </a:rPr>
              <a:t>Project Sponsor</a:t>
            </a:r>
            <a:endParaRPr lang="en-US" sz="1100" dirty="0"/>
          </a:p>
          <a:p>
            <a:pPr marL="171450" indent="-171450" defTabSz="1219170">
              <a:buFont typeface="Arial" panose="020B0604020202020204" pitchFamily="34" charset="0"/>
              <a:buChar char="•"/>
            </a:pPr>
            <a:r>
              <a:rPr lang="en-US" sz="1100" dirty="0">
                <a:solidFill>
                  <a:schemeClr val="tx1">
                    <a:lumMod val="50000"/>
                  </a:schemeClr>
                </a:solidFill>
              </a:rPr>
              <a:t>NUNR/DBUC PUM</a:t>
            </a:r>
            <a:endParaRPr lang="en-US" sz="1200" dirty="0">
              <a:solidFill>
                <a:schemeClr val="tx1">
                  <a:lumMod val="50000"/>
                </a:schemeClr>
              </a:solidFill>
            </a:endParaRPr>
          </a:p>
        </p:txBody>
      </p:sp>
      <p:sp>
        <p:nvSpPr>
          <p:cNvPr id="14" name="Content Placeholder 2">
            <a:extLst>
              <a:ext uri="{FF2B5EF4-FFF2-40B4-BE49-F238E27FC236}">
                <a16:creationId xmlns:a16="http://schemas.microsoft.com/office/drawing/2014/main" id="{81C80268-6922-466E-A0C2-0D4F62BACC5F}"/>
              </a:ext>
            </a:extLst>
          </p:cNvPr>
          <p:cNvSpPr txBox="1">
            <a:spLocks/>
          </p:cNvSpPr>
          <p:nvPr/>
        </p:nvSpPr>
        <p:spPr bwMode="auto">
          <a:xfrm>
            <a:off x="3225062" y="3109251"/>
            <a:ext cx="5718397" cy="329312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2000" kern="1200" baseline="0">
                <a:solidFill>
                  <a:schemeClr val="tx1"/>
                </a:solidFill>
                <a:latin typeface="+mn-lt"/>
                <a:ea typeface="+mn-ea"/>
                <a:cs typeface="+mn-cs"/>
              </a:defRPr>
            </a:lvl1pPr>
            <a:lvl2pPr marL="277200" indent="-277200" algn="l" defTabSz="357708" rtl="0" eaLnBrk="1" latinLnBrk="0" hangingPunct="1">
              <a:lnSpc>
                <a:spcPct val="140000"/>
              </a:lnSpc>
              <a:spcBef>
                <a:spcPts val="0"/>
              </a:spcBef>
              <a:spcAft>
                <a:spcPts val="0"/>
              </a:spcAft>
              <a:buClr>
                <a:schemeClr val="accent2"/>
              </a:buClr>
              <a:buSzPct val="85000"/>
              <a:buFont typeface="Wingdings" pitchFamily="2" charset="2"/>
              <a:buChar char="n"/>
              <a:defRPr sz="2000" b="0" kern="1200">
                <a:solidFill>
                  <a:schemeClr val="tx1"/>
                </a:solidFill>
                <a:latin typeface="+mn-lt"/>
                <a:ea typeface="+mn-ea"/>
                <a:cs typeface="+mn-cs"/>
              </a:defRPr>
            </a:lvl2pPr>
            <a:lvl3pPr marL="522000" indent="-252000" algn="l" defTabSz="357708" rtl="0" eaLnBrk="1" latinLnBrk="0" hangingPunct="1">
              <a:lnSpc>
                <a:spcPct val="140000"/>
              </a:lnSpc>
              <a:spcBef>
                <a:spcPts val="0"/>
              </a:spcBef>
              <a:spcAft>
                <a:spcPts val="0"/>
              </a:spcAft>
              <a:buClr>
                <a:schemeClr val="tx1"/>
              </a:buClr>
              <a:buSzPct val="75000"/>
              <a:buFont typeface="Wingdings" pitchFamily="2" charset="2"/>
              <a:buChar char=""/>
              <a:defRPr sz="2000" b="0" kern="1200">
                <a:solidFill>
                  <a:schemeClr val="tx1"/>
                </a:solidFill>
                <a:latin typeface="+mn-lt"/>
                <a:ea typeface="+mn-ea"/>
                <a:cs typeface="+mn-cs"/>
              </a:defRPr>
            </a:lvl3pPr>
            <a:lvl4pPr marL="755650" indent="-241300" algn="l" defTabSz="357708" rtl="0" eaLnBrk="1" latinLnBrk="0" hangingPunct="1">
              <a:lnSpc>
                <a:spcPct val="140000"/>
              </a:lnSpc>
              <a:spcBef>
                <a:spcPts val="0"/>
              </a:spcBef>
              <a:spcAft>
                <a:spcPts val="0"/>
              </a:spcAft>
              <a:buClr>
                <a:schemeClr val="tx1"/>
              </a:buClr>
              <a:buSzPct val="75000"/>
              <a:buFont typeface="Wingdings" pitchFamily="2" charset="2"/>
              <a:buChar char=""/>
              <a:defRPr sz="2000" b="0" kern="1200" baseline="0">
                <a:solidFill>
                  <a:schemeClr val="tx1"/>
                </a:solidFill>
                <a:latin typeface="+mn-lt"/>
                <a:ea typeface="+mn-ea"/>
                <a:cs typeface="+mn-cs"/>
              </a:defRPr>
            </a:lvl4pPr>
            <a:lvl5pPr marL="965200" indent="-212725" algn="l" defTabSz="357708" rtl="0" eaLnBrk="1" latinLnBrk="0" hangingPunct="1">
              <a:lnSpc>
                <a:spcPct val="140000"/>
              </a:lnSpc>
              <a:spcBef>
                <a:spcPts val="0"/>
              </a:spcBef>
              <a:spcAft>
                <a:spcPts val="0"/>
              </a:spcAft>
              <a:buClr>
                <a:schemeClr val="tx1"/>
              </a:buClr>
              <a:buSzPct val="75000"/>
              <a:buFont typeface="Wingdings" pitchFamily="2" charset="2"/>
              <a:buChar char=""/>
              <a:defRPr sz="1800" kern="1200">
                <a:solidFill>
                  <a:schemeClr val="tx1"/>
                </a:solidFill>
                <a:latin typeface="+mn-lt"/>
                <a:ea typeface="+mn-ea"/>
                <a:cs typeface="+mn-cs"/>
              </a:defRPr>
            </a:lvl5pPr>
            <a:lvl6pPr marL="1146175" indent="-180975" algn="l" defTabSz="357708" rtl="0" eaLnBrk="1" latinLnBrk="0" hangingPunct="1">
              <a:lnSpc>
                <a:spcPct val="140000"/>
              </a:lnSpc>
              <a:spcBef>
                <a:spcPts val="0"/>
              </a:spcBef>
              <a:spcAft>
                <a:spcPts val="0"/>
              </a:spcAft>
              <a:buClr>
                <a:schemeClr val="tx1"/>
              </a:buClr>
              <a:buSzPct val="75000"/>
              <a:buFont typeface="Wingdings" pitchFamily="2" charset="2"/>
              <a:buChar char=""/>
              <a:defRPr sz="1400" kern="1200" baseline="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defTabSz="1219170"/>
            <a:r>
              <a:rPr lang="en-US" sz="1100" b="1" u="sng" dirty="0">
                <a:solidFill>
                  <a:schemeClr val="tx1">
                    <a:lumMod val="50000"/>
                  </a:schemeClr>
                </a:solidFill>
              </a:rPr>
              <a:t>Projects and Actions</a:t>
            </a:r>
          </a:p>
          <a:p>
            <a:pPr marL="171450" indent="-171450" defTabSz="1219170">
              <a:buFont typeface="Arial" panose="020B0604020202020204" pitchFamily="34" charset="0"/>
              <a:buChar char="•"/>
            </a:pPr>
            <a:r>
              <a:rPr lang="en-US" sz="1100" b="1" dirty="0">
                <a:solidFill>
                  <a:schemeClr val="tx1">
                    <a:lumMod val="50000"/>
                  </a:schemeClr>
                </a:solidFill>
              </a:rPr>
              <a:t>L1: 10.02.21: </a:t>
            </a:r>
            <a:r>
              <a:rPr lang="en-US" sz="1100" dirty="0">
                <a:solidFill>
                  <a:schemeClr val="tx1">
                    <a:lumMod val="50000"/>
                  </a:schemeClr>
                </a:solidFill>
              </a:rPr>
              <a:t>Determine Scope (type of meter and modification required)</a:t>
            </a:r>
          </a:p>
          <a:p>
            <a:pPr defTabSz="1219170"/>
            <a:endParaRPr lang="en-US" sz="1100" dirty="0">
              <a:solidFill>
                <a:schemeClr val="tx1">
                  <a:lumMod val="50000"/>
                </a:schemeClr>
              </a:solidFill>
            </a:endParaRPr>
          </a:p>
          <a:p>
            <a:pPr marL="171450" indent="-171450" defTabSz="1219170">
              <a:buFont typeface="Arial" panose="020B0604020202020204" pitchFamily="34" charset="0"/>
              <a:buChar char="•"/>
            </a:pPr>
            <a:r>
              <a:rPr lang="en-US" sz="1100" b="1" dirty="0">
                <a:solidFill>
                  <a:schemeClr val="tx1">
                    <a:lumMod val="50000"/>
                  </a:schemeClr>
                </a:solidFill>
              </a:rPr>
              <a:t>L2: 30.04.21:  </a:t>
            </a:r>
            <a:r>
              <a:rPr lang="en-US" sz="1100" dirty="0">
                <a:solidFill>
                  <a:schemeClr val="tx1">
                    <a:lumMod val="50000"/>
                  </a:schemeClr>
                </a:solidFill>
              </a:rPr>
              <a:t>Secure CCMP approval for change and Engineering Design (PEFS, BOM etc.)</a:t>
            </a:r>
          </a:p>
          <a:p>
            <a:pPr defTabSz="1219170"/>
            <a:endParaRPr lang="en-US" sz="1100" dirty="0">
              <a:solidFill>
                <a:schemeClr val="tx1">
                  <a:lumMod val="50000"/>
                </a:schemeClr>
              </a:solidFill>
            </a:endParaRPr>
          </a:p>
          <a:p>
            <a:pPr marL="171450" indent="-171450" defTabSz="1219170">
              <a:buFont typeface="Arial" panose="020B0604020202020204" pitchFamily="34" charset="0"/>
              <a:buChar char="•"/>
            </a:pPr>
            <a:r>
              <a:rPr lang="en-US" sz="1100" b="1" dirty="0">
                <a:solidFill>
                  <a:schemeClr val="tx1">
                    <a:lumMod val="50000"/>
                  </a:schemeClr>
                </a:solidFill>
              </a:rPr>
              <a:t>L3: 30.10.21: </a:t>
            </a:r>
            <a:r>
              <a:rPr lang="en-US" sz="1100" dirty="0">
                <a:solidFill>
                  <a:schemeClr val="tx1">
                    <a:lumMod val="50000"/>
                  </a:schemeClr>
                </a:solidFill>
              </a:rPr>
              <a:t>Source, Order and Deliver materials to site </a:t>
            </a:r>
          </a:p>
          <a:p>
            <a:pPr defTabSz="1219170"/>
            <a:endParaRPr lang="en-US" sz="1100" dirty="0">
              <a:solidFill>
                <a:schemeClr val="tx1">
                  <a:lumMod val="50000"/>
                </a:schemeClr>
              </a:solidFill>
            </a:endParaRPr>
          </a:p>
          <a:p>
            <a:pPr marL="171450" indent="-171450" defTabSz="1219170">
              <a:lnSpc>
                <a:spcPct val="150000"/>
              </a:lnSpc>
              <a:buFont typeface="Arial" panose="020B0604020202020204" pitchFamily="34" charset="0"/>
              <a:buChar char="•"/>
            </a:pPr>
            <a:r>
              <a:rPr lang="en-US" sz="1100" b="1" dirty="0">
                <a:solidFill>
                  <a:schemeClr val="tx1">
                    <a:lumMod val="50000"/>
                  </a:schemeClr>
                </a:solidFill>
              </a:rPr>
              <a:t>L4: 15.12.21: </a:t>
            </a:r>
            <a:r>
              <a:rPr lang="en-US" sz="1100" dirty="0">
                <a:solidFill>
                  <a:schemeClr val="tx1">
                    <a:lumMod val="50000"/>
                  </a:schemeClr>
                </a:solidFill>
              </a:rPr>
              <a:t>Implement Project Execution</a:t>
            </a:r>
          </a:p>
          <a:p>
            <a:pPr defTabSz="1219170">
              <a:lnSpc>
                <a:spcPct val="150000"/>
              </a:lnSpc>
            </a:pPr>
            <a:endParaRPr lang="en-US" sz="1100" dirty="0">
              <a:solidFill>
                <a:schemeClr val="tx1">
                  <a:lumMod val="50000"/>
                </a:schemeClr>
              </a:solidFill>
            </a:endParaRPr>
          </a:p>
          <a:p>
            <a:pPr marL="171450" indent="-171450" defTabSz="1219170">
              <a:lnSpc>
                <a:spcPct val="150000"/>
              </a:lnSpc>
              <a:buFont typeface="Arial" panose="020B0604020202020204" pitchFamily="34" charset="0"/>
              <a:buChar char="•"/>
            </a:pPr>
            <a:r>
              <a:rPr lang="en-US" sz="1100" b="1" dirty="0">
                <a:solidFill>
                  <a:schemeClr val="tx1">
                    <a:lumMod val="50000"/>
                  </a:schemeClr>
                </a:solidFill>
              </a:rPr>
              <a:t>L5: 30.12.21: </a:t>
            </a:r>
            <a:r>
              <a:rPr lang="en-US" sz="1100" dirty="0">
                <a:solidFill>
                  <a:schemeClr val="tx1">
                    <a:lumMod val="50000"/>
                  </a:schemeClr>
                </a:solidFill>
              </a:rPr>
              <a:t>Lookback and close-out</a:t>
            </a:r>
          </a:p>
          <a:p>
            <a:pPr defTabSz="1219170">
              <a:lnSpc>
                <a:spcPct val="150000"/>
              </a:lnSpc>
            </a:pPr>
            <a:r>
              <a:rPr lang="en-US" sz="1800" dirty="0"/>
              <a:t>					</a:t>
            </a:r>
          </a:p>
        </p:txBody>
      </p:sp>
    </p:spTree>
    <p:extLst>
      <p:ext uri="{BB962C8B-B14F-4D97-AF65-F5344CB8AC3E}">
        <p14:creationId xmlns:p14="http://schemas.microsoft.com/office/powerpoint/2010/main" val="86004554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theme/theme1.xml><?xml version="1.0" encoding="utf-8"?>
<a:theme xmlns:a="http://schemas.openxmlformats.org/drawingml/2006/main" name="Shell WizKit V3_Template_Widescreen_07june2016">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Theme Fonts">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lgn="ctr">
          <a:noFill/>
          <a:miter lim="800000"/>
          <a:headEnd/>
          <a:tailEnd/>
        </a:ln>
      </a:spPr>
      <a:bodyPr vert="horz" wrap="square" lIns="0" tIns="0" rIns="0" bIns="0" numCol="1" anchor="t" anchorCtr="0" compatLnSpc="1">
        <a:prstTxWarp prst="textNoShape">
          <a:avLst/>
        </a:prstTxWarp>
      </a:bodyPr>
      <a:lstStyle>
        <a:defPPr>
          <a:defRPr smtClean="0"/>
        </a:defPPr>
      </a:lstStyle>
    </a:txDef>
  </a:objectDefaults>
  <a:extraClrSchemeLst/>
  <a:custClrLst>
    <a:custClr name="Shell-yellow">
      <a:srgbClr val="FBCE07"/>
    </a:custClr>
    <a:custClr name="Shell-yellow-60%">
      <a:srgbClr val="FDE26A"/>
    </a:custClr>
    <a:custClr name="Shell-yellow-40%">
      <a:srgbClr val="FDEB9C"/>
    </a:custClr>
    <a:custClr name="Shell-yellow-20%">
      <a:srgbClr val="FEF5CD"/>
    </a:custClr>
    <a:custClr name="Shell-yellow-20%">
      <a:srgbClr val="FEF5CD"/>
    </a:custClr>
    <a:custClr name="Shell-red">
      <a:srgbClr val="DD1D21"/>
    </a:custClr>
    <a:custClr name="Shell-red-60%">
      <a:srgbClr val="EB777A"/>
    </a:custClr>
    <a:custClr name="Shell-red-40%">
      <a:srgbClr val="F1A5A6"/>
    </a:custClr>
    <a:custClr name="Shell-red-20%">
      <a:srgbClr val="F8D2D3"/>
    </a:custClr>
    <a:custClr name="Shell-white">
      <a:srgbClr val="FFFFFF"/>
    </a:custClr>
    <a:custClr name="Shell-black">
      <a:srgbClr val="000000"/>
    </a:custClr>
    <a:custClr name="Shell-very dark grey">
      <a:srgbClr val="404040"/>
    </a:custClr>
    <a:custClr name="Shell-dark grey">
      <a:srgbClr val="595959"/>
    </a:custClr>
    <a:custClr name="Shell-mid grey">
      <a:srgbClr val="7F7F7F"/>
    </a:custClr>
    <a:custClr name="Shell-light grey">
      <a:srgbClr val="A6A6A6"/>
    </a:custClr>
    <a:custClr name="Shell-pale grey">
      <a:srgbClr val="D9D9D9"/>
    </a:custClr>
    <a:custClr name="Shell-very pale grey">
      <a:srgbClr val="F7F7F7"/>
    </a:custClr>
    <a:custClr name="Shell-dark blue">
      <a:srgbClr val="003C88"/>
    </a:custClr>
    <a:custClr name="Shell-dark blue-60%">
      <a:srgbClr val="668AB8"/>
    </a:custClr>
    <a:custClr name="Shell-dark blue-40%">
      <a:srgbClr val="99B1CF"/>
    </a:custClr>
    <a:custClr name="Shell-dark blue-20%">
      <a:srgbClr val="CCD8E7"/>
    </a:custClr>
    <a:custClr name="Shell-mid blue">
      <a:srgbClr val="009EB4"/>
    </a:custClr>
    <a:custClr name="Shell-mid blue-60%">
      <a:srgbClr val="66C5D2"/>
    </a:custClr>
    <a:custClr name="Shell-mid blue-40%">
      <a:srgbClr val="99D8E1"/>
    </a:custClr>
    <a:custClr name="Shell-mid blue-20%">
      <a:srgbClr val="CCECF0"/>
    </a:custClr>
    <a:custClr name="Shell-light blue">
      <a:srgbClr val="89CFDC"/>
    </a:custClr>
    <a:custClr name="Shell-light blue-60%">
      <a:srgbClr val="B8E2EA"/>
    </a:custClr>
    <a:custClr name="Shell-light blue-40%">
      <a:srgbClr val="D0ECF1"/>
    </a:custClr>
    <a:custClr name="Shell-light blue-20%">
      <a:srgbClr val="E7F5F8"/>
    </a:custClr>
    <a:custClr name="Shell-light green">
      <a:srgbClr val="BED50F"/>
    </a:custClr>
    <a:custClr name="Shell-light green-60%">
      <a:srgbClr val="D8E66F"/>
    </a:custClr>
    <a:custClr name="Shell-light green-40%">
      <a:srgbClr val="E5EE9F"/>
    </a:custClr>
    <a:custClr name="Shell-light green-20%">
      <a:srgbClr val="F2F7CF"/>
    </a:custClr>
    <a:custClr name="Shell-dark green">
      <a:srgbClr val="008443"/>
    </a:custClr>
    <a:custClr name="Shell-dark green-60%">
      <a:srgbClr val="66B58E"/>
    </a:custClr>
    <a:custClr name="Shell-dark green-40%">
      <a:srgbClr val="99CEB4"/>
    </a:custClr>
    <a:custClr name="Shell-dark green-20%">
      <a:srgbClr val="CCE6D9"/>
    </a:custClr>
    <a:custClr name="Shell-purple">
      <a:srgbClr val="641964"/>
    </a:custClr>
    <a:custClr name="Shell-purple-60%">
      <a:srgbClr val="A275A2"/>
    </a:custClr>
    <a:custClr name="Shell-purple-40%">
      <a:srgbClr val="C1A3C1"/>
    </a:custClr>
    <a:custClr name="Shell-purple-20%">
      <a:srgbClr val="E0D1E0"/>
    </a:custClr>
    <a:custClr name="Shell-lilac">
      <a:srgbClr val="BA95BE"/>
    </a:custClr>
    <a:custClr name="Shell-lilac-60%">
      <a:srgbClr val="D6BFD8"/>
    </a:custClr>
    <a:custClr name="Shell-lilac-40%">
      <a:srgbClr val="E3D5E5"/>
    </a:custClr>
    <a:custClr name="Shell-orange">
      <a:srgbClr val="EB8705"/>
    </a:custClr>
    <a:custClr name="Shell-orange-60%">
      <a:srgbClr val="F3B769"/>
    </a:custClr>
    <a:custClr name="Shell-orange-40%">
      <a:srgbClr val="F7CF9B"/>
    </a:custClr>
    <a:custClr name="Shell-brown">
      <a:srgbClr val="743410"/>
    </a:custClr>
    <a:custClr name="Shell-brown-60%">
      <a:srgbClr val="AC8570"/>
    </a:custClr>
    <a:custClr name="Shell-brown-40%">
      <a:srgbClr val="C7AE9F"/>
    </a:custClr>
    <a:custClr name="Shell-sand">
      <a:srgbClr val="FFEAC2"/>
    </a:custClr>
  </a:custClrLst>
  <a:extLst>
    <a:ext uri="{05A4C25C-085E-4340-85A3-A5531E510DB2}">
      <thm15:themeFamily xmlns:thm15="http://schemas.microsoft.com/office/thememl/2012/main" name="Shell Template - Widescreen - V25.potx" id="{5E22847D-5CBF-4CA8-8CE3-232DAB546EA5}" vid="{4B24E3B9-20E2-4138-8309-8028B113B2B8}"/>
    </a:ext>
  </a:extLst>
</a:theme>
</file>

<file path=ppt/theme/theme2.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p:Policy xmlns:p="office.server.policy" id="" local="true">
  <p:Name>Shell Document Base</p:Name>
  <p:Description/>
  <p:Statement/>
  <p:PolicyItems/>
</p:Policy>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Receiver>
    <Name>Microsoft.Office.RecordsManagement.PolicyFeatures.ExpirationEventReceiver</Name>
    <Synchronization>Synchronous</Synchronization>
    <Type>10001</Type>
    <SequenceNumber>101</SequenceNumber>
    <Url/>
    <Assembly>Microsoft.Office.Policy, Version=14.0.0.0,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10002</Type>
    <SequenceNumber>102</SequenceNumber>
    <Url/>
    <Assembly>Microsoft.Office.Policy, Version=14.0.0.0,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10004</Type>
    <SequenceNumber>103</SequenceNumber>
    <Url/>
    <Assembly>Microsoft.Office.Policy, Version=14.0.0.0,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10006</Type>
    <SequenceNumber>104</SequenceNumber>
    <Url/>
    <Assembly>Microsoft.Office.Policy, Version=14.0.0.0,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10009</Type>
    <SequenceNumber>105</SequenceNumber>
    <Url/>
    <Assembly>Microsoft.Office.Policy, Version=14.0.0.0, Culture=neutral, PublicKeyToken=71e9bce111e9429c</Assembly>
    <Class>Microsoft.Office.RecordsManagement.Internal.UpdateExpireDate</Class>
    <Data/>
    <Filter/>
  </Receiver>
</spe:Receivers>
</file>

<file path=customXml/item4.xml><?xml version="1.0" encoding="utf-8"?>
<p:properties xmlns:p="http://schemas.microsoft.com/office/2006/metadata/properties" xmlns:xsi="http://www.w3.org/2001/XMLSchema-instance" xmlns:pc="http://schemas.microsoft.com/office/infopath/2007/PartnerControls">
  <documentManagement>
    <TaxCatchAll xmlns="4569d55d-ab0a-4ebb-9966-2871c9d3c86b">
      <Value>5</Value>
      <Value>11</Value>
      <Value>10</Value>
      <Value>9</Value>
      <Value>8</Value>
      <Value>7</Value>
      <Value>6</Value>
      <Value>175</Value>
      <Value>4</Value>
      <Value>3</Value>
      <Value>2</Value>
      <Value>1</Value>
    </TaxCatchAll>
    <_dlc_DocId xmlns="4569d55d-ab0a-4ebb-9966-2871c9d3c86b">AAAAA8320-531-56</_dlc_DocId>
    <_dlc_DocIdUrl xmlns="4569d55d-ab0a-4ebb-9966-2871c9d3c86b">
      <Url>https://eu001-sp.shell.com/sites/AAAAA8320/S07/_layouts/15/DocIdRedir.aspx?ID=AAAAA8320-531-56</Url>
      <Description>AAAAA8320-531-56</Description>
    </_dlc_DocIdUrl>
    <Shell_x0020_SharePoint_x0020_SAEF_x0020_Collection xmlns="http://schemas.microsoft.com/sharepoint/v3">false</Shell_x0020_SharePoint_x0020_SAEF_x0020_Collection>
    <Shell_x0020_SharePoint_x0020_SAEF_x0020_RecordStatus xmlns="http://schemas.microsoft.com/sharepoint/v3" xsi:nil="true"/>
    <gd7acb725c174ee6b184d60d15597f6a xmlns="562bee5c-c509-42fb-ba2d-09190ee24177">
      <Terms xmlns="http://schemas.microsoft.com/office/infopath/2007/PartnerControls">
        <TermInfo xmlns="http://schemas.microsoft.com/office/infopath/2007/PartnerControls">
          <TermName xmlns="http://schemas.microsoft.com/office/infopath/2007/PartnerControls">Upstream International</TermName>
          <TermId xmlns="http://schemas.microsoft.com/office/infopath/2007/PartnerControls">dabf15d9-4f75-4ed1-b8a1-a0c3e2a85888</TermId>
        </TermInfo>
      </Terms>
    </gd7acb725c174ee6b184d60d15597f6a>
    <dc07035f798748f5ba882d29e2b62c9e xmlns="562bee5c-c509-42fb-ba2d-09190ee24177">
      <Terms xmlns="http://schemas.microsoft.com/office/infopath/2007/PartnerControls">
        <TermInfo xmlns="http://schemas.microsoft.com/office/infopath/2007/PartnerControls">
          <TermName xmlns="http://schemas.microsoft.com/office/infopath/2007/PartnerControls">NETHERLANDS</TermName>
          <TermId xmlns="http://schemas.microsoft.com/office/infopath/2007/PartnerControls">54565ecb-470f-40ea-a584-819150a65a13</TermId>
        </TermInfo>
      </Terms>
    </dc07035f798748f5ba882d29e2b62c9e>
    <IconOverlay xmlns="http://schemas.microsoft.com/sharepoint/v4" xsi:nil="true"/>
    <j34f96ae8e6f4bcabd929698e8369ad6 xmlns="562bee5c-c509-42fb-ba2d-09190ee24177">
      <Terms xmlns="http://schemas.microsoft.com/office/infopath/2007/PartnerControls">
        <TermInfo xmlns="http://schemas.microsoft.com/office/infopath/2007/PartnerControls">
          <TermName xmlns="http://schemas.microsoft.com/office/infopath/2007/PartnerControls">Non-US content - Non Controlled</TermName>
          <TermId xmlns="http://schemas.microsoft.com/office/infopath/2007/PartnerControls">2ac8835e-0587-4096-a6e2-1f68da1e6cb3</TermId>
        </TermInfo>
      </Terms>
    </j34f96ae8e6f4bcabd929698e8369ad6>
    <Shell_x0020_SharePoint_x0020_SAEF_x0020_FilePlanRecordType xmlns="http://schemas.microsoft.com/sharepoint/v3" xsi:nil="true"/>
    <Shell_x0020_SharePoint_x0020_SAEF_x0020_KeepFileLocal xmlns="http://schemas.microsoft.com/sharepoint/v3">false</Shell_x0020_SharePoint_x0020_SAEF_x0020_KeepFileLocal>
    <l66fdc14b4fa46eea88ee2aac7ad2eac xmlns="562bee5c-c509-42fb-ba2d-09190ee24177">
      <Terms xmlns="http://schemas.microsoft.com/office/infopath/2007/PartnerControls">
        <TermInfo xmlns="http://schemas.microsoft.com/office/infopath/2007/PartnerControls">
          <TermName xmlns="http://schemas.microsoft.com/office/infopath/2007/PartnerControls">Data gathering [OE]</TermName>
          <TermId xmlns="http://schemas.microsoft.com/office/infopath/2007/PartnerControls">78b0d743-c4e5-4907-8c99-b2f5cdbcf20f</TermId>
        </TermInfo>
      </Terms>
    </l66fdc14b4fa46eea88ee2aac7ad2eac>
    <h284211f833048b1a5ccec1f0d9b0f7a xmlns="562bee5c-c509-42fb-ba2d-09190ee24177">
      <Terms xmlns="http://schemas.microsoft.com/office/infopath/2007/PartnerControls">
        <TermInfo xmlns="http://schemas.microsoft.com/office/infopath/2007/PartnerControls">
          <TermName xmlns="http://schemas.microsoft.com/office/infopath/2007/PartnerControls">Not Applicable</TermName>
          <TermId xmlns="http://schemas.microsoft.com/office/infopath/2007/PartnerControls">ddce64fb-3cb8-4cd9-8e3d-0fe554247fd1</TermId>
        </TermInfo>
      </Terms>
    </h284211f833048b1a5ccec1f0d9b0f7a>
    <p8984985015b40798918b5a01b45e4b3 xmlns="562bee5c-c509-42fb-ba2d-09190ee24177">
      <Terms xmlns="http://schemas.microsoft.com/office/infopath/2007/PartnerControls">
        <TermInfo xmlns="http://schemas.microsoft.com/office/infopath/2007/PartnerControls">
          <TermName xmlns="http://schemas.microsoft.com/office/infopath/2007/PartnerControls">Global Production Engineering</TermName>
          <TermId xmlns="http://schemas.microsoft.com/office/infopath/2007/PartnerControls">586b4a7a-c0a0-4515-8be9-0a9770b58221</TermId>
        </TermInfo>
      </Terms>
    </p8984985015b40798918b5a01b45e4b3>
    <c47cabfea1bc4e2691b8d95c8ce41647 xmlns="562bee5c-c509-42fb-ba2d-09190ee24177">
      <Terms xmlns="http://schemas.microsoft.com/office/infopath/2007/PartnerControls">
        <TermInfo xmlns="http://schemas.microsoft.com/office/infopath/2007/PartnerControls">
          <TermName xmlns="http://schemas.microsoft.com/office/infopath/2007/PartnerControls">Upstream _ Single File Plan - 22022</TermName>
          <TermId xmlns="http://schemas.microsoft.com/office/infopath/2007/PartnerControls">d3ed65c1-761d-4a84-a678-924ffd6ed182</TermId>
        </TermInfo>
      </Terms>
    </c47cabfea1bc4e2691b8d95c8ce41647>
    <Shell_x0020_SharePoint_x0020_SAEF_x0020_SiteOwner xmlns="http://schemas.microsoft.com/sharepoint/v3">europe\ellen.hall</Shell_x0020_SharePoint_x0020_SAEF_x0020_SiteOwner>
    <Shell_x0020_SharePoint_x0020_SAEF_x0020_TRIMRecordNumber xmlns="http://schemas.microsoft.com/sharepoint/v3" xsi:nil="true"/>
    <ice2f7984e9548f9a31773f854109466 xmlns="562bee5c-c509-42fb-ba2d-09190ee24177">
      <Terms xmlns="http://schemas.microsoft.com/office/infopath/2007/PartnerControls">
        <TermInfo xmlns="http://schemas.microsoft.com/office/infopath/2007/PartnerControls">
          <TermName xmlns="http://schemas.microsoft.com/office/infopath/2007/PartnerControls">Restricted</TermName>
          <TermId xmlns="http://schemas.microsoft.com/office/infopath/2007/PartnerControls">21aa7f98-4035-4019-a764-107acb7269af</TermId>
        </TermInfo>
      </Terms>
    </ice2f7984e9548f9a31773f854109466>
    <l29dd253148e4d109b8c1444f6695d3b xmlns="562bee5c-c509-42fb-ba2d-09190ee24177">
      <Terms xmlns="http://schemas.microsoft.com/office/infopath/2007/PartnerControls">
        <TermInfo xmlns="http://schemas.microsoft.com/office/infopath/2007/PartnerControls">
          <TermName xmlns="http://schemas.microsoft.com/office/infopath/2007/PartnerControls">SIEP</TermName>
          <TermId xmlns="http://schemas.microsoft.com/office/infopath/2007/PartnerControls">ca814f84-fd49-4cca-9dd4-ac559012442b</TermId>
        </TermInfo>
      </Terms>
    </l29dd253148e4d109b8c1444f6695d3b>
    <Shell_x0020_SharePoint_x0020_SAEF_x0020_IsRecord xmlns="http://schemas.microsoft.com/sharepoint/v3" xsi:nil="true"/>
    <Shell_x0020_SharePoint_x0020_SAEF_x0020_SiteCollectionName xmlns="http://schemas.microsoft.com/sharepoint/v3">Global Production Engineering</Shell_x0020_SharePoint_x0020_SAEF_x0020_SiteCollectionName>
    <Shell_x0020_SharePoint_x0020_SAEF_x0020_Owner xmlns="http://schemas.microsoft.com/sharepoint/v3" xsi:nil="true"/>
    <Shell_x0020_SharePoint_x0020_SAEF_x0020_Declarer xmlns="http://schemas.microsoft.com/sharepoint/v3" xsi:nil="true"/>
    <m27a77c6217043dda0efeb6a3870ea75 xmlns="562bee5c-c509-42fb-ba2d-09190ee24177">
      <Terms xmlns="http://schemas.microsoft.com/office/infopath/2007/PartnerControls">
        <TermInfo xmlns="http://schemas.microsoft.com/office/infopath/2007/PartnerControls">
          <TermName xmlns="http://schemas.microsoft.com/office/infopath/2007/PartnerControls">Draft</TermName>
          <TermId xmlns="http://schemas.microsoft.com/office/infopath/2007/PartnerControls">1c86f377-7d91-4c95-bd5b-c18c83fe0aa5</TermId>
        </TermInfo>
      </Terms>
    </m27a77c6217043dda0efeb6a3870ea75>
    <Shell_x0020_SharePoint_x0020_SAEF_x0020_AssetIdentifier xmlns="http://schemas.microsoft.com/sharepoint/v3" xsi:nil="true"/>
    <f7493bb9534844dea7875c9f505950a2 xmlns="562bee5c-c509-42fb-ba2d-09190ee24177">
      <Terms xmlns="http://schemas.microsoft.com/office/infopath/2007/PartnerControls">
        <TermInfo xmlns="http://schemas.microsoft.com/office/infopath/2007/PartnerControls">
          <TermName xmlns="http://schemas.microsoft.com/office/infopath/2007/PartnerControls">Production - Operational Effectiveness</TermName>
          <TermId xmlns="http://schemas.microsoft.com/office/infopath/2007/PartnerControls">9500c6e2-2375-4105-9233-40a592cade69</TermId>
        </TermInfo>
      </Terms>
    </f7493bb9534844dea7875c9f505950a2>
    <a99e316a51584b349a985674ef8a1639 xmlns="562bee5c-c509-42fb-ba2d-09190ee24177">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bd3ad5ee-f0c3-40aa-8cc8-36ef09940af3</TermId>
        </TermInfo>
      </Terms>
    </a99e316a51584b349a985674ef8a1639>
  </documentManagement>
</p:properties>
</file>

<file path=customXml/item5.xml><?xml version="1.0" encoding="utf-8"?>
<ct:contentTypeSchema xmlns:ct="http://schemas.microsoft.com/office/2006/metadata/contentType" xmlns:ma="http://schemas.microsoft.com/office/2006/metadata/properties/metaAttributes" ct:_="" ma:_="" ma:contentTypeName="Shell Document" ma:contentTypeID="0x0101006F0A470EEB1140E7AA14F4CE8A50B54C0001CB1477F4DD432AA86DD56CC3887AF4008D34C64B2CDF834BA69A2A80D2F4FF7B" ma:contentTypeVersion="256" ma:contentTypeDescription="Shell Document is a document that derives it properties from the 'Shell Document Base' content type." ma:contentTypeScope="" ma:versionID="52c074a6b2af0a5664d43c14055c4acb">
  <xsd:schema xmlns:xsd="http://www.w3.org/2001/XMLSchema" xmlns:xs="http://www.w3.org/2001/XMLSchema" xmlns:p="http://schemas.microsoft.com/office/2006/metadata/properties" xmlns:ns1="http://schemas.microsoft.com/sharepoint/v3" xmlns:ns2="4569d55d-ab0a-4ebb-9966-2871c9d3c86b" xmlns:ns4="562bee5c-c509-42fb-ba2d-09190ee24177" xmlns:ns5="http://schemas.microsoft.com/sharepoint/v4" targetNamespace="http://schemas.microsoft.com/office/2006/metadata/properties" ma:root="true" ma:fieldsID="40cc4d9d53e6fe851e9fe185c40af222" ns1:_="" ns2:_="" ns4:_="" ns5:_="">
    <xsd:import namespace="http://schemas.microsoft.com/sharepoint/v3"/>
    <xsd:import namespace="4569d55d-ab0a-4ebb-9966-2871c9d3c86b"/>
    <xsd:import namespace="562bee5c-c509-42fb-ba2d-09190ee24177"/>
    <xsd:import namespace="http://schemas.microsoft.com/sharepoint/v4"/>
    <xsd:element name="properties">
      <xsd:complexType>
        <xsd:sequence>
          <xsd:element name="documentManagement">
            <xsd:complexType>
              <xsd:all>
                <xsd:element ref="ns1:Shell_x0020_SharePoint_x0020_SAEF_x0020_Owner" minOccurs="0"/>
                <xsd:element ref="ns2:_dlc_DocIdUrl" minOccurs="0"/>
                <xsd:element ref="ns1:Shell_x0020_SharePoint_x0020_SAEF_x0020_SiteCollectionName"/>
                <xsd:element ref="ns1:Shell_x0020_SharePoint_x0020_SAEF_x0020_SiteOwner"/>
                <xsd:element ref="ns1:Shell_x0020_SharePoint_x0020_SAEF_x0020_Collection"/>
                <xsd:element ref="ns1:Shell_x0020_SharePoint_x0020_SAEF_x0020_KeepFileLocal"/>
                <xsd:element ref="ns1:Shell_x0020_SharePoint_x0020_SAEF_x0020_AssetIdentifier" minOccurs="0"/>
                <xsd:element ref="ns2:_dlc_DocId" minOccurs="0"/>
                <xsd:element ref="ns2:_dlc_DocIdPersistId" minOccurs="0"/>
                <xsd:element ref="ns1:Shell_x0020_SharePoint_x0020_SAEF_x0020_FilePlanRecordType" minOccurs="0"/>
                <xsd:element ref="ns1:Shell_x0020_SharePoint_x0020_SAEF_x0020_RecordStatus" minOccurs="0"/>
                <xsd:element ref="ns1:Shell_x0020_SharePoint_x0020_SAEF_x0020_Declarer" minOccurs="0"/>
                <xsd:element ref="ns1:Shell_x0020_SharePoint_x0020_SAEF_x0020_IsRecord" minOccurs="0"/>
                <xsd:element ref="ns1:Shell_x0020_SharePoint_x0020_SAEF_x0020_TRIMRecordNumber" minOccurs="0"/>
                <xsd:element ref="ns1:_dlc_Exempt" minOccurs="0"/>
                <xsd:element ref="ns1:_dlc_ExpireDateSaved" minOccurs="0"/>
                <xsd:element ref="ns1:_dlc_ExpireDate" minOccurs="0"/>
                <xsd:element ref="ns2:TaxCatchAll" minOccurs="0"/>
                <xsd:element ref="ns2:TaxCatchAllLabel" minOccurs="0"/>
                <xsd:element ref="ns1:AverageRating" minOccurs="0"/>
                <xsd:element ref="ns1:RatingCount" minOccurs="0"/>
                <xsd:element ref="ns4:ice2f7984e9548f9a31773f854109466" minOccurs="0"/>
                <xsd:element ref="ns4:j34f96ae8e6f4bcabd929698e8369ad6" minOccurs="0"/>
                <xsd:element ref="ns4:m27a77c6217043dda0efeb6a3870ea75" minOccurs="0"/>
                <xsd:element ref="ns4:l66fdc14b4fa46eea88ee2aac7ad2eac" minOccurs="0"/>
                <xsd:element ref="ns4:gd7acb725c174ee6b184d60d15597f6a" minOccurs="0"/>
                <xsd:element ref="ns4:p8984985015b40798918b5a01b45e4b3" minOccurs="0"/>
                <xsd:element ref="ns4:h284211f833048b1a5ccec1f0d9b0f7a" minOccurs="0"/>
                <xsd:element ref="ns4:f7493bb9534844dea7875c9f505950a2" minOccurs="0"/>
                <xsd:element ref="ns4:l29dd253148e4d109b8c1444f6695d3b" minOccurs="0"/>
                <xsd:element ref="ns4:c47cabfea1bc4e2691b8d95c8ce41647" minOccurs="0"/>
                <xsd:element ref="ns4:a99e316a51584b349a985674ef8a1639" minOccurs="0"/>
                <xsd:element ref="ns4:dc07035f798748f5ba882d29e2b62c9e" minOccurs="0"/>
                <xsd:element ref="ns5: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Shell_x0020_SharePoint_x0020_SAEF_x0020_Owner" ma:index="8" nillable="true" ma:displayName="Owner" ma:hidden="true" ma:internalName="Shell_x0020_SharePoint_x0020_SAEF_x0020_Owner">
      <xsd:simpleType>
        <xsd:restriction base="dms:Text"/>
      </xsd:simpleType>
    </xsd:element>
    <xsd:element name="Shell_x0020_SharePoint_x0020_SAEF_x0020_SiteCollectionName" ma:index="21" ma:displayName="Site Collection Name" ma:default="Global Production Engineering" ma:hidden="true" ma:internalName="Shell_x0020_SharePoint_x0020_SAEF_x0020_SiteCollectionName">
      <xsd:simpleType>
        <xsd:restriction base="dms:Text"/>
      </xsd:simpleType>
    </xsd:element>
    <xsd:element name="Shell_x0020_SharePoint_x0020_SAEF_x0020_SiteOwner" ma:index="22" ma:displayName="Site Owner" ma:default="europe\ellen.hall" ma:hidden="true" ma:internalName="Shell_x0020_SharePoint_x0020_SAEF_x0020_SiteOwner">
      <xsd:simpleType>
        <xsd:restriction base="dms:Text"/>
      </xsd:simpleType>
    </xsd:element>
    <xsd:element name="Shell_x0020_SharePoint_x0020_SAEF_x0020_Collection" ma:index="25" ma:displayName="Collection" ma:default="0" ma:hidden="true" ma:internalName="Shell_x0020_SharePoint_x0020_SAEF_x0020_Collection">
      <xsd:simpleType>
        <xsd:restriction base="dms:Boolean"/>
      </xsd:simpleType>
    </xsd:element>
    <xsd:element name="Shell_x0020_SharePoint_x0020_SAEF_x0020_KeepFileLocal" ma:index="26" ma:displayName="Keep File Local" ma:default="0" ma:hidden="true" ma:internalName="Shell_x0020_SharePoint_x0020_SAEF_x0020_KeepFileLocal" ma:readOnly="false">
      <xsd:simpleType>
        <xsd:restriction base="dms:Boolean"/>
      </xsd:simpleType>
    </xsd:element>
    <xsd:element name="Shell_x0020_SharePoint_x0020_SAEF_x0020_AssetIdentifier" ma:index="27" nillable="true" ma:displayName="Asset Identifier" ma:hidden="true" ma:internalName="Shell_x0020_SharePoint_x0020_SAEF_x0020_AssetIdentifier">
      <xsd:simpleType>
        <xsd:restriction base="dms:Text"/>
      </xsd:simpleType>
    </xsd:element>
    <xsd:element name="Shell_x0020_SharePoint_x0020_SAEF_x0020_FilePlanRecordType" ma:index="30" nillable="true" ma:displayName="File Plan Record Type" ma:hidden="true" ma:internalName="Shell_x0020_SharePoint_x0020_SAEF_x0020_FilePlanRecordType">
      <xsd:simpleType>
        <xsd:restriction base="dms:Text"/>
      </xsd:simpleType>
    </xsd:element>
    <xsd:element name="Shell_x0020_SharePoint_x0020_SAEF_x0020_RecordStatus" ma:index="31" nillable="true" ma:displayName="Record Status" ma:hidden="true" ma:internalName="Shell_x0020_SharePoint_x0020_SAEF_x0020_RecordStatus">
      <xsd:simpleType>
        <xsd:restriction base="dms:Text"/>
      </xsd:simpleType>
    </xsd:element>
    <xsd:element name="Shell_x0020_SharePoint_x0020_SAEF_x0020_Declarer" ma:index="32" nillable="true" ma:displayName="Declarer" ma:hidden="true" ma:internalName="Shell_x0020_SharePoint_x0020_SAEF_x0020_Declarer">
      <xsd:simpleType>
        <xsd:restriction base="dms:Text"/>
      </xsd:simpleType>
    </xsd:element>
    <xsd:element name="Shell_x0020_SharePoint_x0020_SAEF_x0020_IsRecord" ma:index="33" nillable="true" ma:displayName="Is Record" ma:hidden="true" ma:internalName="Shell_x0020_SharePoint_x0020_SAEF_x0020_IsRecord">
      <xsd:simpleType>
        <xsd:restriction base="dms:Text"/>
      </xsd:simpleType>
    </xsd:element>
    <xsd:element name="Shell_x0020_SharePoint_x0020_SAEF_x0020_TRIMRecordNumber" ma:index="34" nillable="true" ma:displayName="TRIM Record Number" ma:hidden="true" ma:internalName="Shell_x0020_SharePoint_x0020_SAEF_x0020_TRIMRecordNumber">
      <xsd:simpleType>
        <xsd:restriction base="dms:Text"/>
      </xsd:simpleType>
    </xsd:element>
    <xsd:element name="_dlc_Exempt" ma:index="35" nillable="true" ma:displayName="Exempt from Policy" ma:hidden="true" ma:internalName="_dlc_Exempt" ma:readOnly="true">
      <xsd:simpleType>
        <xsd:restriction base="dms:Unknown"/>
      </xsd:simpleType>
    </xsd:element>
    <xsd:element name="_dlc_ExpireDateSaved" ma:index="36" nillable="true" ma:displayName="Original Expiration Date" ma:hidden="true" ma:internalName="_dlc_ExpireDateSaved" ma:readOnly="true">
      <xsd:simpleType>
        <xsd:restriction base="dms:DateTime"/>
      </xsd:simpleType>
    </xsd:element>
    <xsd:element name="_dlc_ExpireDate" ma:index="37" nillable="true" ma:displayName="Expiration Date" ma:description="" ma:hidden="true" ma:indexed="true" ma:internalName="_dlc_ExpireDate" ma:readOnly="true">
      <xsd:simpleType>
        <xsd:restriction base="dms:DateTime"/>
      </xsd:simpleType>
    </xsd:element>
    <xsd:element name="AverageRating" ma:index="40" nillable="true" ma:displayName="Rating (0-5)" ma:decimals="2" ma:description="Average value of all the ratings that have been submitted" ma:hidden="true" ma:internalName="AverageRating" ma:readOnly="true">
      <xsd:simpleType>
        <xsd:restriction base="dms:Number"/>
      </xsd:simpleType>
    </xsd:element>
    <xsd:element name="RatingCount" ma:index="41" nillable="true" ma:displayName="Number of Ratings" ma:decimals="0" ma:description="Number of ratings submitted" ma:hidden="true"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4569d55d-ab0a-4ebb-9966-2871c9d3c86b" elementFormDefault="qualified">
    <xsd:import namespace="http://schemas.microsoft.com/office/2006/documentManagement/types"/>
    <xsd:import namespace="http://schemas.microsoft.com/office/infopath/2007/PartnerControls"/>
    <xsd:element name="_dlc_DocIdUrl" ma:index="1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 ma:index="28" nillable="true" ma:displayName="Document ID Value" ma:description="The value of the document ID assigned to this item." ma:internalName="_dlc_DocId" ma:readOnly="true">
      <xsd:simpleType>
        <xsd:restriction base="dms:Text"/>
      </xsd:simpleType>
    </xsd:element>
    <xsd:element name="_dlc_DocIdPersistId" ma:index="29" nillable="true" ma:displayName="Persist ID" ma:description="Keep ID on add." ma:hidden="true" ma:internalName="_dlc_DocIdPersistId" ma:readOnly="true">
      <xsd:simpleType>
        <xsd:restriction base="dms:Boolean"/>
      </xsd:simpleType>
    </xsd:element>
    <xsd:element name="TaxCatchAll" ma:index="38" nillable="true" ma:displayName="Taxonomy Catch All Column" ma:description="" ma:hidden="true" ma:list="{e3ee2806-30e1-467b-afa7-92106bdc835e}" ma:internalName="TaxCatchAll" ma:showField="CatchAllData" ma:web="4569d55d-ab0a-4ebb-9966-2871c9d3c86b">
      <xsd:complexType>
        <xsd:complexContent>
          <xsd:extension base="dms:MultiChoiceLookup">
            <xsd:sequence>
              <xsd:element name="Value" type="dms:Lookup" maxOccurs="unbounded" minOccurs="0" nillable="true"/>
            </xsd:sequence>
          </xsd:extension>
        </xsd:complexContent>
      </xsd:complexType>
    </xsd:element>
    <xsd:element name="TaxCatchAllLabel" ma:index="39" nillable="true" ma:displayName="Taxonomy Catch All Column1" ma:description="" ma:hidden="true" ma:list="{e3ee2806-30e1-467b-afa7-92106bdc835e}" ma:internalName="TaxCatchAllLabel" ma:readOnly="true" ma:showField="CatchAllDataLabel" ma:web="4569d55d-ab0a-4ebb-9966-2871c9d3c86b">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562bee5c-c509-42fb-ba2d-09190ee24177" elementFormDefault="qualified">
    <xsd:import namespace="http://schemas.microsoft.com/office/2006/documentManagement/types"/>
    <xsd:import namespace="http://schemas.microsoft.com/office/infopath/2007/PartnerControls"/>
    <xsd:element name="ice2f7984e9548f9a31773f854109466" ma:index="42" ma:taxonomy="true" ma:internalName="ice2f7984e9548f9a31773f854109466" ma:taxonomyFieldName="Shell_x0020_SharePoint_x0020_SAEF_x0020_SecurityClassification" ma:displayName="Security Classification" ma:default="10;#Restricted|21aa7f98-4035-4019-a764-107acb7269af" ma:fieldId="{2ce2f798-4e95-48f9-a317-73f854109466}" ma:sspId="e3aebf70-341c-4d91-bdd3-aba9df361687" ma:termSetId="daf890f0-167e-4ee2-a9fd-a81536ed8167" ma:anchorId="00000000-0000-0000-0000-000000000000" ma:open="false" ma:isKeyword="false">
      <xsd:complexType>
        <xsd:sequence>
          <xsd:element ref="pc:Terms" minOccurs="0" maxOccurs="1"/>
        </xsd:sequence>
      </xsd:complexType>
    </xsd:element>
    <xsd:element name="j34f96ae8e6f4bcabd929698e8369ad6" ma:index="43" ma:taxonomy="true" ma:internalName="j34f96ae8e6f4bcabd929698e8369ad6" ma:taxonomyFieldName="Shell_x0020_SharePoint_x0020_SAEF_x0020_ExportControlClassification" ma:displayName="Export Control" ma:default="9;#Non-US content - Non Controlled|2ac8835e-0587-4096-a6e2-1f68da1e6cb3" ma:fieldId="{334f96ae-8e6f-4bca-bd92-9698e8369ad6}" ma:sspId="e3aebf70-341c-4d91-bdd3-aba9df361687" ma:termSetId="0a37200c-155d-4bd2-8a71-6ee4023d1aad" ma:anchorId="00000000-0000-0000-0000-000000000000" ma:open="false" ma:isKeyword="false">
      <xsd:complexType>
        <xsd:sequence>
          <xsd:element ref="pc:Terms" minOccurs="0" maxOccurs="1"/>
        </xsd:sequence>
      </xsd:complexType>
    </xsd:element>
    <xsd:element name="m27a77c6217043dda0efeb6a3870ea75" ma:index="44" ma:taxonomy="true" ma:internalName="m27a77c6217043dda0efeb6a3870ea75" ma:taxonomyFieldName="Shell_x0020_SharePoint_x0020_SAEF_x0020_DocumentStatus" ma:displayName="Document Status" ma:default="11;#Draft|1c86f377-7d91-4c95-bd5b-c18c83fe0aa5" ma:fieldId="{627a77c6-2170-43dd-a0ef-eb6a3870ea75}" ma:sspId="e3aebf70-341c-4d91-bdd3-aba9df361687" ma:termSetId="935aba77-d2cb-414d-bb70-87b73a0515d8" ma:anchorId="00000000-0000-0000-0000-000000000000" ma:open="false" ma:isKeyword="false">
      <xsd:complexType>
        <xsd:sequence>
          <xsd:element ref="pc:Terms" minOccurs="0" maxOccurs="1"/>
        </xsd:sequence>
      </xsd:complexType>
    </xsd:element>
    <xsd:element name="l66fdc14b4fa46eea88ee2aac7ad2eac" ma:index="45" ma:taxonomy="true" ma:internalName="l66fdc14b4fa46eea88ee2aac7ad2eac" ma:taxonomyFieldName="Shell_x0020_SharePoint_x0020_SAEF_x0020_DocumentType" ma:displayName="Document Type" ma:default="" ma:fieldId="{566fdc14-b4fa-46ee-a88e-e2aac7ad2eac}" ma:sspId="e3aebf70-341c-4d91-bdd3-aba9df361687" ma:termSetId="b6feb9a0-8433-45b5-9634-27a3c7ba78c3" ma:anchorId="17007717-f426-49c9-ad39-2fd6dbd79117" ma:open="false" ma:isKeyword="false">
      <xsd:complexType>
        <xsd:sequence>
          <xsd:element ref="pc:Terms" minOccurs="0" maxOccurs="1"/>
        </xsd:sequence>
      </xsd:complexType>
    </xsd:element>
    <xsd:element name="gd7acb725c174ee6b184d60d15597f6a" ma:index="46" ma:taxonomy="true" ma:internalName="gd7acb725c174ee6b184d60d15597f6a" ma:taxonomyFieldName="Shell_x0020_SharePoint_x0020_SAEF_x0020_Business" ma:displayName="Business" ma:default="1;#Upstream International|dabf15d9-4f75-4ed1-b8a1-a0c3e2a85888" ma:fieldId="{0d7acb72-5c17-4ee6-b184-d60d15597f6a}" ma:sspId="e3aebf70-341c-4d91-bdd3-aba9df361687" ma:termSetId="f928660f-a52c-4d0d-a7a1-af45e8e16dc6" ma:anchorId="00000000-0000-0000-0000-000000000000" ma:open="false" ma:isKeyword="false">
      <xsd:complexType>
        <xsd:sequence>
          <xsd:element ref="pc:Terms" minOccurs="0" maxOccurs="1"/>
        </xsd:sequence>
      </xsd:complexType>
    </xsd:element>
    <xsd:element name="p8984985015b40798918b5a01b45e4b3" ma:index="47" ma:taxonomy="true" ma:internalName="p8984985015b40798918b5a01b45e4b3" ma:taxonomyFieldName="Shell_x0020_SharePoint_x0020_SAEF_x0020_BusinessUnitRegion" ma:displayName="Business Unit/Region" ma:default="2;#Global Production Engineering|586b4a7a-c0a0-4515-8be9-0a9770b58221" ma:fieldId="{98984985-015b-4079-8918-b5a01b45e4b3}" ma:sspId="e3aebf70-341c-4d91-bdd3-aba9df361687" ma:termSetId="f928660f-a52c-4d0d-a7a1-af45e8e16dc6" ma:anchorId="00000000-0000-0000-0000-000000000000" ma:open="false" ma:isKeyword="false">
      <xsd:complexType>
        <xsd:sequence>
          <xsd:element ref="pc:Terms" minOccurs="0" maxOccurs="1"/>
        </xsd:sequence>
      </xsd:complexType>
    </xsd:element>
    <xsd:element name="h284211f833048b1a5ccec1f0d9b0f7a" ma:index="48" ma:taxonomy="true" ma:internalName="h284211f833048b1a5ccec1f0d9b0f7a" ma:taxonomyFieldName="Shell_x0020_SharePoint_x0020_SAEF_x0020_GlobalFunction" ma:displayName="Business Function" ma:default="3;#Not Applicable|ddce64fb-3cb8-4cd9-8e3d-0fe554247fd1" ma:fieldId="{1284211f-8330-48b1-a5cc-ec1f0d9b0f7a}" ma:sspId="e3aebf70-341c-4d91-bdd3-aba9df361687" ma:termSetId="354c4cc3-2d4b-4608-9bbd-a538d7fca2d9" ma:anchorId="00000000-0000-0000-0000-000000000000" ma:open="false" ma:isKeyword="false">
      <xsd:complexType>
        <xsd:sequence>
          <xsd:element ref="pc:Terms" minOccurs="0" maxOccurs="1"/>
        </xsd:sequence>
      </xsd:complexType>
    </xsd:element>
    <xsd:element name="f7493bb9534844dea7875c9f505950a2" ma:index="49" nillable="true" ma:taxonomy="true" ma:internalName="f7493bb9534844dea7875c9f505950a2" ma:taxonomyFieldName="Shell_x0020_SharePoint_x0020_SAEF_x0020_BusinessProcess" ma:displayName="Business Process" ma:default="8;#Production - Operational Effectiveness|9500c6e2-2375-4105-9233-40a592cade69" ma:fieldId="{f7493bb9-5348-44de-a787-5c9f505950a2}" ma:sspId="e3aebf70-341c-4d91-bdd3-aba9df361687" ma:termSetId="f105a133-66fc-4406-afa4-8b472c9cdbbb" ma:anchorId="00000000-0000-0000-0000-000000000000" ma:open="false" ma:isKeyword="false">
      <xsd:complexType>
        <xsd:sequence>
          <xsd:element ref="pc:Terms" minOccurs="0" maxOccurs="1"/>
        </xsd:sequence>
      </xsd:complexType>
    </xsd:element>
    <xsd:element name="l29dd253148e4d109b8c1444f6695d3b" ma:index="50" ma:taxonomy="true" ma:internalName="l29dd253148e4d109b8c1444f6695d3b" ma:taxonomyFieldName="Shell_x0020_SharePoint_x0020_SAEF_x0020_LegalEntity" ma:displayName="Legal Entity" ma:default="4;#SIEP|ca814f84-fd49-4cca-9dd4-ac559012442b" ma:fieldId="{529dd253-148e-4d10-9b8c-1444f6695d3b}" ma:sspId="e3aebf70-341c-4d91-bdd3-aba9df361687" ma:termSetId="94b6dd6e-4329-4f68-907b-ed5bdd50f8ac" ma:anchorId="00000000-0000-0000-0000-000000000000" ma:open="false" ma:isKeyword="false">
      <xsd:complexType>
        <xsd:sequence>
          <xsd:element ref="pc:Terms" minOccurs="0" maxOccurs="1"/>
        </xsd:sequence>
      </xsd:complexType>
    </xsd:element>
    <xsd:element name="c47cabfea1bc4e2691b8d95c8ce41647" ma:index="51" ma:taxonomy="true" ma:internalName="c47cabfea1bc4e2691b8d95c8ce41647" ma:taxonomyFieldName="Shell_x0020_SharePoint_x0020_SAEF_x0020_WorkgroupID" ma:displayName="TRIM Workgroup" ma:default="5;#Upstream _ Single File Plan - 22022|d3ed65c1-761d-4a84-a678-924ffd6ed182" ma:fieldId="{c47cabfe-a1bc-4e26-91b8-d95c8ce41647}" ma:sspId="e3aebf70-341c-4d91-bdd3-aba9df361687" ma:termSetId="85736b86-0546-4c3b-b21c-7ab07eee0568" ma:anchorId="00000000-0000-0000-0000-000000000000" ma:open="false" ma:isKeyword="false">
      <xsd:complexType>
        <xsd:sequence>
          <xsd:element ref="pc:Terms" minOccurs="0" maxOccurs="1"/>
        </xsd:sequence>
      </xsd:complexType>
    </xsd:element>
    <xsd:element name="a99e316a51584b349a985674ef8a1639" ma:index="52" ma:taxonomy="true" ma:internalName="a99e316a51584b349a985674ef8a1639" ma:taxonomyFieldName="Shell_x0020_SharePoint_x0020_SAEF_x0020_Language" ma:displayName="Language" ma:default="6;#English|bd3ad5ee-f0c3-40aa-8cc8-36ef09940af3" ma:fieldId="{a99e316a-5158-4b34-9a98-5674ef8a1639}" ma:sspId="e3aebf70-341c-4d91-bdd3-aba9df361687" ma:termSetId="b2561cd2-09b2-4dce-b5be-021768df6dab" ma:anchorId="00000000-0000-0000-0000-000000000000" ma:open="false" ma:isKeyword="false">
      <xsd:complexType>
        <xsd:sequence>
          <xsd:element ref="pc:Terms" minOccurs="0" maxOccurs="1"/>
        </xsd:sequence>
      </xsd:complexType>
    </xsd:element>
    <xsd:element name="dc07035f798748f5ba882d29e2b62c9e" ma:index="53" ma:taxonomy="true" ma:internalName="dc07035f798748f5ba882d29e2b62c9e" ma:taxonomyFieldName="Shell_x0020_SharePoint_x0020_SAEF_x0020_CountryOfJurisdiction" ma:displayName="Country of Jurisdiction" ma:default="7;#NETHERLANDS|54565ecb-470f-40ea-a584-819150a65a13" ma:fieldId="{dc07035f-7987-48f5-ba88-2d29e2b62c9e}" ma:sspId="e3aebf70-341c-4d91-bdd3-aba9df361687" ma:termSetId="a560ecad-89fd-4dcd-adad-4e15e7baec58"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54" nillable="true" ma:displayName="IconOverlay" ma:hidden="true" ma:internalName="IconOverlay" ma:readOnly="fals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14" ma:displayName="Author"/>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6.xml><?xml version="1.0" encoding="utf-8"?>
<?mso-contentType ?>
<customXsn xmlns="http://schemas.microsoft.com/office/2006/metadata/customXsn">
  <xsnLocation/>
  <cached>True</cached>
  <openByDefault>True</openByDefault>
  <xsnScope>/sites/aaaaa8320</xsnScope>
</customXsn>
</file>

<file path=customXml/itemProps1.xml><?xml version="1.0" encoding="utf-8"?>
<ds:datastoreItem xmlns:ds="http://schemas.openxmlformats.org/officeDocument/2006/customXml" ds:itemID="{13150139-8E0C-4913-8379-71D796A0C78C}">
  <ds:schemaRefs>
    <ds:schemaRef ds:uri="http://schemas.microsoft.com/sharepoint/v3/contenttype/forms"/>
  </ds:schemaRefs>
</ds:datastoreItem>
</file>

<file path=customXml/itemProps2.xml><?xml version="1.0" encoding="utf-8"?>
<ds:datastoreItem xmlns:ds="http://schemas.openxmlformats.org/officeDocument/2006/customXml" ds:itemID="{3440F500-C9A4-4D8A-A763-BF811203EEF3}">
  <ds:schemaRefs>
    <ds:schemaRef ds:uri="office.server.policy"/>
  </ds:schemaRefs>
</ds:datastoreItem>
</file>

<file path=customXml/itemProps3.xml><?xml version="1.0" encoding="utf-8"?>
<ds:datastoreItem xmlns:ds="http://schemas.openxmlformats.org/officeDocument/2006/customXml" ds:itemID="{D52F6DFC-919F-4C2F-A1B2-50E8DB445C21}">
  <ds:schemaRefs>
    <ds:schemaRef ds:uri="http://schemas.microsoft.com/sharepoint/events"/>
  </ds:schemaRefs>
</ds:datastoreItem>
</file>

<file path=customXml/itemProps4.xml><?xml version="1.0" encoding="utf-8"?>
<ds:datastoreItem xmlns:ds="http://schemas.openxmlformats.org/officeDocument/2006/customXml" ds:itemID="{5CE597B9-F879-40F4-9968-CD98FBF742AC}">
  <ds:schemaRefs>
    <ds:schemaRef ds:uri="http://purl.org/dc/elements/1.1/"/>
    <ds:schemaRef ds:uri="http://schemas.microsoft.com/office/2006/metadata/properties"/>
    <ds:schemaRef ds:uri="http://schemas.microsoft.com/sharepoint/v4"/>
    <ds:schemaRef ds:uri="http://schemas.microsoft.com/sharepoint/v3"/>
    <ds:schemaRef ds:uri="http://purl.org/dc/terms/"/>
    <ds:schemaRef ds:uri="http://purl.org/dc/dcmitype/"/>
    <ds:schemaRef ds:uri="http://schemas.microsoft.com/office/2006/documentManagement/types"/>
    <ds:schemaRef ds:uri="http://schemas.microsoft.com/office/infopath/2007/PartnerControls"/>
    <ds:schemaRef ds:uri="http://schemas.openxmlformats.org/package/2006/metadata/core-properties"/>
    <ds:schemaRef ds:uri="562bee5c-c509-42fb-ba2d-09190ee24177"/>
    <ds:schemaRef ds:uri="4569d55d-ab0a-4ebb-9966-2871c9d3c86b"/>
    <ds:schemaRef ds:uri="http://www.w3.org/XML/1998/namespace"/>
  </ds:schemaRefs>
</ds:datastoreItem>
</file>

<file path=customXml/itemProps5.xml><?xml version="1.0" encoding="utf-8"?>
<ds:datastoreItem xmlns:ds="http://schemas.openxmlformats.org/officeDocument/2006/customXml" ds:itemID="{985D397F-FF3A-46DD-9A21-6C8F936B3F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569d55d-ab0a-4ebb-9966-2871c9d3c86b"/>
    <ds:schemaRef ds:uri="562bee5c-c509-42fb-ba2d-09190ee24177"/>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6.xml><?xml version="1.0" encoding="utf-8"?>
<ds:datastoreItem xmlns:ds="http://schemas.openxmlformats.org/officeDocument/2006/customXml" ds:itemID="{CFC82FF2-AA71-4ED0-A5C2-0C6035A8C344}">
  <ds:schemaRefs>
    <ds:schemaRef ds:uri="http://schemas.microsoft.com/office/2006/metadata/customXsn"/>
  </ds:schemaRefs>
</ds:datastoreItem>
</file>

<file path=docProps/app.xml><?xml version="1.0" encoding="utf-8"?>
<Properties xmlns="http://schemas.openxmlformats.org/officeDocument/2006/extended-properties" xmlns:vt="http://schemas.openxmlformats.org/officeDocument/2006/docPropsVTypes">
  <Template>Shell WizKit V3_Template_Widescreen_07june2016</Template>
  <TotalTime>9871</TotalTime>
  <Words>368</Words>
  <Application>Microsoft Office PowerPoint</Application>
  <PresentationFormat>Widescreen</PresentationFormat>
  <Paragraphs>43</Paragraphs>
  <Slides>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Futura Bold</vt:lpstr>
      <vt:lpstr>Futura Medium</vt:lpstr>
      <vt:lpstr>Wingdings</vt:lpstr>
      <vt:lpstr>Arial</vt:lpstr>
      <vt:lpstr>Shell WizKit V3_Template_Widescreen_07june2016</vt:lpstr>
      <vt:lpstr>Installation of fuel gas metering system at  NunR &amp; DbuC F/S</vt:lpstr>
      <vt:lpstr>PowerPoint Presentation</vt:lpstr>
    </vt:vector>
  </TitlesOfParts>
  <Company>Shell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2017 KPI’s and Definitions</dc:title>
  <dc:creator>Akosa, Obi SPDC-UPO/G/PS</dc:creator>
  <cp:lastModifiedBy>Godwin, Kelechi N SPDC-UPC/G/UC</cp:lastModifiedBy>
  <cp:revision>365</cp:revision>
  <cp:lastPrinted>2016-09-26T10:16:25Z</cp:lastPrinted>
  <dcterms:created xsi:type="dcterms:W3CDTF">2016-06-30T11:16:12Z</dcterms:created>
  <dcterms:modified xsi:type="dcterms:W3CDTF">2021-04-14T12:58:01Z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Widescreen</vt:lpwstr>
  </property>
  <property fmtid="{D5CDD505-2E9C-101B-9397-08002B2CF9AE}" pid="3" name="WizKit Template Version">
    <vt:i4>4</vt:i4>
  </property>
  <property fmtid="{D5CDD505-2E9C-101B-9397-08002B2CF9AE}" pid="4" name="ContentTypeId">
    <vt:lpwstr>0x0101006F0A470EEB1140E7AA14F4CE8A50B54C0001CB1477F4DD432AA86DD56CC3887AF4008D34C64B2CDF834BA69A2A80D2F4FF7B</vt:lpwstr>
  </property>
  <property fmtid="{D5CDD505-2E9C-101B-9397-08002B2CF9AE}" pid="5" name="_dlc_DocIdItemGuid">
    <vt:lpwstr>c1e34563-4a2a-4d4a-91a2-324eaf20135b</vt:lpwstr>
  </property>
  <property fmtid="{D5CDD505-2E9C-101B-9397-08002B2CF9AE}" pid="6" name="Legal Entity">
    <vt:lpwstr>3;#Shell U.K. Exploration and Production|6bc3a6cc-d89c-4023-81e3-b5186c40f601</vt:lpwstr>
  </property>
  <property fmtid="{D5CDD505-2E9C-101B-9397-08002B2CF9AE}" pid="7" name="Label">
    <vt:lpwstr>277;#IM DV Templates|c9160906-78a1-4cce-808c-05a718e6c480</vt:lpwstr>
  </property>
  <property fmtid="{D5CDD505-2E9C-101B-9397-08002B2CF9AE}" pid="8" name="Security Classification">
    <vt:lpwstr>9;#Restricted|21aa7f98-4035-4019-a764-107acb7269af</vt:lpwstr>
  </property>
  <property fmtid="{D5CDD505-2E9C-101B-9397-08002B2CF9AE}" pid="9" name="Export Control">
    <vt:lpwstr>8;#Non-US content - Non Controlled|2ac8835e-0587-4096-a6e2-1f68da1e6cb3</vt:lpwstr>
  </property>
  <property fmtid="{D5CDD505-2E9C-101B-9397-08002B2CF9AE}" pid="10" name="_dlc_policyId">
    <vt:lpwstr/>
  </property>
  <property fmtid="{D5CDD505-2E9C-101B-9397-08002B2CF9AE}" pid="11" name="ItemRetentionFormula">
    <vt:lpwstr/>
  </property>
  <property fmtid="{D5CDD505-2E9C-101B-9397-08002B2CF9AE}" pid="12" name="Shell SharePoint SAEF SecurityClassification">
    <vt:lpwstr>10;#Restricted|21aa7f98-4035-4019-a764-107acb7269af</vt:lpwstr>
  </property>
  <property fmtid="{D5CDD505-2E9C-101B-9397-08002B2CF9AE}" pid="13" name="Shell SharePoint SAEF DocumentType">
    <vt:lpwstr>175;#Data gathering [OE]|78b0d743-c4e5-4907-8c99-b2f5cdbcf20f</vt:lpwstr>
  </property>
  <property fmtid="{D5CDD505-2E9C-101B-9397-08002B2CF9AE}" pid="14" name="Shell SharePoint SAEF LegalEntity">
    <vt:lpwstr>4;#SIEP|ca814f84-fd49-4cca-9dd4-ac559012442b</vt:lpwstr>
  </property>
  <property fmtid="{D5CDD505-2E9C-101B-9397-08002B2CF9AE}" pid="15" name="Shell SharePoint SAEF BusinessUnitRegion">
    <vt:lpwstr>2;#Global Production Engineering|586b4a7a-c0a0-4515-8be9-0a9770b58221</vt:lpwstr>
  </property>
  <property fmtid="{D5CDD505-2E9C-101B-9397-08002B2CF9AE}" pid="16" name="Shell SharePoint SAEF GlobalFunction">
    <vt:lpwstr>3;#Not Applicable|ddce64fb-3cb8-4cd9-8e3d-0fe554247fd1</vt:lpwstr>
  </property>
  <property fmtid="{D5CDD505-2E9C-101B-9397-08002B2CF9AE}" pid="17" name="Shell SharePoint SAEF WorkgroupID">
    <vt:lpwstr>5;#Upstream _ Single File Plan - 22022|d3ed65c1-761d-4a84-a678-924ffd6ed182</vt:lpwstr>
  </property>
  <property fmtid="{D5CDD505-2E9C-101B-9397-08002B2CF9AE}" pid="18" name="Shell SharePoint SAEF CountryOfJurisdiction">
    <vt:lpwstr>7;#NETHERLANDS|54565ecb-470f-40ea-a584-819150a65a13</vt:lpwstr>
  </property>
  <property fmtid="{D5CDD505-2E9C-101B-9397-08002B2CF9AE}" pid="19" name="Shell SharePoint SAEF ExportControlClassification">
    <vt:lpwstr>9;#Non-US content - Non Controlled|2ac8835e-0587-4096-a6e2-1f68da1e6cb3</vt:lpwstr>
  </property>
  <property fmtid="{D5CDD505-2E9C-101B-9397-08002B2CF9AE}" pid="20" name="Shell SharePoint SAEF DocumentStatus">
    <vt:lpwstr>11;#Draft|1c86f377-7d91-4c95-bd5b-c18c83fe0aa5</vt:lpwstr>
  </property>
  <property fmtid="{D5CDD505-2E9C-101B-9397-08002B2CF9AE}" pid="21" name="Shell SharePoint SAEF Language">
    <vt:lpwstr>6;#English|bd3ad5ee-f0c3-40aa-8cc8-36ef09940af3</vt:lpwstr>
  </property>
  <property fmtid="{D5CDD505-2E9C-101B-9397-08002B2CF9AE}" pid="22" name="Shell SharePoint SAEF Business">
    <vt:lpwstr>1;#Upstream International|dabf15d9-4f75-4ed1-b8a1-a0c3e2a85888</vt:lpwstr>
  </property>
  <property fmtid="{D5CDD505-2E9C-101B-9397-08002B2CF9AE}" pid="23" name="Shell SharePoint SAEF BusinessProcess">
    <vt:lpwstr>8;#Production - Operational Effectiveness|9500c6e2-2375-4105-9233-40a592cade69</vt:lpwstr>
  </property>
</Properties>
</file>