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7" r:id="rId6"/>
  </p:sldMasterIdLst>
  <p:notesMasterIdLst>
    <p:notesMasterId r:id="rId9"/>
  </p:notesMasterIdLst>
  <p:handoutMasterIdLst>
    <p:handoutMasterId r:id="rId10"/>
  </p:handoutMasterIdLst>
  <p:sldIdLst>
    <p:sldId id="317" r:id="rId7"/>
    <p:sldId id="318" r:id="rId8"/>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144">
          <p15:clr>
            <a:srgbClr val="A4A3A4"/>
          </p15:clr>
        </p15:guide>
        <p15:guide id="2" orient="horz" pos="149">
          <p15:clr>
            <a:srgbClr val="A4A3A4"/>
          </p15:clr>
        </p15:guide>
        <p15:guide id="3" orient="horz" pos="831">
          <p15:clr>
            <a:srgbClr val="A4A3A4"/>
          </p15:clr>
        </p15:guide>
        <p15:guide id="4" orient="horz" pos="465">
          <p15:clr>
            <a:srgbClr val="A4A3A4"/>
          </p15:clr>
        </p15:guide>
        <p15:guide id="5" orient="horz" pos="4021">
          <p15:clr>
            <a:srgbClr val="A4A3A4"/>
          </p15:clr>
        </p15:guide>
        <p15:guide id="6" orient="horz" pos="2095">
          <p15:clr>
            <a:srgbClr val="A4A3A4"/>
          </p15:clr>
        </p15:guide>
        <p15:guide id="7" orient="horz" pos="2976">
          <p15:clr>
            <a:srgbClr val="A4A3A4"/>
          </p15:clr>
        </p15:guide>
        <p15:guide id="8" pos="574">
          <p15:clr>
            <a:srgbClr val="A4A3A4"/>
          </p15:clr>
        </p15:guide>
        <p15:guide id="9" pos="5465">
          <p15:clr>
            <a:srgbClr val="A4A3A4"/>
          </p15:clr>
        </p15:guide>
        <p15:guide id="10" pos="2930">
          <p15:clr>
            <a:srgbClr val="A4A3A4"/>
          </p15:clr>
        </p15:guide>
        <p15:guide id="11" pos="295">
          <p15:clr>
            <a:srgbClr val="A4A3A4"/>
          </p15:clr>
        </p15:guide>
        <p15:guide id="12" pos="3128">
          <p15:clr>
            <a:srgbClr val="A4A3A4"/>
          </p15:clr>
        </p15:guide>
        <p15:guide id="13" orient="horz" pos="4128">
          <p15:clr>
            <a:srgbClr val="A4A3A4"/>
          </p15:clr>
        </p15:guide>
        <p15:guide id="14" pos="144">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an Veen, Angela SIPC-ITD" initials="vVAS" lastIdx="7"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339966"/>
    <a:srgbClr val="FDEFED"/>
    <a:srgbClr val="FEF5F4"/>
    <a:srgbClr val="666699"/>
    <a:srgbClr val="008080"/>
    <a:srgbClr val="FFFF99"/>
    <a:srgbClr val="F9DB45"/>
    <a:srgbClr val="FEAA02"/>
    <a:srgbClr val="33CC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529" autoAdjust="0"/>
    <p:restoredTop sz="95994" autoAdjust="0"/>
  </p:normalViewPr>
  <p:slideViewPr>
    <p:cSldViewPr showGuides="1">
      <p:cViewPr varScale="1">
        <p:scale>
          <a:sx n="114" d="100"/>
          <a:sy n="114" d="100"/>
        </p:scale>
        <p:origin x="1356" y="102"/>
      </p:cViewPr>
      <p:guideLst>
        <p:guide orient="horz" pos="4144"/>
        <p:guide orient="horz" pos="149"/>
        <p:guide orient="horz" pos="831"/>
        <p:guide orient="horz" pos="465"/>
        <p:guide orient="horz" pos="4021"/>
        <p:guide orient="horz" pos="2095"/>
        <p:guide orient="horz" pos="2976"/>
        <p:guide pos="574"/>
        <p:guide pos="5465"/>
        <p:guide pos="2930"/>
        <p:guide pos="295"/>
        <p:guide pos="3128"/>
        <p:guide orient="horz" pos="4128"/>
        <p:guide pos="14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howGuides="1">
      <p:cViewPr varScale="1">
        <p:scale>
          <a:sx n="79" d="100"/>
          <a:sy n="79" d="100"/>
        </p:scale>
        <p:origin x="-1950" y="-90"/>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1.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Master" Target="slideMasters/slideMaster1.xml"/><Relationship Id="rId11" Type="http://schemas.openxmlformats.org/officeDocument/2006/relationships/commentAuthors" Target="commentAuthors.xml"/><Relationship Id="rId5" Type="http://schemas.openxmlformats.org/officeDocument/2006/relationships/customXml" Target="../customXml/item5.xml"/><Relationship Id="rId15" Type="http://schemas.openxmlformats.org/officeDocument/2006/relationships/tableStyles" Target="tableStyles.xml"/><Relationship Id="rId10" Type="http://schemas.openxmlformats.org/officeDocument/2006/relationships/handoutMaster" Target="handoutMasters/handoutMaster1.xml"/><Relationship Id="rId4" Type="http://schemas.openxmlformats.org/officeDocument/2006/relationships/customXml" Target="../customXml/item4.xml"/><Relationship Id="rId9" Type="http://schemas.openxmlformats.org/officeDocument/2006/relationships/notesMaster" Target="notesMasters/notesMaster1.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1440" tIns="45720" rIns="91440" bIns="45720" rtlCol="0"/>
          <a:lstStyle>
            <a:lvl1pPr algn="l">
              <a:defRPr sz="1200"/>
            </a:lvl1pPr>
          </a:lstStyle>
          <a:p>
            <a:endParaRPr lang="en-GB" dirty="0">
              <a:latin typeface="Futura Medium" pitchFamily="2" charset="0"/>
            </a:endParaRPr>
          </a:p>
        </p:txBody>
      </p:sp>
      <p:sp>
        <p:nvSpPr>
          <p:cNvPr id="3" name="Date Placeholder 2"/>
          <p:cNvSpPr>
            <a:spLocks noGrp="1"/>
          </p:cNvSpPr>
          <p:nvPr>
            <p:ph type="dt" sz="quarter" idx="1"/>
          </p:nvPr>
        </p:nvSpPr>
        <p:spPr>
          <a:xfrm>
            <a:off x="3970938" y="0"/>
            <a:ext cx="3037840" cy="464820"/>
          </a:xfrm>
          <a:prstGeom prst="rect">
            <a:avLst/>
          </a:prstGeom>
        </p:spPr>
        <p:txBody>
          <a:bodyPr vert="horz" lIns="91440" tIns="45720" rIns="91440" bIns="45720" rtlCol="0"/>
          <a:lstStyle>
            <a:lvl1pPr algn="r">
              <a:defRPr sz="1200"/>
            </a:lvl1pPr>
          </a:lstStyle>
          <a:p>
            <a:fld id="{78688C09-A274-4C07-9395-CBE67C0DE912}" type="datetimeFigureOut">
              <a:rPr lang="en-GB" smtClean="0">
                <a:latin typeface="Futura Medium" pitchFamily="2" charset="0"/>
              </a:rPr>
              <a:pPr/>
              <a:t>16/08/2019</a:t>
            </a:fld>
            <a:endParaRPr lang="en-GB" dirty="0">
              <a:latin typeface="Futura Medium" pitchFamily="2" charset="0"/>
            </a:endParaRPr>
          </a:p>
        </p:txBody>
      </p:sp>
      <p:sp>
        <p:nvSpPr>
          <p:cNvPr id="4" name="Footer Placeholder 3"/>
          <p:cNvSpPr>
            <a:spLocks noGrp="1"/>
          </p:cNvSpPr>
          <p:nvPr>
            <p:ph type="ftr" sz="quarter" idx="2"/>
          </p:nvPr>
        </p:nvSpPr>
        <p:spPr>
          <a:xfrm>
            <a:off x="0" y="8829966"/>
            <a:ext cx="3037840" cy="464820"/>
          </a:xfrm>
          <a:prstGeom prst="rect">
            <a:avLst/>
          </a:prstGeom>
        </p:spPr>
        <p:txBody>
          <a:bodyPr vert="horz" lIns="91440" tIns="45720" rIns="91440" bIns="45720" rtlCol="0" anchor="b"/>
          <a:lstStyle>
            <a:lvl1pPr algn="l">
              <a:defRPr sz="1200"/>
            </a:lvl1pPr>
          </a:lstStyle>
          <a:p>
            <a:endParaRPr lang="en-GB" dirty="0">
              <a:latin typeface="Futura Medium" pitchFamily="2" charset="0"/>
            </a:endParaRPr>
          </a:p>
        </p:txBody>
      </p:sp>
      <p:sp>
        <p:nvSpPr>
          <p:cNvPr id="5" name="Slide Number Placeholder 4"/>
          <p:cNvSpPr>
            <a:spLocks noGrp="1"/>
          </p:cNvSpPr>
          <p:nvPr>
            <p:ph type="sldNum" sz="quarter" idx="3"/>
          </p:nvPr>
        </p:nvSpPr>
        <p:spPr>
          <a:xfrm>
            <a:off x="3970938" y="8829966"/>
            <a:ext cx="3037840" cy="464820"/>
          </a:xfrm>
          <a:prstGeom prst="rect">
            <a:avLst/>
          </a:prstGeom>
        </p:spPr>
        <p:txBody>
          <a:bodyPr vert="horz" lIns="91440" tIns="45720" rIns="91440" bIns="45720" rtlCol="0" anchor="b"/>
          <a:lstStyle>
            <a:lvl1pPr algn="r">
              <a:defRPr sz="1200"/>
            </a:lvl1pPr>
          </a:lstStyle>
          <a:p>
            <a:fld id="{18B005D9-1AAC-4E6D-B9B3-BB8CB4FD9D30}" type="slidenum">
              <a:rPr lang="en-GB" smtClean="0">
                <a:latin typeface="Futura Medium" pitchFamily="2" charset="0"/>
              </a:rPr>
              <a:pPr/>
              <a:t>‹#›</a:t>
            </a:fld>
            <a:endParaRPr lang="en-GB" dirty="0">
              <a:latin typeface="Futura Medium" pitchFamily="2" charset="0"/>
            </a:endParaRPr>
          </a:p>
        </p:txBody>
      </p:sp>
    </p:spTree>
    <p:extLst>
      <p:ext uri="{BB962C8B-B14F-4D97-AF65-F5344CB8AC3E}">
        <p14:creationId xmlns:p14="http://schemas.microsoft.com/office/powerpoint/2010/main" val="13621609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1440" tIns="45720" rIns="91440" bIns="45720" rtlCol="0"/>
          <a:lstStyle>
            <a:lvl1pPr algn="l">
              <a:defRPr sz="1200">
                <a:latin typeface="Futura Medium" pitchFamily="2" charset="0"/>
              </a:defRPr>
            </a:lvl1pPr>
          </a:lstStyle>
          <a:p>
            <a:endParaRPr lang="en-GB" dirty="0"/>
          </a:p>
        </p:txBody>
      </p:sp>
      <p:sp>
        <p:nvSpPr>
          <p:cNvPr id="3" name="Date Placeholder 2"/>
          <p:cNvSpPr>
            <a:spLocks noGrp="1"/>
          </p:cNvSpPr>
          <p:nvPr>
            <p:ph type="dt" idx="1"/>
          </p:nvPr>
        </p:nvSpPr>
        <p:spPr>
          <a:xfrm>
            <a:off x="3970938" y="0"/>
            <a:ext cx="3037840" cy="464820"/>
          </a:xfrm>
          <a:prstGeom prst="rect">
            <a:avLst/>
          </a:prstGeom>
        </p:spPr>
        <p:txBody>
          <a:bodyPr vert="horz" lIns="91440" tIns="45720" rIns="91440" bIns="45720" rtlCol="0"/>
          <a:lstStyle>
            <a:lvl1pPr algn="r">
              <a:defRPr sz="1200">
                <a:latin typeface="Futura Medium" pitchFamily="2" charset="0"/>
              </a:defRPr>
            </a:lvl1pPr>
          </a:lstStyle>
          <a:p>
            <a:fld id="{E8910CE4-810D-4C84-B7AD-48C304FEA169}" type="datetimeFigureOut">
              <a:rPr lang="en-GB" smtClean="0"/>
              <a:pPr/>
              <a:t>16/08/2019</a:t>
            </a:fld>
            <a:endParaRPr lang="en-GB" dirty="0"/>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701041" y="4415790"/>
            <a:ext cx="5608320" cy="418338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6" name="Footer Placeholder 5"/>
          <p:cNvSpPr>
            <a:spLocks noGrp="1"/>
          </p:cNvSpPr>
          <p:nvPr>
            <p:ph type="ftr" sz="quarter" idx="4"/>
          </p:nvPr>
        </p:nvSpPr>
        <p:spPr>
          <a:xfrm>
            <a:off x="0" y="8829966"/>
            <a:ext cx="3037840" cy="464820"/>
          </a:xfrm>
          <a:prstGeom prst="rect">
            <a:avLst/>
          </a:prstGeom>
        </p:spPr>
        <p:txBody>
          <a:bodyPr vert="horz" lIns="91440" tIns="45720" rIns="91440" bIns="45720" rtlCol="0" anchor="b"/>
          <a:lstStyle>
            <a:lvl1pPr algn="l">
              <a:defRPr sz="1200">
                <a:latin typeface="Futura Medium" pitchFamily="2" charset="0"/>
              </a:defRPr>
            </a:lvl1pPr>
          </a:lstStyle>
          <a:p>
            <a:endParaRPr lang="en-GB" dirty="0"/>
          </a:p>
        </p:txBody>
      </p:sp>
      <p:sp>
        <p:nvSpPr>
          <p:cNvPr id="7" name="Slide Number Placeholder 6"/>
          <p:cNvSpPr>
            <a:spLocks noGrp="1"/>
          </p:cNvSpPr>
          <p:nvPr>
            <p:ph type="sldNum" sz="quarter" idx="5"/>
          </p:nvPr>
        </p:nvSpPr>
        <p:spPr>
          <a:xfrm>
            <a:off x="3970938" y="8829966"/>
            <a:ext cx="3037840" cy="464820"/>
          </a:xfrm>
          <a:prstGeom prst="rect">
            <a:avLst/>
          </a:prstGeom>
        </p:spPr>
        <p:txBody>
          <a:bodyPr vert="horz" lIns="91440" tIns="45720" rIns="91440" bIns="45720" rtlCol="0" anchor="b"/>
          <a:lstStyle>
            <a:lvl1pPr algn="r">
              <a:defRPr sz="1200">
                <a:latin typeface="Futura Medium" pitchFamily="2" charset="0"/>
              </a:defRPr>
            </a:lvl1pPr>
          </a:lstStyle>
          <a:p>
            <a:fld id="{DE799493-6412-4470-9830-D005B358D66E}" type="slidenum">
              <a:rPr lang="en-GB" smtClean="0"/>
              <a:pPr/>
              <a:t>‹#›</a:t>
            </a:fld>
            <a:endParaRPr lang="en-GB" dirty="0"/>
          </a:p>
        </p:txBody>
      </p:sp>
    </p:spTree>
    <p:extLst>
      <p:ext uri="{BB962C8B-B14F-4D97-AF65-F5344CB8AC3E}">
        <p14:creationId xmlns:p14="http://schemas.microsoft.com/office/powerpoint/2010/main" val="27096482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Futura Medium" pitchFamily="2" charset="0"/>
        <a:ea typeface="+mn-ea"/>
        <a:cs typeface="+mn-cs"/>
      </a:defRPr>
    </a:lvl1pPr>
    <a:lvl2pPr marL="457200" algn="l" defTabSz="914400" rtl="0" eaLnBrk="1" latinLnBrk="0" hangingPunct="1">
      <a:defRPr sz="1200" kern="1200">
        <a:solidFill>
          <a:schemeClr val="tx1"/>
        </a:solidFill>
        <a:latin typeface="Futura Medium"/>
        <a:ea typeface="+mn-ea"/>
        <a:cs typeface="+mn-cs"/>
      </a:defRPr>
    </a:lvl2pPr>
    <a:lvl3pPr marL="914400" algn="l" defTabSz="914400" rtl="0" eaLnBrk="1" latinLnBrk="0" hangingPunct="1">
      <a:defRPr sz="1200" kern="1200">
        <a:solidFill>
          <a:schemeClr val="tx1"/>
        </a:solidFill>
        <a:latin typeface="Futura Medium"/>
        <a:ea typeface="+mn-ea"/>
        <a:cs typeface="+mn-cs"/>
      </a:defRPr>
    </a:lvl3pPr>
    <a:lvl4pPr marL="1371600" algn="l" defTabSz="914400" rtl="0" eaLnBrk="1" latinLnBrk="0" hangingPunct="1">
      <a:defRPr sz="1200" kern="1200">
        <a:solidFill>
          <a:schemeClr val="tx1"/>
        </a:solidFill>
        <a:latin typeface="Futura Medium"/>
        <a:ea typeface="+mn-ea"/>
        <a:cs typeface="+mn-cs"/>
      </a:defRPr>
    </a:lvl4pPr>
    <a:lvl5pPr marL="1828800" algn="l" defTabSz="914400" rtl="0" eaLnBrk="1" latinLnBrk="0" hangingPunct="1">
      <a:defRPr sz="1200" kern="1200">
        <a:solidFill>
          <a:schemeClr val="tx1"/>
        </a:solidFill>
        <a:latin typeface="Futura Medium"/>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20" name="Rectangle 19"/>
          <p:cNvSpPr/>
          <p:nvPr/>
        </p:nvSpPr>
        <p:spPr bwMode="gray">
          <a:xfrm>
            <a:off x="1" y="4313786"/>
            <a:ext cx="9144000" cy="2544214"/>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bg1"/>
              </a:solidFill>
            </a:endParaRPr>
          </a:p>
        </p:txBody>
      </p:sp>
      <p:sp>
        <p:nvSpPr>
          <p:cNvPr id="21" name="Rectangle 20" descr="&lt;Shell Yellow Bar&gt;" title="&lt;Shell Yellow Bar&gt;"/>
          <p:cNvSpPr/>
          <p:nvPr/>
        </p:nvSpPr>
        <p:spPr bwMode="gray">
          <a:xfrm>
            <a:off x="1778011" y="761998"/>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pic>
        <p:nvPicPr>
          <p:cNvPr id="22" name="Picture 21" descr="PECTEN.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7000" y="645968"/>
            <a:ext cx="1524000" cy="1524000"/>
          </a:xfrm>
          <a:prstGeom prst="rect">
            <a:avLst/>
          </a:prstGeom>
        </p:spPr>
      </p:pic>
      <p:sp>
        <p:nvSpPr>
          <p:cNvPr id="28" name="Rectangle 2"/>
          <p:cNvSpPr>
            <a:spLocks noGrp="1" noChangeArrowheads="1"/>
          </p:cNvSpPr>
          <p:nvPr>
            <p:ph type="ctrTitle"/>
          </p:nvPr>
        </p:nvSpPr>
        <p:spPr>
          <a:xfrm>
            <a:off x="1778399" y="954000"/>
            <a:ext cx="6860775" cy="918000"/>
          </a:xfrm>
          <a:noFill/>
          <a:ln>
            <a:noFill/>
          </a:ln>
        </p:spPr>
        <p:txBody>
          <a:bodyPr lIns="0" tIns="0" rIns="0" anchor="ctr" anchorCtr="0"/>
          <a:lstStyle>
            <a:lvl1pPr algn="l" defTabSz="1219170" rtl="0" eaLnBrk="1" latinLnBrk="0" hangingPunct="1">
              <a:lnSpc>
                <a:spcPct val="100000"/>
              </a:lnSpc>
              <a:spcBef>
                <a:spcPct val="0"/>
              </a:spcBef>
              <a:buNone/>
              <a:defRPr lang="en-GB" sz="2400" b="0" kern="1200" cap="none" spc="0" baseline="0" dirty="0">
                <a:solidFill>
                  <a:schemeClr val="tx1"/>
                </a:solidFill>
                <a:latin typeface="+mj-lt"/>
                <a:ea typeface="+mj-ea"/>
                <a:cs typeface="Arial" pitchFamily="34" charset="0"/>
              </a:defRPr>
            </a:lvl1pPr>
          </a:lstStyle>
          <a:p>
            <a:pPr lvl="0" algn="l" defTabSz="1219170" rtl="0" eaLnBrk="1" latinLnBrk="0" hangingPunct="1">
              <a:lnSpc>
                <a:spcPct val="110000"/>
              </a:lnSpc>
              <a:spcBef>
                <a:spcPct val="0"/>
              </a:spcBef>
              <a:buNone/>
            </a:pPr>
            <a:r>
              <a:rPr lang="en-US"/>
              <a:t>Click to edit Master title style</a:t>
            </a:r>
            <a:endParaRPr lang="en-GB" dirty="0"/>
          </a:p>
        </p:txBody>
      </p:sp>
      <p:sp>
        <p:nvSpPr>
          <p:cNvPr id="29" name="Rectangle 3"/>
          <p:cNvSpPr>
            <a:spLocks noGrp="1" noChangeArrowheads="1"/>
          </p:cNvSpPr>
          <p:nvPr>
            <p:ph type="subTitle" idx="1"/>
          </p:nvPr>
        </p:nvSpPr>
        <p:spPr>
          <a:xfrm>
            <a:off x="1778399" y="3317925"/>
            <a:ext cx="6860775" cy="748800"/>
          </a:xfrm>
        </p:spPr>
        <p:txBody>
          <a:bodyPr anchor="b" anchorCtr="0"/>
          <a:lstStyle>
            <a:lvl1pPr marL="0" indent="0" algn="l" defTabSz="357708" rtl="0" eaLnBrk="1" latinLnBrk="0" hangingPunct="1">
              <a:lnSpc>
                <a:spcPct val="100000"/>
              </a:lnSpc>
              <a:spcBef>
                <a:spcPct val="0"/>
              </a:spcBef>
              <a:spcAft>
                <a:spcPts val="0"/>
              </a:spcAft>
              <a:buClr>
                <a:schemeClr val="accent2"/>
              </a:buClr>
              <a:buSzPct val="85000"/>
              <a:buFont typeface="Wingdings" pitchFamily="2" charset="2"/>
              <a:buNone/>
              <a:defRPr lang="en-GB" sz="1800" kern="1200" baseline="0" dirty="0">
                <a:solidFill>
                  <a:schemeClr val="tx1"/>
                </a:solidFill>
                <a:latin typeface="+mn-lt"/>
                <a:ea typeface="+mn-ea"/>
                <a:cs typeface="Arial" pitchFamily="34" charset="0"/>
              </a:defRPr>
            </a:lvl1pPr>
          </a:lstStyle>
          <a:p>
            <a:r>
              <a:rPr lang="en-US"/>
              <a:t>Click to edit Master subtitle style</a:t>
            </a:r>
            <a:endParaRPr lang="en-GB" dirty="0"/>
          </a:p>
        </p:txBody>
      </p:sp>
      <p:sp>
        <p:nvSpPr>
          <p:cNvPr id="32" name="Text Placeholder 31"/>
          <p:cNvSpPr>
            <a:spLocks noGrp="1"/>
          </p:cNvSpPr>
          <p:nvPr>
            <p:ph type="body" sz="quarter" idx="10" hasCustomPrompt="1"/>
          </p:nvPr>
        </p:nvSpPr>
        <p:spPr>
          <a:xfrm>
            <a:off x="1778400" y="4585016"/>
            <a:ext cx="5857896" cy="237600"/>
          </a:xfrm>
        </p:spPr>
        <p:txBody>
          <a:bodyPr anchor="t" anchorCtr="0"/>
          <a:lstStyle>
            <a:lvl1pPr>
              <a:buNone/>
              <a:defRPr lang="en-GB" sz="1400" kern="1200" baseline="0" dirty="0">
                <a:solidFill>
                  <a:schemeClr val="tx1"/>
                </a:solidFill>
                <a:latin typeface="+mj-lt"/>
                <a:ea typeface="+mn-ea"/>
                <a:cs typeface="+mn-cs"/>
              </a:defRPr>
            </a:lvl1pPr>
          </a:lstStyle>
          <a:p>
            <a:pPr marL="0" lvl="0" indent="0" algn="l" defTabSz="357708" rtl="0" eaLnBrk="1" latinLnBrk="0" hangingPunct="1">
              <a:lnSpc>
                <a:spcPct val="100000"/>
              </a:lnSpc>
              <a:spcBef>
                <a:spcPts val="0"/>
              </a:spcBef>
              <a:spcAft>
                <a:spcPts val="800"/>
              </a:spcAft>
              <a:buClr>
                <a:schemeClr val="accent2"/>
              </a:buClr>
              <a:buSzPct val="85000"/>
              <a:buFont typeface="Wingdings" pitchFamily="2" charset="2"/>
              <a:buNone/>
            </a:pPr>
            <a:r>
              <a:rPr lang="en-GB" dirty="0"/>
              <a:t>Click to insert Author’s Name</a:t>
            </a:r>
          </a:p>
        </p:txBody>
      </p:sp>
      <p:sp>
        <p:nvSpPr>
          <p:cNvPr id="33" name="Text Placeholder 31"/>
          <p:cNvSpPr>
            <a:spLocks noGrp="1"/>
          </p:cNvSpPr>
          <p:nvPr>
            <p:ph type="body" sz="quarter" idx="11" hasCustomPrompt="1"/>
          </p:nvPr>
        </p:nvSpPr>
        <p:spPr>
          <a:xfrm>
            <a:off x="1778400" y="4838620"/>
            <a:ext cx="5857896" cy="237600"/>
          </a:xfrm>
        </p:spPr>
        <p:txBody>
          <a:bodyPr anchor="t" anchorCtr="0"/>
          <a:lstStyle>
            <a:lvl1pPr>
              <a:buNone/>
              <a:defRPr lang="en-GB" sz="1400" kern="1200" baseline="0" dirty="0">
                <a:solidFill>
                  <a:schemeClr val="tx1"/>
                </a:solidFill>
                <a:latin typeface="+mn-lt"/>
                <a:ea typeface="+mn-ea"/>
                <a:cs typeface="+mn-cs"/>
              </a:defRPr>
            </a:lvl1pPr>
          </a:lstStyle>
          <a:p>
            <a:pPr marL="0" lvl="0" indent="0" algn="l" defTabSz="357708" rtl="0" eaLnBrk="1" latinLnBrk="0" hangingPunct="1">
              <a:lnSpc>
                <a:spcPct val="100000"/>
              </a:lnSpc>
              <a:spcBef>
                <a:spcPts val="0"/>
              </a:spcBef>
              <a:spcAft>
                <a:spcPts val="800"/>
              </a:spcAft>
              <a:buClr>
                <a:schemeClr val="accent2"/>
              </a:buClr>
              <a:buSzPct val="85000"/>
              <a:buFont typeface="Wingdings" pitchFamily="2" charset="2"/>
              <a:buNone/>
            </a:pPr>
            <a:r>
              <a:rPr lang="en-GB" dirty="0"/>
              <a:t>Click to insert Role in Organisation</a:t>
            </a:r>
          </a:p>
        </p:txBody>
      </p:sp>
      <p:sp>
        <p:nvSpPr>
          <p:cNvPr id="102" name="Text Box 11" descr="&lt;COMPANY_NAME&gt;" title="&lt;COMPANY_NAME&gt;"/>
          <p:cNvSpPr txBox="1">
            <a:spLocks noChangeArrowheads="1"/>
          </p:cNvSpPr>
          <p:nvPr/>
        </p:nvSpPr>
        <p:spPr bwMode="auto">
          <a:xfrm>
            <a:off x="507889" y="6478119"/>
            <a:ext cx="2285554" cy="237744"/>
          </a:xfrm>
          <a:prstGeom prst="rect">
            <a:avLst/>
          </a:prstGeom>
          <a:noFill/>
          <a:ln w="9525" algn="ctr">
            <a:noFill/>
            <a:miter lim="800000"/>
            <a:headEnd/>
            <a:tailEnd/>
          </a:ln>
          <a:effectLst/>
        </p:spPr>
        <p:txBody>
          <a:bodyPr wrap="none" lIns="0" tIns="0" rIns="0" anchor="t" anchorCtr="0">
            <a:noAutofit/>
          </a:bodyPr>
          <a:lstStyle/>
          <a:p>
            <a:pPr>
              <a:defRPr/>
            </a:pPr>
            <a:r>
              <a:rPr lang="en-GB" sz="800" noProof="1">
                <a:solidFill>
                  <a:schemeClr val="tx1"/>
                </a:solidFill>
                <a:latin typeface="ShellMedium" panose="00000600000000000000" pitchFamily="2" charset="0"/>
                <a:cs typeface="Arial" pitchFamily="34" charset="0"/>
              </a:rPr>
              <a:t>Company name appears here</a:t>
            </a:r>
          </a:p>
        </p:txBody>
      </p:sp>
      <p:sp>
        <p:nvSpPr>
          <p:cNvPr id="103" name="Rectangle 6" descr="Rectangle 6"/>
          <p:cNvSpPr>
            <a:spLocks noGrp="1" noChangeArrowheads="1"/>
          </p:cNvSpPr>
          <p:nvPr>
            <p:ph type="sldNum" sz="quarter" idx="4"/>
          </p:nvPr>
        </p:nvSpPr>
        <p:spPr bwMode="auto">
          <a:xfrm>
            <a:off x="8377584" y="6478119"/>
            <a:ext cx="266673"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ShellMedium" panose="00000600000000000000" pitchFamily="2" charset="0"/>
                <a:cs typeface="Arial" pitchFamily="34" charset="0"/>
              </a:defRPr>
            </a:lvl1pPr>
          </a:lstStyle>
          <a:p>
            <a:fld id="{D32BAE6A-B452-4007-8177-56DD051636F9}" type="slidenum">
              <a:rPr lang="en-GB" noProof="1" smtClean="0"/>
              <a:pPr/>
              <a:t>‹#›</a:t>
            </a:fld>
            <a:endParaRPr lang="en-GB" noProof="1"/>
          </a:p>
        </p:txBody>
      </p:sp>
      <p:sp>
        <p:nvSpPr>
          <p:cNvPr id="104" name="Rectangle 4" descr="Rectangle 4"/>
          <p:cNvSpPr>
            <a:spLocks noGrp="1" noChangeArrowheads="1"/>
          </p:cNvSpPr>
          <p:nvPr>
            <p:ph type="dt" sz="half" idx="2"/>
          </p:nvPr>
        </p:nvSpPr>
        <p:spPr bwMode="auto">
          <a:xfrm>
            <a:off x="7203687" y="6478119"/>
            <a:ext cx="1080000"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ShellMedium" panose="00000600000000000000" pitchFamily="2" charset="0"/>
                <a:cs typeface="Arial" pitchFamily="34" charset="0"/>
              </a:defRPr>
            </a:lvl1pPr>
          </a:lstStyle>
          <a:p>
            <a:r>
              <a:rPr lang="en-US" noProof="1"/>
              <a:t>Date Month 2016</a:t>
            </a:r>
            <a:endParaRPr lang="en-GB" noProof="1"/>
          </a:p>
        </p:txBody>
      </p:sp>
      <p:sp>
        <p:nvSpPr>
          <p:cNvPr id="105" name="Rectangle 5"/>
          <p:cNvSpPr>
            <a:spLocks noGrp="1" noChangeArrowheads="1"/>
          </p:cNvSpPr>
          <p:nvPr>
            <p:ph type="ftr" sz="quarter" idx="3"/>
          </p:nvPr>
        </p:nvSpPr>
        <p:spPr bwMode="auto">
          <a:xfrm>
            <a:off x="3506400" y="6478119"/>
            <a:ext cx="2520000" cy="237744"/>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lgn="ctr">
              <a:defRPr sz="800">
                <a:solidFill>
                  <a:schemeClr val="tx1"/>
                </a:solidFill>
                <a:latin typeface="ShellMedium" panose="00000600000000000000" pitchFamily="2" charset="0"/>
                <a:cs typeface="Arial" pitchFamily="34" charset="0"/>
              </a:defRPr>
            </a:lvl1pPr>
          </a:lstStyle>
          <a:p>
            <a:pPr algn="l">
              <a:defRPr/>
            </a:pPr>
            <a:r>
              <a:rPr lang="en-GB" noProof="1"/>
              <a:t>Footer</a:t>
            </a:r>
          </a:p>
        </p:txBody>
      </p:sp>
    </p:spTree>
    <p:extLst>
      <p:ext uri="{BB962C8B-B14F-4D97-AF65-F5344CB8AC3E}">
        <p14:creationId xmlns:p14="http://schemas.microsoft.com/office/powerpoint/2010/main" val="671308482"/>
      </p:ext>
    </p:extLst>
  </p:cSld>
  <p:clrMapOvr>
    <a:masterClrMapping/>
  </p:clrMapOvr>
  <p:transition/>
  <p:hf hdr="0" ftr="0"/>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4 Graphs">
    <p:spTree>
      <p:nvGrpSpPr>
        <p:cNvPr id="1" name=""/>
        <p:cNvGrpSpPr/>
        <p:nvPr/>
      </p:nvGrpSpPr>
      <p:grpSpPr>
        <a:xfrm>
          <a:off x="0" y="0"/>
          <a:ext cx="0" cy="0"/>
          <a:chOff x="0" y="0"/>
          <a:chExt cx="0" cy="0"/>
        </a:xfrm>
      </p:grpSpPr>
      <p:sp>
        <p:nvSpPr>
          <p:cNvPr id="67" name="Content Placeholder 51"/>
          <p:cNvSpPr>
            <a:spLocks noGrp="1"/>
          </p:cNvSpPr>
          <p:nvPr>
            <p:ph sz="quarter" idx="29" hasCustomPrompt="1"/>
          </p:nvPr>
        </p:nvSpPr>
        <p:spPr>
          <a:xfrm>
            <a:off x="504000" y="6150323"/>
            <a:ext cx="8118641" cy="147993"/>
          </a:xfrm>
        </p:spPr>
        <p:txBody>
          <a:bodyPr wrap="square">
            <a:noAutofit/>
          </a:bodyPr>
          <a:lstStyle>
            <a:lvl1pPr>
              <a:defRPr sz="800" baseline="0">
                <a:solidFill>
                  <a:schemeClr val="tx1"/>
                </a:solidFill>
                <a:latin typeface="ShellMedium" panose="00000600000000000000" pitchFamily="2" charset="0"/>
              </a:defRPr>
            </a:lvl1pPr>
          </a:lstStyle>
          <a:p>
            <a:pPr lvl="0"/>
            <a:r>
              <a:rPr lang="en-GB" dirty="0"/>
              <a:t>Click to edit source</a:t>
            </a:r>
          </a:p>
        </p:txBody>
      </p:sp>
      <p:sp>
        <p:nvSpPr>
          <p:cNvPr id="32" name="Rectangle 2"/>
          <p:cNvSpPr>
            <a:spLocks noGrp="1" noChangeArrowheads="1"/>
          </p:cNvSpPr>
          <p:nvPr>
            <p:ph type="title"/>
          </p:nvPr>
        </p:nvSpPr>
        <p:spPr bwMode="auto">
          <a:xfrm>
            <a:off x="504825" y="728663"/>
            <a:ext cx="8132199" cy="755650"/>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GB" noProof="0" dirty="0" smtClean="0"/>
            </a:lvl1pPr>
          </a:lstStyle>
          <a:p>
            <a:pPr lvl="0"/>
            <a:r>
              <a:rPr lang="en-US" noProof="0"/>
              <a:t>Click to edit Master title style</a:t>
            </a:r>
            <a:endParaRPr lang="en-GB" noProof="0" dirty="0"/>
          </a:p>
        </p:txBody>
      </p:sp>
      <p:sp>
        <p:nvSpPr>
          <p:cNvPr id="39" name="Content Placeholder 51"/>
          <p:cNvSpPr>
            <a:spLocks noGrp="1"/>
          </p:cNvSpPr>
          <p:nvPr>
            <p:ph sz="quarter" idx="45" hasCustomPrompt="1"/>
          </p:nvPr>
        </p:nvSpPr>
        <p:spPr>
          <a:xfrm>
            <a:off x="504000" y="4267484"/>
            <a:ext cx="3907003" cy="219740"/>
          </a:xfrm>
        </p:spPr>
        <p:txBody>
          <a:bodyPr vert="horz" wrap="square" lIns="0" tIns="0" rIns="0" bIns="0" rtlCol="0">
            <a:spAutoFit/>
          </a:bodyPr>
          <a:lstStyle>
            <a:lvl1pPr>
              <a:defRPr lang="nl-NL" sz="1200" kern="1200" baseline="0" dirty="0">
                <a:solidFill>
                  <a:schemeClr val="tx1"/>
                </a:solidFill>
                <a:latin typeface="+mn-lt"/>
                <a:ea typeface="+mn-ea"/>
                <a:cs typeface="+mn-cs"/>
              </a:defRPr>
            </a:lvl1pPr>
          </a:lstStyle>
          <a:p>
            <a:pPr marL="0" lvl="0" indent="0" algn="l" defTabSz="914400" rtl="0" eaLnBrk="1" latinLnBrk="0" hangingPunct="1">
              <a:lnSpc>
                <a:spcPct val="119000"/>
              </a:lnSpc>
              <a:spcBef>
                <a:spcPts val="0"/>
              </a:spcBef>
              <a:spcAft>
                <a:spcPts val="0"/>
              </a:spcAft>
              <a:buClr>
                <a:srgbClr val="F7D117"/>
              </a:buClr>
              <a:buSzPct val="120000"/>
              <a:buFont typeface="Wingdings" pitchFamily="2" charset="2"/>
              <a:buNone/>
            </a:pPr>
            <a:r>
              <a:rPr lang="en-GB" dirty="0"/>
              <a:t>Click to edit Unit of measure</a:t>
            </a:r>
          </a:p>
        </p:txBody>
      </p:sp>
      <p:sp>
        <p:nvSpPr>
          <p:cNvPr id="40" name="Content Placeholder 51"/>
          <p:cNvSpPr>
            <a:spLocks noGrp="1"/>
          </p:cNvSpPr>
          <p:nvPr>
            <p:ph sz="quarter" idx="46" hasCustomPrompt="1"/>
          </p:nvPr>
        </p:nvSpPr>
        <p:spPr>
          <a:xfrm>
            <a:off x="504000" y="3932521"/>
            <a:ext cx="3907003" cy="219740"/>
          </a:xfrm>
        </p:spPr>
        <p:txBody>
          <a:bodyPr vert="horz" wrap="square" lIns="0" tIns="0" rIns="0" bIns="0" rtlCol="0">
            <a:spAutoFit/>
          </a:bodyPr>
          <a:lstStyle>
            <a:lvl1pPr>
              <a:defRPr lang="nl-NL" sz="1200" kern="1200" cap="none" baseline="0" dirty="0">
                <a:solidFill>
                  <a:schemeClr val="tx1"/>
                </a:solidFill>
                <a:latin typeface="+mj-lt"/>
                <a:ea typeface="+mn-ea"/>
                <a:cs typeface="+mn-cs"/>
              </a:defRPr>
            </a:lvl1pPr>
          </a:lstStyle>
          <a:p>
            <a:pPr marL="0" lvl="0" indent="0" algn="l" defTabSz="914400" rtl="0" eaLnBrk="1" latinLnBrk="0" hangingPunct="1">
              <a:lnSpc>
                <a:spcPct val="119000"/>
              </a:lnSpc>
              <a:spcBef>
                <a:spcPts val="0"/>
              </a:spcBef>
              <a:spcAft>
                <a:spcPts val="0"/>
              </a:spcAft>
              <a:buClr>
                <a:srgbClr val="F7D117"/>
              </a:buClr>
              <a:buSzPct val="120000"/>
              <a:buFont typeface="Wingdings" pitchFamily="2" charset="2"/>
              <a:buNone/>
            </a:pPr>
            <a:r>
              <a:rPr lang="en-GB" dirty="0"/>
              <a:t>Chart title appears here</a:t>
            </a:r>
          </a:p>
        </p:txBody>
      </p:sp>
      <p:cxnSp>
        <p:nvCxnSpPr>
          <p:cNvPr id="41" name="Straight Connector 40"/>
          <p:cNvCxnSpPr/>
          <p:nvPr/>
        </p:nvCxnSpPr>
        <p:spPr>
          <a:xfrm flipV="1">
            <a:off x="504000" y="4209292"/>
            <a:ext cx="3907003" cy="1836"/>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42" name="Chart Placeholder 16"/>
          <p:cNvSpPr>
            <a:spLocks noGrp="1"/>
          </p:cNvSpPr>
          <p:nvPr>
            <p:ph type="chart" sz="quarter" idx="47"/>
          </p:nvPr>
        </p:nvSpPr>
        <p:spPr>
          <a:xfrm>
            <a:off x="504000" y="4524139"/>
            <a:ext cx="3907003" cy="1606497"/>
          </a:xfrm>
        </p:spPr>
        <p:txBody>
          <a:bodyPr>
            <a:normAutofit/>
          </a:bodyPr>
          <a:lstStyle>
            <a:lvl1pPr>
              <a:defRPr sz="1200">
                <a:solidFill>
                  <a:schemeClr val="tx1"/>
                </a:solidFill>
                <a:latin typeface="+mn-lt"/>
              </a:defRPr>
            </a:lvl1pPr>
          </a:lstStyle>
          <a:p>
            <a:r>
              <a:rPr lang="en-US"/>
              <a:t>Click icon to add chart</a:t>
            </a:r>
            <a:endParaRPr lang="nl-NL" dirty="0"/>
          </a:p>
        </p:txBody>
      </p:sp>
      <p:cxnSp>
        <p:nvCxnSpPr>
          <p:cNvPr id="43" name="Straight Connector 42"/>
          <p:cNvCxnSpPr/>
          <p:nvPr/>
        </p:nvCxnSpPr>
        <p:spPr>
          <a:xfrm>
            <a:off x="504000" y="6032737"/>
            <a:ext cx="3907003" cy="3672"/>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99" name="Content Placeholder 51"/>
          <p:cNvSpPr>
            <a:spLocks noGrp="1"/>
          </p:cNvSpPr>
          <p:nvPr>
            <p:ph sz="quarter" idx="54" hasCustomPrompt="1"/>
          </p:nvPr>
        </p:nvSpPr>
        <p:spPr>
          <a:xfrm>
            <a:off x="504000" y="1905335"/>
            <a:ext cx="3907003" cy="219740"/>
          </a:xfrm>
        </p:spPr>
        <p:txBody>
          <a:bodyPr vert="horz" wrap="square" lIns="0" tIns="0" rIns="0" bIns="0" rtlCol="0">
            <a:spAutoFit/>
          </a:bodyPr>
          <a:lstStyle>
            <a:lvl1pPr>
              <a:defRPr lang="nl-NL" sz="1200" kern="1200" baseline="0" dirty="0">
                <a:solidFill>
                  <a:schemeClr val="tx1"/>
                </a:solidFill>
                <a:latin typeface="+mn-lt"/>
                <a:ea typeface="+mn-ea"/>
                <a:cs typeface="+mn-cs"/>
              </a:defRPr>
            </a:lvl1pPr>
          </a:lstStyle>
          <a:p>
            <a:pPr marL="0" lvl="0" indent="0" algn="l" defTabSz="914400" rtl="0" eaLnBrk="1" latinLnBrk="0" hangingPunct="1">
              <a:lnSpc>
                <a:spcPct val="119000"/>
              </a:lnSpc>
              <a:spcBef>
                <a:spcPts val="0"/>
              </a:spcBef>
              <a:spcAft>
                <a:spcPts val="0"/>
              </a:spcAft>
              <a:buClr>
                <a:srgbClr val="F7D117"/>
              </a:buClr>
              <a:buSzPct val="120000"/>
              <a:buFont typeface="Wingdings" pitchFamily="2" charset="2"/>
              <a:buNone/>
            </a:pPr>
            <a:r>
              <a:rPr lang="en-GB" dirty="0"/>
              <a:t>Click to edit Unit of measure</a:t>
            </a:r>
          </a:p>
        </p:txBody>
      </p:sp>
      <p:sp>
        <p:nvSpPr>
          <p:cNvPr id="100" name="Content Placeholder 51"/>
          <p:cNvSpPr>
            <a:spLocks noGrp="1"/>
          </p:cNvSpPr>
          <p:nvPr>
            <p:ph sz="quarter" idx="55" hasCustomPrompt="1"/>
          </p:nvPr>
        </p:nvSpPr>
        <p:spPr>
          <a:xfrm>
            <a:off x="504000" y="1570372"/>
            <a:ext cx="3907003" cy="219740"/>
          </a:xfrm>
        </p:spPr>
        <p:txBody>
          <a:bodyPr vert="horz" wrap="square" lIns="0" tIns="0" rIns="0" bIns="0" rtlCol="0">
            <a:spAutoFit/>
          </a:bodyPr>
          <a:lstStyle>
            <a:lvl1pPr>
              <a:defRPr lang="nl-NL" sz="1200" kern="1200" cap="none" baseline="0" dirty="0">
                <a:solidFill>
                  <a:schemeClr val="tx1"/>
                </a:solidFill>
                <a:latin typeface="+mj-lt"/>
                <a:ea typeface="+mn-ea"/>
                <a:cs typeface="+mn-cs"/>
              </a:defRPr>
            </a:lvl1pPr>
          </a:lstStyle>
          <a:p>
            <a:pPr marL="0" lvl="0" indent="0" algn="l" defTabSz="914400" rtl="0" eaLnBrk="1" latinLnBrk="0" hangingPunct="1">
              <a:lnSpc>
                <a:spcPct val="119000"/>
              </a:lnSpc>
              <a:spcBef>
                <a:spcPts val="0"/>
              </a:spcBef>
              <a:spcAft>
                <a:spcPts val="0"/>
              </a:spcAft>
              <a:buClr>
                <a:srgbClr val="F7D117"/>
              </a:buClr>
              <a:buSzPct val="120000"/>
              <a:buFont typeface="Wingdings" pitchFamily="2" charset="2"/>
              <a:buNone/>
            </a:pPr>
            <a:r>
              <a:rPr lang="en-GB" dirty="0"/>
              <a:t>Chart title appears here</a:t>
            </a:r>
          </a:p>
        </p:txBody>
      </p:sp>
      <p:cxnSp>
        <p:nvCxnSpPr>
          <p:cNvPr id="101" name="Straight Connector 100"/>
          <p:cNvCxnSpPr/>
          <p:nvPr/>
        </p:nvCxnSpPr>
        <p:spPr>
          <a:xfrm flipV="1">
            <a:off x="504000" y="1847143"/>
            <a:ext cx="3907003" cy="1836"/>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102" name="Chart Placeholder 16"/>
          <p:cNvSpPr>
            <a:spLocks noGrp="1"/>
          </p:cNvSpPr>
          <p:nvPr>
            <p:ph type="chart" sz="quarter" idx="56"/>
          </p:nvPr>
        </p:nvSpPr>
        <p:spPr>
          <a:xfrm>
            <a:off x="504000" y="2161990"/>
            <a:ext cx="3907003" cy="1606497"/>
          </a:xfrm>
        </p:spPr>
        <p:txBody>
          <a:bodyPr>
            <a:normAutofit/>
          </a:bodyPr>
          <a:lstStyle>
            <a:lvl1pPr>
              <a:defRPr sz="1200">
                <a:solidFill>
                  <a:schemeClr val="tx1"/>
                </a:solidFill>
                <a:latin typeface="+mn-lt"/>
              </a:defRPr>
            </a:lvl1pPr>
          </a:lstStyle>
          <a:p>
            <a:r>
              <a:rPr lang="en-US"/>
              <a:t>Click icon to add chart</a:t>
            </a:r>
            <a:endParaRPr lang="nl-NL" dirty="0"/>
          </a:p>
        </p:txBody>
      </p:sp>
      <p:cxnSp>
        <p:nvCxnSpPr>
          <p:cNvPr id="103" name="Straight Connector 102"/>
          <p:cNvCxnSpPr/>
          <p:nvPr/>
        </p:nvCxnSpPr>
        <p:spPr>
          <a:xfrm>
            <a:off x="504000" y="3670588"/>
            <a:ext cx="3907003" cy="3672"/>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104" name="Content Placeholder 51"/>
          <p:cNvSpPr>
            <a:spLocks noGrp="1"/>
          </p:cNvSpPr>
          <p:nvPr>
            <p:ph sz="quarter" idx="57" hasCustomPrompt="1"/>
          </p:nvPr>
        </p:nvSpPr>
        <p:spPr>
          <a:xfrm>
            <a:off x="4715804" y="4267484"/>
            <a:ext cx="3923371" cy="219740"/>
          </a:xfrm>
        </p:spPr>
        <p:txBody>
          <a:bodyPr vert="horz" wrap="square" lIns="0" tIns="0" rIns="0" bIns="0" rtlCol="0">
            <a:spAutoFit/>
          </a:bodyPr>
          <a:lstStyle>
            <a:lvl1pPr>
              <a:defRPr lang="nl-NL" sz="1200" kern="1200" baseline="0" dirty="0">
                <a:solidFill>
                  <a:schemeClr val="tx1"/>
                </a:solidFill>
                <a:latin typeface="+mn-lt"/>
                <a:ea typeface="+mn-ea"/>
                <a:cs typeface="+mn-cs"/>
              </a:defRPr>
            </a:lvl1pPr>
          </a:lstStyle>
          <a:p>
            <a:pPr marL="0" lvl="0" indent="0" algn="l" defTabSz="914400" rtl="0" eaLnBrk="1" latinLnBrk="0" hangingPunct="1">
              <a:lnSpc>
                <a:spcPct val="119000"/>
              </a:lnSpc>
              <a:spcBef>
                <a:spcPts val="0"/>
              </a:spcBef>
              <a:spcAft>
                <a:spcPts val="0"/>
              </a:spcAft>
              <a:buClr>
                <a:srgbClr val="F7D117"/>
              </a:buClr>
              <a:buSzPct val="120000"/>
              <a:buFont typeface="Wingdings" pitchFamily="2" charset="2"/>
              <a:buNone/>
            </a:pPr>
            <a:r>
              <a:rPr lang="en-GB" dirty="0"/>
              <a:t>Click to edit Unit of measure</a:t>
            </a:r>
          </a:p>
        </p:txBody>
      </p:sp>
      <p:sp>
        <p:nvSpPr>
          <p:cNvPr id="105" name="Content Placeholder 51"/>
          <p:cNvSpPr>
            <a:spLocks noGrp="1"/>
          </p:cNvSpPr>
          <p:nvPr>
            <p:ph sz="quarter" idx="58" hasCustomPrompt="1"/>
          </p:nvPr>
        </p:nvSpPr>
        <p:spPr>
          <a:xfrm>
            <a:off x="4715804" y="3932521"/>
            <a:ext cx="3923371" cy="219740"/>
          </a:xfrm>
        </p:spPr>
        <p:txBody>
          <a:bodyPr vert="horz" wrap="square" lIns="0" tIns="0" rIns="0" bIns="0" rtlCol="0">
            <a:spAutoFit/>
          </a:bodyPr>
          <a:lstStyle>
            <a:lvl1pPr>
              <a:defRPr lang="nl-NL" sz="1200" kern="1200" cap="none" baseline="0" dirty="0">
                <a:solidFill>
                  <a:schemeClr val="tx1"/>
                </a:solidFill>
                <a:latin typeface="+mj-lt"/>
                <a:ea typeface="+mn-ea"/>
                <a:cs typeface="+mn-cs"/>
              </a:defRPr>
            </a:lvl1pPr>
          </a:lstStyle>
          <a:p>
            <a:pPr marL="0" lvl="0" indent="0" algn="l" defTabSz="914400" rtl="0" eaLnBrk="1" latinLnBrk="0" hangingPunct="1">
              <a:lnSpc>
                <a:spcPct val="119000"/>
              </a:lnSpc>
              <a:spcBef>
                <a:spcPts val="0"/>
              </a:spcBef>
              <a:spcAft>
                <a:spcPts val="0"/>
              </a:spcAft>
              <a:buClr>
                <a:srgbClr val="F7D117"/>
              </a:buClr>
              <a:buSzPct val="120000"/>
              <a:buFont typeface="Wingdings" pitchFamily="2" charset="2"/>
              <a:buNone/>
            </a:pPr>
            <a:r>
              <a:rPr lang="en-GB" dirty="0"/>
              <a:t>Chart title appears here</a:t>
            </a:r>
          </a:p>
        </p:txBody>
      </p:sp>
      <p:cxnSp>
        <p:nvCxnSpPr>
          <p:cNvPr id="106" name="Straight Connector 105"/>
          <p:cNvCxnSpPr/>
          <p:nvPr/>
        </p:nvCxnSpPr>
        <p:spPr>
          <a:xfrm flipV="1">
            <a:off x="4715804" y="4209292"/>
            <a:ext cx="3923371" cy="1836"/>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107" name="Chart Placeholder 16"/>
          <p:cNvSpPr>
            <a:spLocks noGrp="1"/>
          </p:cNvSpPr>
          <p:nvPr>
            <p:ph type="chart" sz="quarter" idx="59"/>
          </p:nvPr>
        </p:nvSpPr>
        <p:spPr>
          <a:xfrm>
            <a:off x="4715804" y="4524139"/>
            <a:ext cx="3923371" cy="1606497"/>
          </a:xfrm>
        </p:spPr>
        <p:txBody>
          <a:bodyPr>
            <a:normAutofit/>
          </a:bodyPr>
          <a:lstStyle>
            <a:lvl1pPr>
              <a:defRPr sz="1200">
                <a:solidFill>
                  <a:schemeClr val="tx1"/>
                </a:solidFill>
                <a:latin typeface="+mn-lt"/>
              </a:defRPr>
            </a:lvl1pPr>
          </a:lstStyle>
          <a:p>
            <a:r>
              <a:rPr lang="en-US"/>
              <a:t>Click icon to add chart</a:t>
            </a:r>
            <a:endParaRPr lang="nl-NL" dirty="0"/>
          </a:p>
        </p:txBody>
      </p:sp>
      <p:cxnSp>
        <p:nvCxnSpPr>
          <p:cNvPr id="108" name="Straight Connector 107"/>
          <p:cNvCxnSpPr/>
          <p:nvPr/>
        </p:nvCxnSpPr>
        <p:spPr>
          <a:xfrm>
            <a:off x="4715804" y="6032737"/>
            <a:ext cx="3923371" cy="3672"/>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109" name="Content Placeholder 51"/>
          <p:cNvSpPr>
            <a:spLocks noGrp="1"/>
          </p:cNvSpPr>
          <p:nvPr>
            <p:ph sz="quarter" idx="60" hasCustomPrompt="1"/>
          </p:nvPr>
        </p:nvSpPr>
        <p:spPr>
          <a:xfrm>
            <a:off x="4715804" y="1905335"/>
            <a:ext cx="3923371" cy="219740"/>
          </a:xfrm>
        </p:spPr>
        <p:txBody>
          <a:bodyPr vert="horz" wrap="square" lIns="0" tIns="0" rIns="0" bIns="0" rtlCol="0">
            <a:spAutoFit/>
          </a:bodyPr>
          <a:lstStyle>
            <a:lvl1pPr>
              <a:defRPr lang="nl-NL" sz="1200" kern="1200" baseline="0" dirty="0">
                <a:solidFill>
                  <a:schemeClr val="tx1"/>
                </a:solidFill>
                <a:latin typeface="+mn-lt"/>
                <a:ea typeface="+mn-ea"/>
                <a:cs typeface="+mn-cs"/>
              </a:defRPr>
            </a:lvl1pPr>
          </a:lstStyle>
          <a:p>
            <a:pPr marL="0" lvl="0" indent="0" algn="l" defTabSz="914400" rtl="0" eaLnBrk="1" latinLnBrk="0" hangingPunct="1">
              <a:lnSpc>
                <a:spcPct val="119000"/>
              </a:lnSpc>
              <a:spcBef>
                <a:spcPts val="0"/>
              </a:spcBef>
              <a:spcAft>
                <a:spcPts val="0"/>
              </a:spcAft>
              <a:buClr>
                <a:srgbClr val="F7D117"/>
              </a:buClr>
              <a:buSzPct val="120000"/>
              <a:buFont typeface="Wingdings" pitchFamily="2" charset="2"/>
              <a:buNone/>
            </a:pPr>
            <a:r>
              <a:rPr lang="en-GB" dirty="0"/>
              <a:t>Click to edit Unit of measure</a:t>
            </a:r>
          </a:p>
        </p:txBody>
      </p:sp>
      <p:sp>
        <p:nvSpPr>
          <p:cNvPr id="110" name="Content Placeholder 51"/>
          <p:cNvSpPr>
            <a:spLocks noGrp="1"/>
          </p:cNvSpPr>
          <p:nvPr>
            <p:ph sz="quarter" idx="61" hasCustomPrompt="1"/>
          </p:nvPr>
        </p:nvSpPr>
        <p:spPr>
          <a:xfrm>
            <a:off x="4715804" y="1570372"/>
            <a:ext cx="3923371" cy="219740"/>
          </a:xfrm>
        </p:spPr>
        <p:txBody>
          <a:bodyPr vert="horz" wrap="square" lIns="0" tIns="0" rIns="0" bIns="0" rtlCol="0">
            <a:spAutoFit/>
          </a:bodyPr>
          <a:lstStyle>
            <a:lvl1pPr>
              <a:defRPr lang="nl-NL" sz="1200" kern="1200" cap="none" baseline="0" dirty="0">
                <a:solidFill>
                  <a:schemeClr val="tx1"/>
                </a:solidFill>
                <a:latin typeface="+mj-lt"/>
                <a:ea typeface="+mn-ea"/>
                <a:cs typeface="+mn-cs"/>
              </a:defRPr>
            </a:lvl1pPr>
          </a:lstStyle>
          <a:p>
            <a:pPr marL="0" lvl="0" indent="0" algn="l" defTabSz="914400" rtl="0" eaLnBrk="1" latinLnBrk="0" hangingPunct="1">
              <a:lnSpc>
                <a:spcPct val="119000"/>
              </a:lnSpc>
              <a:spcBef>
                <a:spcPts val="0"/>
              </a:spcBef>
              <a:spcAft>
                <a:spcPts val="0"/>
              </a:spcAft>
              <a:buClr>
                <a:srgbClr val="F7D117"/>
              </a:buClr>
              <a:buSzPct val="120000"/>
              <a:buFont typeface="Wingdings" pitchFamily="2" charset="2"/>
              <a:buNone/>
            </a:pPr>
            <a:r>
              <a:rPr lang="en-GB" dirty="0"/>
              <a:t>Chart title appears here</a:t>
            </a:r>
          </a:p>
        </p:txBody>
      </p:sp>
      <p:cxnSp>
        <p:nvCxnSpPr>
          <p:cNvPr id="111" name="Straight Connector 110"/>
          <p:cNvCxnSpPr/>
          <p:nvPr/>
        </p:nvCxnSpPr>
        <p:spPr>
          <a:xfrm flipV="1">
            <a:off x="4715804" y="1847143"/>
            <a:ext cx="3923371" cy="1836"/>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112" name="Chart Placeholder 16"/>
          <p:cNvSpPr>
            <a:spLocks noGrp="1"/>
          </p:cNvSpPr>
          <p:nvPr>
            <p:ph type="chart" sz="quarter" idx="62"/>
          </p:nvPr>
        </p:nvSpPr>
        <p:spPr>
          <a:xfrm>
            <a:off x="4715804" y="2161990"/>
            <a:ext cx="3923371" cy="1606497"/>
          </a:xfrm>
        </p:spPr>
        <p:txBody>
          <a:bodyPr>
            <a:normAutofit/>
          </a:bodyPr>
          <a:lstStyle>
            <a:lvl1pPr>
              <a:defRPr sz="1200">
                <a:solidFill>
                  <a:schemeClr val="tx1"/>
                </a:solidFill>
                <a:latin typeface="+mn-lt"/>
              </a:defRPr>
            </a:lvl1pPr>
          </a:lstStyle>
          <a:p>
            <a:r>
              <a:rPr lang="en-US"/>
              <a:t>Click icon to add chart</a:t>
            </a:r>
            <a:endParaRPr lang="nl-NL" dirty="0"/>
          </a:p>
        </p:txBody>
      </p:sp>
      <p:cxnSp>
        <p:nvCxnSpPr>
          <p:cNvPr id="113" name="Straight Connector 112"/>
          <p:cNvCxnSpPr/>
          <p:nvPr/>
        </p:nvCxnSpPr>
        <p:spPr>
          <a:xfrm>
            <a:off x="4715804" y="3670588"/>
            <a:ext cx="3923371" cy="3672"/>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28" name="Rectangle 6" descr="Rectangle 6"/>
          <p:cNvSpPr>
            <a:spLocks noGrp="1" noChangeArrowheads="1"/>
          </p:cNvSpPr>
          <p:nvPr>
            <p:ph type="sldNum" sz="quarter" idx="4"/>
          </p:nvPr>
        </p:nvSpPr>
        <p:spPr bwMode="auto">
          <a:xfrm>
            <a:off x="8377584" y="6478119"/>
            <a:ext cx="266673"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ShellMedium" panose="00000600000000000000" pitchFamily="2" charset="0"/>
                <a:cs typeface="Arial" pitchFamily="34" charset="0"/>
              </a:defRPr>
            </a:lvl1pPr>
          </a:lstStyle>
          <a:p>
            <a:fld id="{D32BAE6A-B452-4007-8177-56DD051636F9}" type="slidenum">
              <a:rPr lang="en-GB" noProof="1" smtClean="0"/>
              <a:pPr/>
              <a:t>‹#›</a:t>
            </a:fld>
            <a:endParaRPr lang="en-GB" noProof="1"/>
          </a:p>
        </p:txBody>
      </p:sp>
      <p:sp>
        <p:nvSpPr>
          <p:cNvPr id="33" name="Rectangle 4" descr="Rectangle 4"/>
          <p:cNvSpPr>
            <a:spLocks noGrp="1" noChangeArrowheads="1"/>
          </p:cNvSpPr>
          <p:nvPr>
            <p:ph type="dt" sz="half" idx="2"/>
          </p:nvPr>
        </p:nvSpPr>
        <p:spPr bwMode="auto">
          <a:xfrm>
            <a:off x="7203687" y="6478119"/>
            <a:ext cx="1080000"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ShellMedium" panose="00000600000000000000" pitchFamily="2" charset="0"/>
                <a:cs typeface="Arial" pitchFamily="34" charset="0"/>
              </a:defRPr>
            </a:lvl1pPr>
          </a:lstStyle>
          <a:p>
            <a:r>
              <a:rPr lang="en-US" noProof="1"/>
              <a:t>Date Month 2016</a:t>
            </a:r>
            <a:endParaRPr lang="en-GB" noProof="1"/>
          </a:p>
        </p:txBody>
      </p:sp>
      <p:sp>
        <p:nvSpPr>
          <p:cNvPr id="34" name="Rectangle 5"/>
          <p:cNvSpPr>
            <a:spLocks noGrp="1" noChangeArrowheads="1"/>
          </p:cNvSpPr>
          <p:nvPr>
            <p:ph type="ftr" sz="quarter" idx="3"/>
          </p:nvPr>
        </p:nvSpPr>
        <p:spPr bwMode="auto">
          <a:xfrm>
            <a:off x="3506400" y="6478119"/>
            <a:ext cx="2520000" cy="237744"/>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lgn="l">
              <a:defRPr sz="800">
                <a:solidFill>
                  <a:schemeClr val="tx1"/>
                </a:solidFill>
                <a:latin typeface="ShellMedium" panose="00000600000000000000" pitchFamily="2" charset="0"/>
                <a:cs typeface="Arial" pitchFamily="34" charset="0"/>
              </a:defRPr>
            </a:lvl1pPr>
          </a:lstStyle>
          <a:p>
            <a:pPr>
              <a:defRPr/>
            </a:pPr>
            <a:r>
              <a:rPr lang="en-GB" noProof="1"/>
              <a:t>Footer</a:t>
            </a:r>
          </a:p>
        </p:txBody>
      </p:sp>
    </p:spTree>
    <p:extLst>
      <p:ext uri="{BB962C8B-B14F-4D97-AF65-F5344CB8AC3E}">
        <p14:creationId xmlns:p14="http://schemas.microsoft.com/office/powerpoint/2010/main" val="3303172812"/>
      </p:ext>
    </p:extLst>
  </p:cSld>
  <p:clrMapOvr>
    <a:masterClrMapping/>
  </p:clrMapOvr>
  <p:transition/>
  <p:hf hdr="0" ftr="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Section Header">
    <p:spTree>
      <p:nvGrpSpPr>
        <p:cNvPr id="1" name=""/>
        <p:cNvGrpSpPr/>
        <p:nvPr/>
      </p:nvGrpSpPr>
      <p:grpSpPr>
        <a:xfrm>
          <a:off x="0" y="0"/>
          <a:ext cx="0" cy="0"/>
          <a:chOff x="0" y="0"/>
          <a:chExt cx="0" cy="0"/>
        </a:xfrm>
      </p:grpSpPr>
      <p:sp>
        <p:nvSpPr>
          <p:cNvPr id="26" name="Rectangle 25"/>
          <p:cNvSpPr/>
          <p:nvPr/>
        </p:nvSpPr>
        <p:spPr bwMode="gray">
          <a:xfrm>
            <a:off x="1" y="4313784"/>
            <a:ext cx="9143999" cy="2544215"/>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bg1"/>
              </a:solidFill>
            </a:endParaRPr>
          </a:p>
        </p:txBody>
      </p:sp>
      <p:sp>
        <p:nvSpPr>
          <p:cNvPr id="18" name="Title 1"/>
          <p:cNvSpPr>
            <a:spLocks noGrp="1"/>
          </p:cNvSpPr>
          <p:nvPr>
            <p:ph type="title"/>
          </p:nvPr>
        </p:nvSpPr>
        <p:spPr>
          <a:xfrm>
            <a:off x="761986" y="2638196"/>
            <a:ext cx="3665552" cy="1360800"/>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MY" sz="1400" dirty="0"/>
            </a:lvl1pPr>
          </a:lstStyle>
          <a:p>
            <a:pPr lvl="0" defTabSz="1219170">
              <a:lnSpc>
                <a:spcPct val="100000"/>
              </a:lnSpc>
            </a:pPr>
            <a:r>
              <a:rPr lang="en-US"/>
              <a:t>Click to edit Master title style</a:t>
            </a:r>
            <a:endParaRPr lang="en-GB" dirty="0"/>
          </a:p>
        </p:txBody>
      </p:sp>
      <p:sp>
        <p:nvSpPr>
          <p:cNvPr id="25" name="Text Placeholder 2"/>
          <p:cNvSpPr>
            <a:spLocks noGrp="1"/>
          </p:cNvSpPr>
          <p:nvPr>
            <p:ph type="body" idx="1"/>
          </p:nvPr>
        </p:nvSpPr>
        <p:spPr>
          <a:xfrm>
            <a:off x="761985" y="1699351"/>
            <a:ext cx="7877189" cy="820800"/>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lnSpc>
                <a:spcPct val="100000"/>
              </a:lnSpc>
              <a:defRPr lang="en-US" sz="2800" b="0" cap="none" dirty="0" smtClean="0">
                <a:latin typeface="+mj-lt"/>
              </a:defRPr>
            </a:lvl1pPr>
          </a:lstStyle>
          <a:p>
            <a:pPr lvl="0" defTabSz="357708">
              <a:lnSpc>
                <a:spcPct val="100000"/>
              </a:lnSpc>
            </a:pPr>
            <a:r>
              <a:rPr lang="en-US"/>
              <a:t>Edit Master text styles</a:t>
            </a:r>
          </a:p>
        </p:txBody>
      </p:sp>
      <p:sp>
        <p:nvSpPr>
          <p:cNvPr id="34" name="Text Placeholder 13"/>
          <p:cNvSpPr>
            <a:spLocks noGrp="1"/>
          </p:cNvSpPr>
          <p:nvPr>
            <p:ph type="body" sz="quarter" idx="13" hasCustomPrompt="1"/>
          </p:nvPr>
        </p:nvSpPr>
        <p:spPr bwMode="gray">
          <a:xfrm>
            <a:off x="4716463" y="2638697"/>
            <a:ext cx="3912320" cy="2207623"/>
          </a:xfrm>
          <a:prstGeom prst="rect">
            <a:avLst/>
          </a:prstGeom>
          <a:noFill/>
          <a:ln w="9525" algn="ctr">
            <a:noFill/>
            <a:miter lim="800000"/>
            <a:headEnd/>
            <a:tailEnd/>
          </a:ln>
        </p:spPr>
        <p:txBody>
          <a:bodyPr vert="horz" wrap="square" lIns="0" tIns="0" rIns="0" bIns="0" numCol="1" anchor="b" anchorCtr="0" compatLnSpc="1">
            <a:prstTxWarp prst="textNoShape">
              <a:avLst/>
            </a:prstTxWarp>
          </a:bodyPr>
          <a:lstStyle>
            <a:lvl1pPr algn="r">
              <a:lnSpc>
                <a:spcPct val="95000"/>
              </a:lnSpc>
              <a:defRPr lang="en-GB" sz="17000" kern="10000" spc="-1000" dirty="0">
                <a:ln w="3175">
                  <a:noFill/>
                </a:ln>
                <a:solidFill>
                  <a:schemeClr val="accent1"/>
                </a:solidFill>
                <a:latin typeface="ShellBold" panose="00000800000000000000" pitchFamily="50" charset="0"/>
                <a:ea typeface="ShellMedium" panose="00000600000000000000" pitchFamily="50" charset="0"/>
                <a:cs typeface="ShellBold" panose="00000800000000000000" pitchFamily="50" charset="0"/>
              </a:defRPr>
            </a:lvl1pPr>
          </a:lstStyle>
          <a:p>
            <a:pPr lvl="0" algn="r" defTabSz="1219170">
              <a:lnSpc>
                <a:spcPct val="100000"/>
              </a:lnSpc>
              <a:buClr>
                <a:srgbClr val="DD1D21"/>
              </a:buClr>
              <a:tabLst>
                <a:tab pos="1081088" algn="l"/>
              </a:tabLst>
            </a:pPr>
            <a:r>
              <a:rPr lang="en-GB" dirty="0"/>
              <a:t>0.0</a:t>
            </a:r>
          </a:p>
        </p:txBody>
      </p:sp>
      <p:sp>
        <p:nvSpPr>
          <p:cNvPr id="12" name="Rectangle 6" descr="Rectangle 6"/>
          <p:cNvSpPr>
            <a:spLocks noGrp="1" noChangeArrowheads="1"/>
          </p:cNvSpPr>
          <p:nvPr>
            <p:ph type="sldNum" sz="quarter" idx="4"/>
          </p:nvPr>
        </p:nvSpPr>
        <p:spPr bwMode="auto">
          <a:xfrm>
            <a:off x="8377584" y="6478119"/>
            <a:ext cx="266673"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ShellMedium" panose="00000600000000000000" pitchFamily="2" charset="0"/>
                <a:cs typeface="Arial" pitchFamily="34" charset="0"/>
              </a:defRPr>
            </a:lvl1pPr>
          </a:lstStyle>
          <a:p>
            <a:fld id="{D32BAE6A-B452-4007-8177-56DD051636F9}" type="slidenum">
              <a:rPr lang="en-GB" noProof="1" smtClean="0"/>
              <a:pPr/>
              <a:t>‹#›</a:t>
            </a:fld>
            <a:endParaRPr lang="en-GB" noProof="1"/>
          </a:p>
        </p:txBody>
      </p:sp>
      <p:sp>
        <p:nvSpPr>
          <p:cNvPr id="16" name="Rectangle 4" descr="Rectangle 4"/>
          <p:cNvSpPr>
            <a:spLocks noGrp="1" noChangeArrowheads="1"/>
          </p:cNvSpPr>
          <p:nvPr>
            <p:ph type="dt" sz="half" idx="2"/>
          </p:nvPr>
        </p:nvSpPr>
        <p:spPr bwMode="auto">
          <a:xfrm>
            <a:off x="7203687" y="6478119"/>
            <a:ext cx="1080000"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ShellMedium" panose="00000600000000000000" pitchFamily="2" charset="0"/>
                <a:cs typeface="Arial" pitchFamily="34" charset="0"/>
              </a:defRPr>
            </a:lvl1pPr>
          </a:lstStyle>
          <a:p>
            <a:r>
              <a:rPr lang="en-US" noProof="1"/>
              <a:t>Date Month 2016</a:t>
            </a:r>
            <a:endParaRPr lang="en-GB" noProof="1"/>
          </a:p>
        </p:txBody>
      </p:sp>
      <p:sp>
        <p:nvSpPr>
          <p:cNvPr id="17" name="Rectangle 5"/>
          <p:cNvSpPr>
            <a:spLocks noGrp="1" noChangeArrowheads="1"/>
          </p:cNvSpPr>
          <p:nvPr>
            <p:ph type="ftr" sz="quarter" idx="3"/>
          </p:nvPr>
        </p:nvSpPr>
        <p:spPr bwMode="auto">
          <a:xfrm>
            <a:off x="3506400" y="6478119"/>
            <a:ext cx="2520000" cy="237744"/>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lgn="ctr">
              <a:defRPr sz="800">
                <a:solidFill>
                  <a:schemeClr val="tx1"/>
                </a:solidFill>
                <a:latin typeface="ShellMedium" panose="00000600000000000000" pitchFamily="2" charset="0"/>
                <a:cs typeface="Arial" pitchFamily="34" charset="0"/>
              </a:defRPr>
            </a:lvl1pPr>
          </a:lstStyle>
          <a:p>
            <a:pPr algn="l">
              <a:defRPr/>
            </a:pPr>
            <a:r>
              <a:rPr lang="en-GB" noProof="1"/>
              <a:t>Footer</a:t>
            </a:r>
          </a:p>
        </p:txBody>
      </p:sp>
      <p:sp>
        <p:nvSpPr>
          <p:cNvPr id="20" name="Rectangle 19" descr="&lt;Shell Yellow Bar&gt;" title="&lt;Shell Yellow Bar&gt;"/>
          <p:cNvSpPr/>
          <p:nvPr/>
        </p:nvSpPr>
        <p:spPr bwMode="gray">
          <a:xfrm>
            <a:off x="761986" y="1524000"/>
            <a:ext cx="1269984" cy="756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p>
        </p:txBody>
      </p:sp>
      <p:sp>
        <p:nvSpPr>
          <p:cNvPr id="22" name="Text Box 11" descr="&lt;COMPANY_NAME&gt;" title="&lt;COMPANY_NAME&gt;"/>
          <p:cNvSpPr txBox="1">
            <a:spLocks noChangeArrowheads="1"/>
          </p:cNvSpPr>
          <p:nvPr/>
        </p:nvSpPr>
        <p:spPr bwMode="auto">
          <a:xfrm>
            <a:off x="507889" y="6478119"/>
            <a:ext cx="2285554" cy="237744"/>
          </a:xfrm>
          <a:prstGeom prst="rect">
            <a:avLst/>
          </a:prstGeom>
          <a:noFill/>
          <a:ln w="9525" algn="ctr">
            <a:noFill/>
            <a:miter lim="800000"/>
            <a:headEnd/>
            <a:tailEnd/>
          </a:ln>
          <a:effectLst/>
        </p:spPr>
        <p:txBody>
          <a:bodyPr wrap="none" lIns="0" tIns="0" rIns="0" anchor="t" anchorCtr="0">
            <a:noAutofit/>
          </a:bodyPr>
          <a:lstStyle/>
          <a:p>
            <a:pPr>
              <a:defRPr/>
            </a:pPr>
            <a:r>
              <a:rPr lang="en-GB" sz="800" noProof="1">
                <a:solidFill>
                  <a:schemeClr val="tx1"/>
                </a:solidFill>
                <a:latin typeface="ShellMedium" panose="00000600000000000000" pitchFamily="2" charset="0"/>
                <a:cs typeface="Arial" pitchFamily="34" charset="0"/>
              </a:rPr>
              <a:t>Company name appears here</a:t>
            </a:r>
          </a:p>
        </p:txBody>
      </p:sp>
    </p:spTree>
    <p:extLst>
      <p:ext uri="{BB962C8B-B14F-4D97-AF65-F5344CB8AC3E}">
        <p14:creationId xmlns:p14="http://schemas.microsoft.com/office/powerpoint/2010/main" val="3206153238"/>
      </p:ext>
    </p:extLst>
  </p:cSld>
  <p:clrMapOvr>
    <a:masterClrMapping/>
  </p:clrMapOvr>
  <p:transition/>
  <p:hf hdr="0" ftr="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Section Header with Image">
    <p:spTree>
      <p:nvGrpSpPr>
        <p:cNvPr id="1" name=""/>
        <p:cNvGrpSpPr/>
        <p:nvPr/>
      </p:nvGrpSpPr>
      <p:grpSpPr>
        <a:xfrm>
          <a:off x="0" y="0"/>
          <a:ext cx="0" cy="0"/>
          <a:chOff x="0" y="0"/>
          <a:chExt cx="0" cy="0"/>
        </a:xfrm>
      </p:grpSpPr>
      <p:sp>
        <p:nvSpPr>
          <p:cNvPr id="102" name="Rectangle 101"/>
          <p:cNvSpPr/>
          <p:nvPr/>
        </p:nvSpPr>
        <p:spPr bwMode="gray">
          <a:xfrm>
            <a:off x="504824" y="3554413"/>
            <a:ext cx="6864351" cy="2797175"/>
          </a:xfrm>
          <a:prstGeom prst="rect">
            <a:avLst/>
          </a:prstGeom>
          <a:solidFill>
            <a:srgbClr val="FFFFFF"/>
          </a:solidFill>
          <a:ln w="3175">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p>
        </p:txBody>
      </p:sp>
      <p:sp>
        <p:nvSpPr>
          <p:cNvPr id="31" name="Rectangle 30" descr="&lt;Shell Yellow Bar&gt;" title="&lt;Shell Yellow Bar&gt;"/>
          <p:cNvSpPr/>
          <p:nvPr/>
        </p:nvSpPr>
        <p:spPr bwMode="gray">
          <a:xfrm>
            <a:off x="750908" y="3829099"/>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sp>
        <p:nvSpPr>
          <p:cNvPr id="35" name="Picture Placeholder 2"/>
          <p:cNvSpPr>
            <a:spLocks noGrp="1"/>
          </p:cNvSpPr>
          <p:nvPr>
            <p:ph type="pic" sz="quarter" idx="13"/>
          </p:nvPr>
        </p:nvSpPr>
        <p:spPr bwMode="auto">
          <a:xfrm>
            <a:off x="1" y="0"/>
            <a:ext cx="9144000" cy="4830116"/>
          </a:xfrm>
          <a:custGeom>
            <a:avLst/>
            <a:gdLst>
              <a:gd name="connsiteX0" fmla="*/ 0 w 12192000"/>
              <a:gd name="connsiteY0" fmla="*/ 0 h 4854636"/>
              <a:gd name="connsiteX1" fmla="*/ 12192000 w 12192000"/>
              <a:gd name="connsiteY1" fmla="*/ 0 h 4854636"/>
              <a:gd name="connsiteX2" fmla="*/ 12192000 w 12192000"/>
              <a:gd name="connsiteY2" fmla="*/ 4854636 h 4854636"/>
              <a:gd name="connsiteX3" fmla="*/ 0 w 12192000"/>
              <a:gd name="connsiteY3" fmla="*/ 4854636 h 4854636"/>
              <a:gd name="connsiteX4" fmla="*/ 0 w 12192000"/>
              <a:gd name="connsiteY4" fmla="*/ 0 h 4854636"/>
              <a:gd name="connsiteX0" fmla="*/ 0 w 12192000"/>
              <a:gd name="connsiteY0" fmla="*/ 0 h 4854636"/>
              <a:gd name="connsiteX1" fmla="*/ 12192000 w 12192000"/>
              <a:gd name="connsiteY1" fmla="*/ 0 h 4854636"/>
              <a:gd name="connsiteX2" fmla="*/ 12192000 w 12192000"/>
              <a:gd name="connsiteY2" fmla="*/ 4854636 h 4854636"/>
              <a:gd name="connsiteX3" fmla="*/ 592282 w 12192000"/>
              <a:gd name="connsiteY3" fmla="*/ 4842164 h 4854636"/>
              <a:gd name="connsiteX4" fmla="*/ 0 w 12192000"/>
              <a:gd name="connsiteY4" fmla="*/ 4854636 h 4854636"/>
              <a:gd name="connsiteX5" fmla="*/ 0 w 12192000"/>
              <a:gd name="connsiteY5" fmla="*/ 0 h 4854636"/>
              <a:gd name="connsiteX0" fmla="*/ 0 w 12192000"/>
              <a:gd name="connsiteY0" fmla="*/ 0 h 4888026"/>
              <a:gd name="connsiteX1" fmla="*/ 12192000 w 12192000"/>
              <a:gd name="connsiteY1" fmla="*/ 0 h 4888026"/>
              <a:gd name="connsiteX2" fmla="*/ 12192000 w 12192000"/>
              <a:gd name="connsiteY2" fmla="*/ 4854636 h 4888026"/>
              <a:gd name="connsiteX3" fmla="*/ 592282 w 12192000"/>
              <a:gd name="connsiteY3" fmla="*/ 4842164 h 4888026"/>
              <a:gd name="connsiteX4" fmla="*/ 0 w 12192000"/>
              <a:gd name="connsiteY4" fmla="*/ 4854636 h 4888026"/>
              <a:gd name="connsiteX5" fmla="*/ 0 w 12192000"/>
              <a:gd name="connsiteY5" fmla="*/ 0 h 4888026"/>
              <a:gd name="connsiteX0" fmla="*/ 0 w 12192000"/>
              <a:gd name="connsiteY0" fmla="*/ 0 h 4888026"/>
              <a:gd name="connsiteX1" fmla="*/ 12192000 w 12192000"/>
              <a:gd name="connsiteY1" fmla="*/ 0 h 4888026"/>
              <a:gd name="connsiteX2" fmla="*/ 12192000 w 12192000"/>
              <a:gd name="connsiteY2" fmla="*/ 4854636 h 4888026"/>
              <a:gd name="connsiteX3" fmla="*/ 841664 w 12192000"/>
              <a:gd name="connsiteY3" fmla="*/ 2909455 h 4888026"/>
              <a:gd name="connsiteX4" fmla="*/ 592282 w 12192000"/>
              <a:gd name="connsiteY4" fmla="*/ 4842164 h 4888026"/>
              <a:gd name="connsiteX5" fmla="*/ 0 w 12192000"/>
              <a:gd name="connsiteY5" fmla="*/ 4854636 h 4888026"/>
              <a:gd name="connsiteX6" fmla="*/ 0 w 12192000"/>
              <a:gd name="connsiteY6" fmla="*/ 0 h 4888026"/>
              <a:gd name="connsiteX0" fmla="*/ 0 w 12192000"/>
              <a:gd name="connsiteY0" fmla="*/ 0 h 4982265"/>
              <a:gd name="connsiteX1" fmla="*/ 12192000 w 12192000"/>
              <a:gd name="connsiteY1" fmla="*/ 0 h 4982265"/>
              <a:gd name="connsiteX2" fmla="*/ 12192000 w 12192000"/>
              <a:gd name="connsiteY2" fmla="*/ 4854636 h 4982265"/>
              <a:gd name="connsiteX3" fmla="*/ 7606145 w 12192000"/>
              <a:gd name="connsiteY3" fmla="*/ 3543300 h 4982265"/>
              <a:gd name="connsiteX4" fmla="*/ 841664 w 12192000"/>
              <a:gd name="connsiteY4" fmla="*/ 2909455 h 4982265"/>
              <a:gd name="connsiteX5" fmla="*/ 592282 w 12192000"/>
              <a:gd name="connsiteY5" fmla="*/ 4842164 h 4982265"/>
              <a:gd name="connsiteX6" fmla="*/ 0 w 12192000"/>
              <a:gd name="connsiteY6" fmla="*/ 4854636 h 4982265"/>
              <a:gd name="connsiteX7" fmla="*/ 0 w 12192000"/>
              <a:gd name="connsiteY7" fmla="*/ 0 h 4982265"/>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592282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61702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6071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48146 w 12192000"/>
              <a:gd name="connsiteY5" fmla="*/ 3564082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57795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872233 w 12194382"/>
              <a:gd name="connsiteY6" fmla="*/ 4872048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45920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82443"/>
              <a:gd name="connsiteX1" fmla="*/ 12194382 w 12194382"/>
              <a:gd name="connsiteY1" fmla="*/ 0 h 5182443"/>
              <a:gd name="connsiteX2" fmla="*/ 12194382 w 12194382"/>
              <a:gd name="connsiteY2" fmla="*/ 4854636 h 5182443"/>
              <a:gd name="connsiteX3" fmla="*/ 7623248 w 12194382"/>
              <a:gd name="connsiteY3" fmla="*/ 4843680 h 5182443"/>
              <a:gd name="connsiteX4" fmla="*/ 7620433 w 12194382"/>
              <a:gd name="connsiteY4" fmla="*/ 3543300 h 5182443"/>
              <a:gd name="connsiteX5" fmla="*/ 762115 w 12194382"/>
              <a:gd name="connsiteY5" fmla="*/ 3547023 h 5182443"/>
              <a:gd name="connsiteX6" fmla="*/ 762695 w 12194382"/>
              <a:gd name="connsiteY6" fmla="*/ 4850671 h 5182443"/>
              <a:gd name="connsiteX7" fmla="*/ 0 w 12194382"/>
              <a:gd name="connsiteY7" fmla="*/ 4847509 h 5182443"/>
              <a:gd name="connsiteX8" fmla="*/ 2382 w 12194382"/>
              <a:gd name="connsiteY8" fmla="*/ 0 h 5182443"/>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723"/>
              <a:gd name="connsiteY0" fmla="*/ 0 h 4854829"/>
              <a:gd name="connsiteX1" fmla="*/ 12194382 w 12194723"/>
              <a:gd name="connsiteY1" fmla="*/ 0 h 4854829"/>
              <a:gd name="connsiteX2" fmla="*/ 12194382 w 12194723"/>
              <a:gd name="connsiteY2" fmla="*/ 4854636 h 4854829"/>
              <a:gd name="connsiteX3" fmla="*/ 7623248 w 12194723"/>
              <a:gd name="connsiteY3" fmla="*/ 4843680 h 4854829"/>
              <a:gd name="connsiteX4" fmla="*/ 7620433 w 12194723"/>
              <a:gd name="connsiteY4" fmla="*/ 3543300 h 4854829"/>
              <a:gd name="connsiteX5" fmla="*/ 762115 w 12194723"/>
              <a:gd name="connsiteY5" fmla="*/ 3547023 h 4854829"/>
              <a:gd name="connsiteX6" fmla="*/ 762695 w 12194723"/>
              <a:gd name="connsiteY6" fmla="*/ 4850671 h 4854829"/>
              <a:gd name="connsiteX7" fmla="*/ 0 w 12194723"/>
              <a:gd name="connsiteY7" fmla="*/ 4847509 h 4854829"/>
              <a:gd name="connsiteX8" fmla="*/ 2382 w 12194723"/>
              <a:gd name="connsiteY8" fmla="*/ 0 h 4854829"/>
              <a:gd name="connsiteX0" fmla="*/ 241373 w 12194723"/>
              <a:gd name="connsiteY0" fmla="*/ 0 h 4854829"/>
              <a:gd name="connsiteX1" fmla="*/ 12194382 w 12194723"/>
              <a:gd name="connsiteY1" fmla="*/ 0 h 4854829"/>
              <a:gd name="connsiteX2" fmla="*/ 12194382 w 12194723"/>
              <a:gd name="connsiteY2" fmla="*/ 4854636 h 4854829"/>
              <a:gd name="connsiteX3" fmla="*/ 7623248 w 12194723"/>
              <a:gd name="connsiteY3" fmla="*/ 4843680 h 4854829"/>
              <a:gd name="connsiteX4" fmla="*/ 7620433 w 12194723"/>
              <a:gd name="connsiteY4" fmla="*/ 3543300 h 4854829"/>
              <a:gd name="connsiteX5" fmla="*/ 762115 w 12194723"/>
              <a:gd name="connsiteY5" fmla="*/ 3547023 h 4854829"/>
              <a:gd name="connsiteX6" fmla="*/ 762695 w 12194723"/>
              <a:gd name="connsiteY6" fmla="*/ 4850671 h 4854829"/>
              <a:gd name="connsiteX7" fmla="*/ 0 w 12194723"/>
              <a:gd name="connsiteY7" fmla="*/ 4847509 h 4854829"/>
              <a:gd name="connsiteX8" fmla="*/ 241373 w 12194723"/>
              <a:gd name="connsiteY8" fmla="*/ 0 h 4854829"/>
              <a:gd name="connsiteX0" fmla="*/ 2382 w 11955732"/>
              <a:gd name="connsiteY0" fmla="*/ 0 h 4854829"/>
              <a:gd name="connsiteX1" fmla="*/ 11955391 w 11955732"/>
              <a:gd name="connsiteY1" fmla="*/ 0 h 4854829"/>
              <a:gd name="connsiteX2" fmla="*/ 11955391 w 11955732"/>
              <a:gd name="connsiteY2" fmla="*/ 4854636 h 4854829"/>
              <a:gd name="connsiteX3" fmla="*/ 7384257 w 11955732"/>
              <a:gd name="connsiteY3" fmla="*/ 4843680 h 4854829"/>
              <a:gd name="connsiteX4" fmla="*/ 7381442 w 11955732"/>
              <a:gd name="connsiteY4" fmla="*/ 3543300 h 4854829"/>
              <a:gd name="connsiteX5" fmla="*/ 523124 w 11955732"/>
              <a:gd name="connsiteY5" fmla="*/ 3547023 h 4854829"/>
              <a:gd name="connsiteX6" fmla="*/ 523704 w 11955732"/>
              <a:gd name="connsiteY6" fmla="*/ 4850671 h 4854829"/>
              <a:gd name="connsiteX7" fmla="*/ 0 w 11955732"/>
              <a:gd name="connsiteY7" fmla="*/ 4847509 h 4854829"/>
              <a:gd name="connsiteX8" fmla="*/ 2382 w 11955732"/>
              <a:gd name="connsiteY8" fmla="*/ 0 h 4854829"/>
              <a:gd name="connsiteX0" fmla="*/ 2382 w 11960184"/>
              <a:gd name="connsiteY0" fmla="*/ 0 h 4854829"/>
              <a:gd name="connsiteX1" fmla="*/ 11955391 w 11960184"/>
              <a:gd name="connsiteY1" fmla="*/ 0 h 4854829"/>
              <a:gd name="connsiteX2" fmla="*/ 11955391 w 11960184"/>
              <a:gd name="connsiteY2" fmla="*/ 4854636 h 4854829"/>
              <a:gd name="connsiteX3" fmla="*/ 7384257 w 11960184"/>
              <a:gd name="connsiteY3" fmla="*/ 4843680 h 4854829"/>
              <a:gd name="connsiteX4" fmla="*/ 7381442 w 11960184"/>
              <a:gd name="connsiteY4" fmla="*/ 3543300 h 4854829"/>
              <a:gd name="connsiteX5" fmla="*/ 523124 w 11960184"/>
              <a:gd name="connsiteY5" fmla="*/ 3547023 h 4854829"/>
              <a:gd name="connsiteX6" fmla="*/ 523704 w 11960184"/>
              <a:gd name="connsiteY6" fmla="*/ 4850671 h 4854829"/>
              <a:gd name="connsiteX7" fmla="*/ 0 w 11960184"/>
              <a:gd name="connsiteY7" fmla="*/ 4847509 h 4854829"/>
              <a:gd name="connsiteX8" fmla="*/ 2382 w 11960184"/>
              <a:gd name="connsiteY8" fmla="*/ 0 h 4854829"/>
              <a:gd name="connsiteX0" fmla="*/ 2382 w 11975151"/>
              <a:gd name="connsiteY0" fmla="*/ 0 h 5210613"/>
              <a:gd name="connsiteX1" fmla="*/ 9149846 w 11975151"/>
              <a:gd name="connsiteY1" fmla="*/ 0 h 5210613"/>
              <a:gd name="connsiteX2" fmla="*/ 11955391 w 11975151"/>
              <a:gd name="connsiteY2" fmla="*/ 4854636 h 5210613"/>
              <a:gd name="connsiteX3" fmla="*/ 7384257 w 11975151"/>
              <a:gd name="connsiteY3" fmla="*/ 4843680 h 5210613"/>
              <a:gd name="connsiteX4" fmla="*/ 7381442 w 11975151"/>
              <a:gd name="connsiteY4" fmla="*/ 3543300 h 5210613"/>
              <a:gd name="connsiteX5" fmla="*/ 523124 w 11975151"/>
              <a:gd name="connsiteY5" fmla="*/ 3547023 h 5210613"/>
              <a:gd name="connsiteX6" fmla="*/ 523704 w 11975151"/>
              <a:gd name="connsiteY6" fmla="*/ 4850671 h 5210613"/>
              <a:gd name="connsiteX7" fmla="*/ 0 w 11975151"/>
              <a:gd name="connsiteY7" fmla="*/ 4847509 h 5210613"/>
              <a:gd name="connsiteX8" fmla="*/ 2382 w 11975151"/>
              <a:gd name="connsiteY8" fmla="*/ 0 h 5210613"/>
              <a:gd name="connsiteX0" fmla="*/ 2382 w 11955393"/>
              <a:gd name="connsiteY0" fmla="*/ 0 h 4854636"/>
              <a:gd name="connsiteX1" fmla="*/ 9149846 w 11955393"/>
              <a:gd name="connsiteY1" fmla="*/ 0 h 4854636"/>
              <a:gd name="connsiteX2" fmla="*/ 11955391 w 11955393"/>
              <a:gd name="connsiteY2" fmla="*/ 4854636 h 4854636"/>
              <a:gd name="connsiteX3" fmla="*/ 7384257 w 11955393"/>
              <a:gd name="connsiteY3" fmla="*/ 4843680 h 4854636"/>
              <a:gd name="connsiteX4" fmla="*/ 7381442 w 11955393"/>
              <a:gd name="connsiteY4" fmla="*/ 3543300 h 4854636"/>
              <a:gd name="connsiteX5" fmla="*/ 523124 w 11955393"/>
              <a:gd name="connsiteY5" fmla="*/ 3547023 h 4854636"/>
              <a:gd name="connsiteX6" fmla="*/ 523704 w 11955393"/>
              <a:gd name="connsiteY6" fmla="*/ 4850671 h 4854636"/>
              <a:gd name="connsiteX7" fmla="*/ 0 w 11955393"/>
              <a:gd name="connsiteY7" fmla="*/ 4847509 h 4854636"/>
              <a:gd name="connsiteX8" fmla="*/ 2382 w 11955393"/>
              <a:gd name="connsiteY8" fmla="*/ 0 h 4854636"/>
              <a:gd name="connsiteX0" fmla="*/ 2382 w 9685771"/>
              <a:gd name="connsiteY0" fmla="*/ 360370 h 5307510"/>
              <a:gd name="connsiteX1" fmla="*/ 9149846 w 9685771"/>
              <a:gd name="connsiteY1" fmla="*/ 360370 h 5307510"/>
              <a:gd name="connsiteX2" fmla="*/ 8661472 w 9685771"/>
              <a:gd name="connsiteY2" fmla="*/ 5225371 h 5307510"/>
              <a:gd name="connsiteX3" fmla="*/ 7384257 w 9685771"/>
              <a:gd name="connsiteY3" fmla="*/ 5204050 h 5307510"/>
              <a:gd name="connsiteX4" fmla="*/ 7381442 w 9685771"/>
              <a:gd name="connsiteY4" fmla="*/ 3903670 h 5307510"/>
              <a:gd name="connsiteX5" fmla="*/ 523124 w 9685771"/>
              <a:gd name="connsiteY5" fmla="*/ 3907393 h 5307510"/>
              <a:gd name="connsiteX6" fmla="*/ 523704 w 9685771"/>
              <a:gd name="connsiteY6" fmla="*/ 5211041 h 5307510"/>
              <a:gd name="connsiteX7" fmla="*/ 0 w 9685771"/>
              <a:gd name="connsiteY7" fmla="*/ 5207879 h 5307510"/>
              <a:gd name="connsiteX8" fmla="*/ 2382 w 9685771"/>
              <a:gd name="connsiteY8" fmla="*/ 360370 h 5307510"/>
              <a:gd name="connsiteX0" fmla="*/ 2382 w 9151108"/>
              <a:gd name="connsiteY0" fmla="*/ 0 h 4947140"/>
              <a:gd name="connsiteX1" fmla="*/ 9149846 w 9151108"/>
              <a:gd name="connsiteY1" fmla="*/ 0 h 4947140"/>
              <a:gd name="connsiteX2" fmla="*/ 8661472 w 9151108"/>
              <a:gd name="connsiteY2" fmla="*/ 4865001 h 4947140"/>
              <a:gd name="connsiteX3" fmla="*/ 7384257 w 9151108"/>
              <a:gd name="connsiteY3" fmla="*/ 4843680 h 4947140"/>
              <a:gd name="connsiteX4" fmla="*/ 7381442 w 9151108"/>
              <a:gd name="connsiteY4" fmla="*/ 3543300 h 4947140"/>
              <a:gd name="connsiteX5" fmla="*/ 523124 w 9151108"/>
              <a:gd name="connsiteY5" fmla="*/ 3547023 h 4947140"/>
              <a:gd name="connsiteX6" fmla="*/ 523704 w 9151108"/>
              <a:gd name="connsiteY6" fmla="*/ 4850671 h 4947140"/>
              <a:gd name="connsiteX7" fmla="*/ 0 w 9151108"/>
              <a:gd name="connsiteY7" fmla="*/ 4847509 h 4947140"/>
              <a:gd name="connsiteX8" fmla="*/ 2382 w 9151108"/>
              <a:gd name="connsiteY8" fmla="*/ 0 h 4947140"/>
              <a:gd name="connsiteX0" fmla="*/ 2382 w 9828173"/>
              <a:gd name="connsiteY0" fmla="*/ 356531 h 5286738"/>
              <a:gd name="connsiteX1" fmla="*/ 9149846 w 9828173"/>
              <a:gd name="connsiteY1" fmla="*/ 356531 h 5286738"/>
              <a:gd name="connsiteX2" fmla="*/ 9149845 w 9828173"/>
              <a:gd name="connsiteY2" fmla="*/ 5169707 h 5286738"/>
              <a:gd name="connsiteX3" fmla="*/ 7384257 w 9828173"/>
              <a:gd name="connsiteY3" fmla="*/ 5200211 h 5286738"/>
              <a:gd name="connsiteX4" fmla="*/ 7381442 w 9828173"/>
              <a:gd name="connsiteY4" fmla="*/ 3899831 h 5286738"/>
              <a:gd name="connsiteX5" fmla="*/ 523124 w 9828173"/>
              <a:gd name="connsiteY5" fmla="*/ 3903554 h 5286738"/>
              <a:gd name="connsiteX6" fmla="*/ 523704 w 9828173"/>
              <a:gd name="connsiteY6" fmla="*/ 5207202 h 5286738"/>
              <a:gd name="connsiteX7" fmla="*/ 0 w 9828173"/>
              <a:gd name="connsiteY7" fmla="*/ 5204040 h 5286738"/>
              <a:gd name="connsiteX8" fmla="*/ 2382 w 9828173"/>
              <a:gd name="connsiteY8" fmla="*/ 356531 h 5286738"/>
              <a:gd name="connsiteX0" fmla="*/ 2382 w 9154046"/>
              <a:gd name="connsiteY0" fmla="*/ 0 h 4930207"/>
              <a:gd name="connsiteX1" fmla="*/ 9149846 w 9154046"/>
              <a:gd name="connsiteY1" fmla="*/ 0 h 4930207"/>
              <a:gd name="connsiteX2" fmla="*/ 9149845 w 9154046"/>
              <a:gd name="connsiteY2" fmla="*/ 4813176 h 4930207"/>
              <a:gd name="connsiteX3" fmla="*/ 7384257 w 9154046"/>
              <a:gd name="connsiteY3" fmla="*/ 4843680 h 4930207"/>
              <a:gd name="connsiteX4" fmla="*/ 7381442 w 9154046"/>
              <a:gd name="connsiteY4" fmla="*/ 3543300 h 4930207"/>
              <a:gd name="connsiteX5" fmla="*/ 523124 w 9154046"/>
              <a:gd name="connsiteY5" fmla="*/ 3547023 h 4930207"/>
              <a:gd name="connsiteX6" fmla="*/ 523704 w 9154046"/>
              <a:gd name="connsiteY6" fmla="*/ 4850671 h 4930207"/>
              <a:gd name="connsiteX7" fmla="*/ 0 w 9154046"/>
              <a:gd name="connsiteY7" fmla="*/ 4847509 h 4930207"/>
              <a:gd name="connsiteX8" fmla="*/ 2382 w 9154046"/>
              <a:gd name="connsiteY8" fmla="*/ 0 h 4930207"/>
              <a:gd name="connsiteX0" fmla="*/ 2382 w 9154046"/>
              <a:gd name="connsiteY0" fmla="*/ 0 h 4850673"/>
              <a:gd name="connsiteX1" fmla="*/ 9149846 w 9154046"/>
              <a:gd name="connsiteY1" fmla="*/ 0 h 4850673"/>
              <a:gd name="connsiteX2" fmla="*/ 9149845 w 9154046"/>
              <a:gd name="connsiteY2" fmla="*/ 4813176 h 4850673"/>
              <a:gd name="connsiteX3" fmla="*/ 7384257 w 9154046"/>
              <a:gd name="connsiteY3" fmla="*/ 4843680 h 4850673"/>
              <a:gd name="connsiteX4" fmla="*/ 7381442 w 9154046"/>
              <a:gd name="connsiteY4" fmla="*/ 3543300 h 4850673"/>
              <a:gd name="connsiteX5" fmla="*/ 523124 w 9154046"/>
              <a:gd name="connsiteY5" fmla="*/ 3547023 h 4850673"/>
              <a:gd name="connsiteX6" fmla="*/ 523704 w 9154046"/>
              <a:gd name="connsiteY6" fmla="*/ 4850671 h 4850673"/>
              <a:gd name="connsiteX7" fmla="*/ 0 w 9154046"/>
              <a:gd name="connsiteY7" fmla="*/ 4847509 h 4850673"/>
              <a:gd name="connsiteX8" fmla="*/ 2382 w 9154046"/>
              <a:gd name="connsiteY8" fmla="*/ 0 h 4850673"/>
              <a:gd name="connsiteX0" fmla="*/ 2382 w 9282313"/>
              <a:gd name="connsiteY0" fmla="*/ 0 h 5171093"/>
              <a:gd name="connsiteX1" fmla="*/ 9149846 w 9282313"/>
              <a:gd name="connsiteY1" fmla="*/ 0 h 5171093"/>
              <a:gd name="connsiteX2" fmla="*/ 9149845 w 9282313"/>
              <a:gd name="connsiteY2" fmla="*/ 4813176 h 5171093"/>
              <a:gd name="connsiteX3" fmla="*/ 7384257 w 9282313"/>
              <a:gd name="connsiteY3" fmla="*/ 4821343 h 5171093"/>
              <a:gd name="connsiteX4" fmla="*/ 7381442 w 9282313"/>
              <a:gd name="connsiteY4" fmla="*/ 3543300 h 5171093"/>
              <a:gd name="connsiteX5" fmla="*/ 523124 w 9282313"/>
              <a:gd name="connsiteY5" fmla="*/ 3547023 h 5171093"/>
              <a:gd name="connsiteX6" fmla="*/ 523704 w 9282313"/>
              <a:gd name="connsiteY6" fmla="*/ 4850671 h 5171093"/>
              <a:gd name="connsiteX7" fmla="*/ 0 w 9282313"/>
              <a:gd name="connsiteY7" fmla="*/ 4847509 h 5171093"/>
              <a:gd name="connsiteX8" fmla="*/ 2382 w 9282313"/>
              <a:gd name="connsiteY8" fmla="*/ 0 h 5171093"/>
              <a:gd name="connsiteX0" fmla="*/ 2382 w 9282313"/>
              <a:gd name="connsiteY0" fmla="*/ 0 h 5168611"/>
              <a:gd name="connsiteX1" fmla="*/ 9149846 w 9282313"/>
              <a:gd name="connsiteY1" fmla="*/ 0 h 5168611"/>
              <a:gd name="connsiteX2" fmla="*/ 9149845 w 9282313"/>
              <a:gd name="connsiteY2" fmla="*/ 4813176 h 5168611"/>
              <a:gd name="connsiteX3" fmla="*/ 7384257 w 9282313"/>
              <a:gd name="connsiteY3" fmla="*/ 4813896 h 5168611"/>
              <a:gd name="connsiteX4" fmla="*/ 7381442 w 9282313"/>
              <a:gd name="connsiteY4" fmla="*/ 3543300 h 5168611"/>
              <a:gd name="connsiteX5" fmla="*/ 523124 w 9282313"/>
              <a:gd name="connsiteY5" fmla="*/ 3547023 h 5168611"/>
              <a:gd name="connsiteX6" fmla="*/ 523704 w 9282313"/>
              <a:gd name="connsiteY6" fmla="*/ 4850671 h 5168611"/>
              <a:gd name="connsiteX7" fmla="*/ 0 w 9282313"/>
              <a:gd name="connsiteY7" fmla="*/ 4847509 h 5168611"/>
              <a:gd name="connsiteX8" fmla="*/ 2382 w 9282313"/>
              <a:gd name="connsiteY8" fmla="*/ 0 h 5168611"/>
              <a:gd name="connsiteX0" fmla="*/ 2382 w 9153055"/>
              <a:gd name="connsiteY0" fmla="*/ 0 h 4850673"/>
              <a:gd name="connsiteX1" fmla="*/ 9149846 w 9153055"/>
              <a:gd name="connsiteY1" fmla="*/ 0 h 4850673"/>
              <a:gd name="connsiteX2" fmla="*/ 9149845 w 9153055"/>
              <a:gd name="connsiteY2" fmla="*/ 4813176 h 4850673"/>
              <a:gd name="connsiteX3" fmla="*/ 7384257 w 9153055"/>
              <a:gd name="connsiteY3" fmla="*/ 4813896 h 4850673"/>
              <a:gd name="connsiteX4" fmla="*/ 7381442 w 9153055"/>
              <a:gd name="connsiteY4" fmla="*/ 3543300 h 4850673"/>
              <a:gd name="connsiteX5" fmla="*/ 523124 w 9153055"/>
              <a:gd name="connsiteY5" fmla="*/ 3547023 h 4850673"/>
              <a:gd name="connsiteX6" fmla="*/ 523704 w 9153055"/>
              <a:gd name="connsiteY6" fmla="*/ 4850671 h 4850673"/>
              <a:gd name="connsiteX7" fmla="*/ 0 w 9153055"/>
              <a:gd name="connsiteY7" fmla="*/ 4847509 h 4850673"/>
              <a:gd name="connsiteX8" fmla="*/ 2382 w 9153055"/>
              <a:gd name="connsiteY8" fmla="*/ 0 h 4850673"/>
              <a:gd name="connsiteX0" fmla="*/ 2382 w 9153055"/>
              <a:gd name="connsiteY0" fmla="*/ 0 h 4850673"/>
              <a:gd name="connsiteX1" fmla="*/ 9149846 w 9153055"/>
              <a:gd name="connsiteY1" fmla="*/ 0 h 4850673"/>
              <a:gd name="connsiteX2" fmla="*/ 9149845 w 9153055"/>
              <a:gd name="connsiteY2" fmla="*/ 4813176 h 4850673"/>
              <a:gd name="connsiteX3" fmla="*/ 7384257 w 9153055"/>
              <a:gd name="connsiteY3" fmla="*/ 4813896 h 4850673"/>
              <a:gd name="connsiteX4" fmla="*/ 7381442 w 9153055"/>
              <a:gd name="connsiteY4" fmla="*/ 3543300 h 4850673"/>
              <a:gd name="connsiteX5" fmla="*/ 523124 w 9153055"/>
              <a:gd name="connsiteY5" fmla="*/ 3547023 h 4850673"/>
              <a:gd name="connsiteX6" fmla="*/ 523704 w 9153055"/>
              <a:gd name="connsiteY6" fmla="*/ 4850671 h 4850673"/>
              <a:gd name="connsiteX7" fmla="*/ 0 w 9153055"/>
              <a:gd name="connsiteY7" fmla="*/ 4847509 h 4850673"/>
              <a:gd name="connsiteX8" fmla="*/ 2382 w 9153055"/>
              <a:gd name="connsiteY8" fmla="*/ 0 h 4850673"/>
              <a:gd name="connsiteX0" fmla="*/ 2382 w 9153055"/>
              <a:gd name="connsiteY0" fmla="*/ 0 h 4847542"/>
              <a:gd name="connsiteX1" fmla="*/ 9149846 w 9153055"/>
              <a:gd name="connsiteY1" fmla="*/ 0 h 4847542"/>
              <a:gd name="connsiteX2" fmla="*/ 9149845 w 9153055"/>
              <a:gd name="connsiteY2" fmla="*/ 4813176 h 4847542"/>
              <a:gd name="connsiteX3" fmla="*/ 7384257 w 9153055"/>
              <a:gd name="connsiteY3" fmla="*/ 4813896 h 4847542"/>
              <a:gd name="connsiteX4" fmla="*/ 7381442 w 9153055"/>
              <a:gd name="connsiteY4" fmla="*/ 3543300 h 4847542"/>
              <a:gd name="connsiteX5" fmla="*/ 523124 w 9153055"/>
              <a:gd name="connsiteY5" fmla="*/ 3547023 h 4847542"/>
              <a:gd name="connsiteX6" fmla="*/ 517484 w 9153055"/>
              <a:gd name="connsiteY6" fmla="*/ 4825851 h 4847542"/>
              <a:gd name="connsiteX7" fmla="*/ 0 w 9153055"/>
              <a:gd name="connsiteY7" fmla="*/ 4847509 h 4847542"/>
              <a:gd name="connsiteX8" fmla="*/ 2382 w 9153055"/>
              <a:gd name="connsiteY8" fmla="*/ 0 h 4847542"/>
              <a:gd name="connsiteX0" fmla="*/ 2382 w 9153055"/>
              <a:gd name="connsiteY0" fmla="*/ 0 h 4835165"/>
              <a:gd name="connsiteX1" fmla="*/ 9149846 w 9153055"/>
              <a:gd name="connsiteY1" fmla="*/ 0 h 4835165"/>
              <a:gd name="connsiteX2" fmla="*/ 9149845 w 9153055"/>
              <a:gd name="connsiteY2" fmla="*/ 4813176 h 4835165"/>
              <a:gd name="connsiteX3" fmla="*/ 7384257 w 9153055"/>
              <a:gd name="connsiteY3" fmla="*/ 4813896 h 4835165"/>
              <a:gd name="connsiteX4" fmla="*/ 7381442 w 9153055"/>
              <a:gd name="connsiteY4" fmla="*/ 3543300 h 4835165"/>
              <a:gd name="connsiteX5" fmla="*/ 523124 w 9153055"/>
              <a:gd name="connsiteY5" fmla="*/ 3547023 h 4835165"/>
              <a:gd name="connsiteX6" fmla="*/ 517484 w 9153055"/>
              <a:gd name="connsiteY6" fmla="*/ 4825851 h 4835165"/>
              <a:gd name="connsiteX7" fmla="*/ 0 w 9153055"/>
              <a:gd name="connsiteY7" fmla="*/ 4835100 h 4835165"/>
              <a:gd name="connsiteX8" fmla="*/ 2382 w 9153055"/>
              <a:gd name="connsiteY8" fmla="*/ 0 h 4835165"/>
              <a:gd name="connsiteX0" fmla="*/ 2382 w 9153055"/>
              <a:gd name="connsiteY0" fmla="*/ 0 h 4835165"/>
              <a:gd name="connsiteX1" fmla="*/ 9149846 w 9153055"/>
              <a:gd name="connsiteY1" fmla="*/ 0 h 4835165"/>
              <a:gd name="connsiteX2" fmla="*/ 9149845 w 9153055"/>
              <a:gd name="connsiteY2" fmla="*/ 4813176 h 4835165"/>
              <a:gd name="connsiteX3" fmla="*/ 7384257 w 9153055"/>
              <a:gd name="connsiteY3" fmla="*/ 4813896 h 4835165"/>
              <a:gd name="connsiteX4" fmla="*/ 7381442 w 9153055"/>
              <a:gd name="connsiteY4" fmla="*/ 3543300 h 4835165"/>
              <a:gd name="connsiteX5" fmla="*/ 523124 w 9153055"/>
              <a:gd name="connsiteY5" fmla="*/ 3547023 h 4835165"/>
              <a:gd name="connsiteX6" fmla="*/ 517484 w 9153055"/>
              <a:gd name="connsiteY6" fmla="*/ 4825851 h 4835165"/>
              <a:gd name="connsiteX7" fmla="*/ 0 w 9153055"/>
              <a:gd name="connsiteY7" fmla="*/ 4835100 h 4835165"/>
              <a:gd name="connsiteX8" fmla="*/ 2382 w 9153055"/>
              <a:gd name="connsiteY8" fmla="*/ 0 h 4835165"/>
              <a:gd name="connsiteX0" fmla="*/ 0 w 9150673"/>
              <a:gd name="connsiteY0" fmla="*/ 0 h 4825853"/>
              <a:gd name="connsiteX1" fmla="*/ 9147464 w 9150673"/>
              <a:gd name="connsiteY1" fmla="*/ 0 h 4825853"/>
              <a:gd name="connsiteX2" fmla="*/ 9147463 w 9150673"/>
              <a:gd name="connsiteY2" fmla="*/ 4813176 h 4825853"/>
              <a:gd name="connsiteX3" fmla="*/ 7381875 w 9150673"/>
              <a:gd name="connsiteY3" fmla="*/ 4813896 h 4825853"/>
              <a:gd name="connsiteX4" fmla="*/ 7379060 w 9150673"/>
              <a:gd name="connsiteY4" fmla="*/ 3543300 h 4825853"/>
              <a:gd name="connsiteX5" fmla="*/ 520742 w 9150673"/>
              <a:gd name="connsiteY5" fmla="*/ 3547023 h 4825853"/>
              <a:gd name="connsiteX6" fmla="*/ 515102 w 9150673"/>
              <a:gd name="connsiteY6" fmla="*/ 4825851 h 4825853"/>
              <a:gd name="connsiteX7" fmla="*/ 2770 w 9150673"/>
              <a:gd name="connsiteY7" fmla="*/ 4817115 h 4825853"/>
              <a:gd name="connsiteX8" fmla="*/ 0 w 9150673"/>
              <a:gd name="connsiteY8" fmla="*/ 0 h 4825853"/>
              <a:gd name="connsiteX0" fmla="*/ 0 w 9150673"/>
              <a:gd name="connsiteY0" fmla="*/ 0 h 4818145"/>
              <a:gd name="connsiteX1" fmla="*/ 9147464 w 9150673"/>
              <a:gd name="connsiteY1" fmla="*/ 0 h 4818145"/>
              <a:gd name="connsiteX2" fmla="*/ 9147463 w 9150673"/>
              <a:gd name="connsiteY2" fmla="*/ 4813176 h 4818145"/>
              <a:gd name="connsiteX3" fmla="*/ 7381875 w 9150673"/>
              <a:gd name="connsiteY3" fmla="*/ 4813896 h 4818145"/>
              <a:gd name="connsiteX4" fmla="*/ 7379060 w 9150673"/>
              <a:gd name="connsiteY4" fmla="*/ 3543300 h 4818145"/>
              <a:gd name="connsiteX5" fmla="*/ 520742 w 9150673"/>
              <a:gd name="connsiteY5" fmla="*/ 3547023 h 4818145"/>
              <a:gd name="connsiteX6" fmla="*/ 515102 w 9150673"/>
              <a:gd name="connsiteY6" fmla="*/ 4818143 h 4818145"/>
              <a:gd name="connsiteX7" fmla="*/ 2770 w 9150673"/>
              <a:gd name="connsiteY7" fmla="*/ 4817115 h 4818145"/>
              <a:gd name="connsiteX8" fmla="*/ 0 w 9150673"/>
              <a:gd name="connsiteY8" fmla="*/ 0 h 48181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150673" h="4818145">
                <a:moveTo>
                  <a:pt x="0" y="0"/>
                </a:moveTo>
                <a:lnTo>
                  <a:pt x="9147464" y="0"/>
                </a:lnTo>
                <a:cubicBezTo>
                  <a:pt x="9154968" y="4079"/>
                  <a:pt x="9146880" y="4807581"/>
                  <a:pt x="9147463" y="4813176"/>
                </a:cubicBezTo>
                <a:cubicBezTo>
                  <a:pt x="9148046" y="4818771"/>
                  <a:pt x="7385663" y="4807873"/>
                  <a:pt x="7381875" y="4813896"/>
                </a:cubicBezTo>
                <a:cubicBezTo>
                  <a:pt x="7378087" y="4819919"/>
                  <a:pt x="7380515" y="3538511"/>
                  <a:pt x="7379060" y="3543300"/>
                </a:cubicBezTo>
                <a:cubicBezTo>
                  <a:pt x="7377605" y="3548089"/>
                  <a:pt x="2806848" y="3545782"/>
                  <a:pt x="520742" y="3547023"/>
                </a:cubicBezTo>
                <a:cubicBezTo>
                  <a:pt x="519025" y="3777370"/>
                  <a:pt x="515915" y="4819927"/>
                  <a:pt x="515102" y="4818143"/>
                </a:cubicBezTo>
                <a:cubicBezTo>
                  <a:pt x="514289" y="4816359"/>
                  <a:pt x="257002" y="4818169"/>
                  <a:pt x="2770" y="4817115"/>
                </a:cubicBezTo>
                <a:cubicBezTo>
                  <a:pt x="1847" y="3211410"/>
                  <a:pt x="923" y="1605705"/>
                  <a:pt x="0" y="0"/>
                </a:cubicBezTo>
                <a:close/>
              </a:path>
            </a:pathLst>
          </a:custGeom>
          <a:noFill/>
          <a:ln w="9525" algn="ctr">
            <a:noFill/>
            <a:miter lim="800000"/>
            <a:headEnd/>
            <a:tailEnd/>
          </a:ln>
        </p:spPr>
        <p:txBody>
          <a:bodyPr/>
          <a:lstStyle>
            <a:lvl1pPr>
              <a:defRPr sz="2133"/>
            </a:lvl1pPr>
          </a:lstStyle>
          <a:p>
            <a:r>
              <a:rPr lang="en-US"/>
              <a:t>Click icon to add picture</a:t>
            </a:r>
            <a:endParaRPr lang="en-GB" dirty="0"/>
          </a:p>
        </p:txBody>
      </p:sp>
      <p:sp>
        <p:nvSpPr>
          <p:cNvPr id="28" name="Rectangle 2"/>
          <p:cNvSpPr>
            <a:spLocks noGrp="1" noChangeArrowheads="1"/>
          </p:cNvSpPr>
          <p:nvPr>
            <p:ph type="ctrTitle"/>
          </p:nvPr>
        </p:nvSpPr>
        <p:spPr>
          <a:xfrm>
            <a:off x="755650" y="4027623"/>
            <a:ext cx="6362700" cy="864000"/>
          </a:xfrm>
          <a:noFill/>
          <a:ln w="9525" algn="ctr">
            <a:noFill/>
            <a:miter lim="800000"/>
            <a:headEnd/>
            <a:tailEnd/>
          </a:ln>
        </p:spPr>
        <p:txBody>
          <a:bodyPr vert="horz" wrap="square" lIns="0" tIns="0" rIns="0" bIns="0" numCol="1" anchor="t" anchorCtr="0" compatLnSpc="1">
            <a:prstTxWarp prst="textNoShape">
              <a:avLst/>
            </a:prstTxWarp>
          </a:bodyPr>
          <a:lstStyle>
            <a:lvl1pPr>
              <a:defRPr lang="en-GB" spc="0" dirty="0">
                <a:cs typeface="Arial" pitchFamily="34" charset="0"/>
              </a:defRPr>
            </a:lvl1pPr>
          </a:lstStyle>
          <a:p>
            <a:pPr lvl="0" defTabSz="1219170">
              <a:lnSpc>
                <a:spcPct val="100000"/>
              </a:lnSpc>
            </a:pPr>
            <a:r>
              <a:rPr lang="en-US"/>
              <a:t>Click to edit Master title style</a:t>
            </a:r>
            <a:endParaRPr lang="en-GB" dirty="0"/>
          </a:p>
        </p:txBody>
      </p:sp>
      <p:sp>
        <p:nvSpPr>
          <p:cNvPr id="29" name="Rectangle 3"/>
          <p:cNvSpPr>
            <a:spLocks noGrp="1" noChangeArrowheads="1"/>
          </p:cNvSpPr>
          <p:nvPr>
            <p:ph type="subTitle" idx="1"/>
          </p:nvPr>
        </p:nvSpPr>
        <p:spPr>
          <a:xfrm>
            <a:off x="755650" y="5096738"/>
            <a:ext cx="6362700" cy="770400"/>
          </a:xfrm>
          <a:noFill/>
          <a:ln w="9525" algn="ctr">
            <a:noFill/>
            <a:miter lim="800000"/>
            <a:headEnd/>
            <a:tailEnd/>
          </a:ln>
        </p:spPr>
        <p:txBody>
          <a:bodyPr vert="horz" wrap="square" lIns="0" tIns="0" rIns="0" bIns="0" numCol="1" anchor="t" anchorCtr="0" compatLnSpc="1">
            <a:prstTxWarp prst="textNoShape">
              <a:avLst/>
            </a:prstTxWarp>
          </a:bodyPr>
          <a:lstStyle>
            <a:lvl1pPr>
              <a:defRPr lang="en-GB" sz="1400" dirty="0"/>
            </a:lvl1pPr>
          </a:lstStyle>
          <a:p>
            <a:pPr lvl="0" defTabSz="357708">
              <a:lnSpc>
                <a:spcPct val="90000"/>
              </a:lnSpc>
              <a:spcBef>
                <a:spcPct val="0"/>
              </a:spcBef>
            </a:pPr>
            <a:r>
              <a:rPr lang="en-US"/>
              <a:t>Click to edit Master subtitle style</a:t>
            </a:r>
            <a:endParaRPr lang="en-GB" dirty="0"/>
          </a:p>
        </p:txBody>
      </p:sp>
      <p:sp>
        <p:nvSpPr>
          <p:cNvPr id="98" name="Text Box 11" descr="&lt;COMPANY_NAME&gt;" title="&lt;COMPANY_NAME&gt;"/>
          <p:cNvSpPr txBox="1">
            <a:spLocks noChangeArrowheads="1"/>
          </p:cNvSpPr>
          <p:nvPr/>
        </p:nvSpPr>
        <p:spPr bwMode="auto">
          <a:xfrm>
            <a:off x="507889" y="6478119"/>
            <a:ext cx="2285554" cy="237744"/>
          </a:xfrm>
          <a:prstGeom prst="rect">
            <a:avLst/>
          </a:prstGeom>
          <a:noFill/>
          <a:ln w="9525" algn="ctr">
            <a:noFill/>
            <a:miter lim="800000"/>
            <a:headEnd/>
            <a:tailEnd/>
          </a:ln>
          <a:effectLst/>
        </p:spPr>
        <p:txBody>
          <a:bodyPr wrap="none" lIns="0" tIns="0" rIns="0" anchor="t" anchorCtr="0">
            <a:noAutofit/>
          </a:bodyPr>
          <a:lstStyle/>
          <a:p>
            <a:pPr>
              <a:defRPr/>
            </a:pPr>
            <a:r>
              <a:rPr lang="en-GB" sz="800" noProof="1">
                <a:solidFill>
                  <a:schemeClr val="tx1"/>
                </a:solidFill>
                <a:latin typeface="ShellMedium" panose="00000600000000000000" pitchFamily="2" charset="0"/>
                <a:cs typeface="Arial" pitchFamily="34" charset="0"/>
              </a:rPr>
              <a:t>Company name appears here</a:t>
            </a:r>
          </a:p>
        </p:txBody>
      </p:sp>
      <p:sp>
        <p:nvSpPr>
          <p:cNvPr id="99" name="Rectangle 6" descr="Rectangle 6"/>
          <p:cNvSpPr>
            <a:spLocks noGrp="1" noChangeArrowheads="1"/>
          </p:cNvSpPr>
          <p:nvPr>
            <p:ph type="sldNum" sz="quarter" idx="4"/>
          </p:nvPr>
        </p:nvSpPr>
        <p:spPr bwMode="auto">
          <a:xfrm>
            <a:off x="8377584" y="6478119"/>
            <a:ext cx="266673"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ShellMedium" panose="00000600000000000000" pitchFamily="2" charset="0"/>
                <a:cs typeface="Arial" pitchFamily="34" charset="0"/>
              </a:defRPr>
            </a:lvl1pPr>
          </a:lstStyle>
          <a:p>
            <a:fld id="{D32BAE6A-B452-4007-8177-56DD051636F9}" type="slidenum">
              <a:rPr lang="en-GB" noProof="1" smtClean="0"/>
              <a:pPr/>
              <a:t>‹#›</a:t>
            </a:fld>
            <a:endParaRPr lang="en-GB" noProof="1"/>
          </a:p>
        </p:txBody>
      </p:sp>
      <p:sp>
        <p:nvSpPr>
          <p:cNvPr id="100" name="Rectangle 4" descr="Rectangle 4"/>
          <p:cNvSpPr>
            <a:spLocks noGrp="1" noChangeArrowheads="1"/>
          </p:cNvSpPr>
          <p:nvPr>
            <p:ph type="dt" sz="half" idx="2"/>
          </p:nvPr>
        </p:nvSpPr>
        <p:spPr bwMode="auto">
          <a:xfrm>
            <a:off x="7203687" y="6478119"/>
            <a:ext cx="1080000"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ShellMedium" panose="00000600000000000000" pitchFamily="2" charset="0"/>
                <a:cs typeface="Arial" pitchFamily="34" charset="0"/>
              </a:defRPr>
            </a:lvl1pPr>
          </a:lstStyle>
          <a:p>
            <a:r>
              <a:rPr lang="en-US" noProof="1"/>
              <a:t>Date Month 2016</a:t>
            </a:r>
            <a:endParaRPr lang="en-GB" noProof="1"/>
          </a:p>
        </p:txBody>
      </p:sp>
      <p:sp>
        <p:nvSpPr>
          <p:cNvPr id="101" name="Rectangle 5"/>
          <p:cNvSpPr>
            <a:spLocks noGrp="1" noChangeArrowheads="1"/>
          </p:cNvSpPr>
          <p:nvPr>
            <p:ph type="ftr" sz="quarter" idx="3"/>
          </p:nvPr>
        </p:nvSpPr>
        <p:spPr bwMode="auto">
          <a:xfrm>
            <a:off x="3506400" y="6478119"/>
            <a:ext cx="2520000" cy="237744"/>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lgn="ctr">
              <a:defRPr sz="800">
                <a:solidFill>
                  <a:schemeClr val="tx1"/>
                </a:solidFill>
                <a:latin typeface="ShellMedium" panose="00000600000000000000" pitchFamily="2" charset="0"/>
                <a:cs typeface="Arial" pitchFamily="34" charset="0"/>
              </a:defRPr>
            </a:lvl1pPr>
          </a:lstStyle>
          <a:p>
            <a:pPr algn="l">
              <a:defRPr/>
            </a:pPr>
            <a:r>
              <a:rPr lang="en-GB" noProof="1"/>
              <a:t>Footer</a:t>
            </a:r>
          </a:p>
        </p:txBody>
      </p:sp>
    </p:spTree>
    <p:extLst>
      <p:ext uri="{BB962C8B-B14F-4D97-AF65-F5344CB8AC3E}">
        <p14:creationId xmlns:p14="http://schemas.microsoft.com/office/powerpoint/2010/main" val="1664737258"/>
      </p:ext>
    </p:extLst>
  </p:cSld>
  <p:clrMapOvr>
    <a:masterClrMapping/>
  </p:clrMapOvr>
  <p:transition/>
  <p:hf hdr="0" ftr="0"/>
  <p:extLst mod="1">
    <p:ext uri="{DCECCB84-F9BA-43D5-87BE-67443E8EF086}">
      <p15:sldGuideLst xmlns:p15="http://schemas.microsoft.com/office/powerpoint/2012/main">
        <p15:guide id="4" pos="4484">
          <p15:clr>
            <a:srgbClr val="FBAE40"/>
          </p15:clr>
        </p15:guide>
        <p15:guide id="0" pos="476">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4825" y="728663"/>
            <a:ext cx="8134350" cy="755650"/>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US" dirty="0" smtClean="0"/>
            </a:lvl1pPr>
          </a:lstStyle>
          <a:p>
            <a:pPr lvl="0"/>
            <a:r>
              <a:rPr lang="en-US"/>
              <a:t>Click to edit Master title style</a:t>
            </a:r>
            <a:endParaRPr lang="en-GB" dirty="0"/>
          </a:p>
        </p:txBody>
      </p:sp>
      <p:sp>
        <p:nvSpPr>
          <p:cNvPr id="8" name="Rectangle 6" descr="Rectangle 6"/>
          <p:cNvSpPr>
            <a:spLocks noGrp="1" noChangeArrowheads="1"/>
          </p:cNvSpPr>
          <p:nvPr>
            <p:ph type="sldNum" sz="quarter" idx="4"/>
          </p:nvPr>
        </p:nvSpPr>
        <p:spPr bwMode="auto">
          <a:xfrm>
            <a:off x="8377584" y="6478119"/>
            <a:ext cx="266673"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ShellMedium" panose="00000600000000000000" pitchFamily="2" charset="0"/>
                <a:cs typeface="Arial" pitchFamily="34" charset="0"/>
              </a:defRPr>
            </a:lvl1pPr>
          </a:lstStyle>
          <a:p>
            <a:fld id="{D32BAE6A-B452-4007-8177-56DD051636F9}" type="slidenum">
              <a:rPr lang="en-GB" noProof="1" smtClean="0"/>
              <a:pPr/>
              <a:t>‹#›</a:t>
            </a:fld>
            <a:endParaRPr lang="en-GB" noProof="1"/>
          </a:p>
        </p:txBody>
      </p:sp>
      <p:sp>
        <p:nvSpPr>
          <p:cNvPr id="9" name="Rectangle 4" descr="Rectangle 4"/>
          <p:cNvSpPr>
            <a:spLocks noGrp="1" noChangeArrowheads="1"/>
          </p:cNvSpPr>
          <p:nvPr>
            <p:ph type="dt" sz="half" idx="2"/>
          </p:nvPr>
        </p:nvSpPr>
        <p:spPr bwMode="auto">
          <a:xfrm>
            <a:off x="7203687" y="6478119"/>
            <a:ext cx="1080000"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ShellMedium" panose="00000600000000000000" pitchFamily="2" charset="0"/>
                <a:cs typeface="Arial" pitchFamily="34" charset="0"/>
              </a:defRPr>
            </a:lvl1pPr>
          </a:lstStyle>
          <a:p>
            <a:r>
              <a:rPr lang="en-US" noProof="1"/>
              <a:t>Date Month 2016</a:t>
            </a:r>
            <a:endParaRPr lang="en-GB" noProof="1"/>
          </a:p>
        </p:txBody>
      </p:sp>
      <p:sp>
        <p:nvSpPr>
          <p:cNvPr id="12" name="Rectangle 5"/>
          <p:cNvSpPr>
            <a:spLocks noGrp="1" noChangeArrowheads="1"/>
          </p:cNvSpPr>
          <p:nvPr>
            <p:ph type="ftr" sz="quarter" idx="3"/>
          </p:nvPr>
        </p:nvSpPr>
        <p:spPr bwMode="auto">
          <a:xfrm>
            <a:off x="3506400" y="6478119"/>
            <a:ext cx="2520000" cy="237744"/>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lgn="ctr">
              <a:defRPr sz="800">
                <a:solidFill>
                  <a:schemeClr val="tx1"/>
                </a:solidFill>
                <a:latin typeface="ShellMedium" panose="00000600000000000000" pitchFamily="2" charset="0"/>
                <a:cs typeface="Arial" pitchFamily="34" charset="0"/>
              </a:defRPr>
            </a:lvl1pPr>
          </a:lstStyle>
          <a:p>
            <a:pPr algn="l">
              <a:defRPr/>
            </a:pPr>
            <a:r>
              <a:rPr lang="en-GB" noProof="1"/>
              <a:t>Footer</a:t>
            </a:r>
          </a:p>
        </p:txBody>
      </p:sp>
    </p:spTree>
    <p:extLst>
      <p:ext uri="{BB962C8B-B14F-4D97-AF65-F5344CB8AC3E}">
        <p14:creationId xmlns:p14="http://schemas.microsoft.com/office/powerpoint/2010/main" val="1293459971"/>
      </p:ext>
    </p:extLst>
  </p:cSld>
  <p:clrMapOvr>
    <a:masterClrMapping/>
  </p:clrMapOvr>
  <p:transition/>
  <p:hf hdr="0" ft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ation - Full Screen image">
    <p:spTree>
      <p:nvGrpSpPr>
        <p:cNvPr id="1" name=""/>
        <p:cNvGrpSpPr/>
        <p:nvPr/>
      </p:nvGrpSpPr>
      <p:grpSpPr>
        <a:xfrm>
          <a:off x="0" y="0"/>
          <a:ext cx="0" cy="0"/>
          <a:chOff x="0" y="0"/>
          <a:chExt cx="0" cy="0"/>
        </a:xfrm>
      </p:grpSpPr>
      <p:sp>
        <p:nvSpPr>
          <p:cNvPr id="6" name="Picture Placeholder 2"/>
          <p:cNvSpPr>
            <a:spLocks noGrp="1"/>
          </p:cNvSpPr>
          <p:nvPr>
            <p:ph type="pic" sz="quarter" idx="12"/>
          </p:nvPr>
        </p:nvSpPr>
        <p:spPr bwMode="auto">
          <a:xfrm>
            <a:off x="0" y="0"/>
            <a:ext cx="9145787" cy="6858000"/>
          </a:xfrm>
          <a:prstGeom prst="rect">
            <a:avLst/>
          </a:prstGeom>
          <a:noFill/>
          <a:ln w="3175" algn="ctr">
            <a:noFill/>
            <a:miter lim="800000"/>
            <a:headEnd/>
            <a:tailEnd/>
          </a:ln>
        </p:spPr>
        <p:txBody>
          <a:bodyPr/>
          <a:lstStyle>
            <a:lvl1pPr>
              <a:defRPr sz="1600"/>
            </a:lvl1pPr>
          </a:lstStyle>
          <a:p>
            <a:r>
              <a:rPr lang="en-US"/>
              <a:t>Click icon to add picture</a:t>
            </a:r>
            <a:endParaRPr lang="en-GB" dirty="0"/>
          </a:p>
        </p:txBody>
      </p:sp>
      <p:sp>
        <p:nvSpPr>
          <p:cNvPr id="3" name="Text Placeholder 2" descr="&lt;IGNORE&gt;"/>
          <p:cNvSpPr>
            <a:spLocks noGrp="1"/>
          </p:cNvSpPr>
          <p:nvPr>
            <p:ph type="body" sz="quarter" idx="13"/>
          </p:nvPr>
        </p:nvSpPr>
        <p:spPr>
          <a:xfrm>
            <a:off x="504825" y="1492272"/>
            <a:ext cx="8134350" cy="2861742"/>
          </a:xfrm>
        </p:spPr>
        <p:txBody>
          <a:bodyPr/>
          <a:lstStyle>
            <a:lvl1pPr>
              <a:lnSpc>
                <a:spcPct val="110000"/>
              </a:lnSpc>
              <a:defRPr lang="en-US" sz="3400" b="0" kern="1200" dirty="0" smtClean="0">
                <a:solidFill>
                  <a:schemeClr val="tx1"/>
                </a:solidFill>
                <a:latin typeface="+mj-lt"/>
                <a:ea typeface="+mn-ea"/>
                <a:cs typeface="+mn-cs"/>
              </a:defRPr>
            </a:lvl1pPr>
          </a:lstStyle>
          <a:p>
            <a:pPr lvl="0"/>
            <a:r>
              <a:rPr lang="en-US"/>
              <a:t>Edit Master text styles</a:t>
            </a:r>
          </a:p>
        </p:txBody>
      </p:sp>
      <p:sp>
        <p:nvSpPr>
          <p:cNvPr id="7" name="Slide Number Placeholder 6" descr="Rectangle 6"/>
          <p:cNvSpPr>
            <a:spLocks noGrp="1" noChangeArrowheads="1"/>
          </p:cNvSpPr>
          <p:nvPr>
            <p:ph type="sldNum" sz="quarter" idx="4"/>
          </p:nvPr>
        </p:nvSpPr>
        <p:spPr bwMode="auto">
          <a:xfrm>
            <a:off x="8377584" y="6478119"/>
            <a:ext cx="266673"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ShellMedium" panose="00000600000000000000" pitchFamily="2" charset="0"/>
                <a:cs typeface="Arial" pitchFamily="34" charset="0"/>
              </a:defRPr>
            </a:lvl1pPr>
          </a:lstStyle>
          <a:p>
            <a:fld id="{D32BAE6A-B452-4007-8177-56DD051636F9}" type="slidenum">
              <a:rPr lang="en-GB" noProof="1" smtClean="0"/>
              <a:pPr/>
              <a:t>‹#›</a:t>
            </a:fld>
            <a:endParaRPr lang="en-GB" noProof="1"/>
          </a:p>
        </p:txBody>
      </p:sp>
      <p:sp>
        <p:nvSpPr>
          <p:cNvPr id="9" name="Rectangle 4" descr="Rectangle 4"/>
          <p:cNvSpPr>
            <a:spLocks noGrp="1" noChangeArrowheads="1"/>
          </p:cNvSpPr>
          <p:nvPr>
            <p:ph type="dt" sz="half" idx="2"/>
          </p:nvPr>
        </p:nvSpPr>
        <p:spPr bwMode="auto">
          <a:xfrm>
            <a:off x="7203687" y="6478119"/>
            <a:ext cx="1080000"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ShellMedium" panose="00000600000000000000" pitchFamily="2" charset="0"/>
                <a:cs typeface="Arial" pitchFamily="34" charset="0"/>
              </a:defRPr>
            </a:lvl1pPr>
          </a:lstStyle>
          <a:p>
            <a:r>
              <a:rPr lang="en-US" noProof="1"/>
              <a:t>Date Month 2016</a:t>
            </a:r>
            <a:endParaRPr lang="en-GB" noProof="1"/>
          </a:p>
        </p:txBody>
      </p:sp>
      <p:sp>
        <p:nvSpPr>
          <p:cNvPr id="10" name="Rectangle 5"/>
          <p:cNvSpPr>
            <a:spLocks noGrp="1" noChangeArrowheads="1"/>
          </p:cNvSpPr>
          <p:nvPr>
            <p:ph type="ftr" sz="quarter" idx="3"/>
          </p:nvPr>
        </p:nvSpPr>
        <p:spPr bwMode="auto">
          <a:xfrm>
            <a:off x="3506400" y="6478119"/>
            <a:ext cx="2520000" cy="237744"/>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lgn="ctr">
              <a:defRPr sz="800">
                <a:solidFill>
                  <a:schemeClr val="tx1"/>
                </a:solidFill>
                <a:latin typeface="ShellMedium" panose="00000600000000000000" pitchFamily="2" charset="0"/>
                <a:cs typeface="Arial" pitchFamily="34" charset="0"/>
              </a:defRPr>
            </a:lvl1pPr>
          </a:lstStyle>
          <a:p>
            <a:pPr algn="l">
              <a:defRPr/>
            </a:pPr>
            <a:r>
              <a:rPr lang="en-GB" noProof="1"/>
              <a:t>Footer</a:t>
            </a:r>
          </a:p>
        </p:txBody>
      </p:sp>
    </p:spTree>
    <p:extLst>
      <p:ext uri="{BB962C8B-B14F-4D97-AF65-F5344CB8AC3E}">
        <p14:creationId xmlns:p14="http://schemas.microsoft.com/office/powerpoint/2010/main" val="1240708273"/>
      </p:ext>
    </p:extLst>
  </p:cSld>
  <p:clrMapOvr>
    <a:masterClrMapping/>
  </p:clrMapOvr>
  <p:transition/>
  <p:hf hdr="0" ftr="0"/>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Q&amp;A">
    <p:spTree>
      <p:nvGrpSpPr>
        <p:cNvPr id="1" name=""/>
        <p:cNvGrpSpPr/>
        <p:nvPr/>
      </p:nvGrpSpPr>
      <p:grpSpPr>
        <a:xfrm>
          <a:off x="0" y="0"/>
          <a:ext cx="0" cy="0"/>
          <a:chOff x="0" y="0"/>
          <a:chExt cx="0" cy="0"/>
        </a:xfrm>
      </p:grpSpPr>
      <p:sp>
        <p:nvSpPr>
          <p:cNvPr id="22" name="Rectangle 21"/>
          <p:cNvSpPr/>
          <p:nvPr/>
        </p:nvSpPr>
        <p:spPr bwMode="gray">
          <a:xfrm>
            <a:off x="1" y="4313784"/>
            <a:ext cx="9143999" cy="2544216"/>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bg1"/>
              </a:solidFill>
            </a:endParaRPr>
          </a:p>
        </p:txBody>
      </p:sp>
      <p:grpSp>
        <p:nvGrpSpPr>
          <p:cNvPr id="25" name="Group 24"/>
          <p:cNvGrpSpPr/>
          <p:nvPr/>
        </p:nvGrpSpPr>
        <p:grpSpPr bwMode="gray">
          <a:xfrm>
            <a:off x="4427538" y="2831545"/>
            <a:ext cx="4268070" cy="1633939"/>
            <a:chOff x="6450013" y="2557463"/>
            <a:chExt cx="5197475" cy="1917700"/>
          </a:xfrm>
        </p:grpSpPr>
        <p:sp>
          <p:nvSpPr>
            <p:cNvPr id="26" name="Freeform 6"/>
            <p:cNvSpPr>
              <a:spLocks noEditPoints="1"/>
            </p:cNvSpPr>
            <p:nvPr userDrawn="1"/>
          </p:nvSpPr>
          <p:spPr bwMode="gray">
            <a:xfrm>
              <a:off x="6450013" y="2557463"/>
              <a:ext cx="2005013" cy="1917700"/>
            </a:xfrm>
            <a:custGeom>
              <a:avLst/>
              <a:gdLst>
                <a:gd name="T0" fmla="*/ 274 w 346"/>
                <a:gd name="T1" fmla="*/ 331 h 331"/>
                <a:gd name="T2" fmla="*/ 250 w 346"/>
                <a:gd name="T3" fmla="*/ 302 h 331"/>
                <a:gd name="T4" fmla="*/ 167 w 346"/>
                <a:gd name="T5" fmla="*/ 322 h 331"/>
                <a:gd name="T6" fmla="*/ 0 w 346"/>
                <a:gd name="T7" fmla="*/ 156 h 331"/>
                <a:gd name="T8" fmla="*/ 167 w 346"/>
                <a:gd name="T9" fmla="*/ 0 h 331"/>
                <a:gd name="T10" fmla="*/ 334 w 346"/>
                <a:gd name="T11" fmla="*/ 162 h 331"/>
                <a:gd name="T12" fmla="*/ 295 w 346"/>
                <a:gd name="T13" fmla="*/ 268 h 331"/>
                <a:gd name="T14" fmla="*/ 346 w 346"/>
                <a:gd name="T15" fmla="*/ 320 h 331"/>
                <a:gd name="T16" fmla="*/ 274 w 346"/>
                <a:gd name="T17" fmla="*/ 331 h 331"/>
                <a:gd name="T18" fmla="*/ 238 w 346"/>
                <a:gd name="T19" fmla="*/ 207 h 331"/>
                <a:gd name="T20" fmla="*/ 252 w 346"/>
                <a:gd name="T21" fmla="*/ 162 h 331"/>
                <a:gd name="T22" fmla="*/ 167 w 346"/>
                <a:gd name="T23" fmla="*/ 76 h 331"/>
                <a:gd name="T24" fmla="*/ 82 w 346"/>
                <a:gd name="T25" fmla="*/ 156 h 331"/>
                <a:gd name="T26" fmla="*/ 167 w 346"/>
                <a:gd name="T27" fmla="*/ 246 h 331"/>
                <a:gd name="T28" fmla="*/ 191 w 346"/>
                <a:gd name="T29" fmla="*/ 242 h 331"/>
                <a:gd name="T30" fmla="*/ 143 w 346"/>
                <a:gd name="T31" fmla="*/ 194 h 331"/>
                <a:gd name="T32" fmla="*/ 217 w 346"/>
                <a:gd name="T33" fmla="*/ 185 h 331"/>
                <a:gd name="T34" fmla="*/ 238 w 346"/>
                <a:gd name="T35" fmla="*/ 207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46" h="331">
                  <a:moveTo>
                    <a:pt x="274" y="331"/>
                  </a:moveTo>
                  <a:cubicBezTo>
                    <a:pt x="250" y="302"/>
                    <a:pt x="250" y="302"/>
                    <a:pt x="250" y="302"/>
                  </a:cubicBezTo>
                  <a:cubicBezTo>
                    <a:pt x="227" y="316"/>
                    <a:pt x="199" y="322"/>
                    <a:pt x="167" y="322"/>
                  </a:cubicBezTo>
                  <a:cubicBezTo>
                    <a:pt x="70" y="322"/>
                    <a:pt x="0" y="253"/>
                    <a:pt x="0" y="156"/>
                  </a:cubicBezTo>
                  <a:cubicBezTo>
                    <a:pt x="0" y="64"/>
                    <a:pt x="80" y="0"/>
                    <a:pt x="167" y="0"/>
                  </a:cubicBezTo>
                  <a:cubicBezTo>
                    <a:pt x="261" y="0"/>
                    <a:pt x="334" y="64"/>
                    <a:pt x="334" y="162"/>
                  </a:cubicBezTo>
                  <a:cubicBezTo>
                    <a:pt x="334" y="202"/>
                    <a:pt x="320" y="237"/>
                    <a:pt x="295" y="268"/>
                  </a:cubicBezTo>
                  <a:cubicBezTo>
                    <a:pt x="346" y="320"/>
                    <a:pt x="346" y="320"/>
                    <a:pt x="346" y="320"/>
                  </a:cubicBezTo>
                  <a:lnTo>
                    <a:pt x="274" y="331"/>
                  </a:lnTo>
                  <a:close/>
                  <a:moveTo>
                    <a:pt x="238" y="207"/>
                  </a:moveTo>
                  <a:cubicBezTo>
                    <a:pt x="247" y="194"/>
                    <a:pt x="252" y="178"/>
                    <a:pt x="252" y="162"/>
                  </a:cubicBezTo>
                  <a:cubicBezTo>
                    <a:pt x="252" y="117"/>
                    <a:pt x="215" y="76"/>
                    <a:pt x="167" y="76"/>
                  </a:cubicBezTo>
                  <a:cubicBezTo>
                    <a:pt x="121" y="76"/>
                    <a:pt x="82" y="114"/>
                    <a:pt x="82" y="156"/>
                  </a:cubicBezTo>
                  <a:cubicBezTo>
                    <a:pt x="82" y="208"/>
                    <a:pt x="121" y="246"/>
                    <a:pt x="167" y="246"/>
                  </a:cubicBezTo>
                  <a:cubicBezTo>
                    <a:pt x="175" y="246"/>
                    <a:pt x="183" y="245"/>
                    <a:pt x="191" y="242"/>
                  </a:cubicBezTo>
                  <a:cubicBezTo>
                    <a:pt x="143" y="194"/>
                    <a:pt x="143" y="194"/>
                    <a:pt x="143" y="194"/>
                  </a:cubicBezTo>
                  <a:cubicBezTo>
                    <a:pt x="217" y="185"/>
                    <a:pt x="217" y="185"/>
                    <a:pt x="217" y="185"/>
                  </a:cubicBezTo>
                  <a:lnTo>
                    <a:pt x="238" y="207"/>
                  </a:lnTo>
                  <a:close/>
                </a:path>
              </a:pathLst>
            </a:custGeom>
            <a:solidFill>
              <a:schemeClr val="accent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27" name="Freeform 7"/>
            <p:cNvSpPr>
              <a:spLocks noEditPoints="1"/>
            </p:cNvSpPr>
            <p:nvPr userDrawn="1"/>
          </p:nvSpPr>
          <p:spPr bwMode="gray">
            <a:xfrm>
              <a:off x="8426451" y="2586038"/>
              <a:ext cx="1441450" cy="1814513"/>
            </a:xfrm>
            <a:custGeom>
              <a:avLst/>
              <a:gdLst>
                <a:gd name="T0" fmla="*/ 190 w 249"/>
                <a:gd name="T1" fmla="*/ 257 h 313"/>
                <a:gd name="T2" fmla="*/ 79 w 249"/>
                <a:gd name="T3" fmla="*/ 313 h 313"/>
                <a:gd name="T4" fmla="*/ 0 w 249"/>
                <a:gd name="T5" fmla="*/ 233 h 313"/>
                <a:gd name="T6" fmla="*/ 92 w 249"/>
                <a:gd name="T7" fmla="*/ 124 h 313"/>
                <a:gd name="T8" fmla="*/ 60 w 249"/>
                <a:gd name="T9" fmla="*/ 58 h 313"/>
                <a:gd name="T10" fmla="*/ 119 w 249"/>
                <a:gd name="T11" fmla="*/ 0 h 313"/>
                <a:gd name="T12" fmla="*/ 174 w 249"/>
                <a:gd name="T13" fmla="*/ 56 h 313"/>
                <a:gd name="T14" fmla="*/ 117 w 249"/>
                <a:gd name="T15" fmla="*/ 130 h 313"/>
                <a:gd name="T16" fmla="*/ 192 w 249"/>
                <a:gd name="T17" fmla="*/ 232 h 313"/>
                <a:gd name="T18" fmla="*/ 230 w 249"/>
                <a:gd name="T19" fmla="*/ 190 h 313"/>
                <a:gd name="T20" fmla="*/ 245 w 249"/>
                <a:gd name="T21" fmla="*/ 198 h 313"/>
                <a:gd name="T22" fmla="*/ 203 w 249"/>
                <a:gd name="T23" fmla="*/ 246 h 313"/>
                <a:gd name="T24" fmla="*/ 249 w 249"/>
                <a:gd name="T25" fmla="*/ 307 h 313"/>
                <a:gd name="T26" fmla="*/ 228 w 249"/>
                <a:gd name="T27" fmla="*/ 307 h 313"/>
                <a:gd name="T28" fmla="*/ 190 w 249"/>
                <a:gd name="T29" fmla="*/ 257 h 313"/>
                <a:gd name="T30" fmla="*/ 84 w 249"/>
                <a:gd name="T31" fmla="*/ 152 h 313"/>
                <a:gd name="T32" fmla="*/ 19 w 249"/>
                <a:gd name="T33" fmla="*/ 231 h 313"/>
                <a:gd name="T34" fmla="*/ 79 w 249"/>
                <a:gd name="T35" fmla="*/ 295 h 313"/>
                <a:gd name="T36" fmla="*/ 179 w 249"/>
                <a:gd name="T37" fmla="*/ 242 h 313"/>
                <a:gd name="T38" fmla="*/ 103 w 249"/>
                <a:gd name="T39" fmla="*/ 139 h 313"/>
                <a:gd name="T40" fmla="*/ 84 w 249"/>
                <a:gd name="T41" fmla="*/ 152 h 313"/>
                <a:gd name="T42" fmla="*/ 79 w 249"/>
                <a:gd name="T43" fmla="*/ 60 h 313"/>
                <a:gd name="T44" fmla="*/ 106 w 249"/>
                <a:gd name="T45" fmla="*/ 115 h 313"/>
                <a:gd name="T46" fmla="*/ 154 w 249"/>
                <a:gd name="T47" fmla="*/ 55 h 313"/>
                <a:gd name="T48" fmla="*/ 118 w 249"/>
                <a:gd name="T49" fmla="*/ 18 h 313"/>
                <a:gd name="T50" fmla="*/ 79 w 249"/>
                <a:gd name="T51" fmla="*/ 60 h 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49" h="313">
                  <a:moveTo>
                    <a:pt x="190" y="257"/>
                  </a:moveTo>
                  <a:cubicBezTo>
                    <a:pt x="156" y="285"/>
                    <a:pt x="118" y="313"/>
                    <a:pt x="79" y="313"/>
                  </a:cubicBezTo>
                  <a:cubicBezTo>
                    <a:pt x="34" y="313"/>
                    <a:pt x="0" y="277"/>
                    <a:pt x="0" y="233"/>
                  </a:cubicBezTo>
                  <a:cubicBezTo>
                    <a:pt x="0" y="181"/>
                    <a:pt x="50" y="150"/>
                    <a:pt x="92" y="124"/>
                  </a:cubicBezTo>
                  <a:cubicBezTo>
                    <a:pt x="78" y="104"/>
                    <a:pt x="60" y="84"/>
                    <a:pt x="60" y="58"/>
                  </a:cubicBezTo>
                  <a:cubicBezTo>
                    <a:pt x="60" y="26"/>
                    <a:pt x="87" y="0"/>
                    <a:pt x="119" y="0"/>
                  </a:cubicBezTo>
                  <a:cubicBezTo>
                    <a:pt x="150" y="0"/>
                    <a:pt x="174" y="25"/>
                    <a:pt x="174" y="56"/>
                  </a:cubicBezTo>
                  <a:cubicBezTo>
                    <a:pt x="174" y="90"/>
                    <a:pt x="146" y="110"/>
                    <a:pt x="117" y="130"/>
                  </a:cubicBezTo>
                  <a:cubicBezTo>
                    <a:pt x="192" y="232"/>
                    <a:pt x="192" y="232"/>
                    <a:pt x="192" y="232"/>
                  </a:cubicBezTo>
                  <a:cubicBezTo>
                    <a:pt x="230" y="190"/>
                    <a:pt x="230" y="190"/>
                    <a:pt x="230" y="190"/>
                  </a:cubicBezTo>
                  <a:cubicBezTo>
                    <a:pt x="245" y="198"/>
                    <a:pt x="245" y="198"/>
                    <a:pt x="245" y="198"/>
                  </a:cubicBezTo>
                  <a:cubicBezTo>
                    <a:pt x="203" y="246"/>
                    <a:pt x="203" y="246"/>
                    <a:pt x="203" y="246"/>
                  </a:cubicBezTo>
                  <a:cubicBezTo>
                    <a:pt x="249" y="307"/>
                    <a:pt x="249" y="307"/>
                    <a:pt x="249" y="307"/>
                  </a:cubicBezTo>
                  <a:cubicBezTo>
                    <a:pt x="228" y="307"/>
                    <a:pt x="228" y="307"/>
                    <a:pt x="228" y="307"/>
                  </a:cubicBezTo>
                  <a:lnTo>
                    <a:pt x="190" y="257"/>
                  </a:lnTo>
                  <a:close/>
                  <a:moveTo>
                    <a:pt x="84" y="152"/>
                  </a:moveTo>
                  <a:cubicBezTo>
                    <a:pt x="55" y="170"/>
                    <a:pt x="19" y="193"/>
                    <a:pt x="19" y="231"/>
                  </a:cubicBezTo>
                  <a:cubicBezTo>
                    <a:pt x="19" y="265"/>
                    <a:pt x="44" y="295"/>
                    <a:pt x="79" y="295"/>
                  </a:cubicBezTo>
                  <a:cubicBezTo>
                    <a:pt x="114" y="295"/>
                    <a:pt x="151" y="265"/>
                    <a:pt x="179" y="242"/>
                  </a:cubicBezTo>
                  <a:cubicBezTo>
                    <a:pt x="103" y="139"/>
                    <a:pt x="103" y="139"/>
                    <a:pt x="103" y="139"/>
                  </a:cubicBezTo>
                  <a:lnTo>
                    <a:pt x="84" y="152"/>
                  </a:lnTo>
                  <a:close/>
                  <a:moveTo>
                    <a:pt x="79" y="60"/>
                  </a:moveTo>
                  <a:cubicBezTo>
                    <a:pt x="79" y="81"/>
                    <a:pt x="95" y="97"/>
                    <a:pt x="106" y="115"/>
                  </a:cubicBezTo>
                  <a:cubicBezTo>
                    <a:pt x="127" y="99"/>
                    <a:pt x="154" y="86"/>
                    <a:pt x="154" y="55"/>
                  </a:cubicBezTo>
                  <a:cubicBezTo>
                    <a:pt x="154" y="35"/>
                    <a:pt x="138" y="18"/>
                    <a:pt x="118" y="18"/>
                  </a:cubicBezTo>
                  <a:cubicBezTo>
                    <a:pt x="96" y="18"/>
                    <a:pt x="79" y="39"/>
                    <a:pt x="79" y="60"/>
                  </a:cubicBezTo>
                  <a:close/>
                </a:path>
              </a:pathLst>
            </a:custGeom>
            <a:solidFill>
              <a:schemeClr val="accent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28" name="Freeform 8"/>
            <p:cNvSpPr>
              <a:spLocks noEditPoints="1"/>
            </p:cNvSpPr>
            <p:nvPr userDrawn="1"/>
          </p:nvSpPr>
          <p:spPr bwMode="gray">
            <a:xfrm>
              <a:off x="9821863" y="2614613"/>
              <a:ext cx="1825625" cy="1751013"/>
            </a:xfrm>
            <a:custGeom>
              <a:avLst/>
              <a:gdLst>
                <a:gd name="T0" fmla="*/ 380 w 1150"/>
                <a:gd name="T1" fmla="*/ 913 h 1103"/>
                <a:gd name="T2" fmla="*/ 303 w 1150"/>
                <a:gd name="T3" fmla="*/ 1103 h 1103"/>
                <a:gd name="T4" fmla="*/ 0 w 1150"/>
                <a:gd name="T5" fmla="*/ 1103 h 1103"/>
                <a:gd name="T6" fmla="*/ 424 w 1150"/>
                <a:gd name="T7" fmla="*/ 0 h 1103"/>
                <a:gd name="T8" fmla="*/ 734 w 1150"/>
                <a:gd name="T9" fmla="*/ 0 h 1103"/>
                <a:gd name="T10" fmla="*/ 1150 w 1150"/>
                <a:gd name="T11" fmla="*/ 1103 h 1103"/>
                <a:gd name="T12" fmla="*/ 843 w 1150"/>
                <a:gd name="T13" fmla="*/ 1103 h 1103"/>
                <a:gd name="T14" fmla="*/ 774 w 1150"/>
                <a:gd name="T15" fmla="*/ 913 h 1103"/>
                <a:gd name="T16" fmla="*/ 380 w 1150"/>
                <a:gd name="T17" fmla="*/ 913 h 1103"/>
                <a:gd name="T18" fmla="*/ 581 w 1150"/>
                <a:gd name="T19" fmla="*/ 344 h 1103"/>
                <a:gd name="T20" fmla="*/ 577 w 1150"/>
                <a:gd name="T21" fmla="*/ 344 h 1103"/>
                <a:gd name="T22" fmla="*/ 456 w 1150"/>
                <a:gd name="T23" fmla="*/ 694 h 1103"/>
                <a:gd name="T24" fmla="*/ 697 w 1150"/>
                <a:gd name="T25" fmla="*/ 694 h 1103"/>
                <a:gd name="T26" fmla="*/ 581 w 1150"/>
                <a:gd name="T27" fmla="*/ 344 h 1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50" h="1103">
                  <a:moveTo>
                    <a:pt x="380" y="913"/>
                  </a:moveTo>
                  <a:lnTo>
                    <a:pt x="303" y="1103"/>
                  </a:lnTo>
                  <a:lnTo>
                    <a:pt x="0" y="1103"/>
                  </a:lnTo>
                  <a:lnTo>
                    <a:pt x="424" y="0"/>
                  </a:lnTo>
                  <a:lnTo>
                    <a:pt x="734" y="0"/>
                  </a:lnTo>
                  <a:lnTo>
                    <a:pt x="1150" y="1103"/>
                  </a:lnTo>
                  <a:lnTo>
                    <a:pt x="843" y="1103"/>
                  </a:lnTo>
                  <a:lnTo>
                    <a:pt x="774" y="913"/>
                  </a:lnTo>
                  <a:lnTo>
                    <a:pt x="380" y="913"/>
                  </a:lnTo>
                  <a:close/>
                  <a:moveTo>
                    <a:pt x="581" y="344"/>
                  </a:moveTo>
                  <a:lnTo>
                    <a:pt x="577" y="344"/>
                  </a:lnTo>
                  <a:lnTo>
                    <a:pt x="456" y="694"/>
                  </a:lnTo>
                  <a:lnTo>
                    <a:pt x="697" y="694"/>
                  </a:lnTo>
                  <a:lnTo>
                    <a:pt x="581" y="344"/>
                  </a:lnTo>
                  <a:close/>
                </a:path>
              </a:pathLst>
            </a:custGeom>
            <a:solidFill>
              <a:schemeClr val="accent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grpSp>
      <p:sp>
        <p:nvSpPr>
          <p:cNvPr id="34" name="Text Placeholder 13"/>
          <p:cNvSpPr>
            <a:spLocks noGrp="1"/>
          </p:cNvSpPr>
          <p:nvPr>
            <p:ph type="body" sz="quarter" idx="13"/>
          </p:nvPr>
        </p:nvSpPr>
        <p:spPr>
          <a:xfrm>
            <a:off x="761986" y="1711396"/>
            <a:ext cx="7870248" cy="81359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lnSpc>
                <a:spcPct val="100000"/>
              </a:lnSpc>
              <a:defRPr lang="en-GB" sz="2800" b="0" cap="none" baseline="0" dirty="0">
                <a:latin typeface="+mj-lt"/>
              </a:defRPr>
            </a:lvl1pPr>
          </a:lstStyle>
          <a:p>
            <a:pPr lvl="0" defTabSz="357708">
              <a:lnSpc>
                <a:spcPct val="100000"/>
              </a:lnSpc>
            </a:pPr>
            <a:r>
              <a:rPr lang="en-US"/>
              <a:t>Edit Master text styles</a:t>
            </a:r>
          </a:p>
        </p:txBody>
      </p:sp>
      <p:sp>
        <p:nvSpPr>
          <p:cNvPr id="11" name="Rectangle 6" descr="Rectangle 6"/>
          <p:cNvSpPr>
            <a:spLocks noGrp="1" noChangeArrowheads="1"/>
          </p:cNvSpPr>
          <p:nvPr>
            <p:ph type="sldNum" sz="quarter" idx="4"/>
          </p:nvPr>
        </p:nvSpPr>
        <p:spPr bwMode="auto">
          <a:xfrm>
            <a:off x="8377584" y="6478119"/>
            <a:ext cx="266673"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ShellMedium" panose="00000600000000000000" pitchFamily="2" charset="0"/>
                <a:cs typeface="Arial" pitchFamily="34" charset="0"/>
              </a:defRPr>
            </a:lvl1pPr>
          </a:lstStyle>
          <a:p>
            <a:fld id="{D32BAE6A-B452-4007-8177-56DD051636F9}" type="slidenum">
              <a:rPr lang="en-GB" noProof="1" smtClean="0"/>
              <a:pPr/>
              <a:t>‹#›</a:t>
            </a:fld>
            <a:endParaRPr lang="en-GB" noProof="1"/>
          </a:p>
        </p:txBody>
      </p:sp>
      <p:sp>
        <p:nvSpPr>
          <p:cNvPr id="12" name="Rectangle 4" descr="Rectangle 4"/>
          <p:cNvSpPr>
            <a:spLocks noGrp="1" noChangeArrowheads="1"/>
          </p:cNvSpPr>
          <p:nvPr>
            <p:ph type="dt" sz="half" idx="2"/>
          </p:nvPr>
        </p:nvSpPr>
        <p:spPr bwMode="auto">
          <a:xfrm>
            <a:off x="7203687" y="6478119"/>
            <a:ext cx="1080000"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ShellMedium" panose="00000600000000000000" pitchFamily="2" charset="0"/>
                <a:cs typeface="Arial" pitchFamily="34" charset="0"/>
              </a:defRPr>
            </a:lvl1pPr>
          </a:lstStyle>
          <a:p>
            <a:r>
              <a:rPr lang="en-US" noProof="1"/>
              <a:t>Date Month 2016</a:t>
            </a:r>
            <a:endParaRPr lang="en-GB" noProof="1"/>
          </a:p>
        </p:txBody>
      </p:sp>
      <p:sp>
        <p:nvSpPr>
          <p:cNvPr id="16" name="Rectangle 5"/>
          <p:cNvSpPr>
            <a:spLocks noGrp="1" noChangeArrowheads="1"/>
          </p:cNvSpPr>
          <p:nvPr>
            <p:ph type="ftr" sz="quarter" idx="3"/>
          </p:nvPr>
        </p:nvSpPr>
        <p:spPr bwMode="auto">
          <a:xfrm>
            <a:off x="3506400" y="6478119"/>
            <a:ext cx="2520000" cy="237744"/>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lgn="ctr">
              <a:defRPr sz="800">
                <a:solidFill>
                  <a:schemeClr val="tx1"/>
                </a:solidFill>
                <a:latin typeface="ShellMedium" panose="00000600000000000000" pitchFamily="2" charset="0"/>
                <a:cs typeface="Arial" pitchFamily="34" charset="0"/>
              </a:defRPr>
            </a:lvl1pPr>
          </a:lstStyle>
          <a:p>
            <a:pPr algn="l">
              <a:defRPr/>
            </a:pPr>
            <a:r>
              <a:rPr lang="en-GB" noProof="1"/>
              <a:t>Footer</a:t>
            </a:r>
          </a:p>
        </p:txBody>
      </p:sp>
      <p:sp>
        <p:nvSpPr>
          <p:cNvPr id="24" name="Text Box 11" descr="&lt;COMPANY_NAME&gt;" title="&lt;COMPANY_NAME&gt;"/>
          <p:cNvSpPr txBox="1">
            <a:spLocks noChangeArrowheads="1"/>
          </p:cNvSpPr>
          <p:nvPr/>
        </p:nvSpPr>
        <p:spPr bwMode="auto">
          <a:xfrm>
            <a:off x="507889" y="6478119"/>
            <a:ext cx="2285554" cy="237744"/>
          </a:xfrm>
          <a:prstGeom prst="rect">
            <a:avLst/>
          </a:prstGeom>
          <a:noFill/>
          <a:ln w="9525" algn="ctr">
            <a:noFill/>
            <a:miter lim="800000"/>
            <a:headEnd/>
            <a:tailEnd/>
          </a:ln>
          <a:effectLst/>
        </p:spPr>
        <p:txBody>
          <a:bodyPr wrap="none" lIns="0" tIns="0" rIns="0" anchor="t" anchorCtr="0">
            <a:noAutofit/>
          </a:bodyPr>
          <a:lstStyle/>
          <a:p>
            <a:pPr>
              <a:defRPr/>
            </a:pPr>
            <a:r>
              <a:rPr lang="en-GB" sz="800" noProof="1">
                <a:solidFill>
                  <a:schemeClr val="tx1"/>
                </a:solidFill>
                <a:latin typeface="ShellMedium" panose="00000600000000000000" pitchFamily="2" charset="0"/>
                <a:cs typeface="Arial" pitchFamily="34" charset="0"/>
              </a:rPr>
              <a:t>Company name appears here</a:t>
            </a:r>
          </a:p>
        </p:txBody>
      </p:sp>
      <p:sp>
        <p:nvSpPr>
          <p:cNvPr id="29" name="Title 1"/>
          <p:cNvSpPr>
            <a:spLocks noGrp="1"/>
          </p:cNvSpPr>
          <p:nvPr>
            <p:ph type="title" hasCustomPrompt="1"/>
          </p:nvPr>
        </p:nvSpPr>
        <p:spPr>
          <a:xfrm>
            <a:off x="761986" y="2638196"/>
            <a:ext cx="3358458" cy="1360800"/>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MY" sz="1400" dirty="0"/>
            </a:lvl1pPr>
          </a:lstStyle>
          <a:p>
            <a:pPr lvl="0" defTabSz="1219170">
              <a:lnSpc>
                <a:spcPct val="100000"/>
              </a:lnSpc>
            </a:pPr>
            <a:r>
              <a:rPr lang="en-GB" dirty="0"/>
              <a:t>Click to subtitle</a:t>
            </a:r>
          </a:p>
        </p:txBody>
      </p:sp>
      <p:sp>
        <p:nvSpPr>
          <p:cNvPr id="30" name="Rectangle 29" descr="&lt;Shell Yellow Bar&gt;" title="&lt;Shell Yellow Bar&gt;"/>
          <p:cNvSpPr/>
          <p:nvPr/>
        </p:nvSpPr>
        <p:spPr bwMode="gray">
          <a:xfrm>
            <a:off x="761986" y="1524000"/>
            <a:ext cx="1269984" cy="756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p>
        </p:txBody>
      </p:sp>
    </p:spTree>
    <p:extLst>
      <p:ext uri="{BB962C8B-B14F-4D97-AF65-F5344CB8AC3E}">
        <p14:creationId xmlns:p14="http://schemas.microsoft.com/office/powerpoint/2010/main" val="2955733160"/>
      </p:ext>
    </p:extLst>
  </p:cSld>
  <p:clrMapOvr>
    <a:masterClrMapping/>
  </p:clrMapOvr>
  <p:transition/>
  <p:hf hdr="0" ftr="0"/>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
        <p:nvSpPr>
          <p:cNvPr id="5" name="Rectangle 6" descr="Rectangle 6"/>
          <p:cNvSpPr>
            <a:spLocks noGrp="1" noChangeArrowheads="1"/>
          </p:cNvSpPr>
          <p:nvPr>
            <p:ph type="sldNum" sz="quarter" idx="4"/>
          </p:nvPr>
        </p:nvSpPr>
        <p:spPr bwMode="auto">
          <a:xfrm>
            <a:off x="8377584" y="6478119"/>
            <a:ext cx="266673"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ShellMedium" panose="00000600000000000000" pitchFamily="2" charset="0"/>
                <a:cs typeface="Arial" pitchFamily="34" charset="0"/>
              </a:defRPr>
            </a:lvl1pPr>
          </a:lstStyle>
          <a:p>
            <a:fld id="{D32BAE6A-B452-4007-8177-56DD051636F9}" type="slidenum">
              <a:rPr lang="en-GB" noProof="1" smtClean="0"/>
              <a:pPr/>
              <a:t>‹#›</a:t>
            </a:fld>
            <a:endParaRPr lang="en-GB" noProof="1"/>
          </a:p>
        </p:txBody>
      </p:sp>
      <p:sp>
        <p:nvSpPr>
          <p:cNvPr id="7" name="Rectangle 4" descr="Rectangle 4"/>
          <p:cNvSpPr>
            <a:spLocks noGrp="1" noChangeArrowheads="1"/>
          </p:cNvSpPr>
          <p:nvPr>
            <p:ph type="dt" sz="half" idx="2"/>
          </p:nvPr>
        </p:nvSpPr>
        <p:spPr bwMode="auto">
          <a:xfrm>
            <a:off x="7203687" y="6478119"/>
            <a:ext cx="1080000"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ShellMedium" panose="00000600000000000000" pitchFamily="2" charset="0"/>
                <a:cs typeface="Arial" pitchFamily="34" charset="0"/>
              </a:defRPr>
            </a:lvl1pPr>
          </a:lstStyle>
          <a:p>
            <a:r>
              <a:rPr lang="en-US" noProof="1"/>
              <a:t>Date Month 2016</a:t>
            </a:r>
            <a:endParaRPr lang="en-GB" noProof="1"/>
          </a:p>
        </p:txBody>
      </p:sp>
      <p:sp>
        <p:nvSpPr>
          <p:cNvPr id="10" name="Rectangle 5"/>
          <p:cNvSpPr>
            <a:spLocks noGrp="1" noChangeArrowheads="1"/>
          </p:cNvSpPr>
          <p:nvPr>
            <p:ph type="ftr" sz="quarter" idx="3"/>
          </p:nvPr>
        </p:nvSpPr>
        <p:spPr bwMode="auto">
          <a:xfrm>
            <a:off x="3506400" y="6478119"/>
            <a:ext cx="2994026" cy="237744"/>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lgn="ctr">
              <a:defRPr sz="800">
                <a:solidFill>
                  <a:schemeClr val="tx1"/>
                </a:solidFill>
                <a:latin typeface="ShellMedium" panose="00000600000000000000" pitchFamily="2" charset="0"/>
                <a:cs typeface="Arial" pitchFamily="34" charset="0"/>
              </a:defRPr>
            </a:lvl1pPr>
          </a:lstStyle>
          <a:p>
            <a:pPr algn="l">
              <a:defRPr/>
            </a:pPr>
            <a:r>
              <a:rPr lang="en-GB" noProof="1"/>
              <a:t>Footer</a:t>
            </a:r>
          </a:p>
        </p:txBody>
      </p:sp>
    </p:spTree>
    <p:extLst>
      <p:ext uri="{BB962C8B-B14F-4D97-AF65-F5344CB8AC3E}">
        <p14:creationId xmlns:p14="http://schemas.microsoft.com/office/powerpoint/2010/main" val="3344131681"/>
      </p:ext>
    </p:extLst>
  </p:cSld>
  <p:clrMapOvr>
    <a:masterClrMapping/>
  </p:clrMapOvr>
  <p:transition/>
  <p:hf hdr="0" ftr="0"/>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End Slide (Mandatory)">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12275" y="1383563"/>
            <a:ext cx="4096800" cy="4096800"/>
          </a:xfrm>
          <a:prstGeom prst="rect">
            <a:avLst/>
          </a:prstGeom>
        </p:spPr>
      </p:pic>
    </p:spTree>
    <p:extLst>
      <p:ext uri="{BB962C8B-B14F-4D97-AF65-F5344CB8AC3E}">
        <p14:creationId xmlns:p14="http://schemas.microsoft.com/office/powerpoint/2010/main" val="269430376"/>
      </p:ext>
    </p:extLst>
  </p:cSld>
  <p:clrMapOvr>
    <a:masterClrMapping/>
  </p:clrMapOvr>
  <p:transition/>
  <p:hf hdr="0" ftr="0"/>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Slide - Option 2">
    <p:spTree>
      <p:nvGrpSpPr>
        <p:cNvPr id="1" name=""/>
        <p:cNvGrpSpPr/>
        <p:nvPr/>
      </p:nvGrpSpPr>
      <p:grpSpPr>
        <a:xfrm>
          <a:off x="0" y="0"/>
          <a:ext cx="0" cy="0"/>
          <a:chOff x="0" y="0"/>
          <a:chExt cx="0" cy="0"/>
        </a:xfrm>
      </p:grpSpPr>
      <p:sp>
        <p:nvSpPr>
          <p:cNvPr id="18" name="Rectangle 17"/>
          <p:cNvSpPr/>
          <p:nvPr/>
        </p:nvSpPr>
        <p:spPr bwMode="gray">
          <a:xfrm>
            <a:off x="1" y="4313786"/>
            <a:ext cx="9144000" cy="2544214"/>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bg1"/>
              </a:solidFill>
            </a:endParaRPr>
          </a:p>
        </p:txBody>
      </p:sp>
      <p:sp>
        <p:nvSpPr>
          <p:cNvPr id="19" name="Rectangle 18" descr="&lt;Shell Yellow Bar&gt;" title="&lt;Shell Yellow Bar&gt;"/>
          <p:cNvSpPr/>
          <p:nvPr/>
        </p:nvSpPr>
        <p:spPr bwMode="gray">
          <a:xfrm>
            <a:off x="1778011" y="761998"/>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pic>
        <p:nvPicPr>
          <p:cNvPr id="20" name="Picture 19" descr="PECTEN.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7000" y="645968"/>
            <a:ext cx="1524000" cy="1524000"/>
          </a:xfrm>
          <a:prstGeom prst="rect">
            <a:avLst/>
          </a:prstGeom>
        </p:spPr>
      </p:pic>
      <p:sp>
        <p:nvSpPr>
          <p:cNvPr id="28" name="Rectangle 2"/>
          <p:cNvSpPr>
            <a:spLocks noGrp="1" noChangeArrowheads="1"/>
          </p:cNvSpPr>
          <p:nvPr>
            <p:ph type="ctrTitle"/>
          </p:nvPr>
        </p:nvSpPr>
        <p:spPr>
          <a:xfrm>
            <a:off x="1778400" y="955449"/>
            <a:ext cx="6861600" cy="918000"/>
          </a:xfrm>
          <a:noFill/>
          <a:ln w="9525" algn="ctr">
            <a:noFill/>
            <a:miter lim="800000"/>
            <a:headEnd/>
            <a:tailEnd/>
          </a:ln>
        </p:spPr>
        <p:txBody>
          <a:bodyPr vert="horz" wrap="square" lIns="0" tIns="0" rIns="0" bIns="0" numCol="1" anchor="ctr" anchorCtr="0" compatLnSpc="1">
            <a:prstTxWarp prst="textNoShape">
              <a:avLst/>
            </a:prstTxWarp>
          </a:bodyPr>
          <a:lstStyle>
            <a:lvl1pPr>
              <a:defRPr lang="en-GB" spc="0" dirty="0">
                <a:cs typeface="Arial" pitchFamily="34" charset="0"/>
              </a:defRPr>
            </a:lvl1pPr>
          </a:lstStyle>
          <a:p>
            <a:pPr lvl="0" defTabSz="1219170">
              <a:lnSpc>
                <a:spcPct val="110000"/>
              </a:lnSpc>
            </a:pPr>
            <a:r>
              <a:rPr lang="en-US"/>
              <a:t>Click to edit Master title style</a:t>
            </a:r>
            <a:endParaRPr lang="en-GB" dirty="0"/>
          </a:p>
        </p:txBody>
      </p:sp>
      <p:sp>
        <p:nvSpPr>
          <p:cNvPr id="29" name="Rectangle 3"/>
          <p:cNvSpPr>
            <a:spLocks noGrp="1" noChangeArrowheads="1"/>
          </p:cNvSpPr>
          <p:nvPr>
            <p:ph type="subTitle" idx="1"/>
          </p:nvPr>
        </p:nvSpPr>
        <p:spPr>
          <a:xfrm>
            <a:off x="1778400" y="3044536"/>
            <a:ext cx="3292364" cy="1023464"/>
          </a:xfrm>
        </p:spPr>
        <p:txBody>
          <a:bodyPr anchor="b" anchorCtr="0"/>
          <a:lstStyle>
            <a:lvl1pPr marL="0" indent="0" algn="l" defTabSz="357708" rtl="0" eaLnBrk="1" latinLnBrk="0" hangingPunct="1">
              <a:lnSpc>
                <a:spcPct val="100000"/>
              </a:lnSpc>
              <a:spcBef>
                <a:spcPct val="0"/>
              </a:spcBef>
              <a:spcAft>
                <a:spcPts val="0"/>
              </a:spcAft>
              <a:buClr>
                <a:schemeClr val="accent2"/>
              </a:buClr>
              <a:buSzPct val="85000"/>
              <a:buFont typeface="Wingdings" pitchFamily="2" charset="2"/>
              <a:buNone/>
              <a:defRPr lang="en-GB" sz="1800" kern="1200" baseline="0" dirty="0">
                <a:solidFill>
                  <a:schemeClr val="tx1"/>
                </a:solidFill>
                <a:latin typeface="+mn-lt"/>
                <a:ea typeface="+mn-ea"/>
                <a:cs typeface="Arial" pitchFamily="34" charset="0"/>
              </a:defRPr>
            </a:lvl1pPr>
          </a:lstStyle>
          <a:p>
            <a:r>
              <a:rPr lang="en-US"/>
              <a:t>Click to edit Master subtitle style</a:t>
            </a:r>
            <a:endParaRPr lang="en-GB" dirty="0"/>
          </a:p>
        </p:txBody>
      </p:sp>
      <p:sp>
        <p:nvSpPr>
          <p:cNvPr id="32" name="Text Placeholder 31"/>
          <p:cNvSpPr>
            <a:spLocks noGrp="1"/>
          </p:cNvSpPr>
          <p:nvPr>
            <p:ph type="body" sz="quarter" idx="10" hasCustomPrompt="1"/>
          </p:nvPr>
        </p:nvSpPr>
        <p:spPr>
          <a:xfrm>
            <a:off x="1778400" y="4586400"/>
            <a:ext cx="3305949" cy="237600"/>
          </a:xfrm>
        </p:spPr>
        <p:txBody>
          <a:bodyPr anchor="t" anchorCtr="0"/>
          <a:lstStyle>
            <a:lvl1pPr>
              <a:buNone/>
              <a:defRPr lang="en-GB" sz="1400" kern="1200" baseline="0" dirty="0">
                <a:solidFill>
                  <a:schemeClr val="tx1"/>
                </a:solidFill>
                <a:latin typeface="+mj-lt"/>
                <a:ea typeface="+mn-ea"/>
                <a:cs typeface="+mn-cs"/>
              </a:defRPr>
            </a:lvl1pPr>
          </a:lstStyle>
          <a:p>
            <a:pPr marL="0" lvl="0" indent="0" algn="l" defTabSz="357708" rtl="0" eaLnBrk="1" latinLnBrk="0" hangingPunct="1">
              <a:lnSpc>
                <a:spcPct val="100000"/>
              </a:lnSpc>
              <a:spcBef>
                <a:spcPts val="0"/>
              </a:spcBef>
              <a:spcAft>
                <a:spcPts val="800"/>
              </a:spcAft>
              <a:buClr>
                <a:schemeClr val="accent2"/>
              </a:buClr>
              <a:buSzPct val="85000"/>
              <a:buFont typeface="Wingdings" pitchFamily="2" charset="2"/>
              <a:buNone/>
            </a:pPr>
            <a:r>
              <a:rPr lang="en-GB" dirty="0"/>
              <a:t>Click to insert Author’s Name</a:t>
            </a:r>
          </a:p>
        </p:txBody>
      </p:sp>
      <p:sp>
        <p:nvSpPr>
          <p:cNvPr id="33" name="Text Placeholder 31"/>
          <p:cNvSpPr>
            <a:spLocks noGrp="1"/>
          </p:cNvSpPr>
          <p:nvPr>
            <p:ph type="body" sz="quarter" idx="11" hasCustomPrompt="1"/>
          </p:nvPr>
        </p:nvSpPr>
        <p:spPr>
          <a:xfrm>
            <a:off x="1778400" y="4838400"/>
            <a:ext cx="3305949" cy="237600"/>
          </a:xfrm>
        </p:spPr>
        <p:txBody>
          <a:bodyPr anchor="t" anchorCtr="0"/>
          <a:lstStyle>
            <a:lvl1pPr>
              <a:buNone/>
              <a:defRPr lang="en-GB" sz="1400" kern="1200" baseline="0" dirty="0">
                <a:solidFill>
                  <a:schemeClr val="tx1"/>
                </a:solidFill>
                <a:latin typeface="+mn-lt"/>
                <a:ea typeface="+mn-ea"/>
                <a:cs typeface="+mn-cs"/>
              </a:defRPr>
            </a:lvl1pPr>
          </a:lstStyle>
          <a:p>
            <a:pPr marL="0" lvl="0" indent="0" algn="l" defTabSz="357708" rtl="0" eaLnBrk="1" latinLnBrk="0" hangingPunct="1">
              <a:lnSpc>
                <a:spcPct val="100000"/>
              </a:lnSpc>
              <a:spcBef>
                <a:spcPts val="0"/>
              </a:spcBef>
              <a:spcAft>
                <a:spcPts val="800"/>
              </a:spcAft>
              <a:buClr>
                <a:schemeClr val="accent2"/>
              </a:buClr>
              <a:buSzPct val="85000"/>
              <a:buFont typeface="Wingdings" pitchFamily="2" charset="2"/>
              <a:buNone/>
            </a:pPr>
            <a:r>
              <a:rPr lang="en-GB" dirty="0"/>
              <a:t>Click to insert Role in Organisation</a:t>
            </a:r>
          </a:p>
        </p:txBody>
      </p:sp>
      <p:sp>
        <p:nvSpPr>
          <p:cNvPr id="3" name="Picture Placeholder 2"/>
          <p:cNvSpPr>
            <a:spLocks noGrp="1"/>
          </p:cNvSpPr>
          <p:nvPr>
            <p:ph type="pic" sz="quarter" idx="12"/>
          </p:nvPr>
        </p:nvSpPr>
        <p:spPr>
          <a:xfrm>
            <a:off x="5320145" y="2795155"/>
            <a:ext cx="3319030" cy="2904946"/>
          </a:xfrm>
        </p:spPr>
        <p:txBody>
          <a:bodyPr/>
          <a:lstStyle>
            <a:lvl1pPr>
              <a:defRPr sz="1600"/>
            </a:lvl1pPr>
          </a:lstStyle>
          <a:p>
            <a:r>
              <a:rPr lang="en-US"/>
              <a:t>Click icon to add picture</a:t>
            </a:r>
            <a:endParaRPr lang="en-GB" dirty="0"/>
          </a:p>
        </p:txBody>
      </p:sp>
      <p:sp>
        <p:nvSpPr>
          <p:cNvPr id="104" name="Text Box 11" descr="&lt;COMPANY_NAME&gt;" title="&lt;COMPANY_NAME&gt;"/>
          <p:cNvSpPr txBox="1">
            <a:spLocks noChangeArrowheads="1"/>
          </p:cNvSpPr>
          <p:nvPr/>
        </p:nvSpPr>
        <p:spPr bwMode="auto">
          <a:xfrm>
            <a:off x="507889" y="6478119"/>
            <a:ext cx="2285554" cy="237744"/>
          </a:xfrm>
          <a:prstGeom prst="rect">
            <a:avLst/>
          </a:prstGeom>
          <a:noFill/>
          <a:ln w="9525" algn="ctr">
            <a:noFill/>
            <a:miter lim="800000"/>
            <a:headEnd/>
            <a:tailEnd/>
          </a:ln>
          <a:effectLst/>
        </p:spPr>
        <p:txBody>
          <a:bodyPr wrap="none" lIns="0" tIns="0" rIns="0" anchor="t" anchorCtr="0">
            <a:noAutofit/>
          </a:bodyPr>
          <a:lstStyle/>
          <a:p>
            <a:pPr>
              <a:defRPr/>
            </a:pPr>
            <a:r>
              <a:rPr lang="en-GB" sz="800" noProof="1">
                <a:solidFill>
                  <a:schemeClr val="tx1"/>
                </a:solidFill>
                <a:latin typeface="ShellMedium" panose="00000600000000000000" pitchFamily="2" charset="0"/>
                <a:cs typeface="Arial" pitchFamily="34" charset="0"/>
              </a:rPr>
              <a:t>Company name appears here</a:t>
            </a:r>
          </a:p>
        </p:txBody>
      </p:sp>
      <p:sp>
        <p:nvSpPr>
          <p:cNvPr id="105" name="Rectangle 6" descr="Rectangle 6"/>
          <p:cNvSpPr>
            <a:spLocks noGrp="1" noChangeArrowheads="1"/>
          </p:cNvSpPr>
          <p:nvPr>
            <p:ph type="sldNum" sz="quarter" idx="4"/>
          </p:nvPr>
        </p:nvSpPr>
        <p:spPr bwMode="auto">
          <a:xfrm>
            <a:off x="8377584" y="6478119"/>
            <a:ext cx="266673"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ShellMedium" panose="00000600000000000000" pitchFamily="2" charset="0"/>
                <a:cs typeface="Arial" pitchFamily="34" charset="0"/>
              </a:defRPr>
            </a:lvl1pPr>
          </a:lstStyle>
          <a:p>
            <a:fld id="{D32BAE6A-B452-4007-8177-56DD051636F9}" type="slidenum">
              <a:rPr lang="en-GB" noProof="1" smtClean="0"/>
              <a:pPr/>
              <a:t>‹#›</a:t>
            </a:fld>
            <a:endParaRPr lang="en-GB" noProof="1"/>
          </a:p>
        </p:txBody>
      </p:sp>
      <p:sp>
        <p:nvSpPr>
          <p:cNvPr id="106" name="Rectangle 4" descr="Rectangle 4"/>
          <p:cNvSpPr>
            <a:spLocks noGrp="1" noChangeArrowheads="1"/>
          </p:cNvSpPr>
          <p:nvPr>
            <p:ph type="dt" sz="half" idx="2"/>
          </p:nvPr>
        </p:nvSpPr>
        <p:spPr bwMode="auto">
          <a:xfrm>
            <a:off x="7203687" y="6478119"/>
            <a:ext cx="1080000"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ShellMedium" panose="00000600000000000000" pitchFamily="2" charset="0"/>
                <a:cs typeface="Arial" pitchFamily="34" charset="0"/>
              </a:defRPr>
            </a:lvl1pPr>
          </a:lstStyle>
          <a:p>
            <a:r>
              <a:rPr lang="en-US" noProof="1"/>
              <a:t>Date Month 2016</a:t>
            </a:r>
            <a:endParaRPr lang="en-GB" noProof="1"/>
          </a:p>
        </p:txBody>
      </p:sp>
      <p:sp>
        <p:nvSpPr>
          <p:cNvPr id="107" name="Rectangle 5"/>
          <p:cNvSpPr>
            <a:spLocks noGrp="1" noChangeArrowheads="1"/>
          </p:cNvSpPr>
          <p:nvPr>
            <p:ph type="ftr" sz="quarter" idx="3"/>
          </p:nvPr>
        </p:nvSpPr>
        <p:spPr bwMode="auto">
          <a:xfrm>
            <a:off x="3506400" y="6478119"/>
            <a:ext cx="2520000" cy="237744"/>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lgn="l">
              <a:defRPr sz="800">
                <a:solidFill>
                  <a:schemeClr val="tx1"/>
                </a:solidFill>
                <a:latin typeface="ShellMedium" panose="00000600000000000000" pitchFamily="2" charset="0"/>
                <a:cs typeface="Arial" pitchFamily="34" charset="0"/>
              </a:defRPr>
            </a:lvl1pPr>
          </a:lstStyle>
          <a:p>
            <a:pPr>
              <a:defRPr/>
            </a:pPr>
            <a:r>
              <a:rPr lang="en-GB" noProof="1"/>
              <a:t>Footer</a:t>
            </a:r>
          </a:p>
        </p:txBody>
      </p:sp>
    </p:spTree>
    <p:extLst>
      <p:ext uri="{BB962C8B-B14F-4D97-AF65-F5344CB8AC3E}">
        <p14:creationId xmlns:p14="http://schemas.microsoft.com/office/powerpoint/2010/main" val="251085416"/>
      </p:ext>
    </p:extLst>
  </p:cSld>
  <p:clrMapOvr>
    <a:masterClrMapping/>
  </p:clrMapOvr>
  <p:transition/>
  <p:hf hdr="0" ftr="0"/>
  <p:extLst mod="1">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 Option 3">
    <p:spTree>
      <p:nvGrpSpPr>
        <p:cNvPr id="1" name=""/>
        <p:cNvGrpSpPr/>
        <p:nvPr/>
      </p:nvGrpSpPr>
      <p:grpSpPr>
        <a:xfrm>
          <a:off x="0" y="0"/>
          <a:ext cx="0" cy="0"/>
          <a:chOff x="0" y="0"/>
          <a:chExt cx="0" cy="0"/>
        </a:xfrm>
      </p:grpSpPr>
      <p:sp>
        <p:nvSpPr>
          <p:cNvPr id="102" name="Rectangle 101"/>
          <p:cNvSpPr/>
          <p:nvPr/>
        </p:nvSpPr>
        <p:spPr bwMode="gray">
          <a:xfrm>
            <a:off x="504824" y="3554413"/>
            <a:ext cx="6864351" cy="2797175"/>
          </a:xfrm>
          <a:prstGeom prst="rect">
            <a:avLst/>
          </a:prstGeom>
          <a:solidFill>
            <a:srgbClr val="FFFFFF"/>
          </a:solidFill>
          <a:ln w="3175">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p>
        </p:txBody>
      </p:sp>
      <p:sp>
        <p:nvSpPr>
          <p:cNvPr id="31" name="Rectangle 30" descr="&lt;Shell Yellow Bar&gt;" title="&lt;Shell Yellow Bar&gt;"/>
          <p:cNvSpPr/>
          <p:nvPr/>
        </p:nvSpPr>
        <p:spPr bwMode="gray">
          <a:xfrm>
            <a:off x="1832301" y="3829099"/>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pic>
        <p:nvPicPr>
          <p:cNvPr id="34" name="Picture 33" descr="PECTEN.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gray">
          <a:xfrm>
            <a:off x="400915" y="3688499"/>
            <a:ext cx="1465237" cy="1465237"/>
          </a:xfrm>
          <a:prstGeom prst="rect">
            <a:avLst/>
          </a:prstGeom>
        </p:spPr>
      </p:pic>
      <p:sp>
        <p:nvSpPr>
          <p:cNvPr id="35" name="Picture Placeholder 2"/>
          <p:cNvSpPr>
            <a:spLocks noGrp="1"/>
          </p:cNvSpPr>
          <p:nvPr>
            <p:ph type="pic" sz="quarter" idx="13"/>
          </p:nvPr>
        </p:nvSpPr>
        <p:spPr bwMode="auto">
          <a:xfrm>
            <a:off x="1" y="0"/>
            <a:ext cx="9144000" cy="4808601"/>
          </a:xfrm>
          <a:custGeom>
            <a:avLst/>
            <a:gdLst>
              <a:gd name="connsiteX0" fmla="*/ 0 w 12192000"/>
              <a:gd name="connsiteY0" fmla="*/ 0 h 4854636"/>
              <a:gd name="connsiteX1" fmla="*/ 12192000 w 12192000"/>
              <a:gd name="connsiteY1" fmla="*/ 0 h 4854636"/>
              <a:gd name="connsiteX2" fmla="*/ 12192000 w 12192000"/>
              <a:gd name="connsiteY2" fmla="*/ 4854636 h 4854636"/>
              <a:gd name="connsiteX3" fmla="*/ 0 w 12192000"/>
              <a:gd name="connsiteY3" fmla="*/ 4854636 h 4854636"/>
              <a:gd name="connsiteX4" fmla="*/ 0 w 12192000"/>
              <a:gd name="connsiteY4" fmla="*/ 0 h 4854636"/>
              <a:gd name="connsiteX0" fmla="*/ 0 w 12192000"/>
              <a:gd name="connsiteY0" fmla="*/ 0 h 4854636"/>
              <a:gd name="connsiteX1" fmla="*/ 12192000 w 12192000"/>
              <a:gd name="connsiteY1" fmla="*/ 0 h 4854636"/>
              <a:gd name="connsiteX2" fmla="*/ 12192000 w 12192000"/>
              <a:gd name="connsiteY2" fmla="*/ 4854636 h 4854636"/>
              <a:gd name="connsiteX3" fmla="*/ 592282 w 12192000"/>
              <a:gd name="connsiteY3" fmla="*/ 4842164 h 4854636"/>
              <a:gd name="connsiteX4" fmla="*/ 0 w 12192000"/>
              <a:gd name="connsiteY4" fmla="*/ 4854636 h 4854636"/>
              <a:gd name="connsiteX5" fmla="*/ 0 w 12192000"/>
              <a:gd name="connsiteY5" fmla="*/ 0 h 4854636"/>
              <a:gd name="connsiteX0" fmla="*/ 0 w 12192000"/>
              <a:gd name="connsiteY0" fmla="*/ 0 h 4888026"/>
              <a:gd name="connsiteX1" fmla="*/ 12192000 w 12192000"/>
              <a:gd name="connsiteY1" fmla="*/ 0 h 4888026"/>
              <a:gd name="connsiteX2" fmla="*/ 12192000 w 12192000"/>
              <a:gd name="connsiteY2" fmla="*/ 4854636 h 4888026"/>
              <a:gd name="connsiteX3" fmla="*/ 592282 w 12192000"/>
              <a:gd name="connsiteY3" fmla="*/ 4842164 h 4888026"/>
              <a:gd name="connsiteX4" fmla="*/ 0 w 12192000"/>
              <a:gd name="connsiteY4" fmla="*/ 4854636 h 4888026"/>
              <a:gd name="connsiteX5" fmla="*/ 0 w 12192000"/>
              <a:gd name="connsiteY5" fmla="*/ 0 h 4888026"/>
              <a:gd name="connsiteX0" fmla="*/ 0 w 12192000"/>
              <a:gd name="connsiteY0" fmla="*/ 0 h 4888026"/>
              <a:gd name="connsiteX1" fmla="*/ 12192000 w 12192000"/>
              <a:gd name="connsiteY1" fmla="*/ 0 h 4888026"/>
              <a:gd name="connsiteX2" fmla="*/ 12192000 w 12192000"/>
              <a:gd name="connsiteY2" fmla="*/ 4854636 h 4888026"/>
              <a:gd name="connsiteX3" fmla="*/ 841664 w 12192000"/>
              <a:gd name="connsiteY3" fmla="*/ 2909455 h 4888026"/>
              <a:gd name="connsiteX4" fmla="*/ 592282 w 12192000"/>
              <a:gd name="connsiteY4" fmla="*/ 4842164 h 4888026"/>
              <a:gd name="connsiteX5" fmla="*/ 0 w 12192000"/>
              <a:gd name="connsiteY5" fmla="*/ 4854636 h 4888026"/>
              <a:gd name="connsiteX6" fmla="*/ 0 w 12192000"/>
              <a:gd name="connsiteY6" fmla="*/ 0 h 4888026"/>
              <a:gd name="connsiteX0" fmla="*/ 0 w 12192000"/>
              <a:gd name="connsiteY0" fmla="*/ 0 h 4982265"/>
              <a:gd name="connsiteX1" fmla="*/ 12192000 w 12192000"/>
              <a:gd name="connsiteY1" fmla="*/ 0 h 4982265"/>
              <a:gd name="connsiteX2" fmla="*/ 12192000 w 12192000"/>
              <a:gd name="connsiteY2" fmla="*/ 4854636 h 4982265"/>
              <a:gd name="connsiteX3" fmla="*/ 7606145 w 12192000"/>
              <a:gd name="connsiteY3" fmla="*/ 3543300 h 4982265"/>
              <a:gd name="connsiteX4" fmla="*/ 841664 w 12192000"/>
              <a:gd name="connsiteY4" fmla="*/ 2909455 h 4982265"/>
              <a:gd name="connsiteX5" fmla="*/ 592282 w 12192000"/>
              <a:gd name="connsiteY5" fmla="*/ 4842164 h 4982265"/>
              <a:gd name="connsiteX6" fmla="*/ 0 w 12192000"/>
              <a:gd name="connsiteY6" fmla="*/ 4854636 h 4982265"/>
              <a:gd name="connsiteX7" fmla="*/ 0 w 12192000"/>
              <a:gd name="connsiteY7" fmla="*/ 0 h 4982265"/>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592282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61702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6071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48146 w 12192000"/>
              <a:gd name="connsiteY5" fmla="*/ 3564082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57795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872233 w 12194382"/>
              <a:gd name="connsiteY6" fmla="*/ 4872048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45920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82443"/>
              <a:gd name="connsiteX1" fmla="*/ 12194382 w 12194382"/>
              <a:gd name="connsiteY1" fmla="*/ 0 h 5182443"/>
              <a:gd name="connsiteX2" fmla="*/ 12194382 w 12194382"/>
              <a:gd name="connsiteY2" fmla="*/ 4854636 h 5182443"/>
              <a:gd name="connsiteX3" fmla="*/ 7623248 w 12194382"/>
              <a:gd name="connsiteY3" fmla="*/ 4843680 h 5182443"/>
              <a:gd name="connsiteX4" fmla="*/ 7620433 w 12194382"/>
              <a:gd name="connsiteY4" fmla="*/ 3543300 h 5182443"/>
              <a:gd name="connsiteX5" fmla="*/ 762115 w 12194382"/>
              <a:gd name="connsiteY5" fmla="*/ 3547023 h 5182443"/>
              <a:gd name="connsiteX6" fmla="*/ 762695 w 12194382"/>
              <a:gd name="connsiteY6" fmla="*/ 4850671 h 5182443"/>
              <a:gd name="connsiteX7" fmla="*/ 0 w 12194382"/>
              <a:gd name="connsiteY7" fmla="*/ 4847509 h 5182443"/>
              <a:gd name="connsiteX8" fmla="*/ 2382 w 12194382"/>
              <a:gd name="connsiteY8" fmla="*/ 0 h 5182443"/>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723"/>
              <a:gd name="connsiteY0" fmla="*/ 0 h 4854829"/>
              <a:gd name="connsiteX1" fmla="*/ 12194382 w 12194723"/>
              <a:gd name="connsiteY1" fmla="*/ 0 h 4854829"/>
              <a:gd name="connsiteX2" fmla="*/ 12194382 w 12194723"/>
              <a:gd name="connsiteY2" fmla="*/ 4854636 h 4854829"/>
              <a:gd name="connsiteX3" fmla="*/ 7623248 w 12194723"/>
              <a:gd name="connsiteY3" fmla="*/ 4843680 h 4854829"/>
              <a:gd name="connsiteX4" fmla="*/ 7620433 w 12194723"/>
              <a:gd name="connsiteY4" fmla="*/ 3543300 h 4854829"/>
              <a:gd name="connsiteX5" fmla="*/ 762115 w 12194723"/>
              <a:gd name="connsiteY5" fmla="*/ 3547023 h 4854829"/>
              <a:gd name="connsiteX6" fmla="*/ 762695 w 12194723"/>
              <a:gd name="connsiteY6" fmla="*/ 4850671 h 4854829"/>
              <a:gd name="connsiteX7" fmla="*/ 0 w 12194723"/>
              <a:gd name="connsiteY7" fmla="*/ 4847509 h 4854829"/>
              <a:gd name="connsiteX8" fmla="*/ 2382 w 12194723"/>
              <a:gd name="connsiteY8" fmla="*/ 0 h 4854829"/>
              <a:gd name="connsiteX0" fmla="*/ 241373 w 12194723"/>
              <a:gd name="connsiteY0" fmla="*/ 0 h 4854829"/>
              <a:gd name="connsiteX1" fmla="*/ 12194382 w 12194723"/>
              <a:gd name="connsiteY1" fmla="*/ 0 h 4854829"/>
              <a:gd name="connsiteX2" fmla="*/ 12194382 w 12194723"/>
              <a:gd name="connsiteY2" fmla="*/ 4854636 h 4854829"/>
              <a:gd name="connsiteX3" fmla="*/ 7623248 w 12194723"/>
              <a:gd name="connsiteY3" fmla="*/ 4843680 h 4854829"/>
              <a:gd name="connsiteX4" fmla="*/ 7620433 w 12194723"/>
              <a:gd name="connsiteY4" fmla="*/ 3543300 h 4854829"/>
              <a:gd name="connsiteX5" fmla="*/ 762115 w 12194723"/>
              <a:gd name="connsiteY5" fmla="*/ 3547023 h 4854829"/>
              <a:gd name="connsiteX6" fmla="*/ 762695 w 12194723"/>
              <a:gd name="connsiteY6" fmla="*/ 4850671 h 4854829"/>
              <a:gd name="connsiteX7" fmla="*/ 0 w 12194723"/>
              <a:gd name="connsiteY7" fmla="*/ 4847509 h 4854829"/>
              <a:gd name="connsiteX8" fmla="*/ 241373 w 12194723"/>
              <a:gd name="connsiteY8" fmla="*/ 0 h 4854829"/>
              <a:gd name="connsiteX0" fmla="*/ 2382 w 11955732"/>
              <a:gd name="connsiteY0" fmla="*/ 0 h 4854829"/>
              <a:gd name="connsiteX1" fmla="*/ 11955391 w 11955732"/>
              <a:gd name="connsiteY1" fmla="*/ 0 h 4854829"/>
              <a:gd name="connsiteX2" fmla="*/ 11955391 w 11955732"/>
              <a:gd name="connsiteY2" fmla="*/ 4854636 h 4854829"/>
              <a:gd name="connsiteX3" fmla="*/ 7384257 w 11955732"/>
              <a:gd name="connsiteY3" fmla="*/ 4843680 h 4854829"/>
              <a:gd name="connsiteX4" fmla="*/ 7381442 w 11955732"/>
              <a:gd name="connsiteY4" fmla="*/ 3543300 h 4854829"/>
              <a:gd name="connsiteX5" fmla="*/ 523124 w 11955732"/>
              <a:gd name="connsiteY5" fmla="*/ 3547023 h 4854829"/>
              <a:gd name="connsiteX6" fmla="*/ 523704 w 11955732"/>
              <a:gd name="connsiteY6" fmla="*/ 4850671 h 4854829"/>
              <a:gd name="connsiteX7" fmla="*/ 0 w 11955732"/>
              <a:gd name="connsiteY7" fmla="*/ 4847509 h 4854829"/>
              <a:gd name="connsiteX8" fmla="*/ 2382 w 11955732"/>
              <a:gd name="connsiteY8" fmla="*/ 0 h 4854829"/>
              <a:gd name="connsiteX0" fmla="*/ 2382 w 11960184"/>
              <a:gd name="connsiteY0" fmla="*/ 0 h 4854829"/>
              <a:gd name="connsiteX1" fmla="*/ 11955391 w 11960184"/>
              <a:gd name="connsiteY1" fmla="*/ 0 h 4854829"/>
              <a:gd name="connsiteX2" fmla="*/ 11955391 w 11960184"/>
              <a:gd name="connsiteY2" fmla="*/ 4854636 h 4854829"/>
              <a:gd name="connsiteX3" fmla="*/ 7384257 w 11960184"/>
              <a:gd name="connsiteY3" fmla="*/ 4843680 h 4854829"/>
              <a:gd name="connsiteX4" fmla="*/ 7381442 w 11960184"/>
              <a:gd name="connsiteY4" fmla="*/ 3543300 h 4854829"/>
              <a:gd name="connsiteX5" fmla="*/ 523124 w 11960184"/>
              <a:gd name="connsiteY5" fmla="*/ 3547023 h 4854829"/>
              <a:gd name="connsiteX6" fmla="*/ 523704 w 11960184"/>
              <a:gd name="connsiteY6" fmla="*/ 4850671 h 4854829"/>
              <a:gd name="connsiteX7" fmla="*/ 0 w 11960184"/>
              <a:gd name="connsiteY7" fmla="*/ 4847509 h 4854829"/>
              <a:gd name="connsiteX8" fmla="*/ 2382 w 11960184"/>
              <a:gd name="connsiteY8" fmla="*/ 0 h 4854829"/>
              <a:gd name="connsiteX0" fmla="*/ 2382 w 11975151"/>
              <a:gd name="connsiteY0" fmla="*/ 0 h 5210613"/>
              <a:gd name="connsiteX1" fmla="*/ 9149846 w 11975151"/>
              <a:gd name="connsiteY1" fmla="*/ 0 h 5210613"/>
              <a:gd name="connsiteX2" fmla="*/ 11955391 w 11975151"/>
              <a:gd name="connsiteY2" fmla="*/ 4854636 h 5210613"/>
              <a:gd name="connsiteX3" fmla="*/ 7384257 w 11975151"/>
              <a:gd name="connsiteY3" fmla="*/ 4843680 h 5210613"/>
              <a:gd name="connsiteX4" fmla="*/ 7381442 w 11975151"/>
              <a:gd name="connsiteY4" fmla="*/ 3543300 h 5210613"/>
              <a:gd name="connsiteX5" fmla="*/ 523124 w 11975151"/>
              <a:gd name="connsiteY5" fmla="*/ 3547023 h 5210613"/>
              <a:gd name="connsiteX6" fmla="*/ 523704 w 11975151"/>
              <a:gd name="connsiteY6" fmla="*/ 4850671 h 5210613"/>
              <a:gd name="connsiteX7" fmla="*/ 0 w 11975151"/>
              <a:gd name="connsiteY7" fmla="*/ 4847509 h 5210613"/>
              <a:gd name="connsiteX8" fmla="*/ 2382 w 11975151"/>
              <a:gd name="connsiteY8" fmla="*/ 0 h 5210613"/>
              <a:gd name="connsiteX0" fmla="*/ 2382 w 11955393"/>
              <a:gd name="connsiteY0" fmla="*/ 0 h 4854636"/>
              <a:gd name="connsiteX1" fmla="*/ 9149846 w 11955393"/>
              <a:gd name="connsiteY1" fmla="*/ 0 h 4854636"/>
              <a:gd name="connsiteX2" fmla="*/ 11955391 w 11955393"/>
              <a:gd name="connsiteY2" fmla="*/ 4854636 h 4854636"/>
              <a:gd name="connsiteX3" fmla="*/ 7384257 w 11955393"/>
              <a:gd name="connsiteY3" fmla="*/ 4843680 h 4854636"/>
              <a:gd name="connsiteX4" fmla="*/ 7381442 w 11955393"/>
              <a:gd name="connsiteY4" fmla="*/ 3543300 h 4854636"/>
              <a:gd name="connsiteX5" fmla="*/ 523124 w 11955393"/>
              <a:gd name="connsiteY5" fmla="*/ 3547023 h 4854636"/>
              <a:gd name="connsiteX6" fmla="*/ 523704 w 11955393"/>
              <a:gd name="connsiteY6" fmla="*/ 4850671 h 4854636"/>
              <a:gd name="connsiteX7" fmla="*/ 0 w 11955393"/>
              <a:gd name="connsiteY7" fmla="*/ 4847509 h 4854636"/>
              <a:gd name="connsiteX8" fmla="*/ 2382 w 11955393"/>
              <a:gd name="connsiteY8" fmla="*/ 0 h 4854636"/>
              <a:gd name="connsiteX0" fmla="*/ 2382 w 9685771"/>
              <a:gd name="connsiteY0" fmla="*/ 360370 h 5307510"/>
              <a:gd name="connsiteX1" fmla="*/ 9149846 w 9685771"/>
              <a:gd name="connsiteY1" fmla="*/ 360370 h 5307510"/>
              <a:gd name="connsiteX2" fmla="*/ 8661472 w 9685771"/>
              <a:gd name="connsiteY2" fmla="*/ 5225371 h 5307510"/>
              <a:gd name="connsiteX3" fmla="*/ 7384257 w 9685771"/>
              <a:gd name="connsiteY3" fmla="*/ 5204050 h 5307510"/>
              <a:gd name="connsiteX4" fmla="*/ 7381442 w 9685771"/>
              <a:gd name="connsiteY4" fmla="*/ 3903670 h 5307510"/>
              <a:gd name="connsiteX5" fmla="*/ 523124 w 9685771"/>
              <a:gd name="connsiteY5" fmla="*/ 3907393 h 5307510"/>
              <a:gd name="connsiteX6" fmla="*/ 523704 w 9685771"/>
              <a:gd name="connsiteY6" fmla="*/ 5211041 h 5307510"/>
              <a:gd name="connsiteX7" fmla="*/ 0 w 9685771"/>
              <a:gd name="connsiteY7" fmla="*/ 5207879 h 5307510"/>
              <a:gd name="connsiteX8" fmla="*/ 2382 w 9685771"/>
              <a:gd name="connsiteY8" fmla="*/ 360370 h 5307510"/>
              <a:gd name="connsiteX0" fmla="*/ 2382 w 9151108"/>
              <a:gd name="connsiteY0" fmla="*/ 0 h 4947140"/>
              <a:gd name="connsiteX1" fmla="*/ 9149846 w 9151108"/>
              <a:gd name="connsiteY1" fmla="*/ 0 h 4947140"/>
              <a:gd name="connsiteX2" fmla="*/ 8661472 w 9151108"/>
              <a:gd name="connsiteY2" fmla="*/ 4865001 h 4947140"/>
              <a:gd name="connsiteX3" fmla="*/ 7384257 w 9151108"/>
              <a:gd name="connsiteY3" fmla="*/ 4843680 h 4947140"/>
              <a:gd name="connsiteX4" fmla="*/ 7381442 w 9151108"/>
              <a:gd name="connsiteY4" fmla="*/ 3543300 h 4947140"/>
              <a:gd name="connsiteX5" fmla="*/ 523124 w 9151108"/>
              <a:gd name="connsiteY5" fmla="*/ 3547023 h 4947140"/>
              <a:gd name="connsiteX6" fmla="*/ 523704 w 9151108"/>
              <a:gd name="connsiteY6" fmla="*/ 4850671 h 4947140"/>
              <a:gd name="connsiteX7" fmla="*/ 0 w 9151108"/>
              <a:gd name="connsiteY7" fmla="*/ 4847509 h 4947140"/>
              <a:gd name="connsiteX8" fmla="*/ 2382 w 9151108"/>
              <a:gd name="connsiteY8" fmla="*/ 0 h 4947140"/>
              <a:gd name="connsiteX0" fmla="*/ 2382 w 9828173"/>
              <a:gd name="connsiteY0" fmla="*/ 356531 h 5286738"/>
              <a:gd name="connsiteX1" fmla="*/ 9149846 w 9828173"/>
              <a:gd name="connsiteY1" fmla="*/ 356531 h 5286738"/>
              <a:gd name="connsiteX2" fmla="*/ 9149845 w 9828173"/>
              <a:gd name="connsiteY2" fmla="*/ 5169707 h 5286738"/>
              <a:gd name="connsiteX3" fmla="*/ 7384257 w 9828173"/>
              <a:gd name="connsiteY3" fmla="*/ 5200211 h 5286738"/>
              <a:gd name="connsiteX4" fmla="*/ 7381442 w 9828173"/>
              <a:gd name="connsiteY4" fmla="*/ 3899831 h 5286738"/>
              <a:gd name="connsiteX5" fmla="*/ 523124 w 9828173"/>
              <a:gd name="connsiteY5" fmla="*/ 3903554 h 5286738"/>
              <a:gd name="connsiteX6" fmla="*/ 523704 w 9828173"/>
              <a:gd name="connsiteY6" fmla="*/ 5207202 h 5286738"/>
              <a:gd name="connsiteX7" fmla="*/ 0 w 9828173"/>
              <a:gd name="connsiteY7" fmla="*/ 5204040 h 5286738"/>
              <a:gd name="connsiteX8" fmla="*/ 2382 w 9828173"/>
              <a:gd name="connsiteY8" fmla="*/ 356531 h 5286738"/>
              <a:gd name="connsiteX0" fmla="*/ 2382 w 9154046"/>
              <a:gd name="connsiteY0" fmla="*/ 0 h 4930207"/>
              <a:gd name="connsiteX1" fmla="*/ 9149846 w 9154046"/>
              <a:gd name="connsiteY1" fmla="*/ 0 h 4930207"/>
              <a:gd name="connsiteX2" fmla="*/ 9149845 w 9154046"/>
              <a:gd name="connsiteY2" fmla="*/ 4813176 h 4930207"/>
              <a:gd name="connsiteX3" fmla="*/ 7384257 w 9154046"/>
              <a:gd name="connsiteY3" fmla="*/ 4843680 h 4930207"/>
              <a:gd name="connsiteX4" fmla="*/ 7381442 w 9154046"/>
              <a:gd name="connsiteY4" fmla="*/ 3543300 h 4930207"/>
              <a:gd name="connsiteX5" fmla="*/ 523124 w 9154046"/>
              <a:gd name="connsiteY5" fmla="*/ 3547023 h 4930207"/>
              <a:gd name="connsiteX6" fmla="*/ 523704 w 9154046"/>
              <a:gd name="connsiteY6" fmla="*/ 4850671 h 4930207"/>
              <a:gd name="connsiteX7" fmla="*/ 0 w 9154046"/>
              <a:gd name="connsiteY7" fmla="*/ 4847509 h 4930207"/>
              <a:gd name="connsiteX8" fmla="*/ 2382 w 9154046"/>
              <a:gd name="connsiteY8" fmla="*/ 0 h 4930207"/>
              <a:gd name="connsiteX0" fmla="*/ 2382 w 9154046"/>
              <a:gd name="connsiteY0" fmla="*/ 0 h 4850673"/>
              <a:gd name="connsiteX1" fmla="*/ 9149846 w 9154046"/>
              <a:gd name="connsiteY1" fmla="*/ 0 h 4850673"/>
              <a:gd name="connsiteX2" fmla="*/ 9149845 w 9154046"/>
              <a:gd name="connsiteY2" fmla="*/ 4813176 h 4850673"/>
              <a:gd name="connsiteX3" fmla="*/ 7384257 w 9154046"/>
              <a:gd name="connsiteY3" fmla="*/ 4843680 h 4850673"/>
              <a:gd name="connsiteX4" fmla="*/ 7381442 w 9154046"/>
              <a:gd name="connsiteY4" fmla="*/ 3543300 h 4850673"/>
              <a:gd name="connsiteX5" fmla="*/ 523124 w 9154046"/>
              <a:gd name="connsiteY5" fmla="*/ 3547023 h 4850673"/>
              <a:gd name="connsiteX6" fmla="*/ 523704 w 9154046"/>
              <a:gd name="connsiteY6" fmla="*/ 4850671 h 4850673"/>
              <a:gd name="connsiteX7" fmla="*/ 0 w 9154046"/>
              <a:gd name="connsiteY7" fmla="*/ 4847509 h 4850673"/>
              <a:gd name="connsiteX8" fmla="*/ 2382 w 9154046"/>
              <a:gd name="connsiteY8" fmla="*/ 0 h 4850673"/>
              <a:gd name="connsiteX0" fmla="*/ 2382 w 9282313"/>
              <a:gd name="connsiteY0" fmla="*/ 0 h 5171093"/>
              <a:gd name="connsiteX1" fmla="*/ 9149846 w 9282313"/>
              <a:gd name="connsiteY1" fmla="*/ 0 h 5171093"/>
              <a:gd name="connsiteX2" fmla="*/ 9149845 w 9282313"/>
              <a:gd name="connsiteY2" fmla="*/ 4813176 h 5171093"/>
              <a:gd name="connsiteX3" fmla="*/ 7384257 w 9282313"/>
              <a:gd name="connsiteY3" fmla="*/ 4821343 h 5171093"/>
              <a:gd name="connsiteX4" fmla="*/ 7381442 w 9282313"/>
              <a:gd name="connsiteY4" fmla="*/ 3543300 h 5171093"/>
              <a:gd name="connsiteX5" fmla="*/ 523124 w 9282313"/>
              <a:gd name="connsiteY5" fmla="*/ 3547023 h 5171093"/>
              <a:gd name="connsiteX6" fmla="*/ 523704 w 9282313"/>
              <a:gd name="connsiteY6" fmla="*/ 4850671 h 5171093"/>
              <a:gd name="connsiteX7" fmla="*/ 0 w 9282313"/>
              <a:gd name="connsiteY7" fmla="*/ 4847509 h 5171093"/>
              <a:gd name="connsiteX8" fmla="*/ 2382 w 9282313"/>
              <a:gd name="connsiteY8" fmla="*/ 0 h 5171093"/>
              <a:gd name="connsiteX0" fmla="*/ 2382 w 9282313"/>
              <a:gd name="connsiteY0" fmla="*/ 0 h 5168611"/>
              <a:gd name="connsiteX1" fmla="*/ 9149846 w 9282313"/>
              <a:gd name="connsiteY1" fmla="*/ 0 h 5168611"/>
              <a:gd name="connsiteX2" fmla="*/ 9149845 w 9282313"/>
              <a:gd name="connsiteY2" fmla="*/ 4813176 h 5168611"/>
              <a:gd name="connsiteX3" fmla="*/ 7384257 w 9282313"/>
              <a:gd name="connsiteY3" fmla="*/ 4813896 h 5168611"/>
              <a:gd name="connsiteX4" fmla="*/ 7381442 w 9282313"/>
              <a:gd name="connsiteY4" fmla="*/ 3543300 h 5168611"/>
              <a:gd name="connsiteX5" fmla="*/ 523124 w 9282313"/>
              <a:gd name="connsiteY5" fmla="*/ 3547023 h 5168611"/>
              <a:gd name="connsiteX6" fmla="*/ 523704 w 9282313"/>
              <a:gd name="connsiteY6" fmla="*/ 4850671 h 5168611"/>
              <a:gd name="connsiteX7" fmla="*/ 0 w 9282313"/>
              <a:gd name="connsiteY7" fmla="*/ 4847509 h 5168611"/>
              <a:gd name="connsiteX8" fmla="*/ 2382 w 9282313"/>
              <a:gd name="connsiteY8" fmla="*/ 0 h 5168611"/>
              <a:gd name="connsiteX0" fmla="*/ 2382 w 9153055"/>
              <a:gd name="connsiteY0" fmla="*/ 0 h 4850673"/>
              <a:gd name="connsiteX1" fmla="*/ 9149846 w 9153055"/>
              <a:gd name="connsiteY1" fmla="*/ 0 h 4850673"/>
              <a:gd name="connsiteX2" fmla="*/ 9149845 w 9153055"/>
              <a:gd name="connsiteY2" fmla="*/ 4813176 h 4850673"/>
              <a:gd name="connsiteX3" fmla="*/ 7384257 w 9153055"/>
              <a:gd name="connsiteY3" fmla="*/ 4813896 h 4850673"/>
              <a:gd name="connsiteX4" fmla="*/ 7381442 w 9153055"/>
              <a:gd name="connsiteY4" fmla="*/ 3543300 h 4850673"/>
              <a:gd name="connsiteX5" fmla="*/ 523124 w 9153055"/>
              <a:gd name="connsiteY5" fmla="*/ 3547023 h 4850673"/>
              <a:gd name="connsiteX6" fmla="*/ 523704 w 9153055"/>
              <a:gd name="connsiteY6" fmla="*/ 4850671 h 4850673"/>
              <a:gd name="connsiteX7" fmla="*/ 0 w 9153055"/>
              <a:gd name="connsiteY7" fmla="*/ 4847509 h 4850673"/>
              <a:gd name="connsiteX8" fmla="*/ 2382 w 9153055"/>
              <a:gd name="connsiteY8" fmla="*/ 0 h 4850673"/>
              <a:gd name="connsiteX0" fmla="*/ 2382 w 9153055"/>
              <a:gd name="connsiteY0" fmla="*/ 0 h 4850673"/>
              <a:gd name="connsiteX1" fmla="*/ 9149846 w 9153055"/>
              <a:gd name="connsiteY1" fmla="*/ 0 h 4850673"/>
              <a:gd name="connsiteX2" fmla="*/ 9149845 w 9153055"/>
              <a:gd name="connsiteY2" fmla="*/ 4813176 h 4850673"/>
              <a:gd name="connsiteX3" fmla="*/ 7384257 w 9153055"/>
              <a:gd name="connsiteY3" fmla="*/ 4813896 h 4850673"/>
              <a:gd name="connsiteX4" fmla="*/ 7381442 w 9153055"/>
              <a:gd name="connsiteY4" fmla="*/ 3543300 h 4850673"/>
              <a:gd name="connsiteX5" fmla="*/ 523124 w 9153055"/>
              <a:gd name="connsiteY5" fmla="*/ 3547023 h 4850673"/>
              <a:gd name="connsiteX6" fmla="*/ 523704 w 9153055"/>
              <a:gd name="connsiteY6" fmla="*/ 4850671 h 4850673"/>
              <a:gd name="connsiteX7" fmla="*/ 0 w 9153055"/>
              <a:gd name="connsiteY7" fmla="*/ 4847509 h 4850673"/>
              <a:gd name="connsiteX8" fmla="*/ 2382 w 9153055"/>
              <a:gd name="connsiteY8" fmla="*/ 0 h 4850673"/>
              <a:gd name="connsiteX0" fmla="*/ 2382 w 9153055"/>
              <a:gd name="connsiteY0" fmla="*/ 0 h 4847542"/>
              <a:gd name="connsiteX1" fmla="*/ 9149846 w 9153055"/>
              <a:gd name="connsiteY1" fmla="*/ 0 h 4847542"/>
              <a:gd name="connsiteX2" fmla="*/ 9149845 w 9153055"/>
              <a:gd name="connsiteY2" fmla="*/ 4813176 h 4847542"/>
              <a:gd name="connsiteX3" fmla="*/ 7384257 w 9153055"/>
              <a:gd name="connsiteY3" fmla="*/ 4813896 h 4847542"/>
              <a:gd name="connsiteX4" fmla="*/ 7381442 w 9153055"/>
              <a:gd name="connsiteY4" fmla="*/ 3543300 h 4847542"/>
              <a:gd name="connsiteX5" fmla="*/ 523124 w 9153055"/>
              <a:gd name="connsiteY5" fmla="*/ 3547023 h 4847542"/>
              <a:gd name="connsiteX6" fmla="*/ 517484 w 9153055"/>
              <a:gd name="connsiteY6" fmla="*/ 4825851 h 4847542"/>
              <a:gd name="connsiteX7" fmla="*/ 0 w 9153055"/>
              <a:gd name="connsiteY7" fmla="*/ 4847509 h 4847542"/>
              <a:gd name="connsiteX8" fmla="*/ 2382 w 9153055"/>
              <a:gd name="connsiteY8" fmla="*/ 0 h 4847542"/>
              <a:gd name="connsiteX0" fmla="*/ 2382 w 9153055"/>
              <a:gd name="connsiteY0" fmla="*/ 0 h 4835165"/>
              <a:gd name="connsiteX1" fmla="*/ 9149846 w 9153055"/>
              <a:gd name="connsiteY1" fmla="*/ 0 h 4835165"/>
              <a:gd name="connsiteX2" fmla="*/ 9149845 w 9153055"/>
              <a:gd name="connsiteY2" fmla="*/ 4813176 h 4835165"/>
              <a:gd name="connsiteX3" fmla="*/ 7384257 w 9153055"/>
              <a:gd name="connsiteY3" fmla="*/ 4813896 h 4835165"/>
              <a:gd name="connsiteX4" fmla="*/ 7381442 w 9153055"/>
              <a:gd name="connsiteY4" fmla="*/ 3543300 h 4835165"/>
              <a:gd name="connsiteX5" fmla="*/ 523124 w 9153055"/>
              <a:gd name="connsiteY5" fmla="*/ 3547023 h 4835165"/>
              <a:gd name="connsiteX6" fmla="*/ 517484 w 9153055"/>
              <a:gd name="connsiteY6" fmla="*/ 4825851 h 4835165"/>
              <a:gd name="connsiteX7" fmla="*/ 0 w 9153055"/>
              <a:gd name="connsiteY7" fmla="*/ 4835100 h 4835165"/>
              <a:gd name="connsiteX8" fmla="*/ 2382 w 9153055"/>
              <a:gd name="connsiteY8" fmla="*/ 0 h 4835165"/>
              <a:gd name="connsiteX0" fmla="*/ 2382 w 9153055"/>
              <a:gd name="connsiteY0" fmla="*/ 0 h 4835165"/>
              <a:gd name="connsiteX1" fmla="*/ 9149846 w 9153055"/>
              <a:gd name="connsiteY1" fmla="*/ 0 h 4835165"/>
              <a:gd name="connsiteX2" fmla="*/ 9149845 w 9153055"/>
              <a:gd name="connsiteY2" fmla="*/ 4813176 h 4835165"/>
              <a:gd name="connsiteX3" fmla="*/ 7384257 w 9153055"/>
              <a:gd name="connsiteY3" fmla="*/ 4813896 h 4835165"/>
              <a:gd name="connsiteX4" fmla="*/ 7381442 w 9153055"/>
              <a:gd name="connsiteY4" fmla="*/ 3543300 h 4835165"/>
              <a:gd name="connsiteX5" fmla="*/ 523124 w 9153055"/>
              <a:gd name="connsiteY5" fmla="*/ 3547023 h 4835165"/>
              <a:gd name="connsiteX6" fmla="*/ 517484 w 9153055"/>
              <a:gd name="connsiteY6" fmla="*/ 4825851 h 4835165"/>
              <a:gd name="connsiteX7" fmla="*/ 0 w 9153055"/>
              <a:gd name="connsiteY7" fmla="*/ 4835100 h 4835165"/>
              <a:gd name="connsiteX8" fmla="*/ 2382 w 9153055"/>
              <a:gd name="connsiteY8" fmla="*/ 0 h 4835165"/>
              <a:gd name="connsiteX0" fmla="*/ 0 w 9150673"/>
              <a:gd name="connsiteY0" fmla="*/ 0 h 4825853"/>
              <a:gd name="connsiteX1" fmla="*/ 9147464 w 9150673"/>
              <a:gd name="connsiteY1" fmla="*/ 0 h 4825853"/>
              <a:gd name="connsiteX2" fmla="*/ 9147463 w 9150673"/>
              <a:gd name="connsiteY2" fmla="*/ 4813176 h 4825853"/>
              <a:gd name="connsiteX3" fmla="*/ 7381875 w 9150673"/>
              <a:gd name="connsiteY3" fmla="*/ 4813896 h 4825853"/>
              <a:gd name="connsiteX4" fmla="*/ 7379060 w 9150673"/>
              <a:gd name="connsiteY4" fmla="*/ 3543300 h 4825853"/>
              <a:gd name="connsiteX5" fmla="*/ 520742 w 9150673"/>
              <a:gd name="connsiteY5" fmla="*/ 3547023 h 4825853"/>
              <a:gd name="connsiteX6" fmla="*/ 515102 w 9150673"/>
              <a:gd name="connsiteY6" fmla="*/ 4825851 h 4825853"/>
              <a:gd name="connsiteX7" fmla="*/ 2770 w 9150673"/>
              <a:gd name="connsiteY7" fmla="*/ 4817115 h 4825853"/>
              <a:gd name="connsiteX8" fmla="*/ 0 w 9150673"/>
              <a:gd name="connsiteY8" fmla="*/ 0 h 4825853"/>
              <a:gd name="connsiteX0" fmla="*/ 0 w 9150673"/>
              <a:gd name="connsiteY0" fmla="*/ 0 h 4818145"/>
              <a:gd name="connsiteX1" fmla="*/ 9147464 w 9150673"/>
              <a:gd name="connsiteY1" fmla="*/ 0 h 4818145"/>
              <a:gd name="connsiteX2" fmla="*/ 9147463 w 9150673"/>
              <a:gd name="connsiteY2" fmla="*/ 4813176 h 4818145"/>
              <a:gd name="connsiteX3" fmla="*/ 7381875 w 9150673"/>
              <a:gd name="connsiteY3" fmla="*/ 4813896 h 4818145"/>
              <a:gd name="connsiteX4" fmla="*/ 7379060 w 9150673"/>
              <a:gd name="connsiteY4" fmla="*/ 3543300 h 4818145"/>
              <a:gd name="connsiteX5" fmla="*/ 520742 w 9150673"/>
              <a:gd name="connsiteY5" fmla="*/ 3547023 h 4818145"/>
              <a:gd name="connsiteX6" fmla="*/ 515102 w 9150673"/>
              <a:gd name="connsiteY6" fmla="*/ 4818143 h 4818145"/>
              <a:gd name="connsiteX7" fmla="*/ 2770 w 9150673"/>
              <a:gd name="connsiteY7" fmla="*/ 4817115 h 4818145"/>
              <a:gd name="connsiteX8" fmla="*/ 0 w 9150673"/>
              <a:gd name="connsiteY8" fmla="*/ 0 h 48181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150673" h="4818145">
                <a:moveTo>
                  <a:pt x="0" y="0"/>
                </a:moveTo>
                <a:lnTo>
                  <a:pt x="9147464" y="0"/>
                </a:lnTo>
                <a:cubicBezTo>
                  <a:pt x="9154968" y="4079"/>
                  <a:pt x="9146880" y="4807581"/>
                  <a:pt x="9147463" y="4813176"/>
                </a:cubicBezTo>
                <a:cubicBezTo>
                  <a:pt x="9148046" y="4818771"/>
                  <a:pt x="7385663" y="4807873"/>
                  <a:pt x="7381875" y="4813896"/>
                </a:cubicBezTo>
                <a:cubicBezTo>
                  <a:pt x="7378087" y="4819919"/>
                  <a:pt x="7380515" y="3538511"/>
                  <a:pt x="7379060" y="3543300"/>
                </a:cubicBezTo>
                <a:cubicBezTo>
                  <a:pt x="7377605" y="3548089"/>
                  <a:pt x="2806848" y="3545782"/>
                  <a:pt x="520742" y="3547023"/>
                </a:cubicBezTo>
                <a:cubicBezTo>
                  <a:pt x="519025" y="3777370"/>
                  <a:pt x="515915" y="4819927"/>
                  <a:pt x="515102" y="4818143"/>
                </a:cubicBezTo>
                <a:cubicBezTo>
                  <a:pt x="514289" y="4816359"/>
                  <a:pt x="257002" y="4818169"/>
                  <a:pt x="2770" y="4817115"/>
                </a:cubicBezTo>
                <a:cubicBezTo>
                  <a:pt x="1847" y="3211410"/>
                  <a:pt x="923" y="1605705"/>
                  <a:pt x="0" y="0"/>
                </a:cubicBezTo>
                <a:close/>
              </a:path>
            </a:pathLst>
          </a:custGeom>
          <a:noFill/>
          <a:ln w="9525" algn="ctr">
            <a:noFill/>
            <a:miter lim="800000"/>
            <a:headEnd/>
            <a:tailEnd/>
          </a:ln>
        </p:spPr>
        <p:txBody>
          <a:bodyPr/>
          <a:lstStyle>
            <a:lvl1pPr>
              <a:defRPr sz="2133"/>
            </a:lvl1pPr>
          </a:lstStyle>
          <a:p>
            <a:r>
              <a:rPr lang="en-US"/>
              <a:t>Click icon to add picture</a:t>
            </a:r>
            <a:endParaRPr lang="en-GB" dirty="0"/>
          </a:p>
        </p:txBody>
      </p:sp>
      <p:sp>
        <p:nvSpPr>
          <p:cNvPr id="28" name="Rectangle 2"/>
          <p:cNvSpPr>
            <a:spLocks noGrp="1" noChangeArrowheads="1"/>
          </p:cNvSpPr>
          <p:nvPr>
            <p:ph type="ctrTitle"/>
          </p:nvPr>
        </p:nvSpPr>
        <p:spPr>
          <a:xfrm>
            <a:off x="1837043" y="4027623"/>
            <a:ext cx="5281307" cy="835200"/>
          </a:xfrm>
          <a:noFill/>
        </p:spPr>
        <p:txBody>
          <a:bodyPr lIns="0" tIns="0" rIns="0" anchor="ctr" anchorCtr="0"/>
          <a:lstStyle>
            <a:lvl1pPr algn="l" defTabSz="1219170" rtl="0" eaLnBrk="1" latinLnBrk="0" hangingPunct="1">
              <a:lnSpc>
                <a:spcPct val="100000"/>
              </a:lnSpc>
              <a:spcBef>
                <a:spcPct val="0"/>
              </a:spcBef>
              <a:buNone/>
              <a:defRPr lang="en-GB" sz="2400" b="0" kern="1200" cap="none" spc="0" baseline="0" dirty="0">
                <a:solidFill>
                  <a:schemeClr val="tx1"/>
                </a:solidFill>
                <a:latin typeface="+mj-lt"/>
                <a:ea typeface="+mj-ea"/>
                <a:cs typeface="Arial" pitchFamily="34" charset="0"/>
              </a:defRPr>
            </a:lvl1pPr>
          </a:lstStyle>
          <a:p>
            <a:r>
              <a:rPr lang="en-US"/>
              <a:t>Click to edit Master title style</a:t>
            </a:r>
            <a:endParaRPr lang="en-GB" dirty="0"/>
          </a:p>
        </p:txBody>
      </p:sp>
      <p:sp>
        <p:nvSpPr>
          <p:cNvPr id="29" name="Rectangle 3"/>
          <p:cNvSpPr>
            <a:spLocks noGrp="1" noChangeArrowheads="1"/>
          </p:cNvSpPr>
          <p:nvPr>
            <p:ph type="subTitle" idx="1"/>
          </p:nvPr>
        </p:nvSpPr>
        <p:spPr>
          <a:xfrm>
            <a:off x="1837043" y="5096740"/>
            <a:ext cx="5281307" cy="365979"/>
          </a:xfrm>
        </p:spPr>
        <p:txBody>
          <a:bodyPr anchor="b" anchorCtr="0"/>
          <a:lstStyle>
            <a:lvl1pPr marL="0" indent="0" algn="l" defTabSz="357708" rtl="0" eaLnBrk="1" latinLnBrk="0" hangingPunct="1">
              <a:lnSpc>
                <a:spcPct val="90000"/>
              </a:lnSpc>
              <a:spcBef>
                <a:spcPct val="0"/>
              </a:spcBef>
              <a:spcAft>
                <a:spcPts val="0"/>
              </a:spcAft>
              <a:buClr>
                <a:schemeClr val="accent2"/>
              </a:buClr>
              <a:buSzPct val="85000"/>
              <a:buFont typeface="Wingdings" pitchFamily="2" charset="2"/>
              <a:buNone/>
              <a:defRPr lang="en-GB" sz="1400" kern="1200" baseline="0" dirty="0">
                <a:solidFill>
                  <a:schemeClr val="tx1"/>
                </a:solidFill>
                <a:latin typeface="+mn-lt"/>
                <a:ea typeface="+mn-ea"/>
                <a:cs typeface="Arial" pitchFamily="34" charset="0"/>
              </a:defRPr>
            </a:lvl1pPr>
          </a:lstStyle>
          <a:p>
            <a:r>
              <a:rPr lang="en-US"/>
              <a:t>Click to edit Master subtitle style</a:t>
            </a:r>
            <a:endParaRPr lang="en-GB" dirty="0"/>
          </a:p>
        </p:txBody>
      </p:sp>
      <p:sp>
        <p:nvSpPr>
          <p:cNvPr id="32" name="Text Placeholder 31"/>
          <p:cNvSpPr>
            <a:spLocks noGrp="1"/>
          </p:cNvSpPr>
          <p:nvPr>
            <p:ph type="body" sz="quarter" idx="10" hasCustomPrompt="1"/>
          </p:nvPr>
        </p:nvSpPr>
        <p:spPr>
          <a:xfrm>
            <a:off x="1837043" y="5636735"/>
            <a:ext cx="5281307" cy="237600"/>
          </a:xfrm>
        </p:spPr>
        <p:txBody>
          <a:bodyPr anchor="t" anchorCtr="0"/>
          <a:lstStyle>
            <a:lvl1pPr>
              <a:buNone/>
              <a:defRPr lang="en-GB" sz="1400" kern="1200" baseline="0" dirty="0">
                <a:solidFill>
                  <a:schemeClr val="tx1"/>
                </a:solidFill>
                <a:latin typeface="+mj-lt"/>
                <a:ea typeface="+mn-ea"/>
                <a:cs typeface="+mn-cs"/>
              </a:defRPr>
            </a:lvl1pPr>
          </a:lstStyle>
          <a:p>
            <a:pPr marL="0" lvl="0" indent="0" algn="l" defTabSz="357708" rtl="0" eaLnBrk="1" latinLnBrk="0" hangingPunct="1">
              <a:lnSpc>
                <a:spcPct val="100000"/>
              </a:lnSpc>
              <a:spcBef>
                <a:spcPts val="0"/>
              </a:spcBef>
              <a:spcAft>
                <a:spcPts val="800"/>
              </a:spcAft>
              <a:buClr>
                <a:schemeClr val="accent2"/>
              </a:buClr>
              <a:buSzPct val="85000"/>
              <a:buFont typeface="Wingdings" pitchFamily="2" charset="2"/>
              <a:buNone/>
            </a:pPr>
            <a:r>
              <a:rPr lang="en-GB" dirty="0"/>
              <a:t>Click to insert Author’s Name</a:t>
            </a:r>
          </a:p>
        </p:txBody>
      </p:sp>
      <p:sp>
        <p:nvSpPr>
          <p:cNvPr id="33" name="Text Placeholder 31"/>
          <p:cNvSpPr>
            <a:spLocks noGrp="1"/>
          </p:cNvSpPr>
          <p:nvPr>
            <p:ph type="body" sz="quarter" idx="11" hasCustomPrompt="1"/>
          </p:nvPr>
        </p:nvSpPr>
        <p:spPr>
          <a:xfrm>
            <a:off x="1837043" y="5892934"/>
            <a:ext cx="5281307" cy="237600"/>
          </a:xfrm>
        </p:spPr>
        <p:txBody>
          <a:bodyPr anchor="t" anchorCtr="0"/>
          <a:lstStyle>
            <a:lvl1pPr>
              <a:buNone/>
              <a:defRPr lang="en-GB" sz="1400" kern="1200" baseline="0" dirty="0">
                <a:solidFill>
                  <a:schemeClr val="tx1"/>
                </a:solidFill>
                <a:latin typeface="+mn-lt"/>
                <a:ea typeface="+mn-ea"/>
                <a:cs typeface="+mn-cs"/>
              </a:defRPr>
            </a:lvl1pPr>
          </a:lstStyle>
          <a:p>
            <a:pPr marL="0" lvl="0" indent="0" algn="l" defTabSz="357708" rtl="0" eaLnBrk="1" latinLnBrk="0" hangingPunct="1">
              <a:lnSpc>
                <a:spcPct val="100000"/>
              </a:lnSpc>
              <a:spcBef>
                <a:spcPts val="0"/>
              </a:spcBef>
              <a:spcAft>
                <a:spcPts val="800"/>
              </a:spcAft>
              <a:buClr>
                <a:schemeClr val="accent2"/>
              </a:buClr>
              <a:buSzPct val="85000"/>
              <a:buFont typeface="Wingdings" pitchFamily="2" charset="2"/>
              <a:buNone/>
            </a:pPr>
            <a:r>
              <a:rPr lang="en-GB" noProof="1"/>
              <a:t>Click to insert Role in Organisation</a:t>
            </a:r>
          </a:p>
        </p:txBody>
      </p:sp>
      <p:sp>
        <p:nvSpPr>
          <p:cNvPr id="98" name="Text Box 11" descr="&lt;COMPANY_NAME&gt;" title="&lt;COMPANY_NAME&gt;"/>
          <p:cNvSpPr txBox="1">
            <a:spLocks noChangeArrowheads="1"/>
          </p:cNvSpPr>
          <p:nvPr/>
        </p:nvSpPr>
        <p:spPr bwMode="auto">
          <a:xfrm>
            <a:off x="507889" y="6478119"/>
            <a:ext cx="2285554" cy="237744"/>
          </a:xfrm>
          <a:prstGeom prst="rect">
            <a:avLst/>
          </a:prstGeom>
          <a:noFill/>
          <a:ln w="9525" algn="ctr">
            <a:noFill/>
            <a:miter lim="800000"/>
            <a:headEnd/>
            <a:tailEnd/>
          </a:ln>
          <a:effectLst/>
        </p:spPr>
        <p:txBody>
          <a:bodyPr wrap="none" lIns="0" tIns="0" rIns="0" anchor="t" anchorCtr="0">
            <a:noAutofit/>
          </a:bodyPr>
          <a:lstStyle/>
          <a:p>
            <a:pPr>
              <a:defRPr/>
            </a:pPr>
            <a:r>
              <a:rPr lang="en-GB" sz="800" noProof="1">
                <a:solidFill>
                  <a:schemeClr val="tx1"/>
                </a:solidFill>
                <a:latin typeface="ShellMedium" panose="00000600000000000000" pitchFamily="2" charset="0"/>
                <a:cs typeface="Arial" pitchFamily="34" charset="0"/>
              </a:rPr>
              <a:t>Company name appears here</a:t>
            </a:r>
          </a:p>
        </p:txBody>
      </p:sp>
      <p:sp>
        <p:nvSpPr>
          <p:cNvPr id="99" name="Rectangle 6" descr="Rectangle 6"/>
          <p:cNvSpPr>
            <a:spLocks noGrp="1" noChangeArrowheads="1"/>
          </p:cNvSpPr>
          <p:nvPr>
            <p:ph type="sldNum" sz="quarter" idx="4"/>
          </p:nvPr>
        </p:nvSpPr>
        <p:spPr bwMode="auto">
          <a:xfrm>
            <a:off x="8377584" y="6478119"/>
            <a:ext cx="266673"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ShellMedium" panose="00000600000000000000" pitchFamily="2" charset="0"/>
                <a:cs typeface="Arial" pitchFamily="34" charset="0"/>
              </a:defRPr>
            </a:lvl1pPr>
          </a:lstStyle>
          <a:p>
            <a:fld id="{D32BAE6A-B452-4007-8177-56DD051636F9}" type="slidenum">
              <a:rPr lang="en-GB" noProof="1" smtClean="0"/>
              <a:pPr/>
              <a:t>‹#›</a:t>
            </a:fld>
            <a:endParaRPr lang="en-GB" noProof="1"/>
          </a:p>
        </p:txBody>
      </p:sp>
      <p:sp>
        <p:nvSpPr>
          <p:cNvPr id="100" name="Rectangle 4" descr="Rectangle 4"/>
          <p:cNvSpPr>
            <a:spLocks noGrp="1" noChangeArrowheads="1"/>
          </p:cNvSpPr>
          <p:nvPr>
            <p:ph type="dt" sz="half" idx="2"/>
          </p:nvPr>
        </p:nvSpPr>
        <p:spPr bwMode="auto">
          <a:xfrm>
            <a:off x="7203687" y="6478119"/>
            <a:ext cx="1080000"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ShellMedium" panose="00000600000000000000" pitchFamily="2" charset="0"/>
                <a:cs typeface="Arial" pitchFamily="34" charset="0"/>
              </a:defRPr>
            </a:lvl1pPr>
          </a:lstStyle>
          <a:p>
            <a:r>
              <a:rPr lang="en-US" noProof="1"/>
              <a:t>Date Month 2016</a:t>
            </a:r>
            <a:endParaRPr lang="en-GB" noProof="1"/>
          </a:p>
        </p:txBody>
      </p:sp>
      <p:sp>
        <p:nvSpPr>
          <p:cNvPr id="101" name="Rectangle 5"/>
          <p:cNvSpPr>
            <a:spLocks noGrp="1" noChangeArrowheads="1"/>
          </p:cNvSpPr>
          <p:nvPr>
            <p:ph type="ftr" sz="quarter" idx="3"/>
          </p:nvPr>
        </p:nvSpPr>
        <p:spPr bwMode="auto">
          <a:xfrm>
            <a:off x="3506400" y="6478119"/>
            <a:ext cx="2520000" cy="237744"/>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lgn="l">
              <a:defRPr sz="800">
                <a:solidFill>
                  <a:schemeClr val="tx1"/>
                </a:solidFill>
                <a:latin typeface="ShellMedium" panose="00000600000000000000" pitchFamily="2" charset="0"/>
                <a:cs typeface="Arial" pitchFamily="34" charset="0"/>
              </a:defRPr>
            </a:lvl1pPr>
          </a:lstStyle>
          <a:p>
            <a:pPr>
              <a:defRPr/>
            </a:pPr>
            <a:r>
              <a:rPr lang="en-GB" noProof="1"/>
              <a:t>Footer</a:t>
            </a:r>
          </a:p>
        </p:txBody>
      </p:sp>
    </p:spTree>
    <p:extLst>
      <p:ext uri="{BB962C8B-B14F-4D97-AF65-F5344CB8AC3E}">
        <p14:creationId xmlns:p14="http://schemas.microsoft.com/office/powerpoint/2010/main" val="2042358656"/>
      </p:ext>
    </p:extLst>
  </p:cSld>
  <p:clrMapOvr>
    <a:masterClrMapping/>
  </p:clrMapOvr>
  <p:transition/>
  <p:hf hdr="0" ftr="0"/>
  <p:extLst mod="1">
    <p:ext uri="{DCECCB84-F9BA-43D5-87BE-67443E8EF086}">
      <p15:sldGuideLst xmlns:p15="http://schemas.microsoft.com/office/powerpoint/2012/main">
        <p15:guide id="1" orient="horz" pos="2568">
          <p15:clr>
            <a:srgbClr val="FBAE40"/>
          </p15:clr>
        </p15:guide>
        <p15:guide id="4" pos="4484">
          <p15:clr>
            <a:srgbClr val="FBAE40"/>
          </p15:clr>
        </p15:guide>
        <p15:guide id="5" orient="horz" pos="2260">
          <p15:clr>
            <a:srgbClr val="FBAE40"/>
          </p15:clr>
        </p15:guide>
        <p15:guide id="6" orient="horz" pos="2999">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Title Slide - Option 4">
    <p:spTree>
      <p:nvGrpSpPr>
        <p:cNvPr id="1" name=""/>
        <p:cNvGrpSpPr/>
        <p:nvPr/>
      </p:nvGrpSpPr>
      <p:grpSpPr>
        <a:xfrm>
          <a:off x="0" y="0"/>
          <a:ext cx="0" cy="0"/>
          <a:chOff x="0" y="0"/>
          <a:chExt cx="0" cy="0"/>
        </a:xfrm>
      </p:grpSpPr>
      <p:grpSp>
        <p:nvGrpSpPr>
          <p:cNvPr id="4" name="Group 3"/>
          <p:cNvGrpSpPr/>
          <p:nvPr/>
        </p:nvGrpSpPr>
        <p:grpSpPr>
          <a:xfrm>
            <a:off x="400915" y="3554413"/>
            <a:ext cx="6968260" cy="2797175"/>
            <a:chOff x="400915" y="3554413"/>
            <a:chExt cx="6968260" cy="2797175"/>
          </a:xfrm>
        </p:grpSpPr>
        <p:sp>
          <p:nvSpPr>
            <p:cNvPr id="102" name="Rectangle 101"/>
            <p:cNvSpPr/>
            <p:nvPr userDrawn="1"/>
          </p:nvSpPr>
          <p:spPr bwMode="gray">
            <a:xfrm>
              <a:off x="504824" y="3554413"/>
              <a:ext cx="6864351" cy="2797175"/>
            </a:xfrm>
            <a:prstGeom prst="rect">
              <a:avLst/>
            </a:prstGeom>
            <a:solidFill>
              <a:srgbClr val="FFFFFF"/>
            </a:solidFill>
            <a:ln w="3175">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p>
          </p:txBody>
        </p:sp>
        <p:sp>
          <p:nvSpPr>
            <p:cNvPr id="103" name="Rectangle 102" descr="&lt;Shell Yellow Bar&gt;" title="&lt;Shell Yellow Bar&gt;"/>
            <p:cNvSpPr/>
            <p:nvPr userDrawn="1"/>
          </p:nvSpPr>
          <p:spPr bwMode="gray">
            <a:xfrm>
              <a:off x="1832301" y="3829099"/>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pic>
          <p:nvPicPr>
            <p:cNvPr id="104" name="Picture 103" descr="PECTEN.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400915" y="3688499"/>
              <a:ext cx="1465237" cy="1465237"/>
            </a:xfrm>
            <a:prstGeom prst="rect">
              <a:avLst/>
            </a:prstGeom>
          </p:spPr>
        </p:pic>
      </p:grpSp>
      <p:sp>
        <p:nvSpPr>
          <p:cNvPr id="98" name="Picture Placeholder 2"/>
          <p:cNvSpPr>
            <a:spLocks noGrp="1"/>
          </p:cNvSpPr>
          <p:nvPr>
            <p:ph type="pic" sz="quarter" idx="14"/>
          </p:nvPr>
        </p:nvSpPr>
        <p:spPr bwMode="auto">
          <a:xfrm>
            <a:off x="1" y="0"/>
            <a:ext cx="9144000" cy="6857999"/>
          </a:xfrm>
          <a:custGeom>
            <a:avLst/>
            <a:gdLst>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63913 w 12194723"/>
              <a:gd name="connsiteY5" fmla="*/ 763913 h 6857999"/>
              <a:gd name="connsiteX6" fmla="*/ 763913 w 12194723"/>
              <a:gd name="connsiteY6" fmla="*/ 6094086 h 6857999"/>
              <a:gd name="connsiteX7" fmla="*/ 11430810 w 12194723"/>
              <a:gd name="connsiteY7" fmla="*/ 6094086 h 6857999"/>
              <a:gd name="connsiteX8" fmla="*/ 11430810 w 12194723"/>
              <a:gd name="connsiteY8" fmla="*/ 763913 h 6857999"/>
              <a:gd name="connsiteX9" fmla="*/ 763913 w 12194723"/>
              <a:gd name="connsiteY9" fmla="*/ 763913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11430810 w 12194723"/>
              <a:gd name="connsiteY7" fmla="*/ 6094086 h 6857999"/>
              <a:gd name="connsiteX8" fmla="*/ 11430810 w 12194723"/>
              <a:gd name="connsiteY8" fmla="*/ 763913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11430810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97906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33360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18431 w 12194723"/>
              <a:gd name="connsiteY7" fmla="*/ 6359075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22163 w 12194723"/>
              <a:gd name="connsiteY7" fmla="*/ 6355342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359075 h 6857999"/>
              <a:gd name="connsiteX7" fmla="*/ 7622163 w 12194723"/>
              <a:gd name="connsiteY7" fmla="*/ 6355342 h 6857999"/>
              <a:gd name="connsiteX8" fmla="*/ 7622603 w 12194723"/>
              <a:gd name="connsiteY8" fmla="*/ 3560901 h 6857999"/>
              <a:gd name="connsiteX9" fmla="*/ 753155 w 12194723"/>
              <a:gd name="connsiteY9" fmla="*/ 3560901 h 6857999"/>
              <a:gd name="connsiteX0" fmla="*/ 0 w 12194723"/>
              <a:gd name="connsiteY0" fmla="*/ 0 h 6857999"/>
              <a:gd name="connsiteX1" fmla="*/ 9398360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359075 h 6857999"/>
              <a:gd name="connsiteX7" fmla="*/ 7622163 w 12194723"/>
              <a:gd name="connsiteY7" fmla="*/ 6355342 h 6857999"/>
              <a:gd name="connsiteX8" fmla="*/ 7622603 w 12194723"/>
              <a:gd name="connsiteY8" fmla="*/ 3560901 h 6857999"/>
              <a:gd name="connsiteX9" fmla="*/ 753155 w 12194723"/>
              <a:gd name="connsiteY9" fmla="*/ 3560901 h 6857999"/>
              <a:gd name="connsiteX0" fmla="*/ 0 w 9419626"/>
              <a:gd name="connsiteY0" fmla="*/ 0 h 6857999"/>
              <a:gd name="connsiteX1" fmla="*/ 9398360 w 9419626"/>
              <a:gd name="connsiteY1" fmla="*/ 0 h 6857999"/>
              <a:gd name="connsiteX2" fmla="*/ 9419626 w 9419626"/>
              <a:gd name="connsiteY2" fmla="*/ 6857999 h 6857999"/>
              <a:gd name="connsiteX3" fmla="*/ 0 w 9419626"/>
              <a:gd name="connsiteY3" fmla="*/ 6857999 h 6857999"/>
              <a:gd name="connsiteX4" fmla="*/ 0 w 9419626"/>
              <a:gd name="connsiteY4" fmla="*/ 0 h 6857999"/>
              <a:gd name="connsiteX5" fmla="*/ 753155 w 9419626"/>
              <a:gd name="connsiteY5" fmla="*/ 3560901 h 6857999"/>
              <a:gd name="connsiteX6" fmla="*/ 763913 w 9419626"/>
              <a:gd name="connsiteY6" fmla="*/ 6359075 h 6857999"/>
              <a:gd name="connsiteX7" fmla="*/ 7622163 w 9419626"/>
              <a:gd name="connsiteY7" fmla="*/ 6355342 h 6857999"/>
              <a:gd name="connsiteX8" fmla="*/ 7622603 w 9419626"/>
              <a:gd name="connsiteY8" fmla="*/ 3560901 h 6857999"/>
              <a:gd name="connsiteX9" fmla="*/ 753155 w 9419626"/>
              <a:gd name="connsiteY9" fmla="*/ 3560901 h 6857999"/>
              <a:gd name="connsiteX0" fmla="*/ 0 w 9419626"/>
              <a:gd name="connsiteY0" fmla="*/ 0 h 6857999"/>
              <a:gd name="connsiteX1" fmla="*/ 9398360 w 9419626"/>
              <a:gd name="connsiteY1" fmla="*/ 0 h 6857999"/>
              <a:gd name="connsiteX2" fmla="*/ 9419626 w 9419626"/>
              <a:gd name="connsiteY2" fmla="*/ 6857999 h 6857999"/>
              <a:gd name="connsiteX3" fmla="*/ 233916 w 9419626"/>
              <a:gd name="connsiteY3" fmla="*/ 6857999 h 6857999"/>
              <a:gd name="connsiteX4" fmla="*/ 0 w 9419626"/>
              <a:gd name="connsiteY4" fmla="*/ 0 h 6857999"/>
              <a:gd name="connsiteX5" fmla="*/ 753155 w 9419626"/>
              <a:gd name="connsiteY5" fmla="*/ 3560901 h 6857999"/>
              <a:gd name="connsiteX6" fmla="*/ 763913 w 9419626"/>
              <a:gd name="connsiteY6" fmla="*/ 6359075 h 6857999"/>
              <a:gd name="connsiteX7" fmla="*/ 7622163 w 9419626"/>
              <a:gd name="connsiteY7" fmla="*/ 6355342 h 6857999"/>
              <a:gd name="connsiteX8" fmla="*/ 7622603 w 9419626"/>
              <a:gd name="connsiteY8" fmla="*/ 3560901 h 6857999"/>
              <a:gd name="connsiteX9" fmla="*/ 753155 w 9419626"/>
              <a:gd name="connsiteY9" fmla="*/ 3560901 h 6857999"/>
              <a:gd name="connsiteX0" fmla="*/ 10633 w 9185710"/>
              <a:gd name="connsiteY0" fmla="*/ 0 h 6857999"/>
              <a:gd name="connsiteX1" fmla="*/ 9164444 w 9185710"/>
              <a:gd name="connsiteY1" fmla="*/ 0 h 6857999"/>
              <a:gd name="connsiteX2" fmla="*/ 9185710 w 9185710"/>
              <a:gd name="connsiteY2" fmla="*/ 6857999 h 6857999"/>
              <a:gd name="connsiteX3" fmla="*/ 0 w 9185710"/>
              <a:gd name="connsiteY3" fmla="*/ 6857999 h 6857999"/>
              <a:gd name="connsiteX4" fmla="*/ 10633 w 9185710"/>
              <a:gd name="connsiteY4" fmla="*/ 0 h 6857999"/>
              <a:gd name="connsiteX5" fmla="*/ 519239 w 9185710"/>
              <a:gd name="connsiteY5" fmla="*/ 3560901 h 6857999"/>
              <a:gd name="connsiteX6" fmla="*/ 529997 w 9185710"/>
              <a:gd name="connsiteY6" fmla="*/ 6359075 h 6857999"/>
              <a:gd name="connsiteX7" fmla="*/ 7388247 w 9185710"/>
              <a:gd name="connsiteY7" fmla="*/ 6355342 h 6857999"/>
              <a:gd name="connsiteX8" fmla="*/ 7388687 w 9185710"/>
              <a:gd name="connsiteY8" fmla="*/ 3560901 h 6857999"/>
              <a:gd name="connsiteX9" fmla="*/ 519239 w 9185710"/>
              <a:gd name="connsiteY9" fmla="*/ 3560901 h 6857999"/>
              <a:gd name="connsiteX0" fmla="*/ 1023 w 9186733"/>
              <a:gd name="connsiteY0" fmla="*/ 0 h 6857999"/>
              <a:gd name="connsiteX1" fmla="*/ 9165467 w 9186733"/>
              <a:gd name="connsiteY1" fmla="*/ 0 h 6857999"/>
              <a:gd name="connsiteX2" fmla="*/ 9186733 w 9186733"/>
              <a:gd name="connsiteY2" fmla="*/ 6857999 h 6857999"/>
              <a:gd name="connsiteX3" fmla="*/ 1023 w 9186733"/>
              <a:gd name="connsiteY3" fmla="*/ 6857999 h 6857999"/>
              <a:gd name="connsiteX4" fmla="*/ 1023 w 9186733"/>
              <a:gd name="connsiteY4" fmla="*/ 0 h 6857999"/>
              <a:gd name="connsiteX5" fmla="*/ 520262 w 9186733"/>
              <a:gd name="connsiteY5" fmla="*/ 3560901 h 6857999"/>
              <a:gd name="connsiteX6" fmla="*/ 531020 w 9186733"/>
              <a:gd name="connsiteY6" fmla="*/ 6359075 h 6857999"/>
              <a:gd name="connsiteX7" fmla="*/ 7389270 w 9186733"/>
              <a:gd name="connsiteY7" fmla="*/ 6355342 h 6857999"/>
              <a:gd name="connsiteX8" fmla="*/ 7389710 w 9186733"/>
              <a:gd name="connsiteY8" fmla="*/ 3560901 h 6857999"/>
              <a:gd name="connsiteX9" fmla="*/ 520262 w 9186733"/>
              <a:gd name="connsiteY9" fmla="*/ 3560901 h 6857999"/>
              <a:gd name="connsiteX0" fmla="*/ 1023 w 9187015"/>
              <a:gd name="connsiteY0" fmla="*/ 0 h 6857999"/>
              <a:gd name="connsiteX1" fmla="*/ 9184703 w 9187015"/>
              <a:gd name="connsiteY1" fmla="*/ 0 h 6857999"/>
              <a:gd name="connsiteX2" fmla="*/ 9186733 w 9187015"/>
              <a:gd name="connsiteY2" fmla="*/ 6857999 h 6857999"/>
              <a:gd name="connsiteX3" fmla="*/ 1023 w 9187015"/>
              <a:gd name="connsiteY3" fmla="*/ 6857999 h 6857999"/>
              <a:gd name="connsiteX4" fmla="*/ 1023 w 9187015"/>
              <a:gd name="connsiteY4" fmla="*/ 0 h 6857999"/>
              <a:gd name="connsiteX5" fmla="*/ 520262 w 9187015"/>
              <a:gd name="connsiteY5" fmla="*/ 3560901 h 6857999"/>
              <a:gd name="connsiteX6" fmla="*/ 531020 w 9187015"/>
              <a:gd name="connsiteY6" fmla="*/ 6359075 h 6857999"/>
              <a:gd name="connsiteX7" fmla="*/ 7389270 w 9187015"/>
              <a:gd name="connsiteY7" fmla="*/ 6355342 h 6857999"/>
              <a:gd name="connsiteX8" fmla="*/ 7389710 w 9187015"/>
              <a:gd name="connsiteY8" fmla="*/ 3560901 h 6857999"/>
              <a:gd name="connsiteX9" fmla="*/ 520262 w 9187015"/>
              <a:gd name="connsiteY9" fmla="*/ 3560901 h 6857999"/>
              <a:gd name="connsiteX0" fmla="*/ 1023 w 9187015"/>
              <a:gd name="connsiteY0" fmla="*/ 0 h 6857999"/>
              <a:gd name="connsiteX1" fmla="*/ 9184703 w 9187015"/>
              <a:gd name="connsiteY1" fmla="*/ 0 h 6857999"/>
              <a:gd name="connsiteX2" fmla="*/ 9186733 w 9187015"/>
              <a:gd name="connsiteY2" fmla="*/ 6857999 h 6857999"/>
              <a:gd name="connsiteX3" fmla="*/ 1023 w 9187015"/>
              <a:gd name="connsiteY3" fmla="*/ 6857999 h 6857999"/>
              <a:gd name="connsiteX4" fmla="*/ 1023 w 9187015"/>
              <a:gd name="connsiteY4" fmla="*/ 0 h 6857999"/>
              <a:gd name="connsiteX5" fmla="*/ 520262 w 9187015"/>
              <a:gd name="connsiteY5" fmla="*/ 3560901 h 6857999"/>
              <a:gd name="connsiteX6" fmla="*/ 531020 w 9187015"/>
              <a:gd name="connsiteY6" fmla="*/ 6359075 h 6857999"/>
              <a:gd name="connsiteX7" fmla="*/ 7389270 w 9187015"/>
              <a:gd name="connsiteY7" fmla="*/ 6355342 h 6857999"/>
              <a:gd name="connsiteX8" fmla="*/ 7405739 w 9187015"/>
              <a:gd name="connsiteY8" fmla="*/ 3560901 h 6857999"/>
              <a:gd name="connsiteX9" fmla="*/ 520262 w 9187015"/>
              <a:gd name="connsiteY9" fmla="*/ 3560901 h 6857999"/>
              <a:gd name="connsiteX0" fmla="*/ 1023 w 9187015"/>
              <a:gd name="connsiteY0" fmla="*/ 0 h 6857999"/>
              <a:gd name="connsiteX1" fmla="*/ 9184703 w 9187015"/>
              <a:gd name="connsiteY1" fmla="*/ 0 h 6857999"/>
              <a:gd name="connsiteX2" fmla="*/ 9186733 w 9187015"/>
              <a:gd name="connsiteY2" fmla="*/ 6857999 h 6857999"/>
              <a:gd name="connsiteX3" fmla="*/ 1023 w 9187015"/>
              <a:gd name="connsiteY3" fmla="*/ 6857999 h 6857999"/>
              <a:gd name="connsiteX4" fmla="*/ 1023 w 9187015"/>
              <a:gd name="connsiteY4" fmla="*/ 0 h 6857999"/>
              <a:gd name="connsiteX5" fmla="*/ 520262 w 9187015"/>
              <a:gd name="connsiteY5" fmla="*/ 3560901 h 6857999"/>
              <a:gd name="connsiteX6" fmla="*/ 531020 w 9187015"/>
              <a:gd name="connsiteY6" fmla="*/ 6359075 h 6857999"/>
              <a:gd name="connsiteX7" fmla="*/ 7405299 w 9187015"/>
              <a:gd name="connsiteY7" fmla="*/ 6355342 h 6857999"/>
              <a:gd name="connsiteX8" fmla="*/ 7405739 w 9187015"/>
              <a:gd name="connsiteY8" fmla="*/ 3560901 h 6857999"/>
              <a:gd name="connsiteX9" fmla="*/ 520262 w 9187015"/>
              <a:gd name="connsiteY9" fmla="*/ 3560901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187015" h="6857999">
                <a:moveTo>
                  <a:pt x="1023" y="0"/>
                </a:moveTo>
                <a:lnTo>
                  <a:pt x="9184703" y="0"/>
                </a:lnTo>
                <a:cubicBezTo>
                  <a:pt x="9191792" y="2286000"/>
                  <a:pt x="9179644" y="4571999"/>
                  <a:pt x="9186733" y="6857999"/>
                </a:cubicBezTo>
                <a:lnTo>
                  <a:pt x="1023" y="6857999"/>
                </a:lnTo>
                <a:cubicBezTo>
                  <a:pt x="4567" y="4571999"/>
                  <a:pt x="-2521" y="2286000"/>
                  <a:pt x="1023" y="0"/>
                </a:cubicBezTo>
                <a:close/>
                <a:moveTo>
                  <a:pt x="520262" y="3560901"/>
                </a:moveTo>
                <a:lnTo>
                  <a:pt x="531020" y="6359075"/>
                </a:lnTo>
                <a:lnTo>
                  <a:pt x="7405299" y="6355342"/>
                </a:lnTo>
                <a:cubicBezTo>
                  <a:pt x="7401713" y="5510947"/>
                  <a:pt x="7409325" y="4405296"/>
                  <a:pt x="7405739" y="3560901"/>
                </a:cubicBezTo>
                <a:lnTo>
                  <a:pt x="520262" y="3560901"/>
                </a:lnTo>
                <a:close/>
              </a:path>
            </a:pathLst>
          </a:custGeom>
          <a:noFill/>
          <a:ln w="3175" algn="ctr">
            <a:noFill/>
            <a:miter lim="800000"/>
            <a:headEnd/>
            <a:tailEnd/>
          </a:ln>
        </p:spPr>
        <p:txBody>
          <a:bodyPr/>
          <a:lstStyle>
            <a:lvl1pPr>
              <a:defRPr sz="2133"/>
            </a:lvl1pPr>
          </a:lstStyle>
          <a:p>
            <a:r>
              <a:rPr lang="en-US"/>
              <a:t>Click icon to add picture</a:t>
            </a:r>
            <a:endParaRPr lang="en-GB" dirty="0"/>
          </a:p>
        </p:txBody>
      </p:sp>
      <p:sp>
        <p:nvSpPr>
          <p:cNvPr id="28" name="Rectangle 2"/>
          <p:cNvSpPr>
            <a:spLocks noGrp="1" noChangeArrowheads="1"/>
          </p:cNvSpPr>
          <p:nvPr>
            <p:ph type="ctrTitle"/>
          </p:nvPr>
        </p:nvSpPr>
        <p:spPr>
          <a:xfrm>
            <a:off x="1837043" y="4028400"/>
            <a:ext cx="5281307" cy="835200"/>
          </a:xfrm>
          <a:noFill/>
        </p:spPr>
        <p:txBody>
          <a:bodyPr lIns="0" tIns="0" rIns="0" anchor="ctr" anchorCtr="0"/>
          <a:lstStyle>
            <a:lvl1pPr algn="l" defTabSz="1219170" rtl="0" eaLnBrk="1" latinLnBrk="0" hangingPunct="1">
              <a:lnSpc>
                <a:spcPct val="100000"/>
              </a:lnSpc>
              <a:spcBef>
                <a:spcPct val="0"/>
              </a:spcBef>
              <a:buNone/>
              <a:defRPr lang="en-GB" sz="2400" b="0" kern="1200" cap="none" spc="0" baseline="0" dirty="0">
                <a:solidFill>
                  <a:schemeClr val="tx1"/>
                </a:solidFill>
                <a:latin typeface="+mj-lt"/>
                <a:ea typeface="+mj-ea"/>
                <a:cs typeface="Arial" pitchFamily="34" charset="0"/>
              </a:defRPr>
            </a:lvl1pPr>
          </a:lstStyle>
          <a:p>
            <a:r>
              <a:rPr lang="en-US"/>
              <a:t>Click to edit Master title style</a:t>
            </a:r>
            <a:endParaRPr lang="en-GB" dirty="0"/>
          </a:p>
        </p:txBody>
      </p:sp>
      <p:sp>
        <p:nvSpPr>
          <p:cNvPr id="29" name="Rectangle 3"/>
          <p:cNvSpPr>
            <a:spLocks noGrp="1" noChangeArrowheads="1"/>
          </p:cNvSpPr>
          <p:nvPr>
            <p:ph type="subTitle" idx="1"/>
          </p:nvPr>
        </p:nvSpPr>
        <p:spPr>
          <a:xfrm>
            <a:off x="1837043" y="5096740"/>
            <a:ext cx="5281307" cy="365979"/>
          </a:xfrm>
        </p:spPr>
        <p:txBody>
          <a:bodyPr anchor="b" anchorCtr="0"/>
          <a:lstStyle>
            <a:lvl1pPr marL="0" indent="0" algn="l" defTabSz="357708" rtl="0" eaLnBrk="1" latinLnBrk="0" hangingPunct="1">
              <a:lnSpc>
                <a:spcPct val="90000"/>
              </a:lnSpc>
              <a:spcBef>
                <a:spcPct val="0"/>
              </a:spcBef>
              <a:spcAft>
                <a:spcPts val="0"/>
              </a:spcAft>
              <a:buClr>
                <a:schemeClr val="accent2"/>
              </a:buClr>
              <a:buSzPct val="85000"/>
              <a:buFont typeface="Wingdings" pitchFamily="2" charset="2"/>
              <a:buNone/>
              <a:defRPr lang="en-GB" sz="1400" kern="1200" baseline="0" dirty="0">
                <a:solidFill>
                  <a:schemeClr val="tx1"/>
                </a:solidFill>
                <a:latin typeface="+mn-lt"/>
                <a:ea typeface="+mn-ea"/>
                <a:cs typeface="Arial" pitchFamily="34" charset="0"/>
              </a:defRPr>
            </a:lvl1pPr>
          </a:lstStyle>
          <a:p>
            <a:r>
              <a:rPr lang="en-US"/>
              <a:t>Click to edit Master subtitle style</a:t>
            </a:r>
            <a:endParaRPr lang="en-GB" dirty="0"/>
          </a:p>
        </p:txBody>
      </p:sp>
      <p:sp>
        <p:nvSpPr>
          <p:cNvPr id="32" name="Text Placeholder 31"/>
          <p:cNvSpPr>
            <a:spLocks noGrp="1"/>
          </p:cNvSpPr>
          <p:nvPr>
            <p:ph type="body" sz="quarter" idx="10" hasCustomPrompt="1"/>
          </p:nvPr>
        </p:nvSpPr>
        <p:spPr>
          <a:xfrm>
            <a:off x="1837043" y="5636735"/>
            <a:ext cx="5281307" cy="237600"/>
          </a:xfrm>
        </p:spPr>
        <p:txBody>
          <a:bodyPr anchor="t" anchorCtr="0"/>
          <a:lstStyle>
            <a:lvl1pPr>
              <a:buNone/>
              <a:defRPr lang="en-GB" sz="1400" kern="1200" baseline="0" dirty="0">
                <a:solidFill>
                  <a:schemeClr val="tx1"/>
                </a:solidFill>
                <a:latin typeface="+mj-lt"/>
                <a:ea typeface="+mn-ea"/>
                <a:cs typeface="+mn-cs"/>
              </a:defRPr>
            </a:lvl1pPr>
          </a:lstStyle>
          <a:p>
            <a:pPr marL="0" lvl="0" indent="0" algn="l" defTabSz="357708" rtl="0" eaLnBrk="1" latinLnBrk="0" hangingPunct="1">
              <a:lnSpc>
                <a:spcPct val="100000"/>
              </a:lnSpc>
              <a:spcBef>
                <a:spcPts val="0"/>
              </a:spcBef>
              <a:spcAft>
                <a:spcPts val="800"/>
              </a:spcAft>
              <a:buClr>
                <a:schemeClr val="accent2"/>
              </a:buClr>
              <a:buSzPct val="85000"/>
              <a:buFont typeface="Wingdings" pitchFamily="2" charset="2"/>
              <a:buNone/>
            </a:pPr>
            <a:r>
              <a:rPr lang="en-GB" dirty="0"/>
              <a:t>Click to insert Author’s Name</a:t>
            </a:r>
          </a:p>
        </p:txBody>
      </p:sp>
      <p:sp>
        <p:nvSpPr>
          <p:cNvPr id="33" name="Text Placeholder 31"/>
          <p:cNvSpPr>
            <a:spLocks noGrp="1"/>
          </p:cNvSpPr>
          <p:nvPr>
            <p:ph type="body" sz="quarter" idx="11" hasCustomPrompt="1"/>
          </p:nvPr>
        </p:nvSpPr>
        <p:spPr>
          <a:xfrm>
            <a:off x="1837043" y="5892934"/>
            <a:ext cx="5281307" cy="237600"/>
          </a:xfrm>
        </p:spPr>
        <p:txBody>
          <a:bodyPr anchor="t" anchorCtr="0"/>
          <a:lstStyle>
            <a:lvl1pPr>
              <a:buNone/>
              <a:defRPr lang="en-GB" sz="1400" kern="1200" baseline="0" dirty="0">
                <a:solidFill>
                  <a:schemeClr val="tx1"/>
                </a:solidFill>
                <a:latin typeface="+mn-lt"/>
                <a:ea typeface="+mn-ea"/>
                <a:cs typeface="+mn-cs"/>
              </a:defRPr>
            </a:lvl1pPr>
          </a:lstStyle>
          <a:p>
            <a:pPr marL="0" lvl="0" indent="0" algn="l" defTabSz="357708" rtl="0" eaLnBrk="1" latinLnBrk="0" hangingPunct="1">
              <a:lnSpc>
                <a:spcPct val="100000"/>
              </a:lnSpc>
              <a:spcBef>
                <a:spcPts val="0"/>
              </a:spcBef>
              <a:spcAft>
                <a:spcPts val="800"/>
              </a:spcAft>
              <a:buClr>
                <a:schemeClr val="accent2"/>
              </a:buClr>
              <a:buSzPct val="85000"/>
              <a:buFont typeface="Wingdings" pitchFamily="2" charset="2"/>
              <a:buNone/>
            </a:pPr>
            <a:r>
              <a:rPr lang="en-GB" noProof="1"/>
              <a:t>Click to insert Role in Organisation</a:t>
            </a:r>
          </a:p>
        </p:txBody>
      </p:sp>
      <p:sp>
        <p:nvSpPr>
          <p:cNvPr id="99" name="Text Box 11" descr="&lt;COMPANY_NAME&gt;" title="&lt;COMPANY_NAME&gt;"/>
          <p:cNvSpPr txBox="1">
            <a:spLocks noChangeArrowheads="1"/>
          </p:cNvSpPr>
          <p:nvPr/>
        </p:nvSpPr>
        <p:spPr bwMode="auto">
          <a:xfrm>
            <a:off x="507889" y="6478119"/>
            <a:ext cx="2285554" cy="237744"/>
          </a:xfrm>
          <a:prstGeom prst="rect">
            <a:avLst/>
          </a:prstGeom>
          <a:noFill/>
          <a:ln w="9525" algn="ctr">
            <a:noFill/>
            <a:miter lim="800000"/>
            <a:headEnd/>
            <a:tailEnd/>
          </a:ln>
          <a:effectLst/>
        </p:spPr>
        <p:txBody>
          <a:bodyPr wrap="none" lIns="0" tIns="0" rIns="0" anchor="t" anchorCtr="0">
            <a:noAutofit/>
          </a:bodyPr>
          <a:lstStyle/>
          <a:p>
            <a:pPr>
              <a:defRPr/>
            </a:pPr>
            <a:r>
              <a:rPr lang="en-GB" sz="800" noProof="1">
                <a:solidFill>
                  <a:schemeClr val="tx1"/>
                </a:solidFill>
                <a:latin typeface="ShellMedium" panose="00000600000000000000" pitchFamily="2" charset="0"/>
                <a:cs typeface="Arial" pitchFamily="34" charset="0"/>
              </a:rPr>
              <a:t>Company name appears here</a:t>
            </a:r>
          </a:p>
        </p:txBody>
      </p:sp>
      <p:sp>
        <p:nvSpPr>
          <p:cNvPr id="100" name="Rectangle 6" descr="Rectangle 6"/>
          <p:cNvSpPr>
            <a:spLocks noGrp="1" noChangeArrowheads="1"/>
          </p:cNvSpPr>
          <p:nvPr>
            <p:ph type="sldNum" sz="quarter" idx="4"/>
          </p:nvPr>
        </p:nvSpPr>
        <p:spPr bwMode="auto">
          <a:xfrm>
            <a:off x="8377584" y="6478119"/>
            <a:ext cx="266673"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ShellMedium" panose="00000600000000000000" pitchFamily="2" charset="0"/>
                <a:cs typeface="Arial" pitchFamily="34" charset="0"/>
              </a:defRPr>
            </a:lvl1pPr>
          </a:lstStyle>
          <a:p>
            <a:fld id="{D32BAE6A-B452-4007-8177-56DD051636F9}" type="slidenum">
              <a:rPr lang="en-GB" noProof="1" smtClean="0"/>
              <a:pPr/>
              <a:t>‹#›</a:t>
            </a:fld>
            <a:endParaRPr lang="en-GB" noProof="1"/>
          </a:p>
        </p:txBody>
      </p:sp>
      <p:sp>
        <p:nvSpPr>
          <p:cNvPr id="101" name="Rectangle 4" descr="Rectangle 4"/>
          <p:cNvSpPr>
            <a:spLocks noGrp="1" noChangeArrowheads="1"/>
          </p:cNvSpPr>
          <p:nvPr>
            <p:ph type="dt" sz="half" idx="2"/>
          </p:nvPr>
        </p:nvSpPr>
        <p:spPr bwMode="auto">
          <a:xfrm>
            <a:off x="7203687" y="6478119"/>
            <a:ext cx="1080000"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ShellMedium" panose="00000600000000000000" pitchFamily="2" charset="0"/>
                <a:cs typeface="Arial" pitchFamily="34" charset="0"/>
              </a:defRPr>
            </a:lvl1pPr>
          </a:lstStyle>
          <a:p>
            <a:r>
              <a:rPr lang="en-US" noProof="1"/>
              <a:t>Date Month 2016</a:t>
            </a:r>
            <a:endParaRPr lang="en-GB" noProof="1"/>
          </a:p>
        </p:txBody>
      </p:sp>
      <p:sp>
        <p:nvSpPr>
          <p:cNvPr id="105" name="Rectangle 5"/>
          <p:cNvSpPr>
            <a:spLocks noGrp="1" noChangeArrowheads="1"/>
          </p:cNvSpPr>
          <p:nvPr>
            <p:ph type="ftr" sz="quarter" idx="3"/>
          </p:nvPr>
        </p:nvSpPr>
        <p:spPr bwMode="auto">
          <a:xfrm>
            <a:off x="3506400" y="6478119"/>
            <a:ext cx="2520000" cy="237744"/>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lgn="l">
              <a:defRPr sz="800">
                <a:solidFill>
                  <a:schemeClr val="tx1"/>
                </a:solidFill>
                <a:latin typeface="ShellMedium" panose="00000600000000000000" pitchFamily="2" charset="0"/>
                <a:cs typeface="Arial" pitchFamily="34" charset="0"/>
              </a:defRPr>
            </a:lvl1pPr>
          </a:lstStyle>
          <a:p>
            <a:pPr>
              <a:defRPr/>
            </a:pPr>
            <a:r>
              <a:rPr lang="en-GB" noProof="1"/>
              <a:t>Footer</a:t>
            </a:r>
          </a:p>
        </p:txBody>
      </p:sp>
    </p:spTree>
    <p:extLst>
      <p:ext uri="{BB962C8B-B14F-4D97-AF65-F5344CB8AC3E}">
        <p14:creationId xmlns:p14="http://schemas.microsoft.com/office/powerpoint/2010/main" val="407417406"/>
      </p:ext>
    </p:extLst>
  </p:cSld>
  <p:clrMapOvr>
    <a:masterClrMapping/>
  </p:clrMapOvr>
  <p:transition/>
  <p:hf hdr="0" ftr="0"/>
  <p:extLst mod="1">
    <p:ext uri="{DCECCB84-F9BA-43D5-87BE-67443E8EF086}">
      <p15:sldGuideLst xmlns:p15="http://schemas.microsoft.com/office/powerpoint/2012/main">
        <p15:guide id="3" orient="horz" pos="4001">
          <p15:clr>
            <a:srgbClr val="FBAE40"/>
          </p15:clr>
        </p15:guide>
        <p15:guide id="4" pos="4642">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4545" y="728663"/>
            <a:ext cx="8134630" cy="755650"/>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GB" sz="2400" b="0" kern="1200" cap="none" baseline="0" noProof="0" dirty="0" smtClean="0">
                <a:solidFill>
                  <a:schemeClr val="tx1"/>
                </a:solidFill>
                <a:latin typeface="+mj-lt"/>
                <a:ea typeface="+mj-ea"/>
                <a:cs typeface="+mj-cs"/>
              </a:defRPr>
            </a:lvl1pPr>
          </a:lstStyle>
          <a:p>
            <a:pPr lvl="0" algn="l" defTabSz="914400" rtl="0" eaLnBrk="1" latinLnBrk="0" hangingPunct="1">
              <a:spcBef>
                <a:spcPct val="0"/>
              </a:spcBef>
              <a:buNone/>
            </a:pPr>
            <a:r>
              <a:rPr lang="en-US" noProof="0"/>
              <a:t>Click to edit Master title style</a:t>
            </a:r>
            <a:endParaRPr lang="en-GB" noProof="0" dirty="0"/>
          </a:p>
        </p:txBody>
      </p:sp>
      <p:sp>
        <p:nvSpPr>
          <p:cNvPr id="10" name="Content Placeholder 9"/>
          <p:cNvSpPr>
            <a:spLocks noGrp="1"/>
          </p:cNvSpPr>
          <p:nvPr>
            <p:ph sz="quarter" idx="11"/>
          </p:nvPr>
        </p:nvSpPr>
        <p:spPr>
          <a:xfrm>
            <a:off x="504826" y="1557338"/>
            <a:ext cx="8134350" cy="4694237"/>
          </a:xfrm>
          <a:noFill/>
          <a:ln w="9525" algn="ctr">
            <a:noFill/>
            <a:miter lim="800000"/>
            <a:headEnd/>
            <a:tailEnd/>
          </a:ln>
        </p:spPr>
        <p:txBody>
          <a:bodyPr vert="horz" wrap="square" lIns="0" tIns="0" rIns="0" bIns="0" numCol="1" anchor="t" anchorCtr="0" compatLnSpc="1">
            <a:prstTxWarp prst="textNoShape">
              <a:avLst/>
            </a:prstTxWarp>
          </a:bodyPr>
          <a:lstStyle>
            <a:lvl1pPr>
              <a:defRPr lang="en-GB" dirty="0" smtClean="0"/>
            </a:lvl1pPr>
            <a:lvl2pPr marL="230400" indent="-230400">
              <a:defRPr lang="en-GB" dirty="0" smtClean="0"/>
            </a:lvl2pPr>
            <a:lvl3pPr marL="459000" indent="-228600">
              <a:defRPr lang="en-GB" dirty="0" smtClean="0"/>
            </a:lvl3pPr>
            <a:lvl4pPr marL="687600" indent="-228600">
              <a:defRPr lang="en-GB" dirty="0" smtClean="0"/>
            </a:lvl4pPr>
            <a:lvl5pPr marL="890800" indent="-203200">
              <a:defRPr lang="en-GB" dirty="0" smtClean="0"/>
            </a:lvl5pPr>
            <a:lvl6pPr marL="1043200" indent="-152400">
              <a:defRPr lang="en-GB" dirty="0" smtClean="0"/>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9" name="Rectangle 6" descr="Rectangle 6"/>
          <p:cNvSpPr>
            <a:spLocks noGrp="1" noChangeArrowheads="1"/>
          </p:cNvSpPr>
          <p:nvPr>
            <p:ph type="sldNum" sz="quarter" idx="4"/>
          </p:nvPr>
        </p:nvSpPr>
        <p:spPr bwMode="auto">
          <a:xfrm>
            <a:off x="8377584" y="6478119"/>
            <a:ext cx="266673"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ShellMedium" panose="00000600000000000000" pitchFamily="2" charset="0"/>
                <a:cs typeface="Arial" pitchFamily="34" charset="0"/>
              </a:defRPr>
            </a:lvl1pPr>
          </a:lstStyle>
          <a:p>
            <a:fld id="{D32BAE6A-B452-4007-8177-56DD051636F9}" type="slidenum">
              <a:rPr lang="en-GB" noProof="1" smtClean="0"/>
              <a:pPr/>
              <a:t>‹#›</a:t>
            </a:fld>
            <a:endParaRPr lang="en-GB" noProof="1"/>
          </a:p>
        </p:txBody>
      </p:sp>
      <p:sp>
        <p:nvSpPr>
          <p:cNvPr id="11" name="Rectangle 4" descr="Rectangle 4"/>
          <p:cNvSpPr>
            <a:spLocks noGrp="1" noChangeArrowheads="1"/>
          </p:cNvSpPr>
          <p:nvPr>
            <p:ph type="dt" sz="half" idx="2"/>
          </p:nvPr>
        </p:nvSpPr>
        <p:spPr bwMode="auto">
          <a:xfrm>
            <a:off x="7203687" y="6478119"/>
            <a:ext cx="1080000"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ShellMedium" panose="00000600000000000000" pitchFamily="2" charset="0"/>
                <a:cs typeface="Arial" pitchFamily="34" charset="0"/>
              </a:defRPr>
            </a:lvl1pPr>
          </a:lstStyle>
          <a:p>
            <a:r>
              <a:rPr lang="en-US" noProof="1"/>
              <a:t>Date Month 2016</a:t>
            </a:r>
            <a:endParaRPr lang="en-GB" noProof="1"/>
          </a:p>
        </p:txBody>
      </p:sp>
      <p:sp>
        <p:nvSpPr>
          <p:cNvPr id="15" name="Rectangle 5"/>
          <p:cNvSpPr>
            <a:spLocks noGrp="1" noChangeArrowheads="1"/>
          </p:cNvSpPr>
          <p:nvPr>
            <p:ph type="ftr" sz="quarter" idx="3"/>
          </p:nvPr>
        </p:nvSpPr>
        <p:spPr bwMode="auto">
          <a:xfrm>
            <a:off x="3506400" y="6478119"/>
            <a:ext cx="2520000" cy="237744"/>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lgn="ctr">
              <a:defRPr sz="800">
                <a:solidFill>
                  <a:schemeClr val="tx1"/>
                </a:solidFill>
                <a:latin typeface="ShellMedium" panose="00000600000000000000" pitchFamily="2" charset="0"/>
                <a:cs typeface="Arial" pitchFamily="34" charset="0"/>
              </a:defRPr>
            </a:lvl1pPr>
          </a:lstStyle>
          <a:p>
            <a:pPr algn="l">
              <a:defRPr/>
            </a:pPr>
            <a:r>
              <a:rPr lang="en-GB" noProof="1"/>
              <a:t>Footer</a:t>
            </a:r>
          </a:p>
        </p:txBody>
      </p:sp>
    </p:spTree>
    <p:extLst>
      <p:ext uri="{BB962C8B-B14F-4D97-AF65-F5344CB8AC3E}">
        <p14:creationId xmlns:p14="http://schemas.microsoft.com/office/powerpoint/2010/main" val="3435800182"/>
      </p:ext>
    </p:extLst>
  </p:cSld>
  <p:clrMapOvr>
    <a:masterClrMapping/>
  </p:clrMapOvr>
  <p:transition/>
  <p:hf hdr="0" ftr="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nd Content - Full Screen Image">
    <p:spTree>
      <p:nvGrpSpPr>
        <p:cNvPr id="1" name=""/>
        <p:cNvGrpSpPr/>
        <p:nvPr/>
      </p:nvGrpSpPr>
      <p:grpSpPr>
        <a:xfrm>
          <a:off x="0" y="0"/>
          <a:ext cx="0" cy="0"/>
          <a:chOff x="0" y="0"/>
          <a:chExt cx="0" cy="0"/>
        </a:xfrm>
      </p:grpSpPr>
      <p:sp>
        <p:nvSpPr>
          <p:cNvPr id="8" name="Picture Placeholder 2"/>
          <p:cNvSpPr>
            <a:spLocks noGrp="1"/>
          </p:cNvSpPr>
          <p:nvPr>
            <p:ph type="pic" sz="quarter" idx="12"/>
          </p:nvPr>
        </p:nvSpPr>
        <p:spPr bwMode="auto">
          <a:xfrm>
            <a:off x="0" y="0"/>
            <a:ext cx="9146382" cy="6858000"/>
          </a:xfrm>
          <a:custGeom>
            <a:avLst/>
            <a:gdLst>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63913 w 12194723"/>
              <a:gd name="connsiteY5" fmla="*/ 763913 h 6857999"/>
              <a:gd name="connsiteX6" fmla="*/ 763913 w 12194723"/>
              <a:gd name="connsiteY6" fmla="*/ 6094086 h 6857999"/>
              <a:gd name="connsiteX7" fmla="*/ 11430810 w 12194723"/>
              <a:gd name="connsiteY7" fmla="*/ 6094086 h 6857999"/>
              <a:gd name="connsiteX8" fmla="*/ 11430810 w 12194723"/>
              <a:gd name="connsiteY8" fmla="*/ 763913 h 6857999"/>
              <a:gd name="connsiteX9" fmla="*/ 763913 w 12194723"/>
              <a:gd name="connsiteY9" fmla="*/ 763913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11430810 w 12194723"/>
              <a:gd name="connsiteY7" fmla="*/ 6094086 h 6857999"/>
              <a:gd name="connsiteX8" fmla="*/ 11430810 w 12194723"/>
              <a:gd name="connsiteY8" fmla="*/ 763913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11430810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97906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33360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18431 w 12194723"/>
              <a:gd name="connsiteY7" fmla="*/ 6359075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22163 w 12194723"/>
              <a:gd name="connsiteY7" fmla="*/ 6355342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359075 h 6857999"/>
              <a:gd name="connsiteX7" fmla="*/ 7622163 w 12194723"/>
              <a:gd name="connsiteY7" fmla="*/ 6355342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482698 w 12194723"/>
              <a:gd name="connsiteY5" fmla="*/ 482850 h 6857999"/>
              <a:gd name="connsiteX6" fmla="*/ 763913 w 12194723"/>
              <a:gd name="connsiteY6" fmla="*/ 6359075 h 6857999"/>
              <a:gd name="connsiteX7" fmla="*/ 7622163 w 12194723"/>
              <a:gd name="connsiteY7" fmla="*/ 6355342 h 6857999"/>
              <a:gd name="connsiteX8" fmla="*/ 7622603 w 12194723"/>
              <a:gd name="connsiteY8" fmla="*/ 3560901 h 6857999"/>
              <a:gd name="connsiteX9" fmla="*/ 482698 w 12194723"/>
              <a:gd name="connsiteY9" fmla="*/ 48285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4129 w 12194723"/>
              <a:gd name="connsiteY5" fmla="*/ 501900 h 6857999"/>
              <a:gd name="connsiteX6" fmla="*/ 763913 w 12194723"/>
              <a:gd name="connsiteY6" fmla="*/ 6359075 h 6857999"/>
              <a:gd name="connsiteX7" fmla="*/ 7622163 w 12194723"/>
              <a:gd name="connsiteY7" fmla="*/ 6355342 h 6857999"/>
              <a:gd name="connsiteX8" fmla="*/ 7622603 w 12194723"/>
              <a:gd name="connsiteY8" fmla="*/ 3560901 h 6857999"/>
              <a:gd name="connsiteX9" fmla="*/ 504129 w 12194723"/>
              <a:gd name="connsiteY9" fmla="*/ 50190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4129 w 12194723"/>
              <a:gd name="connsiteY5" fmla="*/ 501900 h 6857999"/>
              <a:gd name="connsiteX6" fmla="*/ 506335 w 12194723"/>
              <a:gd name="connsiteY6" fmla="*/ 666613 h 6857999"/>
              <a:gd name="connsiteX7" fmla="*/ 7622163 w 12194723"/>
              <a:gd name="connsiteY7" fmla="*/ 6355342 h 6857999"/>
              <a:gd name="connsiteX8" fmla="*/ 7622603 w 12194723"/>
              <a:gd name="connsiteY8" fmla="*/ 3560901 h 6857999"/>
              <a:gd name="connsiteX9" fmla="*/ 504129 w 12194723"/>
              <a:gd name="connsiteY9" fmla="*/ 50190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4129 w 12194723"/>
              <a:gd name="connsiteY5" fmla="*/ 501900 h 6857999"/>
              <a:gd name="connsiteX6" fmla="*/ 506335 w 12194723"/>
              <a:gd name="connsiteY6" fmla="*/ 666613 h 6857999"/>
              <a:gd name="connsiteX7" fmla="*/ 7622163 w 12194723"/>
              <a:gd name="connsiteY7" fmla="*/ 6355342 h 6857999"/>
              <a:gd name="connsiteX8" fmla="*/ 1788474 w 12194723"/>
              <a:gd name="connsiteY8" fmla="*/ 508608 h 6857999"/>
              <a:gd name="connsiteX9" fmla="*/ 504129 w 12194723"/>
              <a:gd name="connsiteY9" fmla="*/ 50190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4129 w 12194723"/>
              <a:gd name="connsiteY5" fmla="*/ 501900 h 6857999"/>
              <a:gd name="connsiteX6" fmla="*/ 506335 w 12194723"/>
              <a:gd name="connsiteY6" fmla="*/ 666613 h 6857999"/>
              <a:gd name="connsiteX7" fmla="*/ 1762276 w 12194723"/>
              <a:gd name="connsiteY7" fmla="*/ 675759 h 6857999"/>
              <a:gd name="connsiteX8" fmla="*/ 1788474 w 12194723"/>
              <a:gd name="connsiteY8" fmla="*/ 508608 h 6857999"/>
              <a:gd name="connsiteX9" fmla="*/ 504129 w 12194723"/>
              <a:gd name="connsiteY9" fmla="*/ 50190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06335 w 12194723"/>
              <a:gd name="connsiteY6" fmla="*/ 666613 h 6857999"/>
              <a:gd name="connsiteX7" fmla="*/ 1762276 w 12194723"/>
              <a:gd name="connsiteY7" fmla="*/ 675759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06335 w 12194723"/>
              <a:gd name="connsiteY6" fmla="*/ 666613 h 6857999"/>
              <a:gd name="connsiteX7" fmla="*/ 1762276 w 12194723"/>
              <a:gd name="connsiteY7" fmla="*/ 675759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06335 w 12194723"/>
              <a:gd name="connsiteY6" fmla="*/ 666613 h 6857999"/>
              <a:gd name="connsiteX7" fmla="*/ 1762276 w 12194723"/>
              <a:gd name="connsiteY7" fmla="*/ 675759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06335 w 12194723"/>
              <a:gd name="connsiteY6" fmla="*/ 666613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963833 w 12194723"/>
              <a:gd name="connsiteY8" fmla="*/ 506110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996313 w 12194723"/>
              <a:gd name="connsiteY8" fmla="*/ 486123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966332 w 12194723"/>
              <a:gd name="connsiteY8" fmla="*/ 381191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86445 w 12194723"/>
              <a:gd name="connsiteY8" fmla="*/ 558575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88944 w 12194723"/>
              <a:gd name="connsiteY8" fmla="*/ 506109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88944 w 12194723"/>
              <a:gd name="connsiteY8" fmla="*/ 503610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88944 w 12194723"/>
              <a:gd name="connsiteY8" fmla="*/ 503610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53965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1454 w 12194723"/>
              <a:gd name="connsiteY8" fmla="*/ 503609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1455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1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1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1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71456 w 12194723"/>
              <a:gd name="connsiteY8" fmla="*/ 506108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71457 w 12194723"/>
              <a:gd name="connsiteY8" fmla="*/ 513252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71457 w 12194723"/>
              <a:gd name="connsiteY8" fmla="*/ 513252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71457 w 12194723"/>
              <a:gd name="connsiteY8" fmla="*/ 513252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69076 w 12194723"/>
              <a:gd name="connsiteY8" fmla="*/ 508490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69076 w 12194723"/>
              <a:gd name="connsiteY8" fmla="*/ 508490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69076 w 12194723"/>
              <a:gd name="connsiteY8" fmla="*/ 508490 h 6857999"/>
              <a:gd name="connsiteX9" fmla="*/ 508891 w 12194723"/>
              <a:gd name="connsiteY9" fmla="*/ 511425 h 6857999"/>
              <a:gd name="connsiteX0" fmla="*/ 0 w 12194723"/>
              <a:gd name="connsiteY0" fmla="*/ 0 h 6857999"/>
              <a:gd name="connsiteX1" fmla="*/ 9108537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69076 w 12194723"/>
              <a:gd name="connsiteY8" fmla="*/ 508490 h 6857999"/>
              <a:gd name="connsiteX9" fmla="*/ 508891 w 12194723"/>
              <a:gd name="connsiteY9" fmla="*/ 511425 h 6857999"/>
              <a:gd name="connsiteX0" fmla="*/ 0 w 9160493"/>
              <a:gd name="connsiteY0" fmla="*/ 0 h 6857999"/>
              <a:gd name="connsiteX1" fmla="*/ 9108537 w 9160493"/>
              <a:gd name="connsiteY1" fmla="*/ 0 h 6857999"/>
              <a:gd name="connsiteX2" fmla="*/ 9160493 w 9160493"/>
              <a:gd name="connsiteY2" fmla="*/ 6857999 h 6857999"/>
              <a:gd name="connsiteX3" fmla="*/ 0 w 9160493"/>
              <a:gd name="connsiteY3" fmla="*/ 6857999 h 6857999"/>
              <a:gd name="connsiteX4" fmla="*/ 0 w 9160493"/>
              <a:gd name="connsiteY4" fmla="*/ 0 h 6857999"/>
              <a:gd name="connsiteX5" fmla="*/ 508891 w 9160493"/>
              <a:gd name="connsiteY5" fmla="*/ 511425 h 6857999"/>
              <a:gd name="connsiteX6" fmla="*/ 511097 w 9160493"/>
              <a:gd name="connsiteY6" fmla="*/ 583270 h 6857999"/>
              <a:gd name="connsiteX7" fmla="*/ 1774181 w 9160493"/>
              <a:gd name="connsiteY7" fmla="*/ 585272 h 6857999"/>
              <a:gd name="connsiteX8" fmla="*/ 1769076 w 9160493"/>
              <a:gd name="connsiteY8" fmla="*/ 508490 h 6857999"/>
              <a:gd name="connsiteX9" fmla="*/ 508891 w 9160493"/>
              <a:gd name="connsiteY9" fmla="*/ 511425 h 6857999"/>
              <a:gd name="connsiteX0" fmla="*/ 0 w 9160493"/>
              <a:gd name="connsiteY0" fmla="*/ 0 h 6857999"/>
              <a:gd name="connsiteX1" fmla="*/ 9151400 w 9160493"/>
              <a:gd name="connsiteY1" fmla="*/ 0 h 6857999"/>
              <a:gd name="connsiteX2" fmla="*/ 9160493 w 9160493"/>
              <a:gd name="connsiteY2" fmla="*/ 6857999 h 6857999"/>
              <a:gd name="connsiteX3" fmla="*/ 0 w 9160493"/>
              <a:gd name="connsiteY3" fmla="*/ 6857999 h 6857999"/>
              <a:gd name="connsiteX4" fmla="*/ 0 w 9160493"/>
              <a:gd name="connsiteY4" fmla="*/ 0 h 6857999"/>
              <a:gd name="connsiteX5" fmla="*/ 508891 w 9160493"/>
              <a:gd name="connsiteY5" fmla="*/ 511425 h 6857999"/>
              <a:gd name="connsiteX6" fmla="*/ 511097 w 9160493"/>
              <a:gd name="connsiteY6" fmla="*/ 583270 h 6857999"/>
              <a:gd name="connsiteX7" fmla="*/ 1774181 w 9160493"/>
              <a:gd name="connsiteY7" fmla="*/ 585272 h 6857999"/>
              <a:gd name="connsiteX8" fmla="*/ 1769076 w 9160493"/>
              <a:gd name="connsiteY8" fmla="*/ 508490 h 6857999"/>
              <a:gd name="connsiteX9" fmla="*/ 508891 w 9160493"/>
              <a:gd name="connsiteY9" fmla="*/ 511425 h 6857999"/>
              <a:gd name="connsiteX0" fmla="*/ 0 w 9154778"/>
              <a:gd name="connsiteY0" fmla="*/ 0 h 6857999"/>
              <a:gd name="connsiteX1" fmla="*/ 9151400 w 9154778"/>
              <a:gd name="connsiteY1" fmla="*/ 0 h 6857999"/>
              <a:gd name="connsiteX2" fmla="*/ 9154778 w 9154778"/>
              <a:gd name="connsiteY2" fmla="*/ 6857999 h 6857999"/>
              <a:gd name="connsiteX3" fmla="*/ 0 w 9154778"/>
              <a:gd name="connsiteY3" fmla="*/ 6857999 h 6857999"/>
              <a:gd name="connsiteX4" fmla="*/ 0 w 9154778"/>
              <a:gd name="connsiteY4" fmla="*/ 0 h 6857999"/>
              <a:gd name="connsiteX5" fmla="*/ 508891 w 9154778"/>
              <a:gd name="connsiteY5" fmla="*/ 511425 h 6857999"/>
              <a:gd name="connsiteX6" fmla="*/ 511097 w 9154778"/>
              <a:gd name="connsiteY6" fmla="*/ 583270 h 6857999"/>
              <a:gd name="connsiteX7" fmla="*/ 1774181 w 9154778"/>
              <a:gd name="connsiteY7" fmla="*/ 585272 h 6857999"/>
              <a:gd name="connsiteX8" fmla="*/ 1769076 w 9154778"/>
              <a:gd name="connsiteY8" fmla="*/ 508490 h 6857999"/>
              <a:gd name="connsiteX9" fmla="*/ 508891 w 9154778"/>
              <a:gd name="connsiteY9" fmla="*/ 511425 h 6857999"/>
              <a:gd name="connsiteX0" fmla="*/ 0 w 9154778"/>
              <a:gd name="connsiteY0" fmla="*/ 0 h 6857999"/>
              <a:gd name="connsiteX1" fmla="*/ 9151400 w 9154778"/>
              <a:gd name="connsiteY1" fmla="*/ 0 h 6857999"/>
              <a:gd name="connsiteX2" fmla="*/ 9154778 w 9154778"/>
              <a:gd name="connsiteY2" fmla="*/ 6857999 h 6857999"/>
              <a:gd name="connsiteX3" fmla="*/ 0 w 9154778"/>
              <a:gd name="connsiteY3" fmla="*/ 6857999 h 6857999"/>
              <a:gd name="connsiteX4" fmla="*/ 0 w 9154778"/>
              <a:gd name="connsiteY4" fmla="*/ 0 h 6857999"/>
              <a:gd name="connsiteX5" fmla="*/ 508891 w 9154778"/>
              <a:gd name="connsiteY5" fmla="*/ 511425 h 6857999"/>
              <a:gd name="connsiteX6" fmla="*/ 511097 w 9154778"/>
              <a:gd name="connsiteY6" fmla="*/ 583270 h 6857999"/>
              <a:gd name="connsiteX7" fmla="*/ 1774181 w 9154778"/>
              <a:gd name="connsiteY7" fmla="*/ 585272 h 6857999"/>
              <a:gd name="connsiteX8" fmla="*/ 1769076 w 9154778"/>
              <a:gd name="connsiteY8" fmla="*/ 508490 h 6857999"/>
              <a:gd name="connsiteX9" fmla="*/ 508891 w 9154778"/>
              <a:gd name="connsiteY9" fmla="*/ 511425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154778" h="6857999">
                <a:moveTo>
                  <a:pt x="0" y="0"/>
                </a:moveTo>
                <a:lnTo>
                  <a:pt x="9151400" y="0"/>
                </a:lnTo>
                <a:lnTo>
                  <a:pt x="9154778" y="6857999"/>
                </a:lnTo>
                <a:lnTo>
                  <a:pt x="0" y="6857999"/>
                </a:lnTo>
                <a:lnTo>
                  <a:pt x="0" y="0"/>
                </a:lnTo>
                <a:close/>
                <a:moveTo>
                  <a:pt x="508891" y="511425"/>
                </a:moveTo>
                <a:cubicBezTo>
                  <a:pt x="509626" y="566329"/>
                  <a:pt x="510362" y="528366"/>
                  <a:pt x="511097" y="583270"/>
                </a:cubicBezTo>
                <a:lnTo>
                  <a:pt x="1774181" y="585272"/>
                </a:lnTo>
                <a:cubicBezTo>
                  <a:pt x="1771177" y="584735"/>
                  <a:pt x="1768022" y="508891"/>
                  <a:pt x="1769076" y="508490"/>
                </a:cubicBezTo>
                <a:cubicBezTo>
                  <a:pt x="1770130" y="508089"/>
                  <a:pt x="928953" y="510447"/>
                  <a:pt x="508891" y="511425"/>
                </a:cubicBezTo>
                <a:close/>
              </a:path>
            </a:pathLst>
          </a:custGeom>
          <a:noFill/>
          <a:ln w="3175" algn="ctr">
            <a:noFill/>
            <a:miter lim="800000"/>
            <a:headEnd/>
            <a:tailEnd/>
          </a:ln>
        </p:spPr>
        <p:txBody>
          <a:bodyPr/>
          <a:lstStyle>
            <a:lvl1pPr>
              <a:defRPr sz="2133"/>
            </a:lvl1pPr>
          </a:lstStyle>
          <a:p>
            <a:r>
              <a:rPr lang="en-US"/>
              <a:t>Click icon to add picture</a:t>
            </a:r>
            <a:endParaRPr lang="en-GB" dirty="0"/>
          </a:p>
        </p:txBody>
      </p:sp>
      <p:sp>
        <p:nvSpPr>
          <p:cNvPr id="34" name="Rectangle 2"/>
          <p:cNvSpPr>
            <a:spLocks noGrp="1" noChangeArrowheads="1"/>
          </p:cNvSpPr>
          <p:nvPr>
            <p:ph type="title"/>
          </p:nvPr>
        </p:nvSpPr>
        <p:spPr bwMode="auto">
          <a:xfrm>
            <a:off x="504545" y="728663"/>
            <a:ext cx="8134630" cy="755650"/>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GB" sz="2400" b="0" kern="1200" cap="none" baseline="0" noProof="0" dirty="0" smtClean="0">
                <a:solidFill>
                  <a:schemeClr val="tx1"/>
                </a:solidFill>
                <a:latin typeface="+mj-lt"/>
                <a:ea typeface="+mj-ea"/>
                <a:cs typeface="+mj-cs"/>
              </a:defRPr>
            </a:lvl1pPr>
          </a:lstStyle>
          <a:p>
            <a:pPr lvl="0" algn="l" defTabSz="914400" rtl="0" eaLnBrk="1" latinLnBrk="0" hangingPunct="1">
              <a:spcBef>
                <a:spcPct val="0"/>
              </a:spcBef>
              <a:buNone/>
            </a:pPr>
            <a:r>
              <a:rPr lang="en-US" noProof="0"/>
              <a:t>Click to edit Master title style</a:t>
            </a:r>
            <a:endParaRPr lang="en-GB" noProof="0" dirty="0"/>
          </a:p>
        </p:txBody>
      </p:sp>
      <p:sp>
        <p:nvSpPr>
          <p:cNvPr id="10" name="Content Placeholder 9"/>
          <p:cNvSpPr>
            <a:spLocks noGrp="1"/>
          </p:cNvSpPr>
          <p:nvPr>
            <p:ph sz="quarter" idx="11"/>
          </p:nvPr>
        </p:nvSpPr>
        <p:spPr>
          <a:xfrm>
            <a:off x="504826" y="1557338"/>
            <a:ext cx="3922712" cy="4694237"/>
          </a:xfrm>
          <a:noFill/>
          <a:ln w="9525" algn="ctr">
            <a:noFill/>
            <a:miter lim="800000"/>
            <a:headEnd/>
            <a:tailEnd/>
          </a:ln>
        </p:spPr>
        <p:txBody>
          <a:bodyPr vert="horz" wrap="square" lIns="0" tIns="0" rIns="0" bIns="0" numCol="1" anchor="t" anchorCtr="0" compatLnSpc="1">
            <a:prstTxWarp prst="textNoShape">
              <a:avLst/>
            </a:prstTxWarp>
          </a:bodyPr>
          <a:lstStyle>
            <a:lvl1pPr>
              <a:defRPr lang="en-GB" dirty="0" smtClean="0"/>
            </a:lvl1pPr>
            <a:lvl2pPr marL="230400" indent="-230400">
              <a:defRPr lang="en-GB" dirty="0" smtClean="0"/>
            </a:lvl2pPr>
            <a:lvl3pPr marL="459000" indent="-228600">
              <a:defRPr lang="en-GB" dirty="0" smtClean="0"/>
            </a:lvl3pPr>
            <a:lvl4pPr marL="687600" indent="-228600">
              <a:defRPr lang="en-GB" dirty="0" smtClean="0"/>
            </a:lvl4pPr>
            <a:lvl5pPr marL="890800" indent="-203200">
              <a:defRPr lang="en-GB" dirty="0" smtClean="0"/>
            </a:lvl5pPr>
            <a:lvl6pPr marL="1043200" indent="-152400">
              <a:defRPr lang="en-GB" dirty="0" smtClean="0"/>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9" name="Rectangle 6" descr="Rectangle 6"/>
          <p:cNvSpPr>
            <a:spLocks noGrp="1" noChangeArrowheads="1"/>
          </p:cNvSpPr>
          <p:nvPr>
            <p:ph type="sldNum" sz="quarter" idx="4"/>
          </p:nvPr>
        </p:nvSpPr>
        <p:spPr bwMode="auto">
          <a:xfrm>
            <a:off x="8377584" y="6478119"/>
            <a:ext cx="266673"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ShellMedium" panose="00000600000000000000" pitchFamily="2" charset="0"/>
                <a:cs typeface="Arial" pitchFamily="34" charset="0"/>
              </a:defRPr>
            </a:lvl1pPr>
          </a:lstStyle>
          <a:p>
            <a:fld id="{D32BAE6A-B452-4007-8177-56DD051636F9}" type="slidenum">
              <a:rPr lang="en-GB" noProof="1" smtClean="0"/>
              <a:pPr/>
              <a:t>‹#›</a:t>
            </a:fld>
            <a:endParaRPr lang="en-GB" noProof="1"/>
          </a:p>
        </p:txBody>
      </p:sp>
      <p:sp>
        <p:nvSpPr>
          <p:cNvPr id="11" name="Rectangle 4" descr="Rectangle 4"/>
          <p:cNvSpPr>
            <a:spLocks noGrp="1" noChangeArrowheads="1"/>
          </p:cNvSpPr>
          <p:nvPr>
            <p:ph type="dt" sz="half" idx="2"/>
          </p:nvPr>
        </p:nvSpPr>
        <p:spPr bwMode="auto">
          <a:xfrm>
            <a:off x="7203687" y="6478119"/>
            <a:ext cx="1080000"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ShellMedium" panose="00000600000000000000" pitchFamily="2" charset="0"/>
                <a:cs typeface="Arial" pitchFamily="34" charset="0"/>
              </a:defRPr>
            </a:lvl1pPr>
          </a:lstStyle>
          <a:p>
            <a:r>
              <a:rPr lang="en-US" noProof="1"/>
              <a:t>Date Month 2016</a:t>
            </a:r>
            <a:endParaRPr lang="en-GB" noProof="1"/>
          </a:p>
        </p:txBody>
      </p:sp>
      <p:sp>
        <p:nvSpPr>
          <p:cNvPr id="15" name="Rectangle 5"/>
          <p:cNvSpPr>
            <a:spLocks noGrp="1" noChangeArrowheads="1"/>
          </p:cNvSpPr>
          <p:nvPr>
            <p:ph type="ftr" sz="quarter" idx="3"/>
          </p:nvPr>
        </p:nvSpPr>
        <p:spPr bwMode="auto">
          <a:xfrm>
            <a:off x="3506400" y="6478119"/>
            <a:ext cx="2520000" cy="237744"/>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lgn="ctr">
              <a:defRPr sz="800">
                <a:solidFill>
                  <a:schemeClr val="tx1"/>
                </a:solidFill>
                <a:latin typeface="ShellMedium" panose="00000600000000000000" pitchFamily="2" charset="0"/>
                <a:cs typeface="Arial" pitchFamily="34" charset="0"/>
              </a:defRPr>
            </a:lvl1pPr>
          </a:lstStyle>
          <a:p>
            <a:pPr algn="l">
              <a:defRPr/>
            </a:pPr>
            <a:r>
              <a:rPr lang="en-GB" noProof="1"/>
              <a:t>Footer</a:t>
            </a:r>
          </a:p>
        </p:txBody>
      </p:sp>
    </p:spTree>
    <p:extLst>
      <p:ext uri="{BB962C8B-B14F-4D97-AF65-F5344CB8AC3E}">
        <p14:creationId xmlns:p14="http://schemas.microsoft.com/office/powerpoint/2010/main" val="4161889407"/>
      </p:ext>
    </p:extLst>
  </p:cSld>
  <p:clrMapOvr>
    <a:masterClrMapping/>
  </p:clrMapOvr>
  <p:transition/>
  <p:hf hdr="0" ftr="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and Content - High Content">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4826" y="728663"/>
            <a:ext cx="8134350" cy="755650"/>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GB" noProof="0" dirty="0" smtClean="0"/>
            </a:lvl1pPr>
          </a:lstStyle>
          <a:p>
            <a:pPr lvl="0"/>
            <a:r>
              <a:rPr lang="en-US" noProof="0"/>
              <a:t>Click to edit Master title style</a:t>
            </a:r>
            <a:endParaRPr lang="en-GB" noProof="0" dirty="0"/>
          </a:p>
        </p:txBody>
      </p:sp>
      <p:sp>
        <p:nvSpPr>
          <p:cNvPr id="11" name="Content Placeholder 9"/>
          <p:cNvSpPr>
            <a:spLocks noGrp="1"/>
          </p:cNvSpPr>
          <p:nvPr>
            <p:ph sz="quarter" idx="11"/>
          </p:nvPr>
        </p:nvSpPr>
        <p:spPr>
          <a:xfrm>
            <a:off x="504826" y="1557338"/>
            <a:ext cx="8134350" cy="4694237"/>
          </a:xfrm>
        </p:spPr>
        <p:txBody>
          <a:bodyPr/>
          <a:lstStyle>
            <a:lvl1pPr marL="0" indent="0" defTabSz="268288">
              <a:lnSpc>
                <a:spcPct val="140000"/>
              </a:lnSpc>
              <a:spcBef>
                <a:spcPts val="0"/>
              </a:spcBef>
              <a:spcAft>
                <a:spcPts val="0"/>
              </a:spcAft>
              <a:defRPr sz="1400"/>
            </a:lvl1pPr>
            <a:lvl2pPr marL="176400" indent="-176400" defTabSz="268288">
              <a:lnSpc>
                <a:spcPct val="140000"/>
              </a:lnSpc>
              <a:spcBef>
                <a:spcPts val="0"/>
              </a:spcBef>
              <a:spcAft>
                <a:spcPts val="0"/>
              </a:spcAft>
              <a:defRPr sz="1400"/>
            </a:lvl2pPr>
            <a:lvl3pPr marL="354200" indent="-177800" defTabSz="268288">
              <a:lnSpc>
                <a:spcPct val="140000"/>
              </a:lnSpc>
              <a:spcBef>
                <a:spcPts val="0"/>
              </a:spcBef>
              <a:spcAft>
                <a:spcPts val="0"/>
              </a:spcAft>
              <a:buClr>
                <a:schemeClr val="tx1"/>
              </a:buClr>
              <a:buSzPct val="75000"/>
              <a:buFont typeface="Wingdings" pitchFamily="2" charset="2"/>
              <a:buChar char=""/>
              <a:defRPr sz="1400"/>
            </a:lvl3pPr>
            <a:lvl4pPr marL="532000" indent="-177800" defTabSz="268288">
              <a:lnSpc>
                <a:spcPct val="140000"/>
              </a:lnSpc>
              <a:spcBef>
                <a:spcPts val="0"/>
              </a:spcBef>
              <a:spcAft>
                <a:spcPts val="0"/>
              </a:spcAft>
              <a:buClr>
                <a:schemeClr val="tx1"/>
              </a:buClr>
              <a:buSzPct val="75000"/>
              <a:buFont typeface="Wingdings" pitchFamily="2" charset="2"/>
              <a:buChar char=""/>
              <a:defRPr sz="1400"/>
            </a:lvl4pPr>
            <a:lvl5pPr marL="684400" indent="-152400" defTabSz="268288">
              <a:lnSpc>
                <a:spcPct val="140000"/>
              </a:lnSpc>
              <a:spcBef>
                <a:spcPts val="0"/>
              </a:spcBef>
              <a:spcAft>
                <a:spcPts val="0"/>
              </a:spcAft>
              <a:buClr>
                <a:schemeClr val="tx1"/>
              </a:buClr>
              <a:buSzPct val="75000"/>
              <a:buFont typeface="Wingdings" pitchFamily="2" charset="2"/>
              <a:buChar char=""/>
              <a:defRPr sz="1200"/>
            </a:lvl5pPr>
            <a:lvl6pPr marL="817750" indent="-133350" defTabSz="268288">
              <a:lnSpc>
                <a:spcPct val="140000"/>
              </a:lnSpc>
              <a:spcAft>
                <a:spcPts val="0"/>
              </a:spcAft>
              <a:buClr>
                <a:schemeClr val="tx1"/>
              </a:buClr>
              <a:buSzPct val="75000"/>
              <a:buFont typeface="Wingdings" pitchFamily="2" charset="2"/>
              <a:buChar char=""/>
              <a:defRPr sz="1050"/>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8" name="Rectangle 6" descr="Rectangle 6"/>
          <p:cNvSpPr>
            <a:spLocks noGrp="1" noChangeArrowheads="1"/>
          </p:cNvSpPr>
          <p:nvPr>
            <p:ph type="sldNum" sz="quarter" idx="4"/>
          </p:nvPr>
        </p:nvSpPr>
        <p:spPr bwMode="auto">
          <a:xfrm>
            <a:off x="8377584" y="6478119"/>
            <a:ext cx="266673"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ShellMedium" panose="00000600000000000000" pitchFamily="2" charset="0"/>
                <a:cs typeface="Arial" pitchFamily="34" charset="0"/>
              </a:defRPr>
            </a:lvl1pPr>
          </a:lstStyle>
          <a:p>
            <a:fld id="{D32BAE6A-B452-4007-8177-56DD051636F9}" type="slidenum">
              <a:rPr lang="en-GB" noProof="1" smtClean="0"/>
              <a:pPr/>
              <a:t>‹#›</a:t>
            </a:fld>
            <a:endParaRPr lang="en-GB" noProof="1"/>
          </a:p>
        </p:txBody>
      </p:sp>
      <p:sp>
        <p:nvSpPr>
          <p:cNvPr id="9" name="Rectangle 4" descr="Rectangle 4"/>
          <p:cNvSpPr>
            <a:spLocks noGrp="1" noChangeArrowheads="1"/>
          </p:cNvSpPr>
          <p:nvPr>
            <p:ph type="dt" sz="half" idx="2"/>
          </p:nvPr>
        </p:nvSpPr>
        <p:spPr bwMode="auto">
          <a:xfrm>
            <a:off x="7203687" y="6478119"/>
            <a:ext cx="1080000"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ShellMedium" panose="00000600000000000000" pitchFamily="2" charset="0"/>
                <a:cs typeface="Arial" pitchFamily="34" charset="0"/>
              </a:defRPr>
            </a:lvl1pPr>
          </a:lstStyle>
          <a:p>
            <a:r>
              <a:rPr lang="en-US" noProof="1"/>
              <a:t>Date Month 2016</a:t>
            </a:r>
            <a:endParaRPr lang="en-GB" noProof="1"/>
          </a:p>
        </p:txBody>
      </p:sp>
      <p:sp>
        <p:nvSpPr>
          <p:cNvPr id="12" name="Rectangle 5"/>
          <p:cNvSpPr>
            <a:spLocks noGrp="1" noChangeArrowheads="1"/>
          </p:cNvSpPr>
          <p:nvPr>
            <p:ph type="ftr" sz="quarter" idx="3"/>
          </p:nvPr>
        </p:nvSpPr>
        <p:spPr bwMode="auto">
          <a:xfrm>
            <a:off x="3506400" y="6478119"/>
            <a:ext cx="2520000" cy="237744"/>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lgn="ctr">
              <a:defRPr sz="800">
                <a:solidFill>
                  <a:schemeClr val="tx1"/>
                </a:solidFill>
                <a:latin typeface="ShellMedium" panose="00000600000000000000" pitchFamily="2" charset="0"/>
                <a:cs typeface="Arial" pitchFamily="34" charset="0"/>
              </a:defRPr>
            </a:lvl1pPr>
          </a:lstStyle>
          <a:p>
            <a:pPr algn="l">
              <a:defRPr/>
            </a:pPr>
            <a:r>
              <a:rPr lang="en-GB" noProof="1"/>
              <a:t>Footer</a:t>
            </a:r>
          </a:p>
        </p:txBody>
      </p:sp>
    </p:spTree>
    <p:extLst>
      <p:ext uri="{BB962C8B-B14F-4D97-AF65-F5344CB8AC3E}">
        <p14:creationId xmlns:p14="http://schemas.microsoft.com/office/powerpoint/2010/main" val="1102810167"/>
      </p:ext>
    </p:extLst>
  </p:cSld>
  <p:clrMapOvr>
    <a:masterClrMapping/>
  </p:clrMapOvr>
  <p:transition/>
  <p:hf hdr="0" ftr="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4825" y="728663"/>
            <a:ext cx="8132199" cy="755650"/>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US" sz="2400" b="0" kern="1200" cap="none" baseline="0" noProof="0" dirty="0" smtClean="0">
                <a:solidFill>
                  <a:schemeClr val="tx1"/>
                </a:solidFill>
                <a:latin typeface="+mj-lt"/>
                <a:ea typeface="+mj-ea"/>
                <a:cs typeface="+mj-cs"/>
              </a:defRPr>
            </a:lvl1pPr>
          </a:lstStyle>
          <a:p>
            <a:pPr lvl="0" algn="l" defTabSz="914400" rtl="0" eaLnBrk="1" latinLnBrk="0" hangingPunct="1">
              <a:spcBef>
                <a:spcPct val="0"/>
              </a:spcBef>
              <a:buNone/>
            </a:pPr>
            <a:r>
              <a:rPr lang="en-US"/>
              <a:t>Click to edit Master title style</a:t>
            </a:r>
            <a:endParaRPr lang="en-GB" dirty="0"/>
          </a:p>
        </p:txBody>
      </p:sp>
      <p:sp>
        <p:nvSpPr>
          <p:cNvPr id="10" name="Content Placeholder 14"/>
          <p:cNvSpPr>
            <a:spLocks noGrp="1"/>
          </p:cNvSpPr>
          <p:nvPr>
            <p:ph sz="quarter" idx="13"/>
          </p:nvPr>
        </p:nvSpPr>
        <p:spPr>
          <a:xfrm>
            <a:off x="4716463" y="1557339"/>
            <a:ext cx="3922712" cy="4694236"/>
          </a:xfrm>
          <a:noFill/>
          <a:ln w="9525" algn="ctr">
            <a:noFill/>
            <a:miter lim="800000"/>
            <a:headEnd/>
            <a:tailEnd/>
          </a:ln>
        </p:spPr>
        <p:txBody>
          <a:bodyPr vert="horz" wrap="square" lIns="0" tIns="0" rIns="0" bIns="0" numCol="1" anchor="t" anchorCtr="0" compatLnSpc="1">
            <a:prstTxWarp prst="textNoShape">
              <a:avLst/>
            </a:prstTxWarp>
          </a:bodyPr>
          <a:lstStyle>
            <a:lvl1pPr>
              <a:defRPr lang="en-GB" dirty="0" smtClean="0"/>
            </a:lvl1pPr>
            <a:lvl2pPr marL="230400" indent="-230400">
              <a:defRPr lang="en-GB" dirty="0" smtClean="0"/>
            </a:lvl2pPr>
            <a:lvl3pPr marL="459000" indent="-228600">
              <a:defRPr lang="en-GB" dirty="0" smtClean="0"/>
            </a:lvl3pPr>
            <a:lvl4pPr marL="687600" indent="-228600">
              <a:defRPr lang="en-GB" dirty="0" smtClean="0"/>
            </a:lvl4pPr>
            <a:lvl5pPr marL="890800" indent="-203200">
              <a:defRPr lang="en-GB" dirty="0" smtClean="0"/>
            </a:lvl5pPr>
            <a:lvl6pPr marL="1043200" indent="-152400">
              <a:defRPr lang="en-GB" dirty="0" smtClean="0"/>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2" name="Text Placeholder 43"/>
          <p:cNvSpPr>
            <a:spLocks noGrp="1"/>
          </p:cNvSpPr>
          <p:nvPr>
            <p:ph type="body" sz="quarter" idx="11"/>
          </p:nvPr>
        </p:nvSpPr>
        <p:spPr>
          <a:xfrm>
            <a:off x="504825" y="1557338"/>
            <a:ext cx="3922713" cy="4694237"/>
          </a:xfrm>
          <a:noFill/>
          <a:ln w="9525" algn="ctr">
            <a:noFill/>
            <a:miter lim="800000"/>
            <a:headEnd/>
            <a:tailEnd/>
          </a:ln>
        </p:spPr>
        <p:txBody>
          <a:bodyPr vert="horz" wrap="square" lIns="0" tIns="0" rIns="0" bIns="0" numCol="1" anchor="t" anchorCtr="0" compatLnSpc="1">
            <a:prstTxWarp prst="textNoShape">
              <a:avLst/>
            </a:prstTxWarp>
          </a:bodyPr>
          <a:lstStyle>
            <a:lvl1pPr>
              <a:defRPr lang="en-GB" dirty="0" smtClean="0"/>
            </a:lvl1pPr>
            <a:lvl2pPr marL="230400" indent="-230400">
              <a:defRPr lang="en-GB" dirty="0" smtClean="0"/>
            </a:lvl2pPr>
            <a:lvl3pPr marL="459000" indent="-228600">
              <a:defRPr lang="en-GB" dirty="0" smtClean="0"/>
            </a:lvl3pPr>
            <a:lvl4pPr marL="687600" indent="-228600">
              <a:defRPr lang="en-GB" dirty="0" smtClean="0"/>
            </a:lvl4pPr>
            <a:lvl5pPr marL="890800" indent="-203200">
              <a:defRPr lang="en-GB" dirty="0" smtClean="0"/>
            </a:lvl5pPr>
            <a:lvl6pPr marL="1043200" indent="-152400">
              <a:defRPr lang="en-GB" dirty="0" smtClean="0"/>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9" name="Rectangle 6" descr="Rectangle 6"/>
          <p:cNvSpPr>
            <a:spLocks noGrp="1" noChangeArrowheads="1"/>
          </p:cNvSpPr>
          <p:nvPr>
            <p:ph type="sldNum" sz="quarter" idx="4"/>
          </p:nvPr>
        </p:nvSpPr>
        <p:spPr bwMode="auto">
          <a:xfrm>
            <a:off x="8377584" y="6478119"/>
            <a:ext cx="266673"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ShellMedium" panose="00000600000000000000" pitchFamily="2" charset="0"/>
                <a:cs typeface="Arial" pitchFamily="34" charset="0"/>
              </a:defRPr>
            </a:lvl1pPr>
          </a:lstStyle>
          <a:p>
            <a:fld id="{D32BAE6A-B452-4007-8177-56DD051636F9}" type="slidenum">
              <a:rPr lang="en-GB" noProof="1" smtClean="0"/>
              <a:pPr/>
              <a:t>‹#›</a:t>
            </a:fld>
            <a:endParaRPr lang="en-GB" noProof="1"/>
          </a:p>
        </p:txBody>
      </p:sp>
      <p:sp>
        <p:nvSpPr>
          <p:cNvPr id="13" name="Rectangle 4" descr="Rectangle 4"/>
          <p:cNvSpPr>
            <a:spLocks noGrp="1" noChangeArrowheads="1"/>
          </p:cNvSpPr>
          <p:nvPr>
            <p:ph type="dt" sz="half" idx="2"/>
          </p:nvPr>
        </p:nvSpPr>
        <p:spPr bwMode="auto">
          <a:xfrm>
            <a:off x="7203687" y="6478119"/>
            <a:ext cx="1080000"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ShellMedium" panose="00000600000000000000" pitchFamily="2" charset="0"/>
                <a:cs typeface="Arial" pitchFamily="34" charset="0"/>
              </a:defRPr>
            </a:lvl1pPr>
          </a:lstStyle>
          <a:p>
            <a:r>
              <a:rPr lang="en-US" noProof="1"/>
              <a:t>Date Month 2016</a:t>
            </a:r>
            <a:endParaRPr lang="en-GB" noProof="1"/>
          </a:p>
        </p:txBody>
      </p:sp>
      <p:sp>
        <p:nvSpPr>
          <p:cNvPr id="14" name="Rectangle 5"/>
          <p:cNvSpPr>
            <a:spLocks noGrp="1" noChangeArrowheads="1"/>
          </p:cNvSpPr>
          <p:nvPr>
            <p:ph type="ftr" sz="quarter" idx="3"/>
          </p:nvPr>
        </p:nvSpPr>
        <p:spPr bwMode="auto">
          <a:xfrm>
            <a:off x="3506400" y="6478119"/>
            <a:ext cx="2520000" cy="237744"/>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lgn="ctr">
              <a:defRPr sz="800">
                <a:solidFill>
                  <a:schemeClr val="tx1"/>
                </a:solidFill>
                <a:latin typeface="ShellMedium" panose="00000600000000000000" pitchFamily="2" charset="0"/>
                <a:cs typeface="Arial" pitchFamily="34" charset="0"/>
              </a:defRPr>
            </a:lvl1pPr>
          </a:lstStyle>
          <a:p>
            <a:pPr algn="l">
              <a:defRPr/>
            </a:pPr>
            <a:r>
              <a:rPr lang="en-GB" noProof="1"/>
              <a:t>Footer</a:t>
            </a:r>
          </a:p>
        </p:txBody>
      </p:sp>
    </p:spTree>
    <p:extLst>
      <p:ext uri="{BB962C8B-B14F-4D97-AF65-F5344CB8AC3E}">
        <p14:creationId xmlns:p14="http://schemas.microsoft.com/office/powerpoint/2010/main" val="2779918099"/>
      </p:ext>
    </p:extLst>
  </p:cSld>
  <p:clrMapOvr>
    <a:masterClrMapping/>
  </p:clrMapOvr>
  <p:transition/>
  <p:hf hdr="0" ftr="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wo Content - High Content">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4826" y="728663"/>
            <a:ext cx="8134350" cy="755650"/>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US" dirty="0" smtClean="0"/>
            </a:lvl1pPr>
          </a:lstStyle>
          <a:p>
            <a:pPr lvl="0"/>
            <a:r>
              <a:rPr lang="en-US"/>
              <a:t>Click to edit Master title style</a:t>
            </a:r>
            <a:endParaRPr lang="en-GB" dirty="0"/>
          </a:p>
        </p:txBody>
      </p:sp>
      <p:sp>
        <p:nvSpPr>
          <p:cNvPr id="10" name="Content Placeholder 14"/>
          <p:cNvSpPr>
            <a:spLocks noGrp="1"/>
          </p:cNvSpPr>
          <p:nvPr>
            <p:ph sz="quarter" idx="13"/>
          </p:nvPr>
        </p:nvSpPr>
        <p:spPr>
          <a:xfrm>
            <a:off x="4716463" y="1557338"/>
            <a:ext cx="3922712" cy="4694237"/>
          </a:xfrm>
          <a:noFill/>
          <a:ln w="9525" algn="ctr">
            <a:noFill/>
            <a:miter lim="800000"/>
            <a:headEnd/>
            <a:tailEnd/>
          </a:ln>
        </p:spPr>
        <p:txBody>
          <a:bodyPr vert="horz" wrap="square" lIns="0" tIns="0" rIns="0" bIns="0" numCol="1" anchor="t" anchorCtr="0" compatLnSpc="1">
            <a:prstTxWarp prst="textNoShape">
              <a:avLst/>
            </a:prstTxWarp>
          </a:bodyPr>
          <a:lstStyle>
            <a:lvl1pPr>
              <a:defRPr lang="en-US" sz="1400" dirty="0" smtClean="0"/>
            </a:lvl1pPr>
            <a:lvl2pPr marL="176400" indent="-176400">
              <a:defRPr lang="en-US" sz="1400" dirty="0" smtClean="0"/>
            </a:lvl2pPr>
            <a:lvl3pPr marL="354200" indent="-177800">
              <a:defRPr lang="en-US" sz="1400" dirty="0" smtClean="0"/>
            </a:lvl3pPr>
            <a:lvl4pPr marL="532000" indent="-177800">
              <a:defRPr lang="en-US" sz="1400" dirty="0" smtClean="0"/>
            </a:lvl4pPr>
            <a:lvl5pPr marL="684400" indent="-152400">
              <a:defRPr lang="en-US" sz="1200" dirty="0" smtClean="0"/>
            </a:lvl5pPr>
            <a:lvl6pPr marL="824100" indent="-139700">
              <a:defRPr lang="en-US" sz="1100" dirty="0" smtClean="0"/>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2" name="Text Placeholder 43"/>
          <p:cNvSpPr>
            <a:spLocks noGrp="1"/>
          </p:cNvSpPr>
          <p:nvPr>
            <p:ph type="body" sz="quarter" idx="11"/>
          </p:nvPr>
        </p:nvSpPr>
        <p:spPr>
          <a:xfrm>
            <a:off x="504825" y="1557338"/>
            <a:ext cx="3922714" cy="4694237"/>
          </a:xfrm>
          <a:noFill/>
          <a:ln w="9525" algn="ctr">
            <a:noFill/>
            <a:miter lim="800000"/>
            <a:headEnd/>
            <a:tailEnd/>
          </a:ln>
        </p:spPr>
        <p:txBody>
          <a:bodyPr vert="horz" wrap="square" lIns="0" tIns="0" rIns="0" bIns="0" numCol="1" anchor="t" anchorCtr="0" compatLnSpc="1">
            <a:prstTxWarp prst="textNoShape">
              <a:avLst/>
            </a:prstTxWarp>
          </a:bodyPr>
          <a:lstStyle>
            <a:lvl1pPr>
              <a:defRPr lang="en-GB" sz="1400" dirty="0" smtClean="0"/>
            </a:lvl1pPr>
            <a:lvl2pPr marL="176400" indent="-176400">
              <a:defRPr lang="en-GB" sz="1400" dirty="0" smtClean="0"/>
            </a:lvl2pPr>
            <a:lvl3pPr marL="354200" indent="-177800">
              <a:defRPr lang="en-GB" sz="1400" dirty="0" smtClean="0"/>
            </a:lvl3pPr>
            <a:lvl4pPr marL="532000" indent="-177800">
              <a:defRPr lang="en-GB" sz="1400" dirty="0" smtClean="0"/>
            </a:lvl4pPr>
            <a:lvl5pPr marL="684400" indent="-152400">
              <a:defRPr lang="en-GB" sz="1200" dirty="0" smtClean="0"/>
            </a:lvl5pPr>
            <a:lvl6pPr marL="824100" indent="-139700">
              <a:defRPr lang="en-GB" sz="1100" dirty="0" smtClean="0"/>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9" name="Rectangle 6" descr="Rectangle 6"/>
          <p:cNvSpPr>
            <a:spLocks noGrp="1" noChangeArrowheads="1"/>
          </p:cNvSpPr>
          <p:nvPr>
            <p:ph type="sldNum" sz="quarter" idx="4"/>
          </p:nvPr>
        </p:nvSpPr>
        <p:spPr bwMode="auto">
          <a:xfrm>
            <a:off x="8377584" y="6478119"/>
            <a:ext cx="266673"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ShellMedium" panose="00000600000000000000" pitchFamily="2" charset="0"/>
                <a:cs typeface="Arial" pitchFamily="34" charset="0"/>
              </a:defRPr>
            </a:lvl1pPr>
          </a:lstStyle>
          <a:p>
            <a:fld id="{D32BAE6A-B452-4007-8177-56DD051636F9}" type="slidenum">
              <a:rPr lang="en-GB" noProof="1" smtClean="0"/>
              <a:pPr/>
              <a:t>‹#›</a:t>
            </a:fld>
            <a:endParaRPr lang="en-GB" noProof="1"/>
          </a:p>
        </p:txBody>
      </p:sp>
      <p:sp>
        <p:nvSpPr>
          <p:cNvPr id="11" name="Rectangle 4" descr="Rectangle 4"/>
          <p:cNvSpPr>
            <a:spLocks noGrp="1" noChangeArrowheads="1"/>
          </p:cNvSpPr>
          <p:nvPr>
            <p:ph type="dt" sz="half" idx="2"/>
          </p:nvPr>
        </p:nvSpPr>
        <p:spPr bwMode="auto">
          <a:xfrm>
            <a:off x="7203687" y="6478119"/>
            <a:ext cx="1080000"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ShellMedium" panose="00000600000000000000" pitchFamily="2" charset="0"/>
                <a:cs typeface="Arial" pitchFamily="34" charset="0"/>
              </a:defRPr>
            </a:lvl1pPr>
          </a:lstStyle>
          <a:p>
            <a:r>
              <a:rPr lang="en-US" noProof="1"/>
              <a:t>Date Month 2016</a:t>
            </a:r>
            <a:endParaRPr lang="en-GB" noProof="1"/>
          </a:p>
        </p:txBody>
      </p:sp>
      <p:sp>
        <p:nvSpPr>
          <p:cNvPr id="13" name="Rectangle 5"/>
          <p:cNvSpPr>
            <a:spLocks noGrp="1" noChangeArrowheads="1"/>
          </p:cNvSpPr>
          <p:nvPr>
            <p:ph type="ftr" sz="quarter" idx="3"/>
          </p:nvPr>
        </p:nvSpPr>
        <p:spPr bwMode="auto">
          <a:xfrm>
            <a:off x="3506400" y="6478119"/>
            <a:ext cx="2520000" cy="237744"/>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lgn="ctr">
              <a:defRPr sz="800">
                <a:solidFill>
                  <a:schemeClr val="tx1"/>
                </a:solidFill>
                <a:latin typeface="ShellMedium" panose="00000600000000000000" pitchFamily="2" charset="0"/>
                <a:cs typeface="Arial" pitchFamily="34" charset="0"/>
              </a:defRPr>
            </a:lvl1pPr>
          </a:lstStyle>
          <a:p>
            <a:pPr algn="l">
              <a:defRPr/>
            </a:pPr>
            <a:r>
              <a:rPr lang="en-GB" noProof="1"/>
              <a:t>Footer</a:t>
            </a:r>
          </a:p>
        </p:txBody>
      </p:sp>
    </p:spTree>
    <p:extLst>
      <p:ext uri="{BB962C8B-B14F-4D97-AF65-F5344CB8AC3E}">
        <p14:creationId xmlns:p14="http://schemas.microsoft.com/office/powerpoint/2010/main" val="4053901734"/>
      </p:ext>
    </p:extLst>
  </p:cSld>
  <p:clrMapOvr>
    <a:masterClrMapping/>
  </p:clrMapOvr>
  <p:transition/>
  <p:hf hdr="0" ft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5" name="Rectangle 3"/>
          <p:cNvSpPr>
            <a:spLocks noGrp="1" noChangeArrowheads="1"/>
          </p:cNvSpPr>
          <p:nvPr>
            <p:ph type="body" idx="1"/>
          </p:nvPr>
        </p:nvSpPr>
        <p:spPr bwMode="auto">
          <a:xfrm>
            <a:off x="504825" y="1556950"/>
            <a:ext cx="8134350" cy="4694497"/>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6" name="Rectangle 2"/>
          <p:cNvSpPr>
            <a:spLocks noGrp="1" noChangeArrowheads="1"/>
          </p:cNvSpPr>
          <p:nvPr>
            <p:ph type="title"/>
          </p:nvPr>
        </p:nvSpPr>
        <p:spPr bwMode="auto">
          <a:xfrm>
            <a:off x="504825" y="728663"/>
            <a:ext cx="8134351" cy="755649"/>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p>
            <a:pPr lvl="0"/>
            <a:r>
              <a:rPr lang="en-US"/>
              <a:t>Click to edit Master title style</a:t>
            </a:r>
            <a:endParaRPr lang="en-GB" dirty="0"/>
          </a:p>
        </p:txBody>
      </p:sp>
      <p:sp>
        <p:nvSpPr>
          <p:cNvPr id="68" name="Rectangle 67" descr="&lt;Shell Yellow Bar&gt;" title="&lt;Shell Yellow Bar&gt;"/>
          <p:cNvSpPr/>
          <p:nvPr/>
        </p:nvSpPr>
        <p:spPr bwMode="gray">
          <a:xfrm>
            <a:off x="504000" y="508000"/>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sp>
        <p:nvSpPr>
          <p:cNvPr id="70" name="Rectangle 6" descr="Rectangle 6"/>
          <p:cNvSpPr>
            <a:spLocks noGrp="1" noChangeArrowheads="1"/>
          </p:cNvSpPr>
          <p:nvPr>
            <p:ph type="sldNum" sz="quarter" idx="4"/>
          </p:nvPr>
        </p:nvSpPr>
        <p:spPr bwMode="auto">
          <a:xfrm>
            <a:off x="8377584" y="6478119"/>
            <a:ext cx="266673"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ShellMedium" panose="00000600000000000000" pitchFamily="2" charset="0"/>
                <a:cs typeface="Arial" pitchFamily="34" charset="0"/>
              </a:defRPr>
            </a:lvl1pPr>
          </a:lstStyle>
          <a:p>
            <a:fld id="{D32BAE6A-B452-4007-8177-56DD051636F9}" type="slidenum">
              <a:rPr lang="en-GB" noProof="1" smtClean="0"/>
              <a:pPr/>
              <a:t>‹#›</a:t>
            </a:fld>
            <a:endParaRPr lang="en-GB" noProof="1"/>
          </a:p>
        </p:txBody>
      </p:sp>
      <p:sp>
        <p:nvSpPr>
          <p:cNvPr id="71" name="Rectangle 4" descr="Rectangle 4"/>
          <p:cNvSpPr>
            <a:spLocks noGrp="1" noChangeArrowheads="1"/>
          </p:cNvSpPr>
          <p:nvPr>
            <p:ph type="dt" sz="half" idx="2"/>
          </p:nvPr>
        </p:nvSpPr>
        <p:spPr bwMode="auto">
          <a:xfrm>
            <a:off x="7203687" y="6478119"/>
            <a:ext cx="1080000"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ShellMedium" panose="00000600000000000000" pitchFamily="2" charset="0"/>
                <a:cs typeface="Arial" pitchFamily="34" charset="0"/>
              </a:defRPr>
            </a:lvl1pPr>
          </a:lstStyle>
          <a:p>
            <a:r>
              <a:rPr lang="en-US" noProof="1"/>
              <a:t>Date Month 2016</a:t>
            </a:r>
            <a:endParaRPr lang="en-GB" noProof="1"/>
          </a:p>
        </p:txBody>
      </p:sp>
      <p:sp>
        <p:nvSpPr>
          <p:cNvPr id="72" name="Rectangle 5"/>
          <p:cNvSpPr>
            <a:spLocks noGrp="1" noChangeArrowheads="1"/>
          </p:cNvSpPr>
          <p:nvPr>
            <p:ph type="ftr" sz="quarter" idx="3"/>
          </p:nvPr>
        </p:nvSpPr>
        <p:spPr bwMode="auto">
          <a:xfrm>
            <a:off x="3513600" y="6478095"/>
            <a:ext cx="2520000" cy="237744"/>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lgn="l">
              <a:defRPr sz="800">
                <a:solidFill>
                  <a:schemeClr val="tx1"/>
                </a:solidFill>
                <a:latin typeface="ShellMedium" panose="00000600000000000000" pitchFamily="2" charset="0"/>
                <a:cs typeface="Arial" pitchFamily="34" charset="0"/>
              </a:defRPr>
            </a:lvl1pPr>
          </a:lstStyle>
          <a:p>
            <a:pPr>
              <a:defRPr/>
            </a:pPr>
            <a:r>
              <a:rPr lang="en-GB" noProof="1"/>
              <a:t>Footer</a:t>
            </a:r>
          </a:p>
        </p:txBody>
      </p:sp>
    </p:spTree>
    <p:extLst>
      <p:ext uri="{BB962C8B-B14F-4D97-AF65-F5344CB8AC3E}">
        <p14:creationId xmlns:p14="http://schemas.microsoft.com/office/powerpoint/2010/main" val="345594128"/>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 id="2147483709" r:id="rId12"/>
    <p:sldLayoutId id="2147483710" r:id="rId13"/>
    <p:sldLayoutId id="2147483711" r:id="rId14"/>
    <p:sldLayoutId id="2147483712" r:id="rId15"/>
    <p:sldLayoutId id="2147483713" r:id="rId16"/>
    <p:sldLayoutId id="2147483714" r:id="rId17"/>
  </p:sldLayoutIdLst>
  <p:transition>
    <p:fade/>
  </p:transition>
  <p:hf hdr="0" ftr="0"/>
  <p:txStyles>
    <p:titleStyle>
      <a:lvl1pPr algn="l" defTabSz="914400" rtl="0" eaLnBrk="1" latinLnBrk="0" hangingPunct="1">
        <a:spcBef>
          <a:spcPct val="0"/>
        </a:spcBef>
        <a:buNone/>
        <a:defRPr lang="en-GB" sz="2400" b="0" kern="1200" cap="none" baseline="0" dirty="0" smtClean="0">
          <a:solidFill>
            <a:schemeClr val="tx1"/>
          </a:solidFill>
          <a:latin typeface="+mj-lt"/>
          <a:ea typeface="+mj-ea"/>
          <a:cs typeface="+mj-cs"/>
        </a:defRPr>
      </a:lvl1pPr>
    </p:titleStyle>
    <p:bodyStyle>
      <a:lvl1pPr marL="0" indent="0" algn="l" defTabSz="268288" rtl="0" eaLnBrk="1" latinLnBrk="0" hangingPunct="1">
        <a:lnSpc>
          <a:spcPct val="140000"/>
        </a:lnSpc>
        <a:spcBef>
          <a:spcPts val="0"/>
        </a:spcBef>
        <a:spcAft>
          <a:spcPts val="0"/>
        </a:spcAft>
        <a:buClr>
          <a:schemeClr val="accent2"/>
        </a:buClr>
        <a:buSzPct val="85000"/>
        <a:buFont typeface="Wingdings" pitchFamily="2" charset="2"/>
        <a:buNone/>
        <a:defRPr sz="1800" kern="1200" baseline="0">
          <a:solidFill>
            <a:schemeClr val="tx1"/>
          </a:solidFill>
          <a:latin typeface="+mn-lt"/>
          <a:ea typeface="+mn-ea"/>
          <a:cs typeface="+mn-cs"/>
        </a:defRPr>
      </a:lvl1pPr>
      <a:lvl2pPr marL="230400" indent="-230400" algn="l" defTabSz="268288" rtl="0" eaLnBrk="1" latinLnBrk="0" hangingPunct="1">
        <a:lnSpc>
          <a:spcPct val="140000"/>
        </a:lnSpc>
        <a:spcBef>
          <a:spcPts val="0"/>
        </a:spcBef>
        <a:spcAft>
          <a:spcPts val="0"/>
        </a:spcAft>
        <a:buClr>
          <a:schemeClr val="accent2"/>
        </a:buClr>
        <a:buSzPct val="85000"/>
        <a:buFont typeface="Wingdings" pitchFamily="2" charset="2"/>
        <a:buChar char="n"/>
        <a:defRPr sz="1800" b="0" kern="1200">
          <a:solidFill>
            <a:schemeClr val="tx1"/>
          </a:solidFill>
          <a:latin typeface="+mn-lt"/>
          <a:ea typeface="+mn-ea"/>
          <a:cs typeface="+mn-cs"/>
        </a:defRPr>
      </a:lvl2pPr>
      <a:lvl3pPr marL="459000" indent="-228600" algn="l" defTabSz="268288" rtl="0" eaLnBrk="1" latinLnBrk="0" hangingPunct="1">
        <a:lnSpc>
          <a:spcPct val="140000"/>
        </a:lnSpc>
        <a:spcBef>
          <a:spcPts val="0"/>
        </a:spcBef>
        <a:spcAft>
          <a:spcPts val="0"/>
        </a:spcAft>
        <a:buClr>
          <a:schemeClr val="tx1"/>
        </a:buClr>
        <a:buSzPct val="75000"/>
        <a:buFont typeface="Wingdings" pitchFamily="2" charset="2"/>
        <a:buChar char=""/>
        <a:defRPr sz="1800" b="0" kern="1200">
          <a:solidFill>
            <a:schemeClr val="tx1"/>
          </a:solidFill>
          <a:latin typeface="+mn-lt"/>
          <a:ea typeface="+mn-ea"/>
          <a:cs typeface="+mn-cs"/>
        </a:defRPr>
      </a:lvl3pPr>
      <a:lvl4pPr marL="687600" indent="-228600" algn="l" defTabSz="268288" rtl="0" eaLnBrk="1" latinLnBrk="0" hangingPunct="1">
        <a:lnSpc>
          <a:spcPct val="140000"/>
        </a:lnSpc>
        <a:spcBef>
          <a:spcPts val="0"/>
        </a:spcBef>
        <a:spcAft>
          <a:spcPts val="0"/>
        </a:spcAft>
        <a:buClr>
          <a:schemeClr val="tx1"/>
        </a:buClr>
        <a:buSzPct val="75000"/>
        <a:buFont typeface="Wingdings" pitchFamily="2" charset="2"/>
        <a:buChar char=""/>
        <a:defRPr sz="1800" b="0" kern="1200" baseline="0">
          <a:solidFill>
            <a:schemeClr val="tx1"/>
          </a:solidFill>
          <a:latin typeface="+mn-lt"/>
          <a:ea typeface="+mn-ea"/>
          <a:cs typeface="+mn-cs"/>
        </a:defRPr>
      </a:lvl4pPr>
      <a:lvl5pPr marL="890800" indent="-203200" algn="l" defTabSz="268288" rtl="0" eaLnBrk="1" latinLnBrk="0" hangingPunct="1">
        <a:lnSpc>
          <a:spcPct val="140000"/>
        </a:lnSpc>
        <a:spcBef>
          <a:spcPts val="0"/>
        </a:spcBef>
        <a:spcAft>
          <a:spcPts val="0"/>
        </a:spcAft>
        <a:buClr>
          <a:schemeClr val="tx1"/>
        </a:buClr>
        <a:buSzPct val="75000"/>
        <a:buFont typeface="Wingdings" pitchFamily="2" charset="2"/>
        <a:buChar char=""/>
        <a:defRPr sz="1600" kern="1200">
          <a:solidFill>
            <a:schemeClr val="tx1"/>
          </a:solidFill>
          <a:latin typeface="+mn-lt"/>
          <a:ea typeface="+mn-ea"/>
          <a:cs typeface="+mn-cs"/>
        </a:defRPr>
      </a:lvl5pPr>
      <a:lvl6pPr marL="1043200" indent="-152400" algn="l" defTabSz="268288" rtl="0" eaLnBrk="1" latinLnBrk="0" hangingPunct="1">
        <a:lnSpc>
          <a:spcPct val="140000"/>
        </a:lnSpc>
        <a:spcBef>
          <a:spcPts val="0"/>
        </a:spcBef>
        <a:spcAft>
          <a:spcPts val="0"/>
        </a:spcAft>
        <a:buClr>
          <a:schemeClr val="tx1"/>
        </a:buClr>
        <a:buSzPct val="75000"/>
        <a:buFont typeface="Wingdings" pitchFamily="2" charset="2"/>
        <a:buChar char=""/>
        <a:defRPr sz="12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318">
          <p15:clr>
            <a:srgbClr val="F26B43"/>
          </p15:clr>
        </p15:guide>
        <p15:guide id="3" pos="2880">
          <p15:clr>
            <a:srgbClr val="F26B43"/>
          </p15:clr>
        </p15:guide>
        <p15:guide id="4" pos="5442">
          <p15:clr>
            <a:srgbClr val="F26B43"/>
          </p15:clr>
        </p15:guide>
        <p15:guide id="5" orient="horz" pos="323">
          <p15:clr>
            <a:srgbClr val="F26B43"/>
          </p15:clr>
        </p15:guide>
        <p15:guide id="6" orient="horz" pos="368">
          <p15:clr>
            <a:srgbClr val="F26B43"/>
          </p15:clr>
        </p15:guide>
        <p15:guide id="7" orient="horz" pos="459">
          <p15:clr>
            <a:srgbClr val="F26B43"/>
          </p15:clr>
        </p15:guide>
        <p15:guide id="8" orient="horz" pos="935">
          <p15:clr>
            <a:srgbClr val="F26B43"/>
          </p15:clr>
        </p15:guide>
        <p15:guide id="9" orient="horz" pos="981">
          <p15:clr>
            <a:srgbClr val="F26B43"/>
          </p15:clr>
        </p15:guide>
        <p15:guide id="10" orient="horz" pos="3938">
          <p15:clr>
            <a:srgbClr val="F26B43"/>
          </p15:clr>
        </p15:guide>
        <p15:guide id="11" orient="horz" pos="4078">
          <p15:clr>
            <a:srgbClr val="F26B43"/>
          </p15:clr>
        </p15:guide>
        <p15:guide id="12" orient="horz" pos="4229">
          <p15:clr>
            <a:srgbClr val="F26B43"/>
          </p15:clr>
        </p15:guide>
        <p15:guide id="13" pos="1111">
          <p15:clr>
            <a:srgbClr val="F26B43"/>
          </p15:clr>
        </p15:guide>
        <p15:guide id="14" pos="2971">
          <p15:clr>
            <a:srgbClr val="F26B43"/>
          </p15:clr>
        </p15:guide>
        <p15:guide id="15" pos="2789">
          <p15:clr>
            <a:srgbClr val="F26B43"/>
          </p15:clr>
        </p15:guide>
        <p15:guide id="16" pos="3823">
          <p15:clr>
            <a:srgbClr val="F26B43"/>
          </p15:clr>
        </p15:guide>
        <p15:guide id="17" pos="1937">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3.png"/><Relationship Id="rId1" Type="http://schemas.openxmlformats.org/officeDocument/2006/relationships/slideLayout" Target="../slideLayouts/slideLayout13.xml"/><Relationship Id="rId4" Type="http://schemas.openxmlformats.org/officeDocument/2006/relationships/image" Target="../media/image30.png"/></Relationships>
</file>

<file path=ppt/slides/_rels/slide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lstStyle/>
          <a:p>
            <a:r>
              <a:rPr lang="en-US" sz="1800" dirty="0">
                <a:solidFill>
                  <a:srgbClr val="DD1D21"/>
                </a:solidFill>
              </a:rPr>
              <a:t>Taxi Service Outsourcing </a:t>
            </a:r>
            <a:r>
              <a:rPr lang="en-MY" sz="1800" dirty="0">
                <a:solidFill>
                  <a:srgbClr val="DD1D21"/>
                </a:solidFill>
              </a:rPr>
              <a:t>– Project Charter</a:t>
            </a:r>
            <a:endParaRPr lang="en-GB" sz="1800" dirty="0">
              <a:solidFill>
                <a:srgbClr val="DD1D21"/>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2176461832"/>
              </p:ext>
            </p:extLst>
          </p:nvPr>
        </p:nvGraphicFramePr>
        <p:xfrm>
          <a:off x="287971" y="1016576"/>
          <a:ext cx="8568057" cy="5740468"/>
        </p:xfrm>
        <a:graphic>
          <a:graphicData uri="http://schemas.openxmlformats.org/drawingml/2006/table">
            <a:tbl>
              <a:tblPr firstRow="1" bandRow="1">
                <a:tableStyleId>{21E4AEA4-8DFA-4A89-87EB-49C32662AFE0}</a:tableStyleId>
              </a:tblPr>
              <a:tblGrid>
                <a:gridCol w="3005457">
                  <a:extLst>
                    <a:ext uri="{9D8B030D-6E8A-4147-A177-3AD203B41FA5}">
                      <a16:colId xmlns:a16="http://schemas.microsoft.com/office/drawing/2014/main" val="20000"/>
                    </a:ext>
                  </a:extLst>
                </a:gridCol>
                <a:gridCol w="2743200">
                  <a:extLst>
                    <a:ext uri="{9D8B030D-6E8A-4147-A177-3AD203B41FA5}">
                      <a16:colId xmlns:a16="http://schemas.microsoft.com/office/drawing/2014/main" val="20001"/>
                    </a:ext>
                  </a:extLst>
                </a:gridCol>
                <a:gridCol w="2819400">
                  <a:extLst>
                    <a:ext uri="{9D8B030D-6E8A-4147-A177-3AD203B41FA5}">
                      <a16:colId xmlns:a16="http://schemas.microsoft.com/office/drawing/2014/main" val="20002"/>
                    </a:ext>
                  </a:extLst>
                </a:gridCol>
              </a:tblGrid>
              <a:tr h="23263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dirty="0">
                          <a:solidFill>
                            <a:srgbClr val="C00000"/>
                          </a:solidFill>
                        </a:rPr>
                        <a:t>Background</a:t>
                      </a:r>
                      <a:endParaRPr lang="en-GB" sz="1200" b="1" dirty="0">
                        <a:solidFill>
                          <a:srgbClr val="C00000"/>
                        </a:solidFill>
                        <a:latin typeface="Futura Medium" panose="00000400000000000000" pitchFamily="2" charset="0"/>
                        <a:cs typeface="Arial" charset="0"/>
                      </a:endParaRPr>
                    </a:p>
                  </a:txBody>
                  <a:tcPr>
                    <a:solidFill>
                      <a:schemeClr val="accent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dirty="0">
                          <a:solidFill>
                            <a:srgbClr val="C00000"/>
                          </a:solidFill>
                        </a:rPr>
                        <a:t>Scope</a:t>
                      </a:r>
                      <a:endParaRPr lang="en-GB" sz="1200" b="1" dirty="0">
                        <a:solidFill>
                          <a:srgbClr val="C00000"/>
                        </a:solidFill>
                        <a:latin typeface="Futura Medium" panose="00000400000000000000" pitchFamily="2" charset="0"/>
                        <a:cs typeface="Arial" charset="0"/>
                      </a:endParaRPr>
                    </a:p>
                  </a:txBody>
                  <a:tcPr>
                    <a:solidFill>
                      <a:schemeClr val="accent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dirty="0">
                          <a:solidFill>
                            <a:srgbClr val="C00000"/>
                          </a:solidFill>
                        </a:rPr>
                        <a:t>High-Level Risk / Assumptions</a:t>
                      </a:r>
                      <a:endParaRPr lang="en-GB" sz="1200" b="1" dirty="0">
                        <a:solidFill>
                          <a:srgbClr val="C00000"/>
                        </a:solidFill>
                        <a:latin typeface="Futura Medium" panose="00000400000000000000" pitchFamily="2" charset="0"/>
                        <a:cs typeface="Arial" charset="0"/>
                      </a:endParaRPr>
                    </a:p>
                  </a:txBody>
                  <a:tcPr>
                    <a:solidFill>
                      <a:schemeClr val="accent1"/>
                    </a:solidFill>
                  </a:tcPr>
                </a:tc>
                <a:extLst>
                  <a:ext uri="{0D108BD9-81ED-4DB2-BD59-A6C34878D82A}">
                    <a16:rowId xmlns:a16="http://schemas.microsoft.com/office/drawing/2014/main" val="10000"/>
                  </a:ext>
                </a:extLst>
              </a:tr>
              <a:tr h="1826227">
                <a:tc>
                  <a:txBody>
                    <a:bodyPr/>
                    <a:lstStyle/>
                    <a:p>
                      <a:pPr marL="180000" marR="0" indent="-180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900" kern="1200" dirty="0">
                          <a:solidFill>
                            <a:schemeClr val="dk1"/>
                          </a:solidFill>
                          <a:latin typeface="+mn-lt"/>
                          <a:ea typeface="+mn-ea"/>
                          <a:cs typeface="+mn-cs"/>
                        </a:rPr>
                        <a:t>Lagos Land Transport in Shell Nigeria needs to move people from one location to another using taxi services. However, service delivery has been less than optimal due to insufficient resources (only 2 vehicles currently) to run the business causing delays and regrets. There is idle time and cost increase in introducing additional taxis though this could improve customer satisfaction. The situation has been further complicated by the recent unfeasible request from vendor for guaranteed demand on weekends with no activity for provision of additional resources.</a:t>
                      </a:r>
                    </a:p>
                    <a:p>
                      <a:pPr marL="180000" marR="0" indent="-180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900" kern="1200" dirty="0">
                        <a:solidFill>
                          <a:schemeClr val="dk1"/>
                        </a:solidFill>
                        <a:latin typeface="+mn-lt"/>
                        <a:ea typeface="+mn-ea"/>
                        <a:cs typeface="+mn-cs"/>
                      </a:endParaRPr>
                    </a:p>
                  </a:txBody>
                  <a:tcPr>
                    <a:solidFill>
                      <a:schemeClr val="accent6">
                        <a:lumMod val="20000"/>
                        <a:lumOff val="80000"/>
                      </a:schemeClr>
                    </a:solidFill>
                  </a:tcPr>
                </a:tc>
                <a:tc>
                  <a:txBody>
                    <a:bodyPr/>
                    <a:lstStyle/>
                    <a:p>
                      <a:pPr marL="180000" marR="0" lvl="1" indent="-180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900" kern="1200" dirty="0">
                          <a:solidFill>
                            <a:schemeClr val="dk1"/>
                          </a:solidFill>
                          <a:latin typeface="+mn-lt"/>
                          <a:ea typeface="+mn-ea"/>
                          <a:cs typeface="+mn-cs"/>
                        </a:rPr>
                        <a:t>Initial pilot with Taxi service</a:t>
                      </a:r>
                    </a:p>
                    <a:p>
                      <a:pPr marL="180000" marR="0" lvl="1" indent="-180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900" kern="1200" dirty="0">
                          <a:solidFill>
                            <a:schemeClr val="dk1"/>
                          </a:solidFill>
                          <a:latin typeface="+mn-lt"/>
                          <a:ea typeface="+mn-ea"/>
                          <a:cs typeface="+mn-cs"/>
                        </a:rPr>
                        <a:t>Extend to adhoc movements to and from office locations for business need.</a:t>
                      </a:r>
                    </a:p>
                    <a:p>
                      <a:pPr marL="180000" marR="0" lvl="1" indent="-180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900" kern="1200" dirty="0">
                          <a:solidFill>
                            <a:schemeClr val="dk1"/>
                          </a:solidFill>
                          <a:latin typeface="+mn-lt"/>
                          <a:ea typeface="+mn-ea"/>
                          <a:cs typeface="+mn-cs"/>
                        </a:rPr>
                        <a:t>Pick-up and drop-off of personnel on business trips within the taxi service areas of operations.</a:t>
                      </a:r>
                    </a:p>
                    <a:p>
                      <a:pPr marL="180000" marR="0" lvl="1" indent="-180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100" dirty="0"/>
                    </a:p>
                    <a:p>
                      <a:pPr marL="180000" marR="0" lvl="1" indent="-180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sz="1100" dirty="0"/>
                    </a:p>
                  </a:txBody>
                  <a:tcPr>
                    <a:solidFill>
                      <a:schemeClr val="accent6">
                        <a:lumMod val="20000"/>
                        <a:lumOff val="80000"/>
                      </a:schemeClr>
                    </a:solidFill>
                  </a:tcPr>
                </a:tc>
                <a:tc>
                  <a:txBody>
                    <a:bodyPr/>
                    <a:lstStyle/>
                    <a:p>
                      <a:pPr marL="180000" marR="0" indent="-180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900" kern="1200" dirty="0">
                          <a:solidFill>
                            <a:schemeClr val="dk1"/>
                          </a:solidFill>
                          <a:latin typeface="+mn-lt"/>
                          <a:ea typeface="+mn-ea"/>
                          <a:cs typeface="+mn-cs"/>
                        </a:rPr>
                        <a:t>Vehicle/Asset roadworthiness and integrity from service provider.</a:t>
                      </a:r>
                    </a:p>
                    <a:p>
                      <a:pPr marL="180000" marR="0" indent="-180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900" kern="1200" dirty="0">
                          <a:solidFill>
                            <a:schemeClr val="dk1"/>
                          </a:solidFill>
                          <a:latin typeface="+mn-lt"/>
                          <a:ea typeface="+mn-ea"/>
                          <a:cs typeface="+mn-cs"/>
                        </a:rPr>
                        <a:t>Compliance and competence of personnel to HSSE &amp; SP CF.</a:t>
                      </a:r>
                    </a:p>
                    <a:p>
                      <a:pPr marL="180000" marR="0" indent="-180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900" kern="1200" dirty="0">
                          <a:solidFill>
                            <a:schemeClr val="dk1"/>
                          </a:solidFill>
                          <a:latin typeface="+mn-lt"/>
                          <a:ea typeface="+mn-ea"/>
                          <a:cs typeface="+mn-cs"/>
                        </a:rPr>
                        <a:t>Compliance to Labor laws and trade union demands / Legal implications.</a:t>
                      </a:r>
                    </a:p>
                    <a:p>
                      <a:pPr marL="180000" marR="0" indent="-180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900" kern="1200" dirty="0">
                          <a:solidFill>
                            <a:schemeClr val="dk1"/>
                          </a:solidFill>
                          <a:latin typeface="+mn-lt"/>
                          <a:ea typeface="+mn-ea"/>
                          <a:cs typeface="+mn-cs"/>
                        </a:rPr>
                        <a:t>Availability of taxi service app/asset and network uptime.</a:t>
                      </a:r>
                    </a:p>
                    <a:p>
                      <a:pPr marL="180000" marR="0" indent="-180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900" kern="1200" dirty="0">
                          <a:solidFill>
                            <a:schemeClr val="dk1"/>
                          </a:solidFill>
                          <a:latin typeface="+mn-lt"/>
                          <a:ea typeface="+mn-ea"/>
                          <a:cs typeface="+mn-cs"/>
                        </a:rPr>
                        <a:t>Assurance of security / background checks of service provider personnel.</a:t>
                      </a:r>
                    </a:p>
                    <a:p>
                      <a:pPr marL="180000" marR="0" indent="-180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900" kern="1200" dirty="0">
                          <a:solidFill>
                            <a:schemeClr val="dk1"/>
                          </a:solidFill>
                          <a:latin typeface="+mn-lt"/>
                          <a:ea typeface="+mn-ea"/>
                          <a:cs typeface="+mn-cs"/>
                        </a:rPr>
                        <a:t>NAPIMS buy-in </a:t>
                      </a:r>
                    </a:p>
                  </a:txBody>
                  <a:tcPr>
                    <a:solidFill>
                      <a:schemeClr val="accent6">
                        <a:lumMod val="20000"/>
                        <a:lumOff val="80000"/>
                      </a:schemeClr>
                    </a:solidFill>
                  </a:tcPr>
                </a:tc>
                <a:extLst>
                  <a:ext uri="{0D108BD9-81ED-4DB2-BD59-A6C34878D82A}">
                    <a16:rowId xmlns:a16="http://schemas.microsoft.com/office/drawing/2014/main" val="10001"/>
                  </a:ext>
                </a:extLst>
              </a:tr>
              <a:tr h="26914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b="1" dirty="0">
                          <a:solidFill>
                            <a:srgbClr val="C00000"/>
                          </a:solidFill>
                        </a:rPr>
                        <a:t>Objectives</a:t>
                      </a:r>
                      <a:endParaRPr lang="en-GB" sz="1200" b="1" dirty="0">
                        <a:solidFill>
                          <a:srgbClr val="C00000"/>
                        </a:solidFill>
                        <a:latin typeface="Futura Medium" panose="00000400000000000000" pitchFamily="2" charset="0"/>
                        <a:cs typeface="Arial" charset="0"/>
                      </a:endParaRPr>
                    </a:p>
                  </a:txBody>
                  <a:tcPr>
                    <a:solidFill>
                      <a:schemeClr val="accent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b="1" dirty="0">
                          <a:solidFill>
                            <a:srgbClr val="C00000"/>
                          </a:solidFill>
                          <a:latin typeface="Futura Medium" panose="00000400000000000000" pitchFamily="2" charset="0"/>
                          <a:cs typeface="Arial" charset="0"/>
                        </a:rPr>
                        <a:t>Deliverables</a:t>
                      </a:r>
                    </a:p>
                  </a:txBody>
                  <a:tcPr>
                    <a:solidFill>
                      <a:schemeClr val="accent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b="1" dirty="0">
                          <a:solidFill>
                            <a:srgbClr val="C00000"/>
                          </a:solidFill>
                          <a:latin typeface="Futura Medium" panose="00000400000000000000" pitchFamily="2" charset="0"/>
                          <a:cs typeface="Arial" charset="0"/>
                        </a:rPr>
                        <a:t>Key Activities / Timeline / Estimates</a:t>
                      </a:r>
                    </a:p>
                  </a:txBody>
                  <a:tcPr>
                    <a:solidFill>
                      <a:schemeClr val="accent1"/>
                    </a:solidFill>
                  </a:tcPr>
                </a:tc>
                <a:extLst>
                  <a:ext uri="{0D108BD9-81ED-4DB2-BD59-A6C34878D82A}">
                    <a16:rowId xmlns:a16="http://schemas.microsoft.com/office/drawing/2014/main" val="10002"/>
                  </a:ext>
                </a:extLst>
              </a:tr>
              <a:tr h="1218623">
                <a:tc>
                  <a:txBody>
                    <a:bodyPr/>
                    <a:lstStyle/>
                    <a:p>
                      <a:pPr marL="180000" marR="0" lvl="0" indent="-180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900" kern="1200" dirty="0">
                          <a:solidFill>
                            <a:schemeClr val="dk1"/>
                          </a:solidFill>
                          <a:latin typeface="+mn-lt"/>
                          <a:ea typeface="+mn-ea"/>
                          <a:cs typeface="Arial" charset="0"/>
                        </a:rPr>
                        <a:t>To provide safe outsourced taxi service by 1st </a:t>
                      </a:r>
                      <a:r>
                        <a:rPr lang="en-GB" sz="900" kern="1200" dirty="0" err="1">
                          <a:solidFill>
                            <a:schemeClr val="dk1"/>
                          </a:solidFill>
                          <a:latin typeface="+mn-lt"/>
                          <a:ea typeface="+mn-ea"/>
                          <a:cs typeface="Arial" charset="0"/>
                        </a:rPr>
                        <a:t>Qtr</a:t>
                      </a:r>
                      <a:r>
                        <a:rPr lang="en-GB" sz="900" kern="1200" dirty="0">
                          <a:solidFill>
                            <a:schemeClr val="dk1"/>
                          </a:solidFill>
                          <a:latin typeface="+mn-lt"/>
                          <a:ea typeface="+mn-ea"/>
                          <a:cs typeface="Arial" charset="0"/>
                        </a:rPr>
                        <a:t> 2020 using a technology driven mobile application solution e.g. Uber, Taxify, etc.</a:t>
                      </a:r>
                    </a:p>
                    <a:p>
                      <a:pPr marL="180000" marR="0" indent="-180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900" kern="1200" dirty="0">
                          <a:solidFill>
                            <a:schemeClr val="dk1"/>
                          </a:solidFill>
                          <a:latin typeface="+mn-lt"/>
                          <a:ea typeface="+mn-ea"/>
                          <a:cs typeface="Arial" charset="0"/>
                        </a:rPr>
                        <a:t>To improve Lagos Land Transport service delivery, reliability and performance.</a:t>
                      </a:r>
                    </a:p>
                  </a:txBody>
                  <a:tcPr>
                    <a:solidFill>
                      <a:schemeClr val="accent6">
                        <a:lumMod val="20000"/>
                        <a:lumOff val="80000"/>
                      </a:schemeClr>
                    </a:solidFill>
                  </a:tcPr>
                </a:tc>
                <a:tc>
                  <a:txBody>
                    <a:bodyPr/>
                    <a:lstStyle/>
                    <a:p>
                      <a:pPr marL="91440" marR="0" lvl="1" indent="-91440" algn="l" defTabSz="914400" rtl="0" eaLnBrk="1" fontAlgn="auto" latinLnBrk="0" hangingPunct="1">
                        <a:lnSpc>
                          <a:spcPct val="100000"/>
                        </a:lnSpc>
                        <a:spcBef>
                          <a:spcPts val="300"/>
                        </a:spcBef>
                        <a:spcAft>
                          <a:spcPts val="0"/>
                        </a:spcAft>
                        <a:buClrTx/>
                        <a:buSzTx/>
                        <a:buFont typeface="Arial" panose="020B0604020202020204" pitchFamily="34" charset="0"/>
                        <a:buChar char="•"/>
                        <a:tabLst/>
                        <a:defRPr/>
                      </a:pPr>
                      <a:r>
                        <a:rPr lang="en-US" sz="900" kern="1200" dirty="0">
                          <a:solidFill>
                            <a:schemeClr val="dk1"/>
                          </a:solidFill>
                          <a:latin typeface="+mn-lt"/>
                          <a:ea typeface="+mn-ea"/>
                          <a:cs typeface="+mn-cs"/>
                        </a:rPr>
                        <a:t>Physical Model/App (to be reviewed with IT)</a:t>
                      </a:r>
                    </a:p>
                    <a:p>
                      <a:pPr marL="91440" lvl="1" indent="-91440">
                        <a:spcBef>
                          <a:spcPts val="300"/>
                        </a:spcBef>
                        <a:spcAft>
                          <a:spcPts val="0"/>
                        </a:spcAft>
                        <a:buFont typeface="Arial" panose="020B0604020202020204" pitchFamily="34" charset="0"/>
                        <a:buChar char="•"/>
                      </a:pPr>
                      <a:r>
                        <a:rPr lang="en-US" sz="900" kern="1200" dirty="0">
                          <a:solidFill>
                            <a:schemeClr val="dk1"/>
                          </a:solidFill>
                          <a:latin typeface="+mn-lt"/>
                          <a:ea typeface="+mn-ea"/>
                          <a:cs typeface="+mn-cs"/>
                        </a:rPr>
                        <a:t>Local requirement and specification (if needed)</a:t>
                      </a:r>
                    </a:p>
                    <a:p>
                      <a:pPr marL="91440" lvl="1" indent="-91440">
                        <a:spcBef>
                          <a:spcPts val="300"/>
                        </a:spcBef>
                        <a:spcAft>
                          <a:spcPts val="0"/>
                        </a:spcAft>
                        <a:buFont typeface="Arial" panose="020B0604020202020204" pitchFamily="34" charset="0"/>
                        <a:buChar char="•"/>
                      </a:pPr>
                      <a:r>
                        <a:rPr lang="en-US" sz="900" kern="1200" dirty="0">
                          <a:solidFill>
                            <a:schemeClr val="dk1"/>
                          </a:solidFill>
                          <a:latin typeface="+mn-lt"/>
                          <a:ea typeface="+mn-ea"/>
                          <a:cs typeface="+mn-cs"/>
                        </a:rPr>
                        <a:t>Change Management Plan</a:t>
                      </a:r>
                    </a:p>
                    <a:p>
                      <a:pPr marL="91440" lvl="1" indent="-91440">
                        <a:spcBef>
                          <a:spcPts val="300"/>
                        </a:spcBef>
                        <a:spcAft>
                          <a:spcPts val="0"/>
                        </a:spcAft>
                        <a:buFont typeface="Arial" panose="020B0604020202020204" pitchFamily="34" charset="0"/>
                        <a:buChar char="•"/>
                      </a:pPr>
                      <a:r>
                        <a:rPr lang="en-US" sz="900" kern="1200" dirty="0">
                          <a:solidFill>
                            <a:schemeClr val="dk1"/>
                          </a:solidFill>
                          <a:latin typeface="+mn-lt"/>
                          <a:ea typeface="+mn-ea"/>
                          <a:cs typeface="+mn-cs"/>
                        </a:rPr>
                        <a:t>Training </a:t>
                      </a:r>
                    </a:p>
                    <a:p>
                      <a:pPr marL="91440" lvl="1" indent="-91440">
                        <a:spcBef>
                          <a:spcPts val="300"/>
                        </a:spcBef>
                        <a:spcAft>
                          <a:spcPts val="0"/>
                        </a:spcAft>
                        <a:buFont typeface="Arial" panose="020B0604020202020204" pitchFamily="34" charset="0"/>
                        <a:buChar char="•"/>
                      </a:pPr>
                      <a:r>
                        <a:rPr lang="en-US" sz="900" kern="1200" dirty="0">
                          <a:solidFill>
                            <a:schemeClr val="dk1"/>
                          </a:solidFill>
                          <a:latin typeface="+mn-lt"/>
                          <a:ea typeface="+mn-ea"/>
                          <a:cs typeface="+mn-cs"/>
                        </a:rPr>
                        <a:t>Support documentation </a:t>
                      </a:r>
                    </a:p>
                    <a:p>
                      <a:pPr marL="91440" lvl="1" indent="-91440">
                        <a:spcBef>
                          <a:spcPts val="300"/>
                        </a:spcBef>
                        <a:spcAft>
                          <a:spcPts val="0"/>
                        </a:spcAft>
                        <a:buFont typeface="Arial" panose="020B0604020202020204" pitchFamily="34" charset="0"/>
                        <a:buChar char="•"/>
                      </a:pPr>
                      <a:r>
                        <a:rPr lang="en-US" sz="900" kern="1200" dirty="0">
                          <a:solidFill>
                            <a:schemeClr val="dk1"/>
                          </a:solidFill>
                          <a:latin typeface="+mn-lt"/>
                          <a:ea typeface="+mn-ea"/>
                          <a:cs typeface="+mn-cs"/>
                        </a:rPr>
                        <a:t>Resourcing</a:t>
                      </a:r>
                    </a:p>
                    <a:p>
                      <a:pPr marL="0" lvl="1" indent="0">
                        <a:spcBef>
                          <a:spcPts val="300"/>
                        </a:spcBef>
                        <a:spcAft>
                          <a:spcPts val="0"/>
                        </a:spcAft>
                        <a:buFont typeface="Arial" panose="020B0604020202020204" pitchFamily="34" charset="0"/>
                        <a:buNone/>
                      </a:pPr>
                      <a:r>
                        <a:rPr lang="en-US" sz="900" kern="1200" dirty="0">
                          <a:solidFill>
                            <a:schemeClr val="dk1"/>
                          </a:solidFill>
                          <a:latin typeface="+mn-lt"/>
                          <a:ea typeface="+mn-ea"/>
                          <a:cs typeface="+mn-cs"/>
                        </a:rPr>
                        <a:t>(exploratory visit to Uber next week)</a:t>
                      </a:r>
                    </a:p>
                  </a:txBody>
                  <a:tcPr>
                    <a:solidFill>
                      <a:schemeClr val="accent6">
                        <a:lumMod val="20000"/>
                        <a:lumOff val="80000"/>
                      </a:schemeClr>
                    </a:solidFill>
                  </a:tcPr>
                </a:tc>
                <a:tc>
                  <a:txBody>
                    <a:bodyPr/>
                    <a:lstStyle/>
                    <a:p>
                      <a:pPr marL="180000" marR="0" indent="-180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900" kern="1200" dirty="0">
                          <a:solidFill>
                            <a:schemeClr val="dk1"/>
                          </a:solidFill>
                          <a:latin typeface="+mn-lt"/>
                          <a:ea typeface="+mn-ea"/>
                          <a:cs typeface="+mn-cs"/>
                        </a:rPr>
                        <a:t>Planning, Proposal, </a:t>
                      </a:r>
                      <a:r>
                        <a:rPr lang="en-US" sz="900" kern="1200" dirty="0" err="1">
                          <a:solidFill>
                            <a:schemeClr val="dk1"/>
                          </a:solidFill>
                          <a:latin typeface="+mn-lt"/>
                          <a:ea typeface="+mn-ea"/>
                          <a:cs typeface="+mn-cs"/>
                        </a:rPr>
                        <a:t>PoC</a:t>
                      </a:r>
                      <a:r>
                        <a:rPr lang="en-US" sz="900" kern="1200" dirty="0">
                          <a:solidFill>
                            <a:schemeClr val="dk1"/>
                          </a:solidFill>
                          <a:latin typeface="+mn-lt"/>
                          <a:ea typeface="+mn-ea"/>
                          <a:cs typeface="+mn-cs"/>
                        </a:rPr>
                        <a:t> and approval  1 Aug 2019</a:t>
                      </a:r>
                    </a:p>
                    <a:p>
                      <a:pPr marL="180000" marR="0" indent="-180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900" kern="1200" dirty="0">
                          <a:solidFill>
                            <a:schemeClr val="dk1"/>
                          </a:solidFill>
                          <a:latin typeface="+mn-lt"/>
                          <a:ea typeface="+mn-ea"/>
                          <a:cs typeface="+mn-cs"/>
                        </a:rPr>
                        <a:t>Project Execution             15 Aug – 31 Oct 2019</a:t>
                      </a:r>
                    </a:p>
                    <a:p>
                      <a:pPr marL="180000" marR="0" indent="-180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900" kern="1200" dirty="0">
                          <a:solidFill>
                            <a:schemeClr val="dk1"/>
                          </a:solidFill>
                          <a:latin typeface="+mn-lt"/>
                          <a:ea typeface="+mn-ea"/>
                          <a:cs typeface="+mn-cs"/>
                        </a:rPr>
                        <a:t>Parallel run / Business UAT	1 Nov 2019</a:t>
                      </a:r>
                    </a:p>
                    <a:p>
                      <a:pPr marL="180000" marR="0" indent="-180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900" kern="1200" dirty="0">
                          <a:solidFill>
                            <a:schemeClr val="dk1"/>
                          </a:solidFill>
                          <a:latin typeface="+mn-lt"/>
                          <a:ea typeface="+mn-ea"/>
                          <a:cs typeface="+mn-cs"/>
                        </a:rPr>
                        <a:t>Knowledge Transfer          2 Jan – 31 Jan 2020</a:t>
                      </a:r>
                    </a:p>
                    <a:p>
                      <a:pPr marL="180000" marR="0" indent="-180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900" kern="1200" dirty="0">
                          <a:solidFill>
                            <a:schemeClr val="dk1"/>
                          </a:solidFill>
                          <a:latin typeface="+mn-lt"/>
                          <a:ea typeface="+mn-ea"/>
                          <a:cs typeface="+mn-cs"/>
                        </a:rPr>
                        <a:t>Go-Live &amp; Hypercare        1 Feb – 30 Mar 2020</a:t>
                      </a:r>
                    </a:p>
                    <a:p>
                      <a:pPr marL="180000" marR="0" indent="-180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900" kern="1200" dirty="0">
                          <a:solidFill>
                            <a:schemeClr val="dk1"/>
                          </a:solidFill>
                          <a:latin typeface="+mn-lt"/>
                          <a:ea typeface="+mn-ea"/>
                          <a:cs typeface="+mn-cs"/>
                        </a:rPr>
                        <a:t>Project Close-out               31 Mar 2020</a:t>
                      </a:r>
                    </a:p>
                  </a:txBody>
                  <a:tcPr>
                    <a:solidFill>
                      <a:schemeClr val="accent6">
                        <a:lumMod val="20000"/>
                        <a:lumOff val="80000"/>
                      </a:schemeClr>
                    </a:solidFill>
                  </a:tcPr>
                </a:tc>
                <a:extLst>
                  <a:ext uri="{0D108BD9-81ED-4DB2-BD59-A6C34878D82A}">
                    <a16:rowId xmlns:a16="http://schemas.microsoft.com/office/drawing/2014/main" val="10003"/>
                  </a:ext>
                </a:extLst>
              </a:tr>
              <a:tr h="26914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b="1" dirty="0">
                          <a:solidFill>
                            <a:srgbClr val="C00000"/>
                          </a:solidFill>
                          <a:latin typeface="+mj-lt"/>
                          <a:cs typeface="Arial" charset="0"/>
                        </a:rPr>
                        <a:t>Benefits</a:t>
                      </a:r>
                    </a:p>
                  </a:txBody>
                  <a:tcPr>
                    <a:solidFill>
                      <a:schemeClr val="accent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b="1" kern="1200" dirty="0">
                          <a:solidFill>
                            <a:srgbClr val="C00000"/>
                          </a:solidFill>
                          <a:latin typeface="+mn-lt"/>
                          <a:ea typeface="+mn-ea"/>
                          <a:cs typeface="Arial" charset="0"/>
                        </a:rPr>
                        <a:t>Costs</a:t>
                      </a:r>
                      <a:endParaRPr lang="en-GB" sz="1200" b="1" dirty="0">
                        <a:solidFill>
                          <a:srgbClr val="C00000"/>
                        </a:solidFill>
                        <a:latin typeface="+mj-lt"/>
                        <a:cs typeface="Arial" charset="0"/>
                      </a:endParaRPr>
                    </a:p>
                  </a:txBody>
                  <a:tcPr>
                    <a:solidFill>
                      <a:schemeClr val="accent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b="1" dirty="0">
                          <a:solidFill>
                            <a:srgbClr val="C00000"/>
                          </a:solidFill>
                          <a:latin typeface="+mj-lt"/>
                          <a:cs typeface="Arial" charset="0"/>
                        </a:rPr>
                        <a:t>Team / Stakeholders</a:t>
                      </a:r>
                    </a:p>
                  </a:txBody>
                  <a:tcPr>
                    <a:solidFill>
                      <a:schemeClr val="accent1"/>
                    </a:solidFill>
                  </a:tcPr>
                </a:tc>
                <a:extLst>
                  <a:ext uri="{0D108BD9-81ED-4DB2-BD59-A6C34878D82A}">
                    <a16:rowId xmlns:a16="http://schemas.microsoft.com/office/drawing/2014/main" val="10004"/>
                  </a:ext>
                </a:extLst>
              </a:tr>
              <a:tr h="1762828">
                <a:tc>
                  <a:txBody>
                    <a:bodyPr/>
                    <a:lstStyle/>
                    <a:p>
                      <a:pPr marL="0" lvl="1">
                        <a:spcBef>
                          <a:spcPct val="50000"/>
                        </a:spcBef>
                      </a:pPr>
                      <a:r>
                        <a:rPr lang="en-US" sz="900" dirty="0"/>
                        <a:t>The Outsourced Taxi Service will ensure the following:</a:t>
                      </a:r>
                    </a:p>
                    <a:p>
                      <a:pPr marL="171450" marR="0" lvl="1" indent="-171450" algn="l" defTabSz="914400" rtl="0" eaLnBrk="1" fontAlgn="auto" latinLnBrk="0" hangingPunct="1">
                        <a:lnSpc>
                          <a:spcPct val="100000"/>
                        </a:lnSpc>
                        <a:spcBef>
                          <a:spcPts val="300"/>
                        </a:spcBef>
                        <a:spcAft>
                          <a:spcPts val="0"/>
                        </a:spcAft>
                        <a:buClrTx/>
                        <a:buSzTx/>
                        <a:buFont typeface="Arial" panose="020B0604020202020204" pitchFamily="34" charset="0"/>
                        <a:buChar char="•"/>
                        <a:tabLst/>
                        <a:defRPr/>
                      </a:pPr>
                      <a:r>
                        <a:rPr lang="en-US" sz="900" dirty="0"/>
                        <a:t>Better service delivery, reduced delays and improved reliability.</a:t>
                      </a:r>
                    </a:p>
                    <a:p>
                      <a:pPr marL="171450" marR="0" lvl="1" indent="-171450" algn="l" defTabSz="914400" rtl="0" eaLnBrk="1" fontAlgn="auto" latinLnBrk="0" hangingPunct="1">
                        <a:lnSpc>
                          <a:spcPct val="100000"/>
                        </a:lnSpc>
                        <a:spcBef>
                          <a:spcPts val="300"/>
                        </a:spcBef>
                        <a:spcAft>
                          <a:spcPts val="0"/>
                        </a:spcAft>
                        <a:buClrTx/>
                        <a:buSzTx/>
                        <a:buFont typeface="Arial" panose="020B0604020202020204" pitchFamily="34" charset="0"/>
                        <a:buChar char="•"/>
                        <a:tabLst/>
                        <a:defRPr/>
                      </a:pPr>
                      <a:r>
                        <a:rPr lang="en-US" sz="900" dirty="0"/>
                        <a:t>Potential 1-yr savings of N3.6mln (F$12k)</a:t>
                      </a:r>
                    </a:p>
                    <a:p>
                      <a:pPr marL="171450" marR="0" lvl="1" indent="-171450" algn="l" defTabSz="914400" rtl="0" eaLnBrk="1" fontAlgn="auto" latinLnBrk="0" hangingPunct="1">
                        <a:lnSpc>
                          <a:spcPct val="100000"/>
                        </a:lnSpc>
                        <a:spcBef>
                          <a:spcPts val="300"/>
                        </a:spcBef>
                        <a:spcAft>
                          <a:spcPts val="0"/>
                        </a:spcAft>
                        <a:buClrTx/>
                        <a:buSzTx/>
                        <a:buFont typeface="Arial" panose="020B0604020202020204" pitchFamily="34" charset="0"/>
                        <a:buChar char="•"/>
                        <a:tabLst/>
                        <a:defRPr/>
                      </a:pPr>
                      <a:r>
                        <a:rPr lang="en-US" sz="900" dirty="0"/>
                        <a:t>Im</a:t>
                      </a:r>
                      <a:r>
                        <a:rPr lang="en-GB" sz="900" dirty="0"/>
                        <a:t>proved quality of service.</a:t>
                      </a:r>
                      <a:endParaRPr lang="en-GB" sz="900" i="0" kern="1200" dirty="0">
                        <a:solidFill>
                          <a:schemeClr val="tx1"/>
                        </a:solidFill>
                        <a:effectLst/>
                        <a:latin typeface="Futura Medium" panose="00000400000000000000" pitchFamily="2" charset="0"/>
                        <a:ea typeface="+mn-ea"/>
                        <a:cs typeface="Arial" panose="020B0604020202020204" pitchFamily="34" charset="0"/>
                      </a:endParaRPr>
                    </a:p>
                    <a:p>
                      <a:pPr marL="171450" lvl="1" indent="-171450">
                        <a:spcBef>
                          <a:spcPts val="300"/>
                        </a:spcBef>
                        <a:buFont typeface="Arial" panose="020B0604020202020204" pitchFamily="34" charset="0"/>
                        <a:buChar char="•"/>
                      </a:pPr>
                      <a:r>
                        <a:rPr lang="en-GB" sz="900" dirty="0"/>
                        <a:t>Improved visualisation and display through the Web based </a:t>
                      </a:r>
                      <a:r>
                        <a:rPr lang="en-US" sz="900" dirty="0"/>
                        <a:t>application.</a:t>
                      </a:r>
                    </a:p>
                    <a:p>
                      <a:pPr marL="171450" lvl="1" indent="-171450">
                        <a:spcBef>
                          <a:spcPts val="300"/>
                        </a:spcBef>
                        <a:buFont typeface="Arial" panose="020B0604020202020204" pitchFamily="34" charset="0"/>
                        <a:buChar char="•"/>
                      </a:pPr>
                      <a:r>
                        <a:rPr lang="en-US" sz="900" dirty="0"/>
                        <a:t>Better essential transport service availability.</a:t>
                      </a:r>
                    </a:p>
                    <a:p>
                      <a:pPr marL="171450" lvl="1" indent="-171450">
                        <a:spcBef>
                          <a:spcPts val="300"/>
                        </a:spcBef>
                        <a:buFont typeface="Arial" panose="020B0604020202020204" pitchFamily="34" charset="0"/>
                        <a:buChar char="•"/>
                      </a:pPr>
                      <a:r>
                        <a:rPr lang="en-US" sz="900" dirty="0"/>
                        <a:t>Elimination of the need for chargeback and easier cost allocation.</a:t>
                      </a:r>
                    </a:p>
                  </a:txBody>
                  <a:tcPr>
                    <a:solidFill>
                      <a:schemeClr val="accent6">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GB" sz="800" b="1" dirty="0">
                        <a:latin typeface="Futura Medium" panose="00000400000000000000" pitchFamily="2" charset="0"/>
                        <a:cs typeface="Arial" charset="0"/>
                      </a:endParaRPr>
                    </a:p>
                  </a:txBody>
                  <a:tcPr>
                    <a:solidFill>
                      <a:schemeClr val="accent6">
                        <a:lumMod val="20000"/>
                        <a:lumOff val="80000"/>
                      </a:schemeClr>
                    </a:solidFill>
                  </a:tcPr>
                </a:tc>
                <a:tc>
                  <a:txBody>
                    <a:bodyPr/>
                    <a:lstStyle/>
                    <a:p>
                      <a:pPr marL="95250" indent="-95250">
                        <a:spcBef>
                          <a:spcPct val="50000"/>
                        </a:spcBef>
                        <a:buFontTx/>
                        <a:buChar char="•"/>
                        <a:tabLst>
                          <a:tab pos="685800" algn="l"/>
                        </a:tabLst>
                      </a:pPr>
                      <a:r>
                        <a:rPr lang="en-GB" sz="900" b="1" u="sng" dirty="0">
                          <a:latin typeface="Futura Medium" panose="00000400000000000000" pitchFamily="2" charset="0"/>
                          <a:cs typeface="Arial" charset="0"/>
                        </a:rPr>
                        <a:t>Steering / Approvers:</a:t>
                      </a:r>
                      <a:br>
                        <a:rPr lang="en-GB" sz="900" b="1" u="sng" dirty="0">
                          <a:latin typeface="Futura Medium" panose="00000400000000000000" pitchFamily="2" charset="0"/>
                          <a:cs typeface="Arial" charset="0"/>
                        </a:rPr>
                      </a:br>
                      <a:r>
                        <a:rPr lang="en-GB" sz="900" dirty="0"/>
                        <a:t>Business:  	??</a:t>
                      </a:r>
                      <a:br>
                        <a:rPr lang="en-GB" sz="900" dirty="0"/>
                      </a:br>
                      <a:r>
                        <a:rPr lang="en-GB" sz="900" dirty="0"/>
                        <a:t>IT: 	??</a:t>
                      </a:r>
                    </a:p>
                    <a:p>
                      <a:pPr marL="95250" indent="-95250">
                        <a:spcBef>
                          <a:spcPct val="50000"/>
                        </a:spcBef>
                        <a:buFontTx/>
                        <a:buChar char="•"/>
                        <a:tabLst>
                          <a:tab pos="685800" algn="l"/>
                        </a:tabLst>
                      </a:pPr>
                      <a:r>
                        <a:rPr lang="en-GB" sz="900" b="1" u="sng" dirty="0">
                          <a:latin typeface="Futura Medium" panose="00000400000000000000" pitchFamily="2" charset="0"/>
                          <a:cs typeface="Arial" charset="0"/>
                        </a:rPr>
                        <a:t>Project Resources:</a:t>
                      </a:r>
                      <a:br>
                        <a:rPr lang="en-GB" sz="900" b="1" u="sng" dirty="0">
                          <a:latin typeface="Futura Medium" panose="00000400000000000000" pitchFamily="2" charset="0"/>
                          <a:cs typeface="Arial" charset="0"/>
                        </a:rPr>
                      </a:br>
                      <a:r>
                        <a:rPr lang="en-GB" sz="900" dirty="0">
                          <a:latin typeface="Futura Medium" panose="00000400000000000000" pitchFamily="2" charset="0"/>
                          <a:cs typeface="Arial" charset="0"/>
                        </a:rPr>
                        <a:t>??</a:t>
                      </a:r>
                      <a:endParaRPr lang="en-GB" sz="900" dirty="0">
                        <a:latin typeface="Futura Medium" panose="00000400000000000000" pitchFamily="2" charset="0"/>
                      </a:endParaRPr>
                    </a:p>
                    <a:p>
                      <a:pPr marL="95250" indent="-95250">
                        <a:spcBef>
                          <a:spcPct val="50000"/>
                        </a:spcBef>
                        <a:buFontTx/>
                        <a:buChar char="•"/>
                        <a:tabLst>
                          <a:tab pos="1371600" algn="l"/>
                          <a:tab pos="1828800" algn="l"/>
                          <a:tab pos="2743200" algn="l"/>
                          <a:tab pos="3657600" algn="l"/>
                        </a:tabLst>
                      </a:pPr>
                      <a:r>
                        <a:rPr lang="en-GB" sz="900" b="1" u="sng" dirty="0">
                          <a:latin typeface="Futura Medium" panose="00000400000000000000" pitchFamily="2" charset="0"/>
                          <a:cs typeface="Arial" charset="0"/>
                        </a:rPr>
                        <a:t>Project Team:</a:t>
                      </a:r>
                      <a:br>
                        <a:rPr lang="en-GB" sz="900" b="1" u="sng" kern="1200" dirty="0">
                          <a:solidFill>
                            <a:schemeClr val="dk1"/>
                          </a:solidFill>
                          <a:latin typeface="Futura Medium" panose="00000400000000000000" pitchFamily="2" charset="0"/>
                          <a:ea typeface="+mn-ea"/>
                          <a:cs typeface="Arial" charset="0"/>
                        </a:rPr>
                      </a:br>
                      <a:r>
                        <a:rPr lang="en-GB" sz="900" kern="1200" dirty="0">
                          <a:solidFill>
                            <a:schemeClr val="dk1"/>
                          </a:solidFill>
                          <a:latin typeface="+mn-lt"/>
                          <a:ea typeface="+mn-ea"/>
                          <a:cs typeface="Arial" charset="0"/>
                        </a:rPr>
                        <a:t>???</a:t>
                      </a:r>
                    </a:p>
                  </a:txBody>
                  <a:tcPr>
                    <a:solidFill>
                      <a:schemeClr val="accent6">
                        <a:lumMod val="20000"/>
                        <a:lumOff val="80000"/>
                      </a:schemeClr>
                    </a:solidFill>
                  </a:tcPr>
                </a:tc>
                <a:extLst>
                  <a:ext uri="{0D108BD9-81ED-4DB2-BD59-A6C34878D82A}">
                    <a16:rowId xmlns:a16="http://schemas.microsoft.com/office/drawing/2014/main" val="10005"/>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3407673986"/>
              </p:ext>
            </p:extLst>
          </p:nvPr>
        </p:nvGraphicFramePr>
        <p:xfrm>
          <a:off x="3529053" y="6265739"/>
          <a:ext cx="2632364" cy="510449"/>
        </p:xfrm>
        <a:graphic>
          <a:graphicData uri="http://schemas.openxmlformats.org/drawingml/2006/table">
            <a:tbl>
              <a:tblPr firstRow="1" bandRow="1">
                <a:tableStyleId>{5C22544A-7EE6-4342-B048-85BDC9FD1C3A}</a:tableStyleId>
              </a:tblPr>
              <a:tblGrid>
                <a:gridCol w="2632364">
                  <a:extLst>
                    <a:ext uri="{9D8B030D-6E8A-4147-A177-3AD203B41FA5}">
                      <a16:colId xmlns:a16="http://schemas.microsoft.com/office/drawing/2014/main" val="20000"/>
                    </a:ext>
                  </a:extLst>
                </a:gridCol>
              </a:tblGrid>
              <a:tr h="20373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b="1" kern="1200" dirty="0">
                          <a:solidFill>
                            <a:srgbClr val="C00000"/>
                          </a:solidFill>
                          <a:latin typeface="+mn-lt"/>
                          <a:ea typeface="+mn-ea"/>
                          <a:cs typeface="+mn-cs"/>
                        </a:rPr>
                        <a:t>Dependencies</a:t>
                      </a:r>
                    </a:p>
                  </a:txBody>
                  <a:tcPr/>
                </a:tc>
                <a:extLst>
                  <a:ext uri="{0D108BD9-81ED-4DB2-BD59-A6C34878D82A}">
                    <a16:rowId xmlns:a16="http://schemas.microsoft.com/office/drawing/2014/main" val="10000"/>
                  </a:ext>
                </a:extLst>
              </a:tr>
              <a:tr h="236129">
                <a:tc>
                  <a:txBody>
                    <a:bodyPr/>
                    <a:lstStyle/>
                    <a:p>
                      <a:pPr marL="171450" lvl="1" indent="-171450">
                        <a:spcBef>
                          <a:spcPct val="50000"/>
                        </a:spcBef>
                        <a:buFont typeface="Arial" panose="020B0604020202020204" pitchFamily="34" charset="0"/>
                        <a:buChar char="•"/>
                      </a:pPr>
                      <a:r>
                        <a:rPr lang="en-US" sz="900" dirty="0"/>
                        <a:t>Resource availability (IT developer).</a:t>
                      </a:r>
                    </a:p>
                  </a:txBody>
                  <a:tcPr/>
                </a:tc>
                <a:extLst>
                  <a:ext uri="{0D108BD9-81ED-4DB2-BD59-A6C34878D82A}">
                    <a16:rowId xmlns:a16="http://schemas.microsoft.com/office/drawing/2014/main" val="10001"/>
                  </a:ext>
                </a:extLst>
              </a:tr>
            </a:tbl>
          </a:graphicData>
        </a:graphic>
      </p:graphicFrame>
      <p:graphicFrame>
        <p:nvGraphicFramePr>
          <p:cNvPr id="10" name="Table 9">
            <a:extLst>
              <a:ext uri="{FF2B5EF4-FFF2-40B4-BE49-F238E27FC236}">
                <a16:creationId xmlns:a16="http://schemas.microsoft.com/office/drawing/2014/main" id="{7227A244-2988-4DBA-A54D-C53506602A17}"/>
              </a:ext>
            </a:extLst>
          </p:cNvPr>
          <p:cNvGraphicFramePr>
            <a:graphicFrameLocks noGrp="1"/>
          </p:cNvGraphicFramePr>
          <p:nvPr>
            <p:extLst>
              <p:ext uri="{D42A27DB-BD31-4B8C-83A1-F6EECF244321}">
                <p14:modId xmlns:p14="http://schemas.microsoft.com/office/powerpoint/2010/main" val="827660811"/>
              </p:ext>
            </p:extLst>
          </p:nvPr>
        </p:nvGraphicFramePr>
        <p:xfrm>
          <a:off x="3529053" y="5066307"/>
          <a:ext cx="2632364" cy="1158240"/>
        </p:xfrm>
        <a:graphic>
          <a:graphicData uri="http://schemas.openxmlformats.org/drawingml/2006/table">
            <a:tbl>
              <a:tblPr firstRow="1" bandRow="1">
                <a:tableStyleId>{5C22544A-7EE6-4342-B048-85BDC9FD1C3A}</a:tableStyleId>
              </a:tblPr>
              <a:tblGrid>
                <a:gridCol w="346364">
                  <a:extLst>
                    <a:ext uri="{9D8B030D-6E8A-4147-A177-3AD203B41FA5}">
                      <a16:colId xmlns:a16="http://schemas.microsoft.com/office/drawing/2014/main" val="3665797128"/>
                    </a:ext>
                  </a:extLst>
                </a:gridCol>
                <a:gridCol w="1647335">
                  <a:extLst>
                    <a:ext uri="{9D8B030D-6E8A-4147-A177-3AD203B41FA5}">
                      <a16:colId xmlns:a16="http://schemas.microsoft.com/office/drawing/2014/main" val="3094694057"/>
                    </a:ext>
                  </a:extLst>
                </a:gridCol>
                <a:gridCol w="638665">
                  <a:extLst>
                    <a:ext uri="{9D8B030D-6E8A-4147-A177-3AD203B41FA5}">
                      <a16:colId xmlns:a16="http://schemas.microsoft.com/office/drawing/2014/main" val="253386623"/>
                    </a:ext>
                  </a:extLst>
                </a:gridCol>
              </a:tblGrid>
              <a:tr h="139199">
                <a:tc>
                  <a:txBody>
                    <a:bodyPr/>
                    <a:lstStyle/>
                    <a:p>
                      <a:r>
                        <a:rPr lang="en-GB" sz="800" dirty="0"/>
                        <a:t>SN</a:t>
                      </a:r>
                    </a:p>
                  </a:txBody>
                  <a:tcPr marL="83127" marR="83127"/>
                </a:tc>
                <a:tc>
                  <a:txBody>
                    <a:bodyPr/>
                    <a:lstStyle/>
                    <a:p>
                      <a:r>
                        <a:rPr lang="en-GB" sz="800" dirty="0"/>
                        <a:t>Activity Detail</a:t>
                      </a:r>
                    </a:p>
                  </a:txBody>
                  <a:tcPr marL="83127" marR="83127"/>
                </a:tc>
                <a:tc>
                  <a:txBody>
                    <a:bodyPr/>
                    <a:lstStyle/>
                    <a:p>
                      <a:r>
                        <a:rPr lang="en-GB" sz="800" dirty="0"/>
                        <a:t>Cost ($) </a:t>
                      </a:r>
                    </a:p>
                  </a:txBody>
                  <a:tcPr marL="83127" marR="83127"/>
                </a:tc>
                <a:extLst>
                  <a:ext uri="{0D108BD9-81ED-4DB2-BD59-A6C34878D82A}">
                    <a16:rowId xmlns:a16="http://schemas.microsoft.com/office/drawing/2014/main" val="1876840066"/>
                  </a:ext>
                </a:extLst>
              </a:tr>
              <a:tr h="149141">
                <a:tc>
                  <a:txBody>
                    <a:bodyPr/>
                    <a:lstStyle/>
                    <a:p>
                      <a:r>
                        <a:rPr lang="en-GB" sz="900" dirty="0"/>
                        <a:t>1</a:t>
                      </a:r>
                    </a:p>
                  </a:txBody>
                  <a:tcPr marL="83127" marR="83127" anchor="ctr"/>
                </a:tc>
                <a:tc>
                  <a:txBody>
                    <a:bodyPr/>
                    <a:lstStyle/>
                    <a:p>
                      <a:r>
                        <a:rPr lang="en-GB" sz="900" dirty="0"/>
                        <a:t>Consultancy</a:t>
                      </a:r>
                    </a:p>
                  </a:txBody>
                  <a:tcPr marL="83127" marR="83127" anchor="ctr"/>
                </a:tc>
                <a:tc>
                  <a:txBody>
                    <a:bodyPr/>
                    <a:lstStyle/>
                    <a:p>
                      <a:pPr algn="ctr"/>
                      <a:r>
                        <a:rPr lang="en-GB" sz="900" dirty="0"/>
                        <a:t>??</a:t>
                      </a:r>
                    </a:p>
                  </a:txBody>
                  <a:tcPr marL="83127" marR="83127" anchor="ctr"/>
                </a:tc>
                <a:extLst>
                  <a:ext uri="{0D108BD9-81ED-4DB2-BD59-A6C34878D82A}">
                    <a16:rowId xmlns:a16="http://schemas.microsoft.com/office/drawing/2014/main" val="768169265"/>
                  </a:ext>
                </a:extLst>
              </a:tr>
              <a:tr h="149141">
                <a:tc>
                  <a:txBody>
                    <a:bodyPr/>
                    <a:lstStyle/>
                    <a:p>
                      <a:r>
                        <a:rPr lang="en-GB" sz="900" dirty="0"/>
                        <a:t>2</a:t>
                      </a:r>
                    </a:p>
                  </a:txBody>
                  <a:tcPr marL="83127" marR="83127" anchor="ctr"/>
                </a:tc>
                <a:tc>
                  <a:txBody>
                    <a:bodyPr/>
                    <a:lstStyle/>
                    <a:p>
                      <a:r>
                        <a:rPr lang="en-GB" sz="900" dirty="0"/>
                        <a:t>Training </a:t>
                      </a:r>
                    </a:p>
                  </a:txBody>
                  <a:tcPr marL="83127" marR="83127" anchor="ctr"/>
                </a:tc>
                <a:tc>
                  <a:txBody>
                    <a:bodyPr/>
                    <a:lstStyle/>
                    <a:p>
                      <a:pPr algn="ctr"/>
                      <a:r>
                        <a:rPr lang="en-GB" sz="900" dirty="0"/>
                        <a:t>??</a:t>
                      </a:r>
                    </a:p>
                  </a:txBody>
                  <a:tcPr marL="83127" marR="83127" anchor="ctr"/>
                </a:tc>
                <a:extLst>
                  <a:ext uri="{0D108BD9-81ED-4DB2-BD59-A6C34878D82A}">
                    <a16:rowId xmlns:a16="http://schemas.microsoft.com/office/drawing/2014/main" val="2858405653"/>
                  </a:ext>
                </a:extLst>
              </a:tr>
              <a:tr h="159084">
                <a:tc>
                  <a:txBody>
                    <a:bodyPr/>
                    <a:lstStyle/>
                    <a:p>
                      <a:r>
                        <a:rPr lang="en-GB" sz="900" dirty="0"/>
                        <a:t>3</a:t>
                      </a:r>
                    </a:p>
                  </a:txBody>
                  <a:tcPr marL="83127" marR="83127" anchor="ctr"/>
                </a:tc>
                <a:tc>
                  <a:txBody>
                    <a:bodyPr/>
                    <a:lstStyle/>
                    <a:p>
                      <a:pPr algn="l"/>
                      <a:r>
                        <a:rPr lang="en-GB" sz="900" kern="1200" dirty="0">
                          <a:solidFill>
                            <a:schemeClr val="dk1"/>
                          </a:solidFill>
                          <a:latin typeface="+mn-lt"/>
                          <a:ea typeface="+mn-ea"/>
                          <a:cs typeface="+mn-cs"/>
                        </a:rPr>
                        <a:t>Equipment/Hardware</a:t>
                      </a:r>
                    </a:p>
                  </a:txBody>
                  <a:tcPr marL="83127" marR="83127" anchor="ctr"/>
                </a:tc>
                <a:tc>
                  <a:txBody>
                    <a:bodyPr/>
                    <a:lstStyle/>
                    <a:p>
                      <a:pPr algn="ctr"/>
                      <a:r>
                        <a:rPr lang="en-GB" sz="1000" b="0" dirty="0"/>
                        <a:t>??</a:t>
                      </a:r>
                    </a:p>
                  </a:txBody>
                  <a:tcPr marL="83127" marR="83127" anchor="ctr"/>
                </a:tc>
                <a:extLst>
                  <a:ext uri="{0D108BD9-81ED-4DB2-BD59-A6C34878D82A}">
                    <a16:rowId xmlns:a16="http://schemas.microsoft.com/office/drawing/2014/main" val="2975847882"/>
                  </a:ext>
                </a:extLst>
              </a:tr>
              <a:tr h="159084">
                <a:tc>
                  <a:txBody>
                    <a:bodyPr/>
                    <a:lstStyle/>
                    <a:p>
                      <a:endParaRPr lang="en-GB" sz="900" dirty="0"/>
                    </a:p>
                  </a:txBody>
                  <a:tcPr marL="83127" marR="83127" anchor="ctr"/>
                </a:tc>
                <a:tc>
                  <a:txBody>
                    <a:bodyPr/>
                    <a:lstStyle/>
                    <a:p>
                      <a:pPr algn="ctr"/>
                      <a:r>
                        <a:rPr lang="en-GB" sz="1000" b="1" dirty="0"/>
                        <a:t>TOTAL</a:t>
                      </a:r>
                    </a:p>
                  </a:txBody>
                  <a:tcPr marL="83127" marR="83127" anchor="ctr"/>
                </a:tc>
                <a:tc>
                  <a:txBody>
                    <a:bodyPr/>
                    <a:lstStyle/>
                    <a:p>
                      <a:pPr algn="ctr"/>
                      <a:r>
                        <a:rPr lang="en-GB" sz="1000" b="1" dirty="0"/>
                        <a:t>??</a:t>
                      </a:r>
                    </a:p>
                  </a:txBody>
                  <a:tcPr marL="83127" marR="83127" anchor="ctr"/>
                </a:tc>
                <a:extLst>
                  <a:ext uri="{0D108BD9-81ED-4DB2-BD59-A6C34878D82A}">
                    <a16:rowId xmlns:a16="http://schemas.microsoft.com/office/drawing/2014/main" val="2500447913"/>
                  </a:ext>
                </a:extLst>
              </a:tr>
            </a:tbl>
          </a:graphicData>
        </a:graphic>
      </p:graphicFrame>
      <mc:AlternateContent xmlns:mc="http://schemas.openxmlformats.org/markup-compatibility/2006" xmlns:pslz="http://schemas.microsoft.com/office/powerpoint/2016/slidezoom">
        <mc:Choice Requires="pslz">
          <p:graphicFrame>
            <p:nvGraphicFramePr>
              <p:cNvPr id="13" name="Slide Zoom 12">
                <a:extLst>
                  <a:ext uri="{FF2B5EF4-FFF2-40B4-BE49-F238E27FC236}">
                    <a16:creationId xmlns:a16="http://schemas.microsoft.com/office/drawing/2014/main" id="{FEA65125-9201-40BB-BC5F-EA20EACF266A}"/>
                  </a:ext>
                </a:extLst>
              </p:cNvPr>
              <p:cNvGraphicFramePr>
                <a:graphicFrameLocks noChangeAspect="1"/>
              </p:cNvGraphicFramePr>
              <p:nvPr>
                <p:extLst>
                  <p:ext uri="{D42A27DB-BD31-4B8C-83A1-F6EECF244321}">
                    <p14:modId xmlns:p14="http://schemas.microsoft.com/office/powerpoint/2010/main" val="3390298075"/>
                  </p:ext>
                </p:extLst>
              </p:nvPr>
            </p:nvGraphicFramePr>
            <p:xfrm>
              <a:off x="2819400" y="2885080"/>
              <a:ext cx="366423" cy="274817"/>
            </p:xfrm>
            <a:graphic>
              <a:graphicData uri="http://schemas.microsoft.com/office/powerpoint/2016/slidezoom">
                <pslz:sldZm>
                  <pslz:sldZmObj sldId="318" cId="594219629">
                    <pslz:zmPr id="{A0355B96-2437-4903-A511-D19353F6EE4C}" returnToParent="0" transitionDur="1000">
                      <p166:blipFill xmlns:p166="http://schemas.microsoft.com/office/powerpoint/2016/6/main">
                        <a:blip r:embed="rId2"/>
                        <a:stretch>
                          <a:fillRect/>
                        </a:stretch>
                      </p166:blipFill>
                      <p166:spPr xmlns:p166="http://schemas.microsoft.com/office/powerpoint/2016/6/main">
                        <a:xfrm>
                          <a:off x="0" y="0"/>
                          <a:ext cx="366423" cy="274817"/>
                        </a:xfrm>
                        <a:prstGeom prst="rect">
                          <a:avLst/>
                        </a:prstGeom>
                        <a:ln w="3175">
                          <a:solidFill>
                            <a:prstClr val="ltGray"/>
                          </a:solidFill>
                        </a:ln>
                      </p166:spPr>
                    </pslz:zmPr>
                  </pslz:sldZmObj>
                </pslz:sldZm>
              </a:graphicData>
            </a:graphic>
          </p:graphicFrame>
        </mc:Choice>
        <mc:Fallback xmlns="">
          <p:pic>
            <p:nvPicPr>
              <p:cNvPr id="13" name="Slide Zoom 12">
                <a:hlinkClick r:id="rId3" action="ppaction://hlinksldjump"/>
                <a:extLst>
                  <a:ext uri="{FF2B5EF4-FFF2-40B4-BE49-F238E27FC236}">
                    <a16:creationId xmlns:a16="http://schemas.microsoft.com/office/drawing/2014/main" id="{FEA65125-9201-40BB-BC5F-EA20EACF266A}"/>
                  </a:ext>
                </a:extLst>
              </p:cNvPr>
              <p:cNvPicPr>
                <a:picLocks noGrp="1" noRot="1" noChangeAspect="1" noMove="1" noResize="1" noEditPoints="1" noAdjustHandles="1" noChangeArrowheads="1" noChangeShapeType="1"/>
              </p:cNvPicPr>
              <p:nvPr/>
            </p:nvPicPr>
            <p:blipFill>
              <a:blip r:embed="rId4"/>
              <a:stretch>
                <a:fillRect/>
              </a:stretch>
            </p:blipFill>
            <p:spPr>
              <a:xfrm>
                <a:off x="2819400" y="2885080"/>
                <a:ext cx="366423" cy="274817"/>
              </a:xfrm>
              <a:prstGeom prst="rect">
                <a:avLst/>
              </a:prstGeom>
              <a:ln w="3175">
                <a:solidFill>
                  <a:prstClr val="ltGray"/>
                </a:solidFill>
              </a:ln>
            </p:spPr>
          </p:pic>
        </mc:Fallback>
      </mc:AlternateContent>
    </p:spTree>
    <p:extLst>
      <p:ext uri="{BB962C8B-B14F-4D97-AF65-F5344CB8AC3E}">
        <p14:creationId xmlns:p14="http://schemas.microsoft.com/office/powerpoint/2010/main" val="503172265"/>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280D0B0-50A9-4228-A7F9-CAB71BE5C6E4}"/>
              </a:ext>
            </a:extLst>
          </p:cNvPr>
          <p:cNvSpPr>
            <a:spLocks noGrp="1"/>
          </p:cNvSpPr>
          <p:nvPr>
            <p:ph type="sldNum" sz="quarter" idx="4"/>
          </p:nvPr>
        </p:nvSpPr>
        <p:spPr/>
        <p:txBody>
          <a:bodyPr/>
          <a:lstStyle/>
          <a:p>
            <a:fld id="{D32BAE6A-B452-4007-8177-56DD051636F9}" type="slidenum">
              <a:rPr lang="en-GB" noProof="1" smtClean="0"/>
              <a:pPr/>
              <a:t>2</a:t>
            </a:fld>
            <a:endParaRPr lang="en-GB" noProof="1"/>
          </a:p>
        </p:txBody>
      </p:sp>
      <p:pic>
        <p:nvPicPr>
          <p:cNvPr id="5" name="Picture 4">
            <a:extLst>
              <a:ext uri="{FF2B5EF4-FFF2-40B4-BE49-F238E27FC236}">
                <a16:creationId xmlns:a16="http://schemas.microsoft.com/office/drawing/2014/main" id="{1B95A945-6EA5-4702-822F-F1832B3A2E2C}"/>
              </a:ext>
            </a:extLst>
          </p:cNvPr>
          <p:cNvPicPr>
            <a:picLocks noChangeAspect="1"/>
          </p:cNvPicPr>
          <p:nvPr/>
        </p:nvPicPr>
        <p:blipFill>
          <a:blip r:embed="rId2"/>
          <a:stretch>
            <a:fillRect/>
          </a:stretch>
        </p:blipFill>
        <p:spPr>
          <a:xfrm>
            <a:off x="76200" y="571762"/>
            <a:ext cx="8991600" cy="5714475"/>
          </a:xfrm>
          <a:prstGeom prst="rect">
            <a:avLst/>
          </a:prstGeom>
        </p:spPr>
      </p:pic>
      <p:sp>
        <p:nvSpPr>
          <p:cNvPr id="3" name="TextBox 2">
            <a:extLst>
              <a:ext uri="{FF2B5EF4-FFF2-40B4-BE49-F238E27FC236}">
                <a16:creationId xmlns:a16="http://schemas.microsoft.com/office/drawing/2014/main" id="{ABD25EA3-AE3F-49DE-81EB-3EF1A08EC9B2}"/>
              </a:ext>
            </a:extLst>
          </p:cNvPr>
          <p:cNvSpPr txBox="1"/>
          <p:nvPr/>
        </p:nvSpPr>
        <p:spPr bwMode="auto">
          <a:xfrm>
            <a:off x="2438400" y="6393377"/>
            <a:ext cx="5638800" cy="407227"/>
          </a:xfrm>
          <a:prstGeom prst="rect">
            <a:avLst/>
          </a:prstGeom>
          <a:noFill/>
          <a:ln w="9525" algn="ctr">
            <a:noFill/>
            <a:miter lim="800000"/>
            <a:headEnd/>
            <a:tailEnd/>
          </a:ln>
        </p:spPr>
        <p:txBody>
          <a:bodyPr vert="horz" wrap="square" lIns="0" tIns="0" rIns="0" bIns="0" numCol="1" rtlCol="0" anchor="t" anchorCtr="0" compatLnSpc="1">
            <a:prstTxWarp prst="textNoShape">
              <a:avLst/>
            </a:prstTxWarp>
            <a:spAutoFit/>
          </a:bodyPr>
          <a:lstStyle/>
          <a:p>
            <a:pPr defTabSz="357708">
              <a:lnSpc>
                <a:spcPct val="140000"/>
              </a:lnSpc>
              <a:buClr>
                <a:schemeClr val="accent2"/>
              </a:buClr>
              <a:buSzPct val="85000"/>
            </a:pPr>
            <a:r>
              <a:rPr lang="en-US" sz="1000" dirty="0"/>
              <a:t>Savings assuming all risk addressed within tariff (e.g. Uber) = ~N14k per day</a:t>
            </a:r>
          </a:p>
          <a:p>
            <a:pPr defTabSz="357708">
              <a:lnSpc>
                <a:spcPct val="140000"/>
              </a:lnSpc>
              <a:buClr>
                <a:schemeClr val="accent2"/>
              </a:buClr>
              <a:buSzPct val="85000"/>
            </a:pPr>
            <a:r>
              <a:rPr lang="en-US" sz="1000" dirty="0"/>
              <a:t>This amounts to N3.6mln in 1 year (F$12k) and will increase with increased scope and utilization.</a:t>
            </a:r>
          </a:p>
        </p:txBody>
      </p:sp>
    </p:spTree>
    <p:extLst>
      <p:ext uri="{BB962C8B-B14F-4D97-AF65-F5344CB8AC3E}">
        <p14:creationId xmlns:p14="http://schemas.microsoft.com/office/powerpoint/2010/main" val="594219629"/>
      </p:ext>
    </p:extLst>
  </p:cSld>
  <p:clrMapOvr>
    <a:masterClrMapping/>
  </p:clrMapOvr>
  <p:transition/>
</p:sld>
</file>

<file path=ppt/theme/theme1.xml><?xml version="1.0" encoding="utf-8"?>
<a:theme xmlns:a="http://schemas.openxmlformats.org/drawingml/2006/main" name="Shell layouts with footer">
  <a:themeElements>
    <a:clrScheme name="Shell Colour Palette">
      <a:dk1>
        <a:srgbClr val="404040"/>
      </a:dk1>
      <a:lt1>
        <a:srgbClr val="FFFFFF"/>
      </a:lt1>
      <a:dk2>
        <a:srgbClr val="A6A6A6"/>
      </a:dk2>
      <a:lt2>
        <a:srgbClr val="D9D9D9"/>
      </a:lt2>
      <a:accent1>
        <a:srgbClr val="FBCE07"/>
      </a:accent1>
      <a:accent2>
        <a:srgbClr val="DD1D21"/>
      </a:accent2>
      <a:accent3>
        <a:srgbClr val="003C88"/>
      </a:accent3>
      <a:accent4>
        <a:srgbClr val="641964"/>
      </a:accent4>
      <a:accent5>
        <a:srgbClr val="008443"/>
      </a:accent5>
      <a:accent6>
        <a:srgbClr val="EB8705"/>
      </a:accent6>
      <a:hlink>
        <a:srgbClr val="000000"/>
      </a:hlink>
      <a:folHlink>
        <a:srgbClr val="000000"/>
      </a:folHlink>
    </a:clrScheme>
    <a:fontScheme name="Shell Font Theme">
      <a:majorFont>
        <a:latin typeface="ShellBold"/>
        <a:ea typeface=""/>
        <a:cs typeface=""/>
      </a:majorFont>
      <a:minorFont>
        <a:latin typeface="ShellMedium"/>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bwMode="auto">
        <a:noFill/>
        <a:ln w="9525" algn="ctr">
          <a:noFill/>
          <a:miter lim="800000"/>
          <a:headEnd/>
          <a:tailEnd/>
        </a:ln>
      </a:spPr>
      <a:bodyPr vert="horz" wrap="square" lIns="0" tIns="0" rIns="0" bIns="0" numCol="1" rtlCol="0" anchor="t" anchorCtr="0" compatLnSpc="1">
        <a:prstTxWarp prst="textNoShape">
          <a:avLst/>
        </a:prstTxWarp>
        <a:spAutoFit/>
      </a:bodyPr>
      <a:lstStyle>
        <a:defPPr marL="201613" indent="-201613" defTabSz="357708">
          <a:lnSpc>
            <a:spcPct val="140000"/>
          </a:lnSpc>
          <a:buClr>
            <a:schemeClr val="accent2"/>
          </a:buClr>
          <a:buSzPct val="85000"/>
          <a:buFont typeface="Wingdings" panose="05000000000000000000" pitchFamily="2" charset="2"/>
          <a:buChar char=""/>
          <a:defRPr sz="1600" dirty="0" err="1" smtClean="0"/>
        </a:defPPr>
      </a:lstStyle>
    </a:txDef>
  </a:objectDefaults>
  <a:extraClrSchemeLst/>
  <a:custClrLst>
    <a:custClr name="Shell-yellow">
      <a:srgbClr val="FBCE07"/>
    </a:custClr>
    <a:custClr name="Shell-yellow-60%">
      <a:srgbClr val="FDE26A"/>
    </a:custClr>
    <a:custClr name="Shell-yellow-40%">
      <a:srgbClr val="FDEB9C"/>
    </a:custClr>
    <a:custClr name="Shell-yellow-20%">
      <a:srgbClr val="FEF5CD"/>
    </a:custClr>
    <a:custClr name="Shell-yellow-20%">
      <a:srgbClr val="FEF5CD"/>
    </a:custClr>
    <a:custClr name="Shell-red">
      <a:srgbClr val="DD1D21"/>
    </a:custClr>
    <a:custClr name="Shell-red-60%">
      <a:srgbClr val="EB777A"/>
    </a:custClr>
    <a:custClr name="Shell-red-40%">
      <a:srgbClr val="F1A5A6"/>
    </a:custClr>
    <a:custClr name="Shell-red-20%">
      <a:srgbClr val="F8D2D3"/>
    </a:custClr>
    <a:custClr name="Shell-white">
      <a:srgbClr val="FFFFFF"/>
    </a:custClr>
    <a:custClr name="Shell-black">
      <a:srgbClr val="000000"/>
    </a:custClr>
    <a:custClr name="Shell-very dark grey">
      <a:srgbClr val="404040"/>
    </a:custClr>
    <a:custClr name="Shell-dark grey">
      <a:srgbClr val="595959"/>
    </a:custClr>
    <a:custClr name="Shell-mid grey">
      <a:srgbClr val="7F7F7F"/>
    </a:custClr>
    <a:custClr name="Shell-light grey">
      <a:srgbClr val="A6A6A6"/>
    </a:custClr>
    <a:custClr name="Shell-pale grey">
      <a:srgbClr val="D9D9D9"/>
    </a:custClr>
    <a:custClr name="Shell-very pale grey">
      <a:srgbClr val="F7F7F7"/>
    </a:custClr>
    <a:custClr name="Shell-dark blue">
      <a:srgbClr val="003C88"/>
    </a:custClr>
    <a:custClr name="Shell-dark blue-60%">
      <a:srgbClr val="668AB8"/>
    </a:custClr>
    <a:custClr name="Shell-dark blue-40%">
      <a:srgbClr val="99B1CF"/>
    </a:custClr>
    <a:custClr name="Shell-dark blue-20%">
      <a:srgbClr val="CCD8E7"/>
    </a:custClr>
    <a:custClr name="Shell-mid blue">
      <a:srgbClr val="009EB4"/>
    </a:custClr>
    <a:custClr name="Shell-mid blue-60%">
      <a:srgbClr val="66C5D2"/>
    </a:custClr>
    <a:custClr name="Shell-mid blue-40%">
      <a:srgbClr val="99D8E1"/>
    </a:custClr>
    <a:custClr name="Shell-mid blue-20%">
      <a:srgbClr val="CCECF0"/>
    </a:custClr>
    <a:custClr name="Shell-light blue">
      <a:srgbClr val="89CFDC"/>
    </a:custClr>
    <a:custClr name="Shell-light blue-60%">
      <a:srgbClr val="B8E2EA"/>
    </a:custClr>
    <a:custClr name="Shell-light blue-40%">
      <a:srgbClr val="D0ECF1"/>
    </a:custClr>
    <a:custClr name="Shell-light blue-20%">
      <a:srgbClr val="E7F5F8"/>
    </a:custClr>
    <a:custClr name="Shell-light green">
      <a:srgbClr val="BED50F"/>
    </a:custClr>
    <a:custClr name="Shell-light green-60%">
      <a:srgbClr val="D8E66F"/>
    </a:custClr>
    <a:custClr name="Shell-light green-40%">
      <a:srgbClr val="E5EE9F"/>
    </a:custClr>
    <a:custClr name="Shell-light green-20%">
      <a:srgbClr val="F2F7CF"/>
    </a:custClr>
    <a:custClr name="Shell-dark green">
      <a:srgbClr val="008443"/>
    </a:custClr>
    <a:custClr name="Shell-dark green-60%">
      <a:srgbClr val="66B58E"/>
    </a:custClr>
    <a:custClr name="Shell-dark green-40%">
      <a:srgbClr val="99CEB4"/>
    </a:custClr>
    <a:custClr name="Shell-dark green-20%">
      <a:srgbClr val="CCE6D9"/>
    </a:custClr>
    <a:custClr name="Shell-purple">
      <a:srgbClr val="641964"/>
    </a:custClr>
    <a:custClr name="Shell-purple-60%">
      <a:srgbClr val="A275A2"/>
    </a:custClr>
    <a:custClr name="Shell-purple-40%">
      <a:srgbClr val="C1A3C1"/>
    </a:custClr>
    <a:custClr name="Shell-purple-20%">
      <a:srgbClr val="E0D1E0"/>
    </a:custClr>
    <a:custClr name="Shell-lilac">
      <a:srgbClr val="BA95BE"/>
    </a:custClr>
    <a:custClr name="Shell-lilac-60%">
      <a:srgbClr val="D6BFD8"/>
    </a:custClr>
    <a:custClr name="Shell-lilac-40%">
      <a:srgbClr val="E3D5E5"/>
    </a:custClr>
    <a:custClr name="Shell-orange">
      <a:srgbClr val="EB8705"/>
    </a:custClr>
    <a:custClr name="Shell-orange-60%">
      <a:srgbClr val="F3B769"/>
    </a:custClr>
    <a:custClr name="Shell-orange-40%">
      <a:srgbClr val="F7CF9B"/>
    </a:custClr>
    <a:custClr name="Shell-brown">
      <a:srgbClr val="743410"/>
    </a:custClr>
    <a:custClr name="Shell-brown-60%">
      <a:srgbClr val="AC8570"/>
    </a:custClr>
    <a:custClr name="Shell-brown-40%">
      <a:srgbClr val="C7AE9F"/>
    </a:custClr>
    <a:custClr name="Shell-sand">
      <a:srgbClr val="FFEAC2"/>
    </a:custClr>
  </a:custClrLst>
  <a:extLst>
    <a:ext uri="{05A4C25C-085E-4340-85A3-A5531E510DB2}">
      <thm15:themeFamily xmlns:thm15="http://schemas.microsoft.com/office/thememl/2012/main" name="Presentation7" id="{7F30B891-27C1-4EE2-AB2C-C8D9384A5DA3}" vid="{29F48857-9DD8-47E6-B84F-18B66BBCE76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hell_x0020_SharePoint_x0020_SAEF_x0020_SiteCollectionName xmlns="http://schemas.microsoft.com/sharepoint/v3">Enterprise Services Project Services and Common Execution</Shell_x0020_SharePoint_x0020_SAEF_x0020_SiteCollectionName>
    <Shell_x0020_SharePoint_x0020_SAEF_x0020_Owner xmlns="http://schemas.microsoft.com/sharepoint/v3">Project Services</Shell_x0020_SharePoint_x0020_SAEF_x0020_Owner>
    <Shell_x0020_SharePoint_x0020_SAEF_x0020_GlobalFunctionTaxHTField0 xmlns="http://schemas.microsoft.com/sharepoint/v3">
      <Terms xmlns="http://schemas.microsoft.com/office/infopath/2007/PartnerControls">
        <TermInfo xmlns="http://schemas.microsoft.com/office/infopath/2007/PartnerControls">
          <TermName xmlns="http://schemas.microsoft.com/office/infopath/2007/PartnerControls">Information Technology</TermName>
          <TermId xmlns="http://schemas.microsoft.com/office/infopath/2007/PartnerControls">d388b442-0f35-4ef7-bb6d-ea4386749e1a</TermId>
        </TermInfo>
      </Terms>
    </Shell_x0020_SharePoint_x0020_SAEF_x0020_GlobalFunctionTaxHTField0>
    <_dlc_ExpireDateSaved xmlns="http://schemas.microsoft.com/sharepoint/v3" xsi:nil="true"/>
    <Shell_x0020_SharePoint_x0020_SAEF_x0020_SiteOwner xmlns="http://schemas.microsoft.com/sharepoint/v3">europe\d.greenstreet</Shell_x0020_SharePoint_x0020_SAEF_x0020_SiteOwner>
    <Shell_x0020_SharePoint_x0020_SAEF_x0020_AssetIdentifier xmlns="http://schemas.microsoft.com/sharepoint/v3" xsi:nil="true"/>
    <Shell_x0020_SharePoint_x0020_SAEF_x0020_LanguageTaxHTField0 xmlns="http://schemas.microsoft.com/sharepoint/v3">
      <Terms xmlns="http://schemas.microsoft.com/office/infopath/2007/PartnerControls">
        <TermInfo xmlns="http://schemas.microsoft.com/office/infopath/2007/PartnerControls">
          <TermName xmlns="http://schemas.microsoft.com/office/infopath/2007/PartnerControls">English</TermName>
          <TermId xmlns="http://schemas.microsoft.com/office/infopath/2007/PartnerControls">bd3ad5ee-f0c3-40aa-8cc8-36ef09940af3</TermId>
        </TermInfo>
      </Terms>
    </Shell_x0020_SharePoint_x0020_SAEF_x0020_LanguageTaxHTField0>
    <_dlc_ExpireDate xmlns="http://schemas.microsoft.com/sharepoint/v3" xsi:nil="true"/>
    <Shell_x0020_SharePoint_x0020_SAEF_x0020_SecurityClassificationTaxHTField0 xmlns="http://schemas.microsoft.com/sharepoint/v3">
      <Terms xmlns="http://schemas.microsoft.com/office/infopath/2007/PartnerControls">
        <TermInfo xmlns="http://schemas.microsoft.com/office/infopath/2007/PartnerControls">
          <TermName xmlns="http://schemas.microsoft.com/office/infopath/2007/PartnerControls">Restricted</TermName>
          <TermId xmlns="http://schemas.microsoft.com/office/infopath/2007/PartnerControls">21aa7f98-4035-4019-a764-107acb7269af</TermId>
        </TermInfo>
      </Terms>
    </Shell_x0020_SharePoint_x0020_SAEF_x0020_SecurityClassificationTaxHTField0>
    <Shell_x0020_SharePoint_x0020_SAEF_x0020_CountryOfJurisdictionTaxHTField0 xmlns="http://schemas.microsoft.com/sharepoint/v3">
      <Terms xmlns="http://schemas.microsoft.com/office/infopath/2007/PartnerControls">
        <TermInfo xmlns="http://schemas.microsoft.com/office/infopath/2007/PartnerControls">
          <TermName xmlns="http://schemas.microsoft.com/office/infopath/2007/PartnerControls">UNITED KINGDOM</TermName>
          <TermId xmlns="http://schemas.microsoft.com/office/infopath/2007/PartnerControls">a641b02c-ea62-4b2d-a926-5e7208151dda</TermId>
        </TermInfo>
      </Terms>
    </Shell_x0020_SharePoint_x0020_SAEF_x0020_CountryOfJurisdictionTaxHTField0>
    <Shell_x0020_SharePoint_x0020_SAEF_x0020_BusinessUnitRegionTaxHTField0 xmlns="http://schemas.microsoft.com/sharepoint/v3">
      <Terms xmlns="http://schemas.microsoft.com/office/infopath/2007/PartnerControls">
        <TermInfo xmlns="http://schemas.microsoft.com/office/infopath/2007/PartnerControls">
          <TermName xmlns="http://schemas.microsoft.com/office/infopath/2007/PartnerControls">Global Functions</TermName>
          <TermId xmlns="http://schemas.microsoft.com/office/infopath/2007/PartnerControls">97a538f4-23ff-40fe-9c6e-c1dbb6867298</TermId>
        </TermInfo>
      </Terms>
    </Shell_x0020_SharePoint_x0020_SAEF_x0020_BusinessUnitRegionTaxHTField0>
    <Shell_x0020_SharePoint_x0020_SAEF_x0020_KeepFileLocal xmlns="http://schemas.microsoft.com/sharepoint/v3">false</Shell_x0020_SharePoint_x0020_SAEF_x0020_KeepFileLocal>
    <Shell_x0020_SharePoint_x0020_SAEF_x0020_BusinessTaxHTField0 xmlns="http://schemas.microsoft.com/sharepoint/v3">
      <Terms xmlns="http://schemas.microsoft.com/office/infopath/2007/PartnerControls">
        <TermInfo xmlns="http://schemas.microsoft.com/office/infopath/2007/PartnerControls">
          <TermName xmlns="http://schemas.microsoft.com/office/infopath/2007/PartnerControls">Global Functions</TermName>
          <TermId xmlns="http://schemas.microsoft.com/office/infopath/2007/PartnerControls">97a538f4-23ff-40fe-9c6e-c1dbb6867298</TermId>
        </TermInfo>
      </Terms>
    </Shell_x0020_SharePoint_x0020_SAEF_x0020_BusinessTaxHTField0>
    <Shell_x0020_SharePoint_x0020_SAEF_x0020_Collection xmlns="http://schemas.microsoft.com/sharepoint/v3">false</Shell_x0020_SharePoint_x0020_SAEF_x0020_Collection>
    <Shell_x0020_SharePoint_x0020_SAEF_x0020_BusinessProcessTaxHTField0 xmlns="http://schemas.microsoft.com/sharepoint/v3">
      <Terms xmlns="http://schemas.microsoft.com/office/infopath/2007/PartnerControls">
        <TermInfo xmlns="http://schemas.microsoft.com/office/infopath/2007/PartnerControls">
          <TermName xmlns="http://schemas.microsoft.com/office/infopath/2007/PartnerControls">All - Non Business Process, Managed Collection, WorkGroup Fileplan and Other</TermName>
          <TermId xmlns="http://schemas.microsoft.com/office/infopath/2007/PartnerControls">11fe3673-f831-4081-aef0-d53cc062a3b9</TermId>
        </TermInfo>
      </Terms>
    </Shell_x0020_SharePoint_x0020_SAEF_x0020_BusinessProcessTaxHTField0>
    <Shell_x0020_SharePoint_x0020_SAEF_x0020_WorkgroupIDTaxHTField0 xmlns="http://schemas.microsoft.com/sharepoint/v3">
      <Terms xmlns="http://schemas.microsoft.com/office/infopath/2007/PartnerControls">
        <TermInfo xmlns="http://schemas.microsoft.com/office/infopath/2007/PartnerControls">
          <TermName xmlns="http://schemas.microsoft.com/office/infopath/2007/PartnerControls">Not Applicable</TermName>
          <TermId xmlns="http://schemas.microsoft.com/office/infopath/2007/PartnerControls">7efdb303-c932-401b-96dd-5d8c8895f6d1</TermId>
        </TermInfo>
      </Terms>
    </Shell_x0020_SharePoint_x0020_SAEF_x0020_WorkgroupIDTaxHTField0>
    <Shell_x0020_SharePoint_x0020_SAEF_x0020_ExportControlClassificationTaxHTField0 xmlns="http://schemas.microsoft.com/sharepoint/v3">
      <Terms xmlns="http://schemas.microsoft.com/office/infopath/2007/PartnerControls">
        <TermInfo xmlns="http://schemas.microsoft.com/office/infopath/2007/PartnerControls">
          <TermName xmlns="http://schemas.microsoft.com/office/infopath/2007/PartnerControls">Non-US content - Non Controlled</TermName>
          <TermId xmlns="http://schemas.microsoft.com/office/infopath/2007/PartnerControls">2ac8835e-0587-4096-a6e2-1f68da1e6cb3</TermId>
        </TermInfo>
      </Terms>
    </Shell_x0020_SharePoint_x0020_SAEF_x0020_ExportControlClassificationTaxHTField0>
    <Shell_x0020_SharePoint_x0020_SAEF_x0020_LegalEntityTaxHTField0 xmlns="http://schemas.microsoft.com/sharepoint/v3">
      <Terms xmlns="http://schemas.microsoft.com/office/infopath/2007/PartnerControls">
        <TermInfo xmlns="http://schemas.microsoft.com/office/infopath/2007/PartnerControls">
          <TermName xmlns="http://schemas.microsoft.com/office/infopath/2007/PartnerControls">Shell Information Technology International Ltd</TermName>
          <TermId xmlns="http://schemas.microsoft.com/office/infopath/2007/PartnerControls">9070e151-d8ef-4923-bc94-5286c98d23c1</TermId>
        </TermInfo>
      </Terms>
    </Shell_x0020_SharePoint_x0020_SAEF_x0020_LegalEntityTaxHTField0>
    <Shell_x0020_SharePoint_x0020_SAEF_x0020_RecordStatus xmlns="http://schemas.microsoft.com/sharepoint/v3" xsi:nil="true"/>
    <Shell_x0020_SharePoint_x0020_SAEF_x0020_FilePlanRecordType xmlns="http://schemas.microsoft.com/sharepoint/v3" xsi:nil="true"/>
    <Shell_x0020_SharePoint_x0020_SAEF_x0020_DocumentStatusTaxHTField0 xmlns="http://schemas.microsoft.com/sharepoint/v3">
      <Terms xmlns="http://schemas.microsoft.com/office/infopath/2007/PartnerControls">
        <TermInfo xmlns="http://schemas.microsoft.com/office/infopath/2007/PartnerControls">
          <TermName xmlns="http://schemas.microsoft.com/office/infopath/2007/PartnerControls">Draft</TermName>
          <TermId xmlns="http://schemas.microsoft.com/office/infopath/2007/PartnerControls">1c86f377-7d91-4c95-bd5b-c18c83fe0aa5</TermId>
        </TermInfo>
      </Terms>
    </Shell_x0020_SharePoint_x0020_SAEF_x0020_DocumentStatusTaxHTField0>
    <Shell_x0020_SharePoint_x0020_SAEF_x0020_TRIMRecordNumber xmlns="http://schemas.microsoft.com/sharepoint/v3" xsi:nil="true"/>
    <Shell_x0020_SharePoint_x0020_SAEF_x0020_IsRecord xmlns="http://schemas.microsoft.com/sharepoint/v3" xsi:nil="true"/>
    <Shell_x0020_SharePoint_x0020_SAEF_x0020_Declarer xmlns="http://schemas.microsoft.com/sharepoint/v3" xsi:nil="true"/>
    <IconOverlay xmlns="http://schemas.microsoft.com/sharepoint/v4" xsi:nil="true"/>
    <_dlc_DocId xmlns="b79248b8-f07b-4a80-9e17-b443508051f2">AAAAA4901-803440801-35</_dlc_DocId>
    <TaxCatchAll xmlns="b79248b8-f07b-4a80-9e17-b443508051f2">
      <Value>25</Value>
      <Value>24</Value>
      <Value>22</Value>
      <Value>20</Value>
      <Value>14</Value>
      <Value>13</Value>
      <Value>12</Value>
      <Value>11</Value>
      <Value>10</Value>
      <Value>8</Value>
      <Value>6</Value>
      <Value>5</Value>
      <Value>4</Value>
      <Value>2</Value>
      <Value>1</Value>
    </TaxCatchAll>
    <_dlc_DocIdUrl xmlns="b79248b8-f07b-4a80-9e17-b443508051f2">
      <Url>https://eu001-sp.shell.com/sites/AAAAA4901/FIT_PDF/_layouts/15/DocIdRedir.aspx?ID=AAAAA4901-803440801-35</Url>
      <Description>AAAAA4901-803440801-35</Description>
    </_dlc_DocIdUrl>
    <l6cbad2a5ebe41a2a8c4b6f9a5862160 xmlns="b79248b8-f07b-4a80-9e17-b443508051f2">
      <Terms xmlns="http://schemas.microsoft.com/office/infopath/2007/PartnerControls">
        <TermInfo xmlns="http://schemas.microsoft.com/office/infopath/2007/PartnerControls">
          <TermName xmlns="http://schemas.microsoft.com/office/infopath/2007/PartnerControls">Project Delivery</TermName>
          <TermId xmlns="http://schemas.microsoft.com/office/infopath/2007/PartnerControls">c9de3b69-09e7-403f-a718-1a1fcc1dfc16</TermId>
        </TermInfo>
      </Terms>
    </l6cbad2a5ebe41a2a8c4b6f9a5862160>
    <m2c43deff46a42be8a2dd3ddfc2d9ad1 xmlns="b79248b8-f07b-4a80-9e17-b443508051f2">
      <Terms xmlns="http://schemas.microsoft.com/office/infopath/2007/PartnerControls">
        <TermInfo xmlns="http://schemas.microsoft.com/office/infopath/2007/PartnerControls">
          <TermName xmlns="http://schemas.microsoft.com/office/infopath/2007/PartnerControls">Deliver Solutions</TermName>
          <TermId xmlns="http://schemas.microsoft.com/office/infopath/2007/PartnerControls">5538e1ef-ca09-4371-b859-92a9dbd93b32</TermId>
        </TermInfo>
      </Terms>
    </m2c43deff46a42be8a2dd3ddfc2d9ad1>
    <h404df514bc7464da2c9c50343e4330d xmlns="b79248b8-f07b-4a80-9e17-b443508051f2">
      <Terms xmlns="http://schemas.microsoft.com/office/infopath/2007/PartnerControls">
        <TermInfo xmlns="http://schemas.microsoft.com/office/infopath/2007/PartnerControls">
          <TermName xmlns="http://schemas.microsoft.com/office/infopath/2007/PartnerControls">PPM Project Management</TermName>
          <TermId xmlns="http://schemas.microsoft.com/office/infopath/2007/PartnerControls">ba351f76-aa4d-4c57-8a49-3d6c02178d16</TermId>
        </TermInfo>
      </Terms>
    </h404df514bc7464da2c9c50343e4330d>
    <le02c90f3f034df3910bb66b16e6b0b8 xmlns="b79248b8-f07b-4a80-9e17-b443508051f2">
      <Terms xmlns="http://schemas.microsoft.com/office/infopath/2007/PartnerControls">
        <TermInfo xmlns="http://schemas.microsoft.com/office/infopath/2007/PartnerControls">
          <TermName xmlns="http://schemas.microsoft.com/office/infopath/2007/PartnerControls">Stage 1 (Setup)</TermName>
          <TermId xmlns="http://schemas.microsoft.com/office/infopath/2007/PartnerControls">d70e5ca5-dff3-4a31-8ebc-28eaffe7720e</TermId>
        </TermInfo>
      </Terms>
    </le02c90f3f034df3910bb66b16e6b0b8>
    <Category xmlns="866942f8-f6cf-498a-bdb4-0cbfcdd6b857">Guide Documentation</Category>
  </documentManagement>
</p:properties>
</file>

<file path=customXml/item3.xml><?xml version="1.0" encoding="utf-8"?>
<?mso-contentType ?>
<p:Policy xmlns:p="office.server.policy" id="" local="true">
  <p:Name>Shell Document Base</p:Name>
  <p:Description/>
  <p:Statement/>
  <p:PolicyItems/>
</p:Policy>
</file>

<file path=customXml/item4.xml><?xml version="1.0" encoding="utf-8"?>
<ct:contentTypeSchema xmlns:ct="http://schemas.microsoft.com/office/2006/metadata/contentType" xmlns:ma="http://schemas.microsoft.com/office/2006/metadata/properties/metaAttributes" ct:_="" ma:_="" ma:contentTypeName="Shell Document" ma:contentTypeID="0x0101006F0A470EEB1140E7AA14F4CE8A50B54C0001CB1477F4DD432AA86DD56CC3887AF400E79CCFC84922CB45BF45809AC4F2D404" ma:contentTypeVersion="136" ma:contentTypeDescription="Shell Document Content Type" ma:contentTypeScope="" ma:versionID="26953f91c26e91c84297bacc2f180a45">
  <xsd:schema xmlns:xsd="http://www.w3.org/2001/XMLSchema" xmlns:xs="http://www.w3.org/2001/XMLSchema" xmlns:p="http://schemas.microsoft.com/office/2006/metadata/properties" xmlns:ns1="http://schemas.microsoft.com/sharepoint/v3" xmlns:ns2="b79248b8-f07b-4a80-9e17-b443508051f2" xmlns:ns4="http://schemas.microsoft.com/sharepoint/v4" xmlns:ns5="866942f8-f6cf-498a-bdb4-0cbfcdd6b857" targetNamespace="http://schemas.microsoft.com/office/2006/metadata/properties" ma:root="true" ma:fieldsID="25e620b54279c2e3ab790d89d057f39e" ns1:_="" ns2:_="" ns4:_="" ns5:_="">
    <xsd:import namespace="http://schemas.microsoft.com/sharepoint/v3"/>
    <xsd:import namespace="b79248b8-f07b-4a80-9e17-b443508051f2"/>
    <xsd:import namespace="http://schemas.microsoft.com/sharepoint/v4"/>
    <xsd:import namespace="866942f8-f6cf-498a-bdb4-0cbfcdd6b857"/>
    <xsd:element name="properties">
      <xsd:complexType>
        <xsd:sequence>
          <xsd:element name="documentManagement">
            <xsd:complexType>
              <xsd:all>
                <xsd:element ref="ns2:_dlc_DocIdUrl" minOccurs="0"/>
                <xsd:element ref="ns1:Shell_x0020_SharePoint_x0020_SAEF_x0020_Owner" minOccurs="0"/>
                <xsd:element ref="ns1:Shell_x0020_SharePoint_x0020_SAEF_x0020_SiteCollectionName"/>
                <xsd:element ref="ns1:Shell_x0020_SharePoint_x0020_SAEF_x0020_SiteOwner"/>
                <xsd:element ref="ns1:Shell_x0020_SharePoint_x0020_SAEF_x0020_Collection"/>
                <xsd:element ref="ns1:Shell_x0020_SharePoint_x0020_SAEF_x0020_KeepFileLocal"/>
                <xsd:element ref="ns2:_dlc_DocId" minOccurs="0"/>
                <xsd:element ref="ns2:_dlc_DocIdPersistId" minOccurs="0"/>
                <xsd:element ref="ns1:Shell_x0020_SharePoint_x0020_SAEF_x0020_FilePlanRecordType" minOccurs="0"/>
                <xsd:element ref="ns1:Shell_x0020_SharePoint_x0020_SAEF_x0020_RecordStatus" minOccurs="0"/>
                <xsd:element ref="ns1:Shell_x0020_SharePoint_x0020_SAEF_x0020_Declarer" minOccurs="0"/>
                <xsd:element ref="ns1:Shell_x0020_SharePoint_x0020_SAEF_x0020_IsRecord" minOccurs="0"/>
                <xsd:element ref="ns1:Shell_x0020_SharePoint_x0020_SAEF_x0020_TRIMRecordNumber" minOccurs="0"/>
                <xsd:element ref="ns1:_dlc_Exempt" minOccurs="0"/>
                <xsd:element ref="ns1:_dlc_ExpireDateSaved" minOccurs="0"/>
                <xsd:element ref="ns1:_dlc_ExpireDate" minOccurs="0"/>
                <xsd:element ref="ns2:h404df514bc7464da2c9c50343e4330d" minOccurs="0"/>
                <xsd:element ref="ns2:TaxCatchAll" minOccurs="0"/>
                <xsd:element ref="ns2:TaxCatchAllLabel" minOccurs="0"/>
                <xsd:element ref="ns1:Shell_x0020_SharePoint_x0020_SAEF_x0020_AssetIdentifier" minOccurs="0"/>
                <xsd:element ref="ns2:l6cbad2a5ebe41a2a8c4b6f9a5862160" minOccurs="0"/>
                <xsd:element ref="ns2:m2c43deff46a42be8a2dd3ddfc2d9ad1" minOccurs="0"/>
                <xsd:element ref="ns2:le02c90f3f034df3910bb66b16e6b0b8" minOccurs="0"/>
                <xsd:element ref="ns4:IconOverlay" minOccurs="0"/>
                <xsd:element ref="ns1:Shell_x0020_SharePoint_x0020_SAEF_x0020_SecurityClassificationTaxHTField0" minOccurs="0"/>
                <xsd:element ref="ns1:Shell_x0020_SharePoint_x0020_SAEF_x0020_ExportControlClassificationTaxHTField0" minOccurs="0"/>
                <xsd:element ref="ns1:Shell_x0020_SharePoint_x0020_SAEF_x0020_DocumentStatusTaxHTField0" minOccurs="0"/>
                <xsd:element ref="ns1:Shell_x0020_SharePoint_x0020_SAEF_x0020_BusinessTaxHTField0" minOccurs="0"/>
                <xsd:element ref="ns1:Shell_x0020_SharePoint_x0020_SAEF_x0020_BusinessUnitRegionTaxHTField0" minOccurs="0"/>
                <xsd:element ref="ns1:Shell_x0020_SharePoint_x0020_SAEF_x0020_GlobalFunctionTaxHTField0" minOccurs="0"/>
                <xsd:element ref="ns1:Shell_x0020_SharePoint_x0020_SAEF_x0020_BusinessProcessTaxHTField0" minOccurs="0"/>
                <xsd:element ref="ns1:Shell_x0020_SharePoint_x0020_SAEF_x0020_LegalEntityTaxHTField0" minOccurs="0"/>
                <xsd:element ref="ns1:Shell_x0020_SharePoint_x0020_SAEF_x0020_WorkgroupIDTaxHTField0" minOccurs="0"/>
                <xsd:element ref="ns1:Shell_x0020_SharePoint_x0020_SAEF_x0020_LanguageTaxHTField0" minOccurs="0"/>
                <xsd:element ref="ns1:Shell_x0020_SharePoint_x0020_SAEF_x0020_CountryOfJurisdictionTaxHTField0" minOccurs="0"/>
                <xsd:element ref="ns5:Categor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Shell_x0020_SharePoint_x0020_SAEF_x0020_Owner" ma:index="7" nillable="true" ma:displayName="Owner" ma:hidden="true" ma:internalName="Shell_x0020_SharePoint_x0020_SAEF_x0020_Owner">
      <xsd:simpleType>
        <xsd:restriction base="dms:Text"/>
      </xsd:simpleType>
    </xsd:element>
    <xsd:element name="Shell_x0020_SharePoint_x0020_SAEF_x0020_SiteCollectionName" ma:index="16" ma:displayName="Site Collection Name" ma:default="IT Project Delivery Communities" ma:hidden="true" ma:internalName="Shell_x0020_SharePoint_x0020_SAEF_x0020_SiteCollectionName">
      <xsd:simpleType>
        <xsd:restriction base="dms:Text"/>
      </xsd:simpleType>
    </xsd:element>
    <xsd:element name="Shell_x0020_SharePoint_x0020_SAEF_x0020_SiteOwner" ma:index="17" ma:displayName="Site Owner" ma:default="europe\d.greenstreet" ma:hidden="true" ma:internalName="Shell_x0020_SharePoint_x0020_SAEF_x0020_SiteOwner">
      <xsd:simpleType>
        <xsd:restriction base="dms:Text"/>
      </xsd:simpleType>
    </xsd:element>
    <xsd:element name="Shell_x0020_SharePoint_x0020_SAEF_x0020_Collection" ma:index="20" ma:displayName="Collection" ma:default="0" ma:hidden="true" ma:internalName="Shell_x0020_SharePoint_x0020_SAEF_x0020_Collection">
      <xsd:simpleType>
        <xsd:restriction base="dms:Boolean"/>
      </xsd:simpleType>
    </xsd:element>
    <xsd:element name="Shell_x0020_SharePoint_x0020_SAEF_x0020_KeepFileLocal" ma:index="21" ma:displayName="Keep File Local" ma:default="0" ma:hidden="true" ma:internalName="Shell_x0020_SharePoint_x0020_SAEF_x0020_KeepFileLocal" ma:readOnly="false">
      <xsd:simpleType>
        <xsd:restriction base="dms:Boolean"/>
      </xsd:simpleType>
    </xsd:element>
    <xsd:element name="Shell_x0020_SharePoint_x0020_SAEF_x0020_FilePlanRecordType" ma:index="29" nillable="true" ma:displayName="File Plan Record Type" ma:hidden="true" ma:internalName="Shell_x0020_SharePoint_x0020_SAEF_x0020_FilePlanRecordType">
      <xsd:simpleType>
        <xsd:restriction base="dms:Text"/>
      </xsd:simpleType>
    </xsd:element>
    <xsd:element name="Shell_x0020_SharePoint_x0020_SAEF_x0020_RecordStatus" ma:index="30" nillable="true" ma:displayName="Record Status" ma:hidden="true" ma:internalName="Shell_x0020_SharePoint_x0020_SAEF_x0020_RecordStatus">
      <xsd:simpleType>
        <xsd:restriction base="dms:Text"/>
      </xsd:simpleType>
    </xsd:element>
    <xsd:element name="Shell_x0020_SharePoint_x0020_SAEF_x0020_Declarer" ma:index="31" nillable="true" ma:displayName="Declarer" ma:hidden="true" ma:internalName="Shell_x0020_SharePoint_x0020_SAEF_x0020_Declarer">
      <xsd:simpleType>
        <xsd:restriction base="dms:Text"/>
      </xsd:simpleType>
    </xsd:element>
    <xsd:element name="Shell_x0020_SharePoint_x0020_SAEF_x0020_IsRecord" ma:index="32" nillable="true" ma:displayName="Is Record" ma:hidden="true" ma:internalName="Shell_x0020_SharePoint_x0020_SAEF_x0020_IsRecord">
      <xsd:simpleType>
        <xsd:restriction base="dms:Text"/>
      </xsd:simpleType>
    </xsd:element>
    <xsd:element name="Shell_x0020_SharePoint_x0020_SAEF_x0020_TRIMRecordNumber" ma:index="33" nillable="true" ma:displayName="TRIM Record Number" ma:hidden="true" ma:internalName="Shell_x0020_SharePoint_x0020_SAEF_x0020_TRIMRecordNumber">
      <xsd:simpleType>
        <xsd:restriction base="dms:Text"/>
      </xsd:simpleType>
    </xsd:element>
    <xsd:element name="_dlc_Exempt" ma:index="34" nillable="true" ma:displayName="Exempt from Policy" ma:hidden="true" ma:internalName="_dlc_Exempt" ma:readOnly="true">
      <xsd:simpleType>
        <xsd:restriction base="dms:Unknown"/>
      </xsd:simpleType>
    </xsd:element>
    <xsd:element name="_dlc_ExpireDateSaved" ma:index="35" nillable="true" ma:displayName="Original Expiration Date" ma:hidden="true" ma:internalName="_dlc_ExpireDateSaved" ma:readOnly="true">
      <xsd:simpleType>
        <xsd:restriction base="dms:DateTime"/>
      </xsd:simpleType>
    </xsd:element>
    <xsd:element name="_dlc_ExpireDate" ma:index="36" nillable="true" ma:displayName="Expiration Date" ma:hidden="true" ma:internalName="_dlc_ExpireDate" ma:readOnly="true">
      <xsd:simpleType>
        <xsd:restriction base="dms:DateTime"/>
      </xsd:simpleType>
    </xsd:element>
    <xsd:element name="Shell_x0020_SharePoint_x0020_SAEF_x0020_AssetIdentifier" ma:index="40" nillable="true" ma:displayName="Asset Identifier" ma:hidden="true" ma:internalName="Shell_x0020_SharePoint_x0020_SAEF_x0020_AssetIdentifier">
      <xsd:simpleType>
        <xsd:restriction base="dms:Text"/>
      </xsd:simpleType>
    </xsd:element>
    <xsd:element name="Shell_x0020_SharePoint_x0020_SAEF_x0020_SecurityClassificationTaxHTField0" ma:index="48" ma:taxonomy="true" ma:internalName="Shell_x0020_SharePoint_x0020_SAEF_x0020_SecurityClassificationTaxHTField0" ma:taxonomyFieldName="Shell_x0020_SharePoint_x0020_SAEF_x0020_SecurityClassification" ma:displayName="Security Classification" ma:default="9;#Unrestricted|a6bcf75a-a979-458c-83c1-40defbdcf8ae" ma:fieldId="{2ce2f798-4e95-48f9-a317-73f854109466}" ma:sspId="e3aebf70-341c-4d91-bdd3-aba9df361687" ma:termSetId="daf890f0-167e-4ee2-a9fd-a81536ed8167" ma:anchorId="00000000-0000-0000-0000-000000000000" ma:open="false" ma:isKeyword="false">
      <xsd:complexType>
        <xsd:sequence>
          <xsd:element ref="pc:Terms" minOccurs="0" maxOccurs="1"/>
        </xsd:sequence>
      </xsd:complexType>
    </xsd:element>
    <xsd:element name="Shell_x0020_SharePoint_x0020_SAEF_x0020_ExportControlClassificationTaxHTField0" ma:index="49" ma:taxonomy="true" ma:internalName="Shell_x0020_SharePoint_x0020_SAEF_x0020_ExportControlClassificationTaxHTField0" ma:taxonomyFieldName="Shell_x0020_SharePoint_x0020_SAEF_x0020_ExportControlClassification" ma:displayName="Export Control" ma:default="8;#Non-US content - Non Controlled|2ac8835e-0587-4096-a6e2-1f68da1e6cb3" ma:fieldId="{334f96ae-8e6f-4bca-bd92-9698e8369ad6}" ma:sspId="e3aebf70-341c-4d91-bdd3-aba9df361687" ma:termSetId="0a37200c-155d-4bd2-8a71-6ee4023d1aad" ma:anchorId="00000000-0000-0000-0000-000000000000" ma:open="false" ma:isKeyword="false">
      <xsd:complexType>
        <xsd:sequence>
          <xsd:element ref="pc:Terms" minOccurs="0" maxOccurs="1"/>
        </xsd:sequence>
      </xsd:complexType>
    </xsd:element>
    <xsd:element name="Shell_x0020_SharePoint_x0020_SAEF_x0020_DocumentStatusTaxHTField0" ma:index="50" ma:taxonomy="true" ma:internalName="Shell_x0020_SharePoint_x0020_SAEF_x0020_DocumentStatusTaxHTField0" ma:taxonomyFieldName="Shell_x0020_SharePoint_x0020_SAEF_x0020_DocumentStatus" ma:displayName="Document Status" ma:default="14;#Draft|1c86f377-7d91-4c95-bd5b-c18c83fe0aa5" ma:fieldId="{627a77c6-2170-43dd-a0ef-eb6a3870ea75}" ma:sspId="e3aebf70-341c-4d91-bdd3-aba9df361687" ma:termSetId="935aba77-d2cb-414d-bb70-87b73a0515d8" ma:anchorId="00000000-0000-0000-0000-000000000000" ma:open="false" ma:isKeyword="false">
      <xsd:complexType>
        <xsd:sequence>
          <xsd:element ref="pc:Terms" minOccurs="0" maxOccurs="1"/>
        </xsd:sequence>
      </xsd:complexType>
    </xsd:element>
    <xsd:element name="Shell_x0020_SharePoint_x0020_SAEF_x0020_BusinessTaxHTField0" ma:index="51" ma:taxonomy="true" ma:internalName="Shell_x0020_SharePoint_x0020_SAEF_x0020_BusinessTaxHTField0" ma:taxonomyFieldName="Shell_x0020_SharePoint_x0020_SAEF_x0020_Business" ma:displayName="Business" ma:default="1;#Global Functions|97a538f4-23ff-40fe-9c6e-c1dbb6867298" ma:fieldId="{0d7acb72-5c17-4ee6-b184-d60d15597f6a}" ma:sspId="e3aebf70-341c-4d91-bdd3-aba9df361687" ma:termSetId="f928660f-a52c-4d0d-a7a1-af45e8e16dc6" ma:anchorId="00000000-0000-0000-0000-000000000000" ma:open="false" ma:isKeyword="false">
      <xsd:complexType>
        <xsd:sequence>
          <xsd:element ref="pc:Terms" minOccurs="0" maxOccurs="1"/>
        </xsd:sequence>
      </xsd:complexType>
    </xsd:element>
    <xsd:element name="Shell_x0020_SharePoint_x0020_SAEF_x0020_BusinessUnitRegionTaxHTField0" ma:index="52" ma:taxonomy="true" ma:internalName="Shell_x0020_SharePoint_x0020_SAEF_x0020_BusinessUnitRegionTaxHTField0" ma:taxonomyFieldName="Shell_x0020_SharePoint_x0020_SAEF_x0020_BusinessUnitRegion" ma:displayName="Business Unit/Region" ma:default="1;#Global Functions|97a538f4-23ff-40fe-9c6e-c1dbb6867298" ma:fieldId="{98984985-015b-4079-8918-b5a01b45e4b3}" ma:sspId="e3aebf70-341c-4d91-bdd3-aba9df361687" ma:termSetId="f928660f-a52c-4d0d-a7a1-af45e8e16dc6" ma:anchorId="00000000-0000-0000-0000-000000000000" ma:open="false" ma:isKeyword="false">
      <xsd:complexType>
        <xsd:sequence>
          <xsd:element ref="pc:Terms" minOccurs="0" maxOccurs="1"/>
        </xsd:sequence>
      </xsd:complexType>
    </xsd:element>
    <xsd:element name="Shell_x0020_SharePoint_x0020_SAEF_x0020_GlobalFunctionTaxHTField0" ma:index="53" ma:taxonomy="true" ma:internalName="Shell_x0020_SharePoint_x0020_SAEF_x0020_GlobalFunctionTaxHTField0" ma:taxonomyFieldName="Shell_x0020_SharePoint_x0020_SAEF_x0020_GlobalFunction" ma:displayName="Business Function" ma:default="2;#Information Technology|d388b442-0f35-4ef7-bb6d-ea4386749e1a" ma:fieldId="{1284211f-8330-48b1-a5cc-ec1f0d9b0f7a}" ma:sspId="e3aebf70-341c-4d91-bdd3-aba9df361687" ma:termSetId="354c4cc3-2d4b-4608-9bbd-a538d7fca2d9" ma:anchorId="00000000-0000-0000-0000-000000000000" ma:open="false" ma:isKeyword="false">
      <xsd:complexType>
        <xsd:sequence>
          <xsd:element ref="pc:Terms" minOccurs="0" maxOccurs="1"/>
        </xsd:sequence>
      </xsd:complexType>
    </xsd:element>
    <xsd:element name="Shell_x0020_SharePoint_x0020_SAEF_x0020_BusinessProcessTaxHTField0" ma:index="54" nillable="true" ma:taxonomy="true" ma:internalName="Shell_x0020_SharePoint_x0020_SAEF_x0020_BusinessProcessTaxHTField0" ma:taxonomyFieldName="Shell_x0020_SharePoint_x0020_SAEF_x0020_BusinessProcess" ma:displayName="Business Process" ma:default="7;#IT - IT Project Delivery|b0369313-618e-46dc-b841-86c955d7e44c" ma:fieldId="{f7493bb9-5348-44de-a787-5c9f505950a2}" ma:sspId="e3aebf70-341c-4d91-bdd3-aba9df361687" ma:termSetId="f105a133-66fc-4406-afa4-8b472c9cdbbb" ma:anchorId="00000000-0000-0000-0000-000000000000" ma:open="false" ma:isKeyword="false">
      <xsd:complexType>
        <xsd:sequence>
          <xsd:element ref="pc:Terms" minOccurs="0" maxOccurs="1"/>
        </xsd:sequence>
      </xsd:complexType>
    </xsd:element>
    <xsd:element name="Shell_x0020_SharePoint_x0020_SAEF_x0020_LegalEntityTaxHTField0" ma:index="55" ma:taxonomy="true" ma:internalName="Shell_x0020_SharePoint_x0020_SAEF_x0020_LegalEntityTaxHTField0" ma:taxonomyFieldName="Shell_x0020_SharePoint_x0020_SAEF_x0020_LegalEntity" ma:displayName="Legal Entity" ma:default="3;#Shell Information Technology International Limited|37bd2d0f-9d1b-43d9-8180-544e607adc00" ma:fieldId="{529dd253-148e-4d10-9b8c-1444f6695d3b}" ma:sspId="e3aebf70-341c-4d91-bdd3-aba9df361687" ma:termSetId="94b6dd6e-4329-4f68-907b-ed5bdd50f8ac" ma:anchorId="00000000-0000-0000-0000-000000000000" ma:open="false" ma:isKeyword="false">
      <xsd:complexType>
        <xsd:sequence>
          <xsd:element ref="pc:Terms" minOccurs="0" maxOccurs="1"/>
        </xsd:sequence>
      </xsd:complexType>
    </xsd:element>
    <xsd:element name="Shell_x0020_SharePoint_x0020_SAEF_x0020_WorkgroupIDTaxHTField0" ma:index="56" ma:taxonomy="true" ma:internalName="Shell_x0020_SharePoint_x0020_SAEF_x0020_WorkgroupIDTaxHTField0" ma:taxonomyFieldName="Shell_x0020_SharePoint_x0020_SAEF_x0020_WorkgroupID" ma:displayName="TRIM Workgroup" ma:default="4;#Not Applicable|7efdb303-c932-401b-96dd-5d8c8895f6d1" ma:fieldId="{c47cabfe-a1bc-4e26-91b8-d95c8ce41647}" ma:sspId="e3aebf70-341c-4d91-bdd3-aba9df361687" ma:termSetId="85736b86-0546-4c3b-b21c-7ab07eee0568" ma:anchorId="00000000-0000-0000-0000-000000000000" ma:open="false" ma:isKeyword="false">
      <xsd:complexType>
        <xsd:sequence>
          <xsd:element ref="pc:Terms" minOccurs="0" maxOccurs="1"/>
        </xsd:sequence>
      </xsd:complexType>
    </xsd:element>
    <xsd:element name="Shell_x0020_SharePoint_x0020_SAEF_x0020_LanguageTaxHTField0" ma:index="57" ma:taxonomy="true" ma:internalName="Shell_x0020_SharePoint_x0020_SAEF_x0020_LanguageTaxHTField0" ma:taxonomyFieldName="Shell_x0020_SharePoint_x0020_SAEF_x0020_Language" ma:displayName="Language" ma:default="5;#English|bd3ad5ee-f0c3-40aa-8cc8-36ef09940af3" ma:fieldId="{a99e316a-5158-4b34-9a98-5674ef8a1639}" ma:sspId="e3aebf70-341c-4d91-bdd3-aba9df361687" ma:termSetId="b2561cd2-09b2-4dce-b5be-021768df6dab" ma:anchorId="00000000-0000-0000-0000-000000000000" ma:open="false" ma:isKeyword="false">
      <xsd:complexType>
        <xsd:sequence>
          <xsd:element ref="pc:Terms" minOccurs="0" maxOccurs="1"/>
        </xsd:sequence>
      </xsd:complexType>
    </xsd:element>
    <xsd:element name="Shell_x0020_SharePoint_x0020_SAEF_x0020_CountryOfJurisdictionTaxHTField0" ma:index="58" ma:taxonomy="true" ma:internalName="Shell_x0020_SharePoint_x0020_SAEF_x0020_CountryOfJurisdictionTaxHTField0" ma:taxonomyFieldName="Shell_x0020_SharePoint_x0020_SAEF_x0020_CountryOfJurisdiction" ma:displayName="Country of Jurisdiction" ma:default="6;#UNITED KINGDOM|a641b02c-ea62-4b2d-a926-5e7208151dda" ma:fieldId="{dc07035f-7987-48f5-ba88-2d29e2b62c9e}" ma:sspId="e3aebf70-341c-4d91-bdd3-aba9df361687" ma:termSetId="a560ecad-89fd-4dcd-adad-4e15e7baec58"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b79248b8-f07b-4a80-9e17-b443508051f2" elementFormDefault="qualified">
    <xsd:import namespace="http://schemas.microsoft.com/office/2006/documentManagement/types"/>
    <xsd:import namespace="http://schemas.microsoft.com/office/infopath/2007/PartnerControls"/>
    <xsd:element name="_dlc_DocIdUrl" ma:index="2"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 ma:index="26" nillable="true" ma:displayName="Document ID Value" ma:description="The value of the document ID assigned to this item." ma:internalName="_dlc_DocId" ma:readOnly="true">
      <xsd:simpleType>
        <xsd:restriction base="dms:Text"/>
      </xsd:simpleType>
    </xsd:element>
    <xsd:element name="_dlc_DocIdPersistId" ma:index="28" nillable="true" ma:displayName="Persist ID" ma:description="Keep ID on add." ma:hidden="true" ma:internalName="_dlc_DocIdPersistId" ma:readOnly="true">
      <xsd:simpleType>
        <xsd:restriction base="dms:Boolean"/>
      </xsd:simpleType>
    </xsd:element>
    <xsd:element name="h404df514bc7464da2c9c50343e4330d" ma:index="37" nillable="true" ma:taxonomy="true" ma:internalName="h404df514bc7464da2c9c50343e4330d" ma:taxonomyFieldName="Shell_x0020_SharePoint_x0020_SIS_x0020_Activity" ma:displayName="Activity" ma:default="10;#PPM Project Management|ba351f76-aa4d-4c57-8a49-3d6c02178d16" ma:fieldId="{1404df51-4bc7-464d-a2c9-c50343e4330d}" ma:sspId="e3aebf70-341c-4d91-bdd3-aba9df361687" ma:termSetId="01e782f9-cf83-4185-8cc5-d1cba418be33" ma:anchorId="6cd5ae2c-8bef-4b52-8c61-41615b0c1c50" ma:open="false" ma:isKeyword="false">
      <xsd:complexType>
        <xsd:sequence>
          <xsd:element ref="pc:Terms" minOccurs="0" maxOccurs="1"/>
        </xsd:sequence>
      </xsd:complexType>
    </xsd:element>
    <xsd:element name="TaxCatchAll" ma:index="38" nillable="true" ma:displayName="Taxonomy Catch All Column" ma:hidden="true" ma:list="{594bfa7b-29ff-46e9-9283-034517daa39c}" ma:internalName="TaxCatchAll" ma:showField="CatchAllData" ma:web="b79248b8-f07b-4a80-9e17-b443508051f2">
      <xsd:complexType>
        <xsd:complexContent>
          <xsd:extension base="dms:MultiChoiceLookup">
            <xsd:sequence>
              <xsd:element name="Value" type="dms:Lookup" maxOccurs="unbounded" minOccurs="0" nillable="true"/>
            </xsd:sequence>
          </xsd:extension>
        </xsd:complexContent>
      </xsd:complexType>
    </xsd:element>
    <xsd:element name="TaxCatchAllLabel" ma:index="39" nillable="true" ma:displayName="Taxonomy Catch All Column1" ma:hidden="true" ma:list="{594bfa7b-29ff-46e9-9283-034517daa39c}" ma:internalName="TaxCatchAllLabel" ma:readOnly="true" ma:showField="CatchAllDataLabel" ma:web="b79248b8-f07b-4a80-9e17-b443508051f2">
      <xsd:complexType>
        <xsd:complexContent>
          <xsd:extension base="dms:MultiChoiceLookup">
            <xsd:sequence>
              <xsd:element name="Value" type="dms:Lookup" maxOccurs="unbounded" minOccurs="0" nillable="true"/>
            </xsd:sequence>
          </xsd:extension>
        </xsd:complexContent>
      </xsd:complexType>
    </xsd:element>
    <xsd:element name="l6cbad2a5ebe41a2a8c4b6f9a5862160" ma:index="41" nillable="true" ma:taxonomy="true" ma:internalName="l6cbad2a5ebe41a2a8c4b6f9a5862160" ma:taxonomyFieldName="Shell_x0020_SharePoint_x0020_SIS_x0020_ITDomain" ma:displayName="IT Domain" ma:default="11;#Project Delivery|c9de3b69-09e7-403f-a718-1a1fcc1dfc16" ma:fieldId="{56cbad2a-5ebe-41a2-a8c4-b6f9a5862160}" ma:sspId="e3aebf70-341c-4d91-bdd3-aba9df361687" ma:termSetId="01e782f9-cf83-4185-8cc5-d1cba418be33" ma:anchorId="96b25db2-f870-46de-95a3-b3445cf0973d" ma:open="false" ma:isKeyword="false">
      <xsd:complexType>
        <xsd:sequence>
          <xsd:element ref="pc:Terms" minOccurs="0" maxOccurs="1"/>
        </xsd:sequence>
      </xsd:complexType>
    </xsd:element>
    <xsd:element name="m2c43deff46a42be8a2dd3ddfc2d9ad1" ma:index="43" nillable="true" ma:taxonomy="true" ma:internalName="m2c43deff46a42be8a2dd3ddfc2d9ad1" ma:taxonomyFieldName="Shell_x0020_SharePoint_x0020_SIS_x0020_ITDMProcess" ma:displayName="ITDM Process" ma:default="12;#Deliver Solutions|5538e1ef-ca09-4371-b859-92a9dbd93b32" ma:fieldId="{62c43def-f46a-42be-8a2d-d3ddfc2d9ad1}" ma:sspId="e3aebf70-341c-4d91-bdd3-aba9df361687" ma:termSetId="01e782f9-cf83-4185-8cc5-d1cba418be33" ma:anchorId="45492f64-f426-458c-8390-7e12cfda01f6" ma:open="false" ma:isKeyword="false">
      <xsd:complexType>
        <xsd:sequence>
          <xsd:element ref="pc:Terms" minOccurs="0" maxOccurs="1"/>
        </xsd:sequence>
      </xsd:complexType>
    </xsd:element>
    <xsd:element name="le02c90f3f034df3910bb66b16e6b0b8" ma:index="45" nillable="true" ma:taxonomy="true" ma:internalName="le02c90f3f034df3910bb66b16e6b0b8" ma:taxonomyFieldName="Shell_x0020_SharePoint_x0020_SIS_x0020_PDFStage" ma:displayName="PDF Stage" ma:default="13;#Stage 1 (Setup)|d70e5ca5-dff3-4a31-8ebc-28eaffe7720e" ma:fieldId="{5e02c90f-3f03-4df3-910b-b66b16e6b0b8}" ma:sspId="e3aebf70-341c-4d91-bdd3-aba9df361687" ma:termSetId="01e782f9-cf83-4185-8cc5-d1cba418be33" ma:anchorId="aacfb96a-8cf6-4b95-a014-0d0d3a7d5c5a"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4" elementFormDefault="qualified">
    <xsd:import namespace="http://schemas.microsoft.com/office/2006/documentManagement/types"/>
    <xsd:import namespace="http://schemas.microsoft.com/office/infopath/2007/PartnerControls"/>
    <xsd:element name="IconOverlay" ma:index="47" nillable="true" ma:displayName="IconOverlay" ma:hidden="true" ma:internalName="IconOverlay"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66942f8-f6cf-498a-bdb4-0cbfcdd6b857" elementFormDefault="qualified">
    <xsd:import namespace="http://schemas.microsoft.com/office/2006/documentManagement/types"/>
    <xsd:import namespace="http://schemas.microsoft.com/office/infopath/2007/PartnerControls"/>
    <xsd:element name="Category" ma:index="59" nillable="true" ma:displayName="Category" ma:default="Guide Documentation" ma:format="Dropdown" ma:internalName="Category">
      <xsd:simpleType>
        <xsd:restriction base="dms:Choice">
          <xsd:enumeration value="Guide Documentation"/>
          <xsd:enumeration value="Other Supporting Documentation"/>
          <xsd:enumeration value="_Project Delivery Guides"/>
          <xsd:enumeration value="z_Learning"/>
          <xsd:enumeration value="Supporting Links"/>
          <xsd:enumeration value="New Updates - Other Supporting Documentation"/>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ma:index="6" ma:displayName="Author"/>
        <xsd:element ref="dcterms:created" minOccurs="0" maxOccurs="1"/>
        <xsd:element ref="dc:identifier" minOccurs="0" maxOccurs="1"/>
        <xsd:element name="contentType" minOccurs="0" maxOccurs="1" type="xsd:string" ma:index="27"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5.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Receiver>
    <Name>Microsoft.Office.RecordsManagement.PolicyFeatures.ExpirationEventReceiver</Name>
    <Synchronization>Synchronous</Synchronization>
    <Type>10001</Type>
    <SequenceNumber>101</SequenceNumber>
    <Assembly>Microsoft.Office.Policy, Version=14.0.0.0, Culture=neutral, PublicKeyToken=71e9bce111e9429c</Assembly>
    <Class>Microsoft.Office.RecordsManagement.Internal.UpdateExpireDate</Class>
    <Data/>
    <Filter/>
  </Receiver>
  <Receiver>
    <Name>Microsoft.Office.RecordsManagement.PolicyFeatures.ExpirationEventReceiver</Name>
    <Synchronization>Synchronous</Synchronization>
    <Type>10002</Type>
    <SequenceNumber>102</SequenceNumber>
    <Assembly>Microsoft.Office.Policy, Version=14.0.0.0, Culture=neutral, PublicKeyToken=71e9bce111e9429c</Assembly>
    <Class>Microsoft.Office.RecordsManagement.Internal.UpdateExpireDate</Class>
    <Data/>
    <Filter/>
  </Receiver>
  <Receiver>
    <Name>Microsoft.Office.RecordsManagement.PolicyFeatures.ExpirationEventReceiver</Name>
    <Synchronization>Synchronous</Synchronization>
    <Type>10004</Type>
    <SequenceNumber>103</SequenceNumber>
    <Assembly>Microsoft.Office.Policy, Version=14.0.0.0, Culture=neutral, PublicKeyToken=71e9bce111e9429c</Assembly>
    <Class>Microsoft.Office.RecordsManagement.Internal.UpdateExpireDate</Class>
    <Data/>
    <Filter/>
  </Receiver>
  <Receiver>
    <Name>Microsoft.Office.RecordsManagement.PolicyFeatures.ExpirationEventReceiver</Name>
    <Synchronization>Synchronous</Synchronization>
    <Type>10006</Type>
    <SequenceNumber>104</SequenceNumber>
    <Assembly>Microsoft.Office.Policy, Version=14.0.0.0, Culture=neutral, PublicKeyToken=71e9bce111e9429c</Assembly>
    <Class>Microsoft.Office.RecordsManagement.Internal.UpdateExpireDate</Class>
    <Data/>
    <Filter/>
  </Receiver>
  <Receiver>
    <Name>Microsoft.Office.RecordsManagement.PolicyFeatures.ExpirationEventReceiver</Name>
    <Synchronization>Synchronous</Synchronization>
    <Type>10009</Type>
    <SequenceNumber>105</SequenceNumber>
    <Assembly>Microsoft.Office.Policy, Version=14.0.0.0, Culture=neutral, PublicKeyToken=71e9bce111e9429c</Assembly>
    <Class>Microsoft.Office.RecordsManagement.Internal.UpdateExpireDate</Class>
    <Data/>
    <Filter/>
  </Receiver>
</spe:Receivers>
</file>

<file path=customXml/itemProps1.xml><?xml version="1.0" encoding="utf-8"?>
<ds:datastoreItem xmlns:ds="http://schemas.openxmlformats.org/officeDocument/2006/customXml" ds:itemID="{847E091D-E5AE-469A-AF43-28540231CA3E}">
  <ds:schemaRefs>
    <ds:schemaRef ds:uri="http://schemas.microsoft.com/sharepoint/v3/contenttype/forms"/>
  </ds:schemaRefs>
</ds:datastoreItem>
</file>

<file path=customXml/itemProps2.xml><?xml version="1.0" encoding="utf-8"?>
<ds:datastoreItem xmlns:ds="http://schemas.openxmlformats.org/officeDocument/2006/customXml" ds:itemID="{E529F335-96D0-469E-A237-E99C304DF5BF}">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b79248b8-f07b-4a80-9e17-b443508051f2"/>
    <ds:schemaRef ds:uri="http://purl.org/dc/elements/1.1/"/>
    <ds:schemaRef ds:uri="http://schemas.microsoft.com/office/2006/metadata/properties"/>
    <ds:schemaRef ds:uri="http://schemas.microsoft.com/sharepoint/v3"/>
    <ds:schemaRef ds:uri="http://schemas.microsoft.com/sharepoint/v4"/>
    <ds:schemaRef ds:uri="866942f8-f6cf-498a-bdb4-0cbfcdd6b857"/>
    <ds:schemaRef ds:uri="http://www.w3.org/XML/1998/namespace"/>
    <ds:schemaRef ds:uri="http://purl.org/dc/dcmitype/"/>
  </ds:schemaRefs>
</ds:datastoreItem>
</file>

<file path=customXml/itemProps3.xml><?xml version="1.0" encoding="utf-8"?>
<ds:datastoreItem xmlns:ds="http://schemas.openxmlformats.org/officeDocument/2006/customXml" ds:itemID="{2EE646FC-59D7-4FFE-8AFF-17BD209BC56A}">
  <ds:schemaRefs>
    <ds:schemaRef ds:uri="office.server.policy"/>
  </ds:schemaRefs>
</ds:datastoreItem>
</file>

<file path=customXml/itemProps4.xml><?xml version="1.0" encoding="utf-8"?>
<ds:datastoreItem xmlns:ds="http://schemas.openxmlformats.org/officeDocument/2006/customXml" ds:itemID="{9C03B439-48C8-4A31-9F52-C2FFB9A211D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b79248b8-f07b-4a80-9e17-b443508051f2"/>
    <ds:schemaRef ds:uri="http://schemas.microsoft.com/sharepoint/v4"/>
    <ds:schemaRef ds:uri="866942f8-f6cf-498a-bdb4-0cbfcdd6b85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5.xml><?xml version="1.0" encoding="utf-8"?>
<ds:datastoreItem xmlns:ds="http://schemas.openxmlformats.org/officeDocument/2006/customXml" ds:itemID="{68B19823-E501-41CF-B1F3-F0B5329AA871}">
  <ds:schemaRefs>
    <ds:schemaRef ds:uri="http://schemas.microsoft.com/sharepoint/events"/>
  </ds:schemaRefs>
</ds:datastoreItem>
</file>

<file path=docProps/app.xml><?xml version="1.0" encoding="utf-8"?>
<Properties xmlns="http://schemas.openxmlformats.org/officeDocument/2006/extended-properties" xmlns:vt="http://schemas.openxmlformats.org/officeDocument/2006/docPropsVTypes">
  <Template>2 - Traditional Shell template - 4x3 </Template>
  <TotalTime>1359</TotalTime>
  <Words>436</Words>
  <Application>Microsoft Office PowerPoint</Application>
  <PresentationFormat>On-screen Show (4:3)</PresentationFormat>
  <Paragraphs>64</Paragraphs>
  <Slides>2</Slides>
  <Notes>0</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vt:i4>
      </vt:variant>
    </vt:vector>
  </HeadingPairs>
  <TitlesOfParts>
    <vt:vector size="8" baseType="lpstr">
      <vt:lpstr>Arial</vt:lpstr>
      <vt:lpstr>Futura Medium</vt:lpstr>
      <vt:lpstr>ShellBold</vt:lpstr>
      <vt:lpstr>ShellMedium</vt:lpstr>
      <vt:lpstr>Wingdings</vt:lpstr>
      <vt:lpstr>Shell layouts with footer</vt:lpstr>
      <vt:lpstr>Taxi Service Outsourcing – Project Charter</vt:lpstr>
      <vt:lpstr>PowerPoint Presentation</vt:lpstr>
    </vt:vector>
  </TitlesOfParts>
  <Company>Shell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Low Impact Project Charter Template</dc:title>
  <dc:creator>Value Management</dc:creator>
  <cp:lastModifiedBy>George, Judith O SPDC-PTW/O/NG</cp:lastModifiedBy>
  <cp:revision>184</cp:revision>
  <cp:lastPrinted>2016-08-17T10:32:08Z</cp:lastPrinted>
  <dcterms:created xsi:type="dcterms:W3CDTF">2014-03-19T19:37:29Z</dcterms:created>
  <dcterms:modified xsi:type="dcterms:W3CDTF">2019-08-16T14:09:17Z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WizKit Template Type">
    <vt:lpwstr>Onscreen</vt:lpwstr>
  </property>
  <property fmtid="{D5CDD505-2E9C-101B-9397-08002B2CF9AE}" pid="3" name="WizKit Template Version">
    <vt:i4>5</vt:i4>
  </property>
</Properties>
</file>