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3"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99" autoAdjust="0"/>
    <p:restoredTop sz="96647" autoAdjust="0"/>
  </p:normalViewPr>
  <p:slideViewPr>
    <p:cSldViewPr snapToGrid="0">
      <p:cViewPr varScale="1">
        <p:scale>
          <a:sx n="86" d="100"/>
          <a:sy n="86" d="100"/>
        </p:scale>
        <p:origin x="10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03" name="Rectangle 102"/>
          <p:cNvSpPr/>
          <p:nvPr userDrawn="1"/>
        </p:nvSpPr>
        <p:spPr bwMode="gray">
          <a:xfrm>
            <a:off x="0" y="4313786"/>
            <a:ext cx="12192000"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8" name="Rectangle 2"/>
          <p:cNvSpPr>
            <a:spLocks noGrp="1" noChangeArrowheads="1"/>
          </p:cNvSpPr>
          <p:nvPr userDrawn="1">
            <p:ph type="ctrTitle"/>
          </p:nvPr>
        </p:nvSpPr>
        <p:spPr>
          <a:xfrm>
            <a:off x="1779490" y="951614"/>
            <a:ext cx="9899747" cy="918000"/>
          </a:xfrm>
          <a:noFill/>
        </p:spPr>
        <p:txBody>
          <a:bodyPr lIns="0" tIns="0" rIns="0" anchor="ctr" anchorCtr="0"/>
          <a:lstStyle>
            <a:lvl1pPr>
              <a:lnSpc>
                <a:spcPct val="110000"/>
              </a:lnSpc>
              <a:defRPr sz="28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29" name="Rectangle 3"/>
          <p:cNvSpPr>
            <a:spLocks noGrp="1" noChangeArrowheads="1"/>
          </p:cNvSpPr>
          <p:nvPr userDrawn="1">
            <p:ph type="subTitle" idx="1"/>
          </p:nvPr>
        </p:nvSpPr>
        <p:spPr>
          <a:xfrm>
            <a:off x="1779490" y="3310197"/>
            <a:ext cx="9899747" cy="749808"/>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US"/>
              <a:t>Click to edit Master subtitle style</a:t>
            </a:r>
            <a:endParaRPr lang="en-GB" dirty="0"/>
          </a:p>
        </p:txBody>
      </p:sp>
      <p:sp>
        <p:nvSpPr>
          <p:cNvPr id="32" name="Text Placeholder 31"/>
          <p:cNvSpPr>
            <a:spLocks noGrp="1"/>
          </p:cNvSpPr>
          <p:nvPr userDrawn="1">
            <p:ph type="body" sz="quarter" idx="10" hasCustomPrompt="1"/>
          </p:nvPr>
        </p:nvSpPr>
        <p:spPr>
          <a:xfrm>
            <a:off x="1779490" y="4588235"/>
            <a:ext cx="7810528"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33" name="Text Placeholder 31"/>
          <p:cNvSpPr>
            <a:spLocks noGrp="1"/>
          </p:cNvSpPr>
          <p:nvPr userDrawn="1">
            <p:ph type="body" sz="quarter" idx="11" hasCustomPrompt="1"/>
          </p:nvPr>
        </p:nvSpPr>
        <p:spPr>
          <a:xfrm>
            <a:off x="1779490" y="4840064"/>
            <a:ext cx="7810528" cy="2376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24"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25"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9" name="Rectangle 18" descr="&lt;Shell Yellow Bar&gt;" title="&lt;Shell Yellow Bar&gt;"/>
          <p:cNvSpPr/>
          <p:nvPr userDrawn="1"/>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20" name="Picture 19"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8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87"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15" name="TextBox 14" descr="CONFIDENTIAL_TAG_0xFFEE"/>
          <p:cNvSpPr txBox="1"/>
          <p:nvPr userDrawn="1"/>
        </p:nvSpPr>
        <p:spPr bwMode="auto">
          <a:xfrm>
            <a:off x="8466411" y="6469199"/>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extLst>
      <p:ext uri="{BB962C8B-B14F-4D97-AF65-F5344CB8AC3E}">
        <p14:creationId xmlns:p14="http://schemas.microsoft.com/office/powerpoint/2010/main" val="1951690172"/>
      </p:ext>
    </p:extLst>
  </p:cSld>
  <p:clrMapOvr>
    <a:masterClrMapping/>
  </p:clrMapOvr>
  <p:transition/>
  <p:extLst mod="1">
    <p:ext uri="{DCECCB84-F9BA-43D5-87BE-67443E8EF086}">
      <p15:sldGuideLst xmlns:p15="http://schemas.microsoft.com/office/powerpoint/2012/main">
        <p15:guide id="1" pos="198">
          <p15:clr>
            <a:srgbClr val="FBAE40"/>
          </p15:clr>
        </p15:guide>
        <p15:guide id="4" pos="7357">
          <p15:clr>
            <a:srgbClr val="FBAE40"/>
          </p15:clr>
        </p15:guide>
        <p15:guide id="5" pos="1121">
          <p15:clr>
            <a:srgbClr val="FBAE40"/>
          </p15:clr>
        </p15:guide>
        <p15:guide id="6" orient="horz" pos="4074">
          <p15:clr>
            <a:srgbClr val="FBAE40"/>
          </p15:clr>
        </p15:guide>
        <p15:guide id="7"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 Graphs">
    <p:spTree>
      <p:nvGrpSpPr>
        <p:cNvPr id="1" name=""/>
        <p:cNvGrpSpPr/>
        <p:nvPr/>
      </p:nvGrpSpPr>
      <p:grpSpPr>
        <a:xfrm>
          <a:off x="0" y="0"/>
          <a:ext cx="0" cy="0"/>
          <a:chOff x="0" y="0"/>
          <a:chExt cx="0" cy="0"/>
        </a:xfrm>
      </p:grpSpPr>
      <p:sp>
        <p:nvSpPr>
          <p:cNvPr id="67" name="Content Placeholder 51"/>
          <p:cNvSpPr>
            <a:spLocks noGrp="1"/>
          </p:cNvSpPr>
          <p:nvPr>
            <p:ph sz="quarter" idx="29" hasCustomPrompt="1"/>
          </p:nvPr>
        </p:nvSpPr>
        <p:spPr>
          <a:xfrm>
            <a:off x="509312" y="6201069"/>
            <a:ext cx="5543051" cy="158455"/>
          </a:xfrm>
        </p:spPr>
        <p:txBody>
          <a:bodyPr wrap="square">
            <a:noAutofit/>
          </a:bodyPr>
          <a:lstStyle>
            <a:lvl1pPr>
              <a:defRPr sz="900" cap="none" baseline="0">
                <a:solidFill>
                  <a:schemeClr val="tx1"/>
                </a:solidFill>
                <a:latin typeface="+mn-lt"/>
              </a:defRPr>
            </a:lvl1pPr>
          </a:lstStyle>
          <a:p>
            <a:pPr lvl="0"/>
            <a:r>
              <a:rPr lang="en-GB" dirty="0"/>
              <a:t>CLICK TO EDIT SOURCE</a:t>
            </a:r>
          </a:p>
        </p:txBody>
      </p:sp>
      <p:sp>
        <p:nvSpPr>
          <p:cNvPr id="32" name="Rectangle 2"/>
          <p:cNvSpPr>
            <a:spLocks noGrp="1" noChangeArrowheads="1"/>
          </p:cNvSpPr>
          <p:nvPr>
            <p:ph type="title"/>
          </p:nvPr>
        </p:nvSpPr>
        <p:spPr bwMode="auto">
          <a:xfrm>
            <a:off x="508000" y="712800"/>
            <a:ext cx="11171237"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noProof="0" dirty="0" smtClean="0"/>
            </a:lvl1pPr>
          </a:lstStyle>
          <a:p>
            <a:pPr lvl="0"/>
            <a:r>
              <a:rPr lang="en-US" noProof="0"/>
              <a:t>Click to edit Master title style</a:t>
            </a:r>
            <a:endParaRPr lang="en-GB" noProof="0" dirty="0"/>
          </a:p>
        </p:txBody>
      </p:sp>
      <p:sp>
        <p:nvSpPr>
          <p:cNvPr id="39" name="Content Placeholder 51"/>
          <p:cNvSpPr>
            <a:spLocks noGrp="1"/>
          </p:cNvSpPr>
          <p:nvPr>
            <p:ph sz="quarter" idx="45" hasCustomPrompt="1"/>
          </p:nvPr>
        </p:nvSpPr>
        <p:spPr>
          <a:xfrm>
            <a:off x="508000" y="4199574"/>
            <a:ext cx="5468938"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40" name="Content Placeholder 51"/>
          <p:cNvSpPr>
            <a:spLocks noGrp="1"/>
          </p:cNvSpPr>
          <p:nvPr>
            <p:ph sz="quarter" idx="46" hasCustomPrompt="1"/>
          </p:nvPr>
        </p:nvSpPr>
        <p:spPr>
          <a:xfrm>
            <a:off x="508000" y="3864611"/>
            <a:ext cx="5468938"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41" name="Straight Connector 40"/>
          <p:cNvCxnSpPr/>
          <p:nvPr userDrawn="1"/>
        </p:nvCxnSpPr>
        <p:spPr>
          <a:xfrm>
            <a:off x="508000" y="4141370"/>
            <a:ext cx="5468938"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42" name="Chart Placeholder 16"/>
          <p:cNvSpPr>
            <a:spLocks noGrp="1"/>
          </p:cNvSpPr>
          <p:nvPr>
            <p:ph type="chart" sz="quarter" idx="47"/>
          </p:nvPr>
        </p:nvSpPr>
        <p:spPr>
          <a:xfrm>
            <a:off x="508000" y="4456229"/>
            <a:ext cx="5468938" cy="1623641"/>
          </a:xfrm>
        </p:spPr>
        <p:txBody>
          <a:bodyPr>
            <a:normAutofit/>
          </a:bodyPr>
          <a:lstStyle>
            <a:lvl1pPr>
              <a:defRPr sz="1400">
                <a:solidFill>
                  <a:schemeClr val="tx1"/>
                </a:solidFill>
                <a:latin typeface="+mn-lt"/>
              </a:defRPr>
            </a:lvl1pPr>
          </a:lstStyle>
          <a:p>
            <a:r>
              <a:rPr lang="en-US" dirty="0"/>
              <a:t>Click icon to add chart</a:t>
            </a:r>
            <a:endParaRPr lang="nl-NL" dirty="0"/>
          </a:p>
        </p:txBody>
      </p:sp>
      <p:cxnSp>
        <p:nvCxnSpPr>
          <p:cNvPr id="43" name="Straight Connector 42"/>
          <p:cNvCxnSpPr/>
          <p:nvPr userDrawn="1"/>
        </p:nvCxnSpPr>
        <p:spPr>
          <a:xfrm flipV="1">
            <a:off x="508000" y="5966640"/>
            <a:ext cx="5468938"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99" name="Content Placeholder 51"/>
          <p:cNvSpPr>
            <a:spLocks noGrp="1"/>
          </p:cNvSpPr>
          <p:nvPr>
            <p:ph sz="quarter" idx="54" hasCustomPrompt="1"/>
          </p:nvPr>
        </p:nvSpPr>
        <p:spPr>
          <a:xfrm>
            <a:off x="508000" y="1863726"/>
            <a:ext cx="5468938"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0" name="Content Placeholder 51"/>
          <p:cNvSpPr>
            <a:spLocks noGrp="1"/>
          </p:cNvSpPr>
          <p:nvPr>
            <p:ph sz="quarter" idx="55" hasCustomPrompt="1"/>
          </p:nvPr>
        </p:nvSpPr>
        <p:spPr>
          <a:xfrm>
            <a:off x="508000" y="1528763"/>
            <a:ext cx="5468938"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1" name="Straight Connector 100"/>
          <p:cNvCxnSpPr/>
          <p:nvPr userDrawn="1"/>
        </p:nvCxnSpPr>
        <p:spPr>
          <a:xfrm>
            <a:off x="508000" y="1805522"/>
            <a:ext cx="5468938"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2" name="Chart Placeholder 16"/>
          <p:cNvSpPr>
            <a:spLocks noGrp="1"/>
          </p:cNvSpPr>
          <p:nvPr>
            <p:ph type="chart" sz="quarter" idx="56"/>
          </p:nvPr>
        </p:nvSpPr>
        <p:spPr>
          <a:xfrm>
            <a:off x="508000" y="2120382"/>
            <a:ext cx="5468938" cy="1623641"/>
          </a:xfrm>
        </p:spPr>
        <p:txBody>
          <a:bodyPr>
            <a:normAutofit/>
          </a:bodyPr>
          <a:lstStyle>
            <a:lvl1pPr>
              <a:defRPr sz="1400">
                <a:solidFill>
                  <a:schemeClr val="tx1"/>
                </a:solidFill>
                <a:latin typeface="+mn-lt"/>
              </a:defRPr>
            </a:lvl1pPr>
          </a:lstStyle>
          <a:p>
            <a:r>
              <a:rPr lang="en-US" dirty="0"/>
              <a:t>Click icon to add chart</a:t>
            </a:r>
            <a:endParaRPr lang="nl-NL" dirty="0"/>
          </a:p>
        </p:txBody>
      </p:sp>
      <p:cxnSp>
        <p:nvCxnSpPr>
          <p:cNvPr id="103" name="Straight Connector 102"/>
          <p:cNvCxnSpPr/>
          <p:nvPr userDrawn="1"/>
        </p:nvCxnSpPr>
        <p:spPr>
          <a:xfrm flipV="1">
            <a:off x="508000" y="3732357"/>
            <a:ext cx="5468938"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4" name="Content Placeholder 51"/>
          <p:cNvSpPr>
            <a:spLocks noGrp="1"/>
          </p:cNvSpPr>
          <p:nvPr>
            <p:ph sz="quarter" idx="57" hasCustomPrompt="1"/>
          </p:nvPr>
        </p:nvSpPr>
        <p:spPr>
          <a:xfrm>
            <a:off x="6215063" y="4199574"/>
            <a:ext cx="5464175"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5" name="Content Placeholder 51"/>
          <p:cNvSpPr>
            <a:spLocks noGrp="1"/>
          </p:cNvSpPr>
          <p:nvPr>
            <p:ph sz="quarter" idx="58" hasCustomPrompt="1"/>
          </p:nvPr>
        </p:nvSpPr>
        <p:spPr>
          <a:xfrm>
            <a:off x="6215063" y="3864611"/>
            <a:ext cx="5464175"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6" name="Straight Connector 105"/>
          <p:cNvCxnSpPr/>
          <p:nvPr userDrawn="1"/>
        </p:nvCxnSpPr>
        <p:spPr>
          <a:xfrm>
            <a:off x="6215063" y="4141387"/>
            <a:ext cx="5464175"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7" name="Chart Placeholder 16"/>
          <p:cNvSpPr>
            <a:spLocks noGrp="1"/>
          </p:cNvSpPr>
          <p:nvPr>
            <p:ph type="chart" sz="quarter" idx="59"/>
          </p:nvPr>
        </p:nvSpPr>
        <p:spPr>
          <a:xfrm>
            <a:off x="6215063" y="4456229"/>
            <a:ext cx="5464175" cy="1623641"/>
          </a:xfrm>
        </p:spPr>
        <p:txBody>
          <a:bodyPr>
            <a:normAutofit/>
          </a:bodyPr>
          <a:lstStyle>
            <a:lvl1pPr>
              <a:defRPr sz="1400">
                <a:solidFill>
                  <a:schemeClr val="tx1"/>
                </a:solidFill>
                <a:latin typeface="+mn-lt"/>
              </a:defRPr>
            </a:lvl1pPr>
          </a:lstStyle>
          <a:p>
            <a:r>
              <a:rPr lang="en-US" dirty="0"/>
              <a:t>Click icon to add chart</a:t>
            </a:r>
            <a:endParaRPr lang="nl-NL" dirty="0"/>
          </a:p>
        </p:txBody>
      </p:sp>
      <p:cxnSp>
        <p:nvCxnSpPr>
          <p:cNvPr id="108" name="Straight Connector 107"/>
          <p:cNvCxnSpPr/>
          <p:nvPr userDrawn="1"/>
        </p:nvCxnSpPr>
        <p:spPr>
          <a:xfrm flipV="1">
            <a:off x="6215063" y="5966657"/>
            <a:ext cx="5464175" cy="1829"/>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9" name="Content Placeholder 51"/>
          <p:cNvSpPr>
            <a:spLocks noGrp="1"/>
          </p:cNvSpPr>
          <p:nvPr>
            <p:ph sz="quarter" idx="60" hasCustomPrompt="1"/>
          </p:nvPr>
        </p:nvSpPr>
        <p:spPr>
          <a:xfrm>
            <a:off x="6215063" y="1863726"/>
            <a:ext cx="5464175"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10" name="Content Placeholder 51"/>
          <p:cNvSpPr>
            <a:spLocks noGrp="1"/>
          </p:cNvSpPr>
          <p:nvPr>
            <p:ph sz="quarter" idx="61" hasCustomPrompt="1"/>
          </p:nvPr>
        </p:nvSpPr>
        <p:spPr>
          <a:xfrm>
            <a:off x="6215063" y="1528763"/>
            <a:ext cx="5464175"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11" name="Straight Connector 110"/>
          <p:cNvCxnSpPr/>
          <p:nvPr userDrawn="1"/>
        </p:nvCxnSpPr>
        <p:spPr>
          <a:xfrm>
            <a:off x="6215063" y="1805539"/>
            <a:ext cx="5464175"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12" name="Chart Placeholder 16"/>
          <p:cNvSpPr>
            <a:spLocks noGrp="1"/>
          </p:cNvSpPr>
          <p:nvPr>
            <p:ph type="chart" sz="quarter" idx="62"/>
          </p:nvPr>
        </p:nvSpPr>
        <p:spPr>
          <a:xfrm>
            <a:off x="6215063" y="2120382"/>
            <a:ext cx="5464175" cy="1623641"/>
          </a:xfrm>
        </p:spPr>
        <p:txBody>
          <a:bodyPr>
            <a:normAutofit/>
          </a:bodyPr>
          <a:lstStyle>
            <a:lvl1pPr>
              <a:defRPr sz="1400">
                <a:solidFill>
                  <a:schemeClr val="tx1"/>
                </a:solidFill>
                <a:latin typeface="+mn-lt"/>
              </a:defRPr>
            </a:lvl1pPr>
          </a:lstStyle>
          <a:p>
            <a:r>
              <a:rPr lang="en-US" dirty="0"/>
              <a:t>Click icon to add chart</a:t>
            </a:r>
            <a:endParaRPr lang="nl-NL" dirty="0"/>
          </a:p>
        </p:txBody>
      </p:sp>
      <p:cxnSp>
        <p:nvCxnSpPr>
          <p:cNvPr id="113" name="Straight Connector 112"/>
          <p:cNvCxnSpPr/>
          <p:nvPr userDrawn="1"/>
        </p:nvCxnSpPr>
        <p:spPr>
          <a:xfrm>
            <a:off x="6089108" y="3730543"/>
            <a:ext cx="5265195" cy="244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3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3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3" name="TextBox 2" descr="CONFIDENTIAL_TAG_0xFFEE"/>
          <p:cNvSpPr txBox="1"/>
          <p:nvPr userDrawn="1"/>
        </p:nvSpPr>
        <p:spPr bwMode="auto">
          <a:xfrm>
            <a:off x="6105231" y="4859147"/>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extLst>
      <p:ext uri="{BB962C8B-B14F-4D97-AF65-F5344CB8AC3E}">
        <p14:creationId xmlns:p14="http://schemas.microsoft.com/office/powerpoint/2010/main" val="1830724315"/>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6" name="Rectangle 25"/>
          <p:cNvSpPr/>
          <p:nvPr userDrawn="1"/>
        </p:nvSpPr>
        <p:spPr bwMode="gray">
          <a:xfrm>
            <a:off x="1" y="4313784"/>
            <a:ext cx="12192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7" name="Rectangle 26" descr="&lt;Shell Yellow Bar&gt;" title="&lt;Shell Yellow Bar&gt;"/>
          <p:cNvSpPr/>
          <p:nvPr userDrawn="1"/>
        </p:nvSpPr>
        <p:spPr bwMode="gray">
          <a:xfrm>
            <a:off x="761993"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8" name="Title 1"/>
          <p:cNvSpPr>
            <a:spLocks noGrp="1"/>
          </p:cNvSpPr>
          <p:nvPr>
            <p:ph type="title"/>
          </p:nvPr>
        </p:nvSpPr>
        <p:spPr>
          <a:xfrm>
            <a:off x="763200" y="2636980"/>
            <a:ext cx="6397451" cy="1362075"/>
          </a:xfrm>
          <a:prstGeom prst="rect">
            <a:avLst/>
          </a:prstGeom>
        </p:spPr>
        <p:txBody>
          <a:bodyPr lIns="0" tIns="0" rIns="0" bIns="0"/>
          <a:lstStyle>
            <a:lvl1pPr algn="l">
              <a:defRPr sz="1400" b="0" cap="none" baseline="0">
                <a:solidFill>
                  <a:schemeClr val="tx1"/>
                </a:solidFill>
                <a:latin typeface="+mj-lt"/>
              </a:defRPr>
            </a:lvl1pPr>
          </a:lstStyle>
          <a:p>
            <a:r>
              <a:rPr lang="en-US"/>
              <a:t>Click to edit Master title style</a:t>
            </a:r>
            <a:endParaRPr lang="en-GB" dirty="0"/>
          </a:p>
        </p:txBody>
      </p:sp>
      <p:sp>
        <p:nvSpPr>
          <p:cNvPr id="25" name="Text Placeholder 2"/>
          <p:cNvSpPr>
            <a:spLocks noGrp="1"/>
          </p:cNvSpPr>
          <p:nvPr>
            <p:ph type="body" idx="1"/>
          </p:nvPr>
        </p:nvSpPr>
        <p:spPr>
          <a:xfrm>
            <a:off x="763200" y="1696947"/>
            <a:ext cx="6397451" cy="821230"/>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mj-lt"/>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US"/>
              <a:t>Edit Master text styles</a:t>
            </a:r>
          </a:p>
        </p:txBody>
      </p:sp>
      <p:sp>
        <p:nvSpPr>
          <p:cNvPr id="34" name="Text Placeholder 13"/>
          <p:cNvSpPr>
            <a:spLocks noGrp="1"/>
          </p:cNvSpPr>
          <p:nvPr>
            <p:ph type="body" sz="quarter" idx="13" hasCustomPrompt="1"/>
          </p:nvPr>
        </p:nvSpPr>
        <p:spPr bwMode="gray">
          <a:xfrm>
            <a:off x="7402833" y="1924112"/>
            <a:ext cx="4274842" cy="2930523"/>
          </a:xfrm>
          <a:prstGeom prst="rect">
            <a:avLst/>
          </a:prstGeom>
        </p:spPr>
        <p:txBody>
          <a:bodyPr lIns="0" tIns="0" rIns="0" bIns="0"/>
          <a:lstStyle>
            <a:lvl1pPr marL="0" algn="r" defTabSz="1219170" rtl="0" eaLnBrk="1" latinLnBrk="0" hangingPunct="1">
              <a:lnSpc>
                <a:spcPct val="100000"/>
              </a:lnSpc>
              <a:buClr>
                <a:srgbClr val="DD1D21"/>
              </a:buClr>
              <a:buSzPct val="85000"/>
              <a:buNone/>
              <a:tabLst>
                <a:tab pos="1081088" algn="l"/>
              </a:tabLst>
              <a:defRPr lang="en-GB" sz="20000" kern="10000" spc="-1000" baseline="0" dirty="0">
                <a:ln w="3175">
                  <a:noFill/>
                </a:ln>
                <a:solidFill>
                  <a:schemeClr val="accent1"/>
                </a:solidFill>
                <a:latin typeface="Futura Bold"/>
                <a:ea typeface="Arial" charset="0"/>
                <a:cs typeface="Futura Bold"/>
              </a:defRPr>
            </a:lvl1pPr>
          </a:lstStyle>
          <a:p>
            <a:pPr lvl="0"/>
            <a:r>
              <a:rPr lang="en-GB" dirty="0"/>
              <a:t>0.0</a:t>
            </a:r>
          </a:p>
        </p:txBody>
      </p:sp>
      <p:sp>
        <p:nvSpPr>
          <p:cNvPr id="14"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5"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2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13" name="TextBox 12" descr="CONFIDENTIAL_TAG_0xFFEE"/>
          <p:cNvSpPr txBox="1"/>
          <p:nvPr userDrawn="1"/>
        </p:nvSpPr>
        <p:spPr bwMode="auto">
          <a:xfrm>
            <a:off x="8466411" y="6469199"/>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extLst>
      <p:ext uri="{BB962C8B-B14F-4D97-AF65-F5344CB8AC3E}">
        <p14:creationId xmlns:p14="http://schemas.microsoft.com/office/powerpoint/2010/main" val="10725826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grpSp>
        <p:nvGrpSpPr>
          <p:cNvPr id="2" name="Group 1"/>
          <p:cNvGrpSpPr/>
          <p:nvPr userDrawn="1"/>
        </p:nvGrpSpPr>
        <p:grpSpPr bwMode="gray">
          <a:xfrm>
            <a:off x="761993" y="3556002"/>
            <a:ext cx="6858000" cy="2540001"/>
            <a:chOff x="761993" y="3556002"/>
            <a:chExt cx="6858000" cy="2540001"/>
          </a:xfrm>
        </p:grpSpPr>
        <p:sp>
          <p:nvSpPr>
            <p:cNvPr id="16" name="Rectangle 15"/>
            <p:cNvSpPr/>
            <p:nvPr userDrawn="1"/>
          </p:nvSpPr>
          <p:spPr bwMode="gray">
            <a:xfrm>
              <a:off x="761993" y="3556002"/>
              <a:ext cx="6858000" cy="2540001"/>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28" name="Rectangle 27" descr="&lt;Shell Yellow Bar&gt;" title="&lt;Shell Yellow Bar&gt;"/>
            <p:cNvSpPr/>
            <p:nvPr userDrawn="1"/>
          </p:nvSpPr>
          <p:spPr bwMode="gray">
            <a:xfrm>
              <a:off x="1145875"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grpSp>
      <p:sp>
        <p:nvSpPr>
          <p:cNvPr id="32" name="Rectangle 31"/>
          <p:cNvSpPr/>
          <p:nvPr userDrawn="1"/>
        </p:nvSpPr>
        <p:spPr bwMode="white">
          <a:xfrm>
            <a:off x="501606" y="488935"/>
            <a:ext cx="1311092" cy="11880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13" name="Picture Placeholder 2"/>
          <p:cNvSpPr>
            <a:spLocks noGrp="1"/>
          </p:cNvSpPr>
          <p:nvPr>
            <p:ph type="pic" sz="quarter" idx="12"/>
          </p:nvPr>
        </p:nvSpPr>
        <p:spPr bwMode="auto">
          <a:xfrm>
            <a:off x="-2382" y="1"/>
            <a:ext cx="12194723"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r>
              <a:rPr lang="en-US" dirty="0"/>
              <a:t>Click icon to add picture</a:t>
            </a:r>
            <a:endParaRPr lang="en-GB" dirty="0"/>
          </a:p>
        </p:txBody>
      </p:sp>
      <p:sp>
        <p:nvSpPr>
          <p:cNvPr id="17" name="Rectangle 2"/>
          <p:cNvSpPr>
            <a:spLocks noGrp="1" noChangeArrowheads="1"/>
          </p:cNvSpPr>
          <p:nvPr>
            <p:ph type="ctrTitle"/>
          </p:nvPr>
        </p:nvSpPr>
        <p:spPr>
          <a:xfrm>
            <a:off x="1145875" y="4028766"/>
            <a:ext cx="6177756" cy="865472"/>
          </a:xfrm>
          <a:noFill/>
        </p:spPr>
        <p:txBody>
          <a:bodyPr lIns="0" tIns="0" rIns="0"/>
          <a:lstStyle>
            <a:lvl1pPr>
              <a:defRPr sz="240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9" name="Rectangle 3"/>
          <p:cNvSpPr>
            <a:spLocks noGrp="1" noChangeArrowheads="1"/>
          </p:cNvSpPr>
          <p:nvPr>
            <p:ph type="subTitle" idx="1"/>
          </p:nvPr>
        </p:nvSpPr>
        <p:spPr>
          <a:xfrm>
            <a:off x="1145875" y="5092242"/>
            <a:ext cx="6177756" cy="770676"/>
          </a:xfrm>
        </p:spPr>
        <p:txBody>
          <a:bodyPr/>
          <a:lstStyle>
            <a:lvl1pPr marL="0" indent="0">
              <a:lnSpc>
                <a:spcPct val="90000"/>
              </a:lnSpc>
              <a:spcBef>
                <a:spcPct val="0"/>
              </a:spcBef>
              <a:spcAft>
                <a:spcPts val="0"/>
              </a:spcAft>
              <a:buFont typeface="Wingdings" pitchFamily="2" charset="2"/>
              <a:buNone/>
              <a:defRPr lang="en-GB" sz="1400" kern="1200" baseline="0" dirty="0">
                <a:solidFill>
                  <a:schemeClr val="tx1"/>
                </a:solidFill>
                <a:latin typeface="+mn-lt"/>
                <a:ea typeface="+mn-ea"/>
                <a:cs typeface="+mn-cs"/>
              </a:defRPr>
            </a:lvl1pPr>
          </a:lstStyle>
          <a:p>
            <a:r>
              <a:rPr lang="en-US"/>
              <a:t>Click to edit Master subtitle style</a:t>
            </a:r>
            <a:endParaRPr lang="en-GB" dirty="0"/>
          </a:p>
        </p:txBody>
      </p:sp>
      <p:sp>
        <p:nvSpPr>
          <p:cNvPr id="1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Tree>
    <p:extLst>
      <p:ext uri="{BB962C8B-B14F-4D97-AF65-F5344CB8AC3E}">
        <p14:creationId xmlns:p14="http://schemas.microsoft.com/office/powerpoint/2010/main" val="331220540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2400" b="0" kern="1200" cap="none" baseline="0" noProof="0" dirty="0" smtClean="0">
                <a:solidFill>
                  <a:schemeClr val="tx1"/>
                </a:solidFill>
                <a:latin typeface="+mj-lt"/>
                <a:ea typeface="+mj-ea"/>
                <a:cs typeface="+mj-cs"/>
              </a:defRPr>
            </a:lvl1pPr>
          </a:lstStyle>
          <a:p>
            <a:pPr lvl="0" algn="l" defTabSz="1219170" rtl="0" eaLnBrk="1" latinLnBrk="0" hangingPunct="1">
              <a:lnSpc>
                <a:spcPct val="95000"/>
              </a:lnSpc>
              <a:spcBef>
                <a:spcPct val="0"/>
              </a:spcBef>
              <a:buNone/>
            </a:pPr>
            <a:r>
              <a:rPr lang="en-US"/>
              <a:t>Click to edit Master title style</a:t>
            </a:r>
            <a:endParaRPr lang="en-GB" dirty="0"/>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4"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7"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Tree>
    <p:extLst>
      <p:ext uri="{BB962C8B-B14F-4D97-AF65-F5344CB8AC3E}">
        <p14:creationId xmlns:p14="http://schemas.microsoft.com/office/powerpoint/2010/main" val="3650155539"/>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ation - Full Screen image">
    <p:spTree>
      <p:nvGrpSpPr>
        <p:cNvPr id="1" name=""/>
        <p:cNvGrpSpPr/>
        <p:nvPr/>
      </p:nvGrpSpPr>
      <p:grpSpPr>
        <a:xfrm>
          <a:off x="0" y="0"/>
          <a:ext cx="0" cy="0"/>
          <a:chOff x="0" y="0"/>
          <a:chExt cx="0" cy="0"/>
        </a:xfrm>
      </p:grpSpPr>
      <p:sp>
        <p:nvSpPr>
          <p:cNvPr id="6" name="Picture Placeholder 2"/>
          <p:cNvSpPr>
            <a:spLocks noGrp="1"/>
          </p:cNvSpPr>
          <p:nvPr>
            <p:ph type="pic" sz="quarter" idx="12"/>
          </p:nvPr>
        </p:nvSpPr>
        <p:spPr bwMode="auto">
          <a:xfrm>
            <a:off x="-2381" y="0"/>
            <a:ext cx="12194382" cy="6858000"/>
          </a:xfrm>
          <a:prstGeom prst="rect">
            <a:avLst/>
          </a:prstGeom>
          <a:noFill/>
          <a:ln w="3175" algn="ctr">
            <a:noFill/>
            <a:miter lim="800000"/>
            <a:headEnd/>
            <a:tailEnd/>
          </a:ln>
        </p:spPr>
        <p:txBody>
          <a:bodyPr/>
          <a:lstStyle>
            <a:lvl1pPr>
              <a:defRPr sz="2133"/>
            </a:lvl1pPr>
          </a:lstStyle>
          <a:p>
            <a:r>
              <a:rPr lang="en-US" dirty="0"/>
              <a:t>Click icon to add picture</a:t>
            </a:r>
            <a:endParaRPr lang="en-GB" dirty="0"/>
          </a:p>
        </p:txBody>
      </p:sp>
      <p:sp>
        <p:nvSpPr>
          <p:cNvPr id="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4"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6"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3" name="Text Placeholder 2"/>
          <p:cNvSpPr>
            <a:spLocks noGrp="1"/>
          </p:cNvSpPr>
          <p:nvPr>
            <p:ph type="body" sz="quarter" idx="13"/>
          </p:nvPr>
        </p:nvSpPr>
        <p:spPr>
          <a:xfrm>
            <a:off x="513180" y="1438480"/>
            <a:ext cx="5463758" cy="2861742"/>
          </a:xfrm>
        </p:spPr>
        <p:txBody>
          <a:bodyPr/>
          <a:lstStyle>
            <a:lvl1pPr>
              <a:lnSpc>
                <a:spcPct val="110000"/>
              </a:lnSpc>
              <a:defRPr lang="en-US" sz="3400" b="1" kern="1200" dirty="0" smtClean="0">
                <a:solidFill>
                  <a:schemeClr val="tx1"/>
                </a:solidFill>
                <a:latin typeface="+mj-lt"/>
                <a:ea typeface="+mn-ea"/>
                <a:cs typeface="+mn-cs"/>
              </a:defRPr>
            </a:lvl1pPr>
          </a:lstStyle>
          <a:p>
            <a:pPr lvl="0"/>
            <a:r>
              <a:rPr lang="en-US"/>
              <a:t>Edit Master text styles</a:t>
            </a:r>
          </a:p>
        </p:txBody>
      </p:sp>
    </p:spTree>
    <p:extLst>
      <p:ext uri="{BB962C8B-B14F-4D97-AF65-F5344CB8AC3E}">
        <p14:creationId xmlns:p14="http://schemas.microsoft.com/office/powerpoint/2010/main" val="2250653723"/>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Q&amp;A new">
    <p:spTree>
      <p:nvGrpSpPr>
        <p:cNvPr id="1" name=""/>
        <p:cNvGrpSpPr/>
        <p:nvPr/>
      </p:nvGrpSpPr>
      <p:grpSpPr>
        <a:xfrm>
          <a:off x="0" y="0"/>
          <a:ext cx="0" cy="0"/>
          <a:chOff x="0" y="0"/>
          <a:chExt cx="0" cy="0"/>
        </a:xfrm>
      </p:grpSpPr>
      <p:sp>
        <p:nvSpPr>
          <p:cNvPr id="22" name="Rectangle 21"/>
          <p:cNvSpPr/>
          <p:nvPr userDrawn="1"/>
        </p:nvSpPr>
        <p:spPr bwMode="gray">
          <a:xfrm>
            <a:off x="1" y="4313784"/>
            <a:ext cx="12192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3" name="Rectangle 22" descr="&lt;Shell Yellow Bar&gt;" title="&lt;Shell Yellow Bar&gt;"/>
          <p:cNvSpPr/>
          <p:nvPr userDrawn="1"/>
        </p:nvSpPr>
        <p:spPr bwMode="gray">
          <a:xfrm>
            <a:off x="761993"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24" name="Title 1"/>
          <p:cNvSpPr>
            <a:spLocks noGrp="1"/>
          </p:cNvSpPr>
          <p:nvPr>
            <p:ph type="title"/>
          </p:nvPr>
        </p:nvSpPr>
        <p:spPr>
          <a:xfrm>
            <a:off x="763200" y="2636980"/>
            <a:ext cx="5187472" cy="1362075"/>
          </a:xfrm>
          <a:prstGeom prst="rect">
            <a:avLst/>
          </a:prstGeom>
        </p:spPr>
        <p:txBody>
          <a:bodyPr lIns="0" tIns="0" rIns="0" bIns="0"/>
          <a:lstStyle>
            <a:lvl1pPr algn="l">
              <a:defRPr sz="1400" b="0" cap="none" baseline="0">
                <a:solidFill>
                  <a:schemeClr val="tx1"/>
                </a:solidFill>
                <a:latin typeface="+mj-lt"/>
              </a:defRPr>
            </a:lvl1pPr>
          </a:lstStyle>
          <a:p>
            <a:r>
              <a:rPr lang="en-US"/>
              <a:t>Click to edit Master title style</a:t>
            </a:r>
            <a:endParaRPr lang="en-GB" dirty="0"/>
          </a:p>
        </p:txBody>
      </p:sp>
      <p:sp>
        <p:nvSpPr>
          <p:cNvPr id="25" name="Text Placeholder 2"/>
          <p:cNvSpPr>
            <a:spLocks noGrp="1"/>
          </p:cNvSpPr>
          <p:nvPr>
            <p:ph type="body" idx="1"/>
          </p:nvPr>
        </p:nvSpPr>
        <p:spPr>
          <a:xfrm>
            <a:off x="763200" y="1696947"/>
            <a:ext cx="6375761" cy="821230"/>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mj-lt"/>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US"/>
              <a:t>Edit Master text styles</a:t>
            </a:r>
          </a:p>
        </p:txBody>
      </p:sp>
      <p:sp>
        <p:nvSpPr>
          <p:cNvPr id="2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27"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2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9"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grpSp>
        <p:nvGrpSpPr>
          <p:cNvPr id="31" name="Group 30"/>
          <p:cNvGrpSpPr/>
          <p:nvPr userDrawn="1"/>
        </p:nvGrpSpPr>
        <p:grpSpPr bwMode="gray">
          <a:xfrm>
            <a:off x="6450013" y="2557463"/>
            <a:ext cx="5197475" cy="1917700"/>
            <a:chOff x="6450013" y="2557463"/>
            <a:chExt cx="5197475" cy="1917700"/>
          </a:xfrm>
        </p:grpSpPr>
        <p:sp>
          <p:nvSpPr>
            <p:cNvPr id="32" name="Freeform 6"/>
            <p:cNvSpPr>
              <a:spLocks noEditPoints="1"/>
            </p:cNvSpPr>
            <p:nvPr userDrawn="1"/>
          </p:nvSpPr>
          <p:spPr bwMode="gray">
            <a:xfrm>
              <a:off x="6450013" y="2557463"/>
              <a:ext cx="2005013" cy="1917700"/>
            </a:xfrm>
            <a:custGeom>
              <a:avLst/>
              <a:gdLst>
                <a:gd name="T0" fmla="*/ 274 w 346"/>
                <a:gd name="T1" fmla="*/ 331 h 331"/>
                <a:gd name="T2" fmla="*/ 250 w 346"/>
                <a:gd name="T3" fmla="*/ 302 h 331"/>
                <a:gd name="T4" fmla="*/ 167 w 346"/>
                <a:gd name="T5" fmla="*/ 322 h 331"/>
                <a:gd name="T6" fmla="*/ 0 w 346"/>
                <a:gd name="T7" fmla="*/ 156 h 331"/>
                <a:gd name="T8" fmla="*/ 167 w 346"/>
                <a:gd name="T9" fmla="*/ 0 h 331"/>
                <a:gd name="T10" fmla="*/ 334 w 346"/>
                <a:gd name="T11" fmla="*/ 162 h 331"/>
                <a:gd name="T12" fmla="*/ 295 w 346"/>
                <a:gd name="T13" fmla="*/ 268 h 331"/>
                <a:gd name="T14" fmla="*/ 346 w 346"/>
                <a:gd name="T15" fmla="*/ 320 h 331"/>
                <a:gd name="T16" fmla="*/ 274 w 346"/>
                <a:gd name="T17" fmla="*/ 331 h 331"/>
                <a:gd name="T18" fmla="*/ 238 w 346"/>
                <a:gd name="T19" fmla="*/ 207 h 331"/>
                <a:gd name="T20" fmla="*/ 252 w 346"/>
                <a:gd name="T21" fmla="*/ 162 h 331"/>
                <a:gd name="T22" fmla="*/ 167 w 346"/>
                <a:gd name="T23" fmla="*/ 76 h 331"/>
                <a:gd name="T24" fmla="*/ 82 w 346"/>
                <a:gd name="T25" fmla="*/ 156 h 331"/>
                <a:gd name="T26" fmla="*/ 167 w 346"/>
                <a:gd name="T27" fmla="*/ 246 h 331"/>
                <a:gd name="T28" fmla="*/ 191 w 346"/>
                <a:gd name="T29" fmla="*/ 242 h 331"/>
                <a:gd name="T30" fmla="*/ 143 w 346"/>
                <a:gd name="T31" fmla="*/ 194 h 331"/>
                <a:gd name="T32" fmla="*/ 217 w 346"/>
                <a:gd name="T33" fmla="*/ 185 h 331"/>
                <a:gd name="T34" fmla="*/ 238 w 346"/>
                <a:gd name="T35" fmla="*/ 20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6" h="331">
                  <a:moveTo>
                    <a:pt x="274" y="331"/>
                  </a:moveTo>
                  <a:cubicBezTo>
                    <a:pt x="250" y="302"/>
                    <a:pt x="250" y="302"/>
                    <a:pt x="250" y="302"/>
                  </a:cubicBezTo>
                  <a:cubicBezTo>
                    <a:pt x="227" y="316"/>
                    <a:pt x="199" y="322"/>
                    <a:pt x="167" y="322"/>
                  </a:cubicBezTo>
                  <a:cubicBezTo>
                    <a:pt x="70" y="322"/>
                    <a:pt x="0" y="253"/>
                    <a:pt x="0" y="156"/>
                  </a:cubicBezTo>
                  <a:cubicBezTo>
                    <a:pt x="0" y="64"/>
                    <a:pt x="80" y="0"/>
                    <a:pt x="167" y="0"/>
                  </a:cubicBezTo>
                  <a:cubicBezTo>
                    <a:pt x="261" y="0"/>
                    <a:pt x="334" y="64"/>
                    <a:pt x="334" y="162"/>
                  </a:cubicBezTo>
                  <a:cubicBezTo>
                    <a:pt x="334" y="202"/>
                    <a:pt x="320" y="237"/>
                    <a:pt x="295" y="268"/>
                  </a:cubicBezTo>
                  <a:cubicBezTo>
                    <a:pt x="346" y="320"/>
                    <a:pt x="346" y="320"/>
                    <a:pt x="346" y="320"/>
                  </a:cubicBezTo>
                  <a:lnTo>
                    <a:pt x="274" y="331"/>
                  </a:lnTo>
                  <a:close/>
                  <a:moveTo>
                    <a:pt x="238" y="207"/>
                  </a:moveTo>
                  <a:cubicBezTo>
                    <a:pt x="247" y="194"/>
                    <a:pt x="252" y="178"/>
                    <a:pt x="252" y="162"/>
                  </a:cubicBezTo>
                  <a:cubicBezTo>
                    <a:pt x="252" y="117"/>
                    <a:pt x="215" y="76"/>
                    <a:pt x="167" y="76"/>
                  </a:cubicBezTo>
                  <a:cubicBezTo>
                    <a:pt x="121" y="76"/>
                    <a:pt x="82" y="114"/>
                    <a:pt x="82" y="156"/>
                  </a:cubicBezTo>
                  <a:cubicBezTo>
                    <a:pt x="82" y="208"/>
                    <a:pt x="121" y="246"/>
                    <a:pt x="167" y="246"/>
                  </a:cubicBezTo>
                  <a:cubicBezTo>
                    <a:pt x="175" y="246"/>
                    <a:pt x="183" y="245"/>
                    <a:pt x="191" y="242"/>
                  </a:cubicBezTo>
                  <a:cubicBezTo>
                    <a:pt x="143" y="194"/>
                    <a:pt x="143" y="194"/>
                    <a:pt x="143" y="194"/>
                  </a:cubicBezTo>
                  <a:cubicBezTo>
                    <a:pt x="217" y="185"/>
                    <a:pt x="217" y="185"/>
                    <a:pt x="217" y="185"/>
                  </a:cubicBezTo>
                  <a:lnTo>
                    <a:pt x="238" y="20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3" name="Freeform 7"/>
            <p:cNvSpPr>
              <a:spLocks noEditPoints="1"/>
            </p:cNvSpPr>
            <p:nvPr userDrawn="1"/>
          </p:nvSpPr>
          <p:spPr bwMode="gray">
            <a:xfrm>
              <a:off x="8426451" y="2586038"/>
              <a:ext cx="1441450" cy="1814513"/>
            </a:xfrm>
            <a:custGeom>
              <a:avLst/>
              <a:gdLst>
                <a:gd name="T0" fmla="*/ 190 w 249"/>
                <a:gd name="T1" fmla="*/ 257 h 313"/>
                <a:gd name="T2" fmla="*/ 79 w 249"/>
                <a:gd name="T3" fmla="*/ 313 h 313"/>
                <a:gd name="T4" fmla="*/ 0 w 249"/>
                <a:gd name="T5" fmla="*/ 233 h 313"/>
                <a:gd name="T6" fmla="*/ 92 w 249"/>
                <a:gd name="T7" fmla="*/ 124 h 313"/>
                <a:gd name="T8" fmla="*/ 60 w 249"/>
                <a:gd name="T9" fmla="*/ 58 h 313"/>
                <a:gd name="T10" fmla="*/ 119 w 249"/>
                <a:gd name="T11" fmla="*/ 0 h 313"/>
                <a:gd name="T12" fmla="*/ 174 w 249"/>
                <a:gd name="T13" fmla="*/ 56 h 313"/>
                <a:gd name="T14" fmla="*/ 117 w 249"/>
                <a:gd name="T15" fmla="*/ 130 h 313"/>
                <a:gd name="T16" fmla="*/ 192 w 249"/>
                <a:gd name="T17" fmla="*/ 232 h 313"/>
                <a:gd name="T18" fmla="*/ 230 w 249"/>
                <a:gd name="T19" fmla="*/ 190 h 313"/>
                <a:gd name="T20" fmla="*/ 245 w 249"/>
                <a:gd name="T21" fmla="*/ 198 h 313"/>
                <a:gd name="T22" fmla="*/ 203 w 249"/>
                <a:gd name="T23" fmla="*/ 246 h 313"/>
                <a:gd name="T24" fmla="*/ 249 w 249"/>
                <a:gd name="T25" fmla="*/ 307 h 313"/>
                <a:gd name="T26" fmla="*/ 228 w 249"/>
                <a:gd name="T27" fmla="*/ 307 h 313"/>
                <a:gd name="T28" fmla="*/ 190 w 249"/>
                <a:gd name="T29" fmla="*/ 257 h 313"/>
                <a:gd name="T30" fmla="*/ 84 w 249"/>
                <a:gd name="T31" fmla="*/ 152 h 313"/>
                <a:gd name="T32" fmla="*/ 19 w 249"/>
                <a:gd name="T33" fmla="*/ 231 h 313"/>
                <a:gd name="T34" fmla="*/ 79 w 249"/>
                <a:gd name="T35" fmla="*/ 295 h 313"/>
                <a:gd name="T36" fmla="*/ 179 w 249"/>
                <a:gd name="T37" fmla="*/ 242 h 313"/>
                <a:gd name="T38" fmla="*/ 103 w 249"/>
                <a:gd name="T39" fmla="*/ 139 h 313"/>
                <a:gd name="T40" fmla="*/ 84 w 249"/>
                <a:gd name="T41" fmla="*/ 152 h 313"/>
                <a:gd name="T42" fmla="*/ 79 w 249"/>
                <a:gd name="T43" fmla="*/ 60 h 313"/>
                <a:gd name="T44" fmla="*/ 106 w 249"/>
                <a:gd name="T45" fmla="*/ 115 h 313"/>
                <a:gd name="T46" fmla="*/ 154 w 249"/>
                <a:gd name="T47" fmla="*/ 55 h 313"/>
                <a:gd name="T48" fmla="*/ 118 w 249"/>
                <a:gd name="T49" fmla="*/ 18 h 313"/>
                <a:gd name="T50" fmla="*/ 79 w 249"/>
                <a:gd name="T51" fmla="*/ 6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9" h="313">
                  <a:moveTo>
                    <a:pt x="190" y="257"/>
                  </a:moveTo>
                  <a:cubicBezTo>
                    <a:pt x="156" y="285"/>
                    <a:pt x="118" y="313"/>
                    <a:pt x="79" y="313"/>
                  </a:cubicBezTo>
                  <a:cubicBezTo>
                    <a:pt x="34" y="313"/>
                    <a:pt x="0" y="277"/>
                    <a:pt x="0" y="233"/>
                  </a:cubicBezTo>
                  <a:cubicBezTo>
                    <a:pt x="0" y="181"/>
                    <a:pt x="50" y="150"/>
                    <a:pt x="92" y="124"/>
                  </a:cubicBezTo>
                  <a:cubicBezTo>
                    <a:pt x="78" y="104"/>
                    <a:pt x="60" y="84"/>
                    <a:pt x="60" y="58"/>
                  </a:cubicBezTo>
                  <a:cubicBezTo>
                    <a:pt x="60" y="26"/>
                    <a:pt x="87" y="0"/>
                    <a:pt x="119" y="0"/>
                  </a:cubicBezTo>
                  <a:cubicBezTo>
                    <a:pt x="150" y="0"/>
                    <a:pt x="174" y="25"/>
                    <a:pt x="174" y="56"/>
                  </a:cubicBezTo>
                  <a:cubicBezTo>
                    <a:pt x="174" y="90"/>
                    <a:pt x="146" y="110"/>
                    <a:pt x="117" y="130"/>
                  </a:cubicBezTo>
                  <a:cubicBezTo>
                    <a:pt x="192" y="232"/>
                    <a:pt x="192" y="232"/>
                    <a:pt x="192" y="232"/>
                  </a:cubicBezTo>
                  <a:cubicBezTo>
                    <a:pt x="230" y="190"/>
                    <a:pt x="230" y="190"/>
                    <a:pt x="230" y="190"/>
                  </a:cubicBezTo>
                  <a:cubicBezTo>
                    <a:pt x="245" y="198"/>
                    <a:pt x="245" y="198"/>
                    <a:pt x="245" y="198"/>
                  </a:cubicBezTo>
                  <a:cubicBezTo>
                    <a:pt x="203" y="246"/>
                    <a:pt x="203" y="246"/>
                    <a:pt x="203" y="246"/>
                  </a:cubicBezTo>
                  <a:cubicBezTo>
                    <a:pt x="249" y="307"/>
                    <a:pt x="249" y="307"/>
                    <a:pt x="249" y="307"/>
                  </a:cubicBezTo>
                  <a:cubicBezTo>
                    <a:pt x="228" y="307"/>
                    <a:pt x="228" y="307"/>
                    <a:pt x="228" y="307"/>
                  </a:cubicBezTo>
                  <a:lnTo>
                    <a:pt x="190" y="257"/>
                  </a:lnTo>
                  <a:close/>
                  <a:moveTo>
                    <a:pt x="84" y="152"/>
                  </a:moveTo>
                  <a:cubicBezTo>
                    <a:pt x="55" y="170"/>
                    <a:pt x="19" y="193"/>
                    <a:pt x="19" y="231"/>
                  </a:cubicBezTo>
                  <a:cubicBezTo>
                    <a:pt x="19" y="265"/>
                    <a:pt x="44" y="295"/>
                    <a:pt x="79" y="295"/>
                  </a:cubicBezTo>
                  <a:cubicBezTo>
                    <a:pt x="114" y="295"/>
                    <a:pt x="151" y="265"/>
                    <a:pt x="179" y="242"/>
                  </a:cubicBezTo>
                  <a:cubicBezTo>
                    <a:pt x="103" y="139"/>
                    <a:pt x="103" y="139"/>
                    <a:pt x="103" y="139"/>
                  </a:cubicBezTo>
                  <a:lnTo>
                    <a:pt x="84" y="152"/>
                  </a:lnTo>
                  <a:close/>
                  <a:moveTo>
                    <a:pt x="79" y="60"/>
                  </a:moveTo>
                  <a:cubicBezTo>
                    <a:pt x="79" y="81"/>
                    <a:pt x="95" y="97"/>
                    <a:pt x="106" y="115"/>
                  </a:cubicBezTo>
                  <a:cubicBezTo>
                    <a:pt x="127" y="99"/>
                    <a:pt x="154" y="86"/>
                    <a:pt x="154" y="55"/>
                  </a:cubicBezTo>
                  <a:cubicBezTo>
                    <a:pt x="154" y="35"/>
                    <a:pt x="138" y="18"/>
                    <a:pt x="118" y="18"/>
                  </a:cubicBezTo>
                  <a:cubicBezTo>
                    <a:pt x="96" y="18"/>
                    <a:pt x="79" y="39"/>
                    <a:pt x="79" y="6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5" name="Freeform 8"/>
            <p:cNvSpPr>
              <a:spLocks noEditPoints="1"/>
            </p:cNvSpPr>
            <p:nvPr userDrawn="1"/>
          </p:nvSpPr>
          <p:spPr bwMode="gray">
            <a:xfrm>
              <a:off x="9821863" y="2614613"/>
              <a:ext cx="1825625" cy="1751013"/>
            </a:xfrm>
            <a:custGeom>
              <a:avLst/>
              <a:gdLst>
                <a:gd name="T0" fmla="*/ 380 w 1150"/>
                <a:gd name="T1" fmla="*/ 913 h 1103"/>
                <a:gd name="T2" fmla="*/ 303 w 1150"/>
                <a:gd name="T3" fmla="*/ 1103 h 1103"/>
                <a:gd name="T4" fmla="*/ 0 w 1150"/>
                <a:gd name="T5" fmla="*/ 1103 h 1103"/>
                <a:gd name="T6" fmla="*/ 424 w 1150"/>
                <a:gd name="T7" fmla="*/ 0 h 1103"/>
                <a:gd name="T8" fmla="*/ 734 w 1150"/>
                <a:gd name="T9" fmla="*/ 0 h 1103"/>
                <a:gd name="T10" fmla="*/ 1150 w 1150"/>
                <a:gd name="T11" fmla="*/ 1103 h 1103"/>
                <a:gd name="T12" fmla="*/ 843 w 1150"/>
                <a:gd name="T13" fmla="*/ 1103 h 1103"/>
                <a:gd name="T14" fmla="*/ 774 w 1150"/>
                <a:gd name="T15" fmla="*/ 913 h 1103"/>
                <a:gd name="T16" fmla="*/ 380 w 1150"/>
                <a:gd name="T17" fmla="*/ 913 h 1103"/>
                <a:gd name="T18" fmla="*/ 581 w 1150"/>
                <a:gd name="T19" fmla="*/ 344 h 1103"/>
                <a:gd name="T20" fmla="*/ 577 w 1150"/>
                <a:gd name="T21" fmla="*/ 344 h 1103"/>
                <a:gd name="T22" fmla="*/ 456 w 1150"/>
                <a:gd name="T23" fmla="*/ 694 h 1103"/>
                <a:gd name="T24" fmla="*/ 697 w 1150"/>
                <a:gd name="T25" fmla="*/ 694 h 1103"/>
                <a:gd name="T26" fmla="*/ 581 w 1150"/>
                <a:gd name="T27" fmla="*/ 344 h 1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0" h="1103">
                  <a:moveTo>
                    <a:pt x="380" y="913"/>
                  </a:moveTo>
                  <a:lnTo>
                    <a:pt x="303" y="1103"/>
                  </a:lnTo>
                  <a:lnTo>
                    <a:pt x="0" y="1103"/>
                  </a:lnTo>
                  <a:lnTo>
                    <a:pt x="424" y="0"/>
                  </a:lnTo>
                  <a:lnTo>
                    <a:pt x="734" y="0"/>
                  </a:lnTo>
                  <a:lnTo>
                    <a:pt x="1150" y="1103"/>
                  </a:lnTo>
                  <a:lnTo>
                    <a:pt x="843" y="1103"/>
                  </a:lnTo>
                  <a:lnTo>
                    <a:pt x="774" y="913"/>
                  </a:lnTo>
                  <a:lnTo>
                    <a:pt x="380" y="913"/>
                  </a:lnTo>
                  <a:close/>
                  <a:moveTo>
                    <a:pt x="581" y="344"/>
                  </a:moveTo>
                  <a:lnTo>
                    <a:pt x="577" y="344"/>
                  </a:lnTo>
                  <a:lnTo>
                    <a:pt x="456" y="694"/>
                  </a:lnTo>
                  <a:lnTo>
                    <a:pt x="697" y="694"/>
                  </a:lnTo>
                  <a:lnTo>
                    <a:pt x="581" y="3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
        <p:nvSpPr>
          <p:cNvPr id="14" name="TextBox 13" descr="CONFIDENTIAL_TAG_0xFFEE"/>
          <p:cNvSpPr txBox="1"/>
          <p:nvPr userDrawn="1"/>
        </p:nvSpPr>
        <p:spPr bwMode="auto">
          <a:xfrm>
            <a:off x="8466411" y="6469199"/>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extLst>
      <p:ext uri="{BB962C8B-B14F-4D97-AF65-F5344CB8AC3E}">
        <p14:creationId xmlns:p14="http://schemas.microsoft.com/office/powerpoint/2010/main" val="4205354416"/>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1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2"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9" name="TextBox 8" descr="CONFIDENTIAL_TAG_0xFFEE"/>
          <p:cNvSpPr txBox="1"/>
          <p:nvPr userDrawn="1"/>
        </p:nvSpPr>
        <p:spPr bwMode="auto">
          <a:xfrm>
            <a:off x="8466411" y="6469199"/>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extLst>
      <p:ext uri="{BB962C8B-B14F-4D97-AF65-F5344CB8AC3E}">
        <p14:creationId xmlns:p14="http://schemas.microsoft.com/office/powerpoint/2010/main" val="455431732"/>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End Slide (Mandatory)">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50208" y="1280160"/>
            <a:ext cx="4300222" cy="4300222"/>
          </a:xfrm>
          <a:prstGeom prst="rect">
            <a:avLst/>
          </a:prstGeom>
        </p:spPr>
      </p:pic>
    </p:spTree>
    <p:extLst>
      <p:ext uri="{BB962C8B-B14F-4D97-AF65-F5344CB8AC3E}">
        <p14:creationId xmlns:p14="http://schemas.microsoft.com/office/powerpoint/2010/main" val="1055201233"/>
      </p:ext>
    </p:extLst>
  </p:cSld>
  <p:clrMapOvr>
    <a:masterClrMapping/>
  </p:clrMapOvr>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508000" y="1528763"/>
            <a:ext cx="11171238" cy="4830762"/>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03200" indent="-201600" defTabSz="357708">
              <a:lnSpc>
                <a:spcPct val="140000"/>
              </a:lnSpc>
              <a:spcBef>
                <a:spcPts val="0"/>
              </a:spcBef>
              <a:buClr>
                <a:schemeClr val="tx1"/>
              </a:buClr>
              <a:buSzPct val="75000"/>
              <a:buFont typeface="Wingdings" pitchFamily="2" charset="2"/>
              <a:buChar char=""/>
              <a:defRPr sz="1800"/>
            </a:lvl3pPr>
            <a:lvl4pPr marL="633600" indent="-230400" defTabSz="357708">
              <a:lnSpc>
                <a:spcPct val="140000"/>
              </a:lnSpc>
              <a:spcBef>
                <a:spcPts val="0"/>
              </a:spcBef>
              <a:buClr>
                <a:schemeClr val="tx1"/>
              </a:buClr>
              <a:buSzPct val="75000"/>
              <a:buFont typeface="Wingdings" pitchFamily="2" charset="2"/>
              <a:buChar char=""/>
              <a:defRPr sz="1800"/>
            </a:lvl4pPr>
            <a:lvl5pPr marL="835200" indent="-201600" defTabSz="357708">
              <a:lnSpc>
                <a:spcPct val="140000"/>
              </a:lnSpc>
              <a:spcBef>
                <a:spcPts val="0"/>
              </a:spcBef>
              <a:buClr>
                <a:schemeClr val="tx1"/>
              </a:buClr>
              <a:buSzPct val="75000"/>
              <a:buFont typeface="Wingdings" pitchFamily="2" charset="2"/>
              <a:buChar char=""/>
              <a:defRPr sz="1600"/>
            </a:lvl5pPr>
            <a:lvl6pPr marL="968400" indent="-133200" defTabSz="357708">
              <a:lnSpc>
                <a:spcPct val="140000"/>
              </a:lnSpc>
              <a:buClr>
                <a:schemeClr val="tx1"/>
              </a:buClr>
              <a:buSzPct val="75000"/>
              <a:buFont typeface="Wingdings" pitchFamily="2" charset="2"/>
              <a:buChar char=""/>
              <a:defRPr sz="105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extLst>
      <p:ext uri="{BB962C8B-B14F-4D97-AF65-F5344CB8AC3E}">
        <p14:creationId xmlns:p14="http://schemas.microsoft.com/office/powerpoint/2010/main" val="84160887"/>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508000" y="1528763"/>
            <a:ext cx="11171238" cy="4830762"/>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03200" indent="-201600" defTabSz="357708">
              <a:lnSpc>
                <a:spcPct val="140000"/>
              </a:lnSpc>
              <a:spcBef>
                <a:spcPts val="0"/>
              </a:spcBef>
              <a:buClr>
                <a:schemeClr val="tx1"/>
              </a:buClr>
              <a:buSzPct val="75000"/>
              <a:buFont typeface="Wingdings" pitchFamily="2" charset="2"/>
              <a:buChar char=""/>
              <a:defRPr sz="1800"/>
            </a:lvl3pPr>
            <a:lvl4pPr marL="633600" indent="-230400" defTabSz="357708">
              <a:lnSpc>
                <a:spcPct val="140000"/>
              </a:lnSpc>
              <a:spcBef>
                <a:spcPts val="0"/>
              </a:spcBef>
              <a:buClr>
                <a:schemeClr val="tx1"/>
              </a:buClr>
              <a:buSzPct val="75000"/>
              <a:buFont typeface="Wingdings" pitchFamily="2" charset="2"/>
              <a:buChar char=""/>
              <a:defRPr sz="1800"/>
            </a:lvl4pPr>
            <a:lvl5pPr marL="835200" indent="-201600" defTabSz="357708">
              <a:lnSpc>
                <a:spcPct val="140000"/>
              </a:lnSpc>
              <a:spcBef>
                <a:spcPts val="0"/>
              </a:spcBef>
              <a:buClr>
                <a:schemeClr val="tx1"/>
              </a:buClr>
              <a:buSzPct val="75000"/>
              <a:buFont typeface="Wingdings" pitchFamily="2" charset="2"/>
              <a:buChar char=""/>
              <a:defRPr sz="1600"/>
            </a:lvl5pPr>
            <a:lvl6pPr marL="968400" indent="-133200" defTabSz="357708">
              <a:lnSpc>
                <a:spcPct val="140000"/>
              </a:lnSpc>
              <a:buClr>
                <a:schemeClr val="tx1"/>
              </a:buClr>
              <a:buSzPct val="75000"/>
              <a:buFont typeface="Wingdings" pitchFamily="2" charset="2"/>
              <a:buChar char=""/>
              <a:defRPr sz="105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extLst>
      <p:ext uri="{BB962C8B-B14F-4D97-AF65-F5344CB8AC3E}">
        <p14:creationId xmlns:p14="http://schemas.microsoft.com/office/powerpoint/2010/main" val="210959988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2">
    <p:spTree>
      <p:nvGrpSpPr>
        <p:cNvPr id="1" name=""/>
        <p:cNvGrpSpPr/>
        <p:nvPr/>
      </p:nvGrpSpPr>
      <p:grpSpPr>
        <a:xfrm>
          <a:off x="0" y="0"/>
          <a:ext cx="0" cy="0"/>
          <a:chOff x="0" y="0"/>
          <a:chExt cx="0" cy="0"/>
        </a:xfrm>
      </p:grpSpPr>
      <p:sp>
        <p:nvSpPr>
          <p:cNvPr id="19" name="Rectangle 18"/>
          <p:cNvSpPr/>
          <p:nvPr userDrawn="1"/>
        </p:nvSpPr>
        <p:spPr bwMode="gray">
          <a:xfrm>
            <a:off x="0" y="4313786"/>
            <a:ext cx="12191999"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0" name="Rectangle 2"/>
          <p:cNvSpPr>
            <a:spLocks noGrp="1" noChangeArrowheads="1"/>
          </p:cNvSpPr>
          <p:nvPr>
            <p:ph type="ctrTitle"/>
          </p:nvPr>
        </p:nvSpPr>
        <p:spPr>
          <a:xfrm>
            <a:off x="1779490" y="950400"/>
            <a:ext cx="9899747" cy="918000"/>
          </a:xfrm>
          <a:noFill/>
        </p:spPr>
        <p:txBody>
          <a:bodyPr lIns="0" tIns="0" rIns="0" anchor="ctr" anchorCtr="0"/>
          <a:lstStyle>
            <a:lvl1pPr>
              <a:lnSpc>
                <a:spcPct val="110000"/>
              </a:lnSpc>
              <a:defRPr sz="28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21" name="Rectangle 3"/>
          <p:cNvSpPr>
            <a:spLocks noGrp="1" noChangeArrowheads="1"/>
          </p:cNvSpPr>
          <p:nvPr>
            <p:ph type="subTitle" idx="1"/>
          </p:nvPr>
        </p:nvSpPr>
        <p:spPr>
          <a:xfrm>
            <a:off x="1779490" y="3310197"/>
            <a:ext cx="4831323" cy="749808"/>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US"/>
              <a:t>Click to edit Master subtitle style</a:t>
            </a:r>
            <a:endParaRPr lang="en-GB" dirty="0"/>
          </a:p>
        </p:txBody>
      </p:sp>
      <p:sp>
        <p:nvSpPr>
          <p:cNvPr id="22" name="Text Placeholder 31"/>
          <p:cNvSpPr>
            <a:spLocks noGrp="1"/>
          </p:cNvSpPr>
          <p:nvPr>
            <p:ph type="body" sz="quarter" idx="10" hasCustomPrompt="1"/>
          </p:nvPr>
        </p:nvSpPr>
        <p:spPr>
          <a:xfrm>
            <a:off x="1779490" y="4588235"/>
            <a:ext cx="4870924"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23" name="Text Placeholder 31"/>
          <p:cNvSpPr>
            <a:spLocks noGrp="1"/>
          </p:cNvSpPr>
          <p:nvPr>
            <p:ph type="body" sz="quarter" idx="11" hasCustomPrompt="1"/>
          </p:nvPr>
        </p:nvSpPr>
        <p:spPr>
          <a:xfrm>
            <a:off x="1779490" y="4840063"/>
            <a:ext cx="4870924" cy="489785"/>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30"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3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36" name="Rectangle 35" descr="&lt;Shell Yellow Bar&gt;" title="&lt;Shell Yellow Bar&gt;"/>
          <p:cNvSpPr/>
          <p:nvPr userDrawn="1"/>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37" name="Picture 36"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3" name="Picture Placeholder 2"/>
          <p:cNvSpPr>
            <a:spLocks noGrp="1"/>
          </p:cNvSpPr>
          <p:nvPr userDrawn="1">
            <p:ph type="pic" sz="quarter" idx="12"/>
          </p:nvPr>
        </p:nvSpPr>
        <p:spPr>
          <a:xfrm>
            <a:off x="6848418" y="2795384"/>
            <a:ext cx="4830819" cy="3049484"/>
          </a:xfrm>
        </p:spPr>
        <p:txBody>
          <a:bodyPr/>
          <a:lstStyle>
            <a:lvl1pPr>
              <a:defRPr sz="2133"/>
            </a:lvl1pPr>
          </a:lstStyle>
          <a:p>
            <a:r>
              <a:rPr lang="en-US" dirty="0"/>
              <a:t>Click icon to add picture</a:t>
            </a:r>
            <a:endParaRPr lang="en-GB" dirty="0"/>
          </a:p>
        </p:txBody>
      </p:sp>
      <p:sp>
        <p:nvSpPr>
          <p:cNvPr id="112"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13"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16" name="TextBox 15" descr="CONFIDENTIAL_TAG_0xFFEE"/>
          <p:cNvSpPr txBox="1"/>
          <p:nvPr userDrawn="1"/>
        </p:nvSpPr>
        <p:spPr bwMode="auto">
          <a:xfrm>
            <a:off x="8466411" y="6469199"/>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extLst>
      <p:ext uri="{BB962C8B-B14F-4D97-AF65-F5344CB8AC3E}">
        <p14:creationId xmlns:p14="http://schemas.microsoft.com/office/powerpoint/2010/main" val="3308959005"/>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ntent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b="1" dirty="0" smtClean="0"/>
            </a:lvl1pPr>
          </a:lstStyle>
          <a:p>
            <a:pPr lvl="0"/>
            <a:r>
              <a:rPr lang="en-US"/>
              <a:t>Click to edit Master title style</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9" name="Content Placeholder 14"/>
          <p:cNvSpPr>
            <a:spLocks noGrp="1"/>
          </p:cNvSpPr>
          <p:nvPr>
            <p:ph sz="quarter" idx="13"/>
          </p:nvPr>
        </p:nvSpPr>
        <p:spPr>
          <a:xfrm>
            <a:off x="6215064" y="1528764"/>
            <a:ext cx="5464174" cy="4830761"/>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03200" indent="-201600">
              <a:spcBef>
                <a:spcPts val="0"/>
              </a:spcBef>
              <a:spcAft>
                <a:spcPts val="0"/>
              </a:spcAft>
              <a:buClr>
                <a:schemeClr val="tx1"/>
              </a:buClr>
              <a:buFont typeface="Wingdings" pitchFamily="2" charset="2"/>
              <a:buChar char=""/>
              <a:defRPr sz="1800"/>
            </a:lvl3pPr>
            <a:lvl4pPr marL="633600" indent="-230400">
              <a:spcBef>
                <a:spcPts val="0"/>
              </a:spcBef>
              <a:spcAft>
                <a:spcPts val="0"/>
              </a:spcAft>
              <a:buClr>
                <a:schemeClr val="tx1"/>
              </a:buClr>
              <a:buFont typeface="Wingdings" pitchFamily="2" charset="2"/>
              <a:buChar char=""/>
              <a:defRPr sz="1800"/>
            </a:lvl4pPr>
            <a:lvl5pPr marL="835200" indent="-201600">
              <a:spcBef>
                <a:spcPts val="0"/>
              </a:spcBef>
              <a:spcAft>
                <a:spcPts val="0"/>
              </a:spcAft>
              <a:buClr>
                <a:schemeClr val="tx1"/>
              </a:buClr>
              <a:buFont typeface="Wingdings" pitchFamily="2" charset="2"/>
              <a:buChar char=""/>
              <a:defRPr sz="1600"/>
            </a:lvl5pPr>
            <a:lvl6pPr marL="986400" indent="-151200">
              <a:spcBef>
                <a:spcPts val="0"/>
              </a:spcBef>
              <a:spcAft>
                <a:spcPts val="0"/>
              </a:spcAft>
              <a:buClr>
                <a:schemeClr val="tx1"/>
              </a:buClr>
              <a:buFont typeface="Wingdings" pitchFamily="2" charset="2"/>
              <a:buChar char="n"/>
              <a:defRPr sz="12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Text Placeholder 43"/>
          <p:cNvSpPr>
            <a:spLocks noGrp="1"/>
          </p:cNvSpPr>
          <p:nvPr>
            <p:ph type="body" sz="quarter" idx="11"/>
          </p:nvPr>
        </p:nvSpPr>
        <p:spPr>
          <a:xfrm>
            <a:off x="508000" y="1528762"/>
            <a:ext cx="5468938" cy="4830763"/>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03200" indent="-201600">
              <a:spcAft>
                <a:spcPts val="0"/>
              </a:spcAft>
              <a:buClr>
                <a:schemeClr val="tx1"/>
              </a:buClr>
              <a:buFont typeface="Wingdings" pitchFamily="2" charset="2"/>
              <a:buChar char=""/>
              <a:defRPr sz="1800"/>
            </a:lvl3pPr>
            <a:lvl4pPr marL="633600" indent="-230400">
              <a:spcBef>
                <a:spcPts val="0"/>
              </a:spcBef>
              <a:spcAft>
                <a:spcPts val="0"/>
              </a:spcAft>
              <a:buClr>
                <a:schemeClr val="tx1"/>
              </a:buClr>
              <a:buFont typeface="Wingdings" pitchFamily="2" charset="2"/>
              <a:buChar char=""/>
              <a:defRPr sz="1800"/>
            </a:lvl4pPr>
            <a:lvl5pPr marL="835200" indent="-201600">
              <a:spcBef>
                <a:spcPts val="0"/>
              </a:spcBef>
              <a:spcAft>
                <a:spcPts val="0"/>
              </a:spcAft>
              <a:buClr>
                <a:schemeClr val="tx1"/>
              </a:buClr>
              <a:buFont typeface="Wingdings" pitchFamily="2" charset="2"/>
              <a:buChar char=""/>
              <a:defRPr sz="1600"/>
            </a:lvl5pPr>
            <a:lvl6pPr marL="986400" indent="-151200">
              <a:spcBef>
                <a:spcPts val="0"/>
              </a:spcBef>
              <a:spcAft>
                <a:spcPts val="0"/>
              </a:spcAft>
              <a:buClr>
                <a:schemeClr val="tx1"/>
              </a:buClr>
              <a:buFont typeface="Wingdings" pitchFamily="2" charset="2"/>
              <a:buChar char=""/>
              <a:defRPr sz="12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4149112480"/>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b="1" dirty="0" smtClean="0"/>
            </a:lvl1pPr>
          </a:lstStyle>
          <a:p>
            <a:pPr lvl="0"/>
            <a:r>
              <a:rPr lang="en-US"/>
              <a:t>Click to edit Master title style</a:t>
            </a:r>
            <a:endParaRPr lang="en-GB" dirty="0"/>
          </a:p>
        </p:txBody>
      </p:sp>
      <p:sp>
        <p:nvSpPr>
          <p:cNvPr id="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4"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6"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extLst>
      <p:ext uri="{BB962C8B-B14F-4D97-AF65-F5344CB8AC3E}">
        <p14:creationId xmlns:p14="http://schemas.microsoft.com/office/powerpoint/2010/main" val="1650714417"/>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F564961-91B0-450C-B89A-F54E73FD2CE2}" type="datetimeFigureOut">
              <a:rPr lang="en-GB" smtClean="0"/>
              <a:t>24/01/2019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4F24113-02A1-454D-B814-D6FE4A7CFAE7}" type="slidenum">
              <a:rPr lang="en-GB" smtClean="0"/>
              <a:t>‹#›</a:t>
            </a:fld>
            <a:endParaRPr lang="en-GB"/>
          </a:p>
        </p:txBody>
      </p:sp>
    </p:spTree>
    <p:extLst>
      <p:ext uri="{BB962C8B-B14F-4D97-AF65-F5344CB8AC3E}">
        <p14:creationId xmlns:p14="http://schemas.microsoft.com/office/powerpoint/2010/main" val="1088271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3">
    <p:spTree>
      <p:nvGrpSpPr>
        <p:cNvPr id="1" name=""/>
        <p:cNvGrpSpPr/>
        <p:nvPr/>
      </p:nvGrpSpPr>
      <p:grpSpPr>
        <a:xfrm>
          <a:off x="0" y="0"/>
          <a:ext cx="0" cy="0"/>
          <a:chOff x="0" y="0"/>
          <a:chExt cx="0" cy="0"/>
        </a:xfrm>
      </p:grpSpPr>
      <p:grpSp>
        <p:nvGrpSpPr>
          <p:cNvPr id="2" name="Group 1"/>
          <p:cNvGrpSpPr/>
          <p:nvPr userDrawn="1"/>
        </p:nvGrpSpPr>
        <p:grpSpPr bwMode="gray">
          <a:xfrm>
            <a:off x="744114" y="3556002"/>
            <a:ext cx="687587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10" name="Rectangle 109" descr="&lt;Shell Yellow Bar&gt;" title="&lt;Shell Yellow Bar&gt;"/>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11" name="Picture 110"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3" name="Picture Placeholder 2"/>
          <p:cNvSpPr>
            <a:spLocks noGrp="1"/>
          </p:cNvSpPr>
          <p:nvPr>
            <p:ph type="pic" sz="quarter" idx="12"/>
          </p:nvPr>
        </p:nvSpPr>
        <p:spPr bwMode="auto">
          <a:xfrm>
            <a:off x="-2382" y="1"/>
            <a:ext cx="12194723"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r>
              <a:rPr lang="en-US" dirty="0"/>
              <a:t>Click icon to add picture</a:t>
            </a:r>
            <a:endParaRPr lang="en-GB" dirty="0"/>
          </a:p>
        </p:txBody>
      </p:sp>
      <p:sp>
        <p:nvSpPr>
          <p:cNvPr id="106" name="Text Box 11" descr="&lt;COMPANY_NAME&gt;"/>
          <p:cNvSpPr txBox="1">
            <a:spLocks noChangeArrowheads="1"/>
          </p:cNvSpPr>
          <p:nvPr userDrawn="1"/>
        </p:nvSpPr>
        <p:spPr bwMode="auto">
          <a:xfrm>
            <a:off x="760379" y="6462713"/>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10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02" name="Rectangle 2"/>
          <p:cNvSpPr>
            <a:spLocks noGrp="1" noChangeArrowheads="1"/>
          </p:cNvSpPr>
          <p:nvPr>
            <p:ph type="ctrTitle"/>
          </p:nvPr>
        </p:nvSpPr>
        <p:spPr>
          <a:xfrm>
            <a:off x="2175500" y="4003696"/>
            <a:ext cx="5179738" cy="834301"/>
          </a:xfrm>
          <a:noFill/>
        </p:spPr>
        <p:txBody>
          <a:bodyPr lIns="0" tIns="0" rIns="0" anchor="ctr" anchorCtr="0"/>
          <a:lstStyle>
            <a:lvl1pPr>
              <a:lnSpc>
                <a:spcPct val="100000"/>
              </a:lnSpc>
              <a:defRPr sz="24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03" name="Rectangle 3"/>
          <p:cNvSpPr>
            <a:spLocks noGrp="1" noChangeArrowheads="1"/>
          </p:cNvSpPr>
          <p:nvPr>
            <p:ph type="subTitle" idx="1"/>
          </p:nvPr>
        </p:nvSpPr>
        <p:spPr>
          <a:xfrm>
            <a:off x="2175500" y="5120640"/>
            <a:ext cx="5179738" cy="37243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US"/>
              <a:t>Click to edit Master subtitle style</a:t>
            </a:r>
            <a:endParaRPr lang="en-GB" dirty="0"/>
          </a:p>
        </p:txBody>
      </p:sp>
      <p:sp>
        <p:nvSpPr>
          <p:cNvPr id="104" name="Text Placeholder 31"/>
          <p:cNvSpPr>
            <a:spLocks noGrp="1"/>
          </p:cNvSpPr>
          <p:nvPr>
            <p:ph type="body" sz="quarter" idx="10" hasCustomPrompt="1"/>
          </p:nvPr>
        </p:nvSpPr>
        <p:spPr>
          <a:xfrm>
            <a:off x="2175500" y="5666465"/>
            <a:ext cx="5187731"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2175500" y="5923869"/>
            <a:ext cx="5187731" cy="2376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9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8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17" name="TextBox 16" descr="CONFIDENTIAL_TAG_0xFFEE"/>
          <p:cNvSpPr txBox="1"/>
          <p:nvPr userDrawn="1"/>
        </p:nvSpPr>
        <p:spPr bwMode="auto">
          <a:xfrm>
            <a:off x="8466411" y="6469199"/>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extLst>
      <p:ext uri="{BB962C8B-B14F-4D97-AF65-F5344CB8AC3E}">
        <p14:creationId xmlns:p14="http://schemas.microsoft.com/office/powerpoint/2010/main" val="381537806"/>
      </p:ext>
    </p:extLst>
  </p:cSld>
  <p:clrMapOvr>
    <a:masterClrMapping/>
  </p:clrMapOvr>
  <p:transition/>
  <p:extLst mod="1">
    <p:ext uri="{DCECCB84-F9BA-43D5-87BE-67443E8EF086}">
      <p15:sldGuideLst xmlns:p15="http://schemas.microsoft.com/office/powerpoint/2012/main">
        <p15:guide id="1" orient="horz" pos="3058">
          <p15:clr>
            <a:srgbClr val="FBAE40"/>
          </p15:clr>
        </p15:guide>
        <p15:guide id="2" orient="horz" pos="2235">
          <p15:clr>
            <a:srgbClr val="FBAE40"/>
          </p15:clr>
        </p15:guide>
        <p15:guide id="3" orient="horz" pos="2562">
          <p15:clr>
            <a:srgbClr val="FBAE40"/>
          </p15:clr>
        </p15:guide>
        <p15:guide id="4" orient="horz" pos="299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4">
    <p:spTree>
      <p:nvGrpSpPr>
        <p:cNvPr id="1" name=""/>
        <p:cNvGrpSpPr/>
        <p:nvPr/>
      </p:nvGrpSpPr>
      <p:grpSpPr>
        <a:xfrm>
          <a:off x="0" y="0"/>
          <a:ext cx="0" cy="0"/>
          <a:chOff x="0" y="0"/>
          <a:chExt cx="0" cy="0"/>
        </a:xfrm>
      </p:grpSpPr>
      <p:pic>
        <p:nvPicPr>
          <p:cNvPr id="15" name="Picture Placeholder 14"/>
          <p:cNvPicPr>
            <a:picLocks noChangeAspect="1"/>
          </p:cNvPicPr>
          <p:nvPr userDrawn="1"/>
        </p:nvPicPr>
        <p:blipFill rotWithShape="1">
          <a:blip r:embed="rId2">
            <a:extLst>
              <a:ext uri="{28A0092B-C50C-407E-A947-70E740481C1C}">
                <a14:useLocalDpi xmlns:a14="http://schemas.microsoft.com/office/drawing/2010/main" val="0"/>
              </a:ext>
            </a:extLst>
          </a:blip>
          <a:srcRect t="10192" b="10192"/>
          <a:stretch/>
        </p:blipFill>
        <p:spPr bwMode="auto">
          <a:xfrm>
            <a:off x="-2381" y="0"/>
            <a:ext cx="12194382" cy="6858000"/>
          </a:xfrm>
          <a:prstGeom prst="rect">
            <a:avLst/>
          </a:prstGeom>
          <a:noFill/>
          <a:ln w="9525" algn="ctr">
            <a:noFill/>
            <a:miter lim="800000"/>
            <a:headEnd/>
            <a:tailEnd/>
          </a:ln>
        </p:spPr>
      </p:pic>
      <p:sp>
        <p:nvSpPr>
          <p:cNvPr id="3" name="Picture Placeholder 2"/>
          <p:cNvSpPr>
            <a:spLocks noGrp="1"/>
          </p:cNvSpPr>
          <p:nvPr>
            <p:ph type="pic" sz="quarter" idx="12"/>
          </p:nvPr>
        </p:nvSpPr>
        <p:spPr bwMode="auto">
          <a:xfrm>
            <a:off x="-2382" y="0"/>
            <a:ext cx="12194723" cy="6857999"/>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753155" y="3560901"/>
                </a:moveTo>
                <a:lnTo>
                  <a:pt x="763913" y="6359075"/>
                </a:lnTo>
                <a:lnTo>
                  <a:pt x="7622163" y="6355342"/>
                </a:lnTo>
                <a:cubicBezTo>
                  <a:pt x="7618577" y="5510947"/>
                  <a:pt x="7626189" y="4405296"/>
                  <a:pt x="7622603" y="3560901"/>
                </a:cubicBezTo>
                <a:lnTo>
                  <a:pt x="753155" y="3560901"/>
                </a:lnTo>
                <a:close/>
              </a:path>
            </a:pathLst>
          </a:custGeom>
          <a:noFill/>
          <a:ln w="9525" algn="ctr">
            <a:noFill/>
            <a:miter lim="800000"/>
            <a:headEnd/>
            <a:tailEnd/>
          </a:ln>
        </p:spPr>
        <p:txBody>
          <a:bodyPr/>
          <a:lstStyle>
            <a:lvl1pPr>
              <a:defRPr sz="2133"/>
            </a:lvl1pPr>
          </a:lstStyle>
          <a:p>
            <a:r>
              <a:rPr lang="en-US" dirty="0"/>
              <a:t>Click icon to add picture</a:t>
            </a:r>
            <a:endParaRPr lang="en-GB" dirty="0"/>
          </a:p>
        </p:txBody>
      </p:sp>
      <p:grpSp>
        <p:nvGrpSpPr>
          <p:cNvPr id="2" name="Group 1"/>
          <p:cNvGrpSpPr/>
          <p:nvPr userDrawn="1"/>
        </p:nvGrpSpPr>
        <p:grpSpPr bwMode="gray">
          <a:xfrm>
            <a:off x="744114" y="3556002"/>
            <a:ext cx="687587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10" name="Rectangle 109" descr="&lt;Shell Yellow Bar&gt;" title="&lt;Shell Yellow Bar&gt;"/>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11" name="Picture 110" descr="PECTEN.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106" name="Text Box 11" descr="&lt;COMPANY_NAME&gt;"/>
          <p:cNvSpPr txBox="1">
            <a:spLocks noChangeArrowheads="1"/>
          </p:cNvSpPr>
          <p:nvPr userDrawn="1"/>
        </p:nvSpPr>
        <p:spPr bwMode="auto">
          <a:xfrm>
            <a:off x="760379" y="6462713"/>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10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02" name="Rectangle 2"/>
          <p:cNvSpPr>
            <a:spLocks noGrp="1" noChangeArrowheads="1"/>
          </p:cNvSpPr>
          <p:nvPr>
            <p:ph type="ctrTitle"/>
          </p:nvPr>
        </p:nvSpPr>
        <p:spPr>
          <a:xfrm>
            <a:off x="2175500" y="4003200"/>
            <a:ext cx="5179738" cy="835200"/>
          </a:xfrm>
          <a:noFill/>
        </p:spPr>
        <p:txBody>
          <a:bodyPr lIns="0" tIns="0" rIns="0" anchor="ctr" anchorCtr="0"/>
          <a:lstStyle>
            <a:lvl1pPr>
              <a:lnSpc>
                <a:spcPct val="100000"/>
              </a:lnSpc>
              <a:defRPr sz="24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03" name="Rectangle 3"/>
          <p:cNvSpPr>
            <a:spLocks noGrp="1" noChangeArrowheads="1"/>
          </p:cNvSpPr>
          <p:nvPr>
            <p:ph type="subTitle" idx="1"/>
          </p:nvPr>
        </p:nvSpPr>
        <p:spPr>
          <a:xfrm>
            <a:off x="2175500" y="5120640"/>
            <a:ext cx="5179738" cy="37243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US"/>
              <a:t>Click to edit Master subtitle style</a:t>
            </a:r>
            <a:endParaRPr lang="en-GB" dirty="0"/>
          </a:p>
        </p:txBody>
      </p:sp>
      <p:sp>
        <p:nvSpPr>
          <p:cNvPr id="104" name="Text Placeholder 31"/>
          <p:cNvSpPr>
            <a:spLocks noGrp="1"/>
          </p:cNvSpPr>
          <p:nvPr>
            <p:ph type="body" sz="quarter" idx="10" hasCustomPrompt="1"/>
          </p:nvPr>
        </p:nvSpPr>
        <p:spPr>
          <a:xfrm>
            <a:off x="2175500" y="5666465"/>
            <a:ext cx="5187731"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2175500" y="5923869"/>
            <a:ext cx="5187731" cy="2376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9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8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extLst>
      <p:ext uri="{BB962C8B-B14F-4D97-AF65-F5344CB8AC3E}">
        <p14:creationId xmlns:p14="http://schemas.microsoft.com/office/powerpoint/2010/main" val="367155882"/>
      </p:ext>
    </p:extLst>
  </p:cSld>
  <p:clrMapOvr>
    <a:masterClrMapping/>
  </p:clrMapOvr>
  <p:transition/>
  <p:extLst mod="1">
    <p:ext uri="{DCECCB84-F9BA-43D5-87BE-67443E8EF086}">
      <p15:sldGuideLst xmlns:p15="http://schemas.microsoft.com/office/powerpoint/2012/main">
        <p15:guide id="1" orient="horz" pos="3058">
          <p15:clr>
            <a:srgbClr val="FBAE40"/>
          </p15:clr>
        </p15:guide>
        <p15:guide id="2" orient="horz" pos="223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10" name="Content Placeholder 9"/>
          <p:cNvSpPr>
            <a:spLocks noGrp="1"/>
          </p:cNvSpPr>
          <p:nvPr>
            <p:ph sz="quarter" idx="11"/>
          </p:nvPr>
        </p:nvSpPr>
        <p:spPr>
          <a:xfrm>
            <a:off x="508000" y="1528763"/>
            <a:ext cx="11171238" cy="4830761"/>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03200" indent="-201600" defTabSz="357708">
              <a:lnSpc>
                <a:spcPct val="140000"/>
              </a:lnSpc>
              <a:spcBef>
                <a:spcPts val="0"/>
              </a:spcBef>
              <a:buClr>
                <a:schemeClr val="tx1"/>
              </a:buClr>
              <a:buSzPct val="75000"/>
              <a:buFont typeface="Wingdings" pitchFamily="2" charset="2"/>
              <a:buChar char=""/>
              <a:defRPr sz="1800"/>
            </a:lvl3pPr>
            <a:lvl4pPr marL="633600" indent="-230400" defTabSz="357708">
              <a:lnSpc>
                <a:spcPct val="140000"/>
              </a:lnSpc>
              <a:spcBef>
                <a:spcPts val="0"/>
              </a:spcBef>
              <a:buClr>
                <a:schemeClr val="tx1"/>
              </a:buClr>
              <a:buSzPct val="75000"/>
              <a:buFont typeface="Wingdings" pitchFamily="2" charset="2"/>
              <a:buChar char=""/>
              <a:defRPr sz="1800"/>
            </a:lvl4pPr>
            <a:lvl5pPr marL="835200" indent="-201600" defTabSz="357708">
              <a:lnSpc>
                <a:spcPct val="140000"/>
              </a:lnSpc>
              <a:spcBef>
                <a:spcPts val="0"/>
              </a:spcBef>
              <a:buClr>
                <a:schemeClr val="tx1"/>
              </a:buClr>
              <a:buSzPct val="75000"/>
              <a:buFont typeface="Wingdings" pitchFamily="2" charset="2"/>
              <a:buChar char=""/>
              <a:defRPr sz="1600"/>
            </a:lvl5pPr>
            <a:lvl6pPr marL="986400" indent="-151200" defTabSz="357708">
              <a:lnSpc>
                <a:spcPct val="140000"/>
              </a:lnSpc>
              <a:buClr>
                <a:schemeClr val="tx1"/>
              </a:buClr>
              <a:buSzPct val="75000"/>
              <a:buFont typeface="Wingdings" pitchFamily="2" charset="2"/>
              <a:buChar char=""/>
              <a:defRPr sz="12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674333442"/>
      </p:ext>
    </p:extLst>
  </p:cSld>
  <p:clrMapOvr>
    <a:masterClrMapping/>
  </p:clrMapOvr>
  <p:transition/>
  <p:extLst mod="1">
    <p:ext uri="{DCECCB84-F9BA-43D5-87BE-67443E8EF086}">
      <p15:sldGuideLst xmlns:p15="http://schemas.microsoft.com/office/powerpoint/2012/main">
        <p15:guide id="1" orient="horz" pos="2160">
          <p15:clr>
            <a:srgbClr val="FBAE40"/>
          </p15:clr>
        </p15:guide>
        <p15:guide id="2" orient="horz" pos="813">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 Full Screen Image">
    <p:spTree>
      <p:nvGrpSpPr>
        <p:cNvPr id="1" name=""/>
        <p:cNvGrpSpPr/>
        <p:nvPr/>
      </p:nvGrpSpPr>
      <p:grpSpPr>
        <a:xfrm>
          <a:off x="0" y="0"/>
          <a:ext cx="0" cy="0"/>
          <a:chOff x="0" y="0"/>
          <a:chExt cx="0" cy="0"/>
        </a:xfrm>
      </p:grpSpPr>
      <p:sp>
        <p:nvSpPr>
          <p:cNvPr id="11" name="Picture Placeholder 2"/>
          <p:cNvSpPr>
            <a:spLocks noGrp="1"/>
          </p:cNvSpPr>
          <p:nvPr>
            <p:ph type="pic" sz="quarter" idx="12"/>
          </p:nvPr>
        </p:nvSpPr>
        <p:spPr bwMode="auto">
          <a:xfrm>
            <a:off x="-2381" y="0"/>
            <a:ext cx="12194382" cy="6858000"/>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482698 w 12194723"/>
              <a:gd name="connsiteY5" fmla="*/ 48285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482698 w 12194723"/>
              <a:gd name="connsiteY9" fmla="*/ 48285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3833 w 12194723"/>
              <a:gd name="connsiteY8" fmla="*/ 5061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96313 w 12194723"/>
              <a:gd name="connsiteY8" fmla="*/ 486123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6332 w 12194723"/>
              <a:gd name="connsiteY8" fmla="*/ 381191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6445 w 12194723"/>
              <a:gd name="connsiteY8" fmla="*/ 558575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61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5396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4 w 12194723"/>
              <a:gd name="connsiteY8" fmla="*/ 5036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508891" y="511425"/>
                </a:moveTo>
                <a:cubicBezTo>
                  <a:pt x="509626" y="566329"/>
                  <a:pt x="510362" y="528366"/>
                  <a:pt x="511097" y="583270"/>
                </a:cubicBezTo>
                <a:lnTo>
                  <a:pt x="1774181" y="585272"/>
                </a:lnTo>
                <a:cubicBezTo>
                  <a:pt x="1771177" y="584735"/>
                  <a:pt x="1784691" y="508891"/>
                  <a:pt x="1769076" y="508490"/>
                </a:cubicBezTo>
                <a:cubicBezTo>
                  <a:pt x="1753461" y="508089"/>
                  <a:pt x="928953" y="510447"/>
                  <a:pt x="508891" y="511425"/>
                </a:cubicBezTo>
                <a:close/>
              </a:path>
            </a:pathLst>
          </a:custGeom>
          <a:noFill/>
          <a:ln w="3175" algn="ctr">
            <a:noFill/>
            <a:miter lim="800000"/>
            <a:headEnd/>
            <a:tailEnd/>
          </a:ln>
        </p:spPr>
        <p:txBody>
          <a:bodyPr/>
          <a:lstStyle>
            <a:lvl1pPr>
              <a:defRPr sz="2133"/>
            </a:lvl1pPr>
          </a:lstStyle>
          <a:p>
            <a:r>
              <a:rPr lang="en-US" dirty="0"/>
              <a:t>Click icon to add picture</a:t>
            </a:r>
            <a:endParaRPr lang="en-GB" dirty="0"/>
          </a:p>
        </p:txBody>
      </p:sp>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0" name="Content Placeholder 9"/>
          <p:cNvSpPr>
            <a:spLocks noGrp="1"/>
          </p:cNvSpPr>
          <p:nvPr>
            <p:ph sz="quarter" idx="11"/>
          </p:nvPr>
        </p:nvSpPr>
        <p:spPr>
          <a:xfrm>
            <a:off x="508000" y="1528763"/>
            <a:ext cx="5468938" cy="4830761"/>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03200" indent="-201600" defTabSz="357708">
              <a:lnSpc>
                <a:spcPct val="140000"/>
              </a:lnSpc>
              <a:spcBef>
                <a:spcPts val="0"/>
              </a:spcBef>
              <a:buClr>
                <a:schemeClr val="tx1"/>
              </a:buClr>
              <a:buSzPct val="75000"/>
              <a:buFont typeface="Wingdings" pitchFamily="2" charset="2"/>
              <a:buChar char=""/>
              <a:defRPr sz="1800"/>
            </a:lvl3pPr>
            <a:lvl4pPr marL="633600" indent="-230400" defTabSz="357708">
              <a:lnSpc>
                <a:spcPct val="140000"/>
              </a:lnSpc>
              <a:spcBef>
                <a:spcPts val="0"/>
              </a:spcBef>
              <a:buClr>
                <a:schemeClr val="tx1"/>
              </a:buClr>
              <a:buSzPct val="75000"/>
              <a:buFont typeface="Wingdings" pitchFamily="2" charset="2"/>
              <a:buChar char=""/>
              <a:defRPr sz="1800"/>
            </a:lvl4pPr>
            <a:lvl5pPr marL="835200" indent="-201600" defTabSz="357708">
              <a:lnSpc>
                <a:spcPct val="140000"/>
              </a:lnSpc>
              <a:spcBef>
                <a:spcPts val="0"/>
              </a:spcBef>
              <a:buClr>
                <a:schemeClr val="tx1"/>
              </a:buClr>
              <a:buSzPct val="75000"/>
              <a:buFont typeface="Wingdings" pitchFamily="2" charset="2"/>
              <a:buChar char=""/>
              <a:defRPr sz="1600"/>
            </a:lvl5pPr>
            <a:lvl6pPr marL="986400" indent="-151200" defTabSz="357708">
              <a:lnSpc>
                <a:spcPct val="140000"/>
              </a:lnSpc>
              <a:buClr>
                <a:schemeClr val="tx1"/>
              </a:buClr>
              <a:buSzPct val="75000"/>
              <a:buFont typeface="Wingdings" pitchFamily="2" charset="2"/>
              <a:buChar char=""/>
              <a:defRPr sz="12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extLst>
      <p:ext uri="{BB962C8B-B14F-4D97-AF65-F5344CB8AC3E}">
        <p14:creationId xmlns:p14="http://schemas.microsoft.com/office/powerpoint/2010/main" val="1985140211"/>
      </p:ext>
    </p:extLst>
  </p:cSld>
  <p:clrMapOvr>
    <a:masterClrMapping/>
  </p:clrMapOvr>
  <p:transition/>
  <p:extLst mod="1">
    <p:ext uri="{DCECCB84-F9BA-43D5-87BE-67443E8EF086}">
      <p15:sldGuideLst xmlns:p15="http://schemas.microsoft.com/office/powerpoint/2012/main">
        <p15:guide id="1" orient="horz" pos="2160">
          <p15:clr>
            <a:srgbClr val="FBAE40"/>
          </p15:clr>
        </p15:guide>
        <p15:guide id="2" orient="horz" pos="813">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4"/>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sz="2400" b="1" kern="1200" cap="none" baseline="0" noProof="0" dirty="0" smtClean="0">
                <a:solidFill>
                  <a:schemeClr val="tx1"/>
                </a:solidFill>
                <a:latin typeface="+mj-lt"/>
                <a:ea typeface="+mj-ea"/>
                <a:cs typeface="+mj-cs"/>
              </a:defRPr>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508000" y="1528763"/>
            <a:ext cx="11171238" cy="4830762"/>
          </a:xfrm>
        </p:spPr>
        <p:txBody>
          <a:bodyPr/>
          <a:lstStyle>
            <a:lvl1pPr marL="0" indent="0" defTabSz="357708">
              <a:lnSpc>
                <a:spcPct val="140000"/>
              </a:lnSpc>
              <a:spcBef>
                <a:spcPts val="0"/>
              </a:spcBef>
              <a:defRPr sz="1400"/>
            </a:lvl1pPr>
            <a:lvl2pPr marL="176400" indent="-176400" defTabSz="357708">
              <a:lnSpc>
                <a:spcPct val="140000"/>
              </a:lnSpc>
              <a:spcBef>
                <a:spcPts val="0"/>
              </a:spcBef>
              <a:defRPr sz="1400"/>
            </a:lvl2pPr>
            <a:lvl3pPr marL="411163" indent="-195263" defTabSz="357708">
              <a:lnSpc>
                <a:spcPct val="140000"/>
              </a:lnSpc>
              <a:spcBef>
                <a:spcPts val="0"/>
              </a:spcBef>
              <a:buClr>
                <a:schemeClr val="tx1"/>
              </a:buClr>
              <a:buSzPct val="75000"/>
              <a:buFont typeface="Wingdings" pitchFamily="2" charset="2"/>
              <a:buChar char=""/>
              <a:defRPr sz="1400"/>
            </a:lvl3pPr>
            <a:lvl4pPr marL="587563" indent="-176400" defTabSz="357708">
              <a:lnSpc>
                <a:spcPct val="140000"/>
              </a:lnSpc>
              <a:spcBef>
                <a:spcPts val="0"/>
              </a:spcBef>
              <a:buClr>
                <a:schemeClr val="tx1"/>
              </a:buClr>
              <a:buSzPct val="75000"/>
              <a:buFont typeface="Wingdings" pitchFamily="2" charset="2"/>
              <a:buChar char=""/>
              <a:defRPr sz="1400"/>
            </a:lvl4pPr>
            <a:lvl5pPr marL="738763" indent="-151200" defTabSz="357708">
              <a:lnSpc>
                <a:spcPct val="140000"/>
              </a:lnSpc>
              <a:spcBef>
                <a:spcPts val="0"/>
              </a:spcBef>
              <a:buClr>
                <a:schemeClr val="tx1"/>
              </a:buClr>
              <a:buSzPct val="75000"/>
              <a:buFont typeface="Wingdings" pitchFamily="2" charset="2"/>
              <a:buChar char=""/>
              <a:tabLst/>
              <a:defRPr sz="1200"/>
            </a:lvl5pPr>
            <a:lvl6pPr marL="879163" indent="-140400" defTabSz="357708">
              <a:lnSpc>
                <a:spcPct val="140000"/>
              </a:lnSpc>
              <a:buClr>
                <a:schemeClr val="tx1"/>
              </a:buClr>
              <a:buSzPct val="75000"/>
              <a:buFont typeface="Wingdings" pitchFamily="2" charset="2"/>
              <a:buChar char=""/>
              <a:defRPr sz="11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30379356"/>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1631"/>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sz="2400" b="1" kern="1200" cap="none" baseline="0" noProof="0" dirty="0" smtClean="0">
                <a:solidFill>
                  <a:schemeClr val="tx1"/>
                </a:solidFill>
                <a:latin typeface="+mj-lt"/>
                <a:ea typeface="+mj-ea"/>
                <a:cs typeface="+mj-cs"/>
              </a:defRPr>
            </a:lvl1pPr>
          </a:lstStyle>
          <a:p>
            <a:pPr lvl="0"/>
            <a:r>
              <a:rPr lang="en-US"/>
              <a:t>Click to edit Master title style</a:t>
            </a:r>
            <a:endParaRPr lang="en-GB" dirty="0"/>
          </a:p>
        </p:txBody>
      </p:sp>
      <p:sp>
        <p:nvSpPr>
          <p:cNvPr id="10" name="Content Placeholder 14"/>
          <p:cNvSpPr>
            <a:spLocks noGrp="1"/>
          </p:cNvSpPr>
          <p:nvPr>
            <p:ph sz="quarter" idx="13"/>
          </p:nvPr>
        </p:nvSpPr>
        <p:spPr>
          <a:xfrm>
            <a:off x="6215064" y="1528764"/>
            <a:ext cx="5464174" cy="4830761"/>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03200" indent="-201600">
              <a:spcBef>
                <a:spcPts val="0"/>
              </a:spcBef>
              <a:spcAft>
                <a:spcPts val="0"/>
              </a:spcAft>
              <a:buClr>
                <a:schemeClr val="tx1"/>
              </a:buClr>
              <a:buFont typeface="Wingdings" pitchFamily="2" charset="2"/>
              <a:buChar char=""/>
              <a:defRPr sz="1800"/>
            </a:lvl3pPr>
            <a:lvl4pPr marL="633600" indent="-230400">
              <a:spcBef>
                <a:spcPts val="0"/>
              </a:spcBef>
              <a:spcAft>
                <a:spcPts val="0"/>
              </a:spcAft>
              <a:buClr>
                <a:schemeClr val="tx1"/>
              </a:buClr>
              <a:buFont typeface="Wingdings" pitchFamily="2" charset="2"/>
              <a:buChar char=""/>
              <a:defRPr sz="1800"/>
            </a:lvl4pPr>
            <a:lvl5pPr marL="835200" indent="-201600">
              <a:spcBef>
                <a:spcPts val="0"/>
              </a:spcBef>
              <a:spcAft>
                <a:spcPts val="0"/>
              </a:spcAft>
              <a:buClr>
                <a:schemeClr val="tx1"/>
              </a:buClr>
              <a:buFont typeface="Wingdings" pitchFamily="2" charset="2"/>
              <a:buChar char=""/>
              <a:defRPr sz="1600"/>
            </a:lvl5pPr>
            <a:lvl6pPr marL="986400" indent="-151200">
              <a:spcBef>
                <a:spcPts val="0"/>
              </a:spcBef>
              <a:spcAft>
                <a:spcPts val="0"/>
              </a:spcAft>
              <a:buClr>
                <a:schemeClr val="tx1"/>
              </a:buClr>
              <a:buFont typeface="Wingdings" pitchFamily="2" charset="2"/>
              <a:buChar char="n"/>
              <a:defRPr sz="12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508000" y="1528762"/>
            <a:ext cx="5468938" cy="4830763"/>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03200" indent="-201600">
              <a:spcAft>
                <a:spcPts val="0"/>
              </a:spcAft>
              <a:buClr>
                <a:schemeClr val="tx1"/>
              </a:buClr>
              <a:buFont typeface="Wingdings" pitchFamily="2" charset="2"/>
              <a:buChar char=""/>
              <a:defRPr sz="1800"/>
            </a:lvl3pPr>
            <a:lvl4pPr marL="633600" indent="-230400">
              <a:spcBef>
                <a:spcPts val="0"/>
              </a:spcBef>
              <a:spcAft>
                <a:spcPts val="0"/>
              </a:spcAft>
              <a:buClr>
                <a:schemeClr val="tx1"/>
              </a:buClr>
              <a:buFont typeface="Wingdings" pitchFamily="2" charset="2"/>
              <a:buChar char=""/>
              <a:defRPr sz="1800"/>
            </a:lvl4pPr>
            <a:lvl5pPr marL="835200" indent="-201600">
              <a:spcBef>
                <a:spcPts val="0"/>
              </a:spcBef>
              <a:spcAft>
                <a:spcPts val="0"/>
              </a:spcAft>
              <a:buClr>
                <a:schemeClr val="tx1"/>
              </a:buClr>
              <a:buFont typeface="Wingdings" pitchFamily="2" charset="2"/>
              <a:buChar char=""/>
              <a:defRPr sz="1600"/>
            </a:lvl5pPr>
            <a:lvl6pPr marL="986400" indent="-151200">
              <a:spcBef>
                <a:spcPts val="0"/>
              </a:spcBef>
              <a:spcAft>
                <a:spcPts val="0"/>
              </a:spcAft>
              <a:buClr>
                <a:schemeClr val="tx1"/>
              </a:buClr>
              <a:buFont typeface="Wingdings" pitchFamily="2" charset="2"/>
              <a:buChar char=""/>
              <a:defRPr sz="12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3" name="TextBox 2" descr="CONFIDENTIAL_TAG_0xFFEE"/>
          <p:cNvSpPr txBox="1"/>
          <p:nvPr userDrawn="1"/>
        </p:nvSpPr>
        <p:spPr bwMode="auto">
          <a:xfrm>
            <a:off x="6105231" y="4859147"/>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extLst>
      <p:ext uri="{BB962C8B-B14F-4D97-AF65-F5344CB8AC3E}">
        <p14:creationId xmlns:p14="http://schemas.microsoft.com/office/powerpoint/2010/main" val="542839346"/>
      </p:ext>
    </p:extLst>
  </p:cSld>
  <p:clrMapOvr>
    <a:masterClrMapping/>
  </p:clrMapOvr>
  <p:transition/>
  <p:extLst mod="1">
    <p:ext uri="{DCECCB84-F9BA-43D5-87BE-67443E8EF086}">
      <p15:sldGuideLst xmlns:p15="http://schemas.microsoft.com/office/powerpoint/2012/main">
        <p15:guide id="1" pos="3840">
          <p15:clr>
            <a:srgbClr val="FBAE40"/>
          </p15:clr>
        </p15:guide>
        <p15:guide id="2" pos="3765">
          <p15:clr>
            <a:srgbClr val="FBAE40"/>
          </p15:clr>
        </p15:guide>
        <p15:guide id="3" pos="3915">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 High Conten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18" name="think-cell Slide" r:id="rId4" imgW="396" imgH="396" progId="TCLayout.ActiveDocument.1">
                  <p:embed/>
                </p:oleObj>
              </mc:Choice>
              <mc:Fallback>
                <p:oleObj name="think-cell Slide" r:id="rId4" imgW="396" imgH="396"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stStyle>
          <a:p>
            <a:pPr lvl="0"/>
            <a:r>
              <a:rPr lang="en-US"/>
              <a:t>Click to edit Master title style</a:t>
            </a:r>
            <a:endParaRPr lang="en-GB" dirty="0"/>
          </a:p>
        </p:txBody>
      </p:sp>
      <p:sp>
        <p:nvSpPr>
          <p:cNvPr id="10" name="Content Placeholder 14"/>
          <p:cNvSpPr>
            <a:spLocks noGrp="1"/>
          </p:cNvSpPr>
          <p:nvPr>
            <p:ph sz="quarter" idx="13"/>
          </p:nvPr>
        </p:nvSpPr>
        <p:spPr>
          <a:xfrm>
            <a:off x="6215063" y="1528764"/>
            <a:ext cx="5464175" cy="4830762"/>
          </a:xfrm>
        </p:spPr>
        <p:txBody>
          <a:bodyPr/>
          <a:lstStyle>
            <a:lvl1pPr marL="0" indent="0">
              <a:lnSpc>
                <a:spcPct val="140000"/>
              </a:lnSpc>
              <a:spcAft>
                <a:spcPts val="0"/>
              </a:spcAft>
              <a:buClr>
                <a:schemeClr val="accent2"/>
              </a:buClr>
              <a:buSzPct val="85000"/>
              <a:buFont typeface="Wingdings" pitchFamily="2" charset="2"/>
              <a:buNone/>
              <a:defRPr sz="1400"/>
            </a:lvl1pPr>
            <a:lvl2pPr marL="176400" indent="-176400">
              <a:lnSpc>
                <a:spcPct val="140000"/>
              </a:lnSpc>
              <a:spcBef>
                <a:spcPts val="0"/>
              </a:spcBef>
              <a:spcAft>
                <a:spcPts val="0"/>
              </a:spcAft>
              <a:buClr>
                <a:schemeClr val="accent2"/>
              </a:buClr>
              <a:buSzPct val="85000"/>
              <a:buFont typeface="Wingdings" pitchFamily="2" charset="2"/>
              <a:buChar char="n"/>
              <a:defRPr sz="1400"/>
            </a:lvl2pPr>
            <a:lvl3pPr marL="410400" indent="-194400">
              <a:lnSpc>
                <a:spcPct val="140000"/>
              </a:lnSpc>
              <a:spcBef>
                <a:spcPts val="0"/>
              </a:spcBef>
              <a:spcAft>
                <a:spcPts val="0"/>
              </a:spcAft>
              <a:buClr>
                <a:schemeClr val="tx1"/>
              </a:buClr>
              <a:buFont typeface="Wingdings" pitchFamily="2" charset="2"/>
              <a:buChar char="n"/>
              <a:defRPr sz="1400"/>
            </a:lvl3pPr>
            <a:lvl4pPr marL="586800" indent="-176400">
              <a:lnSpc>
                <a:spcPct val="140000"/>
              </a:lnSpc>
              <a:spcBef>
                <a:spcPts val="0"/>
              </a:spcBef>
              <a:spcAft>
                <a:spcPts val="0"/>
              </a:spcAft>
              <a:buClr>
                <a:schemeClr val="tx1"/>
              </a:buClr>
              <a:buFont typeface="Wingdings" pitchFamily="2" charset="2"/>
              <a:buChar char="n"/>
              <a:defRPr sz="1400"/>
            </a:lvl4pPr>
            <a:lvl5pPr marL="738000" indent="-151200">
              <a:lnSpc>
                <a:spcPct val="140000"/>
              </a:lnSpc>
              <a:spcBef>
                <a:spcPts val="0"/>
              </a:spcBef>
              <a:spcAft>
                <a:spcPts val="0"/>
              </a:spcAft>
              <a:buClr>
                <a:schemeClr val="tx1"/>
              </a:buClr>
              <a:buFont typeface="Wingdings" pitchFamily="2" charset="2"/>
              <a:buChar char="n"/>
              <a:defRPr sz="1200"/>
            </a:lvl5pPr>
            <a:lvl6pPr marL="878400" indent="-140400">
              <a:lnSpc>
                <a:spcPct val="140000"/>
              </a:lnSpc>
              <a:spcBef>
                <a:spcPts val="0"/>
              </a:spcBef>
              <a:spcAft>
                <a:spcPts val="0"/>
              </a:spcAft>
              <a:buClr>
                <a:schemeClr val="tx1"/>
              </a:buClr>
              <a:buFont typeface="Wingdings" pitchFamily="2" charset="2"/>
              <a:buChar char="n"/>
              <a:tabLst/>
              <a:defRPr sz="11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508000" y="1528762"/>
            <a:ext cx="5468938" cy="4830763"/>
          </a:xfrm>
        </p:spPr>
        <p:txBody>
          <a:bodyPr/>
          <a:lstStyle>
            <a:lvl1pPr marL="0" indent="0">
              <a:lnSpc>
                <a:spcPct val="140000"/>
              </a:lnSpc>
              <a:spcAft>
                <a:spcPts val="0"/>
              </a:spcAft>
              <a:buClr>
                <a:schemeClr val="accent2"/>
              </a:buClr>
              <a:buSzPct val="85000"/>
              <a:buFont typeface="Wingdings" pitchFamily="2" charset="2"/>
              <a:buNone/>
              <a:defRPr sz="1400"/>
            </a:lvl1pPr>
            <a:lvl2pPr marL="176400" indent="-176400">
              <a:lnSpc>
                <a:spcPct val="140000"/>
              </a:lnSpc>
              <a:spcAft>
                <a:spcPts val="0"/>
              </a:spcAft>
              <a:buClr>
                <a:schemeClr val="accent2"/>
              </a:buClr>
              <a:buSzPct val="85000"/>
              <a:buFont typeface="Wingdings" pitchFamily="2" charset="2"/>
              <a:buChar char="n"/>
              <a:defRPr sz="1400"/>
            </a:lvl2pPr>
            <a:lvl3pPr marL="410400" indent="-194400">
              <a:lnSpc>
                <a:spcPct val="140000"/>
              </a:lnSpc>
              <a:spcAft>
                <a:spcPts val="0"/>
              </a:spcAft>
              <a:buClr>
                <a:schemeClr val="tx1"/>
              </a:buClr>
              <a:buFont typeface="Wingdings" pitchFamily="2" charset="2"/>
              <a:buChar char=""/>
              <a:defRPr sz="1400"/>
            </a:lvl3pPr>
            <a:lvl4pPr marL="586800" indent="-176400">
              <a:lnSpc>
                <a:spcPct val="140000"/>
              </a:lnSpc>
              <a:spcAft>
                <a:spcPts val="0"/>
              </a:spcAft>
              <a:buClr>
                <a:schemeClr val="tx1"/>
              </a:buClr>
              <a:buFont typeface="Wingdings" pitchFamily="2" charset="2"/>
              <a:buChar char="n"/>
              <a:defRPr sz="1400"/>
            </a:lvl4pPr>
            <a:lvl5pPr marL="738000" indent="-151200">
              <a:lnSpc>
                <a:spcPct val="140000"/>
              </a:lnSpc>
              <a:spcBef>
                <a:spcPts val="0"/>
              </a:spcBef>
              <a:spcAft>
                <a:spcPts val="0"/>
              </a:spcAft>
              <a:buClr>
                <a:schemeClr val="tx1"/>
              </a:buClr>
              <a:buFont typeface="Wingdings" pitchFamily="2" charset="2"/>
              <a:buChar char="n"/>
              <a:defRPr sz="1200"/>
            </a:lvl5pPr>
            <a:lvl6pPr marL="878400" indent="-140400">
              <a:lnSpc>
                <a:spcPct val="140000"/>
              </a:lnSpc>
              <a:spcBef>
                <a:spcPts val="0"/>
              </a:spcBef>
              <a:spcAft>
                <a:spcPts val="0"/>
              </a:spcAft>
              <a:buClr>
                <a:schemeClr val="tx1"/>
              </a:buClr>
              <a:buFont typeface="Wingdings" pitchFamily="2" charset="2"/>
              <a:buChar char="n"/>
              <a:defRPr sz="11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extLst>
      <p:ext uri="{BB962C8B-B14F-4D97-AF65-F5344CB8AC3E}">
        <p14:creationId xmlns:p14="http://schemas.microsoft.com/office/powerpoint/2010/main" val="99645662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oleObject" Target="../embeddings/oleObject1.bin"/><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vmlDrawing" Target="../drawings/vmlDrawing1.v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5"/>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94" name="think-cell Slide" r:id="rId26" imgW="396" imgH="396" progId="TCLayout.ActiveDocument.1">
                  <p:embed/>
                </p:oleObj>
              </mc:Choice>
              <mc:Fallback>
                <p:oleObj name="think-cell Slide" r:id="rId26" imgW="396" imgH="396" progId="TCLayout.ActiveDocument.1">
                  <p:embed/>
                  <p:pic>
                    <p:nvPicPr>
                      <p:cNvPr id="2" name="Object 1" hidden="1"/>
                      <p:cNvPicPr/>
                      <p:nvPr/>
                    </p:nvPicPr>
                    <p:blipFill>
                      <a:blip r:embed="rId27"/>
                      <a:stretch>
                        <a:fillRect/>
                      </a:stretch>
                    </p:blipFill>
                    <p:spPr>
                      <a:xfrm>
                        <a:off x="1588" y="1588"/>
                        <a:ext cx="1587" cy="1587"/>
                      </a:xfrm>
                      <a:prstGeom prst="rect">
                        <a:avLst/>
                      </a:prstGeom>
                    </p:spPr>
                  </p:pic>
                </p:oleObj>
              </mc:Fallback>
            </mc:AlternateContent>
          </a:graphicData>
        </a:graphic>
      </p:graphicFrame>
      <p:sp>
        <p:nvSpPr>
          <p:cNvPr id="15" name="Rectangle 3"/>
          <p:cNvSpPr>
            <a:spLocks noGrp="1" noChangeArrowheads="1"/>
          </p:cNvSpPr>
          <p:nvPr>
            <p:ph type="body" idx="1"/>
          </p:nvPr>
        </p:nvSpPr>
        <p:spPr bwMode="auto">
          <a:xfrm>
            <a:off x="508000" y="1528763"/>
            <a:ext cx="11171238" cy="483071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2"/>
          <p:cNvSpPr>
            <a:spLocks noGrp="1" noChangeArrowheads="1"/>
          </p:cNvSpPr>
          <p:nvPr>
            <p:ph type="title"/>
          </p:nvPr>
        </p:nvSpPr>
        <p:spPr bwMode="auto">
          <a:xfrm>
            <a:off x="508000" y="712800"/>
            <a:ext cx="11171238" cy="754017"/>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endParaRPr lang="en-GB" dirty="0"/>
          </a:p>
        </p:txBody>
      </p:sp>
      <p:sp>
        <p:nvSpPr>
          <p:cNvPr id="4" name="Rectangle 3" descr="&lt;Shell Yellow Bar&gt;" title="&lt;Shell Yellow Bar&gt;"/>
          <p:cNvSpPr/>
          <p:nvPr userDrawn="1"/>
        </p:nvSpPr>
        <p:spPr bwMode="gray">
          <a:xfrm>
            <a:off x="508010" y="508000"/>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sp>
        <p:nvSpPr>
          <p:cNvPr id="8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50">
                <a:solidFill>
                  <a:schemeClr val="tx1"/>
                </a:solidFill>
                <a:latin typeface="+mn-lt"/>
                <a:cs typeface="Arial" pitchFamily="34" charset="0"/>
              </a:defRPr>
            </a:lvl1pPr>
          </a:lstStyle>
          <a:p>
            <a:pPr>
              <a:defRPr/>
            </a:pPr>
            <a:r>
              <a:rPr lang="en-GB" dirty="0"/>
              <a:t>Footer </a:t>
            </a:r>
          </a:p>
        </p:txBody>
      </p:sp>
      <p:sp>
        <p:nvSpPr>
          <p:cNvPr id="83"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85"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84"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9" name="TextBox 8" descr="CONFIDENTIAL_TAG_0xFFEE"/>
          <p:cNvSpPr txBox="1"/>
          <p:nvPr userDrawn="1"/>
        </p:nvSpPr>
        <p:spPr bwMode="auto">
          <a:xfrm>
            <a:off x="8466411" y="6469199"/>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extLst>
      <p:ext uri="{BB962C8B-B14F-4D97-AF65-F5344CB8AC3E}">
        <p14:creationId xmlns:p14="http://schemas.microsoft.com/office/powerpoint/2010/main" val="7487028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Lst>
  <p:transition>
    <p:fade/>
  </p:transition>
  <p:hf hdr="0"/>
  <p:txStyles>
    <p:titleStyle>
      <a:lvl1pPr algn="l" defTabSz="1219170" rtl="0" eaLnBrk="1" latinLnBrk="0" hangingPunct="1">
        <a:lnSpc>
          <a:spcPct val="100000"/>
        </a:lnSpc>
        <a:spcBef>
          <a:spcPct val="0"/>
        </a:spcBef>
        <a:buNone/>
        <a:defRPr sz="2400" b="0" kern="1200" cap="none" baseline="0">
          <a:solidFill>
            <a:schemeClr val="tx1"/>
          </a:solidFill>
          <a:latin typeface="+mj-lt"/>
          <a:ea typeface="+mj-ea"/>
          <a:cs typeface="+mj-cs"/>
        </a:defRPr>
      </a:lvl1pPr>
    </p:titleStyle>
    <p:bodyStyle>
      <a:lvl1pPr marL="0" indent="0" algn="l" defTabSz="357708" rtl="0" eaLnBrk="1" latinLnBrk="0" hangingPunct="1">
        <a:lnSpc>
          <a:spcPct val="140000"/>
        </a:lnSpc>
        <a:spcBef>
          <a:spcPts val="0"/>
        </a:spcBef>
        <a:spcAft>
          <a:spcPts val="0"/>
        </a:spcAft>
        <a:buClr>
          <a:schemeClr val="accent2"/>
        </a:buClr>
        <a:buSzPct val="85000"/>
        <a:buFont typeface="Wingdings" pitchFamily="2" charset="2"/>
        <a:buNone/>
        <a:defRPr sz="1800" kern="1200" baseline="0">
          <a:solidFill>
            <a:schemeClr val="tx1"/>
          </a:solidFill>
          <a:latin typeface="+mn-lt"/>
          <a:ea typeface="+mn-ea"/>
          <a:cs typeface="+mn-cs"/>
        </a:defRPr>
      </a:lvl1pPr>
      <a:lvl2pPr marL="230400" indent="-230400" algn="l" defTabSz="357708" rtl="0" eaLnBrk="1" latinLnBrk="0" hangingPunct="1">
        <a:lnSpc>
          <a:spcPct val="140000"/>
        </a:lnSpc>
        <a:spcBef>
          <a:spcPts val="0"/>
        </a:spcBef>
        <a:spcAft>
          <a:spcPts val="0"/>
        </a:spcAft>
        <a:buClr>
          <a:schemeClr val="accent2"/>
        </a:buClr>
        <a:buSzPct val="85000"/>
        <a:buFont typeface="Wingdings" pitchFamily="2" charset="2"/>
        <a:buChar char="n"/>
        <a:defRPr sz="1800" b="0" kern="1200">
          <a:solidFill>
            <a:schemeClr val="tx1"/>
          </a:solidFill>
          <a:latin typeface="+mn-lt"/>
          <a:ea typeface="+mn-ea"/>
          <a:cs typeface="+mn-cs"/>
        </a:defRPr>
      </a:lvl2pPr>
      <a:lvl3pPr marL="403200" indent="-2016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a:solidFill>
            <a:schemeClr val="tx1"/>
          </a:solidFill>
          <a:latin typeface="+mn-lt"/>
          <a:ea typeface="+mn-ea"/>
          <a:cs typeface="+mn-cs"/>
        </a:defRPr>
      </a:lvl3pPr>
      <a:lvl4pPr marL="633600" indent="-2304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baseline="0">
          <a:solidFill>
            <a:schemeClr val="tx1"/>
          </a:solidFill>
          <a:latin typeface="+mn-lt"/>
          <a:ea typeface="+mn-ea"/>
          <a:cs typeface="+mn-cs"/>
        </a:defRPr>
      </a:lvl4pPr>
      <a:lvl5pPr marL="835200" indent="-201600" algn="l" defTabSz="357708" rtl="0" eaLnBrk="1" latinLnBrk="0" hangingPunct="1">
        <a:lnSpc>
          <a:spcPct val="140000"/>
        </a:lnSpc>
        <a:spcBef>
          <a:spcPts val="0"/>
        </a:spcBef>
        <a:spcAft>
          <a:spcPts val="0"/>
        </a:spcAft>
        <a:buClr>
          <a:schemeClr val="tx1"/>
        </a:buClr>
        <a:buSzPct val="75000"/>
        <a:buFont typeface="Wingdings" pitchFamily="2" charset="2"/>
        <a:buChar char=""/>
        <a:defRPr sz="1600" kern="1200">
          <a:solidFill>
            <a:schemeClr val="tx1"/>
          </a:solidFill>
          <a:latin typeface="+mn-lt"/>
          <a:ea typeface="+mn-ea"/>
          <a:cs typeface="+mn-cs"/>
        </a:defRPr>
      </a:lvl5pPr>
      <a:lvl6pPr marL="986400" indent="-151200" algn="l" defTabSz="357708" rtl="0" eaLnBrk="1" latinLnBrk="0" hangingPunct="1">
        <a:lnSpc>
          <a:spcPct val="140000"/>
        </a:lnSpc>
        <a:spcBef>
          <a:spcPts val="0"/>
        </a:spcBef>
        <a:spcAft>
          <a:spcPts val="0"/>
        </a:spcAft>
        <a:buClr>
          <a:schemeClr val="tx1"/>
        </a:buClr>
        <a:buSzPct val="75000"/>
        <a:buFont typeface="Wingdings" pitchFamily="2" charset="2"/>
        <a:buChar char=""/>
        <a:defRPr sz="1200" kern="1200" baseline="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p15:clr>
            <a:srgbClr val="F26B43"/>
          </p15:clr>
        </p15:guide>
        <p15:guide id="2" pos="320">
          <p15:clr>
            <a:srgbClr val="F26B43"/>
          </p15:clr>
        </p15:guide>
        <p15:guide id="3" pos="7357">
          <p15:clr>
            <a:srgbClr val="F26B43"/>
          </p15:clr>
        </p15:guide>
        <p15:guide id="4" orient="horz" pos="444">
          <p15:clr>
            <a:srgbClr val="F26B43"/>
          </p15:clr>
        </p15:guide>
        <p15:guide id="5" orient="horz" pos="963">
          <p15:clr>
            <a:srgbClr val="F26B43"/>
          </p15:clr>
        </p15:guide>
        <p15:guide id="6" orient="horz" pos="928">
          <p15:clr>
            <a:srgbClr val="F26B43"/>
          </p15:clr>
        </p15:guide>
        <p15:guide id="7" orient="horz" pos="4071">
          <p15:clr>
            <a:srgbClr val="F26B43"/>
          </p15:clr>
        </p15:guide>
        <p15:guide id="8" orient="horz" pos="4006">
          <p15:clr>
            <a:srgbClr val="F26B43"/>
          </p15:clr>
        </p15:guide>
        <p15:guide id="9" pos="3765">
          <p15:clr>
            <a:srgbClr val="F26B43"/>
          </p15:clr>
        </p15:guide>
        <p15:guide id="10" pos="3915">
          <p15:clr>
            <a:srgbClr val="F26B43"/>
          </p15:clr>
        </p15:guide>
        <p15:guide id="11" orient="horz" pos="320">
          <p15:clr>
            <a:srgbClr val="F26B43"/>
          </p15:clr>
        </p15:guide>
        <p15:guide id="12" orient="horz" pos="368">
          <p15:clr>
            <a:srgbClr val="F26B43"/>
          </p15:clr>
        </p15:guide>
        <p15:guide id="13" pos="1121">
          <p15:clr>
            <a:srgbClr val="F26B43"/>
          </p15:clr>
        </p15:guide>
        <p15:guide id="14" orient="horz" pos="4225">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6153" y="629920"/>
            <a:ext cx="11326802" cy="2585323"/>
          </a:xfrm>
          <a:prstGeom prst="rect">
            <a:avLst/>
          </a:prstGeom>
          <a:ln w="9525"/>
        </p:spPr>
        <p:style>
          <a:lnRef idx="2">
            <a:schemeClr val="dk1"/>
          </a:lnRef>
          <a:fillRef idx="1">
            <a:schemeClr val="lt1"/>
          </a:fillRef>
          <a:effectRef idx="0">
            <a:schemeClr val="dk1"/>
          </a:effectRef>
          <a:fontRef idx="minor">
            <a:schemeClr val="dk1"/>
          </a:fontRef>
        </p:style>
        <p:txBody>
          <a:bodyPr wrap="square">
            <a:spAutoFit/>
          </a:bodyPr>
          <a:lstStyle/>
          <a:p>
            <a:r>
              <a:rPr lang="en-GB" sz="1200" b="1" u="sng" dirty="0"/>
              <a:t>Business Case/objectives</a:t>
            </a:r>
            <a:r>
              <a:rPr lang="en-GB" sz="1200" b="1" dirty="0"/>
              <a:t>:</a:t>
            </a:r>
            <a:endParaRPr lang="en-US" sz="1200" dirty="0"/>
          </a:p>
          <a:p>
            <a:pPr algn="just">
              <a:spcBef>
                <a:spcPts val="600"/>
              </a:spcBef>
            </a:pPr>
            <a:r>
              <a:rPr lang="en-US" sz="1200" dirty="0"/>
              <a:t>NUNR 003 was drilled in 1962 and was completed as a two-string dual oil producer on D5000C and F1000C sands in September1973. The interval came on stream after initial completion with a production rate of 259 bopd on bean of 8/64” and attained a peak rate of 1300 bopd in 1974 on bean 20/64”. </a:t>
            </a:r>
          </a:p>
          <a:p>
            <a:pPr algn="just">
              <a:spcBef>
                <a:spcPts val="600"/>
              </a:spcBef>
            </a:pPr>
            <a:endParaRPr lang="en-US" sz="1200" dirty="0"/>
          </a:p>
          <a:p>
            <a:pPr algn="just">
              <a:spcBef>
                <a:spcPts val="600"/>
              </a:spcBef>
            </a:pPr>
            <a:r>
              <a:rPr lang="en-US" sz="1200" dirty="0"/>
              <a:t>In March 2002, a tubing patch and cement water shutoff intervention planned for this interval was aborted due to multiple failure of the Service Companys’ leak detection tool. The last production from this interval is 218bopd at 57% BSW, 3884 scf/bbl GOR, bean 16/64” and FTHP of 627 psig. The interval was secured with downhole plugs and has remained closed-in till date.</a:t>
            </a:r>
          </a:p>
          <a:p>
            <a:pPr algn="just">
              <a:spcBef>
                <a:spcPts val="600"/>
              </a:spcBef>
            </a:pPr>
            <a:endParaRPr lang="en-US" sz="1200" dirty="0"/>
          </a:p>
          <a:p>
            <a:pPr algn="just">
              <a:spcBef>
                <a:spcPts val="600"/>
              </a:spcBef>
            </a:pPr>
            <a:r>
              <a:rPr lang="en-US" sz="1200" dirty="0"/>
              <a:t>The planned activity is to carry out tubing leak investigation by acquisition of Noise &amp; Temperature logs in the LS to identify the leak point(s) for immediate repair. The full repair scope will lead to unlocking 400 bopd and 0.47 MMbbl recoverable volume on F1000C which was shut-in for tubing to casing communication.</a:t>
            </a:r>
          </a:p>
          <a:p>
            <a:pPr algn="just">
              <a:spcBef>
                <a:spcPts val="600"/>
              </a:spcBef>
            </a:pPr>
            <a:r>
              <a:rPr lang="en-US" sz="1200" dirty="0">
                <a:solidFill>
                  <a:schemeClr val="tx1"/>
                </a:solidFill>
              </a:rPr>
              <a:t>Tubing Investigation Cost is estimated to be $0.44M (L3). Intervention Cost estimate.</a:t>
            </a:r>
          </a:p>
        </p:txBody>
      </p:sp>
      <p:sp>
        <p:nvSpPr>
          <p:cNvPr id="6" name="Rectangle 5"/>
          <p:cNvSpPr/>
          <p:nvPr/>
        </p:nvSpPr>
        <p:spPr>
          <a:xfrm>
            <a:off x="510707" y="3700705"/>
            <a:ext cx="3216102" cy="1015663"/>
          </a:xfrm>
          <a:prstGeom prst="rect">
            <a:avLst/>
          </a:prstGeom>
          <a:ln w="9525">
            <a:solidFill>
              <a:schemeClr val="tx1"/>
            </a:solidFill>
          </a:ln>
        </p:spPr>
        <p:style>
          <a:lnRef idx="2">
            <a:schemeClr val="dk1"/>
          </a:lnRef>
          <a:fillRef idx="1">
            <a:schemeClr val="lt1"/>
          </a:fillRef>
          <a:effectRef idx="0">
            <a:schemeClr val="dk1"/>
          </a:effectRef>
          <a:fontRef idx="minor">
            <a:schemeClr val="dk1"/>
          </a:fontRef>
        </p:style>
        <p:txBody>
          <a:bodyPr wrap="square">
            <a:spAutoFit/>
          </a:bodyPr>
          <a:lstStyle/>
          <a:p>
            <a:r>
              <a:rPr lang="en-US" sz="1200" b="1" u="sng" dirty="0"/>
              <a:t>Potential Benefits &amp; Measurement:</a:t>
            </a:r>
            <a:endParaRPr lang="en-US" sz="1200" dirty="0"/>
          </a:p>
          <a:p>
            <a:pPr marL="171450" indent="-171450">
              <a:buFont typeface="Wingdings" panose="05000000000000000000" pitchFamily="2" charset="2"/>
              <a:buChar char="§"/>
            </a:pPr>
            <a:r>
              <a:rPr lang="en-US" sz="1200" dirty="0"/>
              <a:t>Make well integral and restore production</a:t>
            </a:r>
          </a:p>
          <a:p>
            <a:pPr marL="171450" indent="-171450">
              <a:buFont typeface="Wingdings" panose="05000000000000000000" pitchFamily="2" charset="2"/>
              <a:buChar char="§"/>
            </a:pPr>
            <a:r>
              <a:rPr lang="en-US" sz="1200" dirty="0"/>
              <a:t>Recovery of ca. 0.47 MMstb of oil (L3)</a:t>
            </a:r>
          </a:p>
          <a:p>
            <a:pPr marL="171450" indent="-171450">
              <a:buFont typeface="Wingdings" panose="05000000000000000000" pitchFamily="2" charset="2"/>
              <a:buChar char="§"/>
            </a:pPr>
            <a:r>
              <a:rPr lang="en-US" sz="1200" dirty="0"/>
              <a:t>Potential of ca. 400 bopd (L3)</a:t>
            </a:r>
          </a:p>
          <a:p>
            <a:pPr marL="285750" indent="-285750">
              <a:buFont typeface="Arial" panose="020B0604020202020204" pitchFamily="34" charset="0"/>
              <a:buChar char="•"/>
            </a:pPr>
            <a:endParaRPr lang="en-US" sz="1200" dirty="0"/>
          </a:p>
        </p:txBody>
      </p:sp>
      <p:sp>
        <p:nvSpPr>
          <p:cNvPr id="8" name="Rectangle 7"/>
          <p:cNvSpPr/>
          <p:nvPr/>
        </p:nvSpPr>
        <p:spPr>
          <a:xfrm>
            <a:off x="3796086" y="3700705"/>
            <a:ext cx="4029364" cy="2123658"/>
          </a:xfrm>
          <a:prstGeom prst="rect">
            <a:avLst/>
          </a:prstGeom>
          <a:ln w="9525">
            <a:solidFill>
              <a:schemeClr val="tx1"/>
            </a:solidFill>
          </a:ln>
        </p:spPr>
        <p:txBody>
          <a:bodyPr wrap="square">
            <a:spAutoFit/>
          </a:bodyPr>
          <a:lstStyle/>
          <a:p>
            <a:r>
              <a:rPr lang="en-US" sz="1200" b="1" u="sng" dirty="0"/>
              <a:t>Project Scope/Actions : </a:t>
            </a:r>
            <a:endParaRPr lang="en-US" sz="1200" dirty="0"/>
          </a:p>
          <a:p>
            <a:pPr marL="174625" indent="-174625">
              <a:buFont typeface="Wingdings" panose="05000000000000000000" pitchFamily="2" charset="2"/>
              <a:buChar char="§"/>
            </a:pPr>
            <a:r>
              <a:rPr lang="en-GB" sz="1200" dirty="0"/>
              <a:t>Proposal maturation &amp; sign-off</a:t>
            </a:r>
          </a:p>
          <a:p>
            <a:pPr marL="174625" indent="-174625">
              <a:buFont typeface="Wingdings" panose="05000000000000000000" pitchFamily="2" charset="2"/>
              <a:buChar char="§"/>
            </a:pPr>
            <a:r>
              <a:rPr lang="en-US" sz="1200" dirty="0"/>
              <a:t>Budget Approval</a:t>
            </a:r>
          </a:p>
          <a:p>
            <a:pPr marL="174625" indent="-174625">
              <a:buFont typeface="Wingdings" panose="05000000000000000000" pitchFamily="2" charset="2"/>
              <a:buChar char="§"/>
            </a:pPr>
            <a:r>
              <a:rPr lang="en-US" sz="1200" dirty="0"/>
              <a:t>Secure FTO</a:t>
            </a:r>
          </a:p>
          <a:p>
            <a:pPr marL="174625" indent="-174625">
              <a:buFont typeface="Wingdings" panose="05000000000000000000" pitchFamily="2" charset="2"/>
              <a:buChar char="§"/>
            </a:pPr>
            <a:r>
              <a:rPr lang="en-US" sz="1200" dirty="0"/>
              <a:t>Contracting and procurement</a:t>
            </a:r>
          </a:p>
          <a:p>
            <a:pPr marL="174625" indent="-174625">
              <a:buFont typeface="Wingdings" panose="05000000000000000000" pitchFamily="2" charset="2"/>
              <a:buChar char="§"/>
            </a:pPr>
            <a:r>
              <a:rPr lang="en-US" sz="1200" dirty="0"/>
              <a:t>Clear ROW/Mobilize contractor &amp; materials</a:t>
            </a:r>
          </a:p>
          <a:p>
            <a:pPr marL="174625" indent="-174625">
              <a:buFont typeface="Wingdings" panose="05000000000000000000" pitchFamily="2" charset="2"/>
              <a:buChar char="§"/>
            </a:pPr>
            <a:r>
              <a:rPr lang="en-US" sz="1200" dirty="0"/>
              <a:t>Tubing Investigation and Intervention operation</a:t>
            </a:r>
          </a:p>
          <a:p>
            <a:pPr marL="174625" indent="-174625">
              <a:buFont typeface="Wingdings" panose="05000000000000000000" pitchFamily="2" charset="2"/>
              <a:buChar char="§"/>
            </a:pPr>
            <a:r>
              <a:rPr lang="en-US" sz="1200" dirty="0"/>
              <a:t>Install Flowline</a:t>
            </a:r>
          </a:p>
          <a:p>
            <a:pPr marL="174625" indent="-174625">
              <a:buFont typeface="Wingdings" panose="05000000000000000000" pitchFamily="2" charset="2"/>
              <a:buChar char="§"/>
            </a:pPr>
            <a:r>
              <a:rPr lang="en-US" sz="1200" dirty="0"/>
              <a:t>WHM – CCU Installation</a:t>
            </a:r>
          </a:p>
          <a:p>
            <a:pPr marL="174625" indent="-174625">
              <a:buFont typeface="Wingdings" panose="05000000000000000000" pitchFamily="2" charset="2"/>
              <a:buChar char="§"/>
            </a:pPr>
            <a:r>
              <a:rPr lang="en-US" sz="1200" dirty="0"/>
              <a:t>Hookup well</a:t>
            </a:r>
          </a:p>
          <a:p>
            <a:pPr marL="285750" indent="-285750">
              <a:buFont typeface="Wingdings" panose="05000000000000000000" pitchFamily="2" charset="2"/>
              <a:buChar char="§"/>
            </a:pPr>
            <a:endParaRPr lang="en-US" sz="1200" dirty="0"/>
          </a:p>
        </p:txBody>
      </p:sp>
      <p:sp>
        <p:nvSpPr>
          <p:cNvPr id="10" name="Rectangle 9"/>
          <p:cNvSpPr/>
          <p:nvPr/>
        </p:nvSpPr>
        <p:spPr>
          <a:xfrm>
            <a:off x="506153" y="4786332"/>
            <a:ext cx="3216100" cy="1200329"/>
          </a:xfrm>
          <a:prstGeom prst="rect">
            <a:avLst/>
          </a:prstGeom>
          <a:ln w="9525">
            <a:solidFill>
              <a:schemeClr val="tx1"/>
            </a:solidFill>
          </a:ln>
        </p:spPr>
        <p:txBody>
          <a:bodyPr wrap="square">
            <a:spAutoFit/>
          </a:bodyPr>
          <a:lstStyle/>
          <a:p>
            <a:r>
              <a:rPr lang="en-GB" sz="1200" b="1" u="sng" dirty="0"/>
              <a:t>High-level Timeline:</a:t>
            </a:r>
          </a:p>
          <a:p>
            <a:pPr lvl="0"/>
            <a:r>
              <a:rPr lang="en-GB" sz="1200" dirty="0"/>
              <a:t>L0-</a:t>
            </a:r>
            <a:r>
              <a:rPr lang="en-US" sz="1200" dirty="0"/>
              <a:t>L1: 20/07/2018</a:t>
            </a:r>
          </a:p>
          <a:p>
            <a:pPr lvl="0"/>
            <a:r>
              <a:rPr lang="en-US" sz="1200" dirty="0"/>
              <a:t>L2: 26/10/2018 </a:t>
            </a:r>
          </a:p>
          <a:p>
            <a:r>
              <a:rPr lang="en-US" sz="1200" dirty="0"/>
              <a:t>L3: 28/03/2019</a:t>
            </a:r>
          </a:p>
          <a:p>
            <a:r>
              <a:rPr lang="en-US" sz="1200" dirty="0"/>
              <a:t>L4: 28/04/2019</a:t>
            </a:r>
          </a:p>
          <a:p>
            <a:pPr lvl="0"/>
            <a:r>
              <a:rPr lang="en-US" sz="1200" dirty="0"/>
              <a:t>L5: 13/06/2019</a:t>
            </a:r>
          </a:p>
        </p:txBody>
      </p:sp>
      <p:sp>
        <p:nvSpPr>
          <p:cNvPr id="12" name="Rectangle 11"/>
          <p:cNvSpPr/>
          <p:nvPr/>
        </p:nvSpPr>
        <p:spPr>
          <a:xfrm>
            <a:off x="7915547" y="3700705"/>
            <a:ext cx="3891233" cy="1384995"/>
          </a:xfrm>
          <a:prstGeom prst="rect">
            <a:avLst/>
          </a:prstGeom>
          <a:ln>
            <a:solidFill>
              <a:schemeClr val="tx1"/>
            </a:solidFill>
          </a:ln>
        </p:spPr>
        <p:txBody>
          <a:bodyPr wrap="square">
            <a:spAutoFit/>
          </a:bodyPr>
          <a:lstStyle/>
          <a:p>
            <a:r>
              <a:rPr lang="en-US" sz="1200" b="1" u="sng" dirty="0"/>
              <a:t>Critical Success Factors:</a:t>
            </a:r>
            <a:endParaRPr lang="en-US" sz="1200" dirty="0"/>
          </a:p>
          <a:p>
            <a:pPr marL="228600" lvl="0" indent="-228600">
              <a:buFont typeface="Wingdings" panose="05000000000000000000" pitchFamily="2" charset="2"/>
              <a:buChar char="§"/>
            </a:pPr>
            <a:r>
              <a:rPr lang="en-US" sz="1200" dirty="0"/>
              <a:t>Identification of leak depth(s)</a:t>
            </a:r>
          </a:p>
          <a:p>
            <a:pPr marL="228600" lvl="0" indent="-228600">
              <a:buFont typeface="Wingdings" panose="05000000000000000000" pitchFamily="2" charset="2"/>
              <a:buChar char="§"/>
            </a:pPr>
            <a:r>
              <a:rPr lang="en-US" sz="1200" dirty="0"/>
              <a:t>Feasibility of tubing patch/ straddle post leak investigation</a:t>
            </a:r>
          </a:p>
          <a:p>
            <a:pPr marL="228600" lvl="0" indent="-228600">
              <a:buFont typeface="Wingdings" panose="05000000000000000000" pitchFamily="2" charset="2"/>
              <a:buChar char="§"/>
            </a:pPr>
            <a:r>
              <a:rPr lang="en-US" sz="1200" dirty="0"/>
              <a:t>Availability of tubing patch/ straddle packers</a:t>
            </a:r>
          </a:p>
          <a:p>
            <a:pPr marL="228600" lvl="0" indent="-228600">
              <a:buFont typeface="Wingdings" panose="05000000000000000000" pitchFamily="2" charset="2"/>
              <a:buChar char="§"/>
            </a:pPr>
            <a:r>
              <a:rPr lang="en-US" sz="1200" dirty="0"/>
              <a:t>Availability of flowline</a:t>
            </a:r>
          </a:p>
          <a:p>
            <a:pPr marL="228600" lvl="0" indent="-228600">
              <a:buFont typeface="Wingdings" panose="05000000000000000000" pitchFamily="2" charset="2"/>
              <a:buChar char="§"/>
            </a:pPr>
            <a:r>
              <a:rPr lang="en-US" sz="1200" dirty="0"/>
              <a:t>Prompt FTO &amp; Zero Community issue</a:t>
            </a:r>
            <a:endParaRPr lang="en-US" sz="1200" dirty="0">
              <a:solidFill>
                <a:prstClr val="black"/>
              </a:solidFill>
              <a:latin typeface="Futura Medium" panose="00000400000000000000" pitchFamily="2" charset="0"/>
            </a:endParaRPr>
          </a:p>
        </p:txBody>
      </p:sp>
      <p:sp>
        <p:nvSpPr>
          <p:cNvPr id="14" name="Rectangle 13"/>
          <p:cNvSpPr/>
          <p:nvPr/>
        </p:nvSpPr>
        <p:spPr>
          <a:xfrm>
            <a:off x="7915546" y="5263385"/>
            <a:ext cx="3891233" cy="1015663"/>
          </a:xfrm>
          <a:prstGeom prst="rect">
            <a:avLst/>
          </a:prstGeom>
          <a:ln>
            <a:solidFill>
              <a:schemeClr val="tx1"/>
            </a:solidFill>
          </a:ln>
        </p:spPr>
        <p:txBody>
          <a:bodyPr wrap="square">
            <a:spAutoFit/>
          </a:bodyPr>
          <a:lstStyle/>
          <a:p>
            <a:r>
              <a:rPr lang="en-US" sz="1200" b="1" dirty="0">
                <a:solidFill>
                  <a:schemeClr val="dk1"/>
                </a:solidFill>
              </a:rPr>
              <a:t>Project Sponsor: Esta Eleluwor</a:t>
            </a:r>
            <a:endParaRPr lang="en-US" sz="1200" dirty="0">
              <a:solidFill>
                <a:schemeClr val="dk1"/>
              </a:solidFill>
            </a:endParaRPr>
          </a:p>
          <a:p>
            <a:r>
              <a:rPr lang="en-US" sz="1200" b="1" dirty="0">
                <a:solidFill>
                  <a:schemeClr val="dk1"/>
                </a:solidFill>
              </a:rPr>
              <a:t>Project members: </a:t>
            </a:r>
            <a:r>
              <a:rPr lang="en-US" sz="1200" dirty="0">
                <a:solidFill>
                  <a:schemeClr val="dk1"/>
                </a:solidFill>
              </a:rPr>
              <a:t>Uyouko Ime - ADL</a:t>
            </a:r>
          </a:p>
          <a:p>
            <a:r>
              <a:rPr lang="en-US" sz="1200" dirty="0">
                <a:solidFill>
                  <a:schemeClr val="dk1"/>
                </a:solidFill>
              </a:rPr>
              <a:t>Ayeni Olumide: FMT Coordinator</a:t>
            </a:r>
          </a:p>
          <a:p>
            <a:r>
              <a:rPr lang="en-US" sz="1200" dirty="0">
                <a:solidFill>
                  <a:schemeClr val="dk1"/>
                </a:solidFill>
              </a:rPr>
              <a:t>Nwosu Obiora; David Olayinka; Sa’ad Abdul-Wahab, Unukogbon Obaro.</a:t>
            </a:r>
            <a:endParaRPr lang="en-GB" sz="1200" dirty="0">
              <a:solidFill>
                <a:schemeClr val="dk1"/>
              </a:solidFill>
            </a:endParaRPr>
          </a:p>
        </p:txBody>
      </p:sp>
      <p:sp>
        <p:nvSpPr>
          <p:cNvPr id="11" name="Title 1">
            <a:extLst>
              <a:ext uri="{FF2B5EF4-FFF2-40B4-BE49-F238E27FC236}">
                <a16:creationId xmlns:a16="http://schemas.microsoft.com/office/drawing/2014/main" id="{159E9641-A98B-450A-B837-391662A1AF1E}"/>
              </a:ext>
            </a:extLst>
          </p:cNvPr>
          <p:cNvSpPr txBox="1">
            <a:spLocks/>
          </p:cNvSpPr>
          <p:nvPr/>
        </p:nvSpPr>
        <p:spPr bwMode="auto">
          <a:xfrm>
            <a:off x="510707" y="104732"/>
            <a:ext cx="11306483" cy="340963"/>
          </a:xfrm>
          <a:prstGeom prst="rect">
            <a:avLst/>
          </a:prstGeom>
          <a:solidFill>
            <a:schemeClr val="accent1"/>
          </a:solidFill>
          <a:ln w="9525" algn="ctr">
            <a:noFill/>
            <a:miter lim="800000"/>
            <a:headEnd/>
            <a:tailEnd/>
          </a:ln>
        </p:spPr>
        <p:txBody>
          <a:bodyPr vert="horz" wrap="square" lIns="0" tIns="0" rIns="0" bIns="0" numCol="1" anchor="ctr" anchorCtr="0" compatLnSpc="1">
            <a:prstTxWarp prst="textNoShape">
              <a:avLst/>
            </a:prstTxWarp>
            <a:normAutofit fontScale="97500"/>
          </a:bodyPr>
          <a:lstStyle>
            <a:lvl1pPr algn="l" defTabSz="1219170" rtl="0" eaLnBrk="1" latinLnBrk="0" hangingPunct="1">
              <a:lnSpc>
                <a:spcPct val="100000"/>
              </a:lnSpc>
              <a:spcBef>
                <a:spcPct val="0"/>
              </a:spcBef>
              <a:buNone/>
              <a:defRPr sz="2400" b="0" kern="1200" cap="none" baseline="0">
                <a:solidFill>
                  <a:schemeClr val="tx1"/>
                </a:solidFill>
                <a:latin typeface="+mj-lt"/>
                <a:ea typeface="+mj-ea"/>
                <a:cs typeface="+mj-cs"/>
              </a:defRPr>
            </a:lvl1pPr>
          </a:lstStyle>
          <a:p>
            <a:pPr marL="114300"/>
            <a:r>
              <a:rPr lang="en-GB" sz="1400" b="1" dirty="0">
                <a:solidFill>
                  <a:srgbClr val="C00000"/>
                </a:solidFill>
                <a:latin typeface="Futura Medium" panose="00000400000000000000" pitchFamily="2" charset="0"/>
              </a:rPr>
              <a:t>TITLE: NUNR 003L TUBING LEAK INVESTIGATION AND REPAIR TO SAFEGUARD 0.47MMSTB BY JUNE 2019 </a:t>
            </a:r>
          </a:p>
        </p:txBody>
      </p:sp>
    </p:spTree>
    <p:extLst>
      <p:ext uri="{BB962C8B-B14F-4D97-AF65-F5344CB8AC3E}">
        <p14:creationId xmlns:p14="http://schemas.microsoft.com/office/powerpoint/2010/main" val="218149295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Shell layouts with footer">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Shell Theme Fonts">
      <a:majorFont>
        <a:latin typeface="Futura Bold"/>
        <a:ea typeface=""/>
        <a:cs typeface=""/>
      </a:majorFont>
      <a:minorFont>
        <a:latin typeface="Futura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auto">
        <a:noFill/>
        <a:ln w="9525" algn="ctr">
          <a:noFill/>
          <a:miter lim="800000"/>
          <a:headEnd/>
          <a:tailEnd/>
        </a:ln>
      </a:spPr>
      <a:bodyPr vert="horz" wrap="square" lIns="0" tIns="0" rIns="0" bIns="0" numCol="1" rtlCol="0" anchor="t" anchorCtr="0" compatLnSpc="1">
        <a:prstTxWarp prst="textNoShape">
          <a:avLst/>
        </a:prstTxWarp>
        <a:spAutoFit/>
      </a:bodyPr>
      <a:lstStyle>
        <a:defPPr marL="201613" indent="-201613" defTabSz="357708">
          <a:lnSpc>
            <a:spcPct val="140000"/>
          </a:lnSpc>
          <a:buClr>
            <a:schemeClr val="accent2"/>
          </a:buClr>
          <a:buSzPct val="85000"/>
          <a:buFont typeface="Wingdings" panose="05000000000000000000" pitchFamily="2" charset="2"/>
          <a:buChar char=""/>
          <a:defRPr sz="1600" dirty="0" err="1" smtClean="0">
            <a:solidFill>
              <a:srgbClr val="595959"/>
            </a:solidFill>
          </a:defRPr>
        </a:defPPr>
      </a:lstStyle>
    </a:txDef>
  </a:objectDefaults>
  <a:extraClrSchemeLst/>
  <a:custClrLst>
    <a:custClr name="Shell-yellow">
      <a:srgbClr val="FBCE07"/>
    </a:custClr>
    <a:custClr name="Shell-yellow-60%">
      <a:srgbClr val="FDE26A"/>
    </a:custClr>
    <a:custClr name="Shell-yellow-40%">
      <a:srgbClr val="FDEB9C"/>
    </a:custClr>
    <a:custClr name="Shell-yellow-20%">
      <a:srgbClr val="FEF5CD"/>
    </a:custClr>
    <a:custClr name="Shell-yellow-20%">
      <a:srgbClr val="FEF5CD"/>
    </a:custClr>
    <a:custClr name="Shell-red">
      <a:srgbClr val="DD1D21"/>
    </a:custClr>
    <a:custClr name="Shell-red-60%">
      <a:srgbClr val="EB777A"/>
    </a:custClr>
    <a:custClr name="Shell-red-40%">
      <a:srgbClr val="F1A5A6"/>
    </a:custClr>
    <a:custClr name="Shell-red-20%">
      <a:srgbClr val="F8D2D3"/>
    </a:custClr>
    <a:custClr name="Shell-white">
      <a:srgbClr val="FFFFFF"/>
    </a:custClr>
    <a:custClr name="Shell-black">
      <a:srgbClr val="000000"/>
    </a:custClr>
    <a:custClr name="Shell-very dark grey">
      <a:srgbClr val="404040"/>
    </a:custClr>
    <a:custClr name="Shell-dark grey">
      <a:srgbClr val="595959"/>
    </a:custClr>
    <a:custClr name="Shell-mid grey">
      <a:srgbClr val="7F7F7F"/>
    </a:custClr>
    <a:custClr name="Shell-light grey">
      <a:srgbClr val="A6A6A6"/>
    </a:custClr>
    <a:custClr name="Shell-pale grey">
      <a:srgbClr val="D9D9D9"/>
    </a:custClr>
    <a:custClr name="Shell-very pale grey">
      <a:srgbClr val="F7F7F7"/>
    </a:custClr>
    <a:custClr name="Shell-dark blue">
      <a:srgbClr val="003C88"/>
    </a:custClr>
    <a:custClr name="Shell-dark blue-60%">
      <a:srgbClr val="668AB8"/>
    </a:custClr>
    <a:custClr name="Shell-dark blue-40%">
      <a:srgbClr val="99B1CF"/>
    </a:custClr>
    <a:custClr name="Shell-dark blue-20%">
      <a:srgbClr val="CCD8E7"/>
    </a:custClr>
    <a:custClr name="Shell-mid blue">
      <a:srgbClr val="009EB4"/>
    </a:custClr>
    <a:custClr name="Shell-mid blue-60%">
      <a:srgbClr val="66C5D2"/>
    </a:custClr>
    <a:custClr name="Shell-mid blue-40%">
      <a:srgbClr val="99D8E1"/>
    </a:custClr>
    <a:custClr name="Shell-mid blue-20%">
      <a:srgbClr val="CCECF0"/>
    </a:custClr>
    <a:custClr name="Shell-light blue">
      <a:srgbClr val="89CFDC"/>
    </a:custClr>
    <a:custClr name="Shell-light blue-60%">
      <a:srgbClr val="B8E2EA"/>
    </a:custClr>
    <a:custClr name="Shell-light blue-40%">
      <a:srgbClr val="D0ECF1"/>
    </a:custClr>
    <a:custClr name="Shell-light blue-20%">
      <a:srgbClr val="E7F5F8"/>
    </a:custClr>
    <a:custClr name="Shell-light green">
      <a:srgbClr val="BED50F"/>
    </a:custClr>
    <a:custClr name="Shell-light green-60%">
      <a:srgbClr val="D8E66F"/>
    </a:custClr>
    <a:custClr name="Shell-light green-40%">
      <a:srgbClr val="E5EE9F"/>
    </a:custClr>
    <a:custClr name="Shell-light green-20%">
      <a:srgbClr val="F2F7CF"/>
    </a:custClr>
    <a:custClr name="Shell-dark green">
      <a:srgbClr val="008443"/>
    </a:custClr>
    <a:custClr name="Shell-dark green-60%">
      <a:srgbClr val="66B58E"/>
    </a:custClr>
    <a:custClr name="Shell-dark green-40%">
      <a:srgbClr val="99CEB4"/>
    </a:custClr>
    <a:custClr name="Shell-dark green-20%">
      <a:srgbClr val="CCE6D9"/>
    </a:custClr>
    <a:custClr name="Shell-purple">
      <a:srgbClr val="641964"/>
    </a:custClr>
    <a:custClr name="Shell-purple-60%">
      <a:srgbClr val="A275A2"/>
    </a:custClr>
    <a:custClr name="Shell-purple-40%">
      <a:srgbClr val="C1A3C1"/>
    </a:custClr>
    <a:custClr name="Shell-purple-20%">
      <a:srgbClr val="E0D1E0"/>
    </a:custClr>
    <a:custClr name="Shell-lilac">
      <a:srgbClr val="BA95BE"/>
    </a:custClr>
    <a:custClr name="Shell-lilac-60%">
      <a:srgbClr val="D6BFD8"/>
    </a:custClr>
    <a:custClr name="Shell-lilac-40%">
      <a:srgbClr val="E3D5E5"/>
    </a:custClr>
    <a:custClr name="Shell-orange">
      <a:srgbClr val="EB8705"/>
    </a:custClr>
    <a:custClr name="Shell-orange-60%">
      <a:srgbClr val="F3B769"/>
    </a:custClr>
    <a:custClr name="Shell-orange-40%">
      <a:srgbClr val="F7CF9B"/>
    </a:custClr>
    <a:custClr name="Shell-brown">
      <a:srgbClr val="743410"/>
    </a:custClr>
    <a:custClr name="Shell-brown-60%">
      <a:srgbClr val="AC8570"/>
    </a:custClr>
    <a:custClr name="Shell-brown-40%">
      <a:srgbClr val="C7AE9F"/>
    </a:custClr>
    <a:custClr name="Shell-sand">
      <a:srgbClr val="FFEAC2"/>
    </a:custClr>
  </a:custClrLst>
  <a:extLst>
    <a:ext uri="{05A4C25C-085E-4340-85A3-A5531E510DB2}">
      <thm15:themeFamily xmlns:thm15="http://schemas.microsoft.com/office/thememl/2012/main" name="Shell Template - Widescreen - V33.potx" id="{DCB8EBDD-AD61-4D12-B9D8-0A71DB1F1C72}" vid="{6D69188D-DD7E-4D0E-8AB8-46CCC4C7C1FE}"/>
    </a:ext>
  </a:extLst>
</a:theme>
</file>

<file path=docProps/app.xml><?xml version="1.0" encoding="utf-8"?>
<Properties xmlns="http://schemas.openxmlformats.org/officeDocument/2006/extended-properties" xmlns:vt="http://schemas.openxmlformats.org/officeDocument/2006/docPropsVTypes">
  <TotalTime>1388</TotalTime>
  <Words>375</Words>
  <Application>Microsoft Office PowerPoint</Application>
  <PresentationFormat>Widescreen</PresentationFormat>
  <Paragraphs>38</Paragraphs>
  <Slides>1</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7" baseType="lpstr">
      <vt:lpstr>Arial</vt:lpstr>
      <vt:lpstr>Futura Bold</vt:lpstr>
      <vt:lpstr>Futura Medium</vt:lpstr>
      <vt:lpstr>Wingdings</vt:lpstr>
      <vt:lpstr>Shell layouts with footer</vt:lpstr>
      <vt:lpstr>think-cell Slide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Title:Workover of UBIE-OSHI-13 for zone change/recompletion to unlock 455 bopd and 9.1 MMscf/d by Dec 2018</dc:title>
  <dc:creator>Alikah, Ehidiamhen SPDC-UPO/G/UVD</dc:creator>
  <cp:lastModifiedBy>Ikpera, Cordelia N SPDC-UPO/G/UVI</cp:lastModifiedBy>
  <cp:revision>90</cp:revision>
  <dcterms:created xsi:type="dcterms:W3CDTF">2018-07-22T17:45:54Z</dcterms:created>
  <dcterms:modified xsi:type="dcterms:W3CDTF">2019-01-24T12:24:00Z</dcterms:modified>
</cp:coreProperties>
</file>