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08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05/08/2019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05/08/2019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0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ISIM002L Bean OPTIMIZATION – Gain of 174 bopd by End  August 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98488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Increase production </a:t>
            </a:r>
            <a:r>
              <a:rPr lang="en-US" sz="1300"/>
              <a:t>from Imo River </a:t>
            </a:r>
            <a:r>
              <a:rPr lang="en-US" sz="1300" dirty="0"/>
              <a:t>Node by carrying out bean optimization for ISIM002L with an expected gain of 174 bopd. This is in line with active WRFM / surveillance practice carried out by the Imo River Field Management Team (FMT) in collaboration with Production operations.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174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20928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 opportunities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Calibrate well performance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Validate bean up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Share execution sequence with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Execute programme, test well &amp; take wellhead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Report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Bean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Timely delivery of proposed bean-up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Validated test result.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dirty="0">
                <a:solidFill>
                  <a:schemeClr val="dk1"/>
                </a:solidFill>
              </a:rPr>
              <a:t>Project</a:t>
            </a:r>
            <a:r>
              <a:rPr lang="en-US" sz="1200" b="1" dirty="0">
                <a:solidFill>
                  <a:schemeClr val="dk1"/>
                </a:solidFill>
              </a:rPr>
              <a:t> members: Ufuoma Oghene</a:t>
            </a:r>
            <a:r>
              <a:rPr lang="en-US" sz="1200" dirty="0">
                <a:solidFill>
                  <a:schemeClr val="dk1"/>
                </a:solidFill>
              </a:rPr>
              <a:t>; Gloria Erivona; Onyinyechi Ekerenduh .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8021"/>
              </p:ext>
            </p:extLst>
          </p:nvPr>
        </p:nvGraphicFramePr>
        <p:xfrm>
          <a:off x="4220309" y="5274104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mln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32511</TotalTime>
  <Words>160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Futura Medium</vt:lpstr>
      <vt:lpstr>Futura Bold</vt:lpstr>
      <vt:lpstr>Wingdings</vt:lpstr>
      <vt:lpstr>Calibri</vt:lpstr>
      <vt:lpstr>Shell layouts with footer</vt:lpstr>
      <vt:lpstr>think-cell Slide</vt:lpstr>
      <vt:lpstr>Title: ISIM002L Bean OPTIMIZATION – Gain of 174 bopd by End  August 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Ekerenduh, Onyinyechi C SPDC-UPO/G/UVL</cp:lastModifiedBy>
  <cp:revision>730</cp:revision>
  <cp:lastPrinted>2018-07-13T16:09:42Z</cp:lastPrinted>
  <dcterms:created xsi:type="dcterms:W3CDTF">2016-07-14T14:43:13Z</dcterms:created>
  <dcterms:modified xsi:type="dcterms:W3CDTF">2019-08-05T13:29:34Z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