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48A5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81" autoAdjust="0"/>
    <p:restoredTop sz="94660"/>
  </p:normalViewPr>
  <p:slideViewPr>
    <p:cSldViewPr snapToGrid="0">
      <p:cViewPr varScale="1">
        <p:scale>
          <a:sx n="68" d="100"/>
          <a:sy n="68" d="100"/>
        </p:scale>
        <p:origin x="764" y="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D1E4D-C49C-4022-8D49-AB9188FF3EF8}" type="datetimeFigureOut">
              <a:rPr lang="en-US" smtClean="0"/>
              <a:t>9/7/2020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A7370D-38D8-4C31-B843-2A23FE75D71D}" type="slidenum">
              <a:rPr lang="en-US" smtClean="0"/>
              <a:t>‹#›</a:t>
            </a:fld>
            <a:endParaRPr lang="en-US"/>
          </a:p>
        </p:txBody>
      </p:sp>
    </p:spTree>
    <p:extLst>
      <p:ext uri="{BB962C8B-B14F-4D97-AF65-F5344CB8AC3E}">
        <p14:creationId xmlns:p14="http://schemas.microsoft.com/office/powerpoint/2010/main" val="587421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65DEF-053E-4DD0-900A-25B14F84E5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8A9A162-337C-416B-9ED9-B1915A876A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5C714ED-89B8-4404-88DF-FAFBFA639D81}"/>
              </a:ext>
            </a:extLst>
          </p:cNvPr>
          <p:cNvSpPr>
            <a:spLocks noGrp="1"/>
          </p:cNvSpPr>
          <p:nvPr>
            <p:ph type="dt" sz="half" idx="10"/>
          </p:nvPr>
        </p:nvSpPr>
        <p:spPr/>
        <p:txBody>
          <a:bodyPr/>
          <a:lstStyle/>
          <a:p>
            <a:fld id="{C90BF361-FB3D-4804-9F74-992DEFA47750}" type="datetimeFigureOut">
              <a:rPr lang="en-US" smtClean="0"/>
              <a:t>9/7/2020</a:t>
            </a:fld>
            <a:endParaRPr lang="en-US"/>
          </a:p>
        </p:txBody>
      </p:sp>
      <p:sp>
        <p:nvSpPr>
          <p:cNvPr id="5" name="Footer Placeholder 4">
            <a:extLst>
              <a:ext uri="{FF2B5EF4-FFF2-40B4-BE49-F238E27FC236}">
                <a16:creationId xmlns:a16="http://schemas.microsoft.com/office/drawing/2014/main" id="{1DAD25EA-7CB6-4D23-9E4B-4F135FBB17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3EEF90-D09E-4A7B-BDF6-A8F2AFA21299}"/>
              </a:ext>
            </a:extLst>
          </p:cNvPr>
          <p:cNvSpPr>
            <a:spLocks noGrp="1"/>
          </p:cNvSpPr>
          <p:nvPr>
            <p:ph type="sldNum" sz="quarter" idx="12"/>
          </p:nvPr>
        </p:nvSpPr>
        <p:spPr/>
        <p:txBody>
          <a:bodyPr/>
          <a:lstStyle/>
          <a:p>
            <a:fld id="{5A9E6440-E1FA-477D-93C6-E90549C81DB1}" type="slidenum">
              <a:rPr lang="en-US" smtClean="0"/>
              <a:t>‹#›</a:t>
            </a:fld>
            <a:endParaRPr lang="en-US"/>
          </a:p>
        </p:txBody>
      </p:sp>
    </p:spTree>
    <p:extLst>
      <p:ext uri="{BB962C8B-B14F-4D97-AF65-F5344CB8AC3E}">
        <p14:creationId xmlns:p14="http://schemas.microsoft.com/office/powerpoint/2010/main" val="3414111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F0089-EB4E-407B-967D-A67F03DE705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588A080-5918-43C8-BE49-31E164976C9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28C161-2930-4AAE-B738-CFDAC7C997A6}"/>
              </a:ext>
            </a:extLst>
          </p:cNvPr>
          <p:cNvSpPr>
            <a:spLocks noGrp="1"/>
          </p:cNvSpPr>
          <p:nvPr>
            <p:ph type="dt" sz="half" idx="10"/>
          </p:nvPr>
        </p:nvSpPr>
        <p:spPr/>
        <p:txBody>
          <a:bodyPr/>
          <a:lstStyle/>
          <a:p>
            <a:fld id="{C90BF361-FB3D-4804-9F74-992DEFA47750}" type="datetimeFigureOut">
              <a:rPr lang="en-US" smtClean="0"/>
              <a:t>9/7/2020</a:t>
            </a:fld>
            <a:endParaRPr lang="en-US"/>
          </a:p>
        </p:txBody>
      </p:sp>
      <p:sp>
        <p:nvSpPr>
          <p:cNvPr id="5" name="Footer Placeholder 4">
            <a:extLst>
              <a:ext uri="{FF2B5EF4-FFF2-40B4-BE49-F238E27FC236}">
                <a16:creationId xmlns:a16="http://schemas.microsoft.com/office/drawing/2014/main" id="{8035609B-DD5A-4012-A938-FD443B11AE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C93627-64A1-4137-B9BC-D4E3C88E79A3}"/>
              </a:ext>
            </a:extLst>
          </p:cNvPr>
          <p:cNvSpPr>
            <a:spLocks noGrp="1"/>
          </p:cNvSpPr>
          <p:nvPr>
            <p:ph type="sldNum" sz="quarter" idx="12"/>
          </p:nvPr>
        </p:nvSpPr>
        <p:spPr/>
        <p:txBody>
          <a:bodyPr/>
          <a:lstStyle/>
          <a:p>
            <a:fld id="{5A9E6440-E1FA-477D-93C6-E90549C81DB1}" type="slidenum">
              <a:rPr lang="en-US" smtClean="0"/>
              <a:t>‹#›</a:t>
            </a:fld>
            <a:endParaRPr lang="en-US"/>
          </a:p>
        </p:txBody>
      </p:sp>
    </p:spTree>
    <p:extLst>
      <p:ext uri="{BB962C8B-B14F-4D97-AF65-F5344CB8AC3E}">
        <p14:creationId xmlns:p14="http://schemas.microsoft.com/office/powerpoint/2010/main" val="645578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8AFA3E-4F27-42C9-9DA4-A40BE25655E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12488B-F80E-4D0B-B36B-C6CC2EA10BF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BF5AC5-BCBC-4B97-9B86-95F2DCCFF7D1}"/>
              </a:ext>
            </a:extLst>
          </p:cNvPr>
          <p:cNvSpPr>
            <a:spLocks noGrp="1"/>
          </p:cNvSpPr>
          <p:nvPr>
            <p:ph type="dt" sz="half" idx="10"/>
          </p:nvPr>
        </p:nvSpPr>
        <p:spPr/>
        <p:txBody>
          <a:bodyPr/>
          <a:lstStyle/>
          <a:p>
            <a:fld id="{C90BF361-FB3D-4804-9F74-992DEFA47750}" type="datetimeFigureOut">
              <a:rPr lang="en-US" smtClean="0"/>
              <a:t>9/7/2020</a:t>
            </a:fld>
            <a:endParaRPr lang="en-US"/>
          </a:p>
        </p:txBody>
      </p:sp>
      <p:sp>
        <p:nvSpPr>
          <p:cNvPr id="5" name="Footer Placeholder 4">
            <a:extLst>
              <a:ext uri="{FF2B5EF4-FFF2-40B4-BE49-F238E27FC236}">
                <a16:creationId xmlns:a16="http://schemas.microsoft.com/office/drawing/2014/main" id="{4CFF9093-AAA4-4612-AC26-9091724593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EE6266-3F97-414E-9EDB-20AA2ECF225A}"/>
              </a:ext>
            </a:extLst>
          </p:cNvPr>
          <p:cNvSpPr>
            <a:spLocks noGrp="1"/>
          </p:cNvSpPr>
          <p:nvPr>
            <p:ph type="sldNum" sz="quarter" idx="12"/>
          </p:nvPr>
        </p:nvSpPr>
        <p:spPr/>
        <p:txBody>
          <a:bodyPr/>
          <a:lstStyle/>
          <a:p>
            <a:fld id="{5A9E6440-E1FA-477D-93C6-E90549C81DB1}" type="slidenum">
              <a:rPr lang="en-US" smtClean="0"/>
              <a:t>‹#›</a:t>
            </a:fld>
            <a:endParaRPr lang="en-US"/>
          </a:p>
        </p:txBody>
      </p:sp>
    </p:spTree>
    <p:extLst>
      <p:ext uri="{BB962C8B-B14F-4D97-AF65-F5344CB8AC3E}">
        <p14:creationId xmlns:p14="http://schemas.microsoft.com/office/powerpoint/2010/main" val="3500653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A7599-2177-4B53-8E0D-B7EBE229D4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49BB0B-99E3-411A-97AD-9F724D0903A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6D033A-AE4A-446A-89A3-04A7D5EDD343}"/>
              </a:ext>
            </a:extLst>
          </p:cNvPr>
          <p:cNvSpPr>
            <a:spLocks noGrp="1"/>
          </p:cNvSpPr>
          <p:nvPr>
            <p:ph type="dt" sz="half" idx="10"/>
          </p:nvPr>
        </p:nvSpPr>
        <p:spPr/>
        <p:txBody>
          <a:bodyPr/>
          <a:lstStyle/>
          <a:p>
            <a:fld id="{C90BF361-FB3D-4804-9F74-992DEFA47750}" type="datetimeFigureOut">
              <a:rPr lang="en-US" smtClean="0"/>
              <a:t>9/7/2020</a:t>
            </a:fld>
            <a:endParaRPr lang="en-US"/>
          </a:p>
        </p:txBody>
      </p:sp>
      <p:sp>
        <p:nvSpPr>
          <p:cNvPr id="5" name="Footer Placeholder 4">
            <a:extLst>
              <a:ext uri="{FF2B5EF4-FFF2-40B4-BE49-F238E27FC236}">
                <a16:creationId xmlns:a16="http://schemas.microsoft.com/office/drawing/2014/main" id="{C52733EA-5A7F-4445-8533-068E37FFF3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425E72-900E-4BC3-8996-8FCBB2F2A291}"/>
              </a:ext>
            </a:extLst>
          </p:cNvPr>
          <p:cNvSpPr>
            <a:spLocks noGrp="1"/>
          </p:cNvSpPr>
          <p:nvPr>
            <p:ph type="sldNum" sz="quarter" idx="12"/>
          </p:nvPr>
        </p:nvSpPr>
        <p:spPr/>
        <p:txBody>
          <a:bodyPr/>
          <a:lstStyle/>
          <a:p>
            <a:fld id="{5A9E6440-E1FA-477D-93C6-E90549C81DB1}" type="slidenum">
              <a:rPr lang="en-US" smtClean="0"/>
              <a:t>‹#›</a:t>
            </a:fld>
            <a:endParaRPr lang="en-US"/>
          </a:p>
        </p:txBody>
      </p:sp>
    </p:spTree>
    <p:extLst>
      <p:ext uri="{BB962C8B-B14F-4D97-AF65-F5344CB8AC3E}">
        <p14:creationId xmlns:p14="http://schemas.microsoft.com/office/powerpoint/2010/main" val="3248501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B68E5-ED80-430C-B2F3-459C93423F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D7DCDE3-F7F1-4721-95B4-77C87314E9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534FBEB-BF2B-431A-ACDD-E002479D2DC3}"/>
              </a:ext>
            </a:extLst>
          </p:cNvPr>
          <p:cNvSpPr>
            <a:spLocks noGrp="1"/>
          </p:cNvSpPr>
          <p:nvPr>
            <p:ph type="dt" sz="half" idx="10"/>
          </p:nvPr>
        </p:nvSpPr>
        <p:spPr/>
        <p:txBody>
          <a:bodyPr/>
          <a:lstStyle/>
          <a:p>
            <a:fld id="{C90BF361-FB3D-4804-9F74-992DEFA47750}" type="datetimeFigureOut">
              <a:rPr lang="en-US" smtClean="0"/>
              <a:t>9/7/2020</a:t>
            </a:fld>
            <a:endParaRPr lang="en-US"/>
          </a:p>
        </p:txBody>
      </p:sp>
      <p:sp>
        <p:nvSpPr>
          <p:cNvPr id="5" name="Footer Placeholder 4">
            <a:extLst>
              <a:ext uri="{FF2B5EF4-FFF2-40B4-BE49-F238E27FC236}">
                <a16:creationId xmlns:a16="http://schemas.microsoft.com/office/drawing/2014/main" id="{37E32B22-1C29-4E33-9765-E15D80A64A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11EDEE-D2A0-4CF0-BC4E-37CE950C54FA}"/>
              </a:ext>
            </a:extLst>
          </p:cNvPr>
          <p:cNvSpPr>
            <a:spLocks noGrp="1"/>
          </p:cNvSpPr>
          <p:nvPr>
            <p:ph type="sldNum" sz="quarter" idx="12"/>
          </p:nvPr>
        </p:nvSpPr>
        <p:spPr/>
        <p:txBody>
          <a:bodyPr/>
          <a:lstStyle/>
          <a:p>
            <a:fld id="{5A9E6440-E1FA-477D-93C6-E90549C81DB1}" type="slidenum">
              <a:rPr lang="en-US" smtClean="0"/>
              <a:t>‹#›</a:t>
            </a:fld>
            <a:endParaRPr lang="en-US"/>
          </a:p>
        </p:txBody>
      </p:sp>
    </p:spTree>
    <p:extLst>
      <p:ext uri="{BB962C8B-B14F-4D97-AF65-F5344CB8AC3E}">
        <p14:creationId xmlns:p14="http://schemas.microsoft.com/office/powerpoint/2010/main" val="1843623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36900-270B-41E9-8A96-6ED2C985DB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42CB9D-08BD-4C65-BAF4-809445FAF64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5485840-268A-4C0A-B61D-63F9AC57078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47DE1D-F720-4FF4-9BA0-D2C6D2BC2116}"/>
              </a:ext>
            </a:extLst>
          </p:cNvPr>
          <p:cNvSpPr>
            <a:spLocks noGrp="1"/>
          </p:cNvSpPr>
          <p:nvPr>
            <p:ph type="dt" sz="half" idx="10"/>
          </p:nvPr>
        </p:nvSpPr>
        <p:spPr/>
        <p:txBody>
          <a:bodyPr/>
          <a:lstStyle/>
          <a:p>
            <a:fld id="{C90BF361-FB3D-4804-9F74-992DEFA47750}" type="datetimeFigureOut">
              <a:rPr lang="en-US" smtClean="0"/>
              <a:t>9/7/2020</a:t>
            </a:fld>
            <a:endParaRPr lang="en-US"/>
          </a:p>
        </p:txBody>
      </p:sp>
      <p:sp>
        <p:nvSpPr>
          <p:cNvPr id="6" name="Footer Placeholder 5">
            <a:extLst>
              <a:ext uri="{FF2B5EF4-FFF2-40B4-BE49-F238E27FC236}">
                <a16:creationId xmlns:a16="http://schemas.microsoft.com/office/drawing/2014/main" id="{D02569F1-6A14-488B-8BEF-2C8E16FC30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090B87-E7AD-4B02-BFE5-5D2D2A94A518}"/>
              </a:ext>
            </a:extLst>
          </p:cNvPr>
          <p:cNvSpPr>
            <a:spLocks noGrp="1"/>
          </p:cNvSpPr>
          <p:nvPr>
            <p:ph type="sldNum" sz="quarter" idx="12"/>
          </p:nvPr>
        </p:nvSpPr>
        <p:spPr/>
        <p:txBody>
          <a:bodyPr/>
          <a:lstStyle/>
          <a:p>
            <a:fld id="{5A9E6440-E1FA-477D-93C6-E90549C81DB1}" type="slidenum">
              <a:rPr lang="en-US" smtClean="0"/>
              <a:t>‹#›</a:t>
            </a:fld>
            <a:endParaRPr lang="en-US"/>
          </a:p>
        </p:txBody>
      </p:sp>
    </p:spTree>
    <p:extLst>
      <p:ext uri="{BB962C8B-B14F-4D97-AF65-F5344CB8AC3E}">
        <p14:creationId xmlns:p14="http://schemas.microsoft.com/office/powerpoint/2010/main" val="3611736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E9C7B-44A5-408F-9784-444AF1FAA54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2B42624-A605-47E6-ACA2-96822FFE1D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CC6B9D7-92AF-4777-8D51-0ACC7E9C4D2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824554D-64F7-4348-9975-AAE193E23C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E10426B-2CCE-444D-A6BD-A9362EEB5BB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324B73B-BF07-4406-B860-9637F363B659}"/>
              </a:ext>
            </a:extLst>
          </p:cNvPr>
          <p:cNvSpPr>
            <a:spLocks noGrp="1"/>
          </p:cNvSpPr>
          <p:nvPr>
            <p:ph type="dt" sz="half" idx="10"/>
          </p:nvPr>
        </p:nvSpPr>
        <p:spPr/>
        <p:txBody>
          <a:bodyPr/>
          <a:lstStyle/>
          <a:p>
            <a:fld id="{C90BF361-FB3D-4804-9F74-992DEFA47750}" type="datetimeFigureOut">
              <a:rPr lang="en-US" smtClean="0"/>
              <a:t>9/7/2020</a:t>
            </a:fld>
            <a:endParaRPr lang="en-US"/>
          </a:p>
        </p:txBody>
      </p:sp>
      <p:sp>
        <p:nvSpPr>
          <p:cNvPr id="8" name="Footer Placeholder 7">
            <a:extLst>
              <a:ext uri="{FF2B5EF4-FFF2-40B4-BE49-F238E27FC236}">
                <a16:creationId xmlns:a16="http://schemas.microsoft.com/office/drawing/2014/main" id="{79999E85-4B78-49A5-B676-58F387C08A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ADC5383-5786-411D-8478-88DD62551293}"/>
              </a:ext>
            </a:extLst>
          </p:cNvPr>
          <p:cNvSpPr>
            <a:spLocks noGrp="1"/>
          </p:cNvSpPr>
          <p:nvPr>
            <p:ph type="sldNum" sz="quarter" idx="12"/>
          </p:nvPr>
        </p:nvSpPr>
        <p:spPr/>
        <p:txBody>
          <a:bodyPr/>
          <a:lstStyle/>
          <a:p>
            <a:fld id="{5A9E6440-E1FA-477D-93C6-E90549C81DB1}" type="slidenum">
              <a:rPr lang="en-US" smtClean="0"/>
              <a:t>‹#›</a:t>
            </a:fld>
            <a:endParaRPr lang="en-US"/>
          </a:p>
        </p:txBody>
      </p:sp>
    </p:spTree>
    <p:extLst>
      <p:ext uri="{BB962C8B-B14F-4D97-AF65-F5344CB8AC3E}">
        <p14:creationId xmlns:p14="http://schemas.microsoft.com/office/powerpoint/2010/main" val="184963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CBB53-B3C5-4DCB-B764-27CBA4846CB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00E6E5E-B941-4762-B1C7-57AD75B6725A}"/>
              </a:ext>
            </a:extLst>
          </p:cNvPr>
          <p:cNvSpPr>
            <a:spLocks noGrp="1"/>
          </p:cNvSpPr>
          <p:nvPr>
            <p:ph type="dt" sz="half" idx="10"/>
          </p:nvPr>
        </p:nvSpPr>
        <p:spPr/>
        <p:txBody>
          <a:bodyPr/>
          <a:lstStyle/>
          <a:p>
            <a:fld id="{C90BF361-FB3D-4804-9F74-992DEFA47750}" type="datetimeFigureOut">
              <a:rPr lang="en-US" smtClean="0"/>
              <a:t>9/7/2020</a:t>
            </a:fld>
            <a:endParaRPr lang="en-US"/>
          </a:p>
        </p:txBody>
      </p:sp>
      <p:sp>
        <p:nvSpPr>
          <p:cNvPr id="4" name="Footer Placeholder 3">
            <a:extLst>
              <a:ext uri="{FF2B5EF4-FFF2-40B4-BE49-F238E27FC236}">
                <a16:creationId xmlns:a16="http://schemas.microsoft.com/office/drawing/2014/main" id="{68C76BEF-FB42-4A08-896A-0E82A1E7F7C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62A07C-8944-4CCC-9692-C1BDD40E6DA7}"/>
              </a:ext>
            </a:extLst>
          </p:cNvPr>
          <p:cNvSpPr>
            <a:spLocks noGrp="1"/>
          </p:cNvSpPr>
          <p:nvPr>
            <p:ph type="sldNum" sz="quarter" idx="12"/>
          </p:nvPr>
        </p:nvSpPr>
        <p:spPr/>
        <p:txBody>
          <a:bodyPr/>
          <a:lstStyle/>
          <a:p>
            <a:fld id="{5A9E6440-E1FA-477D-93C6-E90549C81DB1}" type="slidenum">
              <a:rPr lang="en-US" smtClean="0"/>
              <a:t>‹#›</a:t>
            </a:fld>
            <a:endParaRPr lang="en-US"/>
          </a:p>
        </p:txBody>
      </p:sp>
    </p:spTree>
    <p:extLst>
      <p:ext uri="{BB962C8B-B14F-4D97-AF65-F5344CB8AC3E}">
        <p14:creationId xmlns:p14="http://schemas.microsoft.com/office/powerpoint/2010/main" val="2008808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9D1D86-E68D-4C63-8950-40E5658F9FEF}"/>
              </a:ext>
            </a:extLst>
          </p:cNvPr>
          <p:cNvSpPr>
            <a:spLocks noGrp="1"/>
          </p:cNvSpPr>
          <p:nvPr>
            <p:ph type="dt" sz="half" idx="10"/>
          </p:nvPr>
        </p:nvSpPr>
        <p:spPr/>
        <p:txBody>
          <a:bodyPr/>
          <a:lstStyle/>
          <a:p>
            <a:fld id="{C90BF361-FB3D-4804-9F74-992DEFA47750}" type="datetimeFigureOut">
              <a:rPr lang="en-US" smtClean="0"/>
              <a:t>9/7/2020</a:t>
            </a:fld>
            <a:endParaRPr lang="en-US"/>
          </a:p>
        </p:txBody>
      </p:sp>
      <p:sp>
        <p:nvSpPr>
          <p:cNvPr id="3" name="Footer Placeholder 2">
            <a:extLst>
              <a:ext uri="{FF2B5EF4-FFF2-40B4-BE49-F238E27FC236}">
                <a16:creationId xmlns:a16="http://schemas.microsoft.com/office/drawing/2014/main" id="{F5A392FA-ED2B-42FC-969F-085A494F2F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5414145-6350-4B7D-957F-6FAB4F1A46E2}"/>
              </a:ext>
            </a:extLst>
          </p:cNvPr>
          <p:cNvSpPr>
            <a:spLocks noGrp="1"/>
          </p:cNvSpPr>
          <p:nvPr>
            <p:ph type="sldNum" sz="quarter" idx="12"/>
          </p:nvPr>
        </p:nvSpPr>
        <p:spPr/>
        <p:txBody>
          <a:bodyPr/>
          <a:lstStyle/>
          <a:p>
            <a:fld id="{5A9E6440-E1FA-477D-93C6-E90549C81DB1}" type="slidenum">
              <a:rPr lang="en-US" smtClean="0"/>
              <a:t>‹#›</a:t>
            </a:fld>
            <a:endParaRPr lang="en-US"/>
          </a:p>
        </p:txBody>
      </p:sp>
    </p:spTree>
    <p:extLst>
      <p:ext uri="{BB962C8B-B14F-4D97-AF65-F5344CB8AC3E}">
        <p14:creationId xmlns:p14="http://schemas.microsoft.com/office/powerpoint/2010/main" val="3102200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CB58A-21EA-48AC-8093-C293360FBC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DA5C69F-4974-468E-894C-E99CFEEB12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BDB5999-1DEF-401B-8F6F-B2C5C9FCF7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9C20140-D1A6-4125-AE3B-6FE02F6D74D8}"/>
              </a:ext>
            </a:extLst>
          </p:cNvPr>
          <p:cNvSpPr>
            <a:spLocks noGrp="1"/>
          </p:cNvSpPr>
          <p:nvPr>
            <p:ph type="dt" sz="half" idx="10"/>
          </p:nvPr>
        </p:nvSpPr>
        <p:spPr/>
        <p:txBody>
          <a:bodyPr/>
          <a:lstStyle/>
          <a:p>
            <a:fld id="{C90BF361-FB3D-4804-9F74-992DEFA47750}" type="datetimeFigureOut">
              <a:rPr lang="en-US" smtClean="0"/>
              <a:t>9/7/2020</a:t>
            </a:fld>
            <a:endParaRPr lang="en-US"/>
          </a:p>
        </p:txBody>
      </p:sp>
      <p:sp>
        <p:nvSpPr>
          <p:cNvPr id="6" name="Footer Placeholder 5">
            <a:extLst>
              <a:ext uri="{FF2B5EF4-FFF2-40B4-BE49-F238E27FC236}">
                <a16:creationId xmlns:a16="http://schemas.microsoft.com/office/drawing/2014/main" id="{EDE51B4F-9DFB-49A7-8545-16A969A186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C655D2-9863-4D63-88CD-6AFBCCFCA1E4}"/>
              </a:ext>
            </a:extLst>
          </p:cNvPr>
          <p:cNvSpPr>
            <a:spLocks noGrp="1"/>
          </p:cNvSpPr>
          <p:nvPr>
            <p:ph type="sldNum" sz="quarter" idx="12"/>
          </p:nvPr>
        </p:nvSpPr>
        <p:spPr/>
        <p:txBody>
          <a:bodyPr/>
          <a:lstStyle/>
          <a:p>
            <a:fld id="{5A9E6440-E1FA-477D-93C6-E90549C81DB1}" type="slidenum">
              <a:rPr lang="en-US" smtClean="0"/>
              <a:t>‹#›</a:t>
            </a:fld>
            <a:endParaRPr lang="en-US"/>
          </a:p>
        </p:txBody>
      </p:sp>
    </p:spTree>
    <p:extLst>
      <p:ext uri="{BB962C8B-B14F-4D97-AF65-F5344CB8AC3E}">
        <p14:creationId xmlns:p14="http://schemas.microsoft.com/office/powerpoint/2010/main" val="2169806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F1595-97E1-43C0-A79C-60D55E2144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FCB6234-65CC-45E2-A476-6FBBCC9DC0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88DC085-952D-463F-9787-42F725B1E0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6755122-E45B-4888-9198-6A6AD872F7AC}"/>
              </a:ext>
            </a:extLst>
          </p:cNvPr>
          <p:cNvSpPr>
            <a:spLocks noGrp="1"/>
          </p:cNvSpPr>
          <p:nvPr>
            <p:ph type="dt" sz="half" idx="10"/>
          </p:nvPr>
        </p:nvSpPr>
        <p:spPr/>
        <p:txBody>
          <a:bodyPr/>
          <a:lstStyle/>
          <a:p>
            <a:fld id="{C90BF361-FB3D-4804-9F74-992DEFA47750}" type="datetimeFigureOut">
              <a:rPr lang="en-US" smtClean="0"/>
              <a:t>9/7/2020</a:t>
            </a:fld>
            <a:endParaRPr lang="en-US"/>
          </a:p>
        </p:txBody>
      </p:sp>
      <p:sp>
        <p:nvSpPr>
          <p:cNvPr id="6" name="Footer Placeholder 5">
            <a:extLst>
              <a:ext uri="{FF2B5EF4-FFF2-40B4-BE49-F238E27FC236}">
                <a16:creationId xmlns:a16="http://schemas.microsoft.com/office/drawing/2014/main" id="{C684460A-00D5-4DB1-B9AD-7C1C7728AE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FEAC8F-EF73-4BF2-B09A-C97361734A75}"/>
              </a:ext>
            </a:extLst>
          </p:cNvPr>
          <p:cNvSpPr>
            <a:spLocks noGrp="1"/>
          </p:cNvSpPr>
          <p:nvPr>
            <p:ph type="sldNum" sz="quarter" idx="12"/>
          </p:nvPr>
        </p:nvSpPr>
        <p:spPr/>
        <p:txBody>
          <a:bodyPr/>
          <a:lstStyle/>
          <a:p>
            <a:fld id="{5A9E6440-E1FA-477D-93C6-E90549C81DB1}" type="slidenum">
              <a:rPr lang="en-US" smtClean="0"/>
              <a:t>‹#›</a:t>
            </a:fld>
            <a:endParaRPr lang="en-US"/>
          </a:p>
        </p:txBody>
      </p:sp>
    </p:spTree>
    <p:extLst>
      <p:ext uri="{BB962C8B-B14F-4D97-AF65-F5344CB8AC3E}">
        <p14:creationId xmlns:p14="http://schemas.microsoft.com/office/powerpoint/2010/main" val="3453401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65D73E5-7A98-41F5-A910-79FA34A980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7F3419A-B918-4191-A835-09DC34EF6A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FA1F37-30BE-4236-8A61-5B4DF5C09B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0BF361-FB3D-4804-9F74-992DEFA47750}" type="datetimeFigureOut">
              <a:rPr lang="en-US" smtClean="0"/>
              <a:t>9/7/2020</a:t>
            </a:fld>
            <a:endParaRPr lang="en-US"/>
          </a:p>
        </p:txBody>
      </p:sp>
      <p:sp>
        <p:nvSpPr>
          <p:cNvPr id="5" name="Footer Placeholder 4">
            <a:extLst>
              <a:ext uri="{FF2B5EF4-FFF2-40B4-BE49-F238E27FC236}">
                <a16:creationId xmlns:a16="http://schemas.microsoft.com/office/drawing/2014/main" id="{FDC1F07B-6EC4-4B53-9FC7-B7C921561C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71C031E-DC7A-462D-B525-AC9BB71B27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9E6440-E1FA-477D-93C6-E90549C81DB1}" type="slidenum">
              <a:rPr lang="en-US" smtClean="0"/>
              <a:t>‹#›</a:t>
            </a:fld>
            <a:endParaRPr lang="en-US"/>
          </a:p>
        </p:txBody>
      </p:sp>
    </p:spTree>
    <p:extLst>
      <p:ext uri="{BB962C8B-B14F-4D97-AF65-F5344CB8AC3E}">
        <p14:creationId xmlns:p14="http://schemas.microsoft.com/office/powerpoint/2010/main" val="15859759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2">
            <a:extLst>
              <a:ext uri="{FF2B5EF4-FFF2-40B4-BE49-F238E27FC236}">
                <a16:creationId xmlns:a16="http://schemas.microsoft.com/office/drawing/2014/main" id="{0B0B873A-6E72-4C67-9D5E-05ADD7E9CB6A}"/>
              </a:ext>
            </a:extLst>
          </p:cNvPr>
          <p:cNvSpPr txBox="1">
            <a:spLocks/>
          </p:cNvSpPr>
          <p:nvPr/>
        </p:nvSpPr>
        <p:spPr>
          <a:xfrm>
            <a:off x="260012" y="331653"/>
            <a:ext cx="11671976" cy="2533639"/>
          </a:xfrm>
          <a:prstGeom prst="rect">
            <a:avLst/>
          </a:prstGeom>
          <a:noFill/>
          <a:ln>
            <a:solidFill>
              <a:schemeClr val="tx1">
                <a:lumMod val="75000"/>
              </a:schemeClr>
            </a:solidFill>
          </a:ln>
        </p:spPr>
        <p:txBody>
          <a:bodyPr/>
          <a:lstStyle/>
          <a:p>
            <a:pPr algn="just" defTabSz="914400">
              <a:spcAft>
                <a:spcPts val="500"/>
              </a:spcAft>
              <a:defRPr/>
            </a:pPr>
            <a:r>
              <a:rPr lang="en-GB" sz="1200" b="1" u="sng" dirty="0">
                <a:solidFill>
                  <a:schemeClr val="tx1">
                    <a:lumMod val="95000"/>
                    <a:lumOff val="5000"/>
                  </a:schemeClr>
                </a:solidFill>
                <a:latin typeface="Futura Medium" panose="00000400000000000000" pitchFamily="2" charset="0"/>
              </a:rPr>
              <a:t>Business Case/objectives</a:t>
            </a:r>
            <a:r>
              <a:rPr lang="en-GB" sz="1200" b="1" dirty="0">
                <a:solidFill>
                  <a:schemeClr val="tx1">
                    <a:lumMod val="95000"/>
                    <a:lumOff val="5000"/>
                  </a:schemeClr>
                </a:solidFill>
                <a:latin typeface="Futura Medium" pitchFamily="2" charset="0"/>
                <a:cs typeface="Arial" charset="0"/>
              </a:rPr>
              <a:t>:</a:t>
            </a:r>
          </a:p>
          <a:p>
            <a:pPr algn="just">
              <a:spcAft>
                <a:spcPts val="500"/>
              </a:spcAft>
              <a:defRPr/>
            </a:pPr>
            <a:r>
              <a:rPr lang="en-US" sz="1300" dirty="0">
                <a:solidFill>
                  <a:schemeClr val="tx1">
                    <a:lumMod val="95000"/>
                    <a:lumOff val="5000"/>
                  </a:schemeClr>
                </a:solidFill>
                <a:latin typeface="Futura Medium" pitchFamily="2" charset="0"/>
                <a:cs typeface="Arial" charset="0"/>
              </a:rPr>
              <a:t>In 2018, the TRP was shut down for ~9months to effect sectional replacement and repairs on the pipeline. This resulted in unscheduled deferment of ~50kbopd. Close examination of the removed pipeline sections reveal thick layer of inorganic scales with </a:t>
            </a:r>
            <a:r>
              <a:rPr lang="en-US" sz="1300" dirty="0" err="1">
                <a:solidFill>
                  <a:schemeClr val="tx1">
                    <a:lumMod val="95000"/>
                    <a:lumOff val="5000"/>
                  </a:schemeClr>
                </a:solidFill>
                <a:latin typeface="Futura Medium" pitchFamily="2" charset="0"/>
                <a:cs typeface="Arial" charset="0"/>
              </a:rPr>
              <a:t>pittings</a:t>
            </a:r>
            <a:r>
              <a:rPr lang="en-US" sz="1300" dirty="0">
                <a:solidFill>
                  <a:schemeClr val="tx1">
                    <a:lumMod val="95000"/>
                    <a:lumOff val="5000"/>
                  </a:schemeClr>
                </a:solidFill>
                <a:latin typeface="Futura Medium" pitchFamily="2" charset="0"/>
                <a:cs typeface="Arial" charset="0"/>
              </a:rPr>
              <a:t> caused by the presence of SRB. During pigging of the 19km x 20” Opukushi to Brass Creek delivery line in 2018, &gt;200tons of CaCO3 scales were recovered. In order to control inorganic scale deposits from the delivery lines producing into the TRP, detailed study was carried out to assess scale formation tendency from wells and facilities producing into the TRP and a robust scale mitigation strategy was provided. This project will facilitate the integrated implementation of the scale mitigation strategy.</a:t>
            </a:r>
          </a:p>
          <a:p>
            <a:pPr algn="just">
              <a:spcAft>
                <a:spcPts val="500"/>
              </a:spcAft>
              <a:defRPr/>
            </a:pPr>
            <a:r>
              <a:rPr lang="en-GB" altLang="en-US" sz="1200" b="1" u="sng" dirty="0">
                <a:solidFill>
                  <a:schemeClr val="tx1">
                    <a:lumMod val="95000"/>
                    <a:lumOff val="5000"/>
                  </a:schemeClr>
                </a:solidFill>
                <a:latin typeface="Futura Medium" panose="00000400000000000000" pitchFamily="2" charset="0"/>
              </a:rPr>
              <a:t>Objective:</a:t>
            </a:r>
            <a:endParaRPr lang="en-GB" sz="1200" b="1" u="sng" dirty="0">
              <a:solidFill>
                <a:schemeClr val="tx1">
                  <a:lumMod val="95000"/>
                  <a:lumOff val="5000"/>
                </a:schemeClr>
              </a:solidFill>
              <a:latin typeface="Futura Medium" pitchFamily="2" charset="0"/>
              <a:cs typeface="Arial" charset="0"/>
            </a:endParaRPr>
          </a:p>
          <a:p>
            <a:pPr algn="just">
              <a:spcAft>
                <a:spcPts val="500"/>
              </a:spcAft>
              <a:defRPr/>
            </a:pPr>
            <a:r>
              <a:rPr lang="en-US" sz="1200" dirty="0">
                <a:solidFill>
                  <a:schemeClr val="tx1">
                    <a:lumMod val="95000"/>
                    <a:lumOff val="5000"/>
                  </a:schemeClr>
                </a:solidFill>
                <a:latin typeface="Futura Medium" pitchFamily="2" charset="0"/>
                <a:cs typeface="Arial" charset="0"/>
              </a:rPr>
              <a:t>The TRP scale inhibition project will help the effective prevention and control of scale deposition in the TRP and this will ensure the safeguarding of ~50kbpd net oil to Forcados Terminal from Tunu Node, supporting the realization of production gains from WRFM and New oil activities in the node.</a:t>
            </a:r>
            <a:endParaRPr lang="en-US" sz="1200" b="1" u="sng" dirty="0">
              <a:solidFill>
                <a:schemeClr val="tx1">
                  <a:lumMod val="95000"/>
                  <a:lumOff val="5000"/>
                </a:schemeClr>
              </a:solidFill>
              <a:latin typeface="Futura Medium" panose="00000400000000000000" pitchFamily="2" charset="0"/>
            </a:endParaRPr>
          </a:p>
        </p:txBody>
      </p:sp>
      <p:sp>
        <p:nvSpPr>
          <p:cNvPr id="6" name="Text Placeholder 2">
            <a:extLst>
              <a:ext uri="{FF2B5EF4-FFF2-40B4-BE49-F238E27FC236}">
                <a16:creationId xmlns:a16="http://schemas.microsoft.com/office/drawing/2014/main" id="{87049F59-5BDA-4CAD-A18C-6449AA4CBEDE}"/>
              </a:ext>
            </a:extLst>
          </p:cNvPr>
          <p:cNvSpPr txBox="1">
            <a:spLocks/>
          </p:cNvSpPr>
          <p:nvPr/>
        </p:nvSpPr>
        <p:spPr>
          <a:xfrm>
            <a:off x="3467100" y="2857500"/>
            <a:ext cx="4676774" cy="3796803"/>
          </a:xfrm>
          <a:prstGeom prst="rect">
            <a:avLst/>
          </a:prstGeom>
          <a:ln>
            <a:solidFill>
              <a:schemeClr val="tx1">
                <a:lumMod val="75000"/>
              </a:schemeClr>
            </a:solidFill>
          </a:ln>
        </p:spPr>
        <p:txBody>
          <a:bodyPr/>
          <a:lstStyle/>
          <a:p>
            <a:pPr algn="just" defTabSz="914400">
              <a:spcAft>
                <a:spcPts val="500"/>
              </a:spcAft>
              <a:defRPr/>
            </a:pPr>
            <a:r>
              <a:rPr lang="en-US" sz="1200" b="1" u="sng" dirty="0">
                <a:solidFill>
                  <a:schemeClr val="tx1">
                    <a:lumMod val="95000"/>
                    <a:lumOff val="5000"/>
                  </a:schemeClr>
                </a:solidFill>
                <a:latin typeface="Futura Medium" panose="00000400000000000000" pitchFamily="2" charset="0"/>
              </a:rPr>
              <a:t>Project Scope/Actions (With start and end dates and action party)</a:t>
            </a:r>
            <a:endParaRPr lang="en-US" sz="1200" dirty="0">
              <a:solidFill>
                <a:schemeClr val="tx1">
                  <a:lumMod val="95000"/>
                  <a:lumOff val="5000"/>
                </a:schemeClr>
              </a:solidFill>
              <a:latin typeface="Futura Medium" panose="00000400000000000000" pitchFamily="2" charset="0"/>
            </a:endParaRPr>
          </a:p>
          <a:p>
            <a:pPr marL="285750" indent="-285750">
              <a:buFont typeface="Wingdings" panose="05000000000000000000" pitchFamily="2" charset="2"/>
              <a:buChar char="§"/>
              <a:defRPr/>
            </a:pPr>
            <a:r>
              <a:rPr lang="en-US" sz="1200" dirty="0">
                <a:solidFill>
                  <a:schemeClr val="tx1">
                    <a:lumMod val="95000"/>
                    <a:lumOff val="5000"/>
                  </a:schemeClr>
                </a:solidFill>
                <a:latin typeface="Futura Medium" panose="00000400000000000000" pitchFamily="2" charset="0"/>
              </a:rPr>
              <a:t>Joint PEFS review.</a:t>
            </a:r>
          </a:p>
          <a:p>
            <a:pPr marL="285750" indent="-285750">
              <a:buFont typeface="Wingdings" panose="05000000000000000000" pitchFamily="2" charset="2"/>
              <a:buChar char="§"/>
              <a:defRPr/>
            </a:pPr>
            <a:endParaRPr lang="en-US" sz="1200" dirty="0">
              <a:solidFill>
                <a:schemeClr val="tx1">
                  <a:lumMod val="95000"/>
                  <a:lumOff val="5000"/>
                </a:schemeClr>
              </a:solidFill>
              <a:latin typeface="Futura Medium" panose="00000400000000000000" pitchFamily="2" charset="0"/>
            </a:endParaRPr>
          </a:p>
          <a:p>
            <a:pPr marL="285750" indent="-285750">
              <a:buFont typeface="Wingdings" panose="05000000000000000000" pitchFamily="2" charset="2"/>
              <a:buChar char="§"/>
              <a:defRPr/>
            </a:pPr>
            <a:r>
              <a:rPr lang="en-US" sz="1200" dirty="0">
                <a:solidFill>
                  <a:schemeClr val="tx1">
                    <a:lumMod val="95000"/>
                    <a:lumOff val="5000"/>
                  </a:schemeClr>
                </a:solidFill>
                <a:latin typeface="Futura Medium" panose="00000400000000000000" pitchFamily="2" charset="0"/>
              </a:rPr>
              <a:t>Conduct field survey on as built for input to injection skid design.</a:t>
            </a:r>
          </a:p>
          <a:p>
            <a:pPr marL="285750" indent="-285750">
              <a:buFont typeface="Wingdings" panose="05000000000000000000" pitchFamily="2" charset="2"/>
              <a:buChar char="§"/>
              <a:defRPr/>
            </a:pPr>
            <a:endParaRPr lang="en-US" sz="1200" dirty="0">
              <a:solidFill>
                <a:schemeClr val="tx1">
                  <a:lumMod val="95000"/>
                  <a:lumOff val="5000"/>
                </a:schemeClr>
              </a:solidFill>
              <a:latin typeface="Futura Medium" panose="00000400000000000000" pitchFamily="2" charset="0"/>
            </a:endParaRPr>
          </a:p>
          <a:p>
            <a:pPr marL="285750" indent="-285750">
              <a:buFont typeface="Wingdings" panose="05000000000000000000" pitchFamily="2" charset="2"/>
              <a:buChar char="§"/>
              <a:defRPr/>
            </a:pPr>
            <a:r>
              <a:rPr lang="en-US" sz="1200" dirty="0">
                <a:solidFill>
                  <a:schemeClr val="tx1">
                    <a:lumMod val="95000"/>
                    <a:lumOff val="5000"/>
                  </a:schemeClr>
                </a:solidFill>
                <a:latin typeface="Futura Medium" panose="00000400000000000000" pitchFamily="2" charset="0"/>
              </a:rPr>
              <a:t>LLI Procurement – Scale Inhibitor.</a:t>
            </a:r>
          </a:p>
          <a:p>
            <a:pPr marL="285750" indent="-285750">
              <a:buFont typeface="Wingdings" panose="05000000000000000000" pitchFamily="2" charset="2"/>
              <a:buChar char="§"/>
              <a:defRPr/>
            </a:pPr>
            <a:endParaRPr lang="en-US" sz="1200" dirty="0">
              <a:solidFill>
                <a:schemeClr val="tx1">
                  <a:lumMod val="95000"/>
                  <a:lumOff val="5000"/>
                </a:schemeClr>
              </a:solidFill>
              <a:latin typeface="Futura Medium" panose="00000400000000000000" pitchFamily="2" charset="0"/>
            </a:endParaRPr>
          </a:p>
          <a:p>
            <a:pPr marL="285750" indent="-285750">
              <a:buFont typeface="Wingdings" panose="05000000000000000000" pitchFamily="2" charset="2"/>
              <a:buChar char="§"/>
              <a:defRPr/>
            </a:pPr>
            <a:r>
              <a:rPr lang="en-US" sz="1200" dirty="0">
                <a:solidFill>
                  <a:schemeClr val="tx1">
                    <a:lumMod val="95000"/>
                    <a:lumOff val="5000"/>
                  </a:schemeClr>
                </a:solidFill>
                <a:latin typeface="Futura Medium" panose="00000400000000000000" pitchFamily="2" charset="0"/>
              </a:rPr>
              <a:t>Preliminary Design &amp; Review.</a:t>
            </a:r>
          </a:p>
          <a:p>
            <a:pPr marL="285750" indent="-285750">
              <a:buFont typeface="Wingdings" panose="05000000000000000000" pitchFamily="2" charset="2"/>
              <a:buChar char="§"/>
              <a:defRPr/>
            </a:pPr>
            <a:endParaRPr lang="en-US" sz="1200" dirty="0">
              <a:solidFill>
                <a:schemeClr val="tx1">
                  <a:lumMod val="95000"/>
                  <a:lumOff val="5000"/>
                </a:schemeClr>
              </a:solidFill>
              <a:latin typeface="Futura Medium" panose="00000400000000000000" pitchFamily="2" charset="0"/>
            </a:endParaRPr>
          </a:p>
          <a:p>
            <a:pPr marL="285750" indent="-285750">
              <a:buFont typeface="Wingdings" panose="05000000000000000000" pitchFamily="2" charset="2"/>
              <a:buChar char="§"/>
              <a:defRPr/>
            </a:pPr>
            <a:r>
              <a:rPr lang="en-US" sz="1200" dirty="0">
                <a:solidFill>
                  <a:schemeClr val="tx1">
                    <a:lumMod val="95000"/>
                    <a:lumOff val="5000"/>
                  </a:schemeClr>
                </a:solidFill>
                <a:latin typeface="Futura Medium" panose="00000400000000000000" pitchFamily="2" charset="0"/>
              </a:rPr>
              <a:t>Change Control Management Panel Approval.</a:t>
            </a:r>
          </a:p>
          <a:p>
            <a:pPr marL="285750" indent="-285750">
              <a:buFont typeface="Wingdings" panose="05000000000000000000" pitchFamily="2" charset="2"/>
              <a:buChar char="§"/>
              <a:defRPr/>
            </a:pPr>
            <a:endParaRPr lang="en-US" sz="1200" dirty="0">
              <a:solidFill>
                <a:schemeClr val="tx1">
                  <a:lumMod val="95000"/>
                  <a:lumOff val="5000"/>
                </a:schemeClr>
              </a:solidFill>
              <a:latin typeface="Futura Medium" panose="00000400000000000000" pitchFamily="2" charset="0"/>
            </a:endParaRPr>
          </a:p>
          <a:p>
            <a:pPr marL="285750" indent="-285750">
              <a:buFont typeface="Wingdings" panose="05000000000000000000" pitchFamily="2" charset="2"/>
              <a:buChar char="§"/>
              <a:defRPr/>
            </a:pPr>
            <a:r>
              <a:rPr lang="en-US" sz="1200" dirty="0">
                <a:solidFill>
                  <a:schemeClr val="tx1">
                    <a:lumMod val="95000"/>
                    <a:lumOff val="5000"/>
                  </a:schemeClr>
                </a:solidFill>
                <a:latin typeface="Futura Medium" panose="00000400000000000000" pitchFamily="2" charset="0"/>
              </a:rPr>
              <a:t>Detailed Cost Estimation.</a:t>
            </a:r>
          </a:p>
          <a:p>
            <a:pPr marL="285750" indent="-285750">
              <a:buFont typeface="Wingdings" panose="05000000000000000000" pitchFamily="2" charset="2"/>
              <a:buChar char="§"/>
              <a:defRPr/>
            </a:pPr>
            <a:endParaRPr lang="en-US" sz="1200" dirty="0">
              <a:solidFill>
                <a:schemeClr val="tx1">
                  <a:lumMod val="95000"/>
                  <a:lumOff val="5000"/>
                </a:schemeClr>
              </a:solidFill>
              <a:latin typeface="Futura Medium" panose="00000400000000000000" pitchFamily="2" charset="0"/>
            </a:endParaRPr>
          </a:p>
          <a:p>
            <a:pPr marL="285750" indent="-285750">
              <a:buFont typeface="Wingdings" panose="05000000000000000000" pitchFamily="2" charset="2"/>
              <a:buChar char="§"/>
              <a:defRPr/>
            </a:pPr>
            <a:r>
              <a:rPr lang="en-US" sz="1200" dirty="0">
                <a:solidFill>
                  <a:schemeClr val="tx1">
                    <a:lumMod val="95000"/>
                    <a:lumOff val="5000"/>
                  </a:schemeClr>
                </a:solidFill>
                <a:latin typeface="Futura Medium" panose="00000400000000000000" pitchFamily="2" charset="0"/>
              </a:rPr>
              <a:t>Procurement and installation – Injection Skids</a:t>
            </a:r>
          </a:p>
          <a:p>
            <a:pPr marL="285750" indent="-285750">
              <a:buFont typeface="Wingdings" panose="05000000000000000000" pitchFamily="2" charset="2"/>
              <a:buChar char="§"/>
              <a:defRPr/>
            </a:pPr>
            <a:endParaRPr lang="en-US" sz="1200" dirty="0">
              <a:solidFill>
                <a:schemeClr val="tx1">
                  <a:lumMod val="95000"/>
                  <a:lumOff val="5000"/>
                </a:schemeClr>
              </a:solidFill>
              <a:latin typeface="Futura Medium" panose="00000400000000000000" pitchFamily="2" charset="0"/>
            </a:endParaRPr>
          </a:p>
          <a:p>
            <a:pPr marL="285750" indent="-285750">
              <a:buFont typeface="Wingdings" panose="05000000000000000000" pitchFamily="2" charset="2"/>
              <a:buChar char="§"/>
              <a:defRPr/>
            </a:pPr>
            <a:r>
              <a:rPr lang="en-US" sz="1200" dirty="0">
                <a:solidFill>
                  <a:schemeClr val="tx1">
                    <a:lumMod val="95000"/>
                    <a:lumOff val="5000"/>
                  </a:schemeClr>
                </a:solidFill>
                <a:latin typeface="Futura Medium" panose="00000400000000000000" pitchFamily="2" charset="0"/>
              </a:rPr>
              <a:t>Commissioning and Start-Up</a:t>
            </a:r>
          </a:p>
          <a:p>
            <a:pPr marL="285750" indent="-285750">
              <a:buFont typeface="Wingdings" panose="05000000000000000000" pitchFamily="2" charset="2"/>
              <a:buChar char="§"/>
              <a:defRPr/>
            </a:pPr>
            <a:endParaRPr lang="en-US" sz="1200" dirty="0">
              <a:solidFill>
                <a:schemeClr val="tx1">
                  <a:lumMod val="95000"/>
                  <a:lumOff val="5000"/>
                </a:schemeClr>
              </a:solidFill>
              <a:latin typeface="Futura Medium" panose="00000400000000000000" pitchFamily="2" charset="0"/>
            </a:endParaRPr>
          </a:p>
          <a:p>
            <a:pPr marL="285750" indent="-285750">
              <a:buFont typeface="Wingdings" panose="05000000000000000000" pitchFamily="2" charset="2"/>
              <a:buChar char="§"/>
              <a:defRPr/>
            </a:pPr>
            <a:r>
              <a:rPr lang="en-US" sz="1200" dirty="0">
                <a:solidFill>
                  <a:schemeClr val="tx1">
                    <a:lumMod val="95000"/>
                    <a:lumOff val="5000"/>
                  </a:schemeClr>
                </a:solidFill>
                <a:latin typeface="Futura Medium" panose="00000400000000000000" pitchFamily="2" charset="0"/>
              </a:rPr>
              <a:t>Operation and Monitoring</a:t>
            </a:r>
          </a:p>
          <a:p>
            <a:pPr marL="285750" indent="-285750">
              <a:buFont typeface="Wingdings" panose="05000000000000000000" pitchFamily="2" charset="2"/>
              <a:buChar char="§"/>
              <a:defRPr/>
            </a:pPr>
            <a:endParaRPr lang="en-US" sz="1200" dirty="0">
              <a:solidFill>
                <a:schemeClr val="tx1">
                  <a:lumMod val="95000"/>
                  <a:lumOff val="5000"/>
                </a:schemeClr>
              </a:solidFill>
              <a:latin typeface="Futura Medium" panose="00000400000000000000" pitchFamily="2" charset="0"/>
            </a:endParaRPr>
          </a:p>
          <a:p>
            <a:pPr lvl="1">
              <a:defRPr/>
            </a:pPr>
            <a:endParaRPr lang="en-US" sz="1200" dirty="0">
              <a:solidFill>
                <a:schemeClr val="tx1">
                  <a:lumMod val="95000"/>
                  <a:lumOff val="5000"/>
                </a:schemeClr>
              </a:solidFill>
              <a:latin typeface="Futura Medium" panose="00000400000000000000" pitchFamily="2" charset="0"/>
            </a:endParaRPr>
          </a:p>
        </p:txBody>
      </p:sp>
      <p:sp>
        <p:nvSpPr>
          <p:cNvPr id="8" name="Text Placeholder 2">
            <a:extLst>
              <a:ext uri="{FF2B5EF4-FFF2-40B4-BE49-F238E27FC236}">
                <a16:creationId xmlns:a16="http://schemas.microsoft.com/office/drawing/2014/main" id="{5B9C7933-742B-4444-8A40-6DA8AF252373}"/>
              </a:ext>
            </a:extLst>
          </p:cNvPr>
          <p:cNvSpPr txBox="1">
            <a:spLocks/>
          </p:cNvSpPr>
          <p:nvPr/>
        </p:nvSpPr>
        <p:spPr>
          <a:xfrm>
            <a:off x="260013" y="4810539"/>
            <a:ext cx="3103375" cy="1839173"/>
          </a:xfrm>
          <a:prstGeom prst="rect">
            <a:avLst/>
          </a:prstGeom>
          <a:solidFill>
            <a:schemeClr val="bg1"/>
          </a:solidFill>
          <a:ln>
            <a:solidFill>
              <a:schemeClr val="tx1">
                <a:lumMod val="75000"/>
              </a:schemeClr>
            </a:solidFill>
          </a:ln>
        </p:spPr>
        <p:txBody>
          <a:bodyPr/>
          <a:lstStyle/>
          <a:p>
            <a:pPr algn="just" defTabSz="914400">
              <a:spcAft>
                <a:spcPts val="500"/>
              </a:spcAft>
              <a:defRPr/>
            </a:pPr>
            <a:r>
              <a:rPr lang="en-GB" sz="1200" b="1" u="sng" dirty="0">
                <a:solidFill>
                  <a:schemeClr val="tx1">
                    <a:lumMod val="95000"/>
                    <a:lumOff val="5000"/>
                  </a:schemeClr>
                </a:solidFill>
                <a:latin typeface="Futura Medium" panose="00000400000000000000" pitchFamily="2" charset="0"/>
              </a:rPr>
              <a:t>Input High-level Timeline:</a:t>
            </a:r>
            <a:endParaRPr lang="en-GB" sz="1200" dirty="0">
              <a:solidFill>
                <a:schemeClr val="tx1">
                  <a:lumMod val="95000"/>
                  <a:lumOff val="5000"/>
                </a:schemeClr>
              </a:solidFill>
              <a:latin typeface="Futura Medium" panose="00000400000000000000" pitchFamily="2" charset="0"/>
            </a:endParaRPr>
          </a:p>
          <a:p>
            <a:pPr marL="171450" indent="-171450">
              <a:buFont typeface="Wingdings" pitchFamily="2" charset="2"/>
              <a:buChar char="§"/>
              <a:defRPr/>
            </a:pPr>
            <a:r>
              <a:rPr lang="en-US" sz="1200" dirty="0">
                <a:solidFill>
                  <a:schemeClr val="tx1">
                    <a:lumMod val="95000"/>
                    <a:lumOff val="5000"/>
                  </a:schemeClr>
                </a:solidFill>
                <a:latin typeface="Futura Medium" panose="00000400000000000000" pitchFamily="2" charset="0"/>
              </a:rPr>
              <a:t>L0-L1</a:t>
            </a:r>
          </a:p>
          <a:p>
            <a:pPr marL="171450" indent="-171450">
              <a:buFont typeface="Wingdings" pitchFamily="2" charset="2"/>
              <a:buChar char="§"/>
              <a:defRPr/>
            </a:pPr>
            <a:r>
              <a:rPr lang="en-US" sz="1200" dirty="0">
                <a:solidFill>
                  <a:schemeClr val="tx1">
                    <a:lumMod val="95000"/>
                    <a:lumOff val="5000"/>
                  </a:schemeClr>
                </a:solidFill>
                <a:latin typeface="Futura Medium" panose="00000400000000000000" pitchFamily="2" charset="0"/>
              </a:rPr>
              <a:t>L2: Impacts fully identified and FCF calculated</a:t>
            </a:r>
          </a:p>
          <a:p>
            <a:pPr marL="171450" indent="-171450">
              <a:buFont typeface="Wingdings" pitchFamily="2" charset="2"/>
              <a:buChar char="§"/>
              <a:defRPr/>
            </a:pPr>
            <a:r>
              <a:rPr lang="en-US" sz="1200" dirty="0">
                <a:solidFill>
                  <a:schemeClr val="tx1">
                    <a:lumMod val="95000"/>
                    <a:lumOff val="5000"/>
                  </a:schemeClr>
                </a:solidFill>
                <a:latin typeface="Futura Medium" panose="00000400000000000000" pitchFamily="2" charset="0"/>
              </a:rPr>
              <a:t>L3: When to get approval for implementation</a:t>
            </a:r>
          </a:p>
          <a:p>
            <a:pPr marL="171450" indent="-171450">
              <a:buFont typeface="Wingdings" pitchFamily="2" charset="2"/>
              <a:buChar char="§"/>
              <a:defRPr/>
            </a:pPr>
            <a:r>
              <a:rPr lang="en-US" sz="1200" dirty="0">
                <a:solidFill>
                  <a:schemeClr val="tx1">
                    <a:lumMod val="95000"/>
                    <a:lumOff val="5000"/>
                  </a:schemeClr>
                </a:solidFill>
                <a:latin typeface="Futura Medium" panose="00000400000000000000" pitchFamily="2" charset="0"/>
              </a:rPr>
              <a:t>L4: When to complete all major actions implementation</a:t>
            </a:r>
          </a:p>
          <a:p>
            <a:pPr marL="171450" indent="-171450">
              <a:buFont typeface="Wingdings" pitchFamily="2" charset="2"/>
              <a:buChar char="§"/>
              <a:defRPr/>
            </a:pPr>
            <a:r>
              <a:rPr lang="en-US" sz="1200" dirty="0">
                <a:solidFill>
                  <a:schemeClr val="tx1">
                    <a:lumMod val="95000"/>
                    <a:lumOff val="5000"/>
                  </a:schemeClr>
                </a:solidFill>
                <a:latin typeface="Futura Medium" panose="00000400000000000000" pitchFamily="2" charset="0"/>
              </a:rPr>
              <a:t>L5: Initiative End</a:t>
            </a:r>
          </a:p>
          <a:p>
            <a:pPr algn="just" defTabSz="914400">
              <a:spcBef>
                <a:spcPts val="200"/>
              </a:spcBef>
              <a:spcAft>
                <a:spcPts val="200"/>
              </a:spcAft>
              <a:buClr>
                <a:srgbClr val="9BBB59">
                  <a:lumMod val="50000"/>
                </a:srgbClr>
              </a:buClr>
              <a:buSzPct val="125000"/>
              <a:defRPr/>
            </a:pPr>
            <a:endParaRPr lang="en-US" sz="1800" dirty="0">
              <a:solidFill>
                <a:schemeClr val="tx1">
                  <a:lumMod val="95000"/>
                  <a:lumOff val="5000"/>
                </a:schemeClr>
              </a:solidFill>
              <a:latin typeface="Futura Medium" panose="00000400000000000000" pitchFamily="2" charset="0"/>
            </a:endParaRPr>
          </a:p>
        </p:txBody>
      </p:sp>
      <p:sp>
        <p:nvSpPr>
          <p:cNvPr id="9" name="Text Placeholder 2">
            <a:extLst>
              <a:ext uri="{FF2B5EF4-FFF2-40B4-BE49-F238E27FC236}">
                <a16:creationId xmlns:a16="http://schemas.microsoft.com/office/drawing/2014/main" id="{66DF1EED-D4D5-4686-9010-70EB1486C545}"/>
              </a:ext>
            </a:extLst>
          </p:cNvPr>
          <p:cNvSpPr txBox="1">
            <a:spLocks/>
          </p:cNvSpPr>
          <p:nvPr/>
        </p:nvSpPr>
        <p:spPr>
          <a:xfrm>
            <a:off x="8258174" y="2865293"/>
            <a:ext cx="3663227" cy="1211408"/>
          </a:xfrm>
          <a:prstGeom prst="rect">
            <a:avLst/>
          </a:prstGeom>
          <a:solidFill>
            <a:schemeClr val="bg1"/>
          </a:solidFill>
          <a:ln>
            <a:solidFill>
              <a:schemeClr val="tx1">
                <a:lumMod val="75000"/>
              </a:schemeClr>
            </a:solidFill>
          </a:ln>
        </p:spPr>
        <p:txBody>
          <a:bodyPr/>
          <a:lstStyle/>
          <a:p>
            <a:pPr algn="just" defTabSz="914400">
              <a:spcAft>
                <a:spcPts val="500"/>
              </a:spcAft>
              <a:defRPr/>
            </a:pPr>
            <a:r>
              <a:rPr lang="en-US" sz="1200" b="1" u="sng" dirty="0">
                <a:solidFill>
                  <a:schemeClr val="tx1">
                    <a:lumMod val="95000"/>
                    <a:lumOff val="5000"/>
                  </a:schemeClr>
                </a:solidFill>
                <a:latin typeface="Futura Medium" panose="00000400000000000000" pitchFamily="2" charset="0"/>
              </a:rPr>
              <a:t>Critical Success Factors</a:t>
            </a:r>
          </a:p>
          <a:p>
            <a:pPr marL="171450" indent="-171450" algn="just" defTabSz="914400">
              <a:spcAft>
                <a:spcPts val="500"/>
              </a:spcAft>
              <a:buFont typeface="Arial" panose="020B0604020202020204" pitchFamily="34" charset="0"/>
              <a:buChar char="•"/>
              <a:defRPr/>
            </a:pPr>
            <a:r>
              <a:rPr lang="en-GB" sz="1300" dirty="0">
                <a:solidFill>
                  <a:schemeClr val="tx1">
                    <a:lumMod val="95000"/>
                    <a:lumOff val="5000"/>
                  </a:schemeClr>
                </a:solidFill>
                <a:latin typeface="Futura Medium" panose="00000400000000000000" pitchFamily="2" charset="0"/>
              </a:rPr>
              <a:t>Installation of chemical injection pumps at the export facility of three flowstations producing into the TRP.</a:t>
            </a:r>
            <a:endParaRPr lang="en-GB" sz="1000" dirty="0">
              <a:solidFill>
                <a:schemeClr val="tx1">
                  <a:lumMod val="95000"/>
                  <a:lumOff val="5000"/>
                </a:schemeClr>
              </a:solidFill>
              <a:latin typeface="Futura Medium" panose="00000400000000000000" pitchFamily="2" charset="0"/>
            </a:endParaRPr>
          </a:p>
          <a:p>
            <a:pPr marL="171450" indent="-171450" defTabSz="914400">
              <a:spcBef>
                <a:spcPts val="300"/>
              </a:spcBef>
              <a:buFont typeface="Wingdings" pitchFamily="2" charset="2"/>
              <a:buChar char="§"/>
              <a:defRPr/>
            </a:pPr>
            <a:endParaRPr lang="en-GB" sz="1000" dirty="0">
              <a:solidFill>
                <a:schemeClr val="tx1">
                  <a:lumMod val="95000"/>
                  <a:lumOff val="5000"/>
                </a:schemeClr>
              </a:solidFill>
              <a:latin typeface="Futura Medium" panose="00000400000000000000" pitchFamily="2" charset="0"/>
            </a:endParaRPr>
          </a:p>
          <a:p>
            <a:pPr marL="171450" indent="-171450" defTabSz="914400">
              <a:spcBef>
                <a:spcPts val="300"/>
              </a:spcBef>
              <a:buFont typeface="Wingdings" pitchFamily="2" charset="2"/>
              <a:buChar char="§"/>
              <a:defRPr/>
            </a:pPr>
            <a:endParaRPr lang="en-GB" sz="1000" dirty="0">
              <a:solidFill>
                <a:schemeClr val="tx1">
                  <a:lumMod val="95000"/>
                  <a:lumOff val="5000"/>
                </a:schemeClr>
              </a:solidFill>
              <a:latin typeface="Futura Medium" panose="00000400000000000000" pitchFamily="2" charset="0"/>
            </a:endParaRPr>
          </a:p>
          <a:p>
            <a:pPr marL="171450" indent="-171450" defTabSz="914400">
              <a:buFont typeface="Wingdings" pitchFamily="2" charset="2"/>
              <a:buChar char="§"/>
              <a:defRPr/>
            </a:pPr>
            <a:endParaRPr lang="en-GB" sz="1000" dirty="0">
              <a:solidFill>
                <a:schemeClr val="tx1">
                  <a:lumMod val="95000"/>
                  <a:lumOff val="5000"/>
                </a:schemeClr>
              </a:solidFill>
              <a:latin typeface="Futura Medium" panose="00000400000000000000" pitchFamily="2" charset="0"/>
            </a:endParaRPr>
          </a:p>
          <a:p>
            <a:pPr marL="171450" indent="-171450" defTabSz="914400">
              <a:defRPr/>
            </a:pPr>
            <a:endParaRPr lang="en-GB" sz="1000" dirty="0">
              <a:solidFill>
                <a:schemeClr val="tx1">
                  <a:lumMod val="95000"/>
                  <a:lumOff val="5000"/>
                </a:schemeClr>
              </a:solidFill>
              <a:latin typeface="Futura Medium" panose="00000400000000000000" pitchFamily="2" charset="0"/>
            </a:endParaRPr>
          </a:p>
          <a:p>
            <a:pPr defTabSz="914400">
              <a:defRPr/>
            </a:pPr>
            <a:endParaRPr lang="en-US" sz="1000" dirty="0">
              <a:solidFill>
                <a:schemeClr val="tx1">
                  <a:lumMod val="95000"/>
                  <a:lumOff val="5000"/>
                </a:schemeClr>
              </a:solidFill>
              <a:latin typeface="Futura Medium" panose="00000400000000000000" pitchFamily="2" charset="0"/>
            </a:endParaRPr>
          </a:p>
          <a:p>
            <a:pPr marL="171450" indent="-171450" algn="just" defTabSz="914400">
              <a:spcBef>
                <a:spcPts val="200"/>
              </a:spcBef>
              <a:spcAft>
                <a:spcPts val="200"/>
              </a:spcAft>
              <a:buClr>
                <a:srgbClr val="9BBB59">
                  <a:lumMod val="50000"/>
                </a:srgbClr>
              </a:buClr>
              <a:buSzPct val="125000"/>
              <a:buFont typeface="Wingdings" pitchFamily="2" charset="2"/>
              <a:buChar char="§"/>
              <a:defRPr/>
            </a:pPr>
            <a:endParaRPr lang="en-US" sz="1000" dirty="0">
              <a:solidFill>
                <a:schemeClr val="tx1">
                  <a:lumMod val="95000"/>
                  <a:lumOff val="5000"/>
                </a:schemeClr>
              </a:solidFill>
              <a:latin typeface="Futura Medium" panose="00000400000000000000" pitchFamily="2" charset="0"/>
            </a:endParaRPr>
          </a:p>
        </p:txBody>
      </p:sp>
      <p:sp>
        <p:nvSpPr>
          <p:cNvPr id="10" name="Text Placeholder 2">
            <a:extLst>
              <a:ext uri="{FF2B5EF4-FFF2-40B4-BE49-F238E27FC236}">
                <a16:creationId xmlns:a16="http://schemas.microsoft.com/office/drawing/2014/main" id="{EBB06FE1-8DA9-4828-9CE6-8E1A3D5948B6}"/>
              </a:ext>
            </a:extLst>
          </p:cNvPr>
          <p:cNvSpPr txBox="1">
            <a:spLocks/>
          </p:cNvSpPr>
          <p:nvPr/>
        </p:nvSpPr>
        <p:spPr>
          <a:xfrm>
            <a:off x="260012" y="2857500"/>
            <a:ext cx="3092787" cy="1959536"/>
          </a:xfrm>
          <a:prstGeom prst="rect">
            <a:avLst/>
          </a:prstGeom>
          <a:solidFill>
            <a:schemeClr val="bg1"/>
          </a:solidFill>
          <a:ln>
            <a:solidFill>
              <a:schemeClr val="tx1">
                <a:lumMod val="75000"/>
              </a:schemeClr>
            </a:solidFill>
          </a:ln>
        </p:spPr>
        <p:txBody>
          <a:bodyPr/>
          <a:lstStyle/>
          <a:p>
            <a:pPr algn="just" defTabSz="914400">
              <a:spcAft>
                <a:spcPts val="500"/>
              </a:spcAft>
              <a:defRPr/>
            </a:pPr>
            <a:r>
              <a:rPr lang="en-US" sz="1200" b="1" u="sng" dirty="0">
                <a:solidFill>
                  <a:schemeClr val="tx1">
                    <a:lumMod val="95000"/>
                    <a:lumOff val="5000"/>
                  </a:schemeClr>
                </a:solidFill>
                <a:latin typeface="Futura Medium" panose="00000400000000000000" pitchFamily="2" charset="0"/>
              </a:rPr>
              <a:t>Potential Benefits &amp; Measurement:</a:t>
            </a:r>
          </a:p>
          <a:p>
            <a:pPr marL="171450" indent="-171450">
              <a:buFont typeface="Wingdings" pitchFamily="2" charset="2"/>
              <a:buChar char="§"/>
              <a:defRPr/>
            </a:pPr>
            <a:r>
              <a:rPr lang="en-US" sz="1300" dirty="0">
                <a:solidFill>
                  <a:schemeClr val="tx1">
                    <a:lumMod val="95000"/>
                    <a:lumOff val="5000"/>
                  </a:schemeClr>
                </a:solidFill>
                <a:latin typeface="Futura Medium" panose="00000400000000000000" pitchFamily="2" charset="0"/>
              </a:rPr>
              <a:t>Safeguard production of ~50kbpd net oil to Forcados Terminal from Tunu Node.</a:t>
            </a:r>
          </a:p>
          <a:p>
            <a:pPr marL="171450" indent="-171450">
              <a:buFont typeface="Wingdings" pitchFamily="2" charset="2"/>
              <a:buChar char="§"/>
              <a:defRPr/>
            </a:pPr>
            <a:r>
              <a:rPr lang="en-US" sz="1300" dirty="0">
                <a:solidFill>
                  <a:schemeClr val="tx1">
                    <a:lumMod val="95000"/>
                    <a:lumOff val="5000"/>
                  </a:schemeClr>
                </a:solidFill>
                <a:latin typeface="Futura Medium" panose="00000400000000000000" pitchFamily="2" charset="0"/>
              </a:rPr>
              <a:t>Support the realization of production growth from WRFM activities and New oil addition from the SSAGS project.</a:t>
            </a:r>
          </a:p>
        </p:txBody>
      </p:sp>
      <p:sp>
        <p:nvSpPr>
          <p:cNvPr id="7" name="Text Placeholder 2">
            <a:extLst>
              <a:ext uri="{FF2B5EF4-FFF2-40B4-BE49-F238E27FC236}">
                <a16:creationId xmlns:a16="http://schemas.microsoft.com/office/drawing/2014/main" id="{1352606B-49A4-4693-A620-7F9877DE408D}"/>
              </a:ext>
            </a:extLst>
          </p:cNvPr>
          <p:cNvSpPr txBox="1">
            <a:spLocks/>
          </p:cNvSpPr>
          <p:nvPr/>
        </p:nvSpPr>
        <p:spPr>
          <a:xfrm>
            <a:off x="8247586" y="4076701"/>
            <a:ext cx="3663228" cy="2573011"/>
          </a:xfrm>
          <a:prstGeom prst="rect">
            <a:avLst/>
          </a:prstGeom>
          <a:ln>
            <a:solidFill>
              <a:schemeClr val="tx1">
                <a:lumMod val="75000"/>
              </a:schemeClr>
            </a:solidFill>
          </a:ln>
        </p:spPr>
        <p:txBody>
          <a:bodyPr/>
          <a:lstStyle/>
          <a:p>
            <a:pPr marL="0" lvl="1" defTabSz="914400">
              <a:spcBef>
                <a:spcPts val="300"/>
              </a:spcBef>
              <a:spcAft>
                <a:spcPct val="0"/>
              </a:spcAft>
            </a:pPr>
            <a:endParaRPr lang="en-US" altLang="en-US" sz="1200" dirty="0">
              <a:solidFill>
                <a:schemeClr val="tx1">
                  <a:lumMod val="95000"/>
                  <a:lumOff val="5000"/>
                </a:schemeClr>
              </a:solidFill>
              <a:latin typeface="Futura Medium" panose="00000400000000000000" pitchFamily="2" charset="0"/>
            </a:endParaRPr>
          </a:p>
          <a:p>
            <a:pPr marL="0" lvl="1">
              <a:spcBef>
                <a:spcPts val="300"/>
              </a:spcBef>
              <a:spcAft>
                <a:spcPct val="0"/>
              </a:spcAft>
            </a:pPr>
            <a:r>
              <a:rPr lang="en-US" altLang="en-US" sz="1300" dirty="0">
                <a:solidFill>
                  <a:schemeClr val="tx1">
                    <a:lumMod val="95000"/>
                    <a:lumOff val="5000"/>
                  </a:schemeClr>
                </a:solidFill>
                <a:latin typeface="Futura Medium" panose="00000400000000000000" pitchFamily="2" charset="0"/>
              </a:rPr>
              <a:t>Project Sponsor: Meshach Maichibi</a:t>
            </a:r>
          </a:p>
          <a:p>
            <a:pPr marL="0" lvl="1">
              <a:spcBef>
                <a:spcPts val="300"/>
              </a:spcBef>
              <a:spcAft>
                <a:spcPct val="0"/>
              </a:spcAft>
            </a:pPr>
            <a:endParaRPr lang="en-US" altLang="en-US" sz="1300" dirty="0">
              <a:solidFill>
                <a:schemeClr val="tx1">
                  <a:lumMod val="95000"/>
                  <a:lumOff val="5000"/>
                </a:schemeClr>
              </a:solidFill>
              <a:latin typeface="Futura Medium" panose="00000400000000000000" pitchFamily="2" charset="0"/>
            </a:endParaRPr>
          </a:p>
          <a:p>
            <a:pPr marL="0" lvl="1">
              <a:spcBef>
                <a:spcPts val="300"/>
              </a:spcBef>
              <a:spcAft>
                <a:spcPct val="0"/>
              </a:spcAft>
            </a:pPr>
            <a:r>
              <a:rPr lang="en-US" sz="1300" dirty="0">
                <a:solidFill>
                  <a:schemeClr val="tx1">
                    <a:lumMod val="95000"/>
                    <a:lumOff val="5000"/>
                  </a:schemeClr>
                </a:solidFill>
                <a:latin typeface="Futura Medium" panose="00000400000000000000" pitchFamily="2" charset="0"/>
              </a:rPr>
              <a:t>Project Lead: Biodun Busari</a:t>
            </a:r>
          </a:p>
          <a:p>
            <a:pPr marL="0" lvl="1">
              <a:spcBef>
                <a:spcPts val="300"/>
              </a:spcBef>
              <a:spcAft>
                <a:spcPct val="0"/>
              </a:spcAft>
            </a:pPr>
            <a:endParaRPr lang="en-US" sz="1300" dirty="0">
              <a:solidFill>
                <a:schemeClr val="tx1">
                  <a:lumMod val="95000"/>
                  <a:lumOff val="5000"/>
                </a:schemeClr>
              </a:solidFill>
              <a:latin typeface="Futura Medium" panose="00000400000000000000" pitchFamily="2" charset="0"/>
            </a:endParaRPr>
          </a:p>
          <a:p>
            <a:pPr marL="0" lvl="1">
              <a:spcBef>
                <a:spcPts val="300"/>
              </a:spcBef>
              <a:spcAft>
                <a:spcPct val="0"/>
              </a:spcAft>
            </a:pPr>
            <a:r>
              <a:rPr lang="en-US" altLang="en-US" sz="1300" dirty="0">
                <a:solidFill>
                  <a:schemeClr val="tx1">
                    <a:lumMod val="95000"/>
                    <a:lumOff val="5000"/>
                  </a:schemeClr>
                </a:solidFill>
                <a:latin typeface="Futura Medium" panose="00000400000000000000" pitchFamily="2" charset="0"/>
              </a:rPr>
              <a:t>Project Team: </a:t>
            </a:r>
            <a:r>
              <a:rPr lang="en-US" sz="1300" dirty="0">
                <a:solidFill>
                  <a:schemeClr val="tx1">
                    <a:lumMod val="95000"/>
                    <a:lumOff val="5000"/>
                  </a:schemeClr>
                </a:solidFill>
                <a:latin typeface="Futura Medium" panose="00000400000000000000" pitchFamily="2" charset="0"/>
              </a:rPr>
              <a:t>Taiwo Agbaje, Segun Adomokhai, </a:t>
            </a:r>
          </a:p>
          <a:p>
            <a:pPr marL="0" lvl="1">
              <a:spcBef>
                <a:spcPts val="300"/>
              </a:spcBef>
              <a:spcAft>
                <a:spcPct val="0"/>
              </a:spcAft>
            </a:pPr>
            <a:r>
              <a:rPr lang="en-US" sz="1300" dirty="0">
                <a:solidFill>
                  <a:schemeClr val="tx1">
                    <a:lumMod val="95000"/>
                    <a:lumOff val="5000"/>
                  </a:schemeClr>
                </a:solidFill>
                <a:latin typeface="Futura Medium" panose="00000400000000000000" pitchFamily="2" charset="0"/>
              </a:rPr>
              <a:t>Chy Onuigbo-Nweze, Egunatum, Uche, Itene Gaga, Ngozi Adeleke, Chika Obani, Debo Ogunjimi</a:t>
            </a:r>
          </a:p>
        </p:txBody>
      </p:sp>
      <p:sp>
        <p:nvSpPr>
          <p:cNvPr id="12" name="Title 1">
            <a:extLst>
              <a:ext uri="{FF2B5EF4-FFF2-40B4-BE49-F238E27FC236}">
                <a16:creationId xmlns:a16="http://schemas.microsoft.com/office/drawing/2014/main" id="{F319B245-4EF0-4A6C-AF77-7521B32A2784}"/>
              </a:ext>
            </a:extLst>
          </p:cNvPr>
          <p:cNvSpPr txBox="1">
            <a:spLocks/>
          </p:cNvSpPr>
          <p:nvPr/>
        </p:nvSpPr>
        <p:spPr bwMode="auto">
          <a:xfrm>
            <a:off x="260013" y="2857500"/>
            <a:ext cx="3092786" cy="242505"/>
          </a:xfrm>
          <a:prstGeom prst="rect">
            <a:avLst/>
          </a:prstGeom>
          <a:solidFill>
            <a:srgbClr val="FF0000"/>
          </a:solidFill>
          <a:ln w="19050" algn="ctr">
            <a:solidFill>
              <a:srgbClr val="FFC000"/>
            </a:solidFill>
            <a:miter lim="800000"/>
            <a:headEnd/>
            <a:tailEnd/>
          </a:ln>
        </p:spPr>
        <p:txBody>
          <a:bodyPr vert="horz" wrap="square" lIns="0" tIns="0" rIns="0" bIns="0" numCol="1" anchor="ctr" anchorCtr="0" compatLnSpc="1">
            <a:prstTxWarp prst="textNoShape">
              <a:avLst/>
            </a:prstTxWarp>
          </a:bodyPr>
          <a:lstStyle>
            <a:lvl1pPr algn="l" defTabSz="914400" rtl="0" eaLnBrk="1" latinLnBrk="0" hangingPunct="1">
              <a:spcBef>
                <a:spcPct val="0"/>
              </a:spcBef>
              <a:buNone/>
              <a:defRPr lang="en-GB" sz="2400" b="0" kern="1200" cap="none" baseline="0" noProof="0" dirty="0" smtClean="0">
                <a:solidFill>
                  <a:schemeClr val="tx1"/>
                </a:solidFill>
                <a:latin typeface="+mj-lt"/>
                <a:ea typeface="+mj-ea"/>
                <a:cs typeface="+mj-cs"/>
              </a:defRPr>
            </a:lvl1pPr>
          </a:lstStyle>
          <a:p>
            <a:endParaRPr lang="en-US" sz="1100" b="1" dirty="0">
              <a:solidFill>
                <a:srgbClr val="FFFFFF"/>
              </a:solidFill>
              <a:effectLst>
                <a:outerShdw blurRad="38100" dist="38100" dir="2700000" algn="tl">
                  <a:srgbClr val="000000">
                    <a:alpha val="43137"/>
                  </a:srgbClr>
                </a:outerShdw>
              </a:effectLst>
              <a:latin typeface="Futura Bold"/>
            </a:endParaRPr>
          </a:p>
          <a:p>
            <a:r>
              <a:rPr lang="en-US" sz="1100" b="1" dirty="0">
                <a:solidFill>
                  <a:srgbClr val="FFFFFF"/>
                </a:solidFill>
                <a:effectLst>
                  <a:outerShdw blurRad="38100" dist="38100" dir="2700000" algn="tl">
                    <a:srgbClr val="000000">
                      <a:alpha val="43137"/>
                    </a:srgbClr>
                  </a:outerShdw>
                </a:effectLst>
                <a:latin typeface="Futura Bold"/>
              </a:rPr>
              <a:t>Potential Benefits &amp; Measurement:</a:t>
            </a:r>
          </a:p>
          <a:p>
            <a:r>
              <a:rPr lang="en-US" sz="1100" b="1" dirty="0">
                <a:solidFill>
                  <a:srgbClr val="FFFFFF"/>
                </a:solidFill>
                <a:effectLst>
                  <a:outerShdw blurRad="38100" dist="38100" dir="2700000" algn="tl">
                    <a:srgbClr val="000000">
                      <a:alpha val="43137"/>
                    </a:srgbClr>
                  </a:outerShdw>
                </a:effectLst>
                <a:latin typeface="Futura Bold"/>
              </a:rPr>
              <a:t> </a:t>
            </a:r>
          </a:p>
        </p:txBody>
      </p:sp>
      <p:sp>
        <p:nvSpPr>
          <p:cNvPr id="13" name="Title 1">
            <a:extLst>
              <a:ext uri="{FF2B5EF4-FFF2-40B4-BE49-F238E27FC236}">
                <a16:creationId xmlns:a16="http://schemas.microsoft.com/office/drawing/2014/main" id="{1D226A90-BDAD-4A5E-B120-60AA21FBABC6}"/>
              </a:ext>
            </a:extLst>
          </p:cNvPr>
          <p:cNvSpPr txBox="1">
            <a:spLocks/>
          </p:cNvSpPr>
          <p:nvPr/>
        </p:nvSpPr>
        <p:spPr bwMode="auto">
          <a:xfrm>
            <a:off x="3467099" y="2865292"/>
            <a:ext cx="4687363" cy="239806"/>
          </a:xfrm>
          <a:prstGeom prst="rect">
            <a:avLst/>
          </a:prstGeom>
          <a:solidFill>
            <a:srgbClr val="FF0000"/>
          </a:solidFill>
          <a:ln w="19050" algn="ctr">
            <a:solidFill>
              <a:srgbClr val="FFC000"/>
            </a:solidFill>
            <a:miter lim="800000"/>
            <a:headEnd/>
            <a:tailEnd/>
          </a:ln>
        </p:spPr>
        <p:txBody>
          <a:bodyPr vert="horz" wrap="square" lIns="0" tIns="0" rIns="0" bIns="0" numCol="1" anchor="ctr" anchorCtr="0" compatLnSpc="1">
            <a:prstTxWarp prst="textNoShape">
              <a:avLst/>
            </a:prstTxWarp>
          </a:bodyPr>
          <a:lstStyle>
            <a:lvl1pPr algn="l" defTabSz="914400" rtl="0" eaLnBrk="1" latinLnBrk="0" hangingPunct="1">
              <a:spcBef>
                <a:spcPct val="0"/>
              </a:spcBef>
              <a:buNone/>
              <a:defRPr lang="en-GB" sz="2400" b="0" kern="1200" cap="none" baseline="0" noProof="0" dirty="0" smtClean="0">
                <a:solidFill>
                  <a:schemeClr val="tx1"/>
                </a:solidFill>
                <a:latin typeface="+mj-lt"/>
                <a:ea typeface="+mj-ea"/>
                <a:cs typeface="+mj-cs"/>
              </a:defRPr>
            </a:lvl1pPr>
          </a:lstStyle>
          <a:p>
            <a:r>
              <a:rPr lang="en-US" sz="1200" b="1" dirty="0">
                <a:solidFill>
                  <a:srgbClr val="FFFFFF"/>
                </a:solidFill>
                <a:effectLst>
                  <a:outerShdw blurRad="38100" dist="38100" dir="2700000" algn="tl">
                    <a:srgbClr val="000000">
                      <a:alpha val="43137"/>
                    </a:srgbClr>
                  </a:outerShdw>
                </a:effectLst>
                <a:latin typeface="Futura Bold"/>
              </a:rPr>
              <a:t>Project Milestones /Actions:</a:t>
            </a:r>
          </a:p>
        </p:txBody>
      </p:sp>
      <p:sp>
        <p:nvSpPr>
          <p:cNvPr id="14" name="Title 1">
            <a:extLst>
              <a:ext uri="{FF2B5EF4-FFF2-40B4-BE49-F238E27FC236}">
                <a16:creationId xmlns:a16="http://schemas.microsoft.com/office/drawing/2014/main" id="{A44BF32F-3418-4F8E-8B92-B34EB4846533}"/>
              </a:ext>
            </a:extLst>
          </p:cNvPr>
          <p:cNvSpPr txBox="1">
            <a:spLocks/>
          </p:cNvSpPr>
          <p:nvPr/>
        </p:nvSpPr>
        <p:spPr bwMode="auto">
          <a:xfrm>
            <a:off x="8247586" y="2865292"/>
            <a:ext cx="3663228" cy="234714"/>
          </a:xfrm>
          <a:prstGeom prst="rect">
            <a:avLst/>
          </a:prstGeom>
          <a:solidFill>
            <a:srgbClr val="FF0000"/>
          </a:solidFill>
          <a:ln w="19050" algn="ctr">
            <a:solidFill>
              <a:srgbClr val="FFC000"/>
            </a:solidFill>
            <a:miter lim="800000"/>
            <a:headEnd/>
            <a:tailEnd/>
          </a:ln>
        </p:spPr>
        <p:txBody>
          <a:bodyPr vert="horz" wrap="square" lIns="0" tIns="0" rIns="0" bIns="0" numCol="1" anchor="ctr" anchorCtr="0" compatLnSpc="1">
            <a:prstTxWarp prst="textNoShape">
              <a:avLst/>
            </a:prstTxWarp>
          </a:bodyPr>
          <a:lstStyle>
            <a:lvl1pPr algn="l" defTabSz="914400" rtl="0" eaLnBrk="1" latinLnBrk="0" hangingPunct="1">
              <a:spcBef>
                <a:spcPct val="0"/>
              </a:spcBef>
              <a:buNone/>
              <a:defRPr lang="en-GB" sz="2400" b="0" kern="1200" cap="none" baseline="0" noProof="0" dirty="0" smtClean="0">
                <a:solidFill>
                  <a:schemeClr val="tx1"/>
                </a:solidFill>
                <a:latin typeface="+mj-lt"/>
                <a:ea typeface="+mj-ea"/>
                <a:cs typeface="+mj-cs"/>
              </a:defRPr>
            </a:lvl1pPr>
          </a:lstStyle>
          <a:p>
            <a:r>
              <a:rPr lang="en-US" sz="1200" b="1" dirty="0">
                <a:solidFill>
                  <a:srgbClr val="FFFFFF"/>
                </a:solidFill>
                <a:effectLst>
                  <a:outerShdw blurRad="38100" dist="38100" dir="2700000" algn="tl">
                    <a:srgbClr val="000000">
                      <a:alpha val="43137"/>
                    </a:srgbClr>
                  </a:outerShdw>
                </a:effectLst>
                <a:latin typeface="Futura Bold"/>
              </a:rPr>
              <a:t>Critical Success Factors:</a:t>
            </a:r>
          </a:p>
        </p:txBody>
      </p:sp>
      <p:sp>
        <p:nvSpPr>
          <p:cNvPr id="15" name="Title 1">
            <a:extLst>
              <a:ext uri="{FF2B5EF4-FFF2-40B4-BE49-F238E27FC236}">
                <a16:creationId xmlns:a16="http://schemas.microsoft.com/office/drawing/2014/main" id="{27F0D1BA-C032-4279-9B95-917DE1E2D2DC}"/>
              </a:ext>
            </a:extLst>
          </p:cNvPr>
          <p:cNvSpPr txBox="1">
            <a:spLocks/>
          </p:cNvSpPr>
          <p:nvPr/>
        </p:nvSpPr>
        <p:spPr bwMode="auto">
          <a:xfrm>
            <a:off x="8268760" y="4076701"/>
            <a:ext cx="3663228" cy="219094"/>
          </a:xfrm>
          <a:prstGeom prst="rect">
            <a:avLst/>
          </a:prstGeom>
          <a:solidFill>
            <a:srgbClr val="FF0000"/>
          </a:solidFill>
          <a:ln w="19050" algn="ctr">
            <a:solidFill>
              <a:srgbClr val="FFC000"/>
            </a:solidFill>
            <a:miter lim="800000"/>
            <a:headEnd/>
            <a:tailEnd/>
          </a:ln>
        </p:spPr>
        <p:txBody>
          <a:bodyPr vert="horz" wrap="square" lIns="0" tIns="0" rIns="0" bIns="0" numCol="1" anchor="ctr" anchorCtr="0" compatLnSpc="1">
            <a:prstTxWarp prst="textNoShape">
              <a:avLst/>
            </a:prstTxWarp>
          </a:bodyPr>
          <a:lstStyle>
            <a:lvl1pPr algn="l" defTabSz="914400" rtl="0" eaLnBrk="1" latinLnBrk="0" hangingPunct="1">
              <a:spcBef>
                <a:spcPct val="0"/>
              </a:spcBef>
              <a:buNone/>
              <a:defRPr lang="en-GB" sz="2400" b="0" kern="1200" cap="none" baseline="0" noProof="0" dirty="0" smtClean="0">
                <a:solidFill>
                  <a:schemeClr val="tx1"/>
                </a:solidFill>
                <a:latin typeface="+mj-lt"/>
                <a:ea typeface="+mj-ea"/>
                <a:cs typeface="+mj-cs"/>
              </a:defRPr>
            </a:lvl1pPr>
          </a:lstStyle>
          <a:p>
            <a:r>
              <a:rPr lang="en-US" sz="1400" b="1" dirty="0">
                <a:solidFill>
                  <a:srgbClr val="FFFFFF"/>
                </a:solidFill>
                <a:effectLst>
                  <a:outerShdw blurRad="38100" dist="38100" dir="2700000" algn="tl">
                    <a:srgbClr val="000000">
                      <a:alpha val="43137"/>
                    </a:srgbClr>
                  </a:outerShdw>
                </a:effectLst>
                <a:latin typeface="Futura Bold"/>
              </a:rPr>
              <a:t>Project Team/Sponsor:</a:t>
            </a:r>
          </a:p>
        </p:txBody>
      </p:sp>
      <p:sp>
        <p:nvSpPr>
          <p:cNvPr id="16" name="Title 1">
            <a:extLst>
              <a:ext uri="{FF2B5EF4-FFF2-40B4-BE49-F238E27FC236}">
                <a16:creationId xmlns:a16="http://schemas.microsoft.com/office/drawing/2014/main" id="{5BF7BF20-095A-4581-A2B5-EB41AE97097E}"/>
              </a:ext>
            </a:extLst>
          </p:cNvPr>
          <p:cNvSpPr txBox="1">
            <a:spLocks/>
          </p:cNvSpPr>
          <p:nvPr/>
        </p:nvSpPr>
        <p:spPr bwMode="auto">
          <a:xfrm>
            <a:off x="260012" y="0"/>
            <a:ext cx="11650802" cy="331653"/>
          </a:xfrm>
          <a:prstGeom prst="rect">
            <a:avLst/>
          </a:prstGeom>
          <a:solidFill>
            <a:srgbClr val="FF0000"/>
          </a:solidFill>
          <a:ln w="19050" algn="ctr">
            <a:solidFill>
              <a:srgbClr val="FFC000"/>
            </a:solidFill>
            <a:miter lim="800000"/>
            <a:headEnd/>
            <a:tailEnd/>
          </a:ln>
        </p:spPr>
        <p:txBody>
          <a:bodyPr vert="horz" wrap="square" lIns="0" tIns="0" rIns="0" bIns="0" numCol="1" anchor="t" anchorCtr="0" compatLnSpc="1">
            <a:prstTxWarp prst="textNoShape">
              <a:avLst/>
            </a:prstTxWarp>
          </a:bodyPr>
          <a:lstStyle>
            <a:lvl1pPr algn="l" defTabSz="914400" rtl="0" eaLnBrk="1" latinLnBrk="0" hangingPunct="1">
              <a:spcBef>
                <a:spcPct val="0"/>
              </a:spcBef>
              <a:buNone/>
              <a:defRPr lang="en-GB" sz="2400" b="0" kern="1200" cap="none" baseline="0" noProof="0" dirty="0" smtClean="0">
                <a:solidFill>
                  <a:schemeClr val="tx1"/>
                </a:solidFill>
                <a:latin typeface="+mj-lt"/>
                <a:ea typeface="+mj-ea"/>
                <a:cs typeface="+mj-cs"/>
              </a:defRPr>
            </a:lvl1pPr>
          </a:lstStyle>
          <a:p>
            <a:r>
              <a:rPr lang="en-US" sz="2000" b="1" dirty="0">
                <a:solidFill>
                  <a:schemeClr val="bg1"/>
                </a:solidFill>
                <a:effectLst>
                  <a:outerShdw blurRad="38100" dist="38100" dir="2700000" algn="tl">
                    <a:srgbClr val="000000">
                      <a:alpha val="43137"/>
                    </a:srgbClr>
                  </a:outerShdw>
                </a:effectLst>
                <a:latin typeface="Futura Bold" panose="00000900000000000000" pitchFamily="2" charset="0"/>
              </a:rPr>
              <a:t>Project Charter: The TRP Scale Inhibition Project </a:t>
            </a:r>
          </a:p>
          <a:p>
            <a:endParaRPr lang="en-US" sz="2000" b="1" dirty="0">
              <a:solidFill>
                <a:schemeClr val="bg1"/>
              </a:solidFill>
              <a:effectLst>
                <a:outerShdw blurRad="38100" dist="38100" dir="2700000" algn="tl">
                  <a:srgbClr val="000000">
                    <a:alpha val="43137"/>
                  </a:srgbClr>
                </a:outerShdw>
              </a:effectLst>
              <a:latin typeface="Futura Bold" panose="00000900000000000000" pitchFamily="2" charset="0"/>
            </a:endParaRPr>
          </a:p>
        </p:txBody>
      </p:sp>
      <p:sp>
        <p:nvSpPr>
          <p:cNvPr id="17" name="Title 1">
            <a:extLst>
              <a:ext uri="{FF2B5EF4-FFF2-40B4-BE49-F238E27FC236}">
                <a16:creationId xmlns:a16="http://schemas.microsoft.com/office/drawing/2014/main" id="{380D6133-B080-4153-A4D7-A99F23C97C82}"/>
              </a:ext>
            </a:extLst>
          </p:cNvPr>
          <p:cNvSpPr txBox="1">
            <a:spLocks/>
          </p:cNvSpPr>
          <p:nvPr/>
        </p:nvSpPr>
        <p:spPr bwMode="auto">
          <a:xfrm>
            <a:off x="260013" y="356267"/>
            <a:ext cx="2149232" cy="248032"/>
          </a:xfrm>
          <a:prstGeom prst="rect">
            <a:avLst/>
          </a:prstGeom>
          <a:solidFill>
            <a:srgbClr val="FF0000"/>
          </a:solidFill>
          <a:ln w="19050" algn="ctr">
            <a:solidFill>
              <a:srgbClr val="FFC000"/>
            </a:solidFill>
            <a:miter lim="800000"/>
            <a:headEnd/>
            <a:tailEnd/>
          </a:ln>
        </p:spPr>
        <p:txBody>
          <a:bodyPr vert="horz" wrap="square" lIns="0" tIns="0" rIns="0" bIns="0" numCol="1" anchor="ctr" anchorCtr="0" compatLnSpc="1">
            <a:prstTxWarp prst="textNoShape">
              <a:avLst/>
            </a:prstTxWarp>
          </a:bodyPr>
          <a:lstStyle>
            <a:lvl1pPr algn="l" defTabSz="914400" rtl="0" eaLnBrk="1" latinLnBrk="0" hangingPunct="1">
              <a:spcBef>
                <a:spcPct val="0"/>
              </a:spcBef>
              <a:buNone/>
              <a:defRPr lang="en-GB" sz="2400" b="0" kern="1200" cap="none" baseline="0" noProof="0" dirty="0" smtClean="0">
                <a:solidFill>
                  <a:schemeClr val="tx1"/>
                </a:solidFill>
                <a:latin typeface="+mj-lt"/>
                <a:ea typeface="+mj-ea"/>
                <a:cs typeface="+mj-cs"/>
              </a:defRPr>
            </a:lvl1pPr>
          </a:lstStyle>
          <a:p>
            <a:r>
              <a:rPr lang="en-US" sz="1200" b="1" dirty="0">
                <a:solidFill>
                  <a:srgbClr val="FFFFFF"/>
                </a:solidFill>
                <a:effectLst>
                  <a:outerShdw blurRad="38100" dist="38100" dir="2700000" algn="tl">
                    <a:srgbClr val="000000">
                      <a:alpha val="43137"/>
                    </a:srgbClr>
                  </a:outerShdw>
                </a:effectLst>
                <a:latin typeface="Futura Bold"/>
              </a:rPr>
              <a:t>Business Case/Objectives</a:t>
            </a:r>
          </a:p>
        </p:txBody>
      </p:sp>
      <p:sp>
        <p:nvSpPr>
          <p:cNvPr id="18" name="Title 1">
            <a:extLst>
              <a:ext uri="{FF2B5EF4-FFF2-40B4-BE49-F238E27FC236}">
                <a16:creationId xmlns:a16="http://schemas.microsoft.com/office/drawing/2014/main" id="{53220C33-661C-49F6-BC7E-D69E2CC0DC97}"/>
              </a:ext>
            </a:extLst>
          </p:cNvPr>
          <p:cNvSpPr txBox="1">
            <a:spLocks/>
          </p:cNvSpPr>
          <p:nvPr/>
        </p:nvSpPr>
        <p:spPr bwMode="auto">
          <a:xfrm>
            <a:off x="260012" y="4843152"/>
            <a:ext cx="3092787" cy="209892"/>
          </a:xfrm>
          <a:prstGeom prst="rect">
            <a:avLst/>
          </a:prstGeom>
          <a:solidFill>
            <a:srgbClr val="FF0000"/>
          </a:solidFill>
          <a:ln w="19050" algn="ctr">
            <a:solidFill>
              <a:srgbClr val="FFC000"/>
            </a:solidFill>
            <a:miter lim="800000"/>
            <a:headEnd/>
            <a:tailEnd/>
          </a:ln>
        </p:spPr>
        <p:txBody>
          <a:bodyPr vert="horz" wrap="square" lIns="0" tIns="0" rIns="0" bIns="0" numCol="1" anchor="ctr" anchorCtr="0" compatLnSpc="1">
            <a:prstTxWarp prst="textNoShape">
              <a:avLst/>
            </a:prstTxWarp>
          </a:bodyPr>
          <a:lstStyle>
            <a:lvl1pPr algn="l" defTabSz="914400" rtl="0" eaLnBrk="1" latinLnBrk="0" hangingPunct="1">
              <a:spcBef>
                <a:spcPct val="0"/>
              </a:spcBef>
              <a:buNone/>
              <a:defRPr lang="en-GB" sz="2400" b="0" kern="1200" cap="none" baseline="0" noProof="0" dirty="0" smtClean="0">
                <a:solidFill>
                  <a:schemeClr val="tx1"/>
                </a:solidFill>
                <a:latin typeface="+mj-lt"/>
                <a:ea typeface="+mj-ea"/>
                <a:cs typeface="+mj-cs"/>
              </a:defRPr>
            </a:lvl1pPr>
          </a:lstStyle>
          <a:p>
            <a:r>
              <a:rPr lang="en-US" sz="1400" b="1" dirty="0">
                <a:solidFill>
                  <a:srgbClr val="FFFFFF"/>
                </a:solidFill>
                <a:effectLst>
                  <a:outerShdw blurRad="38100" dist="38100" dir="2700000" algn="tl">
                    <a:srgbClr val="000000">
                      <a:alpha val="43137"/>
                    </a:srgbClr>
                  </a:outerShdw>
                </a:effectLst>
                <a:latin typeface="Futura Bold"/>
              </a:rPr>
              <a:t>High-Level Timeline:</a:t>
            </a:r>
          </a:p>
        </p:txBody>
      </p:sp>
    </p:spTree>
    <p:extLst>
      <p:ext uri="{BB962C8B-B14F-4D97-AF65-F5344CB8AC3E}">
        <p14:creationId xmlns:p14="http://schemas.microsoft.com/office/powerpoint/2010/main" val="15945568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16338</TotalTime>
  <Words>419</Words>
  <Application>Microsoft Office PowerPoint</Application>
  <PresentationFormat>Widescreen</PresentationFormat>
  <Paragraphs>53</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Futura Bold</vt:lpstr>
      <vt:lpstr>Futura Medium</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Bejide, Isaac SPDC-UPO/G/TP</dc:creator>
  <cp:lastModifiedBy>Odega, Israel SPDC-UPC/G/UW</cp:lastModifiedBy>
  <cp:revision>105</cp:revision>
  <dcterms:created xsi:type="dcterms:W3CDTF">2019-04-26T15:39:43Z</dcterms:created>
  <dcterms:modified xsi:type="dcterms:W3CDTF">2020-09-07T10:28:17Z</dcterms:modified>
</cp:coreProperties>
</file>