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5"/>
    <p:sldMasterId id="2147483728" r:id="rId6"/>
  </p:sldMasterIdLst>
  <p:notesMasterIdLst>
    <p:notesMasterId r:id="rId8"/>
  </p:notesMasterIdLst>
  <p:handoutMasterIdLst>
    <p:handoutMasterId r:id="rId9"/>
  </p:handoutMasterIdLst>
  <p:sldIdLst>
    <p:sldId id="316" r:id="rId7"/>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3929">
          <p15:clr>
            <a:srgbClr val="A4A3A4"/>
          </p15:clr>
        </p15:guide>
        <p15:guide id="2" orient="horz" pos="878">
          <p15:clr>
            <a:srgbClr val="A4A3A4"/>
          </p15:clr>
        </p15:guide>
        <p15:guide id="3" orient="horz" pos="1074">
          <p15:clr>
            <a:srgbClr val="A4A3A4"/>
          </p15:clr>
        </p15:guide>
        <p15:guide id="4" orient="horz" pos="2479">
          <p15:clr>
            <a:srgbClr val="A4A3A4"/>
          </p15:clr>
        </p15:guide>
        <p15:guide id="5" pos="567">
          <p15:clr>
            <a:srgbClr val="A4A3A4"/>
          </p15:clr>
        </p15:guide>
        <p15:guide id="6" pos="5465">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1D21"/>
    <a:srgbClr val="595959"/>
    <a:srgbClr val="FBCE07"/>
    <a:srgbClr val="A6A6A6"/>
    <a:srgbClr val="CCE9DB"/>
    <a:srgbClr val="99CDB7"/>
    <a:srgbClr val="66B492"/>
    <a:srgbClr val="339B6E"/>
    <a:srgbClr val="DFD1DE"/>
    <a:srgbClr val="C0A2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53" autoAdjust="0"/>
    <p:restoredTop sz="90514" autoAdjust="0"/>
  </p:normalViewPr>
  <p:slideViewPr>
    <p:cSldViewPr snapToGrid="0">
      <p:cViewPr varScale="1">
        <p:scale>
          <a:sx n="59" d="100"/>
          <a:sy n="59" d="100"/>
        </p:scale>
        <p:origin x="830" y="53"/>
      </p:cViewPr>
      <p:guideLst>
        <p:guide orient="horz" pos="3929"/>
        <p:guide orient="horz" pos="878"/>
        <p:guide orient="horz" pos="1074"/>
        <p:guide orient="horz" pos="2479"/>
        <p:guide pos="567"/>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3174" y="-18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15F32E2-FB3F-4393-A3D0-09EAAA951AEF}" type="datetimeFigureOut">
              <a:rPr lang="en-US"/>
              <a:pPr>
                <a:defRPr/>
              </a:pPr>
              <a:t>9/5/2019</a:t>
            </a:fld>
            <a:endParaRPr lang="en-GB" dirty="0"/>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06264D61-8471-471B-8878-DC491F871D84}" type="slidenum">
              <a:rPr lang="en-GB"/>
              <a:pPr>
                <a:defRPr/>
              </a:pPr>
              <a:t>‹#›</a:t>
            </a:fld>
            <a:endParaRPr lang="en-GB" dirty="0"/>
          </a:p>
        </p:txBody>
      </p:sp>
    </p:spTree>
    <p:extLst>
      <p:ext uri="{BB962C8B-B14F-4D97-AF65-F5344CB8AC3E}">
        <p14:creationId xmlns:p14="http://schemas.microsoft.com/office/powerpoint/2010/main" val="3195267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49D22B2-99D6-423C-BA31-9BD789BFEEAF}" type="datetimeFigureOut">
              <a:rPr lang="en-US"/>
              <a:pPr>
                <a:defRPr/>
              </a:pPr>
              <a:t>9/5/2019</a:t>
            </a:fld>
            <a:endParaRPr lang="en-GB" dirty="0"/>
          </a:p>
        </p:txBody>
      </p:sp>
      <p:sp>
        <p:nvSpPr>
          <p:cNvPr id="4" name="Slide Image Placeholder 3"/>
          <p:cNvSpPr>
            <a:spLocks noGrp="1" noRot="1" noChangeAspect="1"/>
          </p:cNvSpPr>
          <p:nvPr>
            <p:ph type="sldImg" idx="2"/>
          </p:nvPr>
        </p:nvSpPr>
        <p:spPr>
          <a:xfrm>
            <a:off x="676656" y="493776"/>
            <a:ext cx="4619783" cy="3465576"/>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79449" y="4279391"/>
            <a:ext cx="5440680" cy="4910328"/>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13CE71D-F4BD-41F9-9CEC-EEE535A25455}" type="slidenum">
              <a:rPr lang="en-GB"/>
              <a:pPr>
                <a:defRPr/>
              </a:pPr>
              <a:t>‹#›</a:t>
            </a:fld>
            <a:endParaRPr lang="en-GB" dirty="0"/>
          </a:p>
        </p:txBody>
      </p:sp>
      <p:sp>
        <p:nvSpPr>
          <p:cNvPr id="8" name="TextBox 7"/>
          <p:cNvSpPr txBox="1"/>
          <p:nvPr/>
        </p:nvSpPr>
        <p:spPr>
          <a:xfrm>
            <a:off x="5469512" y="496332"/>
            <a:ext cx="1067707" cy="637144"/>
          </a:xfrm>
          <a:prstGeom prst="rect">
            <a:avLst/>
          </a:prstGeom>
          <a:solidFill>
            <a:srgbClr val="FBCE07"/>
          </a:solidFill>
        </p:spPr>
        <p:txBody>
          <a:bodyPr/>
          <a:lstStyle/>
          <a:p>
            <a:pPr>
              <a:defRPr/>
            </a:pPr>
            <a:r>
              <a:rPr lang="en-GB" sz="1400" b="1" dirty="0">
                <a:solidFill>
                  <a:srgbClr val="DD1D21"/>
                </a:solidFill>
                <a:latin typeface="Futura Medium" panose="00000400000000000000" pitchFamily="2" charset="0"/>
              </a:rPr>
              <a:t>TIME:</a:t>
            </a:r>
            <a:endParaRPr lang="en-GB" sz="1400" b="1" dirty="0">
              <a:solidFill>
                <a:srgbClr val="DD1D21"/>
              </a:solidFill>
              <a:effectLst>
                <a:outerShdw blurRad="38100" dist="38100" dir="2700000" algn="tl">
                  <a:srgbClr val="000000">
                    <a:alpha val="43137"/>
                  </a:srgbClr>
                </a:outerShdw>
              </a:effectLst>
              <a:latin typeface="Futura Medium" panose="00000400000000000000" pitchFamily="2" charset="0"/>
            </a:endParaRPr>
          </a:p>
          <a:p>
            <a:pPr>
              <a:defRPr/>
            </a:pPr>
            <a:endParaRPr lang="en-GB" sz="1100" dirty="0">
              <a:solidFill>
                <a:srgbClr val="DD1D21"/>
              </a:solidFill>
              <a:latin typeface="Futura Medium" panose="00000400000000000000" pitchFamily="2" charset="0"/>
            </a:endParaRPr>
          </a:p>
        </p:txBody>
      </p:sp>
    </p:spTree>
    <p:extLst>
      <p:ext uri="{BB962C8B-B14F-4D97-AF65-F5344CB8AC3E}">
        <p14:creationId xmlns:p14="http://schemas.microsoft.com/office/powerpoint/2010/main" val="40287060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9DB46C46-768F-4617-A780-40512F240201}"/>
              </a:ext>
            </a:extLst>
          </p:cNvPr>
          <p:cNvSpPr>
            <a:spLocks noGrp="1" noRot="1" noChangeAspect="1" noTextEdit="1"/>
          </p:cNvSpPr>
          <p:nvPr>
            <p:ph type="sldImg"/>
          </p:nvPr>
        </p:nvSpPr>
        <p:spPr bwMode="auto">
          <a:xfrm>
            <a:off x="676275" y="493713"/>
            <a:ext cx="4619625" cy="346551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385303CC-546C-40D8-A9BE-0C0AE4B3B8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latin typeface="Futura Medium" panose="00000400000000000000" pitchFamily="2" charset="0"/>
            </a:endParaRPr>
          </a:p>
        </p:txBody>
      </p:sp>
      <p:sp>
        <p:nvSpPr>
          <p:cNvPr id="36868" name="Slide Number Placeholder 3">
            <a:extLst>
              <a:ext uri="{FF2B5EF4-FFF2-40B4-BE49-F238E27FC236}">
                <a16:creationId xmlns:a16="http://schemas.microsoft.com/office/drawing/2014/main" id="{C47BE900-A964-497E-9AB2-6464D07F9E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4588" indent="-228600">
              <a:spcBef>
                <a:spcPct val="30000"/>
              </a:spcBef>
              <a:defRPr sz="1200">
                <a:solidFill>
                  <a:schemeClr val="tx1"/>
                </a:solidFill>
                <a:latin typeface="Calibri" panose="020F0502020204030204" pitchFamily="34" charset="0"/>
              </a:defRPr>
            </a:lvl3pPr>
            <a:lvl4pPr marL="1601788" indent="-228600">
              <a:spcBef>
                <a:spcPct val="30000"/>
              </a:spcBef>
              <a:defRPr sz="1200">
                <a:solidFill>
                  <a:schemeClr val="tx1"/>
                </a:solidFill>
                <a:latin typeface="Calibri" panose="020F0502020204030204" pitchFamily="34" charset="0"/>
              </a:defRPr>
            </a:lvl4pPr>
            <a:lvl5pPr marL="2058988" indent="-228600">
              <a:spcBef>
                <a:spcPct val="30000"/>
              </a:spcBef>
              <a:defRPr sz="1200">
                <a:solidFill>
                  <a:schemeClr val="tx1"/>
                </a:solidFill>
                <a:latin typeface="Calibri" panose="020F0502020204030204" pitchFamily="34" charset="0"/>
              </a:defRPr>
            </a:lvl5pPr>
            <a:lvl6pPr marL="2516188" indent="-228600" eaLnBrk="0" fontAlgn="base" hangingPunct="0">
              <a:spcBef>
                <a:spcPct val="30000"/>
              </a:spcBef>
              <a:spcAft>
                <a:spcPct val="0"/>
              </a:spcAft>
              <a:defRPr sz="1200">
                <a:solidFill>
                  <a:schemeClr val="tx1"/>
                </a:solidFill>
                <a:latin typeface="Calibri" panose="020F0502020204030204" pitchFamily="34" charset="0"/>
              </a:defRPr>
            </a:lvl6pPr>
            <a:lvl7pPr marL="2973388" indent="-228600" eaLnBrk="0" fontAlgn="base" hangingPunct="0">
              <a:spcBef>
                <a:spcPct val="30000"/>
              </a:spcBef>
              <a:spcAft>
                <a:spcPct val="0"/>
              </a:spcAft>
              <a:defRPr sz="1200">
                <a:solidFill>
                  <a:schemeClr val="tx1"/>
                </a:solidFill>
                <a:latin typeface="Calibri" panose="020F0502020204030204" pitchFamily="34" charset="0"/>
              </a:defRPr>
            </a:lvl7pPr>
            <a:lvl8pPr marL="3430588" indent="-228600" eaLnBrk="0" fontAlgn="base" hangingPunct="0">
              <a:spcBef>
                <a:spcPct val="30000"/>
              </a:spcBef>
              <a:spcAft>
                <a:spcPct val="0"/>
              </a:spcAft>
              <a:defRPr sz="1200">
                <a:solidFill>
                  <a:schemeClr val="tx1"/>
                </a:solidFill>
                <a:latin typeface="Calibri" panose="020F0502020204030204" pitchFamily="34" charset="0"/>
              </a:defRPr>
            </a:lvl8pPr>
            <a:lvl9pPr marL="3887788"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DAC5B2A-C282-4BDE-B449-457F0EB3EDE8}" type="slidenum">
              <a:rPr kumimoji="0" lang="en-US" altLang="en-US" sz="1200" b="0" i="0" u="none" strike="noStrike" kern="1200" cap="none" spc="0" normalizeH="0" baseline="0" noProof="0" smtClean="0">
                <a:ln>
                  <a:noFill/>
                </a:ln>
                <a:solidFill>
                  <a:prstClr val="black"/>
                </a:solidFill>
                <a:effectLst/>
                <a:uLnTx/>
                <a:uFillTx/>
                <a:latin typeface="Futura Medium" panose="00000400000000000000" pitchFamily="2"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Futura Medium" panose="00000400000000000000" pitchFamily="2" charset="0"/>
              <a:ea typeface="+mn-ea"/>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a:spLocks noChangeArrowheads="1"/>
          </p:cNvSpPr>
          <p:nvPr/>
        </p:nvSpPr>
        <p:spPr bwMode="auto">
          <a:xfrm flipH="1">
            <a:off x="466725" y="1304925"/>
            <a:ext cx="7018338" cy="5084763"/>
          </a:xfrm>
          <a:prstGeom prst="rect">
            <a:avLst/>
          </a:prstGeom>
          <a:solidFill>
            <a:srgbClr val="FCEC8B"/>
          </a:solidFill>
          <a:ln w="9525">
            <a:noFill/>
            <a:miter lim="800000"/>
            <a:headEnd/>
            <a:tailEnd/>
          </a:ln>
          <a:effectLst/>
        </p:spPr>
        <p:txBody>
          <a:bodyPr wrap="none" anchor="ctr"/>
          <a:lstStyle/>
          <a:p>
            <a:r>
              <a:rPr lang="en-MY" dirty="0">
                <a:latin typeface="Futura Medium" pitchFamily="2" charset="0"/>
              </a:rPr>
              <a:t> </a:t>
            </a:r>
          </a:p>
        </p:txBody>
      </p:sp>
      <p:sp>
        <p:nvSpPr>
          <p:cNvPr id="11" name="Rectangle 10"/>
          <p:cNvSpPr>
            <a:spLocks noChangeArrowheads="1"/>
          </p:cNvSpPr>
          <p:nvPr/>
        </p:nvSpPr>
        <p:spPr bwMode="auto">
          <a:xfrm flipH="1">
            <a:off x="1546225" y="225425"/>
            <a:ext cx="7061200" cy="5038725"/>
          </a:xfrm>
          <a:prstGeom prst="rect">
            <a:avLst/>
          </a:prstGeom>
          <a:solidFill>
            <a:srgbClr val="FAE374"/>
          </a:solidFill>
          <a:ln w="9525">
            <a:noFill/>
            <a:miter lim="800000"/>
            <a:headEnd/>
            <a:tailEnd/>
          </a:ln>
          <a:effectLst/>
        </p:spPr>
        <p:txBody>
          <a:bodyPr wrap="none" anchor="ctr"/>
          <a:lstStyle/>
          <a:p>
            <a:endParaRPr lang="en-MY" dirty="0">
              <a:latin typeface="Futura Medium" pitchFamily="2" charset="0"/>
            </a:endParaRPr>
          </a:p>
        </p:txBody>
      </p:sp>
      <p:sp>
        <p:nvSpPr>
          <p:cNvPr id="12" name="Rectangle 4"/>
          <p:cNvSpPr>
            <a:spLocks noChangeArrowheads="1"/>
          </p:cNvSpPr>
          <p:nvPr/>
        </p:nvSpPr>
        <p:spPr bwMode="auto">
          <a:xfrm flipH="1">
            <a:off x="1546225" y="1304925"/>
            <a:ext cx="5942013" cy="3959225"/>
          </a:xfrm>
          <a:prstGeom prst="rect">
            <a:avLst/>
          </a:prstGeom>
          <a:solidFill>
            <a:schemeClr val="bg2"/>
          </a:solidFill>
          <a:ln w="9525">
            <a:noFill/>
            <a:miter lim="800000"/>
            <a:headEnd/>
            <a:tailEnd/>
          </a:ln>
        </p:spPr>
        <p:txBody>
          <a:bodyPr wrap="none" anchor="ctr"/>
          <a:lstStyle/>
          <a:p>
            <a:endParaRPr lang="en-MY" dirty="0">
              <a:latin typeface="Futura Medium" pitchFamily="2" charset="0"/>
            </a:endParaRPr>
          </a:p>
        </p:txBody>
      </p:sp>
      <p:sp>
        <p:nvSpPr>
          <p:cNvPr id="24" name="Rectangle 6"/>
          <p:cNvSpPr>
            <a:spLocks noGrp="1" noChangeArrowheads="1"/>
          </p:cNvSpPr>
          <p:nvPr>
            <p:ph type="sldNum" sz="quarter" idx="4"/>
          </p:nvPr>
        </p:nvSpPr>
        <p:spPr/>
        <p:txBody>
          <a:bodyPr/>
          <a:lstStyle>
            <a:lvl1pPr>
              <a:defRPr/>
            </a:lvl1pPr>
          </a:lstStyle>
          <a:p>
            <a:fld id="{A4F127A2-0E07-4EAA-B08A-ED890FF3026D}" type="slidenum">
              <a:rPr lang="en-US"/>
              <a:pPr/>
              <a:t>‹#›</a:t>
            </a:fld>
            <a:endParaRPr lang="en-US" dirty="0"/>
          </a:p>
        </p:txBody>
      </p:sp>
      <p:sp>
        <p:nvSpPr>
          <p:cNvPr id="164875" name="Rectangle 1035"/>
          <p:cNvSpPr>
            <a:spLocks noGrp="1" noChangeArrowheads="1"/>
          </p:cNvSpPr>
          <p:nvPr>
            <p:ph type="ctrTitle" sz="quarter"/>
          </p:nvPr>
        </p:nvSpPr>
        <p:spPr>
          <a:xfrm>
            <a:off x="1697038" y="1400175"/>
            <a:ext cx="5668962" cy="369332"/>
          </a:xfrm>
          <a:noFill/>
          <a:ln w="9525">
            <a:noFill/>
          </a:ln>
        </p:spPr>
        <p:txBody>
          <a:bodyPr lIns="0" tIns="0"/>
          <a:lstStyle>
            <a:lvl1pPr>
              <a:defRPr b="1">
                <a:latin typeface="Arial" pitchFamily="34" charset="0"/>
                <a:cs typeface="Arial" pitchFamily="34" charset="0"/>
              </a:defRPr>
            </a:lvl1pPr>
          </a:lstStyle>
          <a:p>
            <a:r>
              <a:rPr lang="en-US" dirty="0"/>
              <a:t>Click to edit Master title style</a:t>
            </a:r>
          </a:p>
        </p:txBody>
      </p:sp>
      <p:sp>
        <p:nvSpPr>
          <p:cNvPr id="164876" name="Rectangle 1036"/>
          <p:cNvSpPr>
            <a:spLocks noGrp="1" noChangeArrowheads="1"/>
          </p:cNvSpPr>
          <p:nvPr>
            <p:ph type="subTitle" sz="quarter" idx="1"/>
          </p:nvPr>
        </p:nvSpPr>
        <p:spPr>
          <a:xfrm>
            <a:off x="1698625" y="2849563"/>
            <a:ext cx="2698750" cy="1619250"/>
          </a:xfrm>
          <a:ln/>
        </p:spPr>
        <p:txBody>
          <a:bodyPr/>
          <a:lstStyle>
            <a:lvl1pPr marL="0" indent="0">
              <a:buFont typeface="Wingdings" pitchFamily="2" charset="2"/>
              <a:buNone/>
              <a:defRPr sz="1800">
                <a:latin typeface="Arial" pitchFamily="34" charset="0"/>
                <a:cs typeface="Arial" pitchFamily="34" charset="0"/>
              </a:defRPr>
            </a:lvl1pPr>
          </a:lstStyle>
          <a:p>
            <a:r>
              <a:rPr lang="en-US" dirty="0"/>
              <a:t>Click to edit Master subtitle style</a:t>
            </a:r>
          </a:p>
        </p:txBody>
      </p:sp>
      <p:pic>
        <p:nvPicPr>
          <p:cNvPr id="164893" name="Picture 1053" descr="Shell-2010-Pecten-RGBpc"/>
          <p:cNvPicPr>
            <a:picLocks noChangeAspect="1" noChangeArrowheads="1"/>
          </p:cNvPicPr>
          <p:nvPr userDrawn="1"/>
        </p:nvPicPr>
        <p:blipFill>
          <a:blip r:embed="rId2" cstate="print"/>
          <a:srcRect/>
          <a:stretch>
            <a:fillRect/>
          </a:stretch>
        </p:blipFill>
        <p:spPr bwMode="auto">
          <a:xfrm>
            <a:off x="473075" y="287338"/>
            <a:ext cx="717550" cy="6667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5" name="Slide Number Placeholder 4"/>
          <p:cNvSpPr>
            <a:spLocks noGrp="1"/>
          </p:cNvSpPr>
          <p:nvPr>
            <p:ph type="sldNum" sz="quarter" idx="11"/>
          </p:nvPr>
        </p:nvSpPr>
        <p:spPr/>
        <p:txBody>
          <a:bodyPr/>
          <a:lstStyle>
            <a:lvl1pPr>
              <a:defRPr/>
            </a:lvl1pPr>
          </a:lstStyle>
          <a:p>
            <a:fld id="{AEBFF899-A988-49D9-B2DE-2A61BAA6482C}" type="slidenum">
              <a:rPr lang="en-US"/>
              <a:pPr/>
              <a:t>‹#›</a:t>
            </a:fld>
            <a:endParaRPr lang="en-US" dirty="0"/>
          </a:p>
        </p:txBody>
      </p:sp>
      <p:sp>
        <p:nvSpPr>
          <p:cNvPr id="6" name="Footer Placeholder 5"/>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4463" y="255588"/>
            <a:ext cx="2157412"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463" y="255588"/>
            <a:ext cx="63246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5" name="Slide Number Placeholder 4"/>
          <p:cNvSpPr>
            <a:spLocks noGrp="1"/>
          </p:cNvSpPr>
          <p:nvPr>
            <p:ph type="sldNum" sz="quarter" idx="11"/>
          </p:nvPr>
        </p:nvSpPr>
        <p:spPr/>
        <p:txBody>
          <a:bodyPr/>
          <a:lstStyle>
            <a:lvl1pPr>
              <a:defRPr/>
            </a:lvl1pPr>
          </a:lstStyle>
          <a:p>
            <a:fld id="{2F1CEE83-5709-4CAF-BA51-79E4D45A8EB5}" type="slidenum">
              <a:rPr lang="en-US"/>
              <a:pPr/>
              <a:t>‹#›</a:t>
            </a:fld>
            <a:endParaRPr lang="en-US" dirty="0"/>
          </a:p>
        </p:txBody>
      </p:sp>
      <p:sp>
        <p:nvSpPr>
          <p:cNvPr id="6" name="Footer Placeholder 5"/>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6" name="Group 13">
            <a:extLst>
              <a:ext uri="{FF2B5EF4-FFF2-40B4-BE49-F238E27FC236}">
                <a16:creationId xmlns:a16="http://schemas.microsoft.com/office/drawing/2014/main" id="{18A78F91-3B5F-49D4-A3AA-059F697F5A2B}"/>
              </a:ext>
            </a:extLst>
          </p:cNvPr>
          <p:cNvGrpSpPr>
            <a:grpSpLocks/>
          </p:cNvGrpSpPr>
          <p:nvPr/>
        </p:nvGrpSpPr>
        <p:grpSpPr bwMode="auto">
          <a:xfrm>
            <a:off x="468313" y="225425"/>
            <a:ext cx="8208962" cy="6167438"/>
            <a:chOff x="468313" y="226142"/>
            <a:chExt cx="8208961" cy="6167226"/>
          </a:xfrm>
        </p:grpSpPr>
        <p:sp>
          <p:nvSpPr>
            <p:cNvPr id="7" name="Rectangle 6">
              <a:extLst>
                <a:ext uri="{FF2B5EF4-FFF2-40B4-BE49-F238E27FC236}">
                  <a16:creationId xmlns:a16="http://schemas.microsoft.com/office/drawing/2014/main" id="{A5729A04-FD19-437B-9DAC-07F2E3720E58}"/>
                </a:ext>
              </a:extLst>
            </p:cNvPr>
            <p:cNvSpPr>
              <a:spLocks noChangeArrowheads="1"/>
            </p:cNvSpPr>
            <p:nvPr/>
          </p:nvSpPr>
          <p:spPr bwMode="auto">
            <a:xfrm flipH="1">
              <a:off x="468313" y="1307193"/>
              <a:ext cx="7019924" cy="5086175"/>
            </a:xfrm>
            <a:prstGeom prst="rect">
              <a:avLst/>
            </a:prstGeom>
            <a:solidFill>
              <a:schemeClr val="accent1">
                <a:lumMod val="40000"/>
                <a:lumOff val="60000"/>
              </a:schemeClr>
            </a:solidFill>
            <a:ln w="9525">
              <a:noFill/>
              <a:miter lim="800000"/>
              <a:headEnd/>
              <a:tailEnd/>
            </a:ln>
            <a:effectLst/>
          </p:spPr>
          <p:txBody>
            <a:bodyPr wrap="none" anchor="ctr"/>
            <a:lstStyle/>
            <a:p>
              <a:pPr eaLnBrk="1" hangingPunct="1">
                <a:defRPr/>
              </a:pPr>
              <a:r>
                <a:rPr lang="en-GB">
                  <a:latin typeface="Futura Medium"/>
                  <a:cs typeface="Arial" charset="0"/>
                </a:rPr>
                <a:t> </a:t>
              </a:r>
              <a:endParaRPr lang="en-GB" dirty="0">
                <a:latin typeface="Futura Medium"/>
                <a:cs typeface="Arial" charset="0"/>
              </a:endParaRPr>
            </a:p>
          </p:txBody>
        </p:sp>
        <p:sp>
          <p:nvSpPr>
            <p:cNvPr id="8" name="Rectangle 4">
              <a:extLst>
                <a:ext uri="{FF2B5EF4-FFF2-40B4-BE49-F238E27FC236}">
                  <a16:creationId xmlns:a16="http://schemas.microsoft.com/office/drawing/2014/main" id="{6B764504-0B96-44C3-A2F2-A61DBED8A1FD}"/>
                </a:ext>
              </a:extLst>
            </p:cNvPr>
            <p:cNvSpPr>
              <a:spLocks noChangeArrowheads="1"/>
            </p:cNvSpPr>
            <p:nvPr/>
          </p:nvSpPr>
          <p:spPr bwMode="auto">
            <a:xfrm flipH="1">
              <a:off x="1547813" y="226142"/>
              <a:ext cx="7129461" cy="5040140"/>
            </a:xfrm>
            <a:prstGeom prst="rect">
              <a:avLst/>
            </a:prstGeom>
            <a:solidFill>
              <a:schemeClr val="accent1">
                <a:lumMod val="60000"/>
                <a:lumOff val="40000"/>
              </a:schemeClr>
            </a:solidFill>
            <a:ln w="9525">
              <a:noFill/>
              <a:miter lim="800000"/>
              <a:headEnd/>
              <a:tailEnd/>
            </a:ln>
            <a:effectLst/>
          </p:spPr>
          <p:txBody>
            <a:bodyPr wrap="none" anchor="ctr"/>
            <a:lstStyle/>
            <a:p>
              <a:pPr eaLnBrk="1" hangingPunct="1">
                <a:defRPr/>
              </a:pPr>
              <a:endParaRPr lang="en-GB">
                <a:latin typeface="Futura Medium"/>
                <a:cs typeface="Arial" charset="0"/>
              </a:endParaRPr>
            </a:p>
          </p:txBody>
        </p:sp>
        <p:sp>
          <p:nvSpPr>
            <p:cNvPr id="9" name="Rectangle 4">
              <a:extLst>
                <a:ext uri="{FF2B5EF4-FFF2-40B4-BE49-F238E27FC236}">
                  <a16:creationId xmlns:a16="http://schemas.microsoft.com/office/drawing/2014/main" id="{8423B476-9C10-4A28-B647-21726F4D0518}"/>
                </a:ext>
              </a:extLst>
            </p:cNvPr>
            <p:cNvSpPr>
              <a:spLocks noChangeArrowheads="1"/>
            </p:cNvSpPr>
            <p:nvPr/>
          </p:nvSpPr>
          <p:spPr bwMode="auto">
            <a:xfrm flipH="1">
              <a:off x="1547813" y="1307193"/>
              <a:ext cx="5942011" cy="395908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GB" altLang="en-US">
                <a:latin typeface="Futura Medium" pitchFamily="2" charset="0"/>
              </a:endParaRPr>
            </a:p>
          </p:txBody>
        </p:sp>
        <p:pic>
          <p:nvPicPr>
            <p:cNvPr id="10" name="Picture 7" descr="Shell-2010-Pecten-RGBpc.wmf">
              <a:extLst>
                <a:ext uri="{FF2B5EF4-FFF2-40B4-BE49-F238E27FC236}">
                  <a16:creationId xmlns:a16="http://schemas.microsoft.com/office/drawing/2014/main" id="{7C158C9D-276C-4C4B-B0E8-D00F13C2A04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68313" y="290934"/>
              <a:ext cx="720000" cy="667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 Box 11" descr="Text Box 11">
            <a:extLst>
              <a:ext uri="{FF2B5EF4-FFF2-40B4-BE49-F238E27FC236}">
                <a16:creationId xmlns:a16="http://schemas.microsoft.com/office/drawing/2014/main" id="{8B78E717-3EFE-4068-B266-95B021F616FA}"/>
              </a:ext>
            </a:extLst>
          </p:cNvPr>
          <p:cNvSpPr txBox="1">
            <a:spLocks noChangeArrowheads="1"/>
          </p:cNvSpPr>
          <p:nvPr/>
        </p:nvSpPr>
        <p:spPr bwMode="auto">
          <a:xfrm>
            <a:off x="468313" y="6553200"/>
            <a:ext cx="25193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GB" altLang="en-US" sz="800">
                <a:latin typeface="Futura Medium" pitchFamily="2" charset="0"/>
              </a:rPr>
              <a:t>Copyright of SPDC</a:t>
            </a:r>
          </a:p>
        </p:txBody>
      </p:sp>
      <p:sp>
        <p:nvSpPr>
          <p:cNvPr id="28" name="Rectangle 2"/>
          <p:cNvSpPr>
            <a:spLocks noGrp="1" noChangeArrowheads="1"/>
          </p:cNvSpPr>
          <p:nvPr>
            <p:ph type="ctrTitle"/>
          </p:nvPr>
        </p:nvSpPr>
        <p:spPr>
          <a:xfrm>
            <a:off x="1697782" y="1400847"/>
            <a:ext cx="5694536" cy="1206000"/>
          </a:xfrm>
          <a:noFill/>
        </p:spPr>
        <p:txBody>
          <a:bodyPr/>
          <a:lstStyle>
            <a:lvl1pPr>
              <a:defRPr kern="1200" cap="all"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p:nvPr>
        </p:nvSpPr>
        <p:spPr>
          <a:xfrm>
            <a:off x="1578064" y="5402511"/>
            <a:ext cx="5857896" cy="196455"/>
          </a:xfrm>
        </p:spPr>
        <p:txBody>
          <a:bodyPr/>
          <a:lstStyle>
            <a:lvl1pPr>
              <a:buNone/>
              <a:defRPr sz="1200">
                <a:latin typeface="+mn-lt"/>
              </a:defRPr>
            </a:lvl1pPr>
          </a:lstStyle>
          <a:p>
            <a:pPr lvl="0"/>
            <a:r>
              <a:rPr lang="en-US"/>
              <a:t>Click to edit Master text styles</a:t>
            </a:r>
          </a:p>
        </p:txBody>
      </p:sp>
      <p:sp>
        <p:nvSpPr>
          <p:cNvPr id="33" name="Text Placeholder 31"/>
          <p:cNvSpPr>
            <a:spLocks noGrp="1"/>
          </p:cNvSpPr>
          <p:nvPr>
            <p:ph type="body" sz="quarter" idx="11"/>
          </p:nvPr>
        </p:nvSpPr>
        <p:spPr>
          <a:xfrm>
            <a:off x="1578064" y="5627540"/>
            <a:ext cx="5857896" cy="196455"/>
          </a:xfrm>
        </p:spPr>
        <p:txBody>
          <a:bodyPr/>
          <a:lstStyle>
            <a:lvl1pPr>
              <a:buNone/>
              <a:defRPr sz="1200">
                <a:latin typeface="+mn-lt"/>
              </a:defRPr>
            </a:lvl1pPr>
          </a:lstStyle>
          <a:p>
            <a:pPr lvl="0"/>
            <a:r>
              <a:rPr lang="en-US"/>
              <a:t>Click to edit Master text styles</a:t>
            </a:r>
          </a:p>
        </p:txBody>
      </p:sp>
      <p:sp>
        <p:nvSpPr>
          <p:cNvPr id="12" name="Rectangle 6" descr="Rectangle 6">
            <a:extLst>
              <a:ext uri="{FF2B5EF4-FFF2-40B4-BE49-F238E27FC236}">
                <a16:creationId xmlns:a16="http://schemas.microsoft.com/office/drawing/2014/main" id="{38B6C7E3-DAFC-4F4A-940E-E6A35CCF60D0}"/>
              </a:ext>
            </a:extLst>
          </p:cNvPr>
          <p:cNvSpPr>
            <a:spLocks noGrp="1" noChangeArrowheads="1"/>
          </p:cNvSpPr>
          <p:nvPr>
            <p:ph type="sldNum" sz="quarter" idx="12"/>
          </p:nvPr>
        </p:nvSpPr>
        <p:spPr bwMode="auto">
          <a:xfrm>
            <a:off x="8801100" y="6630988"/>
            <a:ext cx="266700" cy="168275"/>
          </a:xfrm>
          <a:prstGeom prst="rect">
            <a:avLst/>
          </a:prstGeom>
          <a:ln>
            <a:miter lim="800000"/>
            <a:headEnd/>
            <a:tailEnd/>
          </a:ln>
        </p:spPr>
        <p:txBody>
          <a:bodyPr vert="horz" wrap="none" lIns="0" tIns="0" rIns="0" bIns="45720" numCol="1" anchor="t" anchorCtr="0" compatLnSpc="1">
            <a:prstTxWarp prst="textNoShape">
              <a:avLst/>
            </a:prstTxWarp>
          </a:bodyPr>
          <a:lstStyle>
            <a:lvl1pPr algn="r" eaLnBrk="1" hangingPunct="1">
              <a:defRPr sz="800">
                <a:latin typeface="Futura Medium" panose="00000400000000000000" pitchFamily="2" charset="0"/>
              </a:defRPr>
            </a:lvl1pPr>
          </a:lstStyle>
          <a:p>
            <a:pPr>
              <a:defRPr/>
            </a:pPr>
            <a:fld id="{DAD56CA2-1171-4B5E-BCEE-17BDC866D995}" type="slidenum">
              <a:rPr lang="en-GB" altLang="en-US"/>
              <a:pPr>
                <a:defRPr/>
              </a:pPr>
              <a:t>‹#›</a:t>
            </a:fld>
            <a:endParaRPr lang="en-GB" altLang="en-US"/>
          </a:p>
        </p:txBody>
      </p:sp>
    </p:spTree>
    <p:extLst>
      <p:ext uri="{BB962C8B-B14F-4D97-AF65-F5344CB8AC3E}">
        <p14:creationId xmlns:p14="http://schemas.microsoft.com/office/powerpoint/2010/main" val="2482996682"/>
      </p:ext>
    </p:extLst>
  </p:cSld>
  <p:clrMapOvr>
    <a:masterClrMapping/>
  </p:clrMapOvr>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CF9A7995-20E5-4CF9-8427-FAD41BE0AF0A}"/>
              </a:ext>
            </a:extLst>
          </p:cNvPr>
          <p:cNvSpPr>
            <a:spLocks noChangeArrowheads="1"/>
          </p:cNvSpPr>
          <p:nvPr/>
        </p:nvSpPr>
        <p:spPr bwMode="auto">
          <a:xfrm>
            <a:off x="0" y="228600"/>
            <a:ext cx="8675688" cy="51593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8800" tIns="133200" rIns="3600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90000"/>
              </a:lnSpc>
              <a:defRPr/>
            </a:pPr>
            <a:endParaRPr lang="en-US" altLang="en-US" sz="2400" b="1">
              <a:solidFill>
                <a:schemeClr val="tx2"/>
              </a:solidFill>
              <a:latin typeface="Futura Medium" pitchFamily="2" charset="0"/>
            </a:endParaRPr>
          </a:p>
        </p:txBody>
      </p:sp>
      <p:sp>
        <p:nvSpPr>
          <p:cNvPr id="5" name="Text Box 11" descr="Text Box 11">
            <a:extLst>
              <a:ext uri="{FF2B5EF4-FFF2-40B4-BE49-F238E27FC236}">
                <a16:creationId xmlns:a16="http://schemas.microsoft.com/office/drawing/2014/main" id="{71882557-7BFE-40E9-B492-181D28BC9FE6}"/>
              </a:ext>
            </a:extLst>
          </p:cNvPr>
          <p:cNvSpPr txBox="1">
            <a:spLocks noChangeArrowheads="1"/>
          </p:cNvSpPr>
          <p:nvPr/>
        </p:nvSpPr>
        <p:spPr bwMode="auto">
          <a:xfrm>
            <a:off x="911225" y="6699250"/>
            <a:ext cx="251936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GB" altLang="en-US" sz="800">
                <a:latin typeface="Futura Medium" pitchFamily="2" charset="0"/>
              </a:rPr>
              <a:t>Copyright of SPDC</a:t>
            </a: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a:lstStyle>
            <a:lvl1pPr>
              <a:defRPr cap="all" baseline="0">
                <a:solidFill>
                  <a:schemeClr val="accent2"/>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906511" y="1312201"/>
            <a:ext cx="7770763"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Rectangle 6" descr="Rectangle 6">
            <a:extLst>
              <a:ext uri="{FF2B5EF4-FFF2-40B4-BE49-F238E27FC236}">
                <a16:creationId xmlns:a16="http://schemas.microsoft.com/office/drawing/2014/main" id="{845B868F-2A92-4E5F-A892-3A37449B92AC}"/>
              </a:ext>
            </a:extLst>
          </p:cNvPr>
          <p:cNvSpPr>
            <a:spLocks noGrp="1" noChangeArrowheads="1"/>
          </p:cNvSpPr>
          <p:nvPr>
            <p:ph type="sldNum" sz="quarter" idx="12"/>
          </p:nvPr>
        </p:nvSpPr>
        <p:spPr bwMode="auto">
          <a:xfrm>
            <a:off x="8774113" y="6630988"/>
            <a:ext cx="266700" cy="168275"/>
          </a:xfrm>
          <a:prstGeom prst="rect">
            <a:avLst/>
          </a:prstGeom>
          <a:ln>
            <a:miter lim="800000"/>
            <a:headEnd/>
            <a:tailEnd/>
          </a:ln>
        </p:spPr>
        <p:txBody>
          <a:bodyPr vert="horz" wrap="none" lIns="0" tIns="0" rIns="0" bIns="45720" numCol="1" anchor="t" anchorCtr="0" compatLnSpc="1">
            <a:prstTxWarp prst="textNoShape">
              <a:avLst/>
            </a:prstTxWarp>
          </a:bodyPr>
          <a:lstStyle>
            <a:lvl1pPr algn="r" eaLnBrk="1" hangingPunct="1">
              <a:defRPr sz="800">
                <a:latin typeface="Futura Medium" panose="00000400000000000000" pitchFamily="2" charset="0"/>
              </a:defRPr>
            </a:lvl1pPr>
          </a:lstStyle>
          <a:p>
            <a:pPr>
              <a:defRPr/>
            </a:pPr>
            <a:fld id="{53228729-0FC5-4FAA-A59F-D11CC9854AB6}" type="slidenum">
              <a:rPr lang="en-GB" altLang="en-US"/>
              <a:pPr>
                <a:defRPr/>
              </a:pPr>
              <a:t>‹#›</a:t>
            </a:fld>
            <a:endParaRPr lang="en-GB" altLang="en-US"/>
          </a:p>
        </p:txBody>
      </p:sp>
    </p:spTree>
    <p:extLst>
      <p:ext uri="{BB962C8B-B14F-4D97-AF65-F5344CB8AC3E}">
        <p14:creationId xmlns:p14="http://schemas.microsoft.com/office/powerpoint/2010/main" val="321010711"/>
      </p:ext>
    </p:extLst>
  </p:cSld>
  <p:clrMapOvr>
    <a:masterClrMapping/>
  </p:clrMapOv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AAFBE738-DE6B-44CC-B006-7D3B0FEDD5A5}"/>
              </a:ext>
            </a:extLst>
          </p:cNvPr>
          <p:cNvSpPr>
            <a:spLocks noChangeArrowheads="1"/>
          </p:cNvSpPr>
          <p:nvPr/>
        </p:nvSpPr>
        <p:spPr bwMode="auto">
          <a:xfrm>
            <a:off x="0" y="228600"/>
            <a:ext cx="8675688" cy="893763"/>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8800" tIns="133200" rIns="3600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90000"/>
              </a:lnSpc>
              <a:defRPr/>
            </a:pPr>
            <a:endParaRPr lang="en-US" altLang="en-US" sz="2400" b="1">
              <a:solidFill>
                <a:schemeClr val="tx2"/>
              </a:solidFill>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a:lstStyle>
            <a:lvl1pPr>
              <a:defRPr cap="all" baseline="0">
                <a:solidFill>
                  <a:schemeClr val="accent2"/>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6" descr="Rectangle 6">
            <a:extLst>
              <a:ext uri="{FF2B5EF4-FFF2-40B4-BE49-F238E27FC236}">
                <a16:creationId xmlns:a16="http://schemas.microsoft.com/office/drawing/2014/main" id="{6146A12C-D458-4D86-806E-8E8A1836F0CC}"/>
              </a:ext>
            </a:extLst>
          </p:cNvPr>
          <p:cNvSpPr>
            <a:spLocks noGrp="1" noChangeArrowheads="1"/>
          </p:cNvSpPr>
          <p:nvPr>
            <p:ph type="sldNum" sz="quarter" idx="12"/>
          </p:nvPr>
        </p:nvSpPr>
        <p:spPr bwMode="auto">
          <a:xfrm>
            <a:off x="8405813" y="6470650"/>
            <a:ext cx="266700" cy="168275"/>
          </a:xfrm>
          <a:prstGeom prst="rect">
            <a:avLst/>
          </a:prstGeom>
          <a:ln>
            <a:miter lim="800000"/>
            <a:headEnd/>
            <a:tailEnd/>
          </a:ln>
        </p:spPr>
        <p:txBody>
          <a:bodyPr vert="horz" wrap="none" lIns="0" tIns="0" rIns="0" bIns="45720" numCol="1" anchor="t" anchorCtr="0" compatLnSpc="1">
            <a:prstTxWarp prst="textNoShape">
              <a:avLst/>
            </a:prstTxWarp>
          </a:bodyPr>
          <a:lstStyle>
            <a:lvl1pPr algn="r" eaLnBrk="1" hangingPunct="1">
              <a:defRPr sz="800">
                <a:latin typeface="Futura Medium" panose="00000400000000000000" pitchFamily="2" charset="0"/>
              </a:defRPr>
            </a:lvl1pPr>
          </a:lstStyle>
          <a:p>
            <a:pPr>
              <a:defRPr/>
            </a:pPr>
            <a:fld id="{63DF003D-031C-43EF-8017-A935CE5C2A0D}" type="slidenum">
              <a:rPr lang="en-GB" altLang="en-US"/>
              <a:pPr>
                <a:defRPr/>
              </a:pPr>
              <a:t>‹#›</a:t>
            </a:fld>
            <a:endParaRPr lang="en-GB" altLang="en-US"/>
          </a:p>
        </p:txBody>
      </p:sp>
    </p:spTree>
    <p:extLst>
      <p:ext uri="{BB962C8B-B14F-4D97-AF65-F5344CB8AC3E}">
        <p14:creationId xmlns:p14="http://schemas.microsoft.com/office/powerpoint/2010/main" val="1118498154"/>
      </p:ext>
    </p:extLst>
  </p:cSld>
  <p:clrMapOvr>
    <a:masterClrMapping/>
  </p:clrMapOv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5" name="Group 13">
            <a:extLst>
              <a:ext uri="{FF2B5EF4-FFF2-40B4-BE49-F238E27FC236}">
                <a16:creationId xmlns:a16="http://schemas.microsoft.com/office/drawing/2014/main" id="{7C3CC640-8559-4211-87CB-1E7E2458009C}"/>
              </a:ext>
            </a:extLst>
          </p:cNvPr>
          <p:cNvGrpSpPr>
            <a:grpSpLocks/>
          </p:cNvGrpSpPr>
          <p:nvPr/>
        </p:nvGrpSpPr>
        <p:grpSpPr bwMode="auto">
          <a:xfrm>
            <a:off x="900113" y="647700"/>
            <a:ext cx="7380287" cy="5634038"/>
            <a:chOff x="900000" y="648000"/>
            <a:chExt cx="7380000" cy="5633999"/>
          </a:xfrm>
        </p:grpSpPr>
        <p:sp>
          <p:nvSpPr>
            <p:cNvPr id="6" name="Rectangle 5">
              <a:extLst>
                <a:ext uri="{FF2B5EF4-FFF2-40B4-BE49-F238E27FC236}">
                  <a16:creationId xmlns:a16="http://schemas.microsoft.com/office/drawing/2014/main" id="{578CB026-62C1-4912-8294-EAB79512AA97}"/>
                </a:ext>
              </a:extLst>
            </p:cNvPr>
            <p:cNvSpPr>
              <a:spLocks noChangeArrowheads="1"/>
            </p:cNvSpPr>
            <p:nvPr userDrawn="1"/>
          </p:nvSpPr>
          <p:spPr bwMode="auto">
            <a:xfrm flipH="1">
              <a:off x="900000" y="1368720"/>
              <a:ext cx="6660891" cy="4913279"/>
            </a:xfrm>
            <a:prstGeom prst="rect">
              <a:avLst/>
            </a:prstGeom>
            <a:solidFill>
              <a:schemeClr val="accent1">
                <a:lumMod val="40000"/>
                <a:lumOff val="60000"/>
              </a:schemeClr>
            </a:solidFill>
            <a:ln w="9525">
              <a:noFill/>
              <a:miter lim="800000"/>
              <a:headEnd/>
              <a:tailEnd/>
            </a:ln>
            <a:effectLst/>
          </p:spPr>
          <p:txBody>
            <a:bodyPr wrap="none" anchor="ctr"/>
            <a:lstStyle/>
            <a:p>
              <a:pPr eaLnBrk="1" hangingPunct="1">
                <a:defRPr/>
              </a:pPr>
              <a:endParaRPr lang="en-GB">
                <a:latin typeface="Futura Medium"/>
                <a:cs typeface="Arial" charset="0"/>
              </a:endParaRPr>
            </a:p>
          </p:txBody>
        </p:sp>
        <p:sp>
          <p:nvSpPr>
            <p:cNvPr id="7" name="Rectangle 4">
              <a:extLst>
                <a:ext uri="{FF2B5EF4-FFF2-40B4-BE49-F238E27FC236}">
                  <a16:creationId xmlns:a16="http://schemas.microsoft.com/office/drawing/2014/main" id="{D1FDA12E-3781-4388-8B26-487103EC7DC2}"/>
                </a:ext>
              </a:extLst>
            </p:cNvPr>
            <p:cNvSpPr>
              <a:spLocks noChangeArrowheads="1"/>
            </p:cNvSpPr>
            <p:nvPr userDrawn="1"/>
          </p:nvSpPr>
          <p:spPr bwMode="auto">
            <a:xfrm flipH="1">
              <a:off x="1620697" y="648000"/>
              <a:ext cx="6659303" cy="4913279"/>
            </a:xfrm>
            <a:prstGeom prst="rect">
              <a:avLst/>
            </a:prstGeom>
            <a:solidFill>
              <a:schemeClr val="accent1">
                <a:lumMod val="60000"/>
                <a:lumOff val="40000"/>
              </a:schemeClr>
            </a:solidFill>
            <a:ln w="9525">
              <a:noFill/>
              <a:miter lim="800000"/>
              <a:headEnd/>
              <a:tailEnd/>
            </a:ln>
            <a:effectLst/>
          </p:spPr>
          <p:txBody>
            <a:bodyPr wrap="none" anchor="ctr"/>
            <a:lstStyle/>
            <a:p>
              <a:pPr eaLnBrk="1" hangingPunct="1">
                <a:defRPr/>
              </a:pPr>
              <a:endParaRPr lang="en-GB">
                <a:latin typeface="Futura Medium"/>
                <a:cs typeface="Arial" charset="0"/>
              </a:endParaRPr>
            </a:p>
          </p:txBody>
        </p:sp>
        <p:sp>
          <p:nvSpPr>
            <p:cNvPr id="8" name="Rectangle 4">
              <a:extLst>
                <a:ext uri="{FF2B5EF4-FFF2-40B4-BE49-F238E27FC236}">
                  <a16:creationId xmlns:a16="http://schemas.microsoft.com/office/drawing/2014/main" id="{12A32A0B-0DFF-403D-B0D9-04433A7B1829}"/>
                </a:ext>
              </a:extLst>
            </p:cNvPr>
            <p:cNvSpPr>
              <a:spLocks noChangeArrowheads="1"/>
            </p:cNvSpPr>
            <p:nvPr userDrawn="1"/>
          </p:nvSpPr>
          <p:spPr bwMode="auto">
            <a:xfrm flipH="1">
              <a:off x="1620697" y="1368720"/>
              <a:ext cx="5938606" cy="419255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GB" altLang="en-US">
                <a:latin typeface="Futura Medium" pitchFamily="2" charset="0"/>
              </a:endParaRPr>
            </a:p>
          </p:txBody>
        </p:sp>
      </p:grpSp>
      <p:sp>
        <p:nvSpPr>
          <p:cNvPr id="18" name="Title 1"/>
          <p:cNvSpPr>
            <a:spLocks noGrp="1"/>
          </p:cNvSpPr>
          <p:nvPr>
            <p:ph type="title"/>
          </p:nvPr>
        </p:nvSpPr>
        <p:spPr>
          <a:xfrm>
            <a:off x="1782070" y="3198783"/>
            <a:ext cx="5603468" cy="1362075"/>
          </a:xfrm>
          <a:prstGeom prst="rect">
            <a:avLst/>
          </a:prstGeom>
        </p:spPr>
        <p:txBody>
          <a:bodyPr/>
          <a:lstStyle>
            <a:lvl1pPr algn="l">
              <a:defRPr sz="1600" b="0" cap="none" baseline="0">
                <a:solidFill>
                  <a:schemeClr val="tx1"/>
                </a:solidFill>
                <a:latin typeface="+mn-lt"/>
              </a:defRPr>
            </a:lvl1pPr>
          </a:lstStyle>
          <a:p>
            <a:r>
              <a:rPr lang="en-US"/>
              <a:t>Click to edit Master title style</a:t>
            </a:r>
            <a:endParaRPr lang="en-MY" dirty="0"/>
          </a:p>
        </p:txBody>
      </p:sp>
      <p:sp>
        <p:nvSpPr>
          <p:cNvPr id="25" name="Text Placeholder 2"/>
          <p:cNvSpPr>
            <a:spLocks noGrp="1"/>
          </p:cNvSpPr>
          <p:nvPr>
            <p:ph type="body" idx="1"/>
          </p:nvPr>
        </p:nvSpPr>
        <p:spPr>
          <a:xfrm>
            <a:off x="1782070" y="2379407"/>
            <a:ext cx="5603468" cy="741600"/>
          </a:xfrm>
          <a:prstGeom prst="rect">
            <a:avLst/>
          </a:prstGeom>
        </p:spPr>
        <p:txBody>
          <a:bodyPr/>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34" name="Text Placeholder 13"/>
          <p:cNvSpPr>
            <a:spLocks noGrp="1"/>
          </p:cNvSpPr>
          <p:nvPr>
            <p:ph type="body" sz="quarter" idx="13"/>
          </p:nvPr>
        </p:nvSpPr>
        <p:spPr>
          <a:xfrm>
            <a:off x="1782070" y="1415008"/>
            <a:ext cx="2243127" cy="964626"/>
          </a:xfrm>
          <a:prstGeom prst="rect">
            <a:avLst/>
          </a:prstGeom>
        </p:spPr>
        <p:txBody>
          <a:bodyPr/>
          <a:lstStyle>
            <a:lvl1pPr>
              <a:buNone/>
              <a:defRPr sz="6000">
                <a:solidFill>
                  <a:schemeClr val="accent2"/>
                </a:solidFill>
                <a:latin typeface="Futura Light" pitchFamily="2" charset="0"/>
              </a:defRPr>
            </a:lvl1pPr>
          </a:lstStyle>
          <a:p>
            <a:pPr lvl="0"/>
            <a:r>
              <a:rPr lang="en-US"/>
              <a:t>Click to edit Master text styles</a:t>
            </a:r>
          </a:p>
        </p:txBody>
      </p:sp>
      <p:sp>
        <p:nvSpPr>
          <p:cNvPr id="9" name="Rectangle 6" descr="Rectangle 6">
            <a:extLst>
              <a:ext uri="{FF2B5EF4-FFF2-40B4-BE49-F238E27FC236}">
                <a16:creationId xmlns:a16="http://schemas.microsoft.com/office/drawing/2014/main" id="{A7F526D9-9276-4504-9076-5D81024A8645}"/>
              </a:ext>
            </a:extLst>
          </p:cNvPr>
          <p:cNvSpPr>
            <a:spLocks noGrp="1" noChangeArrowheads="1"/>
          </p:cNvSpPr>
          <p:nvPr>
            <p:ph type="sldNum" sz="quarter" idx="14"/>
          </p:nvPr>
        </p:nvSpPr>
        <p:spPr bwMode="auto">
          <a:xfrm>
            <a:off x="8405813" y="6470650"/>
            <a:ext cx="266700" cy="168275"/>
          </a:xfrm>
          <a:prstGeom prst="rect">
            <a:avLst/>
          </a:prstGeom>
          <a:ln>
            <a:miter lim="800000"/>
            <a:headEnd/>
            <a:tailEnd/>
          </a:ln>
        </p:spPr>
        <p:txBody>
          <a:bodyPr vert="horz" wrap="none" lIns="0" tIns="0" rIns="0" bIns="45720" numCol="1" anchor="t" anchorCtr="0" compatLnSpc="1">
            <a:prstTxWarp prst="textNoShape">
              <a:avLst/>
            </a:prstTxWarp>
          </a:bodyPr>
          <a:lstStyle>
            <a:lvl1pPr algn="r" eaLnBrk="1" hangingPunct="1">
              <a:defRPr sz="800">
                <a:latin typeface="Futura Medium" panose="00000400000000000000" pitchFamily="2" charset="0"/>
              </a:defRPr>
            </a:lvl1pPr>
          </a:lstStyle>
          <a:p>
            <a:pPr>
              <a:defRPr/>
            </a:pPr>
            <a:fld id="{B1084FD0-CC03-4906-BB46-AC3871D3C55D}" type="slidenum">
              <a:rPr lang="en-GB" altLang="en-US"/>
              <a:pPr>
                <a:defRPr/>
              </a:pPr>
              <a:t>‹#›</a:t>
            </a:fld>
            <a:endParaRPr lang="en-GB" altLang="en-US"/>
          </a:p>
        </p:txBody>
      </p:sp>
    </p:spTree>
    <p:extLst>
      <p:ext uri="{BB962C8B-B14F-4D97-AF65-F5344CB8AC3E}">
        <p14:creationId xmlns:p14="http://schemas.microsoft.com/office/powerpoint/2010/main" val="2825139460"/>
      </p:ext>
    </p:extLst>
  </p:cSld>
  <p:clrMapOvr>
    <a:masterClrMapping/>
  </p:clrMapOv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0D91A048-83B5-4EB6-9506-20B88910BC36}"/>
              </a:ext>
            </a:extLst>
          </p:cNvPr>
          <p:cNvSpPr>
            <a:spLocks noChangeArrowheads="1"/>
          </p:cNvSpPr>
          <p:nvPr/>
        </p:nvSpPr>
        <p:spPr bwMode="auto">
          <a:xfrm>
            <a:off x="0" y="228600"/>
            <a:ext cx="8675688" cy="51593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28800" tIns="133200" rIns="3600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90000"/>
              </a:lnSpc>
              <a:defRPr/>
            </a:pPr>
            <a:endParaRPr lang="en-US" altLang="en-US" sz="2400" b="1">
              <a:solidFill>
                <a:schemeClr val="tx2"/>
              </a:solidFill>
              <a:latin typeface="Futura Medium" pitchFamily="2"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a:lstStyle>
            <a:lvl1pPr>
              <a:defRPr cap="all" baseline="0">
                <a:solidFill>
                  <a:schemeClr val="accent2"/>
                </a:solidFill>
              </a:defRPr>
            </a:lvl1pPr>
          </a:lstStyle>
          <a:p>
            <a:pPr lvl="0"/>
            <a:r>
              <a:rPr lang="en-US"/>
              <a:t>Click to edit Master title style</a:t>
            </a:r>
            <a:endParaRPr lang="en-US" dirty="0"/>
          </a:p>
        </p:txBody>
      </p:sp>
      <p:sp>
        <p:nvSpPr>
          <p:cNvPr id="4" name="Rectangle 6" descr="Rectangle 6">
            <a:extLst>
              <a:ext uri="{FF2B5EF4-FFF2-40B4-BE49-F238E27FC236}">
                <a16:creationId xmlns:a16="http://schemas.microsoft.com/office/drawing/2014/main" id="{318471A0-DA4A-466F-BF00-8049ED6B756D}"/>
              </a:ext>
            </a:extLst>
          </p:cNvPr>
          <p:cNvSpPr>
            <a:spLocks noGrp="1" noChangeArrowheads="1"/>
          </p:cNvSpPr>
          <p:nvPr>
            <p:ph type="sldNum" sz="quarter" idx="10"/>
          </p:nvPr>
        </p:nvSpPr>
        <p:spPr bwMode="auto">
          <a:xfrm>
            <a:off x="8405813" y="6470650"/>
            <a:ext cx="266700" cy="168275"/>
          </a:xfrm>
          <a:prstGeom prst="rect">
            <a:avLst/>
          </a:prstGeom>
          <a:ln>
            <a:miter lim="800000"/>
            <a:headEnd/>
            <a:tailEnd/>
          </a:ln>
        </p:spPr>
        <p:txBody>
          <a:bodyPr vert="horz" wrap="none" lIns="0" tIns="0" rIns="0" bIns="45720" numCol="1" anchor="t" anchorCtr="0" compatLnSpc="1">
            <a:prstTxWarp prst="textNoShape">
              <a:avLst/>
            </a:prstTxWarp>
          </a:bodyPr>
          <a:lstStyle>
            <a:lvl1pPr algn="r" eaLnBrk="1" hangingPunct="1">
              <a:defRPr sz="800">
                <a:latin typeface="Futura Medium" panose="00000400000000000000" pitchFamily="2" charset="0"/>
              </a:defRPr>
            </a:lvl1pPr>
          </a:lstStyle>
          <a:p>
            <a:pPr>
              <a:defRPr/>
            </a:pPr>
            <a:fld id="{3E001AD5-6231-4A1C-BE0A-78BD0D214961}" type="slidenum">
              <a:rPr lang="en-GB" altLang="en-US"/>
              <a:pPr>
                <a:defRPr/>
              </a:pPr>
              <a:t>‹#›</a:t>
            </a:fld>
            <a:endParaRPr lang="en-GB" altLang="en-US"/>
          </a:p>
        </p:txBody>
      </p:sp>
    </p:spTree>
    <p:extLst>
      <p:ext uri="{BB962C8B-B14F-4D97-AF65-F5344CB8AC3E}">
        <p14:creationId xmlns:p14="http://schemas.microsoft.com/office/powerpoint/2010/main" val="910421229"/>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Slide (Mandatory)">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1527ADE8-EBDF-40ED-AAC4-765BCB5D2968}"/>
              </a:ext>
            </a:extLst>
          </p:cNvPr>
          <p:cNvGrpSpPr>
            <a:grpSpLocks/>
          </p:cNvGrpSpPr>
          <p:nvPr/>
        </p:nvGrpSpPr>
        <p:grpSpPr bwMode="auto">
          <a:xfrm>
            <a:off x="0" y="0"/>
            <a:ext cx="9144000" cy="6858000"/>
            <a:chOff x="0" y="0"/>
            <a:chExt cx="9144000" cy="6858000"/>
          </a:xfrm>
        </p:grpSpPr>
        <p:sp>
          <p:nvSpPr>
            <p:cNvPr id="3" name="Rectangle 2">
              <a:extLst>
                <a:ext uri="{FF2B5EF4-FFF2-40B4-BE49-F238E27FC236}">
                  <a16:creationId xmlns:a16="http://schemas.microsoft.com/office/drawing/2014/main" id="{744D3371-C3C3-4885-8C3A-9F6B25DE94AC}"/>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pic>
          <p:nvPicPr>
            <p:cNvPr id="4" name="Picture 5" descr="Shell-2010-Pecten-RGBpc.wmf">
              <a:extLst>
                <a:ext uri="{FF2B5EF4-FFF2-40B4-BE49-F238E27FC236}">
                  <a16:creationId xmlns:a16="http://schemas.microsoft.com/office/drawing/2014/main" id="{488BD838-60A1-4EB4-B9E9-EAEE0594F6B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18626" y="2285524"/>
              <a:ext cx="2340000" cy="217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34225695"/>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lvl1pPr>
              <a:defRPr/>
            </a:lvl1pPr>
          </a:lstStyle>
          <a:p>
            <a:fld id="{B926BDC2-BE79-404F-B7EA-12A171D4ED8B}" type="slidenum">
              <a:rPr lang="en-US"/>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5" name="Slide Number Placeholder 4"/>
          <p:cNvSpPr>
            <a:spLocks noGrp="1"/>
          </p:cNvSpPr>
          <p:nvPr>
            <p:ph type="sldNum" sz="quarter" idx="11"/>
          </p:nvPr>
        </p:nvSpPr>
        <p:spPr/>
        <p:txBody>
          <a:bodyPr/>
          <a:lstStyle>
            <a:lvl1pPr>
              <a:defRPr/>
            </a:lvl1pPr>
          </a:lstStyle>
          <a:p>
            <a:fld id="{0A71D733-686F-4636-BC91-0965BA0409D9}" type="slidenum">
              <a:rPr lang="en-US"/>
              <a:pPr/>
              <a:t>‹#›</a:t>
            </a:fld>
            <a:endParaRPr lang="en-US" dirty="0"/>
          </a:p>
        </p:txBody>
      </p:sp>
      <p:sp>
        <p:nvSpPr>
          <p:cNvPr id="6" name="Footer Placeholder 5"/>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00113" y="1309688"/>
            <a:ext cx="3795712" cy="5072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48225" y="1309688"/>
            <a:ext cx="3797300" cy="5072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6" name="Slide Number Placeholder 5"/>
          <p:cNvSpPr>
            <a:spLocks noGrp="1"/>
          </p:cNvSpPr>
          <p:nvPr>
            <p:ph type="sldNum" sz="quarter" idx="11"/>
          </p:nvPr>
        </p:nvSpPr>
        <p:spPr/>
        <p:txBody>
          <a:bodyPr/>
          <a:lstStyle>
            <a:lvl1pPr>
              <a:defRPr/>
            </a:lvl1pPr>
          </a:lstStyle>
          <a:p>
            <a:fld id="{25464E50-FC8E-494C-9EC7-4E16ECE5B8FF}" type="slidenum">
              <a:rPr lang="en-US"/>
              <a:pPr/>
              <a:t>‹#›</a:t>
            </a:fld>
            <a:endParaRPr lang="en-US" dirty="0"/>
          </a:p>
        </p:txBody>
      </p:sp>
      <p:sp>
        <p:nvSpPr>
          <p:cNvPr id="7" name="Footer Placeholder 6"/>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8" name="Slide Number Placeholder 7"/>
          <p:cNvSpPr>
            <a:spLocks noGrp="1"/>
          </p:cNvSpPr>
          <p:nvPr>
            <p:ph type="sldNum" sz="quarter" idx="11"/>
          </p:nvPr>
        </p:nvSpPr>
        <p:spPr/>
        <p:txBody>
          <a:bodyPr/>
          <a:lstStyle>
            <a:lvl1pPr>
              <a:defRPr/>
            </a:lvl1pPr>
          </a:lstStyle>
          <a:p>
            <a:fld id="{49045AAC-F3E7-43D7-B81E-BC681F2D31C8}" type="slidenum">
              <a:rPr lang="en-US"/>
              <a:pPr/>
              <a:t>‹#›</a:t>
            </a:fld>
            <a:endParaRPr lang="en-US" dirty="0"/>
          </a:p>
        </p:txBody>
      </p:sp>
      <p:sp>
        <p:nvSpPr>
          <p:cNvPr id="9" name="Footer Placeholder 8"/>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4" name="Slide Number Placeholder 3"/>
          <p:cNvSpPr>
            <a:spLocks noGrp="1"/>
          </p:cNvSpPr>
          <p:nvPr>
            <p:ph type="sldNum" sz="quarter" idx="11"/>
          </p:nvPr>
        </p:nvSpPr>
        <p:spPr/>
        <p:txBody>
          <a:bodyPr/>
          <a:lstStyle>
            <a:lvl1pPr>
              <a:defRPr/>
            </a:lvl1pPr>
          </a:lstStyle>
          <a:p>
            <a:fld id="{CA1FB3C8-DDCD-4F44-A953-882D76A7EB84}" type="slidenum">
              <a:rPr lang="en-US"/>
              <a:pPr/>
              <a:t>‹#›</a:t>
            </a:fld>
            <a:endParaRPr lang="en-US" dirty="0"/>
          </a:p>
        </p:txBody>
      </p:sp>
      <p:sp>
        <p:nvSpPr>
          <p:cNvPr id="5" name="Footer Placeholder 4"/>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3" name="Slide Number Placeholder 2"/>
          <p:cNvSpPr>
            <a:spLocks noGrp="1"/>
          </p:cNvSpPr>
          <p:nvPr>
            <p:ph type="sldNum" sz="quarter" idx="11"/>
          </p:nvPr>
        </p:nvSpPr>
        <p:spPr/>
        <p:txBody>
          <a:bodyPr/>
          <a:lstStyle>
            <a:lvl1pPr>
              <a:defRPr/>
            </a:lvl1pPr>
          </a:lstStyle>
          <a:p>
            <a:fld id="{FECE7770-D4F6-4EC5-AA67-DBE32D6C231F}" type="slidenum">
              <a:rPr lang="en-US"/>
              <a:pPr/>
              <a:t>‹#›</a:t>
            </a:fld>
            <a:endParaRPr lang="en-US" dirty="0"/>
          </a:p>
        </p:txBody>
      </p:sp>
      <p:sp>
        <p:nvSpPr>
          <p:cNvPr id="4" name="Footer Placeholder 3"/>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6" name="Slide Number Placeholder 5"/>
          <p:cNvSpPr>
            <a:spLocks noGrp="1"/>
          </p:cNvSpPr>
          <p:nvPr>
            <p:ph type="sldNum" sz="quarter" idx="11"/>
          </p:nvPr>
        </p:nvSpPr>
        <p:spPr/>
        <p:txBody>
          <a:bodyPr/>
          <a:lstStyle>
            <a:lvl1pPr>
              <a:defRPr/>
            </a:lvl1pPr>
          </a:lstStyle>
          <a:p>
            <a:fld id="{37573FEA-8267-4FDF-B88A-655B45B7950E}" type="slidenum">
              <a:rPr lang="en-US"/>
              <a:pPr/>
              <a:t>‹#›</a:t>
            </a:fld>
            <a:endParaRPr lang="en-US" dirty="0"/>
          </a:p>
        </p:txBody>
      </p:sp>
      <p:sp>
        <p:nvSpPr>
          <p:cNvPr id="7" name="Footer Placeholder 6"/>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6" name="Slide Number Placeholder 5"/>
          <p:cNvSpPr>
            <a:spLocks noGrp="1"/>
          </p:cNvSpPr>
          <p:nvPr>
            <p:ph type="sldNum" sz="quarter" idx="11"/>
          </p:nvPr>
        </p:nvSpPr>
        <p:spPr/>
        <p:txBody>
          <a:bodyPr/>
          <a:lstStyle>
            <a:lvl1pPr>
              <a:defRPr/>
            </a:lvl1pPr>
          </a:lstStyle>
          <a:p>
            <a:fld id="{0E9442DC-4A47-42DB-A209-FE2CA50B4D3C}" type="slidenum">
              <a:rPr lang="en-US"/>
              <a:pPr/>
              <a:t>‹#›</a:t>
            </a:fld>
            <a:endParaRPr lang="en-US" dirty="0"/>
          </a:p>
        </p:txBody>
      </p:sp>
      <p:sp>
        <p:nvSpPr>
          <p:cNvPr id="7" name="Footer Placeholder 6"/>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3" name="Rectangle 3"/>
          <p:cNvSpPr>
            <a:spLocks noGrp="1" noChangeArrowheads="1"/>
          </p:cNvSpPr>
          <p:nvPr>
            <p:ph type="body" idx="1"/>
          </p:nvPr>
        </p:nvSpPr>
        <p:spPr bwMode="auto">
          <a:xfrm>
            <a:off x="900113" y="1309688"/>
            <a:ext cx="7745412"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3844" name="Rectangle 2"/>
          <p:cNvSpPr>
            <a:spLocks noGrp="1" noChangeArrowheads="1"/>
          </p:cNvSpPr>
          <p:nvPr>
            <p:ph type="title"/>
          </p:nvPr>
        </p:nvSpPr>
        <p:spPr bwMode="auto">
          <a:xfrm>
            <a:off x="17463" y="255588"/>
            <a:ext cx="8634412" cy="423859"/>
          </a:xfrm>
          <a:prstGeom prst="rect">
            <a:avLst/>
          </a:prstGeom>
          <a:solidFill>
            <a:schemeClr val="bg2"/>
          </a:solidFill>
          <a:ln w="36830" algn="ctr">
            <a:solidFill>
              <a:schemeClr val="bg2"/>
            </a:solidFill>
            <a:miter lim="800000"/>
            <a:headEnd/>
            <a:tailEnd/>
          </a:ln>
        </p:spPr>
        <p:txBody>
          <a:bodyPr vert="horz" wrap="square" lIns="864000" tIns="54000" rIns="0" bIns="0" numCol="1" anchor="t" anchorCtr="0" compatLnSpc="1">
            <a:prstTxWarp prst="textNoShape">
              <a:avLst/>
            </a:prstTxWarp>
            <a:spAutoFit/>
          </a:bodyPr>
          <a:lstStyle/>
          <a:p>
            <a:pPr lvl="0"/>
            <a:r>
              <a:rPr lang="en-US" dirty="0"/>
              <a:t>Click to edit Master title style</a:t>
            </a:r>
          </a:p>
        </p:txBody>
      </p:sp>
      <p:sp>
        <p:nvSpPr>
          <p:cNvPr id="24" name="Rectangle 6"/>
          <p:cNvSpPr>
            <a:spLocks noGrp="1" noChangeArrowheads="1"/>
          </p:cNvSpPr>
          <p:nvPr>
            <p:ph type="sldNum" sz="quarter" idx="4"/>
          </p:nvPr>
        </p:nvSpPr>
        <p:spPr bwMode="auto">
          <a:xfrm>
            <a:off x="8374063" y="6465888"/>
            <a:ext cx="266700" cy="169862"/>
          </a:xfrm>
          <a:prstGeom prst="rect">
            <a:avLst/>
          </a:prstGeom>
          <a:ln>
            <a:miter lim="800000"/>
            <a:headEnd/>
            <a:tailEnd/>
          </a:ln>
        </p:spPr>
        <p:txBody>
          <a:bodyPr vert="horz" wrap="none" lIns="0" tIns="0" rIns="0" bIns="45720" numCol="1" anchor="b" anchorCtr="0" compatLnSpc="1">
            <a:prstTxWarp prst="textNoShape">
              <a:avLst/>
            </a:prstTxWarp>
          </a:bodyPr>
          <a:lstStyle>
            <a:lvl1pPr algn="r">
              <a:defRPr sz="800">
                <a:latin typeface="+mn-lt"/>
              </a:defRPr>
            </a:lvl1pPr>
          </a:lstStyle>
          <a:p>
            <a:fld id="{1539AAD9-95A6-42C7-85D8-27ED833677CC}"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p:transition>
  <p:hf hdr="0"/>
  <p:txStyles>
    <p:titleStyle>
      <a:lvl1pPr algn="l" rtl="0" fontAlgn="base">
        <a:spcBef>
          <a:spcPct val="0"/>
        </a:spcBef>
        <a:spcAft>
          <a:spcPct val="0"/>
        </a:spcAft>
        <a:defRPr sz="2400">
          <a:solidFill>
            <a:schemeClr val="tx2"/>
          </a:solidFill>
          <a:latin typeface="Arial" pitchFamily="34" charset="0"/>
          <a:ea typeface="+mj-ea"/>
          <a:cs typeface="Arial" pitchFamily="34" charset="0"/>
        </a:defRPr>
      </a:lvl1pPr>
      <a:lvl2pPr algn="l" rtl="0" fontAlgn="base">
        <a:spcBef>
          <a:spcPct val="0"/>
        </a:spcBef>
        <a:spcAft>
          <a:spcPct val="0"/>
        </a:spcAft>
        <a:defRPr sz="2400">
          <a:solidFill>
            <a:schemeClr val="tx2"/>
          </a:solidFill>
          <a:latin typeface="Futura Medium" pitchFamily="2" charset="0"/>
        </a:defRPr>
      </a:lvl2pPr>
      <a:lvl3pPr algn="l" rtl="0" fontAlgn="base">
        <a:spcBef>
          <a:spcPct val="0"/>
        </a:spcBef>
        <a:spcAft>
          <a:spcPct val="0"/>
        </a:spcAft>
        <a:defRPr sz="2400">
          <a:solidFill>
            <a:schemeClr val="tx2"/>
          </a:solidFill>
          <a:latin typeface="Futura Medium" pitchFamily="2" charset="0"/>
        </a:defRPr>
      </a:lvl3pPr>
      <a:lvl4pPr algn="l" rtl="0" fontAlgn="base">
        <a:spcBef>
          <a:spcPct val="0"/>
        </a:spcBef>
        <a:spcAft>
          <a:spcPct val="0"/>
        </a:spcAft>
        <a:defRPr sz="2400">
          <a:solidFill>
            <a:schemeClr val="tx2"/>
          </a:solidFill>
          <a:latin typeface="Futura Medium" pitchFamily="2" charset="0"/>
        </a:defRPr>
      </a:lvl4pPr>
      <a:lvl5pPr algn="l" rtl="0" fontAlgn="base">
        <a:spcBef>
          <a:spcPct val="0"/>
        </a:spcBef>
        <a:spcAft>
          <a:spcPct val="0"/>
        </a:spcAft>
        <a:defRPr sz="2400">
          <a:solidFill>
            <a:schemeClr val="tx2"/>
          </a:solidFill>
          <a:latin typeface="Futura Medium" pitchFamily="2" charset="0"/>
        </a:defRPr>
      </a:lvl5pPr>
      <a:lvl6pPr marL="457200" algn="l" rtl="0" fontAlgn="base">
        <a:spcBef>
          <a:spcPct val="0"/>
        </a:spcBef>
        <a:spcAft>
          <a:spcPct val="0"/>
        </a:spcAft>
        <a:defRPr sz="2400">
          <a:solidFill>
            <a:schemeClr val="tx2"/>
          </a:solidFill>
          <a:latin typeface="Futura Medium" pitchFamily="2" charset="0"/>
        </a:defRPr>
      </a:lvl6pPr>
      <a:lvl7pPr marL="914400" algn="l" rtl="0" fontAlgn="base">
        <a:spcBef>
          <a:spcPct val="0"/>
        </a:spcBef>
        <a:spcAft>
          <a:spcPct val="0"/>
        </a:spcAft>
        <a:defRPr sz="2400">
          <a:solidFill>
            <a:schemeClr val="tx2"/>
          </a:solidFill>
          <a:latin typeface="Futura Medium" pitchFamily="2" charset="0"/>
        </a:defRPr>
      </a:lvl7pPr>
      <a:lvl8pPr marL="1371600" algn="l" rtl="0" fontAlgn="base">
        <a:spcBef>
          <a:spcPct val="0"/>
        </a:spcBef>
        <a:spcAft>
          <a:spcPct val="0"/>
        </a:spcAft>
        <a:defRPr sz="2400">
          <a:solidFill>
            <a:schemeClr val="tx2"/>
          </a:solidFill>
          <a:latin typeface="Futura Medium" pitchFamily="2" charset="0"/>
        </a:defRPr>
      </a:lvl8pPr>
      <a:lvl9pPr marL="1828800" algn="l" rtl="0" fontAlgn="base">
        <a:spcBef>
          <a:spcPct val="0"/>
        </a:spcBef>
        <a:spcAft>
          <a:spcPct val="0"/>
        </a:spcAft>
        <a:defRPr sz="2400">
          <a:solidFill>
            <a:schemeClr val="tx2"/>
          </a:solidFill>
          <a:latin typeface="Futura Medium" pitchFamily="2" charset="0"/>
        </a:defRPr>
      </a:lvl9pPr>
    </p:titleStyle>
    <p:bodyStyle>
      <a:lvl1pPr marL="284163" indent="-284163" algn="l" rtl="0" fontAlgn="base">
        <a:lnSpc>
          <a:spcPct val="120000"/>
        </a:lnSpc>
        <a:spcBef>
          <a:spcPct val="0"/>
        </a:spcBef>
        <a:spcAft>
          <a:spcPts val="600"/>
        </a:spcAft>
        <a:buClr>
          <a:schemeClr val="tx2"/>
        </a:buClr>
        <a:buSzPct val="75000"/>
        <a:buFont typeface="Wingdings" pitchFamily="2" charset="2"/>
        <a:buChar char="n"/>
        <a:defRPr sz="2000">
          <a:solidFill>
            <a:schemeClr val="tx1"/>
          </a:solidFill>
          <a:latin typeface="Arial" pitchFamily="34" charset="0"/>
          <a:ea typeface="+mn-ea"/>
          <a:cs typeface="Arial" pitchFamily="34" charset="0"/>
        </a:defRPr>
      </a:lvl1pPr>
      <a:lvl2pPr marL="569913" indent="-193675" algn="l" rtl="0" fontAlgn="base">
        <a:lnSpc>
          <a:spcPct val="120000"/>
        </a:lnSpc>
        <a:spcBef>
          <a:spcPct val="0"/>
        </a:spcBef>
        <a:spcAft>
          <a:spcPts val="600"/>
        </a:spcAft>
        <a:buSzPct val="75000"/>
        <a:buFont typeface="Wingdings" pitchFamily="2" charset="2"/>
        <a:buChar char="n"/>
        <a:defRPr>
          <a:solidFill>
            <a:schemeClr val="tx1"/>
          </a:solidFill>
          <a:latin typeface="Arial" pitchFamily="34" charset="0"/>
          <a:cs typeface="Arial" pitchFamily="34" charset="0"/>
        </a:defRPr>
      </a:lvl2pPr>
      <a:lvl3pPr marL="952500" indent="-185738" algn="l" rtl="0" fontAlgn="base">
        <a:lnSpc>
          <a:spcPct val="120000"/>
        </a:lnSpc>
        <a:spcBef>
          <a:spcPct val="0"/>
        </a:spcBef>
        <a:spcAft>
          <a:spcPts val="600"/>
        </a:spcAft>
        <a:buSzPct val="75000"/>
        <a:buFont typeface="Wingdings" pitchFamily="2" charset="2"/>
        <a:buChar char="n"/>
        <a:defRPr sz="1600">
          <a:solidFill>
            <a:schemeClr val="tx1"/>
          </a:solidFill>
          <a:latin typeface="Arial" pitchFamily="34" charset="0"/>
          <a:cs typeface="Arial" pitchFamily="34" charset="0"/>
        </a:defRPr>
      </a:lvl3pPr>
      <a:lvl4pPr marL="1323975" indent="-180975" algn="l" rtl="0" fontAlgn="base">
        <a:lnSpc>
          <a:spcPct val="120000"/>
        </a:lnSpc>
        <a:spcBef>
          <a:spcPct val="0"/>
        </a:spcBef>
        <a:spcAft>
          <a:spcPts val="600"/>
        </a:spcAft>
        <a:buSzPct val="75000"/>
        <a:buFont typeface="Wingdings" pitchFamily="2" charset="2"/>
        <a:buChar char="n"/>
        <a:defRPr sz="1200">
          <a:solidFill>
            <a:schemeClr val="tx1"/>
          </a:solidFill>
          <a:latin typeface="Arial" pitchFamily="34" charset="0"/>
          <a:cs typeface="Arial"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3">
            <a:extLst>
              <a:ext uri="{FF2B5EF4-FFF2-40B4-BE49-F238E27FC236}">
                <a16:creationId xmlns:a16="http://schemas.microsoft.com/office/drawing/2014/main" id="{5D712D45-793B-4466-A749-8710A50F3BF3}"/>
              </a:ext>
            </a:extLst>
          </p:cNvPr>
          <p:cNvSpPr>
            <a:spLocks noGrp="1" noChangeArrowheads="1"/>
          </p:cNvSpPr>
          <p:nvPr>
            <p:ph type="body" idx="1"/>
          </p:nvPr>
        </p:nvSpPr>
        <p:spPr bwMode="auto">
          <a:xfrm>
            <a:off x="909638" y="1309688"/>
            <a:ext cx="7747000"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027" name="Rectangle 2">
            <a:extLst>
              <a:ext uri="{FF2B5EF4-FFF2-40B4-BE49-F238E27FC236}">
                <a16:creationId xmlns:a16="http://schemas.microsoft.com/office/drawing/2014/main" id="{7CEB8196-6D2B-4411-BD45-533558AF0669}"/>
              </a:ext>
            </a:extLst>
          </p:cNvPr>
          <p:cNvSpPr>
            <a:spLocks noGrp="1" noChangeArrowheads="1"/>
          </p:cNvSpPr>
          <p:nvPr>
            <p:ph type="title"/>
          </p:nvPr>
        </p:nvSpPr>
        <p:spPr bwMode="auto">
          <a:xfrm>
            <a:off x="900113" y="295275"/>
            <a:ext cx="770096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GB" altLang="en-US"/>
          </a:p>
        </p:txBody>
      </p:sp>
    </p:spTree>
    <p:extLst>
      <p:ext uri="{BB962C8B-B14F-4D97-AF65-F5344CB8AC3E}">
        <p14:creationId xmlns:p14="http://schemas.microsoft.com/office/powerpoint/2010/main" val="183100885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Lst>
  <p:transition>
    <p:fade/>
  </p:transition>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Futura Medium" pitchFamily="2" charset="0"/>
        </a:defRPr>
      </a:lvl2pPr>
      <a:lvl3pPr algn="l" rtl="0" eaLnBrk="0" fontAlgn="base" hangingPunct="0">
        <a:spcBef>
          <a:spcPct val="0"/>
        </a:spcBef>
        <a:spcAft>
          <a:spcPct val="0"/>
        </a:spcAft>
        <a:defRPr sz="2400" b="1">
          <a:solidFill>
            <a:schemeClr val="accent2"/>
          </a:solidFill>
          <a:latin typeface="Futura Medium" pitchFamily="2" charset="0"/>
        </a:defRPr>
      </a:lvl3pPr>
      <a:lvl4pPr algn="l" rtl="0" eaLnBrk="0" fontAlgn="base" hangingPunct="0">
        <a:spcBef>
          <a:spcPct val="0"/>
        </a:spcBef>
        <a:spcAft>
          <a:spcPct val="0"/>
        </a:spcAft>
        <a:defRPr sz="2400" b="1">
          <a:solidFill>
            <a:schemeClr val="accent2"/>
          </a:solidFill>
          <a:latin typeface="Futura Medium" pitchFamily="2" charset="0"/>
        </a:defRPr>
      </a:lvl4pPr>
      <a:lvl5pPr algn="l" rtl="0" eaLnBrk="0" fontAlgn="base" hangingPunct="0">
        <a:spcBef>
          <a:spcPct val="0"/>
        </a:spcBef>
        <a:spcAft>
          <a:spcPct val="0"/>
        </a:spcAft>
        <a:defRPr sz="2400" b="1">
          <a:solidFill>
            <a:schemeClr val="accent2"/>
          </a:solidFill>
          <a:latin typeface="Futura Medium" pitchFamily="2" charset="0"/>
        </a:defRPr>
      </a:lvl5pPr>
      <a:lvl6pPr marL="457200" algn="l" rtl="0" fontAlgn="base">
        <a:spcBef>
          <a:spcPct val="0"/>
        </a:spcBef>
        <a:spcAft>
          <a:spcPct val="0"/>
        </a:spcAft>
        <a:defRPr sz="2400" b="1">
          <a:solidFill>
            <a:schemeClr val="accent2"/>
          </a:solidFill>
          <a:latin typeface="Futura Medium" pitchFamily="2" charset="0"/>
        </a:defRPr>
      </a:lvl6pPr>
      <a:lvl7pPr marL="914400" algn="l" rtl="0" fontAlgn="base">
        <a:spcBef>
          <a:spcPct val="0"/>
        </a:spcBef>
        <a:spcAft>
          <a:spcPct val="0"/>
        </a:spcAft>
        <a:defRPr sz="2400" b="1">
          <a:solidFill>
            <a:schemeClr val="accent2"/>
          </a:solidFill>
          <a:latin typeface="Futura Medium" pitchFamily="2" charset="0"/>
        </a:defRPr>
      </a:lvl7pPr>
      <a:lvl8pPr marL="1371600" algn="l" rtl="0" fontAlgn="base">
        <a:spcBef>
          <a:spcPct val="0"/>
        </a:spcBef>
        <a:spcAft>
          <a:spcPct val="0"/>
        </a:spcAft>
        <a:defRPr sz="2400" b="1">
          <a:solidFill>
            <a:schemeClr val="accent2"/>
          </a:solidFill>
          <a:latin typeface="Futura Medium" pitchFamily="2" charset="0"/>
        </a:defRPr>
      </a:lvl8pPr>
      <a:lvl9pPr marL="1828800" algn="l" rtl="0" fontAlgn="base">
        <a:spcBef>
          <a:spcPct val="0"/>
        </a:spcBef>
        <a:spcAft>
          <a:spcPct val="0"/>
        </a:spcAft>
        <a:defRPr sz="2400" b="1">
          <a:solidFill>
            <a:schemeClr val="accent2"/>
          </a:solidFill>
          <a:latin typeface="Futura Medium" pitchFamily="2" charset="0"/>
        </a:defRPr>
      </a:lvl9pPr>
    </p:titleStyle>
    <p:bodyStyle>
      <a:lvl1pPr algn="l" defTabSz="268288" rtl="0" eaLnBrk="0" fontAlgn="base" hangingPunct="0">
        <a:lnSpc>
          <a:spcPct val="120000"/>
        </a:lnSpc>
        <a:spcBef>
          <a:spcPct val="0"/>
        </a:spcBef>
        <a:spcAft>
          <a:spcPts val="600"/>
        </a:spcAft>
        <a:buClr>
          <a:schemeClr val="accent2"/>
        </a:buClr>
        <a:buSzPct val="85000"/>
        <a:buFont typeface="Wingdings" panose="05000000000000000000" pitchFamily="2" charset="2"/>
        <a:defRPr sz="2000" kern="1200">
          <a:solidFill>
            <a:schemeClr val="tx1"/>
          </a:solidFill>
          <a:latin typeface="+mn-lt"/>
          <a:ea typeface="+mn-ea"/>
          <a:cs typeface="+mn-cs"/>
        </a:defRPr>
      </a:lvl1pPr>
      <a:lvl2pPr marL="269875" indent="-269875" algn="l" defTabSz="268288" rtl="0" eaLnBrk="0" fontAlgn="base" hangingPunct="0">
        <a:lnSpc>
          <a:spcPct val="120000"/>
        </a:lnSpc>
        <a:spcBef>
          <a:spcPct val="0"/>
        </a:spcBef>
        <a:spcAft>
          <a:spcPts val="600"/>
        </a:spcAft>
        <a:buClr>
          <a:schemeClr val="accent2"/>
        </a:buClr>
        <a:buSzPct val="85000"/>
        <a:buFont typeface="Wingdings" panose="05000000000000000000" pitchFamily="2" charset="2"/>
        <a:buChar char="n"/>
        <a:defRPr sz="2000" kern="1200">
          <a:solidFill>
            <a:schemeClr val="tx1"/>
          </a:solidFill>
          <a:latin typeface="+mn-lt"/>
          <a:ea typeface="+mn-ea"/>
          <a:cs typeface="+mn-cs"/>
        </a:defRPr>
      </a:lvl2pPr>
      <a:lvl3pPr marL="454025" indent="-184150" algn="l" defTabSz="268288" rtl="0" eaLnBrk="0" fontAlgn="base" hangingPunct="0">
        <a:lnSpc>
          <a:spcPct val="120000"/>
        </a:lnSpc>
        <a:spcBef>
          <a:spcPct val="0"/>
        </a:spcBef>
        <a:spcAft>
          <a:spcPts val="600"/>
        </a:spcAft>
        <a:buClr>
          <a:schemeClr val="tx1"/>
        </a:buClr>
        <a:buSzPct val="75000"/>
        <a:buFont typeface="Wingdings" panose="05000000000000000000" pitchFamily="2" charset="2"/>
        <a:buChar char=""/>
        <a:defRPr sz="2000" kern="1200">
          <a:solidFill>
            <a:schemeClr val="tx1"/>
          </a:solidFill>
          <a:latin typeface="+mn-lt"/>
          <a:ea typeface="+mn-ea"/>
          <a:cs typeface="+mn-cs"/>
        </a:defRPr>
      </a:lvl3pPr>
      <a:lvl4pPr marL="631825" indent="-177800" algn="l" defTabSz="268288" rtl="0" eaLnBrk="0" fontAlgn="base" hangingPunct="0">
        <a:lnSpc>
          <a:spcPct val="120000"/>
        </a:lnSpc>
        <a:spcBef>
          <a:spcPct val="0"/>
        </a:spcBef>
        <a:spcAft>
          <a:spcPts val="600"/>
        </a:spcAft>
        <a:buClr>
          <a:schemeClr val="tx1"/>
        </a:buClr>
        <a:buSzPct val="75000"/>
        <a:buFont typeface="Wingdings" panose="05000000000000000000" pitchFamily="2" charset="2"/>
        <a:buChar char=""/>
        <a:defRPr sz="1600" kern="1200">
          <a:solidFill>
            <a:schemeClr val="tx1"/>
          </a:solidFill>
          <a:latin typeface="+mn-lt"/>
          <a:ea typeface="+mn-ea"/>
          <a:cs typeface="+mn-cs"/>
        </a:defRPr>
      </a:lvl4pPr>
      <a:lvl5pPr marL="811213" indent="-173038" algn="l" defTabSz="268288" rtl="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a:extLst>
              <a:ext uri="{FF2B5EF4-FFF2-40B4-BE49-F238E27FC236}">
                <a16:creationId xmlns:a16="http://schemas.microsoft.com/office/drawing/2014/main" id="{1A026744-1C3B-4880-8DE6-F844A22EA574}"/>
              </a:ext>
            </a:extLst>
          </p:cNvPr>
          <p:cNvSpPr>
            <a:spLocks noChangeArrowheads="1"/>
          </p:cNvSpPr>
          <p:nvPr/>
        </p:nvSpPr>
        <p:spPr bwMode="auto">
          <a:xfrm>
            <a:off x="342900" y="838200"/>
            <a:ext cx="4286250" cy="269875"/>
          </a:xfrm>
          <a:prstGeom prst="rect">
            <a:avLst/>
          </a:prstGeom>
          <a:solidFill>
            <a:schemeClr val="accent1"/>
          </a:solidFill>
          <a:ln w="28575">
            <a:solidFill>
              <a:schemeClr val="tx1"/>
            </a:solidFill>
            <a:miter lim="800000"/>
            <a:headEnd/>
            <a:tailEnd/>
          </a:ln>
        </p:spPr>
        <p:txBody>
          <a:bodyPr wrap="none" anchor="ctr"/>
          <a:lstStyle>
            <a:lvl1pPr eaLnBrk="0" hangingPunct="0">
              <a:lnSpc>
                <a:spcPct val="120000"/>
              </a:lnSpc>
              <a:spcAft>
                <a:spcPts val="600"/>
              </a:spcAft>
              <a:buClr>
                <a:schemeClr val="accent2"/>
              </a:buClr>
              <a:buSzPct val="85000"/>
              <a:buFont typeface="Wingdings" pitchFamily="2" charset="2"/>
              <a:defRPr sz="2000">
                <a:solidFill>
                  <a:schemeClr val="tx1"/>
                </a:solidFill>
                <a:latin typeface="Futura Medium" pitchFamily="2" charset="0"/>
              </a:defRPr>
            </a:lvl1pPr>
            <a:lvl2pPr marL="742950" indent="-285750" eaLnBrk="0" hangingPunct="0">
              <a:lnSpc>
                <a:spcPct val="120000"/>
              </a:lnSpc>
              <a:spcAft>
                <a:spcPts val="600"/>
              </a:spcAft>
              <a:buClr>
                <a:schemeClr val="accent2"/>
              </a:buClr>
              <a:buSzPct val="85000"/>
              <a:buFont typeface="Wingdings" pitchFamily="2" charset="2"/>
              <a:buChar char="n"/>
              <a:defRPr sz="2000">
                <a:solidFill>
                  <a:schemeClr val="tx1"/>
                </a:solidFill>
                <a:latin typeface="Futura Medium" pitchFamily="2" charset="0"/>
              </a:defRPr>
            </a:lvl2pPr>
            <a:lvl3pPr marL="1143000" indent="-228600" eaLnBrk="0" hangingPunct="0">
              <a:lnSpc>
                <a:spcPct val="120000"/>
              </a:lnSpc>
              <a:spcAft>
                <a:spcPts val="600"/>
              </a:spcAft>
              <a:buClr>
                <a:schemeClr val="tx1"/>
              </a:buClr>
              <a:buSzPct val="75000"/>
              <a:buFont typeface="Wingdings" pitchFamily="2" charset="2"/>
              <a:buChar char=""/>
              <a:defRPr sz="2000">
                <a:solidFill>
                  <a:schemeClr val="tx1"/>
                </a:solidFill>
                <a:latin typeface="Futura Medium" pitchFamily="2" charset="0"/>
              </a:defRPr>
            </a:lvl3pPr>
            <a:lvl4pPr marL="1600200" indent="-228600" eaLnBrk="0" hangingPunct="0">
              <a:lnSpc>
                <a:spcPct val="120000"/>
              </a:lnSpc>
              <a:spcAft>
                <a:spcPts val="600"/>
              </a:spcAft>
              <a:buClr>
                <a:schemeClr val="tx1"/>
              </a:buClr>
              <a:buSzPct val="75000"/>
              <a:buFont typeface="Wingdings" pitchFamily="2" charset="2"/>
              <a:buChar char=""/>
              <a:defRPr sz="1600">
                <a:solidFill>
                  <a:schemeClr val="tx1"/>
                </a:solidFill>
                <a:latin typeface="Futura Medium" pitchFamily="2" charset="0"/>
              </a:defRPr>
            </a:lvl4pPr>
            <a:lvl5pPr marL="2057400" indent="-228600" eaLnBrk="0" hangingPunct="0">
              <a:lnSpc>
                <a:spcPct val="120000"/>
              </a:lnSpc>
              <a:spcAft>
                <a:spcPts val="600"/>
              </a:spcAft>
              <a:buClr>
                <a:schemeClr val="tx1"/>
              </a:buClr>
              <a:buSzPct val="75000"/>
              <a:buFont typeface="Wingdings" pitchFamily="2" charset="2"/>
              <a:buChar char=""/>
              <a:defRPr sz="1400">
                <a:solidFill>
                  <a:schemeClr val="tx1"/>
                </a:solidFill>
                <a:latin typeface="Futura Medium" pitchFamily="2" charset="0"/>
              </a:defRPr>
            </a:lvl5pPr>
            <a:lvl6pPr marL="25146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6pPr>
            <a:lvl7pPr marL="29718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7pPr>
            <a:lvl8pPr marL="34290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8pPr>
            <a:lvl9pPr marL="38862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CCCCCC">
                    <a:lumMod val="10000"/>
                  </a:srgbClr>
                </a:solidFill>
                <a:effectLst/>
                <a:uLnTx/>
                <a:uFillTx/>
                <a:latin typeface="Futura Medium" pitchFamily="2" charset="0"/>
                <a:ea typeface="+mn-ea"/>
                <a:cs typeface="Arial" panose="020B0604020202020204" pitchFamily="34" charset="0"/>
              </a:rPr>
              <a:t>PROJECT OWNERSHIP</a:t>
            </a:r>
          </a:p>
        </p:txBody>
      </p:sp>
      <p:sp>
        <p:nvSpPr>
          <p:cNvPr id="35843" name="Rectangle 11">
            <a:extLst>
              <a:ext uri="{FF2B5EF4-FFF2-40B4-BE49-F238E27FC236}">
                <a16:creationId xmlns:a16="http://schemas.microsoft.com/office/drawing/2014/main" id="{23C827CF-D5DC-4A7A-8EA6-8DD29E326AC6}"/>
              </a:ext>
            </a:extLst>
          </p:cNvPr>
          <p:cNvSpPr>
            <a:spLocks noChangeArrowheads="1"/>
          </p:cNvSpPr>
          <p:nvPr/>
        </p:nvSpPr>
        <p:spPr bwMode="auto">
          <a:xfrm>
            <a:off x="4724401" y="4610100"/>
            <a:ext cx="2295832" cy="12144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900" b="1" i="0" u="sng" strike="noStrike" kern="1200" cap="none" spc="0" normalizeH="0" baseline="0" noProof="0">
                <a:ln>
                  <a:noFill/>
                </a:ln>
                <a:solidFill>
                  <a:srgbClr val="C00000"/>
                </a:solidFill>
                <a:effectLst/>
                <a:uLnTx/>
                <a:uFillTx/>
                <a:latin typeface="Futura Medium" panose="00000400000000000000" pitchFamily="2" charset="0"/>
                <a:ea typeface="+mn-ea"/>
                <a:cs typeface="Arial" panose="020B0604020202020204" pitchFamily="34" charset="0"/>
              </a:rPr>
              <a:t>IN: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en-US" sz="10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44" name="Rectangle 12">
            <a:extLst>
              <a:ext uri="{FF2B5EF4-FFF2-40B4-BE49-F238E27FC236}">
                <a16:creationId xmlns:a16="http://schemas.microsoft.com/office/drawing/2014/main" id="{D6B4685B-01A2-4090-82E2-49D29FE4E0C2}"/>
              </a:ext>
            </a:extLst>
          </p:cNvPr>
          <p:cNvSpPr>
            <a:spLocks noChangeArrowheads="1"/>
          </p:cNvSpPr>
          <p:nvPr/>
        </p:nvSpPr>
        <p:spPr bwMode="auto">
          <a:xfrm>
            <a:off x="4724400" y="4419600"/>
            <a:ext cx="4044950" cy="190500"/>
          </a:xfrm>
          <a:prstGeom prst="rect">
            <a:avLst/>
          </a:prstGeom>
          <a:solidFill>
            <a:schemeClr val="accent1"/>
          </a:solidFill>
          <a:ln w="28575">
            <a:solidFill>
              <a:schemeClr val="tx1"/>
            </a:solidFill>
            <a:miter lim="800000"/>
            <a:headEnd/>
            <a:tailEnd/>
          </a:ln>
        </p:spPr>
        <p:txBody>
          <a:bodyP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141414"/>
                </a:solidFill>
                <a:effectLst/>
                <a:uLnTx/>
                <a:uFillTx/>
                <a:latin typeface="Futura Medium" panose="00000400000000000000" pitchFamily="2" charset="0"/>
                <a:ea typeface="+mn-ea"/>
                <a:cs typeface="Arial" panose="020B0604020202020204" pitchFamily="34" charset="0"/>
              </a:rPr>
              <a:t>SCOPE</a:t>
            </a:r>
          </a:p>
        </p:txBody>
      </p:sp>
      <p:sp>
        <p:nvSpPr>
          <p:cNvPr id="35845" name="Rectangle 48">
            <a:extLst>
              <a:ext uri="{FF2B5EF4-FFF2-40B4-BE49-F238E27FC236}">
                <a16:creationId xmlns:a16="http://schemas.microsoft.com/office/drawing/2014/main" id="{D5429BCD-61E7-4FAA-B9F5-2BA4B4D4F178}"/>
              </a:ext>
            </a:extLst>
          </p:cNvPr>
          <p:cNvSpPr>
            <a:spLocks noChangeArrowheads="1"/>
          </p:cNvSpPr>
          <p:nvPr/>
        </p:nvSpPr>
        <p:spPr bwMode="auto">
          <a:xfrm>
            <a:off x="8166100" y="2230438"/>
            <a:ext cx="5715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altLang="en-US" sz="10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86" name="Rectangle 89">
            <a:extLst>
              <a:ext uri="{FF2B5EF4-FFF2-40B4-BE49-F238E27FC236}">
                <a16:creationId xmlns:a16="http://schemas.microsoft.com/office/drawing/2014/main" id="{05B56B84-116E-4280-93C2-79D43EAA0586}"/>
              </a:ext>
            </a:extLst>
          </p:cNvPr>
          <p:cNvSpPr>
            <a:spLocks noChangeArrowheads="1"/>
          </p:cNvSpPr>
          <p:nvPr/>
        </p:nvSpPr>
        <p:spPr bwMode="auto">
          <a:xfrm>
            <a:off x="342900" y="2819400"/>
            <a:ext cx="4286250" cy="2868613"/>
          </a:xfrm>
          <a:prstGeom prst="rect">
            <a:avLst/>
          </a:prstGeom>
          <a:noFill/>
          <a:ln w="28575" algn="ctr">
            <a:solidFill>
              <a:schemeClr val="tx1"/>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dirty="0">
              <a:ln>
                <a:noFill/>
              </a:ln>
              <a:solidFill>
                <a:srgbClr val="595959"/>
              </a:solidFill>
              <a:effectLst/>
              <a:uLnTx/>
              <a:uFillTx/>
              <a:latin typeface="Futura Medium"/>
              <a:ea typeface="+mn-ea"/>
              <a:cs typeface="Arial" charset="0"/>
            </a:endParaRPr>
          </a:p>
        </p:txBody>
      </p:sp>
      <p:sp>
        <p:nvSpPr>
          <p:cNvPr id="3080" name="Rectangle 90">
            <a:extLst>
              <a:ext uri="{FF2B5EF4-FFF2-40B4-BE49-F238E27FC236}">
                <a16:creationId xmlns:a16="http://schemas.microsoft.com/office/drawing/2014/main" id="{158D9205-4BA5-4446-950F-6C4EA4247801}"/>
              </a:ext>
            </a:extLst>
          </p:cNvPr>
          <p:cNvSpPr>
            <a:spLocks noChangeArrowheads="1"/>
          </p:cNvSpPr>
          <p:nvPr/>
        </p:nvSpPr>
        <p:spPr bwMode="auto">
          <a:xfrm>
            <a:off x="342900" y="2590800"/>
            <a:ext cx="4295775" cy="225425"/>
          </a:xfrm>
          <a:prstGeom prst="rect">
            <a:avLst/>
          </a:prstGeom>
          <a:solidFill>
            <a:schemeClr val="accent1"/>
          </a:solidFill>
          <a:ln w="28575">
            <a:solidFill>
              <a:schemeClr val="tx1"/>
            </a:solidFill>
            <a:miter lim="800000"/>
            <a:headEnd/>
            <a:tailEnd/>
          </a:ln>
        </p:spPr>
        <p:txBody>
          <a:bodyPr/>
          <a:lstStyle>
            <a:lvl1pPr eaLnBrk="0" hangingPunct="0">
              <a:lnSpc>
                <a:spcPct val="120000"/>
              </a:lnSpc>
              <a:spcAft>
                <a:spcPts val="600"/>
              </a:spcAft>
              <a:buClr>
                <a:schemeClr val="accent2"/>
              </a:buClr>
              <a:buSzPct val="85000"/>
              <a:buFont typeface="Wingdings" pitchFamily="2" charset="2"/>
              <a:defRPr sz="2000">
                <a:solidFill>
                  <a:schemeClr val="tx1"/>
                </a:solidFill>
                <a:latin typeface="Futura Medium" pitchFamily="2" charset="0"/>
              </a:defRPr>
            </a:lvl1pPr>
            <a:lvl2pPr marL="742950" indent="-285750" eaLnBrk="0" hangingPunct="0">
              <a:lnSpc>
                <a:spcPct val="120000"/>
              </a:lnSpc>
              <a:spcAft>
                <a:spcPts val="600"/>
              </a:spcAft>
              <a:buClr>
                <a:schemeClr val="accent2"/>
              </a:buClr>
              <a:buSzPct val="85000"/>
              <a:buFont typeface="Wingdings" pitchFamily="2" charset="2"/>
              <a:buChar char="n"/>
              <a:defRPr sz="2000">
                <a:solidFill>
                  <a:schemeClr val="tx1"/>
                </a:solidFill>
                <a:latin typeface="Futura Medium" pitchFamily="2" charset="0"/>
              </a:defRPr>
            </a:lvl2pPr>
            <a:lvl3pPr marL="1143000" indent="-228600" eaLnBrk="0" hangingPunct="0">
              <a:lnSpc>
                <a:spcPct val="120000"/>
              </a:lnSpc>
              <a:spcAft>
                <a:spcPts val="600"/>
              </a:spcAft>
              <a:buClr>
                <a:schemeClr val="tx1"/>
              </a:buClr>
              <a:buSzPct val="75000"/>
              <a:buFont typeface="Wingdings" pitchFamily="2" charset="2"/>
              <a:buChar char=""/>
              <a:defRPr sz="2000">
                <a:solidFill>
                  <a:schemeClr val="tx1"/>
                </a:solidFill>
                <a:latin typeface="Futura Medium" pitchFamily="2" charset="0"/>
              </a:defRPr>
            </a:lvl3pPr>
            <a:lvl4pPr marL="1600200" indent="-228600" eaLnBrk="0" hangingPunct="0">
              <a:lnSpc>
                <a:spcPct val="120000"/>
              </a:lnSpc>
              <a:spcAft>
                <a:spcPts val="600"/>
              </a:spcAft>
              <a:buClr>
                <a:schemeClr val="tx1"/>
              </a:buClr>
              <a:buSzPct val="75000"/>
              <a:buFont typeface="Wingdings" pitchFamily="2" charset="2"/>
              <a:buChar char=""/>
              <a:defRPr sz="1600">
                <a:solidFill>
                  <a:schemeClr val="tx1"/>
                </a:solidFill>
                <a:latin typeface="Futura Medium" pitchFamily="2" charset="0"/>
              </a:defRPr>
            </a:lvl4pPr>
            <a:lvl5pPr marL="2057400" indent="-228600" eaLnBrk="0" hangingPunct="0">
              <a:lnSpc>
                <a:spcPct val="120000"/>
              </a:lnSpc>
              <a:spcAft>
                <a:spcPts val="600"/>
              </a:spcAft>
              <a:buClr>
                <a:schemeClr val="tx1"/>
              </a:buClr>
              <a:buSzPct val="75000"/>
              <a:buFont typeface="Wingdings" pitchFamily="2" charset="2"/>
              <a:buChar char=""/>
              <a:defRPr sz="1400">
                <a:solidFill>
                  <a:schemeClr val="tx1"/>
                </a:solidFill>
                <a:latin typeface="Futura Medium" pitchFamily="2" charset="0"/>
              </a:defRPr>
            </a:lvl5pPr>
            <a:lvl6pPr marL="25146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6pPr>
            <a:lvl7pPr marL="29718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7pPr>
            <a:lvl8pPr marL="34290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8pPr>
            <a:lvl9pPr marL="38862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CCCCCC">
                    <a:lumMod val="10000"/>
                  </a:srgbClr>
                </a:solidFill>
                <a:effectLst/>
                <a:uLnTx/>
                <a:uFillTx/>
                <a:latin typeface="Futura Medium" pitchFamily="2" charset="0"/>
                <a:ea typeface="+mn-ea"/>
                <a:cs typeface="Arial" panose="020B0604020202020204" pitchFamily="34" charset="0"/>
              </a:rPr>
              <a:t>BUSINESS CASE</a:t>
            </a:r>
          </a:p>
        </p:txBody>
      </p:sp>
      <p:sp>
        <p:nvSpPr>
          <p:cNvPr id="128" name="Rectangle 5">
            <a:extLst>
              <a:ext uri="{FF2B5EF4-FFF2-40B4-BE49-F238E27FC236}">
                <a16:creationId xmlns:a16="http://schemas.microsoft.com/office/drawing/2014/main" id="{AFEE6A5A-C2D8-4FCC-B12F-3CE027E2CC11}"/>
              </a:ext>
            </a:extLst>
          </p:cNvPr>
          <p:cNvSpPr>
            <a:spLocks noChangeArrowheads="1"/>
          </p:cNvSpPr>
          <p:nvPr/>
        </p:nvSpPr>
        <p:spPr bwMode="auto">
          <a:xfrm>
            <a:off x="357188" y="5969000"/>
            <a:ext cx="4262437" cy="812800"/>
          </a:xfrm>
          <a:prstGeom prst="rect">
            <a:avLst/>
          </a:prstGeom>
          <a:noFill/>
          <a:ln w="28575" algn="ctr">
            <a:solidFill>
              <a:schemeClr val="tx1"/>
            </a:solidFill>
            <a:miter lim="800000"/>
            <a:headEnd/>
            <a:tailEnd/>
          </a:ln>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GB" sz="1100" b="0" i="0" u="none" strike="noStrike" kern="1200" cap="none" spc="0" normalizeH="0" baseline="0" noProof="0" dirty="0">
              <a:ln>
                <a:noFill/>
              </a:ln>
              <a:solidFill>
                <a:srgbClr val="595959"/>
              </a:solidFill>
              <a:effectLst/>
              <a:uLnTx/>
              <a:uFillTx/>
              <a:latin typeface="Futura Medium"/>
              <a:ea typeface="+mn-ea"/>
              <a:cs typeface="Arial" charset="0"/>
            </a:endParaRPr>
          </a:p>
        </p:txBody>
      </p:sp>
      <p:sp>
        <p:nvSpPr>
          <p:cNvPr id="35849" name="Rectangle 6">
            <a:extLst>
              <a:ext uri="{FF2B5EF4-FFF2-40B4-BE49-F238E27FC236}">
                <a16:creationId xmlns:a16="http://schemas.microsoft.com/office/drawing/2014/main" id="{1E3901D6-94B3-4329-B875-D91F49DAFD61}"/>
              </a:ext>
            </a:extLst>
          </p:cNvPr>
          <p:cNvSpPr>
            <a:spLocks noChangeArrowheads="1"/>
          </p:cNvSpPr>
          <p:nvPr/>
        </p:nvSpPr>
        <p:spPr bwMode="auto">
          <a:xfrm>
            <a:off x="342900" y="5688013"/>
            <a:ext cx="4276725" cy="261937"/>
          </a:xfrm>
          <a:prstGeom prst="rect">
            <a:avLst/>
          </a:prstGeom>
          <a:solidFill>
            <a:schemeClr val="accent1"/>
          </a:solidFill>
          <a:ln w="28575">
            <a:solidFill>
              <a:schemeClr val="tx1"/>
            </a:solidFill>
            <a:miter lim="800000"/>
            <a:headEnd/>
            <a:tailEnd/>
          </a:ln>
        </p:spPr>
        <p:txBody>
          <a:bodyP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141414"/>
                </a:solidFill>
                <a:effectLst/>
                <a:uLnTx/>
                <a:uFillTx/>
                <a:latin typeface="Futura Medium" panose="00000400000000000000" pitchFamily="2" charset="0"/>
                <a:ea typeface="+mn-ea"/>
                <a:cs typeface="Arial" panose="020B0604020202020204" pitchFamily="34" charset="0"/>
              </a:rPr>
              <a:t>GOAL</a:t>
            </a:r>
          </a:p>
        </p:txBody>
      </p:sp>
      <p:sp>
        <p:nvSpPr>
          <p:cNvPr id="132" name="Rectangle 5">
            <a:extLst>
              <a:ext uri="{FF2B5EF4-FFF2-40B4-BE49-F238E27FC236}">
                <a16:creationId xmlns:a16="http://schemas.microsoft.com/office/drawing/2014/main" id="{3E51402A-D91D-49E5-BDA6-4124DE475BBC}"/>
              </a:ext>
            </a:extLst>
          </p:cNvPr>
          <p:cNvSpPr>
            <a:spLocks noChangeArrowheads="1"/>
          </p:cNvSpPr>
          <p:nvPr/>
        </p:nvSpPr>
        <p:spPr bwMode="auto">
          <a:xfrm>
            <a:off x="4724400" y="6126163"/>
            <a:ext cx="4038600" cy="642937"/>
          </a:xfrm>
          <a:prstGeom prst="rect">
            <a:avLst/>
          </a:prstGeom>
          <a:noFill/>
          <a:ln w="28575" algn="ctr">
            <a:solidFill>
              <a:schemeClr val="tx1"/>
            </a:solidFill>
            <a:miter lim="800000"/>
            <a:headEnd/>
            <a:tailEnd/>
          </a:ln>
        </p:spPr>
        <p:txBody>
          <a:bodyPr/>
          <a:lstStyle/>
          <a:p>
            <a:pPr marL="0" marR="0" lvl="0" indent="0" algn="l" defTabSz="914400" rtl="0" eaLnBrk="0" fontAlgn="base" latinLnBrk="0" hangingPunct="0">
              <a:lnSpc>
                <a:spcPct val="100000"/>
              </a:lnSpc>
              <a:spcBef>
                <a:spcPts val="0"/>
              </a:spcBef>
              <a:spcAft>
                <a:spcPct val="0"/>
              </a:spcAft>
              <a:buClrTx/>
              <a:buSzTx/>
              <a:buFont typeface="Arial" pitchFamily="34" charset="0"/>
              <a:buChar char="•"/>
              <a:tabLst/>
              <a:defRPr/>
            </a:pPr>
            <a:endParaRPr kumimoji="0" lang="en-US" sz="1050" b="0" i="0" u="none" strike="noStrike" kern="1200" cap="none" spc="0" normalizeH="0" baseline="0" noProof="0" dirty="0">
              <a:ln>
                <a:noFill/>
              </a:ln>
              <a:solidFill>
                <a:srgbClr val="595959"/>
              </a:solidFill>
              <a:effectLst/>
              <a:uLnTx/>
              <a:uFillTx/>
              <a:latin typeface="Futura Medium"/>
              <a:ea typeface="+mn-ea"/>
              <a:cs typeface="Arial" charset="0"/>
            </a:endParaRPr>
          </a:p>
        </p:txBody>
      </p:sp>
      <p:sp>
        <p:nvSpPr>
          <p:cNvPr id="35851" name="Rectangle 6">
            <a:extLst>
              <a:ext uri="{FF2B5EF4-FFF2-40B4-BE49-F238E27FC236}">
                <a16:creationId xmlns:a16="http://schemas.microsoft.com/office/drawing/2014/main" id="{DFA83204-ABD6-44B7-B6D1-5F03898FDCBC}"/>
              </a:ext>
            </a:extLst>
          </p:cNvPr>
          <p:cNvSpPr>
            <a:spLocks noChangeArrowheads="1"/>
          </p:cNvSpPr>
          <p:nvPr/>
        </p:nvSpPr>
        <p:spPr bwMode="auto">
          <a:xfrm>
            <a:off x="4724400" y="5824538"/>
            <a:ext cx="4038600" cy="288925"/>
          </a:xfrm>
          <a:prstGeom prst="rect">
            <a:avLst/>
          </a:prstGeom>
          <a:solidFill>
            <a:schemeClr val="accent1"/>
          </a:solidFill>
          <a:ln w="28575">
            <a:solidFill>
              <a:schemeClr val="tx1"/>
            </a:solidFill>
            <a:miter lim="800000"/>
            <a:headEnd/>
            <a:tailEnd/>
          </a:ln>
        </p:spPr>
        <p:txBody>
          <a:bodyP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141414"/>
                </a:solidFill>
                <a:effectLst/>
                <a:uLnTx/>
                <a:uFillTx/>
                <a:latin typeface="Futura Medium" panose="00000400000000000000" pitchFamily="2" charset="0"/>
                <a:ea typeface="+mn-ea"/>
                <a:cs typeface="Arial" panose="020B0604020202020204" pitchFamily="34" charset="0"/>
              </a:rPr>
              <a:t>POTENTIAL ROADBLOCKS/ ISSUES</a:t>
            </a:r>
          </a:p>
        </p:txBody>
      </p:sp>
      <p:sp>
        <p:nvSpPr>
          <p:cNvPr id="35852" name="Rectangle 11">
            <a:extLst>
              <a:ext uri="{FF2B5EF4-FFF2-40B4-BE49-F238E27FC236}">
                <a16:creationId xmlns:a16="http://schemas.microsoft.com/office/drawing/2014/main" id="{EAD08EC3-244E-485F-A76E-8CD78478F340}"/>
              </a:ext>
            </a:extLst>
          </p:cNvPr>
          <p:cNvSpPr>
            <a:spLocks noChangeArrowheads="1"/>
          </p:cNvSpPr>
          <p:nvPr/>
        </p:nvSpPr>
        <p:spPr bwMode="auto">
          <a:xfrm>
            <a:off x="7046656" y="4597400"/>
            <a:ext cx="1716344" cy="12144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GB" altLang="en-US" sz="900" b="1" i="0" u="sng" strike="noStrike" kern="1200" cap="none" spc="0" normalizeH="0" baseline="0" noProof="0" dirty="0">
                <a:ln>
                  <a:noFill/>
                </a:ln>
                <a:solidFill>
                  <a:srgbClr val="C00000"/>
                </a:solidFill>
                <a:effectLst/>
                <a:uLnTx/>
                <a:uFillTx/>
                <a:latin typeface="Futura Medium" panose="00000400000000000000" pitchFamily="2" charset="0"/>
                <a:ea typeface="+mn-ea"/>
                <a:cs typeface="Arial" panose="020B0604020202020204" pitchFamily="34" charset="0"/>
              </a:rPr>
              <a:t>OUT: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altLang="en-US" sz="10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53" name="Rectangle 91">
            <a:extLst>
              <a:ext uri="{FF2B5EF4-FFF2-40B4-BE49-F238E27FC236}">
                <a16:creationId xmlns:a16="http://schemas.microsoft.com/office/drawing/2014/main" id="{5F735F68-AD73-4980-A0CD-F7157231E275}"/>
              </a:ext>
            </a:extLst>
          </p:cNvPr>
          <p:cNvSpPr>
            <a:spLocks noChangeArrowheads="1"/>
          </p:cNvSpPr>
          <p:nvPr/>
        </p:nvSpPr>
        <p:spPr bwMode="auto">
          <a:xfrm>
            <a:off x="4724400" y="2933700"/>
            <a:ext cx="2057400" cy="14430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sng" strike="noStrike" kern="1200" cap="none" spc="0" normalizeH="0" baseline="0" noProof="0">
                <a:ln>
                  <a:noFill/>
                </a:ln>
                <a:solidFill>
                  <a:srgbClr val="C00000"/>
                </a:solidFill>
                <a:effectLst/>
                <a:uLnTx/>
                <a:uFillTx/>
                <a:latin typeface="Futura Medium" panose="00000400000000000000" pitchFamily="2" charset="0"/>
                <a:ea typeface="+mn-ea"/>
                <a:cs typeface="Arial" panose="020B0604020202020204" pitchFamily="34" charset="0"/>
              </a:rPr>
              <a:t>Gross Hard Benefits*</a:t>
            </a:r>
            <a:r>
              <a:rPr kumimoji="0" lang="en-US" altLang="en-US" sz="900" b="1" i="0" u="none" strike="noStrike" kern="1200" cap="none" spc="0" normalizeH="0" baseline="0" noProof="0">
                <a:ln>
                  <a:noFill/>
                </a:ln>
                <a:solidFill>
                  <a:srgbClr val="C00000"/>
                </a:solidFill>
                <a:effectLst/>
                <a:uLnTx/>
                <a:uFillTx/>
                <a:latin typeface="Futura Medium" panose="00000400000000000000" pitchFamily="2" charset="0"/>
                <a:ea typeface="+mn-ea"/>
                <a:cs typeface="Arial" panose="020B0604020202020204" pitchFamily="34" charset="0"/>
              </a:rPr>
              <a:t>:</a:t>
            </a:r>
          </a:p>
          <a:p>
            <a:pPr marL="0" marR="0" lvl="0" indent="0" algn="l" defTabSz="914400" rtl="0" eaLnBrk="1" fontAlgn="base" latinLnBrk="0" hangingPunct="1">
              <a:lnSpc>
                <a:spcPct val="100000"/>
              </a:lnSpc>
              <a:spcBef>
                <a:spcPts val="100"/>
              </a:spcBef>
              <a:spcAft>
                <a:spcPts val="100"/>
              </a:spcAft>
              <a:buClrTx/>
              <a:buSzTx/>
              <a:buFontTx/>
              <a:buNone/>
              <a:tabLst/>
              <a:defRPr/>
            </a:pPr>
            <a:endParaRPr kumimoji="0" lang="en-US" altLang="en-US" sz="9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6162" name="Rectangle 91">
            <a:extLst>
              <a:ext uri="{FF2B5EF4-FFF2-40B4-BE49-F238E27FC236}">
                <a16:creationId xmlns:a16="http://schemas.microsoft.com/office/drawing/2014/main" id="{1A6FC1D4-F619-4B8F-A622-34EA3B3626E6}"/>
              </a:ext>
            </a:extLst>
          </p:cNvPr>
          <p:cNvSpPr>
            <a:spLocks noChangeArrowheads="1"/>
          </p:cNvSpPr>
          <p:nvPr/>
        </p:nvSpPr>
        <p:spPr bwMode="auto">
          <a:xfrm>
            <a:off x="6781800" y="2955925"/>
            <a:ext cx="1985963" cy="14493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1" i="0" u="sng" strike="noStrike" kern="1200" cap="none" spc="0" normalizeH="0" baseline="0" noProof="0" dirty="0">
                <a:ln>
                  <a:noFill/>
                </a:ln>
                <a:solidFill>
                  <a:srgbClr val="C00000"/>
                </a:solidFill>
                <a:effectLst/>
                <a:uLnTx/>
                <a:uFillTx/>
                <a:latin typeface="Futura Medium" pitchFamily="2" charset="0"/>
                <a:ea typeface="+mn-ea"/>
                <a:cs typeface="Arial" charset="0"/>
              </a:rPr>
              <a:t>Soft Benefits</a:t>
            </a:r>
            <a:r>
              <a:rPr kumimoji="0" lang="en-US" altLang="en-US" sz="800" b="1" i="0" u="none" strike="noStrike" kern="1200" cap="none" spc="0" normalizeH="0" baseline="0" noProof="0" dirty="0">
                <a:ln>
                  <a:noFill/>
                </a:ln>
                <a:solidFill>
                  <a:srgbClr val="C00000"/>
                </a:solidFill>
                <a:effectLst/>
                <a:uLnTx/>
                <a:uFillTx/>
                <a:latin typeface="Futura Medium" pitchFamily="2" charset="0"/>
                <a:ea typeface="+mn-ea"/>
                <a:cs typeface="Arial" charset="0"/>
              </a:rPr>
              <a:t>:</a:t>
            </a:r>
          </a:p>
          <a:p>
            <a:pPr marL="0" marR="0" lvl="0" indent="0" algn="l" defTabSz="914400" rtl="0" eaLnBrk="1" fontAlgn="base" latinLnBrk="0" hangingPunct="1">
              <a:lnSpc>
                <a:spcPct val="100000"/>
              </a:lnSpc>
              <a:spcBef>
                <a:spcPts val="100"/>
              </a:spcBef>
              <a:spcAft>
                <a:spcPct val="0"/>
              </a:spcAft>
              <a:buClrTx/>
              <a:buSzTx/>
              <a:buFont typeface="Wingdings" pitchFamily="2" charset="2"/>
              <a:buChar char="§"/>
              <a:tabLst/>
              <a:defRPr/>
            </a:pPr>
            <a:r>
              <a:rPr kumimoji="0" lang="en-US" altLang="en-US" sz="1000" b="0" i="0" u="none" strike="noStrike" kern="1200" cap="none" spc="0" normalizeH="0" baseline="0" noProof="0" dirty="0">
                <a:ln>
                  <a:noFill/>
                </a:ln>
                <a:solidFill>
                  <a:srgbClr val="141414"/>
                </a:solidFill>
                <a:effectLst/>
                <a:uLnTx/>
                <a:uFillTx/>
                <a:latin typeface="Futura Medium" pitchFamily="2" charset="0"/>
                <a:ea typeface="+mn-ea"/>
                <a:cs typeface="Arial" charset="0"/>
              </a:rPr>
              <a:t> On–time delivery of spares/materials in field locations.  </a:t>
            </a:r>
          </a:p>
          <a:p>
            <a:pPr marL="0" marR="0" lvl="0" indent="0" algn="l" defTabSz="914400" rtl="0" eaLnBrk="1" fontAlgn="base" latinLnBrk="0" hangingPunct="1">
              <a:lnSpc>
                <a:spcPct val="100000"/>
              </a:lnSpc>
              <a:spcBef>
                <a:spcPts val="100"/>
              </a:spcBef>
              <a:spcAft>
                <a:spcPct val="0"/>
              </a:spcAft>
              <a:buClrTx/>
              <a:buSzTx/>
              <a:buFont typeface="Wingdings" pitchFamily="2" charset="2"/>
              <a:buChar char="§"/>
              <a:tabLst/>
              <a:defRPr/>
            </a:pPr>
            <a:r>
              <a:rPr kumimoji="0" lang="en-US" sz="1000" b="0" i="0" u="none" strike="noStrike" kern="1200" cap="none" spc="0" normalizeH="0" baseline="0" noProof="0" dirty="0">
                <a:ln>
                  <a:noFill/>
                </a:ln>
                <a:solidFill>
                  <a:srgbClr val="141414"/>
                </a:solidFill>
                <a:effectLst/>
                <a:uLnTx/>
                <a:uFillTx/>
                <a:latin typeface="Futura Medium" pitchFamily="2" charset="0"/>
                <a:ea typeface="+mn-ea"/>
                <a:cs typeface="Arial" charset="0"/>
              </a:rPr>
              <a:t> Better improved convoy services. </a:t>
            </a:r>
            <a:endParaRPr kumimoji="0" lang="en-US" altLang="en-US" sz="1000" b="0" i="0" u="none" strike="noStrike" kern="1200" cap="none" spc="0" normalizeH="0" baseline="0" noProof="0" dirty="0">
              <a:ln>
                <a:noFill/>
              </a:ln>
              <a:solidFill>
                <a:srgbClr val="141414"/>
              </a:solidFill>
              <a:effectLst/>
              <a:uLnTx/>
              <a:uFillTx/>
              <a:latin typeface="Futura Medium" pitchFamily="2" charset="0"/>
              <a:ea typeface="+mn-ea"/>
              <a:cs typeface="Arial" charset="0"/>
            </a:endParaRPr>
          </a:p>
          <a:p>
            <a:pPr marL="0" marR="0" lvl="0" indent="0" algn="l" defTabSz="914400" rtl="0" eaLnBrk="1" fontAlgn="base" latinLnBrk="0" hangingPunct="1">
              <a:lnSpc>
                <a:spcPct val="100000"/>
              </a:lnSpc>
              <a:spcBef>
                <a:spcPts val="100"/>
              </a:spcBef>
              <a:spcAft>
                <a:spcPct val="0"/>
              </a:spcAft>
              <a:buClrTx/>
              <a:buSzTx/>
              <a:buFont typeface="Wingdings" pitchFamily="2" charset="2"/>
              <a:buChar char="§"/>
              <a:tabLst/>
              <a:defRPr/>
            </a:pPr>
            <a:r>
              <a:rPr kumimoji="0" lang="en-US" altLang="en-US" sz="1000" b="0" i="0" u="none" strike="noStrike" kern="1200" cap="none" spc="0" normalizeH="0" baseline="0" noProof="0" dirty="0">
                <a:ln>
                  <a:noFill/>
                </a:ln>
                <a:solidFill>
                  <a:srgbClr val="141414"/>
                </a:solidFill>
                <a:effectLst/>
                <a:uLnTx/>
                <a:uFillTx/>
                <a:latin typeface="Futura Medium" pitchFamily="2" charset="0"/>
                <a:ea typeface="+mn-ea"/>
                <a:cs typeface="Arial" charset="0"/>
              </a:rPr>
              <a:t> Optimized marine route planning (Journey management).</a:t>
            </a:r>
          </a:p>
          <a:p>
            <a:pPr marL="85725" marR="0" lvl="0" indent="-85725" algn="l" defTabSz="914400" rtl="0" eaLnBrk="1" fontAlgn="base" latinLnBrk="0" hangingPunct="1">
              <a:lnSpc>
                <a:spcPct val="100000"/>
              </a:lnSpc>
              <a:spcBef>
                <a:spcPts val="100"/>
              </a:spcBef>
              <a:spcAft>
                <a:spcPct val="0"/>
              </a:spcAft>
              <a:buClrTx/>
              <a:buSzTx/>
              <a:buFont typeface="Wingdings" pitchFamily="2" charset="2"/>
              <a:buChar char="§"/>
              <a:tabLst/>
              <a:defRPr/>
            </a:pPr>
            <a:endParaRPr kumimoji="0" lang="en-US" altLang="en-US" sz="700" b="0" i="0" u="none" strike="noStrike" kern="1200" cap="none" spc="0" normalizeH="0" baseline="0" noProof="0" dirty="0">
              <a:ln>
                <a:noFill/>
              </a:ln>
              <a:solidFill>
                <a:srgbClr val="141414"/>
              </a:solidFill>
              <a:effectLst/>
              <a:uLnTx/>
              <a:uFillTx/>
              <a:latin typeface="Futura Medium" pitchFamily="2" charset="0"/>
              <a:ea typeface="+mn-ea"/>
              <a:cs typeface="Arial" charset="0"/>
            </a:endParaRPr>
          </a:p>
          <a:p>
            <a:pPr marL="0" marR="0" lvl="0" indent="0" algn="l" defTabSz="914400" rtl="0" eaLnBrk="1" fontAlgn="base" latinLnBrk="0" hangingPunct="1">
              <a:lnSpc>
                <a:spcPct val="100000"/>
              </a:lnSpc>
              <a:spcBef>
                <a:spcPts val="100"/>
              </a:spcBef>
              <a:spcAft>
                <a:spcPct val="0"/>
              </a:spcAft>
              <a:buClrTx/>
              <a:buSzTx/>
              <a:buFont typeface="Wingdings" pitchFamily="2" charset="2"/>
              <a:buChar char="§"/>
              <a:tabLst/>
              <a:defRPr/>
            </a:pPr>
            <a:endParaRPr kumimoji="0" lang="en-US" altLang="en-US" sz="800" b="0" i="0" u="none" strike="noStrike" kern="1200" cap="none" spc="0" normalizeH="0" baseline="0" noProof="0" dirty="0">
              <a:ln>
                <a:noFill/>
              </a:ln>
              <a:solidFill>
                <a:srgbClr val="141414"/>
              </a:solidFill>
              <a:effectLst/>
              <a:uLnTx/>
              <a:uFillTx/>
              <a:latin typeface="Futura Medium" pitchFamily="2" charset="0"/>
              <a:ea typeface="+mn-ea"/>
              <a:cs typeface="Arial" charset="0"/>
            </a:endParaRPr>
          </a:p>
          <a:p>
            <a:pPr marL="0" marR="0" lvl="0" indent="0" algn="l" defTabSz="914400" rtl="0" eaLnBrk="1" fontAlgn="base" latinLnBrk="0" hangingPunct="1">
              <a:lnSpc>
                <a:spcPct val="100000"/>
              </a:lnSpc>
              <a:spcBef>
                <a:spcPts val="100"/>
              </a:spcBef>
              <a:spcAft>
                <a:spcPct val="0"/>
              </a:spcAft>
              <a:buClrTx/>
              <a:buSzTx/>
              <a:tabLst/>
              <a:defRPr/>
            </a:pPr>
            <a:endParaRPr kumimoji="0" lang="en-US" altLang="en-US" sz="800" b="0" i="0" u="none" strike="noStrike" kern="1200" cap="none" spc="0" normalizeH="0" baseline="0" noProof="0" dirty="0">
              <a:ln>
                <a:noFill/>
              </a:ln>
              <a:solidFill>
                <a:srgbClr val="141414"/>
              </a:solidFill>
              <a:effectLst/>
              <a:uLnTx/>
              <a:uFillTx/>
              <a:latin typeface="Futura Medium" pitchFamily="2" charset="0"/>
              <a:ea typeface="+mn-ea"/>
              <a:cs typeface="Arial" charset="0"/>
            </a:endParaRPr>
          </a:p>
          <a:p>
            <a:pPr marL="0" marR="0" lvl="0" indent="0" algn="l" defTabSz="914400" rtl="0" eaLnBrk="1" fontAlgn="base" latinLnBrk="0" hangingPunct="1">
              <a:lnSpc>
                <a:spcPct val="100000"/>
              </a:lnSpc>
              <a:spcBef>
                <a:spcPts val="100"/>
              </a:spcBef>
              <a:spcAft>
                <a:spcPct val="0"/>
              </a:spcAft>
              <a:buClrTx/>
              <a:buSzTx/>
              <a:buFont typeface="Wingdings" pitchFamily="2" charset="2"/>
              <a:buChar char="§"/>
              <a:tabLst/>
              <a:defRPr/>
            </a:pPr>
            <a:endParaRPr kumimoji="0" lang="en-US" altLang="en-US" sz="800" b="0" i="0" u="none" strike="noStrike" kern="1200" cap="none" spc="0" normalizeH="0" baseline="0" noProof="0" dirty="0">
              <a:ln>
                <a:noFill/>
              </a:ln>
              <a:solidFill>
                <a:srgbClr val="141414"/>
              </a:solidFill>
              <a:effectLst/>
              <a:uLnTx/>
              <a:uFillTx/>
              <a:latin typeface="Futura Medium" pitchFamily="2" charset="0"/>
              <a:ea typeface="+mn-ea"/>
              <a:cs typeface="Arial" charset="0"/>
            </a:endParaRPr>
          </a:p>
          <a:p>
            <a:pPr marL="0" marR="0" lvl="0" indent="0" algn="l" defTabSz="914400" rtl="0" eaLnBrk="1" fontAlgn="base" latinLnBrk="0" hangingPunct="1">
              <a:lnSpc>
                <a:spcPct val="100000"/>
              </a:lnSpc>
              <a:spcBef>
                <a:spcPts val="100"/>
              </a:spcBef>
              <a:spcAft>
                <a:spcPct val="0"/>
              </a:spcAft>
              <a:buClrTx/>
              <a:buSzTx/>
              <a:buFont typeface="Wingdings" pitchFamily="2" charset="2"/>
              <a:buChar char="§"/>
              <a:tabLst/>
              <a:defRPr/>
            </a:pPr>
            <a:endParaRPr kumimoji="0" lang="en-US" altLang="en-US" sz="900" b="0" i="0" u="none" strike="noStrike" kern="1200" cap="none" spc="0" normalizeH="0" baseline="0" noProof="0" dirty="0">
              <a:ln>
                <a:noFill/>
              </a:ln>
              <a:solidFill>
                <a:srgbClr val="595959"/>
              </a:solidFill>
              <a:effectLst/>
              <a:uLnTx/>
              <a:uFillTx/>
              <a:latin typeface="Futura Medium" pitchFamily="2" charset="0"/>
              <a:ea typeface="+mn-ea"/>
              <a:cs typeface="Arial" charset="0"/>
            </a:endParaRPr>
          </a:p>
        </p:txBody>
      </p:sp>
      <p:sp>
        <p:nvSpPr>
          <p:cNvPr id="3088" name="Rectangle 12">
            <a:extLst>
              <a:ext uri="{FF2B5EF4-FFF2-40B4-BE49-F238E27FC236}">
                <a16:creationId xmlns:a16="http://schemas.microsoft.com/office/drawing/2014/main" id="{488CA1C6-B6BA-4C92-86E0-3E1420BCF253}"/>
              </a:ext>
            </a:extLst>
          </p:cNvPr>
          <p:cNvSpPr>
            <a:spLocks noChangeArrowheads="1"/>
          </p:cNvSpPr>
          <p:nvPr/>
        </p:nvSpPr>
        <p:spPr bwMode="auto">
          <a:xfrm>
            <a:off x="4724400" y="2667000"/>
            <a:ext cx="4044950" cy="268288"/>
          </a:xfrm>
          <a:prstGeom prst="rect">
            <a:avLst/>
          </a:prstGeom>
          <a:solidFill>
            <a:schemeClr val="accent1"/>
          </a:solidFill>
          <a:ln w="28575">
            <a:solidFill>
              <a:schemeClr val="tx1"/>
            </a:solidFill>
            <a:miter lim="800000"/>
            <a:headEnd/>
            <a:tailEnd/>
          </a:ln>
        </p:spPr>
        <p:txBody>
          <a:bodyPr/>
          <a:lstStyle>
            <a:lvl1pPr eaLnBrk="0" hangingPunct="0">
              <a:lnSpc>
                <a:spcPct val="120000"/>
              </a:lnSpc>
              <a:spcAft>
                <a:spcPts val="600"/>
              </a:spcAft>
              <a:buClr>
                <a:schemeClr val="accent2"/>
              </a:buClr>
              <a:buSzPct val="85000"/>
              <a:buFont typeface="Wingdings" pitchFamily="2" charset="2"/>
              <a:defRPr sz="2000">
                <a:solidFill>
                  <a:schemeClr val="tx1"/>
                </a:solidFill>
                <a:latin typeface="Futura Medium" pitchFamily="2" charset="0"/>
              </a:defRPr>
            </a:lvl1pPr>
            <a:lvl2pPr marL="742950" indent="-285750" eaLnBrk="0" hangingPunct="0">
              <a:lnSpc>
                <a:spcPct val="120000"/>
              </a:lnSpc>
              <a:spcAft>
                <a:spcPts val="600"/>
              </a:spcAft>
              <a:buClr>
                <a:schemeClr val="accent2"/>
              </a:buClr>
              <a:buSzPct val="85000"/>
              <a:buFont typeface="Wingdings" pitchFamily="2" charset="2"/>
              <a:buChar char="n"/>
              <a:defRPr sz="2000">
                <a:solidFill>
                  <a:schemeClr val="tx1"/>
                </a:solidFill>
                <a:latin typeface="Futura Medium" pitchFamily="2" charset="0"/>
              </a:defRPr>
            </a:lvl2pPr>
            <a:lvl3pPr marL="1143000" indent="-228600" eaLnBrk="0" hangingPunct="0">
              <a:lnSpc>
                <a:spcPct val="120000"/>
              </a:lnSpc>
              <a:spcAft>
                <a:spcPts val="600"/>
              </a:spcAft>
              <a:buClr>
                <a:schemeClr val="tx1"/>
              </a:buClr>
              <a:buSzPct val="75000"/>
              <a:buFont typeface="Wingdings" pitchFamily="2" charset="2"/>
              <a:buChar char=""/>
              <a:defRPr sz="2000">
                <a:solidFill>
                  <a:schemeClr val="tx1"/>
                </a:solidFill>
                <a:latin typeface="Futura Medium" pitchFamily="2" charset="0"/>
              </a:defRPr>
            </a:lvl3pPr>
            <a:lvl4pPr marL="1600200" indent="-228600" eaLnBrk="0" hangingPunct="0">
              <a:lnSpc>
                <a:spcPct val="120000"/>
              </a:lnSpc>
              <a:spcAft>
                <a:spcPts val="600"/>
              </a:spcAft>
              <a:buClr>
                <a:schemeClr val="tx1"/>
              </a:buClr>
              <a:buSzPct val="75000"/>
              <a:buFont typeface="Wingdings" pitchFamily="2" charset="2"/>
              <a:buChar char=""/>
              <a:defRPr sz="1600">
                <a:solidFill>
                  <a:schemeClr val="tx1"/>
                </a:solidFill>
                <a:latin typeface="Futura Medium" pitchFamily="2" charset="0"/>
              </a:defRPr>
            </a:lvl4pPr>
            <a:lvl5pPr marL="2057400" indent="-228600" eaLnBrk="0" hangingPunct="0">
              <a:lnSpc>
                <a:spcPct val="120000"/>
              </a:lnSpc>
              <a:spcAft>
                <a:spcPts val="600"/>
              </a:spcAft>
              <a:buClr>
                <a:schemeClr val="tx1"/>
              </a:buClr>
              <a:buSzPct val="75000"/>
              <a:buFont typeface="Wingdings" pitchFamily="2" charset="2"/>
              <a:buChar char=""/>
              <a:defRPr sz="1400">
                <a:solidFill>
                  <a:schemeClr val="tx1"/>
                </a:solidFill>
                <a:latin typeface="Futura Medium" pitchFamily="2" charset="0"/>
              </a:defRPr>
            </a:lvl5pPr>
            <a:lvl6pPr marL="25146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6pPr>
            <a:lvl7pPr marL="29718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7pPr>
            <a:lvl8pPr marL="34290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8pPr>
            <a:lvl9pPr marL="38862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CCCCCC">
                    <a:lumMod val="10000"/>
                  </a:srgbClr>
                </a:solidFill>
                <a:effectLst/>
                <a:uLnTx/>
                <a:uFillTx/>
                <a:latin typeface="Futura Medium" pitchFamily="2" charset="0"/>
                <a:ea typeface="+mn-ea"/>
                <a:cs typeface="Arial" panose="020B0604020202020204" pitchFamily="34" charset="0"/>
              </a:rPr>
              <a:t>BENEFITS</a:t>
            </a:r>
          </a:p>
        </p:txBody>
      </p:sp>
      <p:sp>
        <p:nvSpPr>
          <p:cNvPr id="3089" name="Rectangle 15">
            <a:extLst>
              <a:ext uri="{FF2B5EF4-FFF2-40B4-BE49-F238E27FC236}">
                <a16:creationId xmlns:a16="http://schemas.microsoft.com/office/drawing/2014/main" id="{2DEC2845-CC03-4A96-90C0-6BD21B25A2E5}"/>
              </a:ext>
            </a:extLst>
          </p:cNvPr>
          <p:cNvSpPr>
            <a:spLocks noChangeArrowheads="1"/>
          </p:cNvSpPr>
          <p:nvPr/>
        </p:nvSpPr>
        <p:spPr bwMode="auto">
          <a:xfrm>
            <a:off x="4724400" y="838200"/>
            <a:ext cx="4051300" cy="265113"/>
          </a:xfrm>
          <a:prstGeom prst="rect">
            <a:avLst/>
          </a:prstGeom>
          <a:solidFill>
            <a:schemeClr val="accent1"/>
          </a:solidFill>
          <a:ln w="28575">
            <a:solidFill>
              <a:schemeClr val="tx1"/>
            </a:solidFill>
            <a:miter lim="800000"/>
            <a:headEnd/>
            <a:tailEnd/>
          </a:ln>
        </p:spPr>
        <p:txBody>
          <a:bodyPr wrap="none" anchor="ctr"/>
          <a:lstStyle>
            <a:lvl1pPr eaLnBrk="0" hangingPunct="0">
              <a:lnSpc>
                <a:spcPct val="120000"/>
              </a:lnSpc>
              <a:spcAft>
                <a:spcPts val="600"/>
              </a:spcAft>
              <a:buClr>
                <a:schemeClr val="accent2"/>
              </a:buClr>
              <a:buSzPct val="85000"/>
              <a:buFont typeface="Wingdings" pitchFamily="2" charset="2"/>
              <a:defRPr sz="2000">
                <a:solidFill>
                  <a:schemeClr val="tx1"/>
                </a:solidFill>
                <a:latin typeface="Futura Medium" pitchFamily="2" charset="0"/>
              </a:defRPr>
            </a:lvl1pPr>
            <a:lvl2pPr marL="742950" indent="-285750" eaLnBrk="0" hangingPunct="0">
              <a:lnSpc>
                <a:spcPct val="120000"/>
              </a:lnSpc>
              <a:spcAft>
                <a:spcPts val="600"/>
              </a:spcAft>
              <a:buClr>
                <a:schemeClr val="accent2"/>
              </a:buClr>
              <a:buSzPct val="85000"/>
              <a:buFont typeface="Wingdings" pitchFamily="2" charset="2"/>
              <a:buChar char="n"/>
              <a:defRPr sz="2000">
                <a:solidFill>
                  <a:schemeClr val="tx1"/>
                </a:solidFill>
                <a:latin typeface="Futura Medium" pitchFamily="2" charset="0"/>
              </a:defRPr>
            </a:lvl2pPr>
            <a:lvl3pPr marL="1143000" indent="-228600" eaLnBrk="0" hangingPunct="0">
              <a:lnSpc>
                <a:spcPct val="120000"/>
              </a:lnSpc>
              <a:spcAft>
                <a:spcPts val="600"/>
              </a:spcAft>
              <a:buClr>
                <a:schemeClr val="tx1"/>
              </a:buClr>
              <a:buSzPct val="75000"/>
              <a:buFont typeface="Wingdings" pitchFamily="2" charset="2"/>
              <a:buChar char=""/>
              <a:defRPr sz="2000">
                <a:solidFill>
                  <a:schemeClr val="tx1"/>
                </a:solidFill>
                <a:latin typeface="Futura Medium" pitchFamily="2" charset="0"/>
              </a:defRPr>
            </a:lvl3pPr>
            <a:lvl4pPr marL="1600200" indent="-228600" eaLnBrk="0" hangingPunct="0">
              <a:lnSpc>
                <a:spcPct val="120000"/>
              </a:lnSpc>
              <a:spcAft>
                <a:spcPts val="600"/>
              </a:spcAft>
              <a:buClr>
                <a:schemeClr val="tx1"/>
              </a:buClr>
              <a:buSzPct val="75000"/>
              <a:buFont typeface="Wingdings" pitchFamily="2" charset="2"/>
              <a:buChar char=""/>
              <a:defRPr sz="1600">
                <a:solidFill>
                  <a:schemeClr val="tx1"/>
                </a:solidFill>
                <a:latin typeface="Futura Medium" pitchFamily="2" charset="0"/>
              </a:defRPr>
            </a:lvl4pPr>
            <a:lvl5pPr marL="2057400" indent="-228600" eaLnBrk="0" hangingPunct="0">
              <a:lnSpc>
                <a:spcPct val="120000"/>
              </a:lnSpc>
              <a:spcAft>
                <a:spcPts val="600"/>
              </a:spcAft>
              <a:buClr>
                <a:schemeClr val="tx1"/>
              </a:buClr>
              <a:buSzPct val="75000"/>
              <a:buFont typeface="Wingdings" pitchFamily="2" charset="2"/>
              <a:buChar char=""/>
              <a:defRPr sz="1400">
                <a:solidFill>
                  <a:schemeClr val="tx1"/>
                </a:solidFill>
                <a:latin typeface="Futura Medium" pitchFamily="2" charset="0"/>
              </a:defRPr>
            </a:lvl5pPr>
            <a:lvl6pPr marL="25146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6pPr>
            <a:lvl7pPr marL="29718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7pPr>
            <a:lvl8pPr marL="34290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8pPr>
            <a:lvl9pPr marL="38862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CCCCCC">
                    <a:lumMod val="10000"/>
                  </a:srgbClr>
                </a:solidFill>
                <a:effectLst/>
                <a:uLnTx/>
                <a:uFillTx/>
                <a:latin typeface="Futura Medium" pitchFamily="2" charset="0"/>
                <a:ea typeface="+mn-ea"/>
                <a:cs typeface="Arial" panose="020B0604020202020204" pitchFamily="34" charset="0"/>
              </a:rPr>
              <a:t>PROJECT STATUS</a:t>
            </a:r>
          </a:p>
        </p:txBody>
      </p:sp>
      <p:sp>
        <p:nvSpPr>
          <p:cNvPr id="35857" name="Oval 16">
            <a:extLst>
              <a:ext uri="{FF2B5EF4-FFF2-40B4-BE49-F238E27FC236}">
                <a16:creationId xmlns:a16="http://schemas.microsoft.com/office/drawing/2014/main" id="{9B610341-7228-4DF8-BD54-0025495A6865}"/>
              </a:ext>
            </a:extLst>
          </p:cNvPr>
          <p:cNvSpPr>
            <a:spLocks noChangeArrowheads="1"/>
          </p:cNvSpPr>
          <p:nvPr/>
        </p:nvSpPr>
        <p:spPr bwMode="auto">
          <a:xfrm>
            <a:off x="7807325" y="889000"/>
            <a:ext cx="212725" cy="88900"/>
          </a:xfrm>
          <a:prstGeom prst="ellipse">
            <a:avLst/>
          </a:prstGeom>
          <a:solidFill>
            <a:srgbClr val="00CC00"/>
          </a:solidFill>
          <a:ln w="9525">
            <a:solidFill>
              <a:schemeClr val="tx1"/>
            </a:solidFill>
            <a:round/>
            <a:headEnd/>
            <a:tailEnd/>
          </a:ln>
        </p:spPr>
        <p:txBody>
          <a:bodyPr wrap="none"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6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rPr>
              <a:t>G</a:t>
            </a:r>
          </a:p>
        </p:txBody>
      </p:sp>
      <p:sp>
        <p:nvSpPr>
          <p:cNvPr id="35858" name="Oval 17">
            <a:extLst>
              <a:ext uri="{FF2B5EF4-FFF2-40B4-BE49-F238E27FC236}">
                <a16:creationId xmlns:a16="http://schemas.microsoft.com/office/drawing/2014/main" id="{BD6EB07F-F996-4311-B948-E0EF980C17E1}"/>
              </a:ext>
            </a:extLst>
          </p:cNvPr>
          <p:cNvSpPr>
            <a:spLocks noChangeArrowheads="1"/>
          </p:cNvSpPr>
          <p:nvPr/>
        </p:nvSpPr>
        <p:spPr bwMode="auto">
          <a:xfrm>
            <a:off x="8126413" y="889000"/>
            <a:ext cx="179387" cy="107950"/>
          </a:xfrm>
          <a:prstGeom prst="ellipse">
            <a:avLst/>
          </a:prstGeom>
          <a:solidFill>
            <a:srgbClr val="FFFF00"/>
          </a:solidFill>
          <a:ln w="9525">
            <a:solidFill>
              <a:schemeClr val="tx1"/>
            </a:solidFill>
            <a:round/>
            <a:headEnd/>
            <a:tailEnd/>
          </a:ln>
        </p:spPr>
        <p:txBody>
          <a:bodyPr wrap="none"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6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rPr>
              <a:t>Y</a:t>
            </a:r>
          </a:p>
        </p:txBody>
      </p:sp>
      <p:sp>
        <p:nvSpPr>
          <p:cNvPr id="35859" name="Oval 18">
            <a:extLst>
              <a:ext uri="{FF2B5EF4-FFF2-40B4-BE49-F238E27FC236}">
                <a16:creationId xmlns:a16="http://schemas.microsoft.com/office/drawing/2014/main" id="{4BE5FDD1-8D17-4EAF-B6C8-D9064B3CFB21}"/>
              </a:ext>
            </a:extLst>
          </p:cNvPr>
          <p:cNvSpPr>
            <a:spLocks noChangeArrowheads="1"/>
          </p:cNvSpPr>
          <p:nvPr/>
        </p:nvSpPr>
        <p:spPr bwMode="auto">
          <a:xfrm>
            <a:off x="8429625" y="877888"/>
            <a:ext cx="190500" cy="119062"/>
          </a:xfrm>
          <a:prstGeom prst="ellipse">
            <a:avLst/>
          </a:prstGeom>
          <a:solidFill>
            <a:srgbClr val="FF0000"/>
          </a:solidFill>
          <a:ln w="9525">
            <a:solidFill>
              <a:schemeClr val="tx1"/>
            </a:solidFill>
            <a:round/>
            <a:headEnd/>
            <a:tailEnd/>
          </a:ln>
        </p:spPr>
        <p:txBody>
          <a:bodyPr wrap="none"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600" b="1" i="0" u="none" strike="noStrike" kern="1200" cap="none" spc="0" normalizeH="0" baseline="0" noProof="0">
                <a:ln>
                  <a:noFill/>
                </a:ln>
                <a:solidFill>
                  <a:srgbClr val="FFFFFF"/>
                </a:solidFill>
                <a:effectLst/>
                <a:uLnTx/>
                <a:uFillTx/>
                <a:latin typeface="Futura Medium" panose="00000400000000000000" pitchFamily="2" charset="0"/>
                <a:ea typeface="+mn-ea"/>
                <a:cs typeface="Arial" panose="020B0604020202020204" pitchFamily="34" charset="0"/>
              </a:rPr>
              <a:t>R</a:t>
            </a:r>
          </a:p>
        </p:txBody>
      </p:sp>
      <p:sp>
        <p:nvSpPr>
          <p:cNvPr id="35860" name="Rectangle 19">
            <a:extLst>
              <a:ext uri="{FF2B5EF4-FFF2-40B4-BE49-F238E27FC236}">
                <a16:creationId xmlns:a16="http://schemas.microsoft.com/office/drawing/2014/main" id="{A2D38170-1735-4BE3-82C1-008B97AF2BE1}"/>
              </a:ext>
            </a:extLst>
          </p:cNvPr>
          <p:cNvSpPr>
            <a:spLocks noChangeArrowheads="1"/>
          </p:cNvSpPr>
          <p:nvPr/>
        </p:nvSpPr>
        <p:spPr bwMode="auto">
          <a:xfrm>
            <a:off x="7724775" y="996950"/>
            <a:ext cx="287338"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500" b="1" i="0" u="none" strike="noStrike" kern="1200" cap="none" spc="0" normalizeH="0" baseline="0" noProof="0">
                <a:ln>
                  <a:noFill/>
                </a:ln>
                <a:solidFill>
                  <a:srgbClr val="FFFFFF"/>
                </a:solidFill>
                <a:effectLst/>
                <a:uLnTx/>
                <a:uFillTx/>
                <a:latin typeface="Futura Medium" panose="00000400000000000000" pitchFamily="2" charset="0"/>
                <a:ea typeface="+mn-ea"/>
                <a:cs typeface="Arial" panose="020B0604020202020204" pitchFamily="34" charset="0"/>
              </a:rPr>
              <a:t>On Track</a:t>
            </a:r>
          </a:p>
        </p:txBody>
      </p:sp>
      <p:sp>
        <p:nvSpPr>
          <p:cNvPr id="35861" name="Rectangle 20">
            <a:extLst>
              <a:ext uri="{FF2B5EF4-FFF2-40B4-BE49-F238E27FC236}">
                <a16:creationId xmlns:a16="http://schemas.microsoft.com/office/drawing/2014/main" id="{9DAC6526-5022-4EA0-BA38-4D3B90FE2962}"/>
              </a:ext>
            </a:extLst>
          </p:cNvPr>
          <p:cNvSpPr>
            <a:spLocks noChangeArrowheads="1"/>
          </p:cNvSpPr>
          <p:nvPr/>
        </p:nvSpPr>
        <p:spPr bwMode="auto">
          <a:xfrm>
            <a:off x="8034338" y="998538"/>
            <a:ext cx="28575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500" b="1" i="0" u="none" strike="noStrike" kern="1200" cap="none" spc="0" normalizeH="0" baseline="0" noProof="0">
                <a:ln>
                  <a:noFill/>
                </a:ln>
                <a:solidFill>
                  <a:srgbClr val="FFFFFF"/>
                </a:solidFill>
                <a:effectLst/>
                <a:uLnTx/>
                <a:uFillTx/>
                <a:latin typeface="Futura Medium" panose="00000400000000000000" pitchFamily="2" charset="0"/>
                <a:ea typeface="+mn-ea"/>
                <a:cs typeface="Arial" panose="020B0604020202020204" pitchFamily="34" charset="0"/>
              </a:rPr>
              <a:t>Delayed</a:t>
            </a:r>
          </a:p>
        </p:txBody>
      </p:sp>
      <p:sp>
        <p:nvSpPr>
          <p:cNvPr id="35862" name="Rectangle 21">
            <a:extLst>
              <a:ext uri="{FF2B5EF4-FFF2-40B4-BE49-F238E27FC236}">
                <a16:creationId xmlns:a16="http://schemas.microsoft.com/office/drawing/2014/main" id="{A1F82CE7-1449-44B8-A3C1-04B02F523C73}"/>
              </a:ext>
            </a:extLst>
          </p:cNvPr>
          <p:cNvSpPr>
            <a:spLocks noChangeArrowheads="1"/>
          </p:cNvSpPr>
          <p:nvPr/>
        </p:nvSpPr>
        <p:spPr bwMode="auto">
          <a:xfrm>
            <a:off x="8334375" y="996950"/>
            <a:ext cx="287338"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500" b="1" i="0" u="none" strike="noStrike" kern="1200" cap="none" spc="0" normalizeH="0" baseline="0" noProof="0">
                <a:ln>
                  <a:noFill/>
                </a:ln>
                <a:solidFill>
                  <a:srgbClr val="FFFFFF"/>
                </a:solidFill>
                <a:effectLst/>
                <a:uLnTx/>
                <a:uFillTx/>
                <a:latin typeface="Futura Medium" panose="00000400000000000000" pitchFamily="2" charset="0"/>
                <a:ea typeface="+mn-ea"/>
                <a:cs typeface="Arial" panose="020B0604020202020204" pitchFamily="34" charset="0"/>
              </a:rPr>
              <a:t>Stopped</a:t>
            </a:r>
          </a:p>
        </p:txBody>
      </p:sp>
      <p:sp>
        <p:nvSpPr>
          <p:cNvPr id="35863" name="Rectangle 48">
            <a:extLst>
              <a:ext uri="{FF2B5EF4-FFF2-40B4-BE49-F238E27FC236}">
                <a16:creationId xmlns:a16="http://schemas.microsoft.com/office/drawing/2014/main" id="{FA7FACDC-6086-44E1-8BAD-7E4DE594A7A3}"/>
              </a:ext>
            </a:extLst>
          </p:cNvPr>
          <p:cNvSpPr>
            <a:spLocks noChangeArrowheads="1"/>
          </p:cNvSpPr>
          <p:nvPr/>
        </p:nvSpPr>
        <p:spPr bwMode="auto">
          <a:xfrm>
            <a:off x="8166100" y="2230438"/>
            <a:ext cx="5715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altLang="en-US" sz="10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64" name="Rectangle 52">
            <a:extLst>
              <a:ext uri="{FF2B5EF4-FFF2-40B4-BE49-F238E27FC236}">
                <a16:creationId xmlns:a16="http://schemas.microsoft.com/office/drawing/2014/main" id="{734E6640-9F25-48BE-A42D-39BC84809A8E}"/>
              </a:ext>
            </a:extLst>
          </p:cNvPr>
          <p:cNvSpPr>
            <a:spLocks noChangeArrowheads="1"/>
          </p:cNvSpPr>
          <p:nvPr/>
        </p:nvSpPr>
        <p:spPr bwMode="auto">
          <a:xfrm>
            <a:off x="8166100" y="1976438"/>
            <a:ext cx="5715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altLang="en-US" sz="10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65" name="Rectangle 54">
            <a:extLst>
              <a:ext uri="{FF2B5EF4-FFF2-40B4-BE49-F238E27FC236}">
                <a16:creationId xmlns:a16="http://schemas.microsoft.com/office/drawing/2014/main" id="{9B5A0040-A57C-4BF9-9A7C-B91CDC617C25}"/>
              </a:ext>
            </a:extLst>
          </p:cNvPr>
          <p:cNvSpPr>
            <a:spLocks noChangeArrowheads="1"/>
          </p:cNvSpPr>
          <p:nvPr/>
        </p:nvSpPr>
        <p:spPr bwMode="auto">
          <a:xfrm>
            <a:off x="6696075" y="1976438"/>
            <a:ext cx="80168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en-US" sz="9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66" name="Rectangle 55">
            <a:extLst>
              <a:ext uri="{FF2B5EF4-FFF2-40B4-BE49-F238E27FC236}">
                <a16:creationId xmlns:a16="http://schemas.microsoft.com/office/drawing/2014/main" id="{8C059ED6-6AD2-4127-874B-5861A7531298}"/>
              </a:ext>
            </a:extLst>
          </p:cNvPr>
          <p:cNvSpPr>
            <a:spLocks noChangeArrowheads="1"/>
          </p:cNvSpPr>
          <p:nvPr/>
        </p:nvSpPr>
        <p:spPr bwMode="auto">
          <a:xfrm>
            <a:off x="5897563" y="1976438"/>
            <a:ext cx="7985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en-US" sz="9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67" name="Rectangle 56">
            <a:extLst>
              <a:ext uri="{FF2B5EF4-FFF2-40B4-BE49-F238E27FC236}">
                <a16:creationId xmlns:a16="http://schemas.microsoft.com/office/drawing/2014/main" id="{941128E9-7D84-4AA3-9696-76D8295E927E}"/>
              </a:ext>
            </a:extLst>
          </p:cNvPr>
          <p:cNvSpPr>
            <a:spLocks noChangeArrowheads="1"/>
          </p:cNvSpPr>
          <p:nvPr/>
        </p:nvSpPr>
        <p:spPr bwMode="auto">
          <a:xfrm>
            <a:off x="8166100" y="1720850"/>
            <a:ext cx="5715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altLang="en-US" sz="10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68" name="Rectangle 58">
            <a:extLst>
              <a:ext uri="{FF2B5EF4-FFF2-40B4-BE49-F238E27FC236}">
                <a16:creationId xmlns:a16="http://schemas.microsoft.com/office/drawing/2014/main" id="{CF3243C5-D802-42EB-AAD6-D0648A1E3895}"/>
              </a:ext>
            </a:extLst>
          </p:cNvPr>
          <p:cNvSpPr>
            <a:spLocks noChangeArrowheads="1"/>
          </p:cNvSpPr>
          <p:nvPr/>
        </p:nvSpPr>
        <p:spPr bwMode="auto">
          <a:xfrm>
            <a:off x="6696075" y="1720850"/>
            <a:ext cx="80168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en-US" sz="9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69" name="Rectangle 59">
            <a:extLst>
              <a:ext uri="{FF2B5EF4-FFF2-40B4-BE49-F238E27FC236}">
                <a16:creationId xmlns:a16="http://schemas.microsoft.com/office/drawing/2014/main" id="{E673E892-2149-4403-8997-CD5535711A9F}"/>
              </a:ext>
            </a:extLst>
          </p:cNvPr>
          <p:cNvSpPr>
            <a:spLocks noChangeArrowheads="1"/>
          </p:cNvSpPr>
          <p:nvPr/>
        </p:nvSpPr>
        <p:spPr bwMode="auto">
          <a:xfrm>
            <a:off x="5897563" y="1720850"/>
            <a:ext cx="79851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en-US" sz="9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70" name="Rectangle 60">
            <a:extLst>
              <a:ext uri="{FF2B5EF4-FFF2-40B4-BE49-F238E27FC236}">
                <a16:creationId xmlns:a16="http://schemas.microsoft.com/office/drawing/2014/main" id="{56870D9A-2D14-447D-9706-7128AA724A64}"/>
              </a:ext>
            </a:extLst>
          </p:cNvPr>
          <p:cNvSpPr>
            <a:spLocks noChangeArrowheads="1"/>
          </p:cNvSpPr>
          <p:nvPr/>
        </p:nvSpPr>
        <p:spPr bwMode="auto">
          <a:xfrm>
            <a:off x="8166100" y="1466850"/>
            <a:ext cx="5715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altLang="en-US" sz="10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71" name="Rectangle 62">
            <a:extLst>
              <a:ext uri="{FF2B5EF4-FFF2-40B4-BE49-F238E27FC236}">
                <a16:creationId xmlns:a16="http://schemas.microsoft.com/office/drawing/2014/main" id="{4DF5D770-6E00-4A1C-BE9F-36A270A0C512}"/>
              </a:ext>
            </a:extLst>
          </p:cNvPr>
          <p:cNvSpPr>
            <a:spLocks noChangeArrowheads="1"/>
          </p:cNvSpPr>
          <p:nvPr/>
        </p:nvSpPr>
        <p:spPr bwMode="auto">
          <a:xfrm>
            <a:off x="6696075" y="1466850"/>
            <a:ext cx="80168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en-US" sz="9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72" name="Rectangle 63">
            <a:extLst>
              <a:ext uri="{FF2B5EF4-FFF2-40B4-BE49-F238E27FC236}">
                <a16:creationId xmlns:a16="http://schemas.microsoft.com/office/drawing/2014/main" id="{5747020D-AD94-4B4F-A254-99C73C5A54D6}"/>
              </a:ext>
            </a:extLst>
          </p:cNvPr>
          <p:cNvSpPr>
            <a:spLocks noChangeArrowheads="1"/>
          </p:cNvSpPr>
          <p:nvPr/>
        </p:nvSpPr>
        <p:spPr bwMode="auto">
          <a:xfrm>
            <a:off x="5897563" y="1466850"/>
            <a:ext cx="7985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en-US" sz="9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73" name="Rectangle 64">
            <a:extLst>
              <a:ext uri="{FF2B5EF4-FFF2-40B4-BE49-F238E27FC236}">
                <a16:creationId xmlns:a16="http://schemas.microsoft.com/office/drawing/2014/main" id="{FA2B66C6-CC0E-4FF8-AF73-B3726ACC3A3C}"/>
              </a:ext>
            </a:extLst>
          </p:cNvPr>
          <p:cNvSpPr>
            <a:spLocks noChangeArrowheads="1"/>
          </p:cNvSpPr>
          <p:nvPr/>
        </p:nvSpPr>
        <p:spPr bwMode="auto">
          <a:xfrm>
            <a:off x="8166100" y="1081088"/>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en-US" sz="8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rPr>
              <a:t>  </a:t>
            </a:r>
            <a:r>
              <a:rPr kumimoji="0" lang="en-US" altLang="en-US" sz="800" b="1" i="0" u="none" strike="noStrike" kern="1200" cap="none" spc="0" normalizeH="0" baseline="0" noProof="0">
                <a:ln>
                  <a:noFill/>
                </a:ln>
                <a:solidFill>
                  <a:srgbClr val="000000"/>
                </a:solidFill>
                <a:effectLst/>
                <a:uLnTx/>
                <a:uFillTx/>
                <a:latin typeface="Futura Medium" panose="00000400000000000000" pitchFamily="2" charset="0"/>
                <a:ea typeface="+mn-ea"/>
                <a:cs typeface="Arial" panose="020B0604020202020204" pitchFamily="34" charset="0"/>
              </a:rPr>
              <a:t>Health</a:t>
            </a:r>
          </a:p>
        </p:txBody>
      </p:sp>
      <p:sp>
        <p:nvSpPr>
          <p:cNvPr id="35874" name="Rectangle 65">
            <a:extLst>
              <a:ext uri="{FF2B5EF4-FFF2-40B4-BE49-F238E27FC236}">
                <a16:creationId xmlns:a16="http://schemas.microsoft.com/office/drawing/2014/main" id="{A78702B4-F2BA-420E-A8E9-1F523938EACD}"/>
              </a:ext>
            </a:extLst>
          </p:cNvPr>
          <p:cNvSpPr>
            <a:spLocks noChangeArrowheads="1"/>
          </p:cNvSpPr>
          <p:nvPr/>
        </p:nvSpPr>
        <p:spPr bwMode="auto">
          <a:xfrm>
            <a:off x="7497763" y="1100138"/>
            <a:ext cx="668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en-US" sz="800" b="1" i="0" u="none" strike="noStrike" kern="1200" cap="none" spc="0" normalizeH="0" baseline="0" noProof="0">
                <a:ln>
                  <a:noFill/>
                </a:ln>
                <a:solidFill>
                  <a:srgbClr val="000000"/>
                </a:solidFill>
                <a:effectLst/>
                <a:uLnTx/>
                <a:uFillTx/>
                <a:latin typeface="Futura Medium" panose="00000400000000000000" pitchFamily="2" charset="0"/>
                <a:ea typeface="+mn-ea"/>
                <a:cs typeface="Arial" panose="020B0604020202020204" pitchFamily="34" charset="0"/>
              </a:rPr>
              <a:t>% Compl</a:t>
            </a:r>
          </a:p>
        </p:txBody>
      </p:sp>
      <p:sp>
        <p:nvSpPr>
          <p:cNvPr id="35875" name="Rectangle 66">
            <a:extLst>
              <a:ext uri="{FF2B5EF4-FFF2-40B4-BE49-F238E27FC236}">
                <a16:creationId xmlns:a16="http://schemas.microsoft.com/office/drawing/2014/main" id="{A73891EA-3B25-47E9-B1A3-753103A5DAD1}"/>
              </a:ext>
            </a:extLst>
          </p:cNvPr>
          <p:cNvSpPr>
            <a:spLocks noChangeArrowheads="1"/>
          </p:cNvSpPr>
          <p:nvPr/>
        </p:nvSpPr>
        <p:spPr bwMode="auto">
          <a:xfrm>
            <a:off x="6297613" y="1100138"/>
            <a:ext cx="120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en-US" sz="800" b="1" i="0" u="none" strike="noStrike" kern="1200" cap="none" spc="0" normalizeH="0" baseline="0" noProof="0">
                <a:ln>
                  <a:noFill/>
                </a:ln>
                <a:solidFill>
                  <a:srgbClr val="000000"/>
                </a:solidFill>
                <a:effectLst/>
                <a:uLnTx/>
                <a:uFillTx/>
                <a:latin typeface="Futura Medium" panose="00000400000000000000" pitchFamily="2" charset="0"/>
                <a:ea typeface="+mn-ea"/>
                <a:cs typeface="Arial" panose="020B0604020202020204" pitchFamily="34" charset="0"/>
              </a:rPr>
              <a:t>Completion Date</a:t>
            </a:r>
          </a:p>
        </p:txBody>
      </p:sp>
      <p:sp>
        <p:nvSpPr>
          <p:cNvPr id="35876" name="Rectangle 68">
            <a:extLst>
              <a:ext uri="{FF2B5EF4-FFF2-40B4-BE49-F238E27FC236}">
                <a16:creationId xmlns:a16="http://schemas.microsoft.com/office/drawing/2014/main" id="{77C174DA-6446-44AA-B7C5-BD7BBBDFEB78}"/>
              </a:ext>
            </a:extLst>
          </p:cNvPr>
          <p:cNvSpPr>
            <a:spLocks noChangeArrowheads="1"/>
          </p:cNvSpPr>
          <p:nvPr/>
        </p:nvSpPr>
        <p:spPr bwMode="auto">
          <a:xfrm>
            <a:off x="4684713" y="1100138"/>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GB" altLang="en-US" sz="10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77" name="Line 72">
            <a:extLst>
              <a:ext uri="{FF2B5EF4-FFF2-40B4-BE49-F238E27FC236}">
                <a16:creationId xmlns:a16="http://schemas.microsoft.com/office/drawing/2014/main" id="{5448303D-CD6B-4B3A-BDE7-B2B1C0C159F6}"/>
              </a:ext>
            </a:extLst>
          </p:cNvPr>
          <p:cNvSpPr>
            <a:spLocks noChangeShapeType="1"/>
          </p:cNvSpPr>
          <p:nvPr/>
        </p:nvSpPr>
        <p:spPr bwMode="auto">
          <a:xfrm>
            <a:off x="6696075" y="1100138"/>
            <a:ext cx="0" cy="3667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35878" name="Line 73">
            <a:extLst>
              <a:ext uri="{FF2B5EF4-FFF2-40B4-BE49-F238E27FC236}">
                <a16:creationId xmlns:a16="http://schemas.microsoft.com/office/drawing/2014/main" id="{ED450E52-12F2-48A1-BF6E-AC59AED66E38}"/>
              </a:ext>
            </a:extLst>
          </p:cNvPr>
          <p:cNvSpPr>
            <a:spLocks noChangeShapeType="1"/>
          </p:cNvSpPr>
          <p:nvPr/>
        </p:nvSpPr>
        <p:spPr bwMode="auto">
          <a:xfrm>
            <a:off x="7497763" y="1100138"/>
            <a:ext cx="0" cy="3667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35879" name="Line 74">
            <a:extLst>
              <a:ext uri="{FF2B5EF4-FFF2-40B4-BE49-F238E27FC236}">
                <a16:creationId xmlns:a16="http://schemas.microsoft.com/office/drawing/2014/main" id="{41CF78D6-8B44-4FFE-9CD4-620AC58236AD}"/>
              </a:ext>
            </a:extLst>
          </p:cNvPr>
          <p:cNvSpPr>
            <a:spLocks noChangeShapeType="1"/>
          </p:cNvSpPr>
          <p:nvPr/>
        </p:nvSpPr>
        <p:spPr bwMode="auto">
          <a:xfrm>
            <a:off x="8166100" y="1100138"/>
            <a:ext cx="0" cy="36671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35880" name="Line 77">
            <a:extLst>
              <a:ext uri="{FF2B5EF4-FFF2-40B4-BE49-F238E27FC236}">
                <a16:creationId xmlns:a16="http://schemas.microsoft.com/office/drawing/2014/main" id="{D4872C43-BC76-4FB0-B06F-4E082CC01FB7}"/>
              </a:ext>
            </a:extLst>
          </p:cNvPr>
          <p:cNvSpPr>
            <a:spLocks noChangeShapeType="1"/>
          </p:cNvSpPr>
          <p:nvPr/>
        </p:nvSpPr>
        <p:spPr bwMode="auto">
          <a:xfrm>
            <a:off x="5897563" y="1720850"/>
            <a:ext cx="2840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35881" name="Line 78">
            <a:extLst>
              <a:ext uri="{FF2B5EF4-FFF2-40B4-BE49-F238E27FC236}">
                <a16:creationId xmlns:a16="http://schemas.microsoft.com/office/drawing/2014/main" id="{0C97ACD2-5400-4A0E-A7EC-E36FEE3E024F}"/>
              </a:ext>
            </a:extLst>
          </p:cNvPr>
          <p:cNvSpPr>
            <a:spLocks noChangeShapeType="1"/>
          </p:cNvSpPr>
          <p:nvPr/>
        </p:nvSpPr>
        <p:spPr bwMode="auto">
          <a:xfrm>
            <a:off x="5897563" y="1466850"/>
            <a:ext cx="2840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35882" name="Line 79">
            <a:extLst>
              <a:ext uri="{FF2B5EF4-FFF2-40B4-BE49-F238E27FC236}">
                <a16:creationId xmlns:a16="http://schemas.microsoft.com/office/drawing/2014/main" id="{C5C1D47C-E689-42BD-9609-29D99DF6E777}"/>
              </a:ext>
            </a:extLst>
          </p:cNvPr>
          <p:cNvSpPr>
            <a:spLocks noChangeShapeType="1"/>
          </p:cNvSpPr>
          <p:nvPr/>
        </p:nvSpPr>
        <p:spPr bwMode="auto">
          <a:xfrm>
            <a:off x="5897563" y="1976438"/>
            <a:ext cx="2840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35883" name="Text Box 87">
            <a:extLst>
              <a:ext uri="{FF2B5EF4-FFF2-40B4-BE49-F238E27FC236}">
                <a16:creationId xmlns:a16="http://schemas.microsoft.com/office/drawing/2014/main" id="{943712F4-5153-45C9-A85A-4E27CE7E0705}"/>
              </a:ext>
            </a:extLst>
          </p:cNvPr>
          <p:cNvSpPr txBox="1">
            <a:spLocks noChangeArrowheads="1"/>
          </p:cNvSpPr>
          <p:nvPr/>
        </p:nvSpPr>
        <p:spPr bwMode="auto">
          <a:xfrm>
            <a:off x="4673600" y="1096963"/>
            <a:ext cx="681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r>
              <a:rPr kumimoji="0" lang="en-US" altLang="en-US" sz="900" b="1" i="0" u="none" strike="noStrike" kern="1200" cap="none" spc="0" normalizeH="0" baseline="0" noProof="0">
                <a:ln>
                  <a:noFill/>
                </a:ln>
                <a:solidFill>
                  <a:srgbClr val="000000"/>
                </a:solidFill>
                <a:effectLst/>
                <a:uLnTx/>
                <a:uFillTx/>
                <a:latin typeface="Futura Medium" panose="00000400000000000000" pitchFamily="2" charset="0"/>
                <a:ea typeface="+mn-ea"/>
                <a:cs typeface="Arial" panose="020B0604020202020204" pitchFamily="34" charset="0"/>
              </a:rPr>
              <a:t>Overall % Compl</a:t>
            </a:r>
          </a:p>
        </p:txBody>
      </p:sp>
      <p:sp>
        <p:nvSpPr>
          <p:cNvPr id="35884" name="Oval 88">
            <a:extLst>
              <a:ext uri="{FF2B5EF4-FFF2-40B4-BE49-F238E27FC236}">
                <a16:creationId xmlns:a16="http://schemas.microsoft.com/office/drawing/2014/main" id="{B4D8CD0A-A003-4503-9B92-5A9B92964494}"/>
              </a:ext>
            </a:extLst>
          </p:cNvPr>
          <p:cNvSpPr>
            <a:spLocks noChangeArrowheads="1"/>
          </p:cNvSpPr>
          <p:nvPr/>
        </p:nvSpPr>
        <p:spPr bwMode="auto">
          <a:xfrm>
            <a:off x="5334000" y="1168400"/>
            <a:ext cx="465138" cy="24765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rPr>
              <a:t>  %</a:t>
            </a:r>
            <a:endParaRPr kumimoji="0" lang="en-US" altLang="en-US" sz="20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85" name="AutoShape 96">
            <a:extLst>
              <a:ext uri="{FF2B5EF4-FFF2-40B4-BE49-F238E27FC236}">
                <a16:creationId xmlns:a16="http://schemas.microsoft.com/office/drawing/2014/main" id="{C6FFF9E9-8C80-4B5D-B495-139C729549A0}"/>
              </a:ext>
            </a:extLst>
          </p:cNvPr>
          <p:cNvSpPr>
            <a:spLocks noChangeArrowheads="1"/>
          </p:cNvSpPr>
          <p:nvPr/>
        </p:nvSpPr>
        <p:spPr bwMode="auto">
          <a:xfrm>
            <a:off x="4813300" y="1520825"/>
            <a:ext cx="927100" cy="177800"/>
          </a:xfrm>
          <a:prstGeom prst="homePlate">
            <a:avLst>
              <a:gd name="adj" fmla="val 49994"/>
            </a:avLst>
          </a:prstGeom>
          <a:solidFill>
            <a:srgbClr val="DDDDDD"/>
          </a:solidFill>
          <a:ln w="9525">
            <a:solidFill>
              <a:schemeClr val="tx1"/>
            </a:solidFill>
            <a:miter lim="800000"/>
            <a:headEnd/>
            <a:tailEnd/>
          </a:ln>
        </p:spPr>
        <p:txBody>
          <a:bodyPr wrap="none"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141414"/>
                </a:solidFill>
                <a:effectLst/>
                <a:uLnTx/>
                <a:uFillTx/>
                <a:latin typeface="Futura Medium" panose="00000400000000000000" pitchFamily="2" charset="0"/>
                <a:ea typeface="+mn-ea"/>
                <a:cs typeface="Arial" panose="020B0604020202020204" pitchFamily="34" charset="0"/>
              </a:rPr>
              <a:t>IDENTIFY</a:t>
            </a:r>
          </a:p>
        </p:txBody>
      </p:sp>
      <p:sp>
        <p:nvSpPr>
          <p:cNvPr id="35886" name="AutoShape 97">
            <a:extLst>
              <a:ext uri="{FF2B5EF4-FFF2-40B4-BE49-F238E27FC236}">
                <a16:creationId xmlns:a16="http://schemas.microsoft.com/office/drawing/2014/main" id="{90443B1E-CB18-4361-9FE7-2ED36F6C0680}"/>
              </a:ext>
            </a:extLst>
          </p:cNvPr>
          <p:cNvSpPr>
            <a:spLocks noChangeArrowheads="1"/>
          </p:cNvSpPr>
          <p:nvPr/>
        </p:nvSpPr>
        <p:spPr bwMode="auto">
          <a:xfrm>
            <a:off x="4813300" y="1762125"/>
            <a:ext cx="927100" cy="177800"/>
          </a:xfrm>
          <a:prstGeom prst="homePlate">
            <a:avLst>
              <a:gd name="adj" fmla="val 49994"/>
            </a:avLst>
          </a:prstGeom>
          <a:solidFill>
            <a:srgbClr val="DDDDDD"/>
          </a:solidFill>
          <a:ln w="9525">
            <a:solidFill>
              <a:schemeClr val="tx1"/>
            </a:solidFill>
            <a:miter lim="800000"/>
            <a:headEnd/>
            <a:tailEnd/>
          </a:ln>
        </p:spPr>
        <p:txBody>
          <a:bodyPr wrap="none"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141414"/>
                </a:solidFill>
                <a:effectLst/>
                <a:uLnTx/>
                <a:uFillTx/>
                <a:latin typeface="Futura Medium" panose="00000400000000000000" pitchFamily="2" charset="0"/>
                <a:ea typeface="+mn-ea"/>
                <a:cs typeface="Arial" panose="020B0604020202020204" pitchFamily="34" charset="0"/>
              </a:rPr>
              <a:t>IMPROVE</a:t>
            </a:r>
          </a:p>
        </p:txBody>
      </p:sp>
      <p:sp>
        <p:nvSpPr>
          <p:cNvPr id="35887" name="AutoShape 98">
            <a:extLst>
              <a:ext uri="{FF2B5EF4-FFF2-40B4-BE49-F238E27FC236}">
                <a16:creationId xmlns:a16="http://schemas.microsoft.com/office/drawing/2014/main" id="{E1BEBE7D-FB3F-4E42-A8A1-58B54214CB6E}"/>
              </a:ext>
            </a:extLst>
          </p:cNvPr>
          <p:cNvSpPr>
            <a:spLocks noChangeArrowheads="1"/>
          </p:cNvSpPr>
          <p:nvPr/>
        </p:nvSpPr>
        <p:spPr bwMode="auto">
          <a:xfrm>
            <a:off x="4813300" y="2009775"/>
            <a:ext cx="927100" cy="177800"/>
          </a:xfrm>
          <a:prstGeom prst="homePlate">
            <a:avLst>
              <a:gd name="adj" fmla="val 49994"/>
            </a:avLst>
          </a:prstGeom>
          <a:solidFill>
            <a:srgbClr val="DDDDDD"/>
          </a:solidFill>
          <a:ln w="9525">
            <a:solidFill>
              <a:schemeClr val="tx1"/>
            </a:solidFill>
            <a:miter lim="800000"/>
            <a:headEnd/>
            <a:tailEnd/>
          </a:ln>
        </p:spPr>
        <p:txBody>
          <a:bodyPr wrap="none"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141414"/>
                </a:solidFill>
                <a:effectLst/>
                <a:uLnTx/>
                <a:uFillTx/>
                <a:latin typeface="Futura Medium" panose="00000400000000000000" pitchFamily="2" charset="0"/>
                <a:ea typeface="+mn-ea"/>
                <a:cs typeface="Arial" panose="020B0604020202020204" pitchFamily="34" charset="0"/>
              </a:rPr>
              <a:t>SUSTAIN</a:t>
            </a:r>
          </a:p>
        </p:txBody>
      </p:sp>
      <p:sp>
        <p:nvSpPr>
          <p:cNvPr id="35888" name="Rectangle 13">
            <a:extLst>
              <a:ext uri="{FF2B5EF4-FFF2-40B4-BE49-F238E27FC236}">
                <a16:creationId xmlns:a16="http://schemas.microsoft.com/office/drawing/2014/main" id="{DBB4CF50-496A-484C-A554-CA4450DC136F}"/>
              </a:ext>
            </a:extLst>
          </p:cNvPr>
          <p:cNvSpPr>
            <a:spLocks noChangeArrowheads="1"/>
          </p:cNvSpPr>
          <p:nvPr/>
        </p:nvSpPr>
        <p:spPr bwMode="auto">
          <a:xfrm>
            <a:off x="4724400" y="1093788"/>
            <a:ext cx="4025900" cy="14208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11430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114300" marR="0" lvl="1"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defRPr/>
            </a:pPr>
            <a:endParaRPr kumimoji="0" lang="en-AU" altLang="en-US" sz="9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89" name="Rectangle 54">
            <a:extLst>
              <a:ext uri="{FF2B5EF4-FFF2-40B4-BE49-F238E27FC236}">
                <a16:creationId xmlns:a16="http://schemas.microsoft.com/office/drawing/2014/main" id="{3221DB7F-40C2-4501-B5A2-9A330C8FA706}"/>
              </a:ext>
            </a:extLst>
          </p:cNvPr>
          <p:cNvSpPr>
            <a:spLocks noChangeArrowheads="1"/>
          </p:cNvSpPr>
          <p:nvPr/>
        </p:nvSpPr>
        <p:spPr bwMode="auto">
          <a:xfrm>
            <a:off x="6708775" y="2260600"/>
            <a:ext cx="80168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en-US" sz="9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90" name="Rectangle 55">
            <a:extLst>
              <a:ext uri="{FF2B5EF4-FFF2-40B4-BE49-F238E27FC236}">
                <a16:creationId xmlns:a16="http://schemas.microsoft.com/office/drawing/2014/main" id="{4D22CBEE-24BF-492E-B2F7-04B7D42A306B}"/>
              </a:ext>
            </a:extLst>
          </p:cNvPr>
          <p:cNvSpPr>
            <a:spLocks noChangeArrowheads="1"/>
          </p:cNvSpPr>
          <p:nvPr/>
        </p:nvSpPr>
        <p:spPr bwMode="auto">
          <a:xfrm>
            <a:off x="5910263" y="2260600"/>
            <a:ext cx="7985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en-US" sz="9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91" name="Line 79">
            <a:extLst>
              <a:ext uri="{FF2B5EF4-FFF2-40B4-BE49-F238E27FC236}">
                <a16:creationId xmlns:a16="http://schemas.microsoft.com/office/drawing/2014/main" id="{48E76EA1-5EEE-425B-A1F1-B120BB07A1C2}"/>
              </a:ext>
            </a:extLst>
          </p:cNvPr>
          <p:cNvSpPr>
            <a:spLocks noChangeShapeType="1"/>
          </p:cNvSpPr>
          <p:nvPr/>
        </p:nvSpPr>
        <p:spPr bwMode="auto">
          <a:xfrm>
            <a:off x="5884863" y="2260600"/>
            <a:ext cx="2840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35892" name="Oval 93">
            <a:extLst>
              <a:ext uri="{FF2B5EF4-FFF2-40B4-BE49-F238E27FC236}">
                <a16:creationId xmlns:a16="http://schemas.microsoft.com/office/drawing/2014/main" id="{F84D9A8A-C13D-4564-9FEF-4E9F50A8DD0C}"/>
              </a:ext>
            </a:extLst>
          </p:cNvPr>
          <p:cNvSpPr>
            <a:spLocks noChangeArrowheads="1"/>
          </p:cNvSpPr>
          <p:nvPr/>
        </p:nvSpPr>
        <p:spPr bwMode="auto">
          <a:xfrm>
            <a:off x="8320088" y="2303463"/>
            <a:ext cx="214312" cy="171450"/>
          </a:xfrm>
          <a:prstGeom prst="ellipse">
            <a:avLst/>
          </a:prstGeom>
          <a:solidFill>
            <a:schemeClr val="bg1"/>
          </a:solidFill>
          <a:ln w="9525">
            <a:solidFill>
              <a:schemeClr val="tx1"/>
            </a:solidFill>
            <a:round/>
            <a:headEnd/>
            <a:tailEnd/>
          </a:ln>
        </p:spPr>
        <p:txBody>
          <a:bodyPr wrap="none"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893" name="AutoShape 98">
            <a:extLst>
              <a:ext uri="{FF2B5EF4-FFF2-40B4-BE49-F238E27FC236}">
                <a16:creationId xmlns:a16="http://schemas.microsoft.com/office/drawing/2014/main" id="{F5EFBDEA-08B9-4B86-88DE-03749B8A26A3}"/>
              </a:ext>
            </a:extLst>
          </p:cNvPr>
          <p:cNvSpPr>
            <a:spLocks noChangeArrowheads="1"/>
          </p:cNvSpPr>
          <p:nvPr/>
        </p:nvSpPr>
        <p:spPr bwMode="auto">
          <a:xfrm>
            <a:off x="4800600" y="2293938"/>
            <a:ext cx="927100" cy="177800"/>
          </a:xfrm>
          <a:prstGeom prst="homePlate">
            <a:avLst>
              <a:gd name="adj" fmla="val 49994"/>
            </a:avLst>
          </a:prstGeom>
          <a:solidFill>
            <a:srgbClr val="DDDDDD"/>
          </a:solidFill>
          <a:ln w="9525">
            <a:solidFill>
              <a:schemeClr val="tx1"/>
            </a:solidFill>
            <a:miter lim="800000"/>
            <a:headEnd/>
            <a:tailEnd/>
          </a:ln>
        </p:spPr>
        <p:txBody>
          <a:bodyPr wrap="none"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900" b="1" i="0" u="none" strike="noStrike" kern="1200" cap="none" spc="0" normalizeH="0" baseline="0" noProof="0">
                <a:ln>
                  <a:noFill/>
                </a:ln>
                <a:solidFill>
                  <a:srgbClr val="141414"/>
                </a:solidFill>
                <a:effectLst/>
                <a:uLnTx/>
                <a:uFillTx/>
                <a:latin typeface="Futura Medium" panose="00000400000000000000" pitchFamily="2" charset="0"/>
                <a:ea typeface="+mn-ea"/>
                <a:cs typeface="Arial" panose="020B0604020202020204" pitchFamily="34" charset="0"/>
              </a:rPr>
              <a:t>CLOSE</a:t>
            </a:r>
          </a:p>
        </p:txBody>
      </p:sp>
      <p:sp>
        <p:nvSpPr>
          <p:cNvPr id="35894" name="Rectangle 77">
            <a:extLst>
              <a:ext uri="{FF2B5EF4-FFF2-40B4-BE49-F238E27FC236}">
                <a16:creationId xmlns:a16="http://schemas.microsoft.com/office/drawing/2014/main" id="{64E8504C-5FF5-4794-B3A5-0B26A6096279}"/>
              </a:ext>
            </a:extLst>
          </p:cNvPr>
          <p:cNvSpPr>
            <a:spLocks noChangeArrowheads="1"/>
          </p:cNvSpPr>
          <p:nvPr/>
        </p:nvSpPr>
        <p:spPr bwMode="auto">
          <a:xfrm>
            <a:off x="4724400" y="4784725"/>
            <a:ext cx="2227006" cy="67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171450" indent="-1714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171450" marR="0" lvl="1" indent="-171450" algn="l" defTabSz="914400" rtl="0" eaLnBrk="1" fontAlgn="base" latinLnBrk="0" hangingPunct="1">
              <a:lnSpc>
                <a:spcPct val="100000"/>
              </a:lnSpc>
              <a:spcBef>
                <a:spcPts val="100"/>
              </a:spcBef>
              <a:spcAft>
                <a:spcPct val="0"/>
              </a:spcAft>
              <a:buClrTx/>
              <a:buSzTx/>
              <a:buFont typeface="Wingdings" panose="05000000000000000000" pitchFamily="2" charset="2"/>
              <a:buChar char="§"/>
              <a:tabLst/>
              <a:defRPr/>
            </a:pPr>
            <a:r>
              <a:rPr kumimoji="0" lang="en-CA" altLang="en-US" sz="900" b="0" i="0" u="none" strike="noStrike" kern="1200" cap="none" spc="0" normalizeH="0" baseline="0" noProof="0" dirty="0">
                <a:ln>
                  <a:noFill/>
                </a:ln>
                <a:solidFill>
                  <a:srgbClr val="141414"/>
                </a:solidFill>
                <a:effectLst/>
                <a:uLnTx/>
                <a:uFillTx/>
                <a:latin typeface="Futura Medium" panose="00000400000000000000" pitchFamily="2" charset="0"/>
                <a:ea typeface="+mn-ea"/>
                <a:cs typeface="Arial" panose="020B0604020202020204" pitchFamily="34" charset="0"/>
              </a:rPr>
              <a:t>Marine vessel used for Milk-run deliveries.</a:t>
            </a:r>
          </a:p>
          <a:p>
            <a:pPr marL="171450" marR="0" lvl="1" indent="-171450" algn="l" defTabSz="914400" rtl="0" eaLnBrk="1" fontAlgn="base" latinLnBrk="0" hangingPunct="1">
              <a:lnSpc>
                <a:spcPct val="100000"/>
              </a:lnSpc>
              <a:spcBef>
                <a:spcPts val="100"/>
              </a:spcBef>
              <a:spcAft>
                <a:spcPct val="0"/>
              </a:spcAft>
              <a:buClrTx/>
              <a:buSzTx/>
              <a:buFont typeface="Wingdings" panose="05000000000000000000" pitchFamily="2" charset="2"/>
              <a:buChar char="§"/>
              <a:tabLst/>
              <a:defRPr/>
            </a:pPr>
            <a:r>
              <a:rPr lang="en-CA" altLang="en-US" sz="900" dirty="0">
                <a:solidFill>
                  <a:srgbClr val="141414"/>
                </a:solidFill>
              </a:rPr>
              <a:t>AGO/Fuel delivery vessels</a:t>
            </a:r>
            <a:endParaRPr kumimoji="0" lang="en-CA" altLang="en-US" sz="900" b="0" i="0" u="none" strike="noStrike" kern="1200" cap="none" spc="0" normalizeH="0" baseline="0" noProof="0" dirty="0">
              <a:ln>
                <a:noFill/>
              </a:ln>
              <a:solidFill>
                <a:srgbClr val="141414"/>
              </a:solidFill>
              <a:effectLst/>
              <a:uLnTx/>
              <a:uFillTx/>
              <a:latin typeface="Futura Medium" panose="00000400000000000000" pitchFamily="2" charset="0"/>
              <a:ea typeface="+mn-ea"/>
              <a:cs typeface="Arial" panose="020B0604020202020204" pitchFamily="34" charset="0"/>
            </a:endParaRPr>
          </a:p>
          <a:p>
            <a:pPr marL="171450" marR="0" lvl="1" indent="-171450" algn="l" defTabSz="914400" rtl="0" eaLnBrk="1" fontAlgn="base" latinLnBrk="0" hangingPunct="1">
              <a:lnSpc>
                <a:spcPct val="100000"/>
              </a:lnSpc>
              <a:spcBef>
                <a:spcPts val="100"/>
              </a:spcBef>
              <a:spcAft>
                <a:spcPct val="0"/>
              </a:spcAft>
              <a:buClrTx/>
              <a:buSzTx/>
              <a:buFont typeface="Wingdings" panose="05000000000000000000" pitchFamily="2" charset="2"/>
              <a:buChar char="§"/>
              <a:tabLst/>
              <a:defRPr/>
            </a:pPr>
            <a:endParaRPr kumimoji="0" lang="en-CA" altLang="en-US" sz="900" b="0" i="0" u="none" strike="noStrike" kern="1200" cap="none" spc="0" normalizeH="0" baseline="0" noProof="0" dirty="0">
              <a:ln>
                <a:noFill/>
              </a:ln>
              <a:solidFill>
                <a:srgbClr val="141414"/>
              </a:solidFill>
              <a:effectLst/>
              <a:uLnTx/>
              <a:uFillTx/>
              <a:latin typeface="Futura Medium" panose="00000400000000000000" pitchFamily="2" charset="0"/>
              <a:ea typeface="+mn-ea"/>
              <a:cs typeface="Arial" panose="020B0604020202020204" pitchFamily="34" charset="0"/>
            </a:endParaRPr>
          </a:p>
        </p:txBody>
      </p:sp>
      <p:sp>
        <p:nvSpPr>
          <p:cNvPr id="3137" name="Rectangle 80">
            <a:extLst>
              <a:ext uri="{FF2B5EF4-FFF2-40B4-BE49-F238E27FC236}">
                <a16:creationId xmlns:a16="http://schemas.microsoft.com/office/drawing/2014/main" id="{8D1CB7AD-28EB-4AD6-99C0-8DFEBE2F9513}"/>
              </a:ext>
            </a:extLst>
          </p:cNvPr>
          <p:cNvSpPr>
            <a:spLocks noChangeArrowheads="1"/>
          </p:cNvSpPr>
          <p:nvPr/>
        </p:nvSpPr>
        <p:spPr bwMode="auto">
          <a:xfrm>
            <a:off x="4724400" y="3124200"/>
            <a:ext cx="2057400" cy="111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20000"/>
              </a:lnSpc>
              <a:spcAft>
                <a:spcPts val="600"/>
              </a:spcAft>
              <a:buClr>
                <a:schemeClr val="accent2"/>
              </a:buClr>
              <a:buSzPct val="85000"/>
              <a:buFont typeface="Wingdings" pitchFamily="2" charset="2"/>
              <a:defRPr sz="2000">
                <a:solidFill>
                  <a:schemeClr val="tx1"/>
                </a:solidFill>
                <a:latin typeface="Futura Medium" pitchFamily="2" charset="0"/>
              </a:defRPr>
            </a:lvl1pPr>
            <a:lvl2pPr marL="742950" indent="-285750" eaLnBrk="0" hangingPunct="0">
              <a:lnSpc>
                <a:spcPct val="120000"/>
              </a:lnSpc>
              <a:spcAft>
                <a:spcPts val="600"/>
              </a:spcAft>
              <a:buClr>
                <a:schemeClr val="accent2"/>
              </a:buClr>
              <a:buSzPct val="85000"/>
              <a:buFont typeface="Wingdings" pitchFamily="2" charset="2"/>
              <a:buChar char="n"/>
              <a:defRPr sz="2000">
                <a:solidFill>
                  <a:schemeClr val="tx1"/>
                </a:solidFill>
                <a:latin typeface="Futura Medium" pitchFamily="2" charset="0"/>
              </a:defRPr>
            </a:lvl2pPr>
            <a:lvl3pPr marL="1143000" indent="-228600" eaLnBrk="0" hangingPunct="0">
              <a:lnSpc>
                <a:spcPct val="120000"/>
              </a:lnSpc>
              <a:spcAft>
                <a:spcPts val="600"/>
              </a:spcAft>
              <a:buClr>
                <a:schemeClr val="tx1"/>
              </a:buClr>
              <a:buSzPct val="75000"/>
              <a:buFont typeface="Wingdings" pitchFamily="2" charset="2"/>
              <a:buChar char=""/>
              <a:defRPr sz="2000">
                <a:solidFill>
                  <a:schemeClr val="tx1"/>
                </a:solidFill>
                <a:latin typeface="Futura Medium" pitchFamily="2" charset="0"/>
              </a:defRPr>
            </a:lvl3pPr>
            <a:lvl4pPr marL="1600200" indent="-228600" eaLnBrk="0" hangingPunct="0">
              <a:lnSpc>
                <a:spcPct val="120000"/>
              </a:lnSpc>
              <a:spcAft>
                <a:spcPts val="600"/>
              </a:spcAft>
              <a:buClr>
                <a:schemeClr val="tx1"/>
              </a:buClr>
              <a:buSzPct val="75000"/>
              <a:buFont typeface="Wingdings" pitchFamily="2" charset="2"/>
              <a:buChar char=""/>
              <a:defRPr sz="1600">
                <a:solidFill>
                  <a:schemeClr val="tx1"/>
                </a:solidFill>
                <a:latin typeface="Futura Medium" pitchFamily="2" charset="0"/>
              </a:defRPr>
            </a:lvl4pPr>
            <a:lvl5pPr marL="2057400" indent="-228600" eaLnBrk="0" hangingPunct="0">
              <a:lnSpc>
                <a:spcPct val="120000"/>
              </a:lnSpc>
              <a:spcAft>
                <a:spcPts val="600"/>
              </a:spcAft>
              <a:buClr>
                <a:schemeClr val="tx1"/>
              </a:buClr>
              <a:buSzPct val="75000"/>
              <a:buFont typeface="Wingdings" pitchFamily="2" charset="2"/>
              <a:buChar char=""/>
              <a:defRPr sz="1400">
                <a:solidFill>
                  <a:schemeClr val="tx1"/>
                </a:solidFill>
                <a:latin typeface="Futura Medium" pitchFamily="2" charset="0"/>
              </a:defRPr>
            </a:lvl5pPr>
            <a:lvl6pPr marL="25146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6pPr>
            <a:lvl7pPr marL="29718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7pPr>
            <a:lvl8pPr marL="34290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8pPr>
            <a:lvl9pPr marL="38862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9pPr>
          </a:lstStyle>
          <a:p>
            <a:pPr marL="0" marR="0" lvl="0" indent="0" algn="l" defTabSz="914400" rtl="0" eaLnBrk="1" fontAlgn="base" latinLnBrk="0" hangingPunct="1">
              <a:lnSpc>
                <a:spcPct val="100000"/>
              </a:lnSpc>
              <a:spcBef>
                <a:spcPts val="100"/>
              </a:spcBef>
              <a:spcAft>
                <a:spcPct val="0"/>
              </a:spcAft>
              <a:buClrTx/>
              <a:buSzTx/>
              <a:buFont typeface="Wingdings" pitchFamily="2" charset="2"/>
              <a:buChar char="§"/>
              <a:tabLst/>
              <a:defRPr/>
            </a:pPr>
            <a:r>
              <a:rPr kumimoji="0" lang="en-US" altLang="en-US" sz="900" b="0" i="0" u="none" strike="noStrike" kern="1200" cap="none" spc="0" normalizeH="0" baseline="0" noProof="0" dirty="0">
                <a:ln>
                  <a:noFill/>
                </a:ln>
                <a:solidFill>
                  <a:srgbClr val="141414"/>
                </a:solidFill>
                <a:effectLst/>
                <a:uLnTx/>
                <a:uFillTx/>
                <a:latin typeface="Futura Medium" pitchFamily="2" charset="0"/>
                <a:ea typeface="+mn-ea"/>
                <a:cs typeface="Arial" panose="020B0604020202020204" pitchFamily="34" charset="0"/>
              </a:rPr>
              <a:t> Reduction in logistics cost of vessel hire</a:t>
            </a:r>
            <a:endParaRPr kumimoji="0" lang="en-US" altLang="en-US" sz="950" b="0" i="0" u="none" strike="noStrike" kern="1200" cap="none" spc="0" normalizeH="0" baseline="0" noProof="0" dirty="0">
              <a:ln>
                <a:noFill/>
              </a:ln>
              <a:solidFill>
                <a:srgbClr val="141414"/>
              </a:solidFill>
              <a:effectLst/>
              <a:uLnTx/>
              <a:uFillTx/>
              <a:latin typeface="Futura Medium" pitchFamily="2" charset="0"/>
              <a:ea typeface="+mn-ea"/>
              <a:cs typeface="Arial" panose="020B0604020202020204" pitchFamily="34" charset="0"/>
            </a:endParaRPr>
          </a:p>
          <a:p>
            <a:pPr marL="0" marR="0" lvl="0" indent="0" algn="l" defTabSz="914400" rtl="0" eaLnBrk="1" fontAlgn="base" latinLnBrk="0" hangingPunct="1">
              <a:lnSpc>
                <a:spcPct val="100000"/>
              </a:lnSpc>
              <a:spcBef>
                <a:spcPts val="100"/>
              </a:spcBef>
              <a:spcAft>
                <a:spcPct val="0"/>
              </a:spcAft>
              <a:buClrTx/>
              <a:buSzTx/>
              <a:buFont typeface="Wingdings" pitchFamily="2" charset="2"/>
              <a:buChar char="§"/>
              <a:tabLst/>
              <a:defRPr/>
            </a:pPr>
            <a:r>
              <a:rPr lang="en-US" altLang="en-US" sz="950" dirty="0">
                <a:solidFill>
                  <a:srgbClr val="141414"/>
                </a:solidFill>
              </a:rPr>
              <a:t> </a:t>
            </a:r>
            <a:r>
              <a:rPr kumimoji="0" lang="en-US" altLang="en-US" sz="950" b="0" i="0" u="none" strike="noStrike" kern="1200" cap="none" spc="0" normalizeH="0" baseline="0" noProof="0" dirty="0">
                <a:ln>
                  <a:noFill/>
                </a:ln>
                <a:solidFill>
                  <a:srgbClr val="141414"/>
                </a:solidFill>
                <a:effectLst/>
                <a:uLnTx/>
                <a:uFillTx/>
                <a:latin typeface="Futura Medium" pitchFamily="2" charset="0"/>
                <a:ea typeface="+mn-ea"/>
                <a:cs typeface="Arial" panose="020B0604020202020204" pitchFamily="34" charset="0"/>
              </a:rPr>
              <a:t>Reduction in </a:t>
            </a:r>
            <a:r>
              <a:rPr lang="en-US" altLang="en-US" sz="950" dirty="0">
                <a:solidFill>
                  <a:srgbClr val="141414"/>
                </a:solidFill>
              </a:rPr>
              <a:t>marine </a:t>
            </a:r>
            <a:r>
              <a:rPr kumimoji="0" lang="en-US" altLang="en-US" sz="950" b="0" i="0" u="none" strike="noStrike" kern="1200" cap="none" spc="0" normalizeH="0" baseline="0" noProof="0" dirty="0">
                <a:ln>
                  <a:noFill/>
                </a:ln>
                <a:solidFill>
                  <a:srgbClr val="141414"/>
                </a:solidFill>
                <a:effectLst/>
                <a:uLnTx/>
                <a:uFillTx/>
                <a:latin typeface="Futura Medium" pitchFamily="2" charset="0"/>
                <a:ea typeface="+mn-ea"/>
                <a:cs typeface="Arial" panose="020B0604020202020204" pitchFamily="34" charset="0"/>
              </a:rPr>
              <a:t>safety exposure</a:t>
            </a:r>
          </a:p>
          <a:p>
            <a:pPr marL="0" marR="0" lvl="0" indent="0" algn="l" defTabSz="914400" rtl="0" eaLnBrk="1" fontAlgn="base" latinLnBrk="0" hangingPunct="1">
              <a:lnSpc>
                <a:spcPct val="100000"/>
              </a:lnSpc>
              <a:spcBef>
                <a:spcPts val="100"/>
              </a:spcBef>
              <a:spcAft>
                <a:spcPct val="0"/>
              </a:spcAft>
              <a:buClrTx/>
              <a:buSzTx/>
              <a:buFont typeface="Wingdings" pitchFamily="2" charset="2"/>
              <a:buChar char="§"/>
              <a:tabLst/>
              <a:defRPr/>
            </a:pPr>
            <a:r>
              <a:rPr kumimoji="0" lang="en-US" altLang="en-US" sz="950" b="0" i="0" u="none" strike="noStrike" kern="1200" cap="none" spc="0" normalizeH="0" baseline="0" noProof="0" dirty="0">
                <a:ln>
                  <a:noFill/>
                </a:ln>
                <a:solidFill>
                  <a:srgbClr val="141414"/>
                </a:solidFill>
                <a:effectLst/>
                <a:uLnTx/>
                <a:uFillTx/>
                <a:latin typeface="Futura Medium" pitchFamily="2" charset="0"/>
                <a:ea typeface="+mn-ea"/>
                <a:cs typeface="Arial" panose="020B0604020202020204" pitchFamily="34" charset="0"/>
              </a:rPr>
              <a:t> Reduction in Convoy movement cycle time. </a:t>
            </a:r>
          </a:p>
          <a:p>
            <a:pPr marL="0" marR="0" lvl="0" indent="0" algn="l" defTabSz="914400" rtl="0" eaLnBrk="1" fontAlgn="base" latinLnBrk="0" hangingPunct="1">
              <a:lnSpc>
                <a:spcPct val="100000"/>
              </a:lnSpc>
              <a:spcBef>
                <a:spcPts val="100"/>
              </a:spcBef>
              <a:spcAft>
                <a:spcPct val="0"/>
              </a:spcAft>
              <a:buClrTx/>
              <a:buSzTx/>
              <a:buFont typeface="Wingdings" pitchFamily="2" charset="2"/>
              <a:buNone/>
              <a:tabLst/>
              <a:defRPr/>
            </a:pPr>
            <a:endParaRPr kumimoji="0" lang="en-US" altLang="en-US" sz="800" b="0" i="0" u="none" strike="noStrike" kern="1200" cap="none" spc="0" normalizeH="0" baseline="0" noProof="0" dirty="0">
              <a:ln>
                <a:noFill/>
              </a:ln>
              <a:solidFill>
                <a:srgbClr val="141414"/>
              </a:solidFill>
              <a:effectLst/>
              <a:uLnTx/>
              <a:uFillTx/>
              <a:latin typeface="Futura Medium" pitchFamily="2" charset="0"/>
              <a:ea typeface="+mn-ea"/>
              <a:cs typeface="Arial" panose="020B0604020202020204" pitchFamily="34" charset="0"/>
            </a:endParaRPr>
          </a:p>
        </p:txBody>
      </p:sp>
      <p:sp>
        <p:nvSpPr>
          <p:cNvPr id="35896" name="Rectangle 55">
            <a:extLst>
              <a:ext uri="{FF2B5EF4-FFF2-40B4-BE49-F238E27FC236}">
                <a16:creationId xmlns:a16="http://schemas.microsoft.com/office/drawing/2014/main" id="{06DB3A2F-5E62-4683-A732-9509C0A6CBCE}"/>
              </a:ext>
            </a:extLst>
          </p:cNvPr>
          <p:cNvSpPr>
            <a:spLocks noChangeArrowheads="1"/>
          </p:cNvSpPr>
          <p:nvPr/>
        </p:nvSpPr>
        <p:spPr bwMode="auto">
          <a:xfrm>
            <a:off x="5943600" y="1958975"/>
            <a:ext cx="7985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9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rPr>
              <a:t> </a:t>
            </a:r>
          </a:p>
        </p:txBody>
      </p:sp>
      <p:sp>
        <p:nvSpPr>
          <p:cNvPr id="35897" name="Rectangle 59">
            <a:extLst>
              <a:ext uri="{FF2B5EF4-FFF2-40B4-BE49-F238E27FC236}">
                <a16:creationId xmlns:a16="http://schemas.microsoft.com/office/drawing/2014/main" id="{E5DA5C8A-1D89-4E11-9BF7-C93C1025A8A0}"/>
              </a:ext>
            </a:extLst>
          </p:cNvPr>
          <p:cNvSpPr>
            <a:spLocks noChangeArrowheads="1"/>
          </p:cNvSpPr>
          <p:nvPr/>
        </p:nvSpPr>
        <p:spPr bwMode="auto">
          <a:xfrm>
            <a:off x="5943600" y="1703388"/>
            <a:ext cx="798513"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9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rPr>
              <a:t> </a:t>
            </a:r>
          </a:p>
        </p:txBody>
      </p:sp>
      <p:sp>
        <p:nvSpPr>
          <p:cNvPr id="35898" name="Rectangle 55">
            <a:extLst>
              <a:ext uri="{FF2B5EF4-FFF2-40B4-BE49-F238E27FC236}">
                <a16:creationId xmlns:a16="http://schemas.microsoft.com/office/drawing/2014/main" id="{D7F6E594-9445-4DC1-8514-8D2B3E5972B5}"/>
              </a:ext>
            </a:extLst>
          </p:cNvPr>
          <p:cNvSpPr>
            <a:spLocks noChangeArrowheads="1"/>
          </p:cNvSpPr>
          <p:nvPr/>
        </p:nvSpPr>
        <p:spPr bwMode="auto">
          <a:xfrm>
            <a:off x="5943600" y="2208213"/>
            <a:ext cx="7985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9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rPr>
              <a:t> </a:t>
            </a:r>
          </a:p>
        </p:txBody>
      </p:sp>
      <p:sp>
        <p:nvSpPr>
          <p:cNvPr id="35899" name="Rectangle 54">
            <a:extLst>
              <a:ext uri="{FF2B5EF4-FFF2-40B4-BE49-F238E27FC236}">
                <a16:creationId xmlns:a16="http://schemas.microsoft.com/office/drawing/2014/main" id="{DC79C857-4E67-4A15-A4D2-36FD998E3385}"/>
              </a:ext>
            </a:extLst>
          </p:cNvPr>
          <p:cNvSpPr>
            <a:spLocks noChangeArrowheads="1"/>
          </p:cNvSpPr>
          <p:nvPr/>
        </p:nvSpPr>
        <p:spPr bwMode="auto">
          <a:xfrm>
            <a:off x="6704013" y="1957388"/>
            <a:ext cx="8016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9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rPr>
              <a:t> </a:t>
            </a:r>
          </a:p>
        </p:txBody>
      </p:sp>
      <p:sp>
        <p:nvSpPr>
          <p:cNvPr id="35900" name="Rectangle 58">
            <a:extLst>
              <a:ext uri="{FF2B5EF4-FFF2-40B4-BE49-F238E27FC236}">
                <a16:creationId xmlns:a16="http://schemas.microsoft.com/office/drawing/2014/main" id="{705AC16B-0566-40AD-BC38-58C19C60EDFE}"/>
              </a:ext>
            </a:extLst>
          </p:cNvPr>
          <p:cNvSpPr>
            <a:spLocks noChangeArrowheads="1"/>
          </p:cNvSpPr>
          <p:nvPr/>
        </p:nvSpPr>
        <p:spPr bwMode="auto">
          <a:xfrm>
            <a:off x="6704013" y="1701800"/>
            <a:ext cx="80168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9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rPr>
              <a:t> </a:t>
            </a:r>
          </a:p>
        </p:txBody>
      </p:sp>
      <p:sp>
        <p:nvSpPr>
          <p:cNvPr id="35901" name="Rectangle 62">
            <a:extLst>
              <a:ext uri="{FF2B5EF4-FFF2-40B4-BE49-F238E27FC236}">
                <a16:creationId xmlns:a16="http://schemas.microsoft.com/office/drawing/2014/main" id="{0BF537F3-1555-4CF1-BD83-D00DE9807A15}"/>
              </a:ext>
            </a:extLst>
          </p:cNvPr>
          <p:cNvSpPr>
            <a:spLocks noChangeArrowheads="1"/>
          </p:cNvSpPr>
          <p:nvPr/>
        </p:nvSpPr>
        <p:spPr bwMode="auto">
          <a:xfrm>
            <a:off x="6704013" y="1447800"/>
            <a:ext cx="8016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9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rPr>
              <a:t> </a:t>
            </a:r>
          </a:p>
        </p:txBody>
      </p:sp>
      <p:sp>
        <p:nvSpPr>
          <p:cNvPr id="35902" name="Rectangle 54">
            <a:extLst>
              <a:ext uri="{FF2B5EF4-FFF2-40B4-BE49-F238E27FC236}">
                <a16:creationId xmlns:a16="http://schemas.microsoft.com/office/drawing/2014/main" id="{978EEAB7-6B87-44B9-A239-09FB3C9CF7FD}"/>
              </a:ext>
            </a:extLst>
          </p:cNvPr>
          <p:cNvSpPr>
            <a:spLocks noChangeArrowheads="1"/>
          </p:cNvSpPr>
          <p:nvPr/>
        </p:nvSpPr>
        <p:spPr bwMode="auto">
          <a:xfrm>
            <a:off x="6716713" y="2208213"/>
            <a:ext cx="8016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9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rPr>
              <a:t> </a:t>
            </a:r>
          </a:p>
        </p:txBody>
      </p:sp>
      <p:sp>
        <p:nvSpPr>
          <p:cNvPr id="35903" name="Rectangle 71">
            <a:extLst>
              <a:ext uri="{FF2B5EF4-FFF2-40B4-BE49-F238E27FC236}">
                <a16:creationId xmlns:a16="http://schemas.microsoft.com/office/drawing/2014/main" id="{0C3C76D4-BAED-479C-9882-36386B56915C}"/>
              </a:ext>
            </a:extLst>
          </p:cNvPr>
          <p:cNvSpPr>
            <a:spLocks noChangeArrowheads="1"/>
          </p:cNvSpPr>
          <p:nvPr/>
        </p:nvSpPr>
        <p:spPr bwMode="auto">
          <a:xfrm>
            <a:off x="4838699" y="6134100"/>
            <a:ext cx="3287713" cy="57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798513">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171450" indent="-171450" defTabSz="798513">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defTabSz="798513">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defTabSz="798513">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defTabSz="798513">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defTabSz="798513"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defTabSz="798513"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defTabSz="798513"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defTabSz="798513"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171450" marR="0" lvl="1" indent="-171450" algn="l" defTabSz="798513" rtl="0" eaLnBrk="1" fontAlgn="base" latinLnBrk="0" hangingPunct="1">
              <a:lnSpc>
                <a:spcPct val="100000"/>
              </a:lnSpc>
              <a:spcBef>
                <a:spcPts val="100"/>
              </a:spcBef>
              <a:spcAft>
                <a:spcPct val="0"/>
              </a:spcAft>
              <a:buClr>
                <a:srgbClr val="141414"/>
              </a:buClr>
              <a:buSzTx/>
              <a:buFont typeface="Wingdings" panose="05000000000000000000" pitchFamily="2" charset="2"/>
              <a:buChar char="§"/>
              <a:tabLst/>
              <a:defRPr/>
            </a:pPr>
            <a:r>
              <a:rPr lang="en-GB" altLang="en-US" sz="1000" dirty="0">
                <a:solidFill>
                  <a:srgbClr val="141414"/>
                </a:solidFill>
                <a:latin typeface="Futura Medium"/>
              </a:rPr>
              <a:t>Data availability for analysis of current reality</a:t>
            </a:r>
          </a:p>
          <a:p>
            <a:pPr marL="171450" marR="0" lvl="1" indent="-171450" algn="l" defTabSz="798513" rtl="0" eaLnBrk="1" fontAlgn="base" latinLnBrk="0" hangingPunct="1">
              <a:lnSpc>
                <a:spcPct val="100000"/>
              </a:lnSpc>
              <a:spcBef>
                <a:spcPts val="100"/>
              </a:spcBef>
              <a:spcAft>
                <a:spcPct val="0"/>
              </a:spcAft>
              <a:buClr>
                <a:srgbClr val="141414"/>
              </a:buClr>
              <a:buSzTx/>
              <a:buFont typeface="Wingdings" panose="05000000000000000000" pitchFamily="2" charset="2"/>
              <a:buChar char="§"/>
              <a:tabLst/>
              <a:defRPr/>
            </a:pPr>
            <a:r>
              <a:rPr lang="en-GB" altLang="en-US" sz="1000" dirty="0">
                <a:solidFill>
                  <a:srgbClr val="141414"/>
                </a:solidFill>
                <a:latin typeface="Futura Medium"/>
              </a:rPr>
              <a:t>Support from logistics team and field asset leadership</a:t>
            </a:r>
          </a:p>
          <a:p>
            <a:pPr marL="171450" marR="0" lvl="1" indent="-171450" algn="l" defTabSz="798513" rtl="0" eaLnBrk="1" fontAlgn="base" latinLnBrk="0" hangingPunct="1">
              <a:lnSpc>
                <a:spcPct val="100000"/>
              </a:lnSpc>
              <a:spcBef>
                <a:spcPts val="100"/>
              </a:spcBef>
              <a:spcAft>
                <a:spcPct val="0"/>
              </a:spcAft>
              <a:buClr>
                <a:srgbClr val="141414"/>
              </a:buClr>
              <a:buSzTx/>
              <a:buFont typeface="Wingdings" panose="05000000000000000000" pitchFamily="2" charset="2"/>
              <a:buChar char="§"/>
              <a:tabLst/>
              <a:defRPr/>
            </a:pPr>
            <a:r>
              <a:rPr lang="en-GB" altLang="en-US" sz="1000" dirty="0">
                <a:solidFill>
                  <a:srgbClr val="141414"/>
                </a:solidFill>
                <a:latin typeface="Futura Medium"/>
              </a:rPr>
              <a:t>Security challenges  </a:t>
            </a:r>
          </a:p>
        </p:txBody>
      </p:sp>
      <p:sp>
        <p:nvSpPr>
          <p:cNvPr id="83" name="Rectangle 77">
            <a:extLst>
              <a:ext uri="{FF2B5EF4-FFF2-40B4-BE49-F238E27FC236}">
                <a16:creationId xmlns:a16="http://schemas.microsoft.com/office/drawing/2014/main" id="{5EE214F7-3B90-48B9-B398-59929F996023}"/>
              </a:ext>
            </a:extLst>
          </p:cNvPr>
          <p:cNvSpPr>
            <a:spLocks noChangeArrowheads="1"/>
          </p:cNvSpPr>
          <p:nvPr/>
        </p:nvSpPr>
        <p:spPr bwMode="auto">
          <a:xfrm>
            <a:off x="7046656" y="4776814"/>
            <a:ext cx="1690944"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171450" marR="0" lvl="1" indent="-171450" algn="l" defTabSz="914400" rtl="0" eaLnBrk="1" fontAlgn="base" latinLnBrk="0" hangingPunct="1">
              <a:lnSpc>
                <a:spcPct val="100000"/>
              </a:lnSpc>
              <a:spcBef>
                <a:spcPts val="100"/>
              </a:spcBef>
              <a:spcAft>
                <a:spcPct val="0"/>
              </a:spcAft>
              <a:buClrTx/>
              <a:buSzTx/>
              <a:buFont typeface="Wingdings" pitchFamily="2" charset="2"/>
              <a:buChar char="§"/>
              <a:tabLst>
                <a:tab pos="180975" algn="l"/>
              </a:tabLst>
              <a:defRPr/>
            </a:pPr>
            <a:r>
              <a:rPr kumimoji="0" lang="en-CA" altLang="en-US" sz="850" b="0" i="0" u="none" strike="noStrike" kern="1200" cap="none" spc="0" normalizeH="0" baseline="0" noProof="0" dirty="0">
                <a:ln>
                  <a:noFill/>
                </a:ln>
                <a:solidFill>
                  <a:srgbClr val="141414"/>
                </a:solidFill>
                <a:effectLst/>
                <a:uLnTx/>
                <a:uFillTx/>
                <a:latin typeface="Futura Medium" pitchFamily="2" charset="0"/>
                <a:ea typeface="+mn-ea"/>
                <a:cs typeface="Arial" charset="0"/>
              </a:rPr>
              <a:t>Outstation personnel carrier boats.</a:t>
            </a:r>
          </a:p>
          <a:p>
            <a:pPr marL="171450" marR="0" lvl="1" indent="-171450" algn="l" defTabSz="914400" rtl="0" eaLnBrk="1" fontAlgn="base" latinLnBrk="0" hangingPunct="1">
              <a:lnSpc>
                <a:spcPct val="100000"/>
              </a:lnSpc>
              <a:spcBef>
                <a:spcPts val="100"/>
              </a:spcBef>
              <a:spcAft>
                <a:spcPct val="0"/>
              </a:spcAft>
              <a:buClrTx/>
              <a:buSzTx/>
              <a:buFont typeface="Wingdings" pitchFamily="2" charset="2"/>
              <a:buChar char="§"/>
              <a:tabLst>
                <a:tab pos="180975" algn="l"/>
              </a:tabLst>
              <a:defRPr/>
            </a:pPr>
            <a:r>
              <a:rPr lang="en-CA" altLang="en-US" sz="850" dirty="0">
                <a:solidFill>
                  <a:srgbClr val="141414"/>
                </a:solidFill>
                <a:latin typeface="Futura Medium" pitchFamily="2" charset="0"/>
              </a:rPr>
              <a:t>Line Handling Tug boats for export operations.</a:t>
            </a:r>
            <a:r>
              <a:rPr kumimoji="0" lang="en-CA" altLang="en-US" sz="850" b="0" i="0" u="none" strike="noStrike" kern="1200" cap="none" spc="0" normalizeH="0" baseline="0" noProof="0" dirty="0">
                <a:ln>
                  <a:noFill/>
                </a:ln>
                <a:solidFill>
                  <a:srgbClr val="141414"/>
                </a:solidFill>
                <a:effectLst/>
                <a:uLnTx/>
                <a:uFillTx/>
                <a:latin typeface="Futura Medium" pitchFamily="2" charset="0"/>
                <a:ea typeface="+mn-ea"/>
                <a:cs typeface="Arial" charset="0"/>
              </a:rPr>
              <a:t> </a:t>
            </a:r>
          </a:p>
          <a:p>
            <a:pPr marL="171450" marR="0" lvl="1" indent="-171450" algn="l" defTabSz="914400" rtl="0" eaLnBrk="1" fontAlgn="base" latinLnBrk="0" hangingPunct="1">
              <a:lnSpc>
                <a:spcPct val="100000"/>
              </a:lnSpc>
              <a:spcBef>
                <a:spcPts val="100"/>
              </a:spcBef>
              <a:spcAft>
                <a:spcPct val="0"/>
              </a:spcAft>
              <a:buClrTx/>
              <a:buSzTx/>
              <a:buFont typeface="Wingdings" pitchFamily="2" charset="2"/>
              <a:buChar char="§"/>
              <a:tabLst/>
              <a:defRPr/>
            </a:pPr>
            <a:r>
              <a:rPr kumimoji="0" lang="en-CA" altLang="en-US" sz="850" b="0" i="0" u="none" strike="noStrike" kern="1200" cap="none" spc="0" normalizeH="0" baseline="0" noProof="0" dirty="0">
                <a:ln>
                  <a:noFill/>
                </a:ln>
                <a:solidFill>
                  <a:srgbClr val="141414"/>
                </a:solidFill>
                <a:effectLst/>
                <a:uLnTx/>
                <a:uFillTx/>
                <a:latin typeface="Futura Medium" pitchFamily="2" charset="0"/>
                <a:ea typeface="+mn-ea"/>
                <a:cs typeface="Arial" charset="0"/>
              </a:rPr>
              <a:t>Jack-up barges and other marine vessels for project activities.   </a:t>
            </a:r>
          </a:p>
          <a:p>
            <a:pPr marL="171450" marR="0" lvl="1" indent="-171450" algn="l" defTabSz="914400" rtl="0" eaLnBrk="1" fontAlgn="base" latinLnBrk="0" hangingPunct="1">
              <a:lnSpc>
                <a:spcPct val="100000"/>
              </a:lnSpc>
              <a:spcBef>
                <a:spcPts val="100"/>
              </a:spcBef>
              <a:spcAft>
                <a:spcPct val="0"/>
              </a:spcAft>
              <a:buClrTx/>
              <a:buSzTx/>
              <a:buFont typeface="Wingdings" pitchFamily="2" charset="2"/>
              <a:buChar char="§"/>
              <a:tabLst/>
              <a:defRPr/>
            </a:pPr>
            <a:endParaRPr kumimoji="0" lang="en-GB" altLang="en-US" sz="800" b="0" i="0" u="none" strike="noStrike" kern="1200" cap="none" spc="0" normalizeH="0" baseline="0" noProof="0" dirty="0">
              <a:ln>
                <a:noFill/>
              </a:ln>
              <a:solidFill>
                <a:srgbClr val="141414"/>
              </a:solidFill>
              <a:effectLst/>
              <a:uLnTx/>
              <a:uFillTx/>
              <a:latin typeface="Futura Medium" pitchFamily="2" charset="0"/>
              <a:ea typeface="+mn-ea"/>
              <a:cs typeface="Arial" charset="0"/>
            </a:endParaRPr>
          </a:p>
        </p:txBody>
      </p:sp>
      <p:sp>
        <p:nvSpPr>
          <p:cNvPr id="2" name="Rectangle 1">
            <a:extLst>
              <a:ext uri="{FF2B5EF4-FFF2-40B4-BE49-F238E27FC236}">
                <a16:creationId xmlns:a16="http://schemas.microsoft.com/office/drawing/2014/main" id="{6A2A6E68-2BB7-4810-8029-DCE4D5A17BEE}"/>
              </a:ext>
            </a:extLst>
          </p:cNvPr>
          <p:cNvSpPr/>
          <p:nvPr/>
        </p:nvSpPr>
        <p:spPr>
          <a:xfrm>
            <a:off x="381000" y="2819400"/>
            <a:ext cx="4238625" cy="1759008"/>
          </a:xfrm>
          <a:prstGeom prst="rect">
            <a:avLst/>
          </a:prstGeom>
        </p:spPr>
        <p:txBody>
          <a:bodyPr>
            <a:spAutoFit/>
          </a:bodyPr>
          <a:lstStyle/>
          <a:p>
            <a:pPr marL="0" lvl="2" algn="just" eaLnBrk="0" hangingPunct="0">
              <a:lnSpc>
                <a:spcPct val="120000"/>
              </a:lnSpc>
              <a:spcAft>
                <a:spcPts val="300"/>
              </a:spcAft>
              <a:defRPr/>
            </a:pPr>
            <a:r>
              <a:rPr lang="en-GB" sz="1000" dirty="0">
                <a:solidFill>
                  <a:srgbClr val="141414"/>
                </a:solidFill>
                <a:latin typeface="Futura Medium"/>
                <a:cs typeface="Times New Roman" charset="0"/>
              </a:rPr>
              <a:t>The West Hub asset consists of 4 nodes (</a:t>
            </a:r>
            <a:r>
              <a:rPr lang="en-GB" sz="1000" dirty="0" err="1">
                <a:solidFill>
                  <a:srgbClr val="141414"/>
                </a:solidFill>
                <a:latin typeface="Futura Medium"/>
                <a:cs typeface="Times New Roman" charset="0"/>
              </a:rPr>
              <a:t>Tunu</a:t>
            </a:r>
            <a:r>
              <a:rPr lang="en-GB" sz="1000" dirty="0">
                <a:solidFill>
                  <a:srgbClr val="141414"/>
                </a:solidFill>
                <a:latin typeface="Futura Medium"/>
                <a:cs typeface="Times New Roman" charset="0"/>
              </a:rPr>
              <a:t>, </a:t>
            </a:r>
            <a:r>
              <a:rPr lang="en-GB" sz="1000" dirty="0" err="1">
                <a:solidFill>
                  <a:srgbClr val="141414"/>
                </a:solidFill>
                <a:latin typeface="Futura Medium"/>
                <a:cs typeface="Times New Roman" charset="0"/>
              </a:rPr>
              <a:t>Otumara</a:t>
            </a:r>
            <a:r>
              <a:rPr lang="en-GB" sz="1000" dirty="0">
                <a:solidFill>
                  <a:srgbClr val="141414"/>
                </a:solidFill>
                <a:latin typeface="Futura Medium"/>
                <a:cs typeface="Times New Roman" charset="0"/>
              </a:rPr>
              <a:t>, </a:t>
            </a:r>
            <a:r>
              <a:rPr lang="en-GB" sz="1000" dirty="0" err="1">
                <a:solidFill>
                  <a:srgbClr val="141414"/>
                </a:solidFill>
                <a:latin typeface="Futura Medium"/>
                <a:cs typeface="Times New Roman" charset="0"/>
              </a:rPr>
              <a:t>Forcados</a:t>
            </a:r>
            <a:r>
              <a:rPr lang="en-GB" sz="1000" dirty="0">
                <a:solidFill>
                  <a:srgbClr val="141414"/>
                </a:solidFill>
                <a:latin typeface="Futura Medium"/>
                <a:cs typeface="Times New Roman" charset="0"/>
              </a:rPr>
              <a:t>, &amp; EA) each with its own sub-facilities. Spares and other production tools/materials are delivered in batches as milk-run to the different facilities in a convoy system managed by logistics. Challenges have been faced in having the convoy depart for their various destinations in time without unnecessary delays. There is therefore need to identify all the issues/processes surrounding these delays, and thereafter put in place a framework to address the inefficiencies for sustainable improvement.  </a:t>
            </a:r>
            <a:endParaRPr kumimoji="0" lang="en-GB" sz="1000" b="0" i="0" u="none" strike="noStrike" kern="1200" cap="none" spc="0" normalizeH="0" baseline="0" noProof="0" dirty="0">
              <a:ln>
                <a:noFill/>
              </a:ln>
              <a:solidFill>
                <a:srgbClr val="141414"/>
              </a:solidFill>
              <a:effectLst/>
              <a:uLnTx/>
              <a:uFillTx/>
              <a:latin typeface="Futura Medium"/>
              <a:ea typeface="+mn-ea"/>
              <a:cs typeface="Arial" charset="0"/>
            </a:endParaRPr>
          </a:p>
          <a:p>
            <a:pPr marL="0" marR="0" lvl="2" indent="0" algn="just" defTabSz="914400" rtl="0" eaLnBrk="0" fontAlgn="base" latinLnBrk="0" hangingPunct="0">
              <a:lnSpc>
                <a:spcPct val="120000"/>
              </a:lnSpc>
              <a:spcBef>
                <a:spcPct val="0"/>
              </a:spcBef>
              <a:spcAft>
                <a:spcPts val="300"/>
              </a:spcAft>
              <a:buClrTx/>
              <a:buSzTx/>
              <a:buFontTx/>
              <a:buNone/>
              <a:tabLst/>
              <a:defRPr/>
            </a:pPr>
            <a:endParaRPr kumimoji="0" lang="en-GB" sz="900" b="0" i="0" u="none" strike="noStrike" kern="1200" cap="none" spc="0" normalizeH="0" baseline="0" noProof="0" dirty="0">
              <a:ln>
                <a:noFill/>
              </a:ln>
              <a:solidFill>
                <a:srgbClr val="595959">
                  <a:lumMod val="50000"/>
                </a:srgbClr>
              </a:solidFill>
              <a:effectLst/>
              <a:uLnTx/>
              <a:uFillTx/>
              <a:latin typeface="Arial" panose="020B0604020202020204" pitchFamily="34" charset="0"/>
              <a:ea typeface="+mn-ea"/>
              <a:cs typeface="Arial" charset="0"/>
            </a:endParaRPr>
          </a:p>
        </p:txBody>
      </p:sp>
      <p:sp>
        <p:nvSpPr>
          <p:cNvPr id="81" name="Title 11">
            <a:extLst>
              <a:ext uri="{FF2B5EF4-FFF2-40B4-BE49-F238E27FC236}">
                <a16:creationId xmlns:a16="http://schemas.microsoft.com/office/drawing/2014/main" id="{515CC490-ECA5-473C-A693-AD425CFD358D}"/>
              </a:ext>
            </a:extLst>
          </p:cNvPr>
          <p:cNvSpPr>
            <a:spLocks noGrp="1"/>
          </p:cNvSpPr>
          <p:nvPr>
            <p:ph type="title"/>
          </p:nvPr>
        </p:nvSpPr>
        <p:spPr>
          <a:xfrm>
            <a:off x="112713" y="306388"/>
            <a:ext cx="8507412" cy="419100"/>
          </a:xfrm>
        </p:spPr>
        <p:txBody>
          <a:bodyPr/>
          <a:lstStyle/>
          <a:p>
            <a:pPr>
              <a:lnSpc>
                <a:spcPct val="120000"/>
              </a:lnSpc>
              <a:spcAft>
                <a:spcPts val="1200"/>
              </a:spcAft>
              <a:defRPr/>
            </a:pPr>
            <a:r>
              <a:rPr lang="en-US" sz="2000" dirty="0"/>
              <a:t>Reduce NPT for West Hub Marine Convoy Supply Vessels</a:t>
            </a:r>
            <a:endParaRPr lang="en-CA" sz="2000" dirty="0">
              <a:solidFill>
                <a:schemeClr val="dk1"/>
              </a:solidFill>
            </a:endParaRPr>
          </a:p>
        </p:txBody>
      </p:sp>
      <p:sp>
        <p:nvSpPr>
          <p:cNvPr id="82" name="TextBox 63">
            <a:extLst>
              <a:ext uri="{FF2B5EF4-FFF2-40B4-BE49-F238E27FC236}">
                <a16:creationId xmlns:a16="http://schemas.microsoft.com/office/drawing/2014/main" id="{6B8A8975-0983-4B6D-B6BF-41E405CC1D58}"/>
              </a:ext>
            </a:extLst>
          </p:cNvPr>
          <p:cNvSpPr txBox="1">
            <a:spLocks noChangeArrowheads="1"/>
          </p:cNvSpPr>
          <p:nvPr/>
        </p:nvSpPr>
        <p:spPr bwMode="auto">
          <a:xfrm>
            <a:off x="6537325" y="1492250"/>
            <a:ext cx="846138"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Aft>
                <a:spcPts val="600"/>
              </a:spcAft>
              <a:buClr>
                <a:schemeClr val="accent2"/>
              </a:buClr>
              <a:buSzPct val="85000"/>
              <a:buFont typeface="Wingdings" pitchFamily="2" charset="2"/>
              <a:defRPr sz="2000">
                <a:solidFill>
                  <a:schemeClr val="tx1"/>
                </a:solidFill>
                <a:latin typeface="Futura Medium" pitchFamily="2" charset="0"/>
              </a:defRPr>
            </a:lvl1pPr>
            <a:lvl2pPr marL="742950" indent="-285750" eaLnBrk="0" hangingPunct="0">
              <a:lnSpc>
                <a:spcPct val="120000"/>
              </a:lnSpc>
              <a:spcAft>
                <a:spcPts val="600"/>
              </a:spcAft>
              <a:buClr>
                <a:schemeClr val="accent2"/>
              </a:buClr>
              <a:buSzPct val="85000"/>
              <a:buFont typeface="Wingdings" pitchFamily="2" charset="2"/>
              <a:buChar char="n"/>
              <a:defRPr sz="2000">
                <a:solidFill>
                  <a:schemeClr val="tx1"/>
                </a:solidFill>
                <a:latin typeface="Futura Medium" pitchFamily="2" charset="0"/>
              </a:defRPr>
            </a:lvl2pPr>
            <a:lvl3pPr marL="1143000" indent="-228600" eaLnBrk="0" hangingPunct="0">
              <a:lnSpc>
                <a:spcPct val="120000"/>
              </a:lnSpc>
              <a:spcAft>
                <a:spcPts val="600"/>
              </a:spcAft>
              <a:buClr>
                <a:schemeClr val="tx1"/>
              </a:buClr>
              <a:buSzPct val="75000"/>
              <a:buFont typeface="Wingdings" pitchFamily="2" charset="2"/>
              <a:buChar char=""/>
              <a:defRPr sz="2000">
                <a:solidFill>
                  <a:schemeClr val="tx1"/>
                </a:solidFill>
                <a:latin typeface="Futura Medium" pitchFamily="2" charset="0"/>
              </a:defRPr>
            </a:lvl3pPr>
            <a:lvl4pPr marL="1600200" indent="-228600" eaLnBrk="0" hangingPunct="0">
              <a:lnSpc>
                <a:spcPct val="120000"/>
              </a:lnSpc>
              <a:spcAft>
                <a:spcPts val="600"/>
              </a:spcAft>
              <a:buClr>
                <a:schemeClr val="tx1"/>
              </a:buClr>
              <a:buSzPct val="75000"/>
              <a:buFont typeface="Wingdings" pitchFamily="2" charset="2"/>
              <a:buChar char=""/>
              <a:defRPr sz="1600">
                <a:solidFill>
                  <a:schemeClr val="tx1"/>
                </a:solidFill>
                <a:latin typeface="Futura Medium" pitchFamily="2" charset="0"/>
              </a:defRPr>
            </a:lvl4pPr>
            <a:lvl5pPr marL="2057400" indent="-228600" eaLnBrk="0" hangingPunct="0">
              <a:lnSpc>
                <a:spcPct val="120000"/>
              </a:lnSpc>
              <a:spcAft>
                <a:spcPts val="600"/>
              </a:spcAft>
              <a:buClr>
                <a:schemeClr val="tx1"/>
              </a:buClr>
              <a:buSzPct val="75000"/>
              <a:buFont typeface="Wingdings" pitchFamily="2" charset="2"/>
              <a:buChar char=""/>
              <a:defRPr sz="1400">
                <a:solidFill>
                  <a:schemeClr val="tx1"/>
                </a:solidFill>
                <a:latin typeface="Futura Medium" pitchFamily="2" charset="0"/>
              </a:defRPr>
            </a:lvl5pPr>
            <a:lvl6pPr marL="25146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6pPr>
            <a:lvl7pPr marL="29718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7pPr>
            <a:lvl8pPr marL="34290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8pPr>
            <a:lvl9pPr marL="3886200" indent="-228600" eaLnBrk="0" fontAlgn="base" hangingPunct="0">
              <a:lnSpc>
                <a:spcPct val="120000"/>
              </a:lnSpc>
              <a:spcBef>
                <a:spcPct val="0"/>
              </a:spcBef>
              <a:spcAft>
                <a:spcPts val="600"/>
              </a:spcAft>
              <a:buClr>
                <a:schemeClr val="tx1"/>
              </a:buClr>
              <a:buSzPct val="75000"/>
              <a:buFont typeface="Wingdings" pitchFamily="2" charset="2"/>
              <a:buChar char=""/>
              <a:defRPr sz="1400">
                <a:solidFill>
                  <a:schemeClr val="tx1"/>
                </a:solidFill>
                <a:latin typeface="Futura Medium"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900" b="0" i="0" u="none" strike="noStrike" kern="1200" cap="none" spc="0" normalizeH="0" baseline="0" noProof="0" dirty="0">
                <a:ln>
                  <a:noFill/>
                </a:ln>
                <a:solidFill>
                  <a:srgbClr val="595959"/>
                </a:solidFill>
                <a:effectLst/>
                <a:uLnTx/>
                <a:uFillTx/>
                <a:latin typeface="Futura Medium" pitchFamily="2" charset="0"/>
                <a:ea typeface="+mn-ea"/>
                <a:cs typeface="Arial" panose="020B0604020202020204" pitchFamily="34" charset="0"/>
              </a:rPr>
              <a:t> </a:t>
            </a:r>
            <a:r>
              <a:rPr kumimoji="0" lang="en-US" altLang="en-US" sz="900" b="0" i="0" u="none" strike="noStrike" kern="1200" cap="none" spc="0" normalizeH="0" baseline="0" noProof="0" dirty="0">
                <a:ln>
                  <a:noFill/>
                </a:ln>
                <a:solidFill>
                  <a:srgbClr val="CCCCCC">
                    <a:lumMod val="10000"/>
                  </a:srgbClr>
                </a:solidFill>
                <a:effectLst/>
                <a:uLnTx/>
                <a:uFillTx/>
                <a:latin typeface="Futura Medium" pitchFamily="2" charset="0"/>
                <a:ea typeface="+mn-ea"/>
                <a:cs typeface="Arial" panose="020B0604020202020204" pitchFamily="34" charset="0"/>
              </a:rPr>
              <a:t>JUL 2019</a:t>
            </a:r>
          </a:p>
        </p:txBody>
      </p:sp>
      <p:sp>
        <p:nvSpPr>
          <p:cNvPr id="35908" name="Rectangle 54">
            <a:extLst>
              <a:ext uri="{FF2B5EF4-FFF2-40B4-BE49-F238E27FC236}">
                <a16:creationId xmlns:a16="http://schemas.microsoft.com/office/drawing/2014/main" id="{FE37E755-C7E8-492B-9D3E-FA2696AC6A5F}"/>
              </a:ext>
            </a:extLst>
          </p:cNvPr>
          <p:cNvSpPr>
            <a:spLocks noChangeArrowheads="1"/>
          </p:cNvSpPr>
          <p:nvPr/>
        </p:nvSpPr>
        <p:spPr bwMode="auto">
          <a:xfrm>
            <a:off x="6477000" y="1998663"/>
            <a:ext cx="8810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900" b="0" i="0" u="none" strike="noStrike" kern="1200" cap="none" spc="0" normalizeH="0" baseline="0" noProof="0" dirty="0">
                <a:ln>
                  <a:noFill/>
                </a:ln>
                <a:solidFill>
                  <a:srgbClr val="000000"/>
                </a:solidFill>
                <a:effectLst/>
                <a:uLnTx/>
                <a:uFillTx/>
                <a:latin typeface="Futura Medium" panose="00000400000000000000" pitchFamily="2" charset="0"/>
                <a:ea typeface="+mn-ea"/>
                <a:cs typeface="Arial" panose="020B0604020202020204" pitchFamily="34" charset="0"/>
              </a:rPr>
              <a:t>NOV 2019</a:t>
            </a:r>
          </a:p>
        </p:txBody>
      </p:sp>
      <p:sp>
        <p:nvSpPr>
          <p:cNvPr id="35909" name="Rectangle 58">
            <a:extLst>
              <a:ext uri="{FF2B5EF4-FFF2-40B4-BE49-F238E27FC236}">
                <a16:creationId xmlns:a16="http://schemas.microsoft.com/office/drawing/2014/main" id="{4A740004-B472-49E0-B83E-EF723664031B}"/>
              </a:ext>
            </a:extLst>
          </p:cNvPr>
          <p:cNvSpPr>
            <a:spLocks noChangeArrowheads="1"/>
          </p:cNvSpPr>
          <p:nvPr/>
        </p:nvSpPr>
        <p:spPr bwMode="auto">
          <a:xfrm>
            <a:off x="6515100" y="1722438"/>
            <a:ext cx="80168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900" b="0" i="0" u="none" strike="noStrike" kern="1200" cap="none" spc="0" normalizeH="0" baseline="0" noProof="0" dirty="0">
                <a:ln>
                  <a:noFill/>
                </a:ln>
                <a:solidFill>
                  <a:srgbClr val="000000"/>
                </a:solidFill>
                <a:effectLst/>
                <a:uLnTx/>
                <a:uFillTx/>
                <a:latin typeface="Futura Medium" panose="00000400000000000000" pitchFamily="2" charset="0"/>
                <a:ea typeface="+mn-ea"/>
                <a:cs typeface="Arial" panose="020B0604020202020204" pitchFamily="34" charset="0"/>
              </a:rPr>
              <a:t>AUG 2019</a:t>
            </a:r>
          </a:p>
        </p:txBody>
      </p:sp>
      <p:sp>
        <p:nvSpPr>
          <p:cNvPr id="35910" name="Rectangle 54">
            <a:extLst>
              <a:ext uri="{FF2B5EF4-FFF2-40B4-BE49-F238E27FC236}">
                <a16:creationId xmlns:a16="http://schemas.microsoft.com/office/drawing/2014/main" id="{84E3BD97-A4E4-4038-B670-0687EA12F52A}"/>
              </a:ext>
            </a:extLst>
          </p:cNvPr>
          <p:cNvSpPr>
            <a:spLocks noChangeArrowheads="1"/>
          </p:cNvSpPr>
          <p:nvPr/>
        </p:nvSpPr>
        <p:spPr bwMode="auto">
          <a:xfrm>
            <a:off x="6508750" y="2282825"/>
            <a:ext cx="80168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900" b="0" i="0" u="none" strike="noStrike" kern="1200" cap="none" spc="0" normalizeH="0" baseline="0" noProof="0" dirty="0">
                <a:ln>
                  <a:noFill/>
                </a:ln>
                <a:solidFill>
                  <a:srgbClr val="000000"/>
                </a:solidFill>
                <a:effectLst/>
                <a:uLnTx/>
                <a:uFillTx/>
                <a:latin typeface="Futura Medium" panose="00000400000000000000" pitchFamily="2" charset="0"/>
                <a:ea typeface="+mn-ea"/>
                <a:cs typeface="Arial" panose="020B0604020202020204" pitchFamily="34" charset="0"/>
              </a:rPr>
              <a:t> DEC 2019</a:t>
            </a:r>
          </a:p>
        </p:txBody>
      </p:sp>
      <p:sp>
        <p:nvSpPr>
          <p:cNvPr id="94" name="Rectangle 93">
            <a:extLst>
              <a:ext uri="{FF2B5EF4-FFF2-40B4-BE49-F238E27FC236}">
                <a16:creationId xmlns:a16="http://schemas.microsoft.com/office/drawing/2014/main" id="{F905D981-1C25-4654-BDA6-F6B010C0E394}"/>
              </a:ext>
            </a:extLst>
          </p:cNvPr>
          <p:cNvSpPr/>
          <p:nvPr/>
        </p:nvSpPr>
        <p:spPr>
          <a:xfrm>
            <a:off x="311150" y="4829175"/>
            <a:ext cx="4340225" cy="553998"/>
          </a:xfrm>
          <a:prstGeom prst="rect">
            <a:avLst/>
          </a:prstGeom>
        </p:spPr>
        <p:txBody>
          <a:bodyPr>
            <a:spAutoFit/>
          </a:bodyPr>
          <a:lstStyle/>
          <a:p>
            <a:pPr marL="0" lvl="2" eaLnBrk="0" hangingPunct="0">
              <a:defRPr/>
            </a:pPr>
            <a:r>
              <a:rPr lang="en-GB" sz="1000" dirty="0">
                <a:solidFill>
                  <a:srgbClr val="141414"/>
                </a:solidFill>
                <a:latin typeface="Futura Medium"/>
                <a:cs typeface="Times New Roman" charset="0"/>
              </a:rPr>
              <a:t>In view of the aforementioned challenges, there is an opportunity to optimize the convoy movement through a transparent reporting system that strengthens cost accountability and planning.</a:t>
            </a:r>
            <a:endParaRPr kumimoji="0" lang="en-GB" sz="1000" b="0" i="0" u="none" strike="noStrike" kern="1200" cap="none" spc="0" normalizeH="0" baseline="0" noProof="0" dirty="0">
              <a:ln>
                <a:noFill/>
              </a:ln>
              <a:solidFill>
                <a:srgbClr val="141414"/>
              </a:solidFill>
              <a:effectLst/>
              <a:uLnTx/>
              <a:uFillTx/>
              <a:latin typeface="Arial" charset="0"/>
              <a:ea typeface="+mn-ea"/>
              <a:cs typeface="Arial" charset="0"/>
            </a:endParaRPr>
          </a:p>
        </p:txBody>
      </p:sp>
      <p:sp>
        <p:nvSpPr>
          <p:cNvPr id="95" name="Rectangle 6">
            <a:extLst>
              <a:ext uri="{FF2B5EF4-FFF2-40B4-BE49-F238E27FC236}">
                <a16:creationId xmlns:a16="http://schemas.microsoft.com/office/drawing/2014/main" id="{C32FF72A-571F-4C17-8AC9-98D83E5D1334}"/>
              </a:ext>
            </a:extLst>
          </p:cNvPr>
          <p:cNvSpPr>
            <a:spLocks noChangeArrowheads="1"/>
          </p:cNvSpPr>
          <p:nvPr/>
        </p:nvSpPr>
        <p:spPr bwMode="auto">
          <a:xfrm>
            <a:off x="344488" y="4576763"/>
            <a:ext cx="4284662" cy="261937"/>
          </a:xfrm>
          <a:prstGeom prst="rect">
            <a:avLst/>
          </a:prstGeom>
          <a:solidFill>
            <a:srgbClr val="FFD03B"/>
          </a:solidFill>
          <a:ln w="28575">
            <a:solidFill>
              <a:schemeClr val="tx1"/>
            </a:solidFill>
            <a:miter lim="800000"/>
            <a:headEnd/>
            <a:tailEnd/>
          </a:ln>
        </p:spPr>
        <p:txBody>
          <a:bodyPr anchor="ct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595959">
                    <a:lumMod val="50000"/>
                  </a:srgbClr>
                </a:solidFill>
                <a:effectLst/>
                <a:uLnTx/>
                <a:uFillTx/>
                <a:latin typeface="Futura Medium"/>
                <a:ea typeface="+mn-ea"/>
                <a:cs typeface="Arial" panose="020B0604020202020204" pitchFamily="34" charset="0"/>
              </a:rPr>
              <a:t>OPPORTUNITY STATEMENT</a:t>
            </a:r>
          </a:p>
        </p:txBody>
      </p:sp>
      <p:sp>
        <p:nvSpPr>
          <p:cNvPr id="35913" name="Rectangle 95">
            <a:extLst>
              <a:ext uri="{FF2B5EF4-FFF2-40B4-BE49-F238E27FC236}">
                <a16:creationId xmlns:a16="http://schemas.microsoft.com/office/drawing/2014/main" id="{623EDA04-152C-40BD-8B8B-71E3ECDF5911}"/>
              </a:ext>
            </a:extLst>
          </p:cNvPr>
          <p:cNvSpPr>
            <a:spLocks noChangeArrowheads="1"/>
          </p:cNvSpPr>
          <p:nvPr/>
        </p:nvSpPr>
        <p:spPr bwMode="auto">
          <a:xfrm>
            <a:off x="2700338" y="1125538"/>
            <a:ext cx="94297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dirty="0">
                <a:ln>
                  <a:noFill/>
                </a:ln>
                <a:solidFill>
                  <a:srgbClr val="141414"/>
                </a:solidFill>
                <a:effectLst/>
                <a:uLnTx/>
                <a:uFillTx/>
                <a:latin typeface="Arial" panose="020B0604020202020204" pitchFamily="34" charset="0"/>
                <a:ea typeface="+mn-ea"/>
                <a:cs typeface="Arial" panose="020B0604020202020204" pitchFamily="34" charset="0"/>
              </a:rPr>
              <a:t>Team members</a:t>
            </a:r>
            <a:endParaRPr kumimoji="0" lang="en-CA" altLang="en-US" sz="900" b="0" i="0" u="none" strike="noStrike" kern="1200" cap="none" spc="0" normalizeH="0" baseline="0" noProof="0" dirty="0">
              <a:ln>
                <a:noFill/>
              </a:ln>
              <a:solidFill>
                <a:srgbClr val="141414"/>
              </a:solidFill>
              <a:effectLst/>
              <a:uLnTx/>
              <a:uFillTx/>
              <a:latin typeface="Arial" panose="020B0604020202020204" pitchFamily="34" charset="0"/>
              <a:ea typeface="+mn-ea"/>
              <a:cs typeface="Arial" panose="020B0604020202020204" pitchFamily="34" charset="0"/>
            </a:endParaRPr>
          </a:p>
        </p:txBody>
      </p:sp>
      <p:sp>
        <p:nvSpPr>
          <p:cNvPr id="35914" name="Slide Number Placeholder 14">
            <a:extLst>
              <a:ext uri="{FF2B5EF4-FFF2-40B4-BE49-F238E27FC236}">
                <a16:creationId xmlns:a16="http://schemas.microsoft.com/office/drawing/2014/main" id="{855E41BC-1EE8-47B4-BAAB-300559D0A7E4}"/>
              </a:ext>
            </a:extLst>
          </p:cNvPr>
          <p:cNvSpPr txBox="1">
            <a:spLocks/>
          </p:cNvSpPr>
          <p:nvPr/>
        </p:nvSpPr>
        <p:spPr bwMode="auto">
          <a:xfrm>
            <a:off x="8804275" y="6602413"/>
            <a:ext cx="2667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269875" indent="-269875">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454025" indent="-18415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631825" indent="-1778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811213" indent="-173038">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1268413" indent="-173038"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1725613" indent="-173038"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2182813" indent="-173038"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2640013" indent="-173038"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14FDB6-1480-4C90-855B-E1A53D50D219}" type="slidenum">
              <a:rPr kumimoji="0" lang="en-GB" altLang="en-US" sz="900" b="0" i="0" u="none" strike="noStrike" kern="1200" cap="none" spc="0" normalizeH="0" baseline="0" noProof="0" smtClean="0">
                <a:ln>
                  <a:noFill/>
                </a:ln>
                <a:solidFill>
                  <a:srgbClr val="595959"/>
                </a:solidFill>
                <a:effectLst/>
                <a:uLnTx/>
                <a:uFillTx/>
                <a:latin typeface="Futura Medium" panose="00000400000000000000" pitchFamily="2"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9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5915" name="Oval 92">
            <a:extLst>
              <a:ext uri="{FF2B5EF4-FFF2-40B4-BE49-F238E27FC236}">
                <a16:creationId xmlns:a16="http://schemas.microsoft.com/office/drawing/2014/main" id="{40D6C4EE-91DA-4187-AE62-6A9220ACD024}"/>
              </a:ext>
            </a:extLst>
          </p:cNvPr>
          <p:cNvSpPr>
            <a:spLocks noChangeArrowheads="1"/>
          </p:cNvSpPr>
          <p:nvPr/>
        </p:nvSpPr>
        <p:spPr bwMode="auto">
          <a:xfrm>
            <a:off x="8334375" y="1506538"/>
            <a:ext cx="214313" cy="173037"/>
          </a:xfrm>
          <a:prstGeom prst="ellipse">
            <a:avLst/>
          </a:prstGeom>
          <a:solidFill>
            <a:srgbClr val="00B050"/>
          </a:solidFill>
          <a:ln w="9525">
            <a:solidFill>
              <a:schemeClr val="tx1"/>
            </a:solidFill>
            <a:round/>
            <a:headEnd/>
            <a:tailEnd/>
          </a:ln>
        </p:spPr>
        <p:txBody>
          <a:bodyPr wrap="none"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6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3" name="Rectangle 2">
            <a:extLst>
              <a:ext uri="{FF2B5EF4-FFF2-40B4-BE49-F238E27FC236}">
                <a16:creationId xmlns:a16="http://schemas.microsoft.com/office/drawing/2014/main" id="{BE7698E9-D057-4E9F-91D4-E26419A2655C}"/>
              </a:ext>
            </a:extLst>
          </p:cNvPr>
          <p:cNvSpPr/>
          <p:nvPr/>
        </p:nvSpPr>
        <p:spPr>
          <a:xfrm>
            <a:off x="357188" y="5940425"/>
            <a:ext cx="4262437" cy="861774"/>
          </a:xfrm>
          <a:prstGeom prst="rect">
            <a:avLst/>
          </a:prstGeom>
        </p:spPr>
        <p:txBody>
          <a:bodyPr>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defRPr/>
            </a:pPr>
            <a:r>
              <a:rPr kumimoji="0" lang="en-GB" altLang="en-US" sz="1000" b="0"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rPr>
              <a:t>To optimise convoy movement and reduce the Non-Productive Time by 25% there by reducing asset exposure to high cost of vessel hire.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defRPr/>
            </a:pPr>
            <a:endParaRPr kumimoji="0" lang="en-GB" altLang="en-US" sz="500" b="0"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defRPr/>
            </a:pPr>
            <a:r>
              <a:rPr kumimoji="0" lang="en-GB" altLang="en-US" sz="1000" b="0"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rPr>
              <a:t>Reduction in total convoy cycle time from 7 days to 5 days.</a:t>
            </a:r>
            <a:r>
              <a:rPr kumimoji="0" lang="en-US" altLang="en-US" sz="1000" b="0"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rPr>
              <a:t>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defRPr/>
            </a:pPr>
            <a:endParaRPr kumimoji="0" lang="en-US" altLang="en-US" sz="500" b="0"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defRPr/>
            </a:pPr>
            <a:endParaRPr kumimoji="0" lang="en-US" altLang="en-US" sz="1000" b="0"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endParaRPr>
          </a:p>
        </p:txBody>
      </p:sp>
      <p:grpSp>
        <p:nvGrpSpPr>
          <p:cNvPr id="35917" name="Group 5">
            <a:extLst>
              <a:ext uri="{FF2B5EF4-FFF2-40B4-BE49-F238E27FC236}">
                <a16:creationId xmlns:a16="http://schemas.microsoft.com/office/drawing/2014/main" id="{44339FED-9B0E-4746-9880-F4F0AA2CACEA}"/>
              </a:ext>
            </a:extLst>
          </p:cNvPr>
          <p:cNvGrpSpPr>
            <a:grpSpLocks/>
          </p:cNvGrpSpPr>
          <p:nvPr/>
        </p:nvGrpSpPr>
        <p:grpSpPr bwMode="auto">
          <a:xfrm>
            <a:off x="327024" y="1117600"/>
            <a:ext cx="4316414" cy="1406525"/>
            <a:chOff x="326569" y="1117600"/>
            <a:chExt cx="4317439" cy="1406525"/>
          </a:xfrm>
        </p:grpSpPr>
        <p:sp>
          <p:nvSpPr>
            <p:cNvPr id="6146" name="Rectangle 3">
              <a:extLst>
                <a:ext uri="{FF2B5EF4-FFF2-40B4-BE49-F238E27FC236}">
                  <a16:creationId xmlns:a16="http://schemas.microsoft.com/office/drawing/2014/main" id="{DA1B5FE0-DD76-4427-8CC0-8CC7D10459C7}"/>
                </a:ext>
              </a:extLst>
            </p:cNvPr>
            <p:cNvSpPr>
              <a:spLocks noChangeArrowheads="1"/>
            </p:cNvSpPr>
            <p:nvPr/>
          </p:nvSpPr>
          <p:spPr bwMode="auto">
            <a:xfrm>
              <a:off x="375795" y="1117600"/>
              <a:ext cx="4268213" cy="1397000"/>
            </a:xfrm>
            <a:prstGeom prst="rect">
              <a:avLst/>
            </a:prstGeom>
            <a:noFill/>
            <a:ln w="28575" algn="ctr">
              <a:solidFill>
                <a:schemeClr val="tx1"/>
              </a:solidFill>
              <a:miter lim="800000"/>
              <a:headEnd/>
              <a:tailEnd/>
            </a:ln>
          </p:spPr>
          <p:txBody>
            <a:bodyPr/>
            <a:lstStyle/>
            <a:p>
              <a:pPr marL="26988" marR="0" lvl="1" indent="0" algn="l" defTabSz="1090613" rtl="0" eaLnBrk="0" fontAlgn="base" latinLnBrk="0" hangingPunct="0">
                <a:lnSpc>
                  <a:spcPct val="100000"/>
                </a:lnSpc>
                <a:spcBef>
                  <a:spcPts val="300"/>
                </a:spcBef>
                <a:spcAft>
                  <a:spcPct val="0"/>
                </a:spcAft>
                <a:buClrTx/>
                <a:buSzTx/>
                <a:buFont typeface="Wingdings" pitchFamily="2" charset="2"/>
                <a:buNone/>
                <a:tabLst>
                  <a:tab pos="1089025" algn="l"/>
                  <a:tab pos="2000250" algn="l"/>
                  <a:tab pos="2681288" algn="l"/>
                </a:tabLst>
                <a:defRPr/>
              </a:pPr>
              <a:r>
                <a:rPr kumimoji="0" lang="en-US" sz="1000" b="1" i="0" u="none" strike="noStrike" kern="1200" cap="none" spc="0" normalizeH="0" baseline="0" noProof="0" dirty="0">
                  <a:ln>
                    <a:noFill/>
                  </a:ln>
                  <a:solidFill>
                    <a:srgbClr val="C00000"/>
                  </a:solidFill>
                  <a:effectLst/>
                  <a:uLnTx/>
                  <a:uFillTx/>
                  <a:latin typeface="Futura Medium"/>
                  <a:ea typeface="+mn-ea"/>
                  <a:cs typeface="Arial" charset="0"/>
                </a:rPr>
                <a:t> </a:t>
              </a:r>
              <a:r>
                <a:rPr kumimoji="0" lang="en-US" sz="1000" b="0" i="0" u="none" strike="noStrike" kern="1200" cap="none" spc="0" normalizeH="0" baseline="0" noProof="0" dirty="0">
                  <a:ln>
                    <a:noFill/>
                  </a:ln>
                  <a:solidFill>
                    <a:srgbClr val="595959">
                      <a:lumMod val="50000"/>
                    </a:srgbClr>
                  </a:solidFill>
                  <a:effectLst/>
                  <a:uLnTx/>
                  <a:uFillTx/>
                  <a:latin typeface="Futura Medium" pitchFamily="2" charset="0"/>
                  <a:ea typeface="+mn-ea"/>
                  <a:cs typeface="Arial" charset="0"/>
                </a:rPr>
                <a:t> </a:t>
              </a:r>
              <a:endParaRPr kumimoji="0" lang="en-US" sz="1000" b="0" i="0" u="none" strike="noStrike" kern="1200" cap="none" spc="0" normalizeH="0" baseline="0" noProof="0" dirty="0">
                <a:ln>
                  <a:noFill/>
                </a:ln>
                <a:solidFill>
                  <a:srgbClr val="595959">
                    <a:lumMod val="50000"/>
                  </a:srgbClr>
                </a:solidFill>
                <a:effectLst/>
                <a:uLnTx/>
                <a:uFillTx/>
                <a:latin typeface="Futura Medium"/>
                <a:ea typeface="+mn-ea"/>
                <a:cs typeface="Arial" charset="0"/>
              </a:endParaRPr>
            </a:p>
          </p:txBody>
        </p:sp>
        <p:sp>
          <p:nvSpPr>
            <p:cNvPr id="4" name="Rectangle 3">
              <a:extLst>
                <a:ext uri="{FF2B5EF4-FFF2-40B4-BE49-F238E27FC236}">
                  <a16:creationId xmlns:a16="http://schemas.microsoft.com/office/drawing/2014/main" id="{3BBFEE9F-D359-4A1A-8DDE-78FAAA621DFA}"/>
                </a:ext>
              </a:extLst>
            </p:cNvPr>
            <p:cNvSpPr/>
            <p:nvPr/>
          </p:nvSpPr>
          <p:spPr>
            <a:xfrm>
              <a:off x="326569" y="1147763"/>
              <a:ext cx="2132202" cy="1177245"/>
            </a:xfrm>
            <a:prstGeom prst="rect">
              <a:avLst/>
            </a:prstGeom>
          </p:spPr>
          <p:txBody>
            <a:bodyPr wrap="square">
              <a:spAutoFit/>
            </a:bodyPr>
            <a:lstStyle/>
            <a:p>
              <a:pPr marL="0" marR="0" lvl="1" indent="0" algn="l" defTabSz="914400" rtl="0" eaLnBrk="0" fontAlgn="base" latinLnBrk="0" hangingPunct="0">
                <a:lnSpc>
                  <a:spcPct val="100000"/>
                </a:lnSpc>
                <a:spcBef>
                  <a:spcPts val="300"/>
                </a:spcBef>
                <a:spcAft>
                  <a:spcPct val="0"/>
                </a:spcAft>
                <a:buClrTx/>
                <a:buSzTx/>
                <a:buFontTx/>
                <a:buNone/>
                <a:tabLst/>
                <a:defRPr/>
              </a:pPr>
              <a:r>
                <a:rPr kumimoji="0" lang="en-US" altLang="en-US" sz="1000" b="1"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rPr>
                <a:t>Business Unit:  </a:t>
              </a:r>
              <a:r>
                <a:rPr kumimoji="0" lang="en-US" altLang="en-US" sz="1000" b="0" i="0" u="none" strike="noStrike" kern="1200" cap="none" spc="0" normalizeH="0" baseline="0" noProof="0" dirty="0">
                  <a:ln>
                    <a:noFill/>
                  </a:ln>
                  <a:solidFill>
                    <a:srgbClr val="000000"/>
                  </a:solidFill>
                  <a:effectLst/>
                  <a:uLnTx/>
                  <a:uFillTx/>
                  <a:latin typeface="Futura Medium"/>
                  <a:ea typeface="+mn-ea"/>
                  <a:cs typeface="Arial" panose="020B0604020202020204" pitchFamily="34" charset="0"/>
                </a:rPr>
                <a:t>Production</a:t>
              </a:r>
            </a:p>
            <a:p>
              <a:pPr marL="0" marR="0" lvl="1" indent="0" algn="l" defTabSz="914400" rtl="0" eaLnBrk="0" fontAlgn="base" latinLnBrk="0" hangingPunct="0">
                <a:lnSpc>
                  <a:spcPct val="100000"/>
                </a:lnSpc>
                <a:spcBef>
                  <a:spcPts val="300"/>
                </a:spcBef>
                <a:spcAft>
                  <a:spcPct val="0"/>
                </a:spcAft>
                <a:buClrTx/>
                <a:buSzTx/>
                <a:buFontTx/>
                <a:buNone/>
                <a:tabLst/>
                <a:defRPr/>
              </a:pPr>
              <a:r>
                <a:rPr kumimoji="0" lang="en-US" altLang="en-US" sz="1000" b="1"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rPr>
                <a:t>Project Sponsor: </a:t>
              </a:r>
              <a:r>
                <a:rPr kumimoji="0" lang="en-US" altLang="en-US" sz="1000" b="0" i="0" u="none" strike="noStrike" kern="1200" cap="none" spc="0" normalizeH="0" baseline="0" noProof="0" dirty="0">
                  <a:ln>
                    <a:noFill/>
                  </a:ln>
                  <a:solidFill>
                    <a:srgbClr val="000000"/>
                  </a:solidFill>
                  <a:effectLst/>
                  <a:uLnTx/>
                  <a:uFillTx/>
                  <a:latin typeface="Futura Medium"/>
                  <a:ea typeface="+mn-ea"/>
                  <a:cs typeface="Arial" panose="020B0604020202020204" pitchFamily="34" charset="0"/>
                </a:rPr>
                <a:t>Meshach Maichibi</a:t>
              </a:r>
            </a:p>
            <a:p>
              <a:pPr marL="0" marR="0" lvl="1" indent="0" algn="l" defTabSz="914400" rtl="0" eaLnBrk="0" fontAlgn="base" latinLnBrk="0" hangingPunct="0">
                <a:lnSpc>
                  <a:spcPct val="100000"/>
                </a:lnSpc>
                <a:spcBef>
                  <a:spcPts val="300"/>
                </a:spcBef>
                <a:spcAft>
                  <a:spcPct val="0"/>
                </a:spcAft>
                <a:buClrTx/>
                <a:buSzTx/>
                <a:buFontTx/>
                <a:buNone/>
                <a:tabLst/>
                <a:defRPr/>
              </a:pPr>
              <a:r>
                <a:rPr kumimoji="0" lang="en-US" altLang="en-US" sz="1000" b="1"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rPr>
                <a:t>Process Owner: </a:t>
              </a:r>
              <a:r>
                <a:rPr kumimoji="0" lang="en-US" altLang="en-US" sz="1000" b="0"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rPr>
                <a:t>Meshach Maichibi</a:t>
              </a:r>
            </a:p>
            <a:p>
              <a:pPr marL="0" marR="0" lvl="1" indent="0" algn="l" defTabSz="914400" rtl="0" eaLnBrk="0" fontAlgn="base" latinLnBrk="0" hangingPunct="0">
                <a:lnSpc>
                  <a:spcPct val="100000"/>
                </a:lnSpc>
                <a:spcBef>
                  <a:spcPts val="300"/>
                </a:spcBef>
                <a:spcAft>
                  <a:spcPct val="0"/>
                </a:spcAft>
                <a:buClrTx/>
                <a:buSzTx/>
                <a:buFontTx/>
                <a:buNone/>
                <a:tabLst/>
                <a:defRPr/>
              </a:pPr>
              <a:r>
                <a:rPr kumimoji="0" lang="en-US" altLang="en-US" sz="1000" b="1"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rPr>
                <a:t>Project Manager:</a:t>
              </a:r>
              <a:r>
                <a:rPr kumimoji="0" lang="en-US" altLang="en-US" sz="1000" b="0"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rPr>
                <a:t> James </a:t>
              </a:r>
              <a:r>
                <a:rPr kumimoji="0" lang="en-US" altLang="en-US" sz="1000" b="0" i="0" u="none" strike="noStrike" kern="1200" cap="none" spc="0" normalizeH="0" baseline="0" noProof="0" dirty="0" err="1">
                  <a:ln>
                    <a:noFill/>
                  </a:ln>
                  <a:solidFill>
                    <a:srgbClr val="141414"/>
                  </a:solidFill>
                  <a:effectLst/>
                  <a:uLnTx/>
                  <a:uFillTx/>
                  <a:latin typeface="Futura Medium"/>
                  <a:ea typeface="+mn-ea"/>
                  <a:cs typeface="Arial" panose="020B0604020202020204" pitchFamily="34" charset="0"/>
                </a:rPr>
                <a:t>Ozoemena</a:t>
              </a:r>
              <a:endParaRPr kumimoji="0" lang="en-US" altLang="en-US" sz="1000" b="0"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endParaRPr>
            </a:p>
            <a:p>
              <a:pPr marL="0" marR="0" lvl="1" indent="0" algn="l" defTabSz="914400" rtl="0" eaLnBrk="0" fontAlgn="base" latinLnBrk="0" hangingPunct="0">
                <a:lnSpc>
                  <a:spcPct val="100000"/>
                </a:lnSpc>
                <a:spcBef>
                  <a:spcPts val="300"/>
                </a:spcBef>
                <a:spcAft>
                  <a:spcPct val="0"/>
                </a:spcAft>
                <a:buClrTx/>
                <a:buSzTx/>
                <a:buFontTx/>
                <a:buNone/>
                <a:tabLst/>
                <a:defRPr/>
              </a:pPr>
              <a:r>
                <a:rPr kumimoji="0" lang="en-US" altLang="en-US" sz="1000" b="1"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rPr>
                <a:t>CI Coach: </a:t>
              </a:r>
              <a:r>
                <a:rPr kumimoji="0" lang="en-US" altLang="en-US" sz="1000" i="0" u="none" strike="noStrike" kern="1200" cap="none" spc="0" normalizeH="0" baseline="0" noProof="0" dirty="0">
                  <a:ln>
                    <a:noFill/>
                  </a:ln>
                  <a:solidFill>
                    <a:srgbClr val="141414"/>
                  </a:solidFill>
                  <a:effectLst/>
                  <a:uLnTx/>
                  <a:uFillTx/>
                  <a:latin typeface="Futura Medium"/>
                  <a:ea typeface="+mn-ea"/>
                  <a:cs typeface="Arial" panose="020B0604020202020204" pitchFamily="34" charset="0"/>
                </a:rPr>
                <a:t>Fasakin Faniyi</a:t>
              </a:r>
              <a:r>
                <a:rPr kumimoji="0" lang="en-US" altLang="en-US" sz="1000" i="0" u="none" strike="noStrike" kern="1200" cap="none" spc="0" normalizeH="0" baseline="0" noProof="0" dirty="0">
                  <a:ln>
                    <a:noFill/>
                  </a:ln>
                  <a:solidFill>
                    <a:srgbClr val="000000"/>
                  </a:solidFill>
                  <a:effectLst/>
                  <a:uLnTx/>
                  <a:uFillTx/>
                  <a:latin typeface="Futura Medium"/>
                  <a:ea typeface="+mn-ea"/>
                  <a:cs typeface="Arial" panose="020B0604020202020204" pitchFamily="34" charset="0"/>
                </a:rPr>
                <a:t>  </a:t>
              </a:r>
            </a:p>
            <a:p>
              <a:pPr marL="0" marR="0" lvl="1" indent="0" algn="l" defTabSz="914400" rtl="0" eaLnBrk="0" fontAlgn="base" latinLnBrk="0" hangingPunct="0">
                <a:lnSpc>
                  <a:spcPct val="100000"/>
                </a:lnSpc>
                <a:spcBef>
                  <a:spcPts val="300"/>
                </a:spcBef>
                <a:spcAft>
                  <a:spcPct val="0"/>
                </a:spcAft>
                <a:buClrTx/>
                <a:buSzTx/>
                <a:buFontTx/>
                <a:buNone/>
                <a:tabLst/>
                <a:defRPr/>
              </a:pPr>
              <a:endParaRPr kumimoji="0" lang="en-US" alt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5922" name="TextBox 4">
              <a:extLst>
                <a:ext uri="{FF2B5EF4-FFF2-40B4-BE49-F238E27FC236}">
                  <a16:creationId xmlns:a16="http://schemas.microsoft.com/office/drawing/2014/main" id="{BC3FAC02-4B8E-4155-B4CB-99BF67790DDC}"/>
                </a:ext>
              </a:extLst>
            </p:cNvPr>
            <p:cNvSpPr txBox="1">
              <a:spLocks noChangeArrowheads="1"/>
            </p:cNvSpPr>
            <p:nvPr/>
          </p:nvSpPr>
          <p:spPr bwMode="auto">
            <a:xfrm>
              <a:off x="2675040" y="1272381"/>
              <a:ext cx="1867343" cy="1251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eaLnBrk="0" hangingPunct="0">
                <a:lnSpc>
                  <a:spcPct val="113000"/>
                </a:lnSpc>
                <a:spcAft>
                  <a:spcPts val="63"/>
                </a:spcAft>
                <a:defRPr/>
              </a:pPr>
              <a:r>
                <a:rPr lang="en-US" altLang="en-US" sz="1000" dirty="0">
                  <a:solidFill>
                    <a:srgbClr val="000000"/>
                  </a:solidFill>
                  <a:latin typeface="Futura Medium"/>
                </a:rPr>
                <a:t>Joseph </a:t>
              </a:r>
              <a:r>
                <a:rPr lang="en-US" altLang="en-US" sz="1000" dirty="0" err="1">
                  <a:solidFill>
                    <a:srgbClr val="000000"/>
                  </a:solidFill>
                  <a:latin typeface="Futura Medium"/>
                </a:rPr>
                <a:t>Ejumeriona</a:t>
              </a:r>
              <a:endParaRPr lang="en-US" altLang="en-US" sz="1000" dirty="0">
                <a:solidFill>
                  <a:srgbClr val="000000"/>
                </a:solidFill>
                <a:latin typeface="Futura Medium"/>
              </a:endParaRPr>
            </a:p>
            <a:p>
              <a:pPr lvl="0" eaLnBrk="0" hangingPunct="0">
                <a:lnSpc>
                  <a:spcPct val="113000"/>
                </a:lnSpc>
                <a:spcAft>
                  <a:spcPts val="63"/>
                </a:spcAft>
                <a:defRPr/>
              </a:pPr>
              <a:r>
                <a:rPr lang="en-US" altLang="en-US" sz="1000" dirty="0">
                  <a:solidFill>
                    <a:srgbClr val="000000"/>
                  </a:solidFill>
                  <a:latin typeface="Futura Medium"/>
                </a:rPr>
                <a:t>Paul Akhimien</a:t>
              </a:r>
            </a:p>
            <a:p>
              <a:pPr lvl="0" eaLnBrk="0" hangingPunct="0">
                <a:lnSpc>
                  <a:spcPct val="113000"/>
                </a:lnSpc>
                <a:spcAft>
                  <a:spcPts val="63"/>
                </a:spcAft>
                <a:defRPr/>
              </a:pPr>
              <a:r>
                <a:rPr lang="en-US" altLang="en-US" sz="1000" dirty="0">
                  <a:solidFill>
                    <a:srgbClr val="000000"/>
                  </a:solidFill>
                  <a:latin typeface="Futura Medium"/>
                </a:rPr>
                <a:t>Adetila Sam</a:t>
              </a:r>
            </a:p>
            <a:p>
              <a:pPr lvl="0" eaLnBrk="0" hangingPunct="0">
                <a:lnSpc>
                  <a:spcPct val="113000"/>
                </a:lnSpc>
                <a:spcAft>
                  <a:spcPts val="63"/>
                </a:spcAft>
                <a:defRPr/>
              </a:pPr>
              <a:r>
                <a:rPr lang="en-US" altLang="en-US" sz="1000" dirty="0">
                  <a:solidFill>
                    <a:srgbClr val="000000"/>
                  </a:solidFill>
                  <a:latin typeface="Futura Medium"/>
                </a:rPr>
                <a:t>Igben Kingsley</a:t>
              </a:r>
            </a:p>
            <a:p>
              <a:pPr lvl="0" eaLnBrk="0" hangingPunct="0">
                <a:lnSpc>
                  <a:spcPct val="113000"/>
                </a:lnSpc>
                <a:spcAft>
                  <a:spcPts val="63"/>
                </a:spcAft>
                <a:defRPr/>
              </a:pPr>
              <a:r>
                <a:rPr lang="en-US" altLang="en-US" sz="1000" dirty="0">
                  <a:solidFill>
                    <a:srgbClr val="000000"/>
                  </a:solidFill>
                  <a:latin typeface="Futura Medium"/>
                </a:rPr>
                <a:t>Okolo Charles</a:t>
              </a:r>
            </a:p>
            <a:p>
              <a:pPr lvl="0" eaLnBrk="0" hangingPunct="0">
                <a:lnSpc>
                  <a:spcPct val="113000"/>
                </a:lnSpc>
                <a:spcAft>
                  <a:spcPts val="63"/>
                </a:spcAft>
                <a:defRPr/>
              </a:pPr>
              <a:r>
                <a:rPr lang="en-US" altLang="en-US" sz="1000" dirty="0">
                  <a:solidFill>
                    <a:srgbClr val="000000"/>
                  </a:solidFill>
                  <a:latin typeface="Futura Medium"/>
                </a:rPr>
                <a:t>Mega Rufus</a:t>
              </a:r>
            </a:p>
            <a:p>
              <a:pPr lvl="0" eaLnBrk="0" hangingPunct="0">
                <a:lnSpc>
                  <a:spcPct val="113000"/>
                </a:lnSpc>
                <a:spcAft>
                  <a:spcPts val="63"/>
                </a:spcAft>
                <a:defRPr/>
              </a:pPr>
              <a:r>
                <a:rPr lang="en-US" altLang="en-US" sz="1000" dirty="0" err="1">
                  <a:solidFill>
                    <a:srgbClr val="000000"/>
                  </a:solidFill>
                  <a:latin typeface="Futura Medium"/>
                </a:rPr>
                <a:t>Ehinmitan</a:t>
              </a:r>
              <a:r>
                <a:rPr lang="en-US" altLang="en-US" sz="1000" dirty="0">
                  <a:solidFill>
                    <a:srgbClr val="000000"/>
                  </a:solidFill>
                  <a:latin typeface="Futura Medium"/>
                </a:rPr>
                <a:t> Gbenga</a:t>
              </a:r>
            </a:p>
          </p:txBody>
        </p:sp>
      </p:grpSp>
      <p:sp>
        <p:nvSpPr>
          <p:cNvPr id="35918" name="Oval 92">
            <a:extLst>
              <a:ext uri="{FF2B5EF4-FFF2-40B4-BE49-F238E27FC236}">
                <a16:creationId xmlns:a16="http://schemas.microsoft.com/office/drawing/2014/main" id="{4FB40BA8-6AF5-4159-AACE-3F036BE68BBA}"/>
              </a:ext>
            </a:extLst>
          </p:cNvPr>
          <p:cNvSpPr>
            <a:spLocks noChangeArrowheads="1"/>
          </p:cNvSpPr>
          <p:nvPr/>
        </p:nvSpPr>
        <p:spPr bwMode="auto">
          <a:xfrm>
            <a:off x="8332788" y="1781175"/>
            <a:ext cx="214312" cy="157163"/>
          </a:xfrm>
          <a:prstGeom prst="ellipse">
            <a:avLst/>
          </a:prstGeom>
          <a:solidFill>
            <a:srgbClr val="00B050"/>
          </a:solidFill>
          <a:ln w="9525">
            <a:solidFill>
              <a:schemeClr val="tx1"/>
            </a:solidFill>
            <a:round/>
            <a:headEnd/>
            <a:tailEnd/>
          </a:ln>
        </p:spPr>
        <p:txBody>
          <a:bodyPr wrap="none"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600" b="1"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
        <p:nvSpPr>
          <p:cNvPr id="84" name="Oval 93">
            <a:extLst>
              <a:ext uri="{FF2B5EF4-FFF2-40B4-BE49-F238E27FC236}">
                <a16:creationId xmlns:a16="http://schemas.microsoft.com/office/drawing/2014/main" id="{E3CBE7FE-3EBB-4E4E-AEAC-B6746544CD61}"/>
              </a:ext>
            </a:extLst>
          </p:cNvPr>
          <p:cNvSpPr>
            <a:spLocks noChangeArrowheads="1"/>
          </p:cNvSpPr>
          <p:nvPr/>
        </p:nvSpPr>
        <p:spPr bwMode="auto">
          <a:xfrm>
            <a:off x="8315732" y="2037849"/>
            <a:ext cx="214312" cy="171450"/>
          </a:xfrm>
          <a:prstGeom prst="ellipse">
            <a:avLst/>
          </a:prstGeom>
          <a:solidFill>
            <a:schemeClr val="bg1"/>
          </a:solidFill>
          <a:ln w="9525">
            <a:solidFill>
              <a:schemeClr val="tx1"/>
            </a:solidFill>
            <a:round/>
            <a:headEnd/>
            <a:tailEnd/>
          </a:ln>
        </p:spPr>
        <p:txBody>
          <a:bodyPr wrap="none" anchor="ctr"/>
          <a:lstStyle>
            <a:lvl1pPr>
              <a:lnSpc>
                <a:spcPct val="120000"/>
              </a:lnSpc>
              <a:spcAft>
                <a:spcPts val="600"/>
              </a:spcAft>
              <a:buClr>
                <a:schemeClr val="accent2"/>
              </a:buClr>
              <a:buSzPct val="85000"/>
              <a:buFont typeface="Wingdings" panose="05000000000000000000" pitchFamily="2" charset="2"/>
              <a:defRPr sz="2000">
                <a:solidFill>
                  <a:schemeClr val="tx1"/>
                </a:solidFill>
                <a:latin typeface="Futura Medium" panose="00000400000000000000" pitchFamily="2" charset="0"/>
              </a:defRPr>
            </a:lvl1pPr>
            <a:lvl2pPr marL="742950" indent="-285750">
              <a:lnSpc>
                <a:spcPct val="120000"/>
              </a:lnSpc>
              <a:spcAft>
                <a:spcPts val="600"/>
              </a:spcAft>
              <a:buClr>
                <a:schemeClr val="accent2"/>
              </a:buClr>
              <a:buSzPct val="8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20000"/>
              </a:lnSpc>
              <a:spcAft>
                <a:spcPts val="600"/>
              </a:spcAft>
              <a:buClr>
                <a:schemeClr val="tx1"/>
              </a:buClr>
              <a:buSzPct val="75000"/>
              <a:buFont typeface="Wingdings" panose="05000000000000000000" pitchFamily="2" charset="2"/>
              <a:buChar char=""/>
              <a:defRPr sz="2000">
                <a:solidFill>
                  <a:schemeClr val="tx1"/>
                </a:solidFill>
                <a:latin typeface="Futura Medium" panose="00000400000000000000" pitchFamily="2" charset="0"/>
              </a:defRPr>
            </a:lvl3pPr>
            <a:lvl4pPr marL="1600200" indent="-228600">
              <a:lnSpc>
                <a:spcPct val="120000"/>
              </a:lnSpc>
              <a:spcAft>
                <a:spcPts val="600"/>
              </a:spcAft>
              <a:buClr>
                <a:schemeClr val="tx1"/>
              </a:buClr>
              <a:buSzPct val="75000"/>
              <a:buFont typeface="Wingdings" panose="05000000000000000000" pitchFamily="2" charset="2"/>
              <a:buChar char=""/>
              <a:defRPr sz="1600">
                <a:solidFill>
                  <a:schemeClr val="tx1"/>
                </a:solidFill>
                <a:latin typeface="Futura Medium" panose="00000400000000000000" pitchFamily="2" charset="0"/>
              </a:defRPr>
            </a:lvl4pPr>
            <a:lvl5pPr marL="2057400" indent="-228600">
              <a:lnSpc>
                <a:spcPct val="120000"/>
              </a:lnSpc>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5pPr>
            <a:lvl6pPr marL="25146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6pPr>
            <a:lvl7pPr marL="29718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7pPr>
            <a:lvl8pPr marL="34290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8pPr>
            <a:lvl9pPr marL="3886200" indent="-228600" eaLnBrk="0" fontAlgn="base" hangingPunct="0">
              <a:lnSpc>
                <a:spcPct val="120000"/>
              </a:lnSpc>
              <a:spcBef>
                <a:spcPct val="0"/>
              </a:spcBef>
              <a:spcAft>
                <a:spcPts val="600"/>
              </a:spcAft>
              <a:buClr>
                <a:schemeClr val="tx1"/>
              </a:buClr>
              <a:buSzPct val="75000"/>
              <a:buFont typeface="Wingdings" panose="05000000000000000000" pitchFamily="2" charset="2"/>
              <a:buChar char=""/>
              <a:defRPr sz="1400">
                <a:solidFill>
                  <a:schemeClr val="tx1"/>
                </a:solidFill>
                <a:latin typeface="Futura Medium" panose="00000400000000000000" pitchFamily="2"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600" b="0" i="0" u="none" strike="noStrike" kern="1200" cap="none" spc="0" normalizeH="0" baseline="0" noProof="0">
              <a:ln>
                <a:noFill/>
              </a:ln>
              <a:solidFill>
                <a:srgbClr val="595959"/>
              </a:solidFill>
              <a:effectLst/>
              <a:uLnTx/>
              <a:uFillTx/>
              <a:latin typeface="Futura Medium" panose="00000400000000000000" pitchFamily="2" charset="0"/>
              <a:ea typeface="+mn-ea"/>
              <a:cs typeface="Arial" panose="020B060402020202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fontScheme name="Default Design">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 xmlns="fb3ca0bd-3f91-47bf-8881-08280392c4a1">AAFAA0872-1201281902-478</_dlc_DocId>
    <_dlc_DocIdUrl xmlns="fb3ca0bd-3f91-47bf-8881-08280392c4a1">
      <Url>https://eu001-sp.shell.com/sites/AAFAA0872/_layouts/15/DocIdRedir.aspx?ID=AAFAA0872-1201281902-478</Url>
      <Description>AAFAA0872-1201281902-478</Description>
    </_dlc_DocIdUrl>
    <TemplateUrl xmlns="http://schemas.microsoft.com/sharepoint/v3" xsi:nil="true"/>
    <ShowRepairView xmlns="http://schemas.microsoft.com/sharepoint/v3" xsi:nil="true"/>
    <ShowCombineView xmlns="http://schemas.microsoft.com/sharepoint/v3" xsi:nil="true"/>
    <xd_ProgID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Form" ma:contentTypeID="0x0101010058EBCA361B65844288C44CC1FF997A3F" ma:contentTypeVersion="0" ma:contentTypeDescription="Fill out this form." ma:contentTypeScope="" ma:versionID="87684291506287acd8e64f97e76afd01">
  <xsd:schema xmlns:xsd="http://www.w3.org/2001/XMLSchema" xmlns:xs="http://www.w3.org/2001/XMLSchema" xmlns:p="http://schemas.microsoft.com/office/2006/metadata/properties" xmlns:ns1="http://schemas.microsoft.com/sharepoint/v3" xmlns:ns2="fb3ca0bd-3f91-47bf-8881-08280392c4a1" targetNamespace="http://schemas.microsoft.com/office/2006/metadata/properties" ma:root="true" ma:fieldsID="e33713ea00ad44fd8a1e9c9eece75b89" ns1:_="" ns2:_="">
    <xsd:import namespace="http://schemas.microsoft.com/sharepoint/v3"/>
    <xsd:import namespace="fb3ca0bd-3f91-47bf-8881-08280392c4a1"/>
    <xsd:element name="properties">
      <xsd:complexType>
        <xsd:sequence>
          <xsd:element name="documentManagement">
            <xsd:complexType>
              <xsd:all>
                <xsd:element ref="ns1:ShowCombineView" minOccurs="0"/>
                <xsd:element ref="ns1:ShowRepairView" minOccurs="0"/>
                <xsd:element ref="ns1:TemplateUrl" minOccurs="0"/>
                <xsd:element ref="ns1:xd_ProgID"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owCombineView" ma:index="8" nillable="true" ma:displayName="Show Combine View" ma:hidden="true" ma:internalName="ShowCombineView">
      <xsd:simpleType>
        <xsd:restriction base="dms:Text"/>
      </xsd:simpleType>
    </xsd:element>
    <xsd:element name="ShowRepairView" ma:index="10" nillable="true" ma:displayName="Show Repair View" ma:hidden="true" ma:internalName="ShowRepairView">
      <xsd:simpleType>
        <xsd:restriction base="dms:Text"/>
      </xsd:simpleType>
    </xsd:element>
    <xsd:element name="TemplateUrl" ma:index="11" nillable="true" ma:displayName="Template Link" ma:hidden="true" ma:internalName="TemplateUrl">
      <xsd:simpleType>
        <xsd:restriction base="dms:Text"/>
      </xsd:simpleType>
    </xsd:element>
    <xsd:element name="xd_ProgID" ma:index="12" nillable="true" ma:displayName="HTML File Link" ma:hidden="true" ma:internalName="xd_ProgID">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3ca0bd-3f91-47bf-8881-08280392c4a1" elementFormDefault="qualified">
    <xsd:import namespace="http://schemas.microsoft.com/office/2006/documentManagement/types"/>
    <xsd:import namespace="http://schemas.microsoft.com/office/infopath/2007/PartnerControls"/>
    <xsd:element name="_dlc_DocId" ma:index="13" nillable="true" ma:displayName="Document ID Value" ma:description="The value of the document ID assigned to this item." ma:internalName="_dlc_DocId" ma:readOnly="true">
      <xsd:simpleType>
        <xsd:restriction base="dms:Text"/>
      </xsd:simpleType>
    </xsd:element>
    <xsd:element name="_dlc_DocIdUrl" ma:index="1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B5A795-1851-4856-A52D-E19E6D843269}">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fb3ca0bd-3f91-47bf-8881-08280392c4a1"/>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67D248C-80E9-440D-A1D0-1ECC18C9C73D}">
  <ds:schemaRefs>
    <ds:schemaRef ds:uri="http://schemas.microsoft.com/sharepoint/v3/contenttype/forms"/>
  </ds:schemaRefs>
</ds:datastoreItem>
</file>

<file path=customXml/itemProps3.xml><?xml version="1.0" encoding="utf-8"?>
<ds:datastoreItem xmlns:ds="http://schemas.openxmlformats.org/officeDocument/2006/customXml" ds:itemID="{D41F5081-90FC-4FF6-A0BF-085DCF700048}">
  <ds:schemaRefs>
    <ds:schemaRef ds:uri="http://schemas.microsoft.com/sharepoint/events"/>
  </ds:schemaRefs>
</ds:datastoreItem>
</file>

<file path=customXml/itemProps4.xml><?xml version="1.0" encoding="utf-8"?>
<ds:datastoreItem xmlns:ds="http://schemas.openxmlformats.org/officeDocument/2006/customXml" ds:itemID="{9B8F6A01-601E-4CD7-AB1C-BBD3E1423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b3ca0bd-3f91-47bf-8881-08280392c4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4525</TotalTime>
  <Words>382</Words>
  <Application>Microsoft Office PowerPoint</Application>
  <PresentationFormat>On-screen Show (4:3)</PresentationFormat>
  <Paragraphs>77</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Calibri</vt:lpstr>
      <vt:lpstr>Futura Light</vt:lpstr>
      <vt:lpstr>Futura Medium</vt:lpstr>
      <vt:lpstr>Wingdings</vt:lpstr>
      <vt:lpstr>Default Design</vt:lpstr>
      <vt:lpstr>Shell layouts with footer</vt:lpstr>
      <vt:lpstr>Reduce NPT for West Hub Marine Convoy Supply Vessels</vt:lpstr>
    </vt:vector>
  </TitlesOfParts>
  <Company>Article 10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LP1 - LP Pre-course Call Pack v2.1</dc:title>
  <dc:creator>Ian Barrington</dc:creator>
  <cp:lastModifiedBy>Faniyi, Fasakin S SPDC-UPO/G/TC</cp:lastModifiedBy>
  <cp:revision>581</cp:revision>
  <dcterms:created xsi:type="dcterms:W3CDTF">2009-11-25T14:32:06Z</dcterms:created>
  <dcterms:modified xsi:type="dcterms:W3CDTF">2019-09-05T13:20:45Z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0x0101010058EBCA361B65844288C44CC1FF997A3F</vt:lpwstr>
  </property>
  <property fmtid="{D5CDD505-2E9C-101B-9397-08002B2CF9AE}" pid="3" name="_dlc_DocIdItemGuid">
    <vt:lpwstr>54a5c55e-e969-4552-8dd8-c60d3730d87a</vt:lpwstr>
  </property>
  <property fmtid="{D5CDD505-2E9C-101B-9397-08002B2CF9AE}" pid="4" name="Shell_x0020_SharePoint_x0020_SAEF_x0020_ExportControlClassification">
    <vt:lpwstr>9;#Non-US content - Non Controlled|2ac8835e-0587-4096-a6e2-1f68da1e6cb3</vt:lpwstr>
  </property>
  <property fmtid="{D5CDD505-2E9C-101B-9397-08002B2CF9AE}" pid="5" name="Shell_x0020_SharePoint_x0020_SAEF_x0020_SecurityClassification">
    <vt:lpwstr>10;#Restricted|21aa7f98-4035-4019-a764-107acb7269af</vt:lpwstr>
  </property>
  <property fmtid="{D5CDD505-2E9C-101B-9397-08002B2CF9AE}" pid="6" name="Shell SharePoint SAEF SecurityClassification">
    <vt:lpwstr>10;#Restricted|21aa7f98-4035-4019-a764-107acb7269af</vt:lpwstr>
  </property>
  <property fmtid="{D5CDD505-2E9C-101B-9397-08002B2CF9AE}" pid="7" name="Shell SharePoint SAEF ExportControlClassification">
    <vt:lpwstr>9;#Non-US content - Non Controlled|2ac8835e-0587-4096-a6e2-1f68da1e6cb3</vt:lpwstr>
  </property>
  <property fmtid="{D5CDD505-2E9C-101B-9397-08002B2CF9AE}" pid="8" name="_dlc_policyId">
    <vt:lpwstr>0x0101006F0A470EEB1140E7AA14F4CE8A50B54C|-1621365827</vt:lpwstr>
  </property>
  <property fmtid="{D5CDD505-2E9C-101B-9397-08002B2CF9AE}" pid="9" name="ItemRetentionFormula">
    <vt:lpwstr>&lt;formula id="Shell.SharePoint.SIS.IOTV.IOTVExpirationFormula"&gt;&lt;number&gt;1080&lt;/number&gt;&lt;property&gt;Modified&lt;/property&gt;&lt;period&gt;months&lt;/period&gt;&lt;/formula&gt;</vt:lpwstr>
  </property>
  <property fmtid="{D5CDD505-2E9C-101B-9397-08002B2CF9AE}" pid="10" name="Shell_x0020_SharePoint_x0020_SAEF_x0020_CountryOfJurisdiction">
    <vt:lpwstr>7;#NETHERLANDS|54565ecb-470f-40ea-a584-819150a65a13</vt:lpwstr>
  </property>
  <property fmtid="{D5CDD505-2E9C-101B-9397-08002B2CF9AE}" pid="11" name="Shell_x0020_SharePoint_x0020_SAEF_x0020_BusinessProcess">
    <vt:lpwstr>8;#HR - Global People Process|165c3097-f313-450c-bf1e-f87711cdf9ff</vt:lpwstr>
  </property>
  <property fmtid="{D5CDD505-2E9C-101B-9397-08002B2CF9AE}" pid="12" name="Shell_x0020_SharePoint_x0020_SAEF_x0020_BusinessUnitRegion">
    <vt:lpwstr>2;#Business Function or Other|4d7122ee-2ff8-444d-9f0f-6a611b095945</vt:lpwstr>
  </property>
  <property fmtid="{D5CDD505-2E9C-101B-9397-08002B2CF9AE}" pid="13" name="Shell_x0020_SharePoint_x0020_SAEF_x0020_Language">
    <vt:lpwstr>6;#English|bd3ad5ee-f0c3-40aa-8cc8-36ef09940af3</vt:lpwstr>
  </property>
  <property fmtid="{D5CDD505-2E9C-101B-9397-08002B2CF9AE}" pid="14" name="Shell_x0020_SharePoint_x0020_SAEF_x0020_Business">
    <vt:lpwstr>1;#Global Functions|97a538f4-23ff-40fe-9c6e-c1dbb6867298</vt:lpwstr>
  </property>
  <property fmtid="{D5CDD505-2E9C-101B-9397-08002B2CF9AE}" pid="15" name="Shell_x0020_SharePoint_x0020_SAEF_x0020_LegalEntity">
    <vt:lpwstr>4;#Shell International B.V.|9132d9f5-7ca8-4411-8616-d5538f34b7de</vt:lpwstr>
  </property>
  <property fmtid="{D5CDD505-2E9C-101B-9397-08002B2CF9AE}" pid="16" name="Shell_x0020_SharePoint_x0020_SAEF_x0020_GlobalFunction">
    <vt:lpwstr>3;#Human Resources ＆ Corporate|32f34e3b-9da6-4723-be31-1f637e1d5e3a</vt:lpwstr>
  </property>
  <property fmtid="{D5CDD505-2E9C-101B-9397-08002B2CF9AE}" pid="17" name="Shell_x0020_SharePoint_x0020_SAEF_x0020_WorkgroupID">
    <vt:lpwstr>5;#Not Applicable|7efdb303-c932-401b-96dd-5d8c8895f6d1</vt:lpwstr>
  </property>
  <property fmtid="{D5CDD505-2E9C-101B-9397-08002B2CF9AE}" pid="18" name="Shell SharePoint SAEF BusinessProcess">
    <vt:lpwstr>8;#HR - Global People Process|165c3097-f313-450c-bf1e-f87711cdf9ff</vt:lpwstr>
  </property>
  <property fmtid="{D5CDD505-2E9C-101B-9397-08002B2CF9AE}" pid="19" name="Shell SharePoint SAEF LegalEntity">
    <vt:lpwstr>4;#Shell International B.V.|9132d9f5-7ca8-4411-8616-d5538f34b7de</vt:lpwstr>
  </property>
  <property fmtid="{D5CDD505-2E9C-101B-9397-08002B2CF9AE}" pid="20" name="Shell SharePoint SAEF BusinessUnitRegion">
    <vt:lpwstr>2;#Business Function or Other|4d7122ee-2ff8-444d-9f0f-6a611b095945</vt:lpwstr>
  </property>
  <property fmtid="{D5CDD505-2E9C-101B-9397-08002B2CF9AE}" pid="21" name="Shell SharePoint SAEF GlobalFunction">
    <vt:lpwstr>3;#Human Resources ＆ Corporate|32f34e3b-9da6-4723-be31-1f637e1d5e3a</vt:lpwstr>
  </property>
  <property fmtid="{D5CDD505-2E9C-101B-9397-08002B2CF9AE}" pid="22" name="Shell SharePoint SAEF WorkgroupID">
    <vt:lpwstr>5;#Not Applicable|7efdb303-c932-401b-96dd-5d8c8895f6d1</vt:lpwstr>
  </property>
  <property fmtid="{D5CDD505-2E9C-101B-9397-08002B2CF9AE}" pid="23" name="Shell SharePoint SAEF CountryOfJurisdiction">
    <vt:lpwstr>7;#NETHERLANDS|54565ecb-470f-40ea-a584-819150a65a13</vt:lpwstr>
  </property>
  <property fmtid="{D5CDD505-2E9C-101B-9397-08002B2CF9AE}" pid="24" name="Shell SharePoint SAEF Language">
    <vt:lpwstr>6;#English|bd3ad5ee-f0c3-40aa-8cc8-36ef09940af3</vt:lpwstr>
  </property>
  <property fmtid="{D5CDD505-2E9C-101B-9397-08002B2CF9AE}" pid="25" name="Shell SharePoint SAEF Business">
    <vt:lpwstr>1;#Global Functions|97a538f4-23ff-40fe-9c6e-c1dbb6867298</vt:lpwstr>
  </property>
  <property fmtid="{D5CDD505-2E9C-101B-9397-08002B2CF9AE}" pid="26" name="Shell_x0020_SharePoint_x0020_SIS_x0020_BusinessProcess">
    <vt:lpwstr>18;#Organisation Effectiveness ＆ Change|c03c1075-37ad-48ec-80cc-e153acac7547</vt:lpwstr>
  </property>
  <property fmtid="{D5CDD505-2E9C-101B-9397-08002B2CF9AE}" pid="27" name="Shell_x0020_SharePoint_x0020_SIS_x0020_HRFunction">
    <vt:lpwstr>17;#Learning|1b5e2f02-4386-45fb-81ba-9fc75938dfae</vt:lpwstr>
  </property>
  <property fmtid="{D5CDD505-2E9C-101B-9397-08002B2CF9AE}" pid="28" name="Shell_x0020_SharePoint_x0020_SAEF_x0020_DocumentType">
    <vt:lpwstr>19;#ZZZ - Migrated - To be Selected|8d1b5674-89e6-4698-8ef0-80688f78253a</vt:lpwstr>
  </property>
  <property fmtid="{D5CDD505-2E9C-101B-9397-08002B2CF9AE}" pid="29" name="Shell SharePoint SIS HRFunction">
    <vt:lpwstr>17</vt:lpwstr>
  </property>
  <property fmtid="{D5CDD505-2E9C-101B-9397-08002B2CF9AE}" pid="30" name="Shell SharePoint SIS BusinessProcess">
    <vt:lpwstr>18</vt:lpwstr>
  </property>
  <property fmtid="{D5CDD505-2E9C-101B-9397-08002B2CF9AE}" pid="31" name="Shell SharePoint SAEF DocumentType">
    <vt:lpwstr>19</vt:lpwstr>
  </property>
  <property fmtid="{D5CDD505-2E9C-101B-9397-08002B2CF9AE}" pid="32" name="SAEFExportControlClassification">
    <vt:lpwstr>9;#Non-US content - Non Controlled|2ac8835e-0587-4096-a6e2-1f68da1e6cb3</vt:lpwstr>
  </property>
  <property fmtid="{D5CDD505-2E9C-101B-9397-08002B2CF9AE}" pid="33" name="SAEFBusinessUnitRegion">
    <vt:lpwstr>2;#Business Function or Other|874d49cd-70ad-414d-a612-40638fadccae</vt:lpwstr>
  </property>
  <property fmtid="{D5CDD505-2E9C-101B-9397-08002B2CF9AE}" pid="34" name="SISBusinessProcess">
    <vt:lpwstr>20;#ZZZ - Migrated - To be Selected|29769059-2583-45e2-ac33-0566cce44387</vt:lpwstr>
  </property>
  <property fmtid="{D5CDD505-2E9C-101B-9397-08002B2CF9AE}" pid="35" name="SAEFCountryOfJurisdiction">
    <vt:lpwstr>7;#NETHERLANDS|54565ecb-470f-40ea-a584-819150a65a13</vt:lpwstr>
  </property>
  <property fmtid="{D5CDD505-2E9C-101B-9397-08002B2CF9AE}" pid="36" name="SAEFDocumentType">
    <vt:lpwstr>19;#ZZZ - Migrated - To be Selected|8d1b5674-89e6-4698-8ef0-80688f78253a</vt:lpwstr>
  </property>
  <property fmtid="{D5CDD505-2E9C-101B-9397-08002B2CF9AE}" pid="37" name="SAEFLanguage">
    <vt:lpwstr>6;#English|bd3ad5ee-f0c3-40aa-8cc8-36ef09940af3</vt:lpwstr>
  </property>
  <property fmtid="{D5CDD505-2E9C-101B-9397-08002B2CF9AE}" pid="38" name="SAEFSecurityClassification">
    <vt:lpwstr>12;#Restricted|21aa7f98-4035-4019-a764-107acb7269af</vt:lpwstr>
  </property>
  <property fmtid="{D5CDD505-2E9C-101B-9397-08002B2CF9AE}" pid="39" name="SAEFBusiness">
    <vt:lpwstr>1;#Global Functions|97a538f4-23ff-40fe-9c6e-c1dbb6867298</vt:lpwstr>
  </property>
  <property fmtid="{D5CDD505-2E9C-101B-9397-08002B2CF9AE}" pid="40" name="SAEFBusinessProcess">
    <vt:lpwstr>10;#HR - Global People Process|165c3097-f313-450c-bf1e-f87711cdf9ff</vt:lpwstr>
  </property>
  <property fmtid="{D5CDD505-2E9C-101B-9397-08002B2CF9AE}" pid="41" name="SISHRFunction">
    <vt:lpwstr>21;#ZZZ - Migrated - To be Selected|12f119c7-ba19-4567-80a8-af4ec642c68a</vt:lpwstr>
  </property>
  <property fmtid="{D5CDD505-2E9C-101B-9397-08002B2CF9AE}" pid="42" name="SAEFGlobalFunction">
    <vt:lpwstr>3;#Human Resources|c247491f-f20d-4827-b936-785e70fab918</vt:lpwstr>
  </property>
  <property fmtid="{D5CDD505-2E9C-101B-9397-08002B2CF9AE}" pid="43" name="SAEFLegalEntity">
    <vt:lpwstr>4;#Shell International B.V.|9132d9f5-7ca8-4411-8616-d5538f34b7de</vt:lpwstr>
  </property>
  <property fmtid="{D5CDD505-2E9C-101B-9397-08002B2CF9AE}" pid="44" name="SAEFDocumentStatus">
    <vt:lpwstr>11;#Draft|1c86f377-7d91-4c95-bd5b-c18c83fe0aa5</vt:lpwstr>
  </property>
  <property fmtid="{D5CDD505-2E9C-101B-9397-08002B2CF9AE}" pid="45" name="SAEFWorkgroupID">
    <vt:lpwstr>5;#HR_Human_Resources_&amp;_Corporate - 11184|a5132bc6-823d-4040-a29b-ead05b73c770</vt:lpwstr>
  </property>
</Properties>
</file>