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1499990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41B73F-98A7-44C8-9A04-48FB782C3596}" type="datetimeFigureOut">
              <a:rPr lang="en-US" smtClean="0"/>
              <a:t>11/21/2023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4469E8-B9C1-4568-A293-7BB7DA5A512F}" type="slidenum">
              <a:rPr lang="en-US" smtClean="0"/>
              <a:t>‹#›</a:t>
            </a:fld>
            <a:endParaRPr lang="en-US"/>
          </a:p>
        </p:txBody>
      </p:sp>
    </p:spTree>
    <p:extLst>
      <p:ext uri="{BB962C8B-B14F-4D97-AF65-F5344CB8AC3E}">
        <p14:creationId xmlns:p14="http://schemas.microsoft.com/office/powerpoint/2010/main" val="34270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457200" y="719138"/>
            <a:ext cx="6400800" cy="3600450"/>
          </a:xfrm>
          <a:noFill/>
          <a:ln>
            <a:solidFill>
              <a:srgbClr val="000000"/>
            </a:solidFill>
            <a:miter lim="800000"/>
          </a:ln>
        </p:spPr>
      </p:sp>
      <p:sp>
        <p:nvSpPr>
          <p:cNvPr id="27651" name="Notes Placeholder 2"/>
          <p:cNvSpPr>
            <a:spLocks noGrp="1"/>
          </p:cNvSpPr>
          <p:nvPr>
            <p:ph type="body" idx="1"/>
          </p:nvPr>
        </p:nvSpPr>
        <p:spPr bwMode="auto">
          <a:noFill/>
        </p:spPr>
        <p:txBody>
          <a:bodyPr wrap="square" numCol="1" anchor="t" anchorCtr="0" compatLnSpc="1"/>
          <a:lstStyle/>
          <a:p>
            <a:pPr eaLnBrk="1" hangingPunct="1">
              <a:spcBef>
                <a:spcPct val="0"/>
              </a:spcBef>
            </a:pPr>
            <a:endParaRPr lang="en-GB">
              <a:latin typeface="Futura Medium" panose="00000400000000000000"/>
            </a:endParaRPr>
          </a:p>
        </p:txBody>
      </p:sp>
      <p:sp>
        <p:nvSpPr>
          <p:cNvPr id="28676" name="Slide Number Placeholder 3"/>
          <p:cNvSpPr>
            <a:spLocks noGrp="1"/>
          </p:cNvSpPr>
          <p:nvPr>
            <p:ph type="sldNum" sz="quarter" idx="5"/>
          </p:nvPr>
        </p:nvSpPr>
        <p:spPr bwMode="auto">
          <a:ln>
            <a:miter lim="800000"/>
          </a:ln>
        </p:spPr>
        <p:txBody>
          <a:bodyPr wrap="square" numCol="1" anchorCtr="0" compatLnSpc="1"/>
          <a:lstStyle/>
          <a:p>
            <a:pPr marL="0" marR="0" lvl="0" indent="0" algn="r" defTabSz="1219200" rtl="0" eaLnBrk="1" fontAlgn="auto" latinLnBrk="0" hangingPunct="1">
              <a:lnSpc>
                <a:spcPct val="100000"/>
              </a:lnSpc>
              <a:spcBef>
                <a:spcPts val="0"/>
              </a:spcBef>
              <a:spcAft>
                <a:spcPts val="0"/>
              </a:spcAft>
              <a:buClrTx/>
              <a:buSzTx/>
              <a:buFontTx/>
              <a:buNone/>
              <a:tabLst/>
              <a:defRPr/>
            </a:pPr>
            <a:fld id="{1B5C0C92-C842-4055-9212-85A1C4C96B39}" type="slidenum">
              <a:rPr kumimoji="0" lang="en-GB" sz="1100" b="0" i="0" u="none" strike="noStrike" kern="1200" cap="none" spc="0" normalizeH="0" baseline="0" noProof="0" smtClean="0">
                <a:ln>
                  <a:noFill/>
                </a:ln>
                <a:solidFill>
                  <a:prstClr val="black"/>
                </a:solidFill>
                <a:effectLst/>
                <a:uLnTx/>
                <a:uFillTx/>
                <a:latin typeface="Futura Medium" panose="00000400000000000000"/>
                <a:ea typeface="+mn-ea"/>
                <a:cs typeface="+mn-cs"/>
              </a:rPr>
              <a:pPr marL="0" marR="0" lvl="0" indent="0" algn="r" defTabSz="1219200" rtl="0" eaLnBrk="1" fontAlgn="auto" latinLnBrk="0" hangingPunct="1">
                <a:lnSpc>
                  <a:spcPct val="100000"/>
                </a:lnSpc>
                <a:spcBef>
                  <a:spcPts val="0"/>
                </a:spcBef>
                <a:spcAft>
                  <a:spcPts val="0"/>
                </a:spcAft>
                <a:buClrTx/>
                <a:buSzTx/>
                <a:buFontTx/>
                <a:buNone/>
                <a:tabLst/>
                <a:defRPr/>
              </a:pPr>
              <a:t>1</a:t>
            </a:fld>
            <a:endParaRPr kumimoji="0" lang="en-GB" sz="1100" b="0" i="0" u="none" strike="noStrike" kern="1200" cap="none" spc="0" normalizeH="0" baseline="0" noProof="0">
              <a:ln>
                <a:noFill/>
              </a:ln>
              <a:solidFill>
                <a:prstClr val="black"/>
              </a:solidFill>
              <a:effectLst/>
              <a:uLnTx/>
              <a:uFillTx/>
              <a:latin typeface="Futura Medium" panose="00000400000000000000"/>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724"/>
            <a:ext cx="12193293" cy="6857276"/>
          </a:xfrm>
          <a:prstGeom prst="rect">
            <a:avLst/>
          </a:prstGeom>
        </p:spPr>
      </p:pic>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28" name="Rectangle 2"/>
          <p:cNvSpPr>
            <a:spLocks noGrp="1" noChangeArrowheads="1"/>
          </p:cNvSpPr>
          <p:nvPr userDrawn="1">
            <p:ph type="ctrTitle"/>
          </p:nvPr>
        </p:nvSpPr>
        <p:spPr>
          <a:xfrm>
            <a:off x="766800" y="2754403"/>
            <a:ext cx="9973373" cy="918000"/>
          </a:xfrm>
          <a:noFill/>
        </p:spPr>
        <p:txBody>
          <a:bodyPr lIns="0" tIns="0" rIns="0" anchor="b" anchorCtr="0"/>
          <a:lstStyle>
            <a:lvl1pPr>
              <a:lnSpc>
                <a:spcPct val="110000"/>
              </a:lnSpc>
              <a:defRPr sz="3600" b="0" kern="1200" cap="none" spc="0" baseline="0">
                <a:solidFill>
                  <a:schemeClr val="tx1"/>
                </a:solidFill>
                <a:latin typeface="+mj-lt"/>
                <a:cs typeface="Arial" panose="020B0604020202020204" pitchFamily="34" charset="0"/>
              </a:defRPr>
            </a:lvl1pPr>
          </a:lstStyle>
          <a:p>
            <a:r>
              <a:rPr lang="en-GB"/>
              <a:t>Click to edit Master title style</a:t>
            </a:r>
          </a:p>
        </p:txBody>
      </p:sp>
      <p:sp>
        <p:nvSpPr>
          <p:cNvPr id="29" name="Rectangle 3"/>
          <p:cNvSpPr>
            <a:spLocks noGrp="1" noChangeArrowheads="1"/>
          </p:cNvSpPr>
          <p:nvPr userDrawn="1">
            <p:ph type="subTitle" idx="1"/>
          </p:nvPr>
        </p:nvSpPr>
        <p:spPr>
          <a:xfrm>
            <a:off x="766800" y="3805856"/>
            <a:ext cx="9976548" cy="749808"/>
          </a:xfrm>
        </p:spPr>
        <p:txBody>
          <a:bodyPr anchor="t" anchorCtr="0"/>
          <a:lstStyle>
            <a:lvl1pPr marL="0" indent="0">
              <a:lnSpc>
                <a:spcPct val="100000"/>
              </a:lnSpc>
              <a:spcBef>
                <a:spcPct val="0"/>
              </a:spcBef>
              <a:spcAft>
                <a:spcPts val="0"/>
              </a:spcAft>
              <a:buFont typeface="Wingdings" panose="05000000000000000000" pitchFamily="2" charset="2"/>
              <a:buNone/>
              <a:defRPr sz="2000" baseline="0">
                <a:solidFill>
                  <a:schemeClr val="tx1"/>
                </a:solidFill>
                <a:latin typeface="+mn-lt"/>
                <a:cs typeface="Arial" panose="020B0604020202020204" pitchFamily="34" charset="0"/>
              </a:defRPr>
            </a:lvl1pPr>
          </a:lstStyle>
          <a:p>
            <a:r>
              <a:rPr lang="en-GB"/>
              <a:t>Click to edit Master subtitle style</a:t>
            </a:r>
          </a:p>
        </p:txBody>
      </p:sp>
      <p:sp>
        <p:nvSpPr>
          <p:cNvPr id="32" name="Text Placeholder 31"/>
          <p:cNvSpPr>
            <a:spLocks noGrp="1"/>
          </p:cNvSpPr>
          <p:nvPr userDrawn="1">
            <p:ph type="body" sz="quarter" idx="10" hasCustomPrompt="1"/>
          </p:nvPr>
        </p:nvSpPr>
        <p:spPr>
          <a:xfrm>
            <a:off x="766800" y="4832087"/>
            <a:ext cx="78711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a:t>Click to insert Author’s Name</a:t>
            </a:r>
          </a:p>
        </p:txBody>
      </p:sp>
      <p:sp>
        <p:nvSpPr>
          <p:cNvPr id="33" name="Text Placeholder 31"/>
          <p:cNvSpPr>
            <a:spLocks noGrp="1"/>
          </p:cNvSpPr>
          <p:nvPr userDrawn="1">
            <p:ph type="body" sz="quarter" idx="11" hasCustomPrompt="1"/>
          </p:nvPr>
        </p:nvSpPr>
        <p:spPr>
          <a:xfrm>
            <a:off x="766800" y="5083916"/>
            <a:ext cx="7871121"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5" name="TextBox 4"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264728993"/>
      </p:ext>
    </p:extLst>
  </p:cSld>
  <p:clrMapOvr>
    <a:masterClrMapping/>
  </p:clrMapOvr>
  <p:transition/>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lvl1pPr>
              <a:defRPr lang="en-GB" sz="2400" dirty="0" smtClean="0">
                <a:latin typeface="+mj-lt"/>
              </a:defRPr>
            </a:lvl1pPr>
          </a:lstStyle>
          <a:p>
            <a:pPr lvl="0"/>
            <a:r>
              <a:rPr lang="en-GB"/>
              <a:t>Click to edit Master title style</a:t>
            </a:r>
          </a:p>
        </p:txBody>
      </p:sp>
      <p:sp>
        <p:nvSpPr>
          <p:cNvPr id="10" name="Content Placeholder 14"/>
          <p:cNvSpPr>
            <a:spLocks noGrp="1"/>
          </p:cNvSpPr>
          <p:nvPr>
            <p:ph sz="quarter" idx="13"/>
          </p:nvPr>
        </p:nvSpPr>
        <p:spPr>
          <a:xfrm>
            <a:off x="6472014" y="1686556"/>
            <a:ext cx="5207224" cy="4672970"/>
          </a:xfrm>
        </p:spPr>
        <p:txBody>
          <a:bodyPr/>
          <a:lstStyle>
            <a:lvl1pPr marL="0" indent="0">
              <a:lnSpc>
                <a:spcPct val="140000"/>
              </a:lnSpc>
              <a:spcAft>
                <a:spcPts val="0"/>
              </a:spcAft>
              <a:buClr>
                <a:schemeClr val="accent2"/>
              </a:buClr>
              <a:buSzPct val="85000"/>
              <a:buFont typeface="Wingdings" panose="05000000000000000000" pitchFamily="2" charset="2"/>
              <a:buNone/>
              <a:defRPr sz="1400"/>
            </a:lvl1pPr>
            <a:lvl2pPr marL="176530" indent="-176530">
              <a:lnSpc>
                <a:spcPct val="140000"/>
              </a:lnSpc>
              <a:spcBef>
                <a:spcPts val="0"/>
              </a:spcBef>
              <a:spcAft>
                <a:spcPts val="0"/>
              </a:spcAft>
              <a:buClr>
                <a:schemeClr val="accent2"/>
              </a:buClr>
              <a:buSzPct val="75000"/>
              <a:buFont typeface="Wingdings" panose="05000000000000000000" pitchFamily="2" charset="2"/>
              <a:buChar char="¢"/>
              <a:defRPr sz="1400"/>
            </a:lvl2pPr>
            <a:lvl3pPr marL="354330" indent="-177800">
              <a:lnSpc>
                <a:spcPct val="140000"/>
              </a:lnSpc>
              <a:spcBef>
                <a:spcPts val="0"/>
              </a:spcBef>
              <a:spcAft>
                <a:spcPts val="0"/>
              </a:spcAft>
              <a:buClr>
                <a:schemeClr val="accent2"/>
              </a:buClr>
              <a:buFont typeface="Wingdings" panose="05000000000000000000" pitchFamily="2" charset="2"/>
              <a:buChar char=""/>
              <a:defRPr sz="1400"/>
            </a:lvl3pPr>
            <a:lvl4pPr marL="532130" indent="-177800">
              <a:lnSpc>
                <a:spcPct val="140000"/>
              </a:lnSpc>
              <a:spcBef>
                <a:spcPts val="0"/>
              </a:spcBef>
              <a:spcAft>
                <a:spcPts val="0"/>
              </a:spcAft>
              <a:buClr>
                <a:schemeClr val="tx1"/>
              </a:buClr>
              <a:buFont typeface="Wingdings" panose="05000000000000000000" pitchFamily="2" charset="2"/>
              <a:buChar char=""/>
              <a:defRPr sz="1400"/>
            </a:lvl4pPr>
            <a:lvl5pPr marL="684530" indent="-152400">
              <a:lnSpc>
                <a:spcPct val="140000"/>
              </a:lnSpc>
              <a:spcBef>
                <a:spcPts val="0"/>
              </a:spcBef>
              <a:spcAft>
                <a:spcPts val="0"/>
              </a:spcAft>
              <a:buClr>
                <a:schemeClr val="tx1"/>
              </a:buClr>
              <a:buFont typeface="Wingdings" panose="05000000000000000000" pitchFamily="2" charset="2"/>
              <a:buChar char=""/>
              <a:defRPr sz="1200"/>
            </a:lvl5pPr>
            <a:lvl6pPr marL="82423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765174" y="1686554"/>
            <a:ext cx="5211763" cy="4672971"/>
          </a:xfrm>
        </p:spPr>
        <p:txBody>
          <a:bodyPr/>
          <a:lstStyle>
            <a:lvl1pPr marL="0" indent="0">
              <a:lnSpc>
                <a:spcPct val="140000"/>
              </a:lnSpc>
              <a:spcAft>
                <a:spcPts val="0"/>
              </a:spcAft>
              <a:buClr>
                <a:schemeClr val="accent2"/>
              </a:buClr>
              <a:buSzPct val="85000"/>
              <a:buFont typeface="Wingdings" panose="05000000000000000000" pitchFamily="2" charset="2"/>
              <a:buNone/>
              <a:defRPr sz="1400"/>
            </a:lvl1pPr>
            <a:lvl2pPr marL="176530" indent="-176530">
              <a:lnSpc>
                <a:spcPct val="140000"/>
              </a:lnSpc>
              <a:spcAft>
                <a:spcPts val="0"/>
              </a:spcAft>
              <a:buClr>
                <a:schemeClr val="accent2"/>
              </a:buClr>
              <a:buSzPct val="75000"/>
              <a:buFont typeface="Wingdings" panose="05000000000000000000" pitchFamily="2" charset="2"/>
              <a:buChar char="¢"/>
              <a:defRPr sz="1400"/>
            </a:lvl2pPr>
            <a:lvl3pPr marL="354330" indent="-177800">
              <a:lnSpc>
                <a:spcPct val="140000"/>
              </a:lnSpc>
              <a:spcAft>
                <a:spcPts val="0"/>
              </a:spcAft>
              <a:buClr>
                <a:schemeClr val="accent2"/>
              </a:buClr>
              <a:buFont typeface="Wingdings" panose="05000000000000000000" pitchFamily="2" charset="2"/>
              <a:buChar char=""/>
              <a:defRPr sz="1400"/>
            </a:lvl3pPr>
            <a:lvl4pPr marL="532130" indent="-177800">
              <a:lnSpc>
                <a:spcPct val="140000"/>
              </a:lnSpc>
              <a:spcAft>
                <a:spcPts val="0"/>
              </a:spcAft>
              <a:buClr>
                <a:schemeClr val="tx1"/>
              </a:buClr>
              <a:buFont typeface="Wingdings" panose="05000000000000000000" pitchFamily="2" charset="2"/>
              <a:buChar char=""/>
              <a:defRPr sz="1400"/>
            </a:lvl4pPr>
            <a:lvl5pPr marL="684530" indent="-152400">
              <a:lnSpc>
                <a:spcPct val="140000"/>
              </a:lnSpc>
              <a:spcBef>
                <a:spcPts val="0"/>
              </a:spcBef>
              <a:spcAft>
                <a:spcPts val="0"/>
              </a:spcAft>
              <a:buClr>
                <a:schemeClr val="tx1"/>
              </a:buClr>
              <a:buFont typeface="Wingdings" panose="05000000000000000000" pitchFamily="2" charset="2"/>
              <a:buChar char=""/>
              <a:defRPr sz="1200"/>
            </a:lvl5pPr>
            <a:lvl6pPr marL="824230" indent="-139700">
              <a:lnSpc>
                <a:spcPct val="140000"/>
              </a:lnSpc>
              <a:spcBef>
                <a:spcPts val="0"/>
              </a:spcBef>
              <a:spcAft>
                <a:spcPts val="0"/>
              </a:spcAft>
              <a:buClr>
                <a:schemeClr val="tx1"/>
              </a:buClr>
              <a:buFont typeface="Wingdings" panose="05000000000000000000"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3778210415"/>
      </p:ext>
    </p:extLst>
  </p:cSld>
  <p:clrMapOvr>
    <a:masterClrMapping/>
  </p:clrMapOvr>
  <p:transition/>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ontent">
    <p:spTree>
      <p:nvGrpSpPr>
        <p:cNvPr id="1" name=""/>
        <p:cNvGrpSpPr/>
        <p:nvPr/>
      </p:nvGrpSpPr>
      <p:grpSpPr>
        <a:xfrm>
          <a:off x="0" y="0"/>
          <a:ext cx="0" cy="0"/>
          <a:chOff x="0" y="0"/>
          <a:chExt cx="0" cy="0"/>
        </a:xfrm>
      </p:grpSpPr>
      <p:sp>
        <p:nvSpPr>
          <p:cNvPr id="9" name="Picture Placeholder 2"/>
          <p:cNvSpPr>
            <a:spLocks noGrp="1"/>
          </p:cNvSpPr>
          <p:nvPr>
            <p:ph type="pic" sz="quarter" idx="12"/>
          </p:nvPr>
        </p:nvSpPr>
        <p:spPr bwMode="auto">
          <a:xfrm>
            <a:off x="5047384" y="0"/>
            <a:ext cx="7144616" cy="6857999"/>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1" fmla="*/ 2940 w 7144616"/>
              <a:gd name="connsiteY0-2" fmla="*/ 0 h 6316132"/>
              <a:gd name="connsiteX1-3" fmla="*/ 7144616 w 7144616"/>
              <a:gd name="connsiteY1-4" fmla="*/ 0 h 6316132"/>
              <a:gd name="connsiteX2-5" fmla="*/ 7144616 w 7144616"/>
              <a:gd name="connsiteY2-6" fmla="*/ 6316132 h 6316132"/>
              <a:gd name="connsiteX3-7" fmla="*/ 2940 w 7144616"/>
              <a:gd name="connsiteY3-8" fmla="*/ 6316132 h 6316132"/>
              <a:gd name="connsiteX4-9" fmla="*/ 0 w 7144616"/>
              <a:gd name="connsiteY4-10" fmla="*/ 5779942 h 6316132"/>
              <a:gd name="connsiteX5" fmla="*/ 2940 w 7144616"/>
              <a:gd name="connsiteY5" fmla="*/ 0 h 6316132"/>
              <a:gd name="connsiteX0-11" fmla="*/ 2940 w 7144616"/>
              <a:gd name="connsiteY0-12" fmla="*/ 0 h 6316773"/>
              <a:gd name="connsiteX1-13" fmla="*/ 7144616 w 7144616"/>
              <a:gd name="connsiteY1-14" fmla="*/ 0 h 6316773"/>
              <a:gd name="connsiteX2-15" fmla="*/ 7144616 w 7144616"/>
              <a:gd name="connsiteY2-16" fmla="*/ 6316132 h 6316773"/>
              <a:gd name="connsiteX3-17" fmla="*/ 537870 w 7144616"/>
              <a:gd name="connsiteY3-18" fmla="*/ 6316773 h 6316773"/>
              <a:gd name="connsiteX4-19" fmla="*/ 2940 w 7144616"/>
              <a:gd name="connsiteY4-20" fmla="*/ 6316132 h 6316773"/>
              <a:gd name="connsiteX5-21" fmla="*/ 0 w 7144616"/>
              <a:gd name="connsiteY5-22" fmla="*/ 5779942 h 6316773"/>
              <a:gd name="connsiteX6" fmla="*/ 2940 w 7144616"/>
              <a:gd name="connsiteY6" fmla="*/ 0 h 6316773"/>
              <a:gd name="connsiteX0-23" fmla="*/ 2940 w 7144616"/>
              <a:gd name="connsiteY0-24" fmla="*/ 0 h 6316773"/>
              <a:gd name="connsiteX1-25" fmla="*/ 7144616 w 7144616"/>
              <a:gd name="connsiteY1-26" fmla="*/ 0 h 6316773"/>
              <a:gd name="connsiteX2-27" fmla="*/ 7144616 w 7144616"/>
              <a:gd name="connsiteY2-28" fmla="*/ 6316132 h 6316773"/>
              <a:gd name="connsiteX3-29" fmla="*/ 537870 w 7144616"/>
              <a:gd name="connsiteY3-30" fmla="*/ 6316773 h 6316773"/>
              <a:gd name="connsiteX4-31" fmla="*/ 0 w 7144616"/>
              <a:gd name="connsiteY4-32" fmla="*/ 5779942 h 6316773"/>
              <a:gd name="connsiteX5-33" fmla="*/ 2940 w 7144616"/>
              <a:gd name="connsiteY5-34" fmla="*/ 0 h 6316773"/>
              <a:gd name="connsiteX0-35" fmla="*/ 2940 w 7144616"/>
              <a:gd name="connsiteY0-36" fmla="*/ 0 h 6316773"/>
              <a:gd name="connsiteX1-37" fmla="*/ 7144616 w 7144616"/>
              <a:gd name="connsiteY1-38" fmla="*/ 0 h 6316773"/>
              <a:gd name="connsiteX2-39" fmla="*/ 7144616 w 7144616"/>
              <a:gd name="connsiteY2-40" fmla="*/ 6316132 h 6316773"/>
              <a:gd name="connsiteX3-41" fmla="*/ 537870 w 7144616"/>
              <a:gd name="connsiteY3-42" fmla="*/ 6316773 h 6316773"/>
              <a:gd name="connsiteX4-43" fmla="*/ 0 w 7144616"/>
              <a:gd name="connsiteY4-44" fmla="*/ 5779942 h 6316773"/>
              <a:gd name="connsiteX5-45" fmla="*/ 2940 w 7144616"/>
              <a:gd name="connsiteY5-46" fmla="*/ 0 h 6316773"/>
              <a:gd name="connsiteX0-47" fmla="*/ 2940 w 7144616"/>
              <a:gd name="connsiteY0-48" fmla="*/ 0 h 6316773"/>
              <a:gd name="connsiteX1-49" fmla="*/ 7144616 w 7144616"/>
              <a:gd name="connsiteY1-50" fmla="*/ 0 h 6316773"/>
              <a:gd name="connsiteX2-51" fmla="*/ 7144616 w 7144616"/>
              <a:gd name="connsiteY2-52" fmla="*/ 6316132 h 6316773"/>
              <a:gd name="connsiteX3-53" fmla="*/ 537870 w 7144616"/>
              <a:gd name="connsiteY3-54" fmla="*/ 6316773 h 6316773"/>
              <a:gd name="connsiteX4-55" fmla="*/ 0 w 7144616"/>
              <a:gd name="connsiteY4-56" fmla="*/ 5779942 h 6316773"/>
              <a:gd name="connsiteX5-57" fmla="*/ 2940 w 7144616"/>
              <a:gd name="connsiteY5-58" fmla="*/ 0 h 6316773"/>
              <a:gd name="connsiteX0-59" fmla="*/ 2940 w 7144616"/>
              <a:gd name="connsiteY0-60" fmla="*/ 0 h 6317008"/>
              <a:gd name="connsiteX1-61" fmla="*/ 7144616 w 7144616"/>
              <a:gd name="connsiteY1-62" fmla="*/ 0 h 6317008"/>
              <a:gd name="connsiteX2-63" fmla="*/ 7144616 w 7144616"/>
              <a:gd name="connsiteY2-64" fmla="*/ 6316132 h 6317008"/>
              <a:gd name="connsiteX3-65" fmla="*/ 537870 w 7144616"/>
              <a:gd name="connsiteY3-66" fmla="*/ 6316773 h 6317008"/>
              <a:gd name="connsiteX4-67" fmla="*/ 0 w 7144616"/>
              <a:gd name="connsiteY4-68" fmla="*/ 5779942 h 6317008"/>
              <a:gd name="connsiteX5-69" fmla="*/ 2940 w 7144616"/>
              <a:gd name="connsiteY5-70" fmla="*/ 0 h 6317008"/>
              <a:gd name="connsiteX0-71" fmla="*/ 2940 w 7144616"/>
              <a:gd name="connsiteY0-72" fmla="*/ 0 h 6316773"/>
              <a:gd name="connsiteX1-73" fmla="*/ 7144616 w 7144616"/>
              <a:gd name="connsiteY1-74" fmla="*/ 0 h 6316773"/>
              <a:gd name="connsiteX2-75" fmla="*/ 7144616 w 7144616"/>
              <a:gd name="connsiteY2-76" fmla="*/ 6316132 h 6316773"/>
              <a:gd name="connsiteX3-77" fmla="*/ 537870 w 7144616"/>
              <a:gd name="connsiteY3-78" fmla="*/ 6316773 h 6316773"/>
              <a:gd name="connsiteX4-79" fmla="*/ 0 w 7144616"/>
              <a:gd name="connsiteY4-80" fmla="*/ 5779942 h 6316773"/>
              <a:gd name="connsiteX5-81" fmla="*/ 2940 w 7144616"/>
              <a:gd name="connsiteY5-82" fmla="*/ 0 h 6316773"/>
              <a:gd name="connsiteX0-83" fmla="*/ 2940 w 7144616"/>
              <a:gd name="connsiteY0-84" fmla="*/ 0 h 6316773"/>
              <a:gd name="connsiteX1-85" fmla="*/ 7144616 w 7144616"/>
              <a:gd name="connsiteY1-86" fmla="*/ 0 h 6316773"/>
              <a:gd name="connsiteX2-87" fmla="*/ 7144616 w 7144616"/>
              <a:gd name="connsiteY2-88" fmla="*/ 6316132 h 6316773"/>
              <a:gd name="connsiteX3-89" fmla="*/ 537870 w 7144616"/>
              <a:gd name="connsiteY3-90" fmla="*/ 6316773 h 6316773"/>
              <a:gd name="connsiteX4-91" fmla="*/ 0 w 7144616"/>
              <a:gd name="connsiteY4-92" fmla="*/ 5779942 h 6316773"/>
              <a:gd name="connsiteX5-93" fmla="*/ 2940 w 7144616"/>
              <a:gd name="connsiteY5-94" fmla="*/ 0 h 6316773"/>
              <a:gd name="connsiteX0-95" fmla="*/ 2940 w 7144616"/>
              <a:gd name="connsiteY0-96" fmla="*/ 0 h 6316773"/>
              <a:gd name="connsiteX1-97" fmla="*/ 7144616 w 7144616"/>
              <a:gd name="connsiteY1-98" fmla="*/ 0 h 6316773"/>
              <a:gd name="connsiteX2-99" fmla="*/ 7144616 w 7144616"/>
              <a:gd name="connsiteY2-100" fmla="*/ 6316132 h 6316773"/>
              <a:gd name="connsiteX3-101" fmla="*/ 537870 w 7144616"/>
              <a:gd name="connsiteY3-102" fmla="*/ 6316773 h 6316773"/>
              <a:gd name="connsiteX4-103" fmla="*/ 0 w 7144616"/>
              <a:gd name="connsiteY4-104" fmla="*/ 5779942 h 6316773"/>
              <a:gd name="connsiteX5-105" fmla="*/ 2940 w 7144616"/>
              <a:gd name="connsiteY5-106" fmla="*/ 0 h 6316773"/>
              <a:gd name="connsiteX0-107" fmla="*/ 2940 w 7144616"/>
              <a:gd name="connsiteY0-108" fmla="*/ 0 h 6316773"/>
              <a:gd name="connsiteX1-109" fmla="*/ 7144616 w 7144616"/>
              <a:gd name="connsiteY1-110" fmla="*/ 0 h 6316773"/>
              <a:gd name="connsiteX2-111" fmla="*/ 7144616 w 7144616"/>
              <a:gd name="connsiteY2-112" fmla="*/ 6316132 h 6316773"/>
              <a:gd name="connsiteX3-113" fmla="*/ 537870 w 7144616"/>
              <a:gd name="connsiteY3-114" fmla="*/ 6316773 h 6316773"/>
              <a:gd name="connsiteX4-115" fmla="*/ 0 w 7144616"/>
              <a:gd name="connsiteY4-116" fmla="*/ 5779942 h 6316773"/>
              <a:gd name="connsiteX5-117" fmla="*/ 2940 w 7144616"/>
              <a:gd name="connsiteY5-118" fmla="*/ 0 h 63167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ln>
        </p:spPr>
        <p:txBody>
          <a:bodyPr/>
          <a:lstStyle>
            <a:lvl1pPr>
              <a:defRPr sz="2135"/>
            </a:lvl1pPr>
          </a:lstStyle>
          <a:p>
            <a:r>
              <a:rPr lang="en-GB"/>
              <a:t>Click icon to add picture</a:t>
            </a:r>
          </a:p>
        </p:txBody>
      </p:sp>
      <p:sp>
        <p:nvSpPr>
          <p:cNvPr id="34" name="Rectangle 2"/>
          <p:cNvSpPr>
            <a:spLocks noGrp="1" noChangeArrowheads="1"/>
          </p:cNvSpPr>
          <p:nvPr>
            <p:ph type="title"/>
          </p:nvPr>
        </p:nvSpPr>
        <p:spPr bwMode="auto">
          <a:xfrm>
            <a:off x="508000" y="712800"/>
            <a:ext cx="4425244" cy="808025"/>
          </a:xfrm>
          <a:prstGeom prst="rect">
            <a:avLst/>
          </a:prstGeom>
          <a:noFill/>
          <a:ln w="9525" algn="ctr">
            <a:noFill/>
            <a:miter lim="800000"/>
          </a:ln>
        </p:spPr>
        <p:txBody>
          <a:bodyPr vert="horz" wrap="square" lIns="0" tIns="0" rIns="0" bIns="0" numCol="1" anchor="t" anchorCtr="0" compatLnSpc="1"/>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p>
        </p:txBody>
      </p:sp>
      <p:sp>
        <p:nvSpPr>
          <p:cNvPr id="12" name="Text Placeholder 43"/>
          <p:cNvSpPr>
            <a:spLocks noGrp="1"/>
          </p:cNvSpPr>
          <p:nvPr>
            <p:ph type="body" sz="quarter" idx="11"/>
          </p:nvPr>
        </p:nvSpPr>
        <p:spPr>
          <a:xfrm>
            <a:off x="765175" y="1665286"/>
            <a:ext cx="3829404" cy="4694239"/>
          </a:xfrm>
        </p:spPr>
        <p:txBody>
          <a:bodyPr/>
          <a:lstStyle>
            <a:lvl1pPr marL="0" indent="0">
              <a:spcAft>
                <a:spcPts val="0"/>
              </a:spcAft>
              <a:buClr>
                <a:schemeClr val="accent2"/>
              </a:buClr>
              <a:buSzPct val="85000"/>
              <a:buFont typeface="Wingdings" panose="05000000000000000000" pitchFamily="2" charset="2"/>
              <a:buNone/>
              <a:defRPr sz="1800"/>
            </a:lvl1pPr>
            <a:lvl2pPr marL="230505" indent="-230505">
              <a:spcAft>
                <a:spcPts val="0"/>
              </a:spcAft>
              <a:buClr>
                <a:schemeClr val="accent2"/>
              </a:buClr>
              <a:buSzPct val="75000"/>
              <a:buFont typeface="Wingdings" panose="05000000000000000000" pitchFamily="2" charset="2"/>
              <a:buChar char=""/>
              <a:defRPr sz="1800"/>
            </a:lvl2pPr>
            <a:lvl3pPr marL="459105" indent="-228600">
              <a:spcAft>
                <a:spcPts val="0"/>
              </a:spcAft>
              <a:buClr>
                <a:schemeClr val="accent2"/>
              </a:buClr>
              <a:buFont typeface="Wingdings" panose="05000000000000000000" pitchFamily="2" charset="2"/>
              <a:buChar char=""/>
              <a:defRPr sz="1800"/>
            </a:lvl3pPr>
            <a:lvl4pPr marL="687705" indent="-228600">
              <a:spcBef>
                <a:spcPts val="0"/>
              </a:spcBef>
              <a:spcAft>
                <a:spcPts val="0"/>
              </a:spcAft>
              <a:buClr>
                <a:schemeClr val="tx1"/>
              </a:buClr>
              <a:buFont typeface="Wingdings" panose="05000000000000000000" pitchFamily="2" charset="2"/>
              <a:buChar char=""/>
              <a:defRPr sz="1800"/>
            </a:lvl4pPr>
            <a:lvl5pPr marL="890905" indent="-203200">
              <a:spcBef>
                <a:spcPts val="0"/>
              </a:spcBef>
              <a:spcAft>
                <a:spcPts val="0"/>
              </a:spcAft>
              <a:buClr>
                <a:schemeClr val="tx1"/>
              </a:buClr>
              <a:buFont typeface="Wingdings" panose="05000000000000000000" pitchFamily="2" charset="2"/>
              <a:buChar char=""/>
              <a:defRPr sz="1600"/>
            </a:lvl5pPr>
            <a:lvl6pPr marL="1043305"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672170079"/>
      </p:ext>
    </p:extLst>
  </p:cSld>
  <p:clrMapOvr>
    <a:masterClrMapping/>
  </p:clrMapOvr>
  <p:transition/>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ln>
        </p:spPr>
        <p:txBody>
          <a:bodyPr vert="horz" wrap="square" lIns="0" tIns="0" rIns="0" bIns="0" numCol="1" anchor="t" anchorCtr="0" compatLnSpc="1"/>
          <a:lstStyle>
            <a:lvl1pPr>
              <a:defRPr lang="en-GB" noProof="0" dirty="0" smtClean="0">
                <a:latin typeface="+mj-lt"/>
              </a:defRPr>
            </a:lvl1pPr>
          </a:lstStyle>
          <a:p>
            <a:pPr lvl="0"/>
            <a:r>
              <a:rPr lang="en-GB" noProof="0"/>
              <a:t>Click to edit Master title style</a:t>
            </a:r>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42" name="Chart Placeholder 16"/>
          <p:cNvSpPr>
            <a:spLocks noGrp="1"/>
          </p:cNvSpPr>
          <p:nvPr>
            <p:ph type="chart" sz="quarter" idx="47" hasCustomPrompt="1"/>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02" name="Chart Placeholder 16"/>
          <p:cNvSpPr>
            <a:spLocks noGrp="1"/>
          </p:cNvSpPr>
          <p:nvPr>
            <p:ph type="chart" sz="quarter" idx="56" hasCustomPrompt="1"/>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07" name="Chart Placeholder 16"/>
          <p:cNvSpPr>
            <a:spLocks noGrp="1"/>
          </p:cNvSpPr>
          <p:nvPr>
            <p:ph type="chart" sz="quarter" idx="59" hasCustomPrompt="1"/>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12" name="Chart Placeholder 16"/>
          <p:cNvSpPr>
            <a:spLocks noGrp="1"/>
          </p:cNvSpPr>
          <p:nvPr>
            <p:ph type="chart" sz="quarter" idx="62" hasCustomPrompt="1"/>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3966522236"/>
      </p:ext>
    </p:extLst>
  </p:cSld>
  <p:clrMapOvr>
    <a:masterClrMapping/>
  </p:clrMapOvr>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ln>
        </p:spPr>
        <p:txBody>
          <a:bodyPr vert="horz" wrap="square" lIns="0" tIns="0" rIns="0" bIns="0" numCol="1" anchor="t" anchorCtr="0" compatLnSpc="1"/>
          <a:lstStyle>
            <a:lvl1pPr>
              <a:defRPr lang="en-GB" noProof="0" dirty="0" smtClean="0">
                <a:latin typeface="+mj-lt"/>
              </a:defRPr>
            </a:lvl1pPr>
          </a:lstStyle>
          <a:p>
            <a:pPr lvl="0"/>
            <a:r>
              <a:rPr lang="en-GB" noProof="0"/>
              <a:t>Click to edit Master title style</a:t>
            </a:r>
          </a:p>
        </p:txBody>
      </p:sp>
      <p:sp>
        <p:nvSpPr>
          <p:cNvPr id="40" name="Content Placeholder 51"/>
          <p:cNvSpPr>
            <a:spLocks noGrp="1"/>
          </p:cNvSpPr>
          <p:nvPr>
            <p:ph sz="quarter" idx="46" hasCustomPrompt="1"/>
          </p:nvPr>
        </p:nvSpPr>
        <p:spPr>
          <a:xfrm>
            <a:off x="508000" y="4116538"/>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Subtitle appears here</a:t>
            </a:r>
          </a:p>
        </p:txBody>
      </p:sp>
      <p:sp>
        <p:nvSpPr>
          <p:cNvPr id="100" name="Content Placeholder 51"/>
          <p:cNvSpPr>
            <a:spLocks noGrp="1"/>
          </p:cNvSpPr>
          <p:nvPr>
            <p:ph sz="quarter" idx="55" hasCustomPrompt="1"/>
          </p:nvPr>
        </p:nvSpPr>
        <p:spPr>
          <a:xfrm>
            <a:off x="508000" y="1780690"/>
            <a:ext cx="5468938"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02" name="Chart Placeholder 16"/>
          <p:cNvSpPr>
            <a:spLocks noGrp="1"/>
          </p:cNvSpPr>
          <p:nvPr>
            <p:ph type="chart" sz="quarter" idx="56" hasCustomPrompt="1"/>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p>
        </p:txBody>
      </p:sp>
      <p:sp>
        <p:nvSpPr>
          <p:cNvPr id="105" name="Content Placeholder 51"/>
          <p:cNvSpPr>
            <a:spLocks noGrp="1"/>
          </p:cNvSpPr>
          <p:nvPr>
            <p:ph sz="quarter" idx="58" hasCustomPrompt="1"/>
          </p:nvPr>
        </p:nvSpPr>
        <p:spPr>
          <a:xfrm>
            <a:off x="6215063" y="4116538"/>
            <a:ext cx="5464175" cy="234616"/>
          </a:xfrm>
        </p:spPr>
        <p:txBody>
          <a:bodyPr vert="horz" wrap="square" lIns="0" tIns="0" rIns="0" bIns="0" rtlCol="0">
            <a:spAutoFit/>
          </a:bodyPr>
          <a:lstStyle>
            <a:lvl1pPr mar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Subtitle appears here</a:t>
            </a:r>
          </a:p>
        </p:txBody>
      </p:sp>
      <p:sp>
        <p:nvSpPr>
          <p:cNvPr id="110" name="Content Placeholder 51"/>
          <p:cNvSpPr>
            <a:spLocks noGrp="1"/>
          </p:cNvSpPr>
          <p:nvPr>
            <p:ph sz="quarter" idx="61" hasCustomPrompt="1"/>
          </p:nvPr>
        </p:nvSpPr>
        <p:spPr>
          <a:xfrm>
            <a:off x="6215063" y="1780690"/>
            <a:ext cx="54641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12" name="Chart Placeholder 16"/>
          <p:cNvSpPr>
            <a:spLocks noGrp="1"/>
          </p:cNvSpPr>
          <p:nvPr>
            <p:ph type="chart" sz="quarter" idx="62" hasCustomPrompt="1"/>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19" name="Content Placeholder 9"/>
          <p:cNvSpPr>
            <a:spLocks noGrp="1"/>
          </p:cNvSpPr>
          <p:nvPr>
            <p:ph sz="quarter" idx="11"/>
          </p:nvPr>
        </p:nvSpPr>
        <p:spPr>
          <a:xfrm>
            <a:off x="509312" y="4510882"/>
            <a:ext cx="5467626" cy="1568988"/>
          </a:xfrm>
        </p:spPr>
        <p:txBody>
          <a:bodyPr/>
          <a:lstStyle>
            <a:lvl1pPr marL="0" indent="0" defTabSz="357505">
              <a:lnSpc>
                <a:spcPct val="140000"/>
              </a:lnSpc>
              <a:spcBef>
                <a:spcPts val="0"/>
              </a:spcBef>
              <a:defRPr sz="1400"/>
            </a:lvl1pPr>
            <a:lvl2pPr marL="230505" indent="-230505" defTabSz="357505">
              <a:lnSpc>
                <a:spcPct val="140000"/>
              </a:lnSpc>
              <a:spcBef>
                <a:spcPts val="0"/>
              </a:spcBef>
              <a:defRPr sz="1400"/>
            </a:lvl2pPr>
            <a:lvl3pPr marL="459105" indent="-228600" defTabSz="357505">
              <a:lnSpc>
                <a:spcPct val="140000"/>
              </a:lnSpc>
              <a:spcBef>
                <a:spcPts val="0"/>
              </a:spcBef>
              <a:buClr>
                <a:schemeClr val="accent2"/>
              </a:buClr>
              <a:buSzPct val="100000"/>
              <a:buFont typeface="Wingdings" panose="05000000000000000000" pitchFamily="2" charset="2"/>
              <a:buChar char=""/>
              <a:defRPr sz="1400"/>
            </a:lvl3pPr>
            <a:lvl4pPr marL="687705" indent="-228600" defTabSz="357505">
              <a:lnSpc>
                <a:spcPct val="140000"/>
              </a:lnSpc>
              <a:spcBef>
                <a:spcPts val="0"/>
              </a:spcBef>
              <a:buClr>
                <a:schemeClr val="tx1"/>
              </a:buClr>
              <a:buSzPct val="100000"/>
              <a:buFont typeface="Wingdings" panose="05000000000000000000" pitchFamily="2" charset="2"/>
              <a:buChar char=""/>
              <a:defRPr sz="1200"/>
            </a:lvl4pPr>
            <a:lvl5pPr marL="890905" indent="-203200" defTabSz="357505">
              <a:lnSpc>
                <a:spcPct val="140000"/>
              </a:lnSpc>
              <a:spcBef>
                <a:spcPts val="0"/>
              </a:spcBef>
              <a:buClr>
                <a:schemeClr val="tx1"/>
              </a:buClr>
              <a:buSzPct val="100000"/>
              <a:buFont typeface="Wingdings" panose="05000000000000000000" pitchFamily="2" charset="2"/>
              <a:buChar char=""/>
              <a:defRPr sz="1100"/>
            </a:lvl5pPr>
            <a:lvl6pPr marL="1043305" indent="-152400" defTabSz="357505">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 name="Content Placeholder 9"/>
          <p:cNvSpPr>
            <a:spLocks noGrp="1"/>
          </p:cNvSpPr>
          <p:nvPr>
            <p:ph sz="quarter" idx="63"/>
          </p:nvPr>
        </p:nvSpPr>
        <p:spPr>
          <a:xfrm>
            <a:off x="6215063" y="4510882"/>
            <a:ext cx="5467626" cy="1568988"/>
          </a:xfrm>
        </p:spPr>
        <p:txBody>
          <a:bodyPr/>
          <a:lstStyle>
            <a:lvl1pPr marL="0" indent="0" defTabSz="357505">
              <a:lnSpc>
                <a:spcPct val="140000"/>
              </a:lnSpc>
              <a:spcBef>
                <a:spcPts val="0"/>
              </a:spcBef>
              <a:defRPr sz="1400"/>
            </a:lvl1pPr>
            <a:lvl2pPr marL="230505" indent="-230505" defTabSz="357505">
              <a:lnSpc>
                <a:spcPct val="140000"/>
              </a:lnSpc>
              <a:spcBef>
                <a:spcPts val="0"/>
              </a:spcBef>
              <a:defRPr sz="1400"/>
            </a:lvl2pPr>
            <a:lvl3pPr marL="459105" indent="-228600" defTabSz="357505">
              <a:lnSpc>
                <a:spcPct val="140000"/>
              </a:lnSpc>
              <a:spcBef>
                <a:spcPts val="0"/>
              </a:spcBef>
              <a:buClr>
                <a:schemeClr val="accent2"/>
              </a:buClr>
              <a:buSzPct val="100000"/>
              <a:buFont typeface="Wingdings" panose="05000000000000000000" pitchFamily="2" charset="2"/>
              <a:buChar char=""/>
              <a:defRPr sz="1400"/>
            </a:lvl3pPr>
            <a:lvl4pPr marL="687705" indent="-228600" defTabSz="357505">
              <a:lnSpc>
                <a:spcPct val="140000"/>
              </a:lnSpc>
              <a:spcBef>
                <a:spcPts val="0"/>
              </a:spcBef>
              <a:buClr>
                <a:schemeClr val="tx1"/>
              </a:buClr>
              <a:buSzPct val="100000"/>
              <a:buFont typeface="Wingdings" panose="05000000000000000000" pitchFamily="2" charset="2"/>
              <a:buChar char=""/>
              <a:defRPr sz="1200"/>
            </a:lvl4pPr>
            <a:lvl5pPr marL="890905" indent="-203200" defTabSz="357505">
              <a:lnSpc>
                <a:spcPct val="140000"/>
              </a:lnSpc>
              <a:spcBef>
                <a:spcPts val="0"/>
              </a:spcBef>
              <a:buClr>
                <a:schemeClr val="tx1"/>
              </a:buClr>
              <a:buSzPct val="100000"/>
              <a:buFont typeface="Wingdings" panose="05000000000000000000" pitchFamily="2" charset="2"/>
              <a:buChar char=""/>
              <a:defRPr sz="1100"/>
            </a:lvl5pPr>
            <a:lvl6pPr marL="1043305" indent="-152400" defTabSz="357505">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2432297171"/>
      </p:ext>
    </p:extLst>
  </p:cSld>
  <p:clrMapOvr>
    <a:masterClrMapping/>
  </p:clrMapOvr>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Graphs and Text">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ln>
        </p:spPr>
        <p:txBody>
          <a:bodyPr vert="horz" wrap="square" lIns="0" tIns="0" rIns="0" bIns="0" numCol="1" anchor="t" anchorCtr="0" compatLnSpc="1"/>
          <a:lstStyle>
            <a:lvl1pPr>
              <a:defRPr lang="en-GB" noProof="0" dirty="0" smtClean="0">
                <a:latin typeface="+mj-lt"/>
              </a:defRPr>
            </a:lvl1pPr>
          </a:lstStyle>
          <a:p>
            <a:pPr lvl="0"/>
            <a:r>
              <a:rPr lang="en-GB" noProof="0"/>
              <a:t>Click to edit Master title style</a:t>
            </a:r>
          </a:p>
        </p:txBody>
      </p:sp>
      <p:sp>
        <p:nvSpPr>
          <p:cNvPr id="40" name="Content Placeholder 51"/>
          <p:cNvSpPr>
            <a:spLocks noGrp="1"/>
          </p:cNvSpPr>
          <p:nvPr>
            <p:ph sz="quarter" idx="46" hasCustomPrompt="1"/>
          </p:nvPr>
        </p:nvSpPr>
        <p:spPr>
          <a:xfrm>
            <a:off x="507999"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Subtitle appears here</a:t>
            </a:r>
          </a:p>
        </p:txBody>
      </p:sp>
      <p:sp>
        <p:nvSpPr>
          <p:cNvPr id="100" name="Content Placeholder 51"/>
          <p:cNvSpPr>
            <a:spLocks noGrp="1"/>
          </p:cNvSpPr>
          <p:nvPr>
            <p:ph sz="quarter" idx="55" hasCustomPrompt="1"/>
          </p:nvPr>
        </p:nvSpPr>
        <p:spPr>
          <a:xfrm>
            <a:off x="507999"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02" name="Chart Placeholder 16"/>
          <p:cNvSpPr>
            <a:spLocks noGrp="1"/>
          </p:cNvSpPr>
          <p:nvPr>
            <p:ph type="chart" sz="quarter" idx="56" hasCustomPrompt="1"/>
          </p:nvPr>
        </p:nvSpPr>
        <p:spPr>
          <a:xfrm>
            <a:off x="507999" y="2120382"/>
            <a:ext cx="2606675" cy="1623641"/>
          </a:xfrm>
        </p:spPr>
        <p:txBody>
          <a:bodyPr>
            <a:normAutofit/>
          </a:bodyPr>
          <a:lstStyle>
            <a:lvl1pPr>
              <a:defRPr sz="1400">
                <a:solidFill>
                  <a:schemeClr val="tx1"/>
                </a:solidFill>
                <a:latin typeface="+mn-lt"/>
              </a:defRPr>
            </a:lvl1pPr>
          </a:lstStyle>
          <a:p>
            <a:r>
              <a:rPr lang="en-GB"/>
              <a:t>Click icon to add chart</a:t>
            </a:r>
          </a:p>
        </p:txBody>
      </p:sp>
      <p:sp>
        <p:nvSpPr>
          <p:cNvPr id="105" name="Content Placeholder 51"/>
          <p:cNvSpPr>
            <a:spLocks noGrp="1"/>
          </p:cNvSpPr>
          <p:nvPr>
            <p:ph sz="quarter" idx="58" hasCustomPrompt="1"/>
          </p:nvPr>
        </p:nvSpPr>
        <p:spPr>
          <a:xfrm>
            <a:off x="6235536" y="4116538"/>
            <a:ext cx="2606400" cy="234616"/>
          </a:xfrm>
        </p:spPr>
        <p:txBody>
          <a:bodyPr vert="horz" wrap="square" lIns="0" tIns="0" rIns="0" bIns="0" rtlCol="0">
            <a:spAutoFit/>
          </a:bodyPr>
          <a:lstStyle>
            <a:lvl1pPr mar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Subtitle appears here</a:t>
            </a:r>
          </a:p>
        </p:txBody>
      </p:sp>
      <p:sp>
        <p:nvSpPr>
          <p:cNvPr id="110" name="Content Placeholder 51"/>
          <p:cNvSpPr>
            <a:spLocks noGrp="1"/>
          </p:cNvSpPr>
          <p:nvPr>
            <p:ph sz="quarter" idx="61" hasCustomPrompt="1"/>
          </p:nvPr>
        </p:nvSpPr>
        <p:spPr>
          <a:xfrm>
            <a:off x="6235536"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112" name="Chart Placeholder 16"/>
          <p:cNvSpPr>
            <a:spLocks noGrp="1"/>
          </p:cNvSpPr>
          <p:nvPr>
            <p:ph type="chart" sz="quarter" idx="62" hasCustomPrompt="1"/>
          </p:nvPr>
        </p:nvSpPr>
        <p:spPr>
          <a:xfrm>
            <a:off x="6235536" y="2120382"/>
            <a:ext cx="2606400" cy="1623641"/>
          </a:xfrm>
        </p:spPr>
        <p:txBody>
          <a:bodyPr>
            <a:normAutofit/>
          </a:bodyPr>
          <a:lstStyle>
            <a:lvl1pPr>
              <a:defRPr sz="1400">
                <a:solidFill>
                  <a:schemeClr val="tx1"/>
                </a:solidFill>
                <a:latin typeface="+mn-lt"/>
              </a:defRPr>
            </a:lvl1pPr>
          </a:lstStyle>
          <a:p>
            <a:r>
              <a:rPr lang="en-GB"/>
              <a:t>Click icon to add chart</a:t>
            </a:r>
          </a:p>
        </p:txBody>
      </p: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19" name="Content Placeholder 9"/>
          <p:cNvSpPr>
            <a:spLocks noGrp="1"/>
          </p:cNvSpPr>
          <p:nvPr>
            <p:ph sz="quarter" idx="11"/>
          </p:nvPr>
        </p:nvSpPr>
        <p:spPr>
          <a:xfrm>
            <a:off x="509312" y="4510882"/>
            <a:ext cx="2606050" cy="1568988"/>
          </a:xfrm>
        </p:spPr>
        <p:txBody>
          <a:bodyPr/>
          <a:lstStyle>
            <a:lvl1pPr marL="0" indent="0" defTabSz="357505">
              <a:lnSpc>
                <a:spcPct val="140000"/>
              </a:lnSpc>
              <a:spcBef>
                <a:spcPts val="0"/>
              </a:spcBef>
              <a:defRPr sz="1400"/>
            </a:lvl1pPr>
            <a:lvl2pPr marL="230505" indent="-230505" defTabSz="357505">
              <a:lnSpc>
                <a:spcPct val="140000"/>
              </a:lnSpc>
              <a:spcBef>
                <a:spcPts val="0"/>
              </a:spcBef>
              <a:defRPr sz="1400"/>
            </a:lvl2pPr>
            <a:lvl3pPr marL="459105" indent="-228600" defTabSz="357505">
              <a:lnSpc>
                <a:spcPct val="140000"/>
              </a:lnSpc>
              <a:spcBef>
                <a:spcPts val="0"/>
              </a:spcBef>
              <a:buClr>
                <a:schemeClr val="accent2"/>
              </a:buClr>
              <a:buSzPct val="100000"/>
              <a:buFont typeface="Wingdings" panose="05000000000000000000" pitchFamily="2" charset="2"/>
              <a:buChar char=""/>
              <a:defRPr sz="1400"/>
            </a:lvl3pPr>
            <a:lvl4pPr marL="687705" indent="-228600" defTabSz="357505">
              <a:lnSpc>
                <a:spcPct val="140000"/>
              </a:lnSpc>
              <a:spcBef>
                <a:spcPts val="0"/>
              </a:spcBef>
              <a:buClr>
                <a:schemeClr val="tx1"/>
              </a:buClr>
              <a:buSzPct val="100000"/>
              <a:buFont typeface="Wingdings" panose="05000000000000000000" pitchFamily="2" charset="2"/>
              <a:buChar char=""/>
              <a:defRPr sz="1200"/>
            </a:lvl4pPr>
            <a:lvl5pPr marL="890905" indent="-203200" defTabSz="357505">
              <a:lnSpc>
                <a:spcPct val="140000"/>
              </a:lnSpc>
              <a:spcBef>
                <a:spcPts val="0"/>
              </a:spcBef>
              <a:buClr>
                <a:schemeClr val="tx1"/>
              </a:buClr>
              <a:buSzPct val="100000"/>
              <a:buFont typeface="Wingdings" panose="05000000000000000000" pitchFamily="2" charset="2"/>
              <a:buChar char=""/>
              <a:defRPr sz="1100"/>
            </a:lvl5pPr>
            <a:lvl6pPr marL="1043305" indent="-152400" defTabSz="357505">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0" name="Content Placeholder 9"/>
          <p:cNvSpPr>
            <a:spLocks noGrp="1"/>
          </p:cNvSpPr>
          <p:nvPr>
            <p:ph sz="quarter" idx="63"/>
          </p:nvPr>
        </p:nvSpPr>
        <p:spPr>
          <a:xfrm>
            <a:off x="6235534" y="4510882"/>
            <a:ext cx="2608046" cy="1568988"/>
          </a:xfrm>
        </p:spPr>
        <p:txBody>
          <a:bodyPr/>
          <a:lstStyle>
            <a:lvl1pPr marL="0" indent="0" defTabSz="357505">
              <a:lnSpc>
                <a:spcPct val="140000"/>
              </a:lnSpc>
              <a:spcBef>
                <a:spcPts val="0"/>
              </a:spcBef>
              <a:defRPr sz="1400"/>
            </a:lvl1pPr>
            <a:lvl2pPr marL="230505" indent="-230505" defTabSz="357505">
              <a:lnSpc>
                <a:spcPct val="140000"/>
              </a:lnSpc>
              <a:spcBef>
                <a:spcPts val="0"/>
              </a:spcBef>
              <a:defRPr sz="1400"/>
            </a:lvl2pPr>
            <a:lvl3pPr marL="459105" indent="-228600" defTabSz="357505">
              <a:lnSpc>
                <a:spcPct val="140000"/>
              </a:lnSpc>
              <a:spcBef>
                <a:spcPts val="0"/>
              </a:spcBef>
              <a:buClr>
                <a:schemeClr val="accent2"/>
              </a:buClr>
              <a:buSzPct val="100000"/>
              <a:buFont typeface="Wingdings" panose="05000000000000000000" pitchFamily="2" charset="2"/>
              <a:buChar char=""/>
              <a:defRPr sz="1400"/>
            </a:lvl3pPr>
            <a:lvl4pPr marL="687705" indent="-228600" defTabSz="357505">
              <a:lnSpc>
                <a:spcPct val="140000"/>
              </a:lnSpc>
              <a:spcBef>
                <a:spcPts val="0"/>
              </a:spcBef>
              <a:buClr>
                <a:schemeClr val="tx1"/>
              </a:buClr>
              <a:buSzPct val="100000"/>
              <a:buFont typeface="Wingdings" panose="05000000000000000000" pitchFamily="2" charset="2"/>
              <a:buChar char=""/>
              <a:defRPr sz="1200"/>
            </a:lvl4pPr>
            <a:lvl5pPr marL="890905" indent="-203200" defTabSz="357505">
              <a:lnSpc>
                <a:spcPct val="140000"/>
              </a:lnSpc>
              <a:spcBef>
                <a:spcPts val="0"/>
              </a:spcBef>
              <a:buClr>
                <a:schemeClr val="tx1"/>
              </a:buClr>
              <a:buSzPct val="100000"/>
              <a:buFont typeface="Wingdings" panose="05000000000000000000" pitchFamily="2" charset="2"/>
              <a:buChar char=""/>
              <a:defRPr sz="1100"/>
            </a:lvl5pPr>
            <a:lvl6pPr marL="1043305" indent="-152400" defTabSz="357505">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1" name="Content Placeholder 51"/>
          <p:cNvSpPr>
            <a:spLocks noGrp="1"/>
          </p:cNvSpPr>
          <p:nvPr>
            <p:ph sz="quarter" idx="64" hasCustomPrompt="1"/>
          </p:nvPr>
        </p:nvSpPr>
        <p:spPr>
          <a:xfrm>
            <a:off x="3369575" y="4116538"/>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Subtitle appears here</a:t>
            </a:r>
          </a:p>
        </p:txBody>
      </p:sp>
      <p:sp>
        <p:nvSpPr>
          <p:cNvPr id="22" name="Content Placeholder 51"/>
          <p:cNvSpPr>
            <a:spLocks noGrp="1"/>
          </p:cNvSpPr>
          <p:nvPr>
            <p:ph sz="quarter" idx="65" hasCustomPrompt="1"/>
          </p:nvPr>
        </p:nvSpPr>
        <p:spPr>
          <a:xfrm>
            <a:off x="3369575" y="1780690"/>
            <a:ext cx="2606675"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23" name="Chart Placeholder 16"/>
          <p:cNvSpPr>
            <a:spLocks noGrp="1"/>
          </p:cNvSpPr>
          <p:nvPr>
            <p:ph type="chart" sz="quarter" idx="66" hasCustomPrompt="1"/>
          </p:nvPr>
        </p:nvSpPr>
        <p:spPr>
          <a:xfrm>
            <a:off x="3369575" y="2120382"/>
            <a:ext cx="2606675" cy="1623641"/>
          </a:xfrm>
        </p:spPr>
        <p:txBody>
          <a:bodyPr>
            <a:normAutofit/>
          </a:bodyPr>
          <a:lstStyle>
            <a:lvl1pPr>
              <a:defRPr sz="1400">
                <a:solidFill>
                  <a:schemeClr val="tx1"/>
                </a:solidFill>
                <a:latin typeface="+mn-lt"/>
              </a:defRPr>
            </a:lvl1pPr>
          </a:lstStyle>
          <a:p>
            <a:r>
              <a:rPr lang="en-GB"/>
              <a:t>Click icon to add chart</a:t>
            </a:r>
          </a:p>
        </p:txBody>
      </p:sp>
      <p:sp>
        <p:nvSpPr>
          <p:cNvPr id="24" name="Content Placeholder 9"/>
          <p:cNvSpPr>
            <a:spLocks noGrp="1"/>
          </p:cNvSpPr>
          <p:nvPr>
            <p:ph sz="quarter" idx="67"/>
          </p:nvPr>
        </p:nvSpPr>
        <p:spPr>
          <a:xfrm>
            <a:off x="3370888" y="4510882"/>
            <a:ext cx="2606050" cy="1568988"/>
          </a:xfrm>
        </p:spPr>
        <p:txBody>
          <a:bodyPr/>
          <a:lstStyle>
            <a:lvl1pPr marL="0" indent="0" defTabSz="357505">
              <a:lnSpc>
                <a:spcPct val="140000"/>
              </a:lnSpc>
              <a:spcBef>
                <a:spcPts val="0"/>
              </a:spcBef>
              <a:defRPr sz="1400"/>
            </a:lvl1pPr>
            <a:lvl2pPr marL="230505" indent="-230505" defTabSz="357505">
              <a:lnSpc>
                <a:spcPct val="140000"/>
              </a:lnSpc>
              <a:spcBef>
                <a:spcPts val="0"/>
              </a:spcBef>
              <a:defRPr sz="1400"/>
            </a:lvl2pPr>
            <a:lvl3pPr marL="459105" indent="-228600" defTabSz="357505">
              <a:lnSpc>
                <a:spcPct val="140000"/>
              </a:lnSpc>
              <a:spcBef>
                <a:spcPts val="0"/>
              </a:spcBef>
              <a:buClr>
                <a:schemeClr val="accent2"/>
              </a:buClr>
              <a:buSzPct val="100000"/>
              <a:buFont typeface="Wingdings" panose="05000000000000000000" pitchFamily="2" charset="2"/>
              <a:buChar char=""/>
              <a:defRPr sz="1400"/>
            </a:lvl3pPr>
            <a:lvl4pPr marL="687705" indent="-228600" defTabSz="357505">
              <a:lnSpc>
                <a:spcPct val="140000"/>
              </a:lnSpc>
              <a:spcBef>
                <a:spcPts val="0"/>
              </a:spcBef>
              <a:buClr>
                <a:schemeClr val="tx1"/>
              </a:buClr>
              <a:buSzPct val="100000"/>
              <a:buFont typeface="Wingdings" panose="05000000000000000000" pitchFamily="2" charset="2"/>
              <a:buChar char=""/>
              <a:defRPr sz="1200"/>
            </a:lvl4pPr>
            <a:lvl5pPr marL="890905" indent="-203200" defTabSz="357505">
              <a:lnSpc>
                <a:spcPct val="140000"/>
              </a:lnSpc>
              <a:spcBef>
                <a:spcPts val="0"/>
              </a:spcBef>
              <a:buClr>
                <a:schemeClr val="tx1"/>
              </a:buClr>
              <a:buSzPct val="100000"/>
              <a:buFont typeface="Wingdings" panose="05000000000000000000" pitchFamily="2" charset="2"/>
              <a:buChar char=""/>
              <a:defRPr sz="1100"/>
            </a:lvl5pPr>
            <a:lvl6pPr marL="1043305" indent="-152400" defTabSz="357505">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7" name="Content Placeholder 51"/>
          <p:cNvSpPr>
            <a:spLocks noGrp="1"/>
          </p:cNvSpPr>
          <p:nvPr>
            <p:ph sz="quarter" idx="68" hasCustomPrompt="1"/>
          </p:nvPr>
        </p:nvSpPr>
        <p:spPr>
          <a:xfrm>
            <a:off x="9071193" y="4116538"/>
            <a:ext cx="2606400" cy="234616"/>
          </a:xfrm>
        </p:spPr>
        <p:txBody>
          <a:bodyPr vert="horz" wrap="square" lIns="0" tIns="0" rIns="0" bIns="0" rtlCol="0">
            <a:spAutoFit/>
          </a:bodyPr>
          <a:lstStyle>
            <a:lvl1pPr mar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Subtitle appears here</a:t>
            </a:r>
          </a:p>
        </p:txBody>
      </p:sp>
      <p:sp>
        <p:nvSpPr>
          <p:cNvPr id="48" name="Content Placeholder 51"/>
          <p:cNvSpPr>
            <a:spLocks noGrp="1"/>
          </p:cNvSpPr>
          <p:nvPr>
            <p:ph sz="quarter" idx="69" hasCustomPrompt="1"/>
          </p:nvPr>
        </p:nvSpPr>
        <p:spPr>
          <a:xfrm>
            <a:off x="9071193" y="1780690"/>
            <a:ext cx="2606400" cy="234616"/>
          </a:xfrm>
        </p:spPr>
        <p:txBody>
          <a:bodyPr vert="horz" wrap="square" lIns="0" tIns="0" rIns="0" bIns="0" rtlCol="0">
            <a:spAutoFit/>
          </a:bodyPr>
          <a:lstStyle>
            <a:lvl1pPr>
              <a:lnSpc>
                <a:spcPct val="100000"/>
              </a:lnSpc>
              <a:defRPr lang="nl-NL" sz="1400" kern="1200" cap="none" baseline="0" dirty="0">
                <a:solidFill>
                  <a:schemeClr val="tx1"/>
                </a:solidFill>
                <a:latin typeface="ShellHeavy" panose="00000700000000000000" pitchFamily="2" charset="0"/>
                <a:ea typeface="+mn-ea"/>
                <a:cs typeface="+mn-cs"/>
              </a:defRPr>
            </a:lvl1pPr>
          </a:lstStyle>
          <a:p>
            <a:pPr marL="0" lvl="0" indent="0" algn="l" defTabSz="1219200" rtl="0" eaLnBrk="1" latinLnBrk="0" hangingPunct="1">
              <a:lnSpc>
                <a:spcPct val="119000"/>
              </a:lnSpc>
              <a:spcBef>
                <a:spcPts val="0"/>
              </a:spcBef>
              <a:spcAft>
                <a:spcPts val="0"/>
              </a:spcAft>
              <a:buClr>
                <a:srgbClr val="F7D117"/>
              </a:buClr>
              <a:buSzPct val="120000"/>
              <a:buFont typeface="Wingdings" panose="05000000000000000000" pitchFamily="2" charset="2"/>
              <a:buNone/>
            </a:pPr>
            <a:r>
              <a:rPr lang="en-GB"/>
              <a:t>Chart title appears here</a:t>
            </a:r>
          </a:p>
        </p:txBody>
      </p:sp>
      <p:sp>
        <p:nvSpPr>
          <p:cNvPr id="49" name="Chart Placeholder 16"/>
          <p:cNvSpPr>
            <a:spLocks noGrp="1"/>
          </p:cNvSpPr>
          <p:nvPr>
            <p:ph type="chart" sz="quarter" idx="70" hasCustomPrompt="1"/>
          </p:nvPr>
        </p:nvSpPr>
        <p:spPr>
          <a:xfrm>
            <a:off x="9071193" y="2120382"/>
            <a:ext cx="2606400" cy="1623641"/>
          </a:xfrm>
        </p:spPr>
        <p:txBody>
          <a:bodyPr>
            <a:normAutofit/>
          </a:bodyPr>
          <a:lstStyle>
            <a:lvl1pPr>
              <a:defRPr sz="1400">
                <a:solidFill>
                  <a:schemeClr val="tx1"/>
                </a:solidFill>
                <a:latin typeface="+mn-lt"/>
              </a:defRPr>
            </a:lvl1pPr>
          </a:lstStyle>
          <a:p>
            <a:r>
              <a:rPr lang="en-GB"/>
              <a:t>Click icon to add chart</a:t>
            </a:r>
          </a:p>
        </p:txBody>
      </p:sp>
      <p:sp>
        <p:nvSpPr>
          <p:cNvPr id="50" name="Content Placeholder 9"/>
          <p:cNvSpPr>
            <a:spLocks noGrp="1"/>
          </p:cNvSpPr>
          <p:nvPr>
            <p:ph sz="quarter" idx="71"/>
          </p:nvPr>
        </p:nvSpPr>
        <p:spPr>
          <a:xfrm>
            <a:off x="9071191" y="4510882"/>
            <a:ext cx="2608046" cy="1568988"/>
          </a:xfrm>
        </p:spPr>
        <p:txBody>
          <a:bodyPr/>
          <a:lstStyle>
            <a:lvl1pPr marL="0" indent="0" defTabSz="357505">
              <a:lnSpc>
                <a:spcPct val="140000"/>
              </a:lnSpc>
              <a:spcBef>
                <a:spcPts val="0"/>
              </a:spcBef>
              <a:defRPr sz="1400"/>
            </a:lvl1pPr>
            <a:lvl2pPr marL="230505" indent="-230505" defTabSz="357505">
              <a:lnSpc>
                <a:spcPct val="140000"/>
              </a:lnSpc>
              <a:spcBef>
                <a:spcPts val="0"/>
              </a:spcBef>
              <a:defRPr sz="1400"/>
            </a:lvl2pPr>
            <a:lvl3pPr marL="459105" indent="-228600" defTabSz="357505">
              <a:lnSpc>
                <a:spcPct val="140000"/>
              </a:lnSpc>
              <a:spcBef>
                <a:spcPts val="0"/>
              </a:spcBef>
              <a:buClr>
                <a:schemeClr val="accent2"/>
              </a:buClr>
              <a:buSzPct val="100000"/>
              <a:buFont typeface="Wingdings" panose="05000000000000000000" pitchFamily="2" charset="2"/>
              <a:buChar char=""/>
              <a:defRPr sz="1400"/>
            </a:lvl3pPr>
            <a:lvl4pPr marL="687705" indent="-228600" defTabSz="357505">
              <a:lnSpc>
                <a:spcPct val="140000"/>
              </a:lnSpc>
              <a:spcBef>
                <a:spcPts val="0"/>
              </a:spcBef>
              <a:buClr>
                <a:schemeClr val="tx1"/>
              </a:buClr>
              <a:buSzPct val="100000"/>
              <a:buFont typeface="Wingdings" panose="05000000000000000000" pitchFamily="2" charset="2"/>
              <a:buChar char=""/>
              <a:defRPr sz="1200"/>
            </a:lvl4pPr>
            <a:lvl5pPr marL="890905" indent="-203200" defTabSz="357505">
              <a:lnSpc>
                <a:spcPct val="140000"/>
              </a:lnSpc>
              <a:spcBef>
                <a:spcPts val="0"/>
              </a:spcBef>
              <a:buClr>
                <a:schemeClr val="tx1"/>
              </a:buClr>
              <a:buSzPct val="100000"/>
              <a:buFont typeface="Wingdings" panose="05000000000000000000" pitchFamily="2" charset="2"/>
              <a:buChar char=""/>
              <a:defRPr sz="1100"/>
            </a:lvl5pPr>
            <a:lvl6pPr marL="1043305" indent="-152400" defTabSz="357505">
              <a:lnSpc>
                <a:spcPct val="140000"/>
              </a:lnSpc>
              <a:buClr>
                <a:schemeClr val="tx1"/>
              </a:buClr>
              <a:buSzPct val="100000"/>
              <a:buFont typeface="Wingdings" panose="05000000000000000000" pitchFamily="2" charset="2"/>
              <a:buChar char=""/>
              <a:defRPr sz="105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870590710"/>
      </p:ext>
    </p:extLst>
  </p:cSld>
  <p:clrMapOvr>
    <a:masterClrMapping/>
  </p:clrMapOvr>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101" name="Picture 100"/>
          <p:cNvPicPr>
            <a:picLocks noChangeAspect="1"/>
          </p:cNvPicPr>
          <p:nvPr userDrawn="1"/>
        </p:nvPicPr>
        <p:blipFill rotWithShape="1">
          <a:blip r:embed="rId2">
            <a:extLst>
              <a:ext uri="{28A0092B-C50C-407E-A947-70E740481C1C}">
                <a14:useLocalDpi xmlns:a14="http://schemas.microsoft.com/office/drawing/2010/main" val="0"/>
              </a:ext>
            </a:extLst>
          </a:blip>
          <a:srcRect l="4658" t="3243" r="26982"/>
          <a:stretch>
            <a:fillRect/>
          </a:stretch>
        </p:blipFill>
        <p:spPr>
          <a:xfrm flipH="1">
            <a:off x="0" y="0"/>
            <a:ext cx="8067404" cy="6858000"/>
          </a:xfrm>
          <a:prstGeom prst="rect">
            <a:avLst/>
          </a:prstGeom>
        </p:spPr>
      </p:pic>
      <p:sp>
        <p:nvSpPr>
          <p:cNvPr id="18" name="Title 1"/>
          <p:cNvSpPr>
            <a:spLocks noGrp="1"/>
          </p:cNvSpPr>
          <p:nvPr>
            <p:ph type="title"/>
          </p:nvPr>
        </p:nvSpPr>
        <p:spPr>
          <a:xfrm>
            <a:off x="7601520" y="4826000"/>
            <a:ext cx="4077539" cy="895962"/>
          </a:xfrm>
          <a:prstGeom prst="rect">
            <a:avLst/>
          </a:prstGeom>
        </p:spPr>
        <p:txBody>
          <a:bodyPr lIns="0" tIns="0" rIns="0" bIns="0"/>
          <a:lstStyle>
            <a:lvl1pPr algn="l">
              <a:defRPr sz="1600" b="0" cap="none" baseline="0">
                <a:solidFill>
                  <a:schemeClr val="tx1"/>
                </a:solidFill>
                <a:latin typeface="+mn-lt"/>
              </a:defRPr>
            </a:lvl1pPr>
          </a:lstStyle>
          <a:p>
            <a:r>
              <a:rPr lang="en-GB"/>
              <a:t>Click to edit Master title style</a:t>
            </a:r>
          </a:p>
        </p:txBody>
      </p:sp>
      <p:sp>
        <p:nvSpPr>
          <p:cNvPr id="25" name="Text Placeholder 2"/>
          <p:cNvSpPr>
            <a:spLocks noGrp="1"/>
          </p:cNvSpPr>
          <p:nvPr>
            <p:ph type="body" idx="1"/>
          </p:nvPr>
        </p:nvSpPr>
        <p:spPr>
          <a:xfrm>
            <a:off x="7601520" y="3258524"/>
            <a:ext cx="4077539" cy="1508861"/>
          </a:xfrm>
          <a:prstGeom prst="rect">
            <a:avLst/>
          </a:prstGeom>
        </p:spPr>
        <p:txBody>
          <a:bodyPr lIns="0" tIns="0" rIns="0" bIns="0" anchor="t" anchorCtr="0"/>
          <a:lstStyle>
            <a:lvl1pPr marL="0" indent="0">
              <a:lnSpc>
                <a:spcPct val="100000"/>
              </a:lnSpc>
              <a:spcAft>
                <a:spcPts val="0"/>
              </a:spcAft>
              <a:buNone/>
              <a:defRPr sz="3200" b="0" cap="none" baseline="0">
                <a:solidFill>
                  <a:schemeClr val="tx1"/>
                </a:solidFill>
                <a:latin typeface="+mj-lt"/>
              </a:defRPr>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en-GB"/>
              <a:t>Click to edit Master text styles</a:t>
            </a:r>
          </a:p>
        </p:txBody>
      </p:sp>
      <p:sp>
        <p:nvSpPr>
          <p:cNvPr id="34" name="Text Placeholder 13"/>
          <p:cNvSpPr>
            <a:spLocks noGrp="1"/>
          </p:cNvSpPr>
          <p:nvPr>
            <p:ph type="body" sz="quarter" idx="13" hasCustomPrompt="1"/>
          </p:nvPr>
        </p:nvSpPr>
        <p:spPr bwMode="gray">
          <a:xfrm>
            <a:off x="7619994" y="1908483"/>
            <a:ext cx="2724653" cy="1123888"/>
          </a:xfrm>
          <a:prstGeom prst="rect">
            <a:avLst/>
          </a:prstGeom>
        </p:spPr>
        <p:txBody>
          <a:bodyPr lIns="0" tIns="0" rIns="0" bIns="0"/>
          <a:lstStyle>
            <a:lvl1pPr marL="0" algn="l" defTabSz="1219200" rtl="0" eaLnBrk="1" latinLnBrk="0" hangingPunct="1">
              <a:lnSpc>
                <a:spcPct val="100000"/>
              </a:lnSpc>
              <a:buClr>
                <a:srgbClr val="DD1D21"/>
              </a:buClr>
              <a:buSzPct val="85000"/>
              <a:buNone/>
              <a:tabLst>
                <a:tab pos="1080770" algn="l"/>
              </a:tabLst>
              <a:defRPr lang="en-GB" sz="7300" kern="10000" spc="-600" baseline="0" dirty="0">
                <a:ln w="3175">
                  <a:noFill/>
                </a:ln>
                <a:solidFill>
                  <a:schemeClr val="accent2"/>
                </a:solidFill>
                <a:latin typeface="ShellHeavy" panose="00000700000000000000" pitchFamily="2" charset="0"/>
                <a:ea typeface="ShellHeavy" panose="00000700000000000000" pitchFamily="2" charset="0"/>
                <a:cs typeface="ShellHeavy" panose="00000700000000000000" pitchFamily="2" charset="0"/>
              </a:defRPr>
            </a:lvl1pPr>
          </a:lstStyle>
          <a:p>
            <a:pPr lvl="0"/>
            <a:r>
              <a:rPr lang="en-GB"/>
              <a:t>0.1</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350561092"/>
      </p:ext>
    </p:extLst>
  </p:cSld>
  <p:clrMapOvr>
    <a:masterClrMapping/>
  </p:clrMapOvr>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6" name="Rectangle 15"/>
          <p:cNvSpPr/>
          <p:nvPr userDrawn="1"/>
        </p:nvSpPr>
        <p:spPr bwMode="gray">
          <a:xfrm>
            <a:off x="-4046" y="483102"/>
            <a:ext cx="1394397" cy="184552"/>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13" name="Picture Placeholder 2"/>
          <p:cNvSpPr>
            <a:spLocks noGrp="1"/>
          </p:cNvSpPr>
          <p:nvPr>
            <p:ph type="pic" sz="quarter" idx="12"/>
          </p:nvPr>
        </p:nvSpPr>
        <p:spPr bwMode="auto">
          <a:xfrm>
            <a:off x="5578475" y="0"/>
            <a:ext cx="6616248" cy="6857999"/>
          </a:xfrm>
          <a:prstGeom prst="rect">
            <a:avLst/>
          </a:prstGeom>
          <a:noFill/>
          <a:ln w="9525" algn="ctr">
            <a:noFill/>
            <a:miter lim="800000"/>
          </a:ln>
        </p:spPr>
        <p:txBody>
          <a:bodyPr/>
          <a:lstStyle>
            <a:lvl1pPr>
              <a:defRPr sz="2135"/>
            </a:lvl1pPr>
          </a:lstStyle>
          <a:p>
            <a:r>
              <a:rPr lang="en-GB"/>
              <a:t>Click icon to add picture</a:t>
            </a:r>
          </a:p>
        </p:txBody>
      </p:sp>
      <p:sp>
        <p:nvSpPr>
          <p:cNvPr id="17" name="Rectangle 2"/>
          <p:cNvSpPr>
            <a:spLocks noGrp="1" noChangeArrowheads="1"/>
          </p:cNvSpPr>
          <p:nvPr>
            <p:ph type="ctrTitle"/>
          </p:nvPr>
        </p:nvSpPr>
        <p:spPr>
          <a:xfrm>
            <a:off x="765175" y="3258523"/>
            <a:ext cx="4066542" cy="1508861"/>
          </a:xfrm>
          <a:noFill/>
        </p:spPr>
        <p:txBody>
          <a:bodyPr lIns="0" tIns="0" rIns="0"/>
          <a:lstStyle>
            <a:lvl1pPr>
              <a:defRPr sz="3200" kern="1200" cap="none" spc="0" baseline="0">
                <a:solidFill>
                  <a:schemeClr val="tx1"/>
                </a:solidFill>
                <a:latin typeface="+mj-lt"/>
                <a:cs typeface="Arial" panose="020B0604020202020204" pitchFamily="34" charset="0"/>
              </a:defRPr>
            </a:lvl1pPr>
          </a:lstStyle>
          <a:p>
            <a:r>
              <a:rPr lang="en-GB"/>
              <a:t>Click to edit Master title style</a:t>
            </a:r>
          </a:p>
        </p:txBody>
      </p:sp>
      <p:sp>
        <p:nvSpPr>
          <p:cNvPr id="19" name="Rectangle 3"/>
          <p:cNvSpPr>
            <a:spLocks noGrp="1" noChangeArrowheads="1"/>
          </p:cNvSpPr>
          <p:nvPr>
            <p:ph type="subTitle" idx="1"/>
          </p:nvPr>
        </p:nvSpPr>
        <p:spPr>
          <a:xfrm>
            <a:off x="772990" y="4826586"/>
            <a:ext cx="4066542" cy="895376"/>
          </a:xfrm>
        </p:spPr>
        <p:txBody>
          <a:bodyPr/>
          <a:lstStyle>
            <a:lvl1pPr marL="0" indent="0">
              <a:lnSpc>
                <a:spcPct val="90000"/>
              </a:lnSpc>
              <a:spcBef>
                <a:spcPct val="0"/>
              </a:spcBef>
              <a:spcAft>
                <a:spcPts val="0"/>
              </a:spcAft>
              <a:buFont typeface="Wingdings" panose="05000000000000000000" pitchFamily="2" charset="2"/>
              <a:buNone/>
              <a:defRPr lang="en-GB" sz="1600" kern="1200" baseline="0" dirty="0">
                <a:solidFill>
                  <a:schemeClr val="tx1"/>
                </a:solidFill>
                <a:latin typeface="+mn-lt"/>
                <a:ea typeface="+mn-ea"/>
                <a:cs typeface="+mn-cs"/>
              </a:defRPr>
            </a:lvl1pPr>
          </a:lstStyle>
          <a:p>
            <a:r>
              <a:rPr lang="en-GB"/>
              <a:t>Click to edit Master subtitle style</a:t>
            </a:r>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3991066332"/>
      </p:ext>
    </p:extLst>
  </p:cSld>
  <p:clrMapOvr>
    <a:masterClrMapping/>
  </p:clrMapOvr>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200" rtl="0" eaLnBrk="1" latinLnBrk="0" hangingPunct="1">
              <a:lnSpc>
                <a:spcPct val="95000"/>
              </a:lnSpc>
              <a:spcBef>
                <a:spcPct val="0"/>
              </a:spcBef>
              <a:buNone/>
            </a:pPr>
            <a:r>
              <a:rPr lang="en-GB"/>
              <a:t>Click to edit Master title style</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3228063354"/>
      </p:ext>
    </p:extLst>
  </p:cSld>
  <p:clrMapOvr>
    <a:masterClrMapping/>
  </p:clrMapOvr>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ln>
        </p:spPr>
        <p:txBody>
          <a:bodyPr/>
          <a:lstStyle>
            <a:lvl1pPr>
              <a:defRPr sz="2135"/>
            </a:lvl1pPr>
          </a:lstStyle>
          <a:p>
            <a:r>
              <a:rPr lang="en-GB"/>
              <a:t>Click icon to add picture</a:t>
            </a:r>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 Placeholder 2" descr="&lt;IGNORE&gt;" title="&lt;IGNORE&gt;"/>
          <p:cNvSpPr>
            <a:spLocks noGrp="1"/>
          </p:cNvSpPr>
          <p:nvPr>
            <p:ph type="body" sz="quarter" idx="13"/>
          </p:nvPr>
        </p:nvSpPr>
        <p:spPr>
          <a:xfrm>
            <a:off x="513179" y="1681888"/>
            <a:ext cx="11166561" cy="2861742"/>
          </a:xfrm>
        </p:spPr>
        <p:txBody>
          <a:bodyPr/>
          <a:lstStyle>
            <a:lvl1pPr>
              <a:lnSpc>
                <a:spcPct val="110000"/>
              </a:lnSpc>
              <a:defRPr lang="en-US" sz="3600" b="0" kern="1200" dirty="0" smtClean="0">
                <a:solidFill>
                  <a:schemeClr val="tx1"/>
                </a:solidFill>
                <a:latin typeface="+mj-lt"/>
                <a:ea typeface="+mn-ea"/>
                <a:cs typeface="+mn-cs"/>
              </a:defRPr>
            </a:lvl1pPr>
          </a:lstStyle>
          <a:p>
            <a:pPr lvl="0"/>
            <a:r>
              <a:rPr lang="en-GB"/>
              <a:t>Click to edit Master text styles</a:t>
            </a:r>
          </a:p>
        </p:txBody>
      </p:sp>
      <p:sp>
        <p:nvSpPr>
          <p:cNvPr id="4" name="TextBox 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481293047"/>
      </p:ext>
    </p:extLst>
  </p:cSld>
  <p:clrMapOvr>
    <a:masterClrMapping/>
  </p:clrMapOvr>
  <p:transition/>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l="4235" t="4524"/>
          <a:stretch>
            <a:fillRect/>
          </a:stretch>
        </p:blipFill>
        <p:spPr>
          <a:xfrm>
            <a:off x="0" y="0"/>
            <a:ext cx="12192000" cy="6858000"/>
          </a:xfrm>
          <a:prstGeom prst="rect">
            <a:avLst/>
          </a:prstGeom>
        </p:spPr>
      </p:pic>
      <p:pic>
        <p:nvPicPr>
          <p:cNvPr id="14" name="Picture 13"/>
          <p:cNvPicPr>
            <a:picLocks noChangeAspect="1"/>
          </p:cNvPicPr>
          <p:nvPr userDrawn="1"/>
        </p:nvPicPr>
        <p:blipFill rotWithShape="1">
          <a:blip r:embed="rId3">
            <a:extLst>
              <a:ext uri="{28A0092B-C50C-407E-A947-70E740481C1C}">
                <a14:useLocalDpi xmlns:a14="http://schemas.microsoft.com/office/drawing/2010/main" val="0"/>
              </a:ext>
            </a:extLst>
          </a:blip>
          <a:srcRect t="21234" r="47297" b="27130"/>
          <a:stretch>
            <a:fillRect/>
          </a:stretch>
        </p:blipFill>
        <p:spPr>
          <a:xfrm>
            <a:off x="5207633" y="0"/>
            <a:ext cx="6999607" cy="6858000"/>
          </a:xfrm>
          <a:prstGeom prst="rect">
            <a:avLst/>
          </a:prstGeom>
        </p:spPr>
      </p:pic>
      <p:sp>
        <p:nvSpPr>
          <p:cNvPr id="24" name="Title 1"/>
          <p:cNvSpPr>
            <a:spLocks noGrp="1"/>
          </p:cNvSpPr>
          <p:nvPr>
            <p:ph type="title" hasCustomPrompt="1"/>
          </p:nvPr>
        </p:nvSpPr>
        <p:spPr>
          <a:xfrm>
            <a:off x="766800" y="2344620"/>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a:t>Click to edit Master title style, if required</a:t>
            </a:r>
          </a:p>
        </p:txBody>
      </p:sp>
      <p:sp>
        <p:nvSpPr>
          <p:cNvPr id="25" name="Text Placeholder 2"/>
          <p:cNvSpPr>
            <a:spLocks noGrp="1"/>
          </p:cNvSpPr>
          <p:nvPr>
            <p:ph type="body" idx="1" hasCustomPrompt="1"/>
          </p:nvPr>
        </p:nvSpPr>
        <p:spPr>
          <a:xfrm>
            <a:off x="766800" y="723550"/>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1"/>
                </a:solidFill>
                <a:latin typeface="ShellHeavy" panose="00000700000000000000" pitchFamily="2" charset="0"/>
              </a:defRPr>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en-GB"/>
              <a:t>Q&amp;A</a:t>
            </a:r>
          </a:p>
        </p:txBody>
      </p:sp>
      <p:sp>
        <p:nvSpPr>
          <p:cNvPr id="26" name="Rectangle 4" descr="Rectangle 4"/>
          <p:cNvSpPr>
            <a:spLocks noGrp="1" noChangeArrowheads="1"/>
          </p:cNvSpPr>
          <p:nvPr>
            <p:ph type="dt" sz="half" idx="2"/>
          </p:nvPr>
        </p:nvSpPr>
        <p:spPr bwMode="gray">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bg1"/>
                </a:solidFill>
                <a:latin typeface="+mn-lt"/>
                <a:ea typeface="+mn-ea"/>
                <a:cs typeface="Arial" panose="020B0604020202020204" pitchFamily="34" charset="0"/>
              </a:defRPr>
            </a:lvl1pPr>
          </a:lstStyle>
          <a:p>
            <a:pPr>
              <a:defRPr/>
            </a:pPr>
            <a:r>
              <a:rPr lang="en-GB" noProof="1"/>
              <a:t>Apr BPR, 2023</a:t>
            </a:r>
          </a:p>
        </p:txBody>
      </p:sp>
      <p:sp>
        <p:nvSpPr>
          <p:cNvPr id="27" name="Text Box 11" descr="&lt;COMPANY_NAME&gt;"/>
          <p:cNvSpPr txBox="1">
            <a:spLocks noChangeArrowheads="1"/>
          </p:cNvSpPr>
          <p:nvPr userDrawn="1"/>
        </p:nvSpPr>
        <p:spPr bwMode="gray">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bg1"/>
              </a:solidFill>
              <a:latin typeface="+mn-lt"/>
              <a:cs typeface="Arial" panose="020B0604020202020204" pitchFamily="34" charset="0"/>
            </a:endParaRPr>
          </a:p>
        </p:txBody>
      </p:sp>
      <p:sp>
        <p:nvSpPr>
          <p:cNvPr id="28" name="Rectangle 6" descr="Rectangle 6"/>
          <p:cNvSpPr>
            <a:spLocks noGrp="1" noChangeArrowheads="1"/>
          </p:cNvSpPr>
          <p:nvPr>
            <p:ph type="sldNum" sz="quarter" idx="4"/>
          </p:nvPr>
        </p:nvSpPr>
        <p:spPr bwMode="gray">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bg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9" name="Rectangle 5"/>
          <p:cNvSpPr>
            <a:spLocks noGrp="1" noChangeArrowheads="1"/>
          </p:cNvSpPr>
          <p:nvPr>
            <p:ph type="ftr" sz="quarter" idx="3"/>
          </p:nvPr>
        </p:nvSpPr>
        <p:spPr bwMode="gray">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bg1"/>
                </a:solidFill>
                <a:latin typeface="+mn-lt"/>
                <a:cs typeface="Arial" panose="020B0604020202020204" pitchFamily="34" charset="0"/>
              </a:defRPr>
            </a:lvl1pPr>
          </a:lstStyle>
          <a:p>
            <a:pPr>
              <a:defRPr/>
            </a:pPr>
            <a:r>
              <a:rPr lang="en-GB" noProof="1"/>
              <a:t>Soku PU</a:t>
            </a:r>
          </a:p>
        </p:txBody>
      </p:sp>
      <p:sp>
        <p:nvSpPr>
          <p:cNvPr id="4" name="TextBox 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952920422"/>
      </p:ext>
    </p:extLst>
  </p:cSld>
  <p:clrMapOvr>
    <a:masterClrMapping/>
  </p:clrMapOvr>
  <p:transition/>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20" name="Rectangle 2"/>
          <p:cNvSpPr>
            <a:spLocks noGrp="1" noChangeArrowheads="1"/>
          </p:cNvSpPr>
          <p:nvPr>
            <p:ph type="ctrTitle"/>
          </p:nvPr>
        </p:nvSpPr>
        <p:spPr>
          <a:xfrm>
            <a:off x="765175" y="2286000"/>
            <a:ext cx="4143255" cy="1386000"/>
          </a:xfrm>
          <a:noFill/>
        </p:spPr>
        <p:txBody>
          <a:bodyPr lIns="0" tIns="0" rIns="0" anchor="b" anchorCtr="0"/>
          <a:lstStyle>
            <a:lvl1pPr>
              <a:lnSpc>
                <a:spcPct val="110000"/>
              </a:lnSpc>
              <a:defRPr sz="3600" b="0" kern="1200" cap="none" spc="0" baseline="0">
                <a:solidFill>
                  <a:schemeClr val="tx1"/>
                </a:solidFill>
                <a:latin typeface="+mj-lt"/>
                <a:cs typeface="Arial" panose="020B0604020202020204" pitchFamily="34" charset="0"/>
              </a:defRPr>
            </a:lvl1pPr>
          </a:lstStyle>
          <a:p>
            <a:r>
              <a:rPr lang="en-GB"/>
              <a:t>Click to edit Master title style</a:t>
            </a:r>
          </a:p>
        </p:txBody>
      </p:sp>
      <p:sp>
        <p:nvSpPr>
          <p:cNvPr id="21" name="Rectangle 3"/>
          <p:cNvSpPr>
            <a:spLocks noGrp="1" noChangeArrowheads="1"/>
          </p:cNvSpPr>
          <p:nvPr>
            <p:ph type="subTitle" idx="1"/>
          </p:nvPr>
        </p:nvSpPr>
        <p:spPr>
          <a:xfrm>
            <a:off x="765175" y="3805200"/>
            <a:ext cx="4060821" cy="749808"/>
          </a:xfrm>
        </p:spPr>
        <p:txBody>
          <a:bodyPr anchor="t" anchorCtr="0"/>
          <a:lstStyle>
            <a:lvl1pPr marL="0" indent="0">
              <a:lnSpc>
                <a:spcPct val="100000"/>
              </a:lnSpc>
              <a:spcBef>
                <a:spcPct val="0"/>
              </a:spcBef>
              <a:spcAft>
                <a:spcPts val="0"/>
              </a:spcAft>
              <a:buFont typeface="Wingdings" panose="05000000000000000000" pitchFamily="2" charset="2"/>
              <a:buNone/>
              <a:defRPr sz="2000" baseline="0">
                <a:solidFill>
                  <a:schemeClr val="tx1"/>
                </a:solidFill>
                <a:latin typeface="+mn-lt"/>
                <a:cs typeface="Arial" panose="020B0604020202020204" pitchFamily="34" charset="0"/>
              </a:defRPr>
            </a:lvl1pPr>
          </a:lstStyle>
          <a:p>
            <a:r>
              <a:rPr lang="en-GB"/>
              <a:t>Click to edit Master subtitle style</a:t>
            </a:r>
          </a:p>
        </p:txBody>
      </p:sp>
      <p:sp>
        <p:nvSpPr>
          <p:cNvPr id="22" name="Text Placeholder 31"/>
          <p:cNvSpPr>
            <a:spLocks noGrp="1"/>
          </p:cNvSpPr>
          <p:nvPr>
            <p:ph type="body" sz="quarter" idx="10" hasCustomPrompt="1"/>
          </p:nvPr>
        </p:nvSpPr>
        <p:spPr>
          <a:xfrm>
            <a:off x="765175" y="4831200"/>
            <a:ext cx="4060821"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a:t>Click to insert Author’s Name</a:t>
            </a:r>
          </a:p>
        </p:txBody>
      </p:sp>
      <p:sp>
        <p:nvSpPr>
          <p:cNvPr id="23" name="Text Placeholder 31"/>
          <p:cNvSpPr>
            <a:spLocks noGrp="1"/>
          </p:cNvSpPr>
          <p:nvPr>
            <p:ph type="body" sz="quarter" idx="11" hasCustomPrompt="1"/>
          </p:nvPr>
        </p:nvSpPr>
        <p:spPr>
          <a:xfrm>
            <a:off x="765175" y="5083200"/>
            <a:ext cx="4060821" cy="489785"/>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3" name="Picture Placeholder 2"/>
          <p:cNvSpPr>
            <a:spLocks noGrp="1"/>
          </p:cNvSpPr>
          <p:nvPr userDrawn="1">
            <p:ph type="pic" sz="quarter" idx="12"/>
          </p:nvPr>
        </p:nvSpPr>
        <p:spPr bwMode="auto">
          <a:xfrm>
            <a:off x="5047384" y="1"/>
            <a:ext cx="7144616" cy="6359524"/>
          </a:xfrm>
          <a:custGeom>
            <a:avLst/>
            <a:gdLst>
              <a:gd name="connsiteX0" fmla="*/ 0 w 7141676"/>
              <a:gd name="connsiteY0" fmla="*/ 0 h 6316132"/>
              <a:gd name="connsiteX1" fmla="*/ 7141676 w 7141676"/>
              <a:gd name="connsiteY1" fmla="*/ 0 h 6316132"/>
              <a:gd name="connsiteX2" fmla="*/ 7141676 w 7141676"/>
              <a:gd name="connsiteY2" fmla="*/ 6316132 h 6316132"/>
              <a:gd name="connsiteX3" fmla="*/ 0 w 7141676"/>
              <a:gd name="connsiteY3" fmla="*/ 6316132 h 6316132"/>
              <a:gd name="connsiteX4" fmla="*/ 0 w 7141676"/>
              <a:gd name="connsiteY4" fmla="*/ 0 h 6316132"/>
              <a:gd name="connsiteX0-1" fmla="*/ 2940 w 7144616"/>
              <a:gd name="connsiteY0-2" fmla="*/ 0 h 6316132"/>
              <a:gd name="connsiteX1-3" fmla="*/ 7144616 w 7144616"/>
              <a:gd name="connsiteY1-4" fmla="*/ 0 h 6316132"/>
              <a:gd name="connsiteX2-5" fmla="*/ 7144616 w 7144616"/>
              <a:gd name="connsiteY2-6" fmla="*/ 6316132 h 6316132"/>
              <a:gd name="connsiteX3-7" fmla="*/ 2940 w 7144616"/>
              <a:gd name="connsiteY3-8" fmla="*/ 6316132 h 6316132"/>
              <a:gd name="connsiteX4-9" fmla="*/ 0 w 7144616"/>
              <a:gd name="connsiteY4-10" fmla="*/ 5779942 h 6316132"/>
              <a:gd name="connsiteX5" fmla="*/ 2940 w 7144616"/>
              <a:gd name="connsiteY5" fmla="*/ 0 h 6316132"/>
              <a:gd name="connsiteX0-11" fmla="*/ 2940 w 7144616"/>
              <a:gd name="connsiteY0-12" fmla="*/ 0 h 6316773"/>
              <a:gd name="connsiteX1-13" fmla="*/ 7144616 w 7144616"/>
              <a:gd name="connsiteY1-14" fmla="*/ 0 h 6316773"/>
              <a:gd name="connsiteX2-15" fmla="*/ 7144616 w 7144616"/>
              <a:gd name="connsiteY2-16" fmla="*/ 6316132 h 6316773"/>
              <a:gd name="connsiteX3-17" fmla="*/ 537870 w 7144616"/>
              <a:gd name="connsiteY3-18" fmla="*/ 6316773 h 6316773"/>
              <a:gd name="connsiteX4-19" fmla="*/ 2940 w 7144616"/>
              <a:gd name="connsiteY4-20" fmla="*/ 6316132 h 6316773"/>
              <a:gd name="connsiteX5-21" fmla="*/ 0 w 7144616"/>
              <a:gd name="connsiteY5-22" fmla="*/ 5779942 h 6316773"/>
              <a:gd name="connsiteX6" fmla="*/ 2940 w 7144616"/>
              <a:gd name="connsiteY6" fmla="*/ 0 h 6316773"/>
              <a:gd name="connsiteX0-23" fmla="*/ 2940 w 7144616"/>
              <a:gd name="connsiteY0-24" fmla="*/ 0 h 6316773"/>
              <a:gd name="connsiteX1-25" fmla="*/ 7144616 w 7144616"/>
              <a:gd name="connsiteY1-26" fmla="*/ 0 h 6316773"/>
              <a:gd name="connsiteX2-27" fmla="*/ 7144616 w 7144616"/>
              <a:gd name="connsiteY2-28" fmla="*/ 6316132 h 6316773"/>
              <a:gd name="connsiteX3-29" fmla="*/ 537870 w 7144616"/>
              <a:gd name="connsiteY3-30" fmla="*/ 6316773 h 6316773"/>
              <a:gd name="connsiteX4-31" fmla="*/ 0 w 7144616"/>
              <a:gd name="connsiteY4-32" fmla="*/ 5779942 h 6316773"/>
              <a:gd name="connsiteX5-33" fmla="*/ 2940 w 7144616"/>
              <a:gd name="connsiteY5-34" fmla="*/ 0 h 6316773"/>
              <a:gd name="connsiteX0-35" fmla="*/ 2940 w 7144616"/>
              <a:gd name="connsiteY0-36" fmla="*/ 0 h 6316773"/>
              <a:gd name="connsiteX1-37" fmla="*/ 7144616 w 7144616"/>
              <a:gd name="connsiteY1-38" fmla="*/ 0 h 6316773"/>
              <a:gd name="connsiteX2-39" fmla="*/ 7144616 w 7144616"/>
              <a:gd name="connsiteY2-40" fmla="*/ 6316132 h 6316773"/>
              <a:gd name="connsiteX3-41" fmla="*/ 537870 w 7144616"/>
              <a:gd name="connsiteY3-42" fmla="*/ 6316773 h 6316773"/>
              <a:gd name="connsiteX4-43" fmla="*/ 0 w 7144616"/>
              <a:gd name="connsiteY4-44" fmla="*/ 5779942 h 6316773"/>
              <a:gd name="connsiteX5-45" fmla="*/ 2940 w 7144616"/>
              <a:gd name="connsiteY5-46" fmla="*/ 0 h 6316773"/>
              <a:gd name="connsiteX0-47" fmla="*/ 2940 w 7144616"/>
              <a:gd name="connsiteY0-48" fmla="*/ 0 h 6316773"/>
              <a:gd name="connsiteX1-49" fmla="*/ 7144616 w 7144616"/>
              <a:gd name="connsiteY1-50" fmla="*/ 0 h 6316773"/>
              <a:gd name="connsiteX2-51" fmla="*/ 7144616 w 7144616"/>
              <a:gd name="connsiteY2-52" fmla="*/ 6316132 h 6316773"/>
              <a:gd name="connsiteX3-53" fmla="*/ 537870 w 7144616"/>
              <a:gd name="connsiteY3-54" fmla="*/ 6316773 h 6316773"/>
              <a:gd name="connsiteX4-55" fmla="*/ 0 w 7144616"/>
              <a:gd name="connsiteY4-56" fmla="*/ 5779942 h 6316773"/>
              <a:gd name="connsiteX5-57" fmla="*/ 2940 w 7144616"/>
              <a:gd name="connsiteY5-58" fmla="*/ 0 h 6316773"/>
              <a:gd name="connsiteX0-59" fmla="*/ 2940 w 7144616"/>
              <a:gd name="connsiteY0-60" fmla="*/ 0 h 6317008"/>
              <a:gd name="connsiteX1-61" fmla="*/ 7144616 w 7144616"/>
              <a:gd name="connsiteY1-62" fmla="*/ 0 h 6317008"/>
              <a:gd name="connsiteX2-63" fmla="*/ 7144616 w 7144616"/>
              <a:gd name="connsiteY2-64" fmla="*/ 6316132 h 6317008"/>
              <a:gd name="connsiteX3-65" fmla="*/ 537870 w 7144616"/>
              <a:gd name="connsiteY3-66" fmla="*/ 6316773 h 6317008"/>
              <a:gd name="connsiteX4-67" fmla="*/ 0 w 7144616"/>
              <a:gd name="connsiteY4-68" fmla="*/ 5779942 h 6317008"/>
              <a:gd name="connsiteX5-69" fmla="*/ 2940 w 7144616"/>
              <a:gd name="connsiteY5-70" fmla="*/ 0 h 6317008"/>
              <a:gd name="connsiteX0-71" fmla="*/ 2940 w 7144616"/>
              <a:gd name="connsiteY0-72" fmla="*/ 0 h 6316773"/>
              <a:gd name="connsiteX1-73" fmla="*/ 7144616 w 7144616"/>
              <a:gd name="connsiteY1-74" fmla="*/ 0 h 6316773"/>
              <a:gd name="connsiteX2-75" fmla="*/ 7144616 w 7144616"/>
              <a:gd name="connsiteY2-76" fmla="*/ 6316132 h 6316773"/>
              <a:gd name="connsiteX3-77" fmla="*/ 537870 w 7144616"/>
              <a:gd name="connsiteY3-78" fmla="*/ 6316773 h 6316773"/>
              <a:gd name="connsiteX4-79" fmla="*/ 0 w 7144616"/>
              <a:gd name="connsiteY4-80" fmla="*/ 5779942 h 6316773"/>
              <a:gd name="connsiteX5-81" fmla="*/ 2940 w 7144616"/>
              <a:gd name="connsiteY5-82" fmla="*/ 0 h 6316773"/>
              <a:gd name="connsiteX0-83" fmla="*/ 2940 w 7144616"/>
              <a:gd name="connsiteY0-84" fmla="*/ 0 h 6316773"/>
              <a:gd name="connsiteX1-85" fmla="*/ 7144616 w 7144616"/>
              <a:gd name="connsiteY1-86" fmla="*/ 0 h 6316773"/>
              <a:gd name="connsiteX2-87" fmla="*/ 7144616 w 7144616"/>
              <a:gd name="connsiteY2-88" fmla="*/ 6316132 h 6316773"/>
              <a:gd name="connsiteX3-89" fmla="*/ 537870 w 7144616"/>
              <a:gd name="connsiteY3-90" fmla="*/ 6316773 h 6316773"/>
              <a:gd name="connsiteX4-91" fmla="*/ 0 w 7144616"/>
              <a:gd name="connsiteY4-92" fmla="*/ 5779942 h 6316773"/>
              <a:gd name="connsiteX5-93" fmla="*/ 2940 w 7144616"/>
              <a:gd name="connsiteY5-94" fmla="*/ 0 h 6316773"/>
              <a:gd name="connsiteX0-95" fmla="*/ 2940 w 7144616"/>
              <a:gd name="connsiteY0-96" fmla="*/ 0 h 6316773"/>
              <a:gd name="connsiteX1-97" fmla="*/ 7144616 w 7144616"/>
              <a:gd name="connsiteY1-98" fmla="*/ 0 h 6316773"/>
              <a:gd name="connsiteX2-99" fmla="*/ 7144616 w 7144616"/>
              <a:gd name="connsiteY2-100" fmla="*/ 6316132 h 6316773"/>
              <a:gd name="connsiteX3-101" fmla="*/ 537870 w 7144616"/>
              <a:gd name="connsiteY3-102" fmla="*/ 6316773 h 6316773"/>
              <a:gd name="connsiteX4-103" fmla="*/ 0 w 7144616"/>
              <a:gd name="connsiteY4-104" fmla="*/ 5779942 h 6316773"/>
              <a:gd name="connsiteX5-105" fmla="*/ 2940 w 7144616"/>
              <a:gd name="connsiteY5-106" fmla="*/ 0 h 6316773"/>
              <a:gd name="connsiteX0-107" fmla="*/ 2940 w 7144616"/>
              <a:gd name="connsiteY0-108" fmla="*/ 0 h 6316773"/>
              <a:gd name="connsiteX1-109" fmla="*/ 7144616 w 7144616"/>
              <a:gd name="connsiteY1-110" fmla="*/ 0 h 6316773"/>
              <a:gd name="connsiteX2-111" fmla="*/ 7144616 w 7144616"/>
              <a:gd name="connsiteY2-112" fmla="*/ 6316132 h 6316773"/>
              <a:gd name="connsiteX3-113" fmla="*/ 537870 w 7144616"/>
              <a:gd name="connsiteY3-114" fmla="*/ 6316773 h 6316773"/>
              <a:gd name="connsiteX4-115" fmla="*/ 0 w 7144616"/>
              <a:gd name="connsiteY4-116" fmla="*/ 5779942 h 6316773"/>
              <a:gd name="connsiteX5-117" fmla="*/ 2940 w 7144616"/>
              <a:gd name="connsiteY5-118" fmla="*/ 0 h 631677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7144616" h="6316773">
                <a:moveTo>
                  <a:pt x="2940" y="0"/>
                </a:moveTo>
                <a:lnTo>
                  <a:pt x="7144616" y="0"/>
                </a:lnTo>
                <a:lnTo>
                  <a:pt x="7144616" y="6316132"/>
                </a:lnTo>
                <a:lnTo>
                  <a:pt x="537870" y="6316773"/>
                </a:lnTo>
                <a:cubicBezTo>
                  <a:pt x="214457" y="6313295"/>
                  <a:pt x="5024" y="6140981"/>
                  <a:pt x="0" y="5779942"/>
                </a:cubicBezTo>
                <a:lnTo>
                  <a:pt x="2940" y="0"/>
                </a:lnTo>
                <a:close/>
              </a:path>
            </a:pathLst>
          </a:custGeom>
          <a:noFill/>
          <a:ln w="9525" algn="ctr">
            <a:noFill/>
            <a:miter lim="800000"/>
          </a:ln>
        </p:spPr>
        <p:txBody>
          <a:bodyPr/>
          <a:lstStyle>
            <a:lvl1pPr>
              <a:defRPr sz="2135"/>
            </a:lvl1pPr>
          </a:lstStyle>
          <a:p>
            <a:r>
              <a:rPr lang="en-GB"/>
              <a:t>Click icon to add picture</a:t>
            </a:r>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4" name="TextBox 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2140694239"/>
      </p:ext>
    </p:extLst>
  </p:cSld>
  <p:clrMapOvr>
    <a:masterClrMapping/>
  </p:clrMapOvr>
  <p:transition/>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amp;A - Opttion 2">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a:extLst>
              <a:ext uri="{28A0092B-C50C-407E-A947-70E740481C1C}">
                <a14:useLocalDpi xmlns:a14="http://schemas.microsoft.com/office/drawing/2010/main" val="0"/>
              </a:ext>
            </a:extLst>
          </a:blip>
          <a:srcRect t="21234" r="47297" b="27130"/>
          <a:stretch>
            <a:fillRect/>
          </a:stretch>
        </p:blipFill>
        <p:spPr>
          <a:xfrm>
            <a:off x="5207633" y="0"/>
            <a:ext cx="6999607" cy="6858000"/>
          </a:xfrm>
          <a:prstGeom prst="rect">
            <a:avLst/>
          </a:prstGeom>
        </p:spPr>
      </p:pic>
      <p:sp>
        <p:nvSpPr>
          <p:cNvPr id="24" name="Title 1"/>
          <p:cNvSpPr>
            <a:spLocks noGrp="1"/>
          </p:cNvSpPr>
          <p:nvPr>
            <p:ph type="title" hasCustomPrompt="1"/>
          </p:nvPr>
        </p:nvSpPr>
        <p:spPr>
          <a:xfrm>
            <a:off x="766800" y="4169538"/>
            <a:ext cx="5187472" cy="1362075"/>
          </a:xfrm>
          <a:prstGeom prst="rect">
            <a:avLst/>
          </a:prstGeom>
        </p:spPr>
        <p:txBody>
          <a:bodyPr lIns="0" tIns="0" rIns="0" bIns="0"/>
          <a:lstStyle>
            <a:lvl1pPr algn="l">
              <a:defRPr sz="1400" b="0" cap="none" baseline="0">
                <a:solidFill>
                  <a:schemeClr val="tx1"/>
                </a:solidFill>
                <a:latin typeface="ShellMedium" panose="00000600000000000000" pitchFamily="2" charset="0"/>
              </a:defRPr>
            </a:lvl1pPr>
          </a:lstStyle>
          <a:p>
            <a:r>
              <a:rPr lang="en-GB"/>
              <a:t>Click to edit Master title style, if required</a:t>
            </a:r>
          </a:p>
        </p:txBody>
      </p:sp>
      <p:sp>
        <p:nvSpPr>
          <p:cNvPr id="25" name="Text Placeholder 2"/>
          <p:cNvSpPr>
            <a:spLocks noGrp="1"/>
          </p:cNvSpPr>
          <p:nvPr>
            <p:ph type="body" idx="1" hasCustomPrompt="1"/>
          </p:nvPr>
        </p:nvSpPr>
        <p:spPr>
          <a:xfrm>
            <a:off x="766800" y="2548468"/>
            <a:ext cx="6375761" cy="1400214"/>
          </a:xfrm>
          <a:prstGeom prst="rect">
            <a:avLst/>
          </a:prstGeom>
        </p:spPr>
        <p:txBody>
          <a:bodyPr lIns="0" tIns="0" rIns="0" bIns="0" anchor="t" anchorCtr="0"/>
          <a:lstStyle>
            <a:lvl1pPr marL="0" indent="0">
              <a:lnSpc>
                <a:spcPct val="100000"/>
              </a:lnSpc>
              <a:spcAft>
                <a:spcPts val="0"/>
              </a:spcAft>
              <a:buNone/>
              <a:defRPr sz="9600" b="0" cap="none" baseline="0">
                <a:solidFill>
                  <a:schemeClr val="accent2"/>
                </a:solidFill>
                <a:latin typeface="ShellHeavy" panose="00000700000000000000" pitchFamily="2" charset="0"/>
              </a:defRPr>
            </a:lvl1pPr>
            <a:lvl2pPr marL="609600" indent="0">
              <a:buNone/>
              <a:defRPr sz="2400"/>
            </a:lvl2pPr>
            <a:lvl3pPr marL="1219200" indent="0">
              <a:buNone/>
              <a:defRPr sz="2135"/>
            </a:lvl3pPr>
            <a:lvl4pPr marL="1828800" indent="0">
              <a:buNone/>
              <a:defRPr sz="1865"/>
            </a:lvl4pPr>
            <a:lvl5pPr marL="2438400" indent="0">
              <a:buNone/>
              <a:defRPr sz="1865"/>
            </a:lvl5pPr>
            <a:lvl6pPr marL="3048000" indent="0">
              <a:buNone/>
              <a:defRPr sz="1865"/>
            </a:lvl6pPr>
            <a:lvl7pPr marL="3657600" indent="0">
              <a:buNone/>
              <a:defRPr sz="1865"/>
            </a:lvl7pPr>
            <a:lvl8pPr marL="4267200" indent="0">
              <a:buNone/>
              <a:defRPr sz="1865"/>
            </a:lvl8pPr>
            <a:lvl9pPr marL="4876800" indent="0">
              <a:buNone/>
              <a:defRPr sz="1865"/>
            </a:lvl9pPr>
          </a:lstStyle>
          <a:p>
            <a:pPr lvl="0"/>
            <a:r>
              <a:rPr lang="en-GB"/>
              <a:t>Q&amp;A</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1838290703"/>
      </p:ext>
    </p:extLst>
  </p:cSld>
  <p:clrMapOvr>
    <a:masterClrMapping/>
  </p:clrMapOvr>
  <p:transition/>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3482020506"/>
      </p:ext>
    </p:extLst>
  </p:cSld>
  <p:clrMapOvr>
    <a:masterClrMapping/>
  </p:clrMapOvr>
  <p:transition/>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
        <p:nvSpPr>
          <p:cNvPr id="4" name="TextBox 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2355054331"/>
      </p:ext>
    </p:extLst>
  </p:cSld>
  <p:clrMapOvr>
    <a:masterClrMapping/>
  </p:clrMapOvr>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sp>
        <p:nvSpPr>
          <p:cNvPr id="3" name="Picture Placeholder 2"/>
          <p:cNvSpPr>
            <a:spLocks noGrp="1"/>
          </p:cNvSpPr>
          <p:nvPr userDrawn="1">
            <p:ph type="pic" sz="quarter" idx="12"/>
          </p:nvPr>
        </p:nvSpPr>
        <p:spPr bwMode="auto">
          <a:xfrm>
            <a:off x="5077731" y="1015519"/>
            <a:ext cx="7115469" cy="5344822"/>
          </a:xfrm>
          <a:custGeom>
            <a:avLst/>
            <a:gdLst>
              <a:gd name="connsiteX0" fmla="*/ 0 w 7113204"/>
              <a:gd name="connsiteY0" fmla="*/ 0 h 5343523"/>
              <a:gd name="connsiteX1" fmla="*/ 7113204 w 7113204"/>
              <a:gd name="connsiteY1" fmla="*/ 0 h 5343523"/>
              <a:gd name="connsiteX2" fmla="*/ 7113204 w 7113204"/>
              <a:gd name="connsiteY2" fmla="*/ 5343523 h 5343523"/>
              <a:gd name="connsiteX3" fmla="*/ 0 w 7113204"/>
              <a:gd name="connsiteY3" fmla="*/ 5343523 h 5343523"/>
              <a:gd name="connsiteX4" fmla="*/ 0 w 7113204"/>
              <a:gd name="connsiteY4" fmla="*/ 0 h 5343523"/>
              <a:gd name="connsiteX0-1" fmla="*/ 0 w 7113204"/>
              <a:gd name="connsiteY0-2" fmla="*/ 0 h 5344338"/>
              <a:gd name="connsiteX1-3" fmla="*/ 7113204 w 7113204"/>
              <a:gd name="connsiteY1-4" fmla="*/ 0 h 5344338"/>
              <a:gd name="connsiteX2-5" fmla="*/ 7113204 w 7113204"/>
              <a:gd name="connsiteY2-6" fmla="*/ 5343523 h 5344338"/>
              <a:gd name="connsiteX3-7" fmla="*/ 503508 w 7113204"/>
              <a:gd name="connsiteY3-8" fmla="*/ 5344338 h 5344338"/>
              <a:gd name="connsiteX4-9" fmla="*/ 0 w 7113204"/>
              <a:gd name="connsiteY4-10" fmla="*/ 5343523 h 5344338"/>
              <a:gd name="connsiteX5" fmla="*/ 0 w 7113204"/>
              <a:gd name="connsiteY5" fmla="*/ 0 h 5344338"/>
              <a:gd name="connsiteX0-11" fmla="*/ 0 w 7113204"/>
              <a:gd name="connsiteY0-12" fmla="*/ 0 h 5344338"/>
              <a:gd name="connsiteX1-13" fmla="*/ 7113204 w 7113204"/>
              <a:gd name="connsiteY1-14" fmla="*/ 0 h 5344338"/>
              <a:gd name="connsiteX2-15" fmla="*/ 7113204 w 7113204"/>
              <a:gd name="connsiteY2-16" fmla="*/ 5343523 h 5344338"/>
              <a:gd name="connsiteX3-17" fmla="*/ 503508 w 7113204"/>
              <a:gd name="connsiteY3-18" fmla="*/ 5344338 h 5344338"/>
              <a:gd name="connsiteX4-19" fmla="*/ 0 w 7113204"/>
              <a:gd name="connsiteY4-20" fmla="*/ 5343523 h 5344338"/>
              <a:gd name="connsiteX5-21" fmla="*/ 1802 w 7113204"/>
              <a:gd name="connsiteY5-22" fmla="*/ 4810262 h 5344338"/>
              <a:gd name="connsiteX6" fmla="*/ 0 w 7113204"/>
              <a:gd name="connsiteY6" fmla="*/ 0 h 5344338"/>
              <a:gd name="connsiteX0-23" fmla="*/ 0 w 7113204"/>
              <a:gd name="connsiteY0-24" fmla="*/ 0 h 5344338"/>
              <a:gd name="connsiteX1-25" fmla="*/ 7113204 w 7113204"/>
              <a:gd name="connsiteY1-26" fmla="*/ 0 h 5344338"/>
              <a:gd name="connsiteX2-27" fmla="*/ 7113204 w 7113204"/>
              <a:gd name="connsiteY2-28" fmla="*/ 5343523 h 5344338"/>
              <a:gd name="connsiteX3-29" fmla="*/ 503508 w 7113204"/>
              <a:gd name="connsiteY3-30" fmla="*/ 5344338 h 5344338"/>
              <a:gd name="connsiteX4-31" fmla="*/ 1802 w 7113204"/>
              <a:gd name="connsiteY4-32" fmla="*/ 4810262 h 5344338"/>
              <a:gd name="connsiteX5-33" fmla="*/ 0 w 7113204"/>
              <a:gd name="connsiteY5-34" fmla="*/ 0 h 5344338"/>
              <a:gd name="connsiteX0-35" fmla="*/ 0 w 7113204"/>
              <a:gd name="connsiteY0-36" fmla="*/ 0 h 5344338"/>
              <a:gd name="connsiteX1-37" fmla="*/ 7113204 w 7113204"/>
              <a:gd name="connsiteY1-38" fmla="*/ 0 h 5344338"/>
              <a:gd name="connsiteX2-39" fmla="*/ 7113204 w 7113204"/>
              <a:gd name="connsiteY2-40" fmla="*/ 5343523 h 5344338"/>
              <a:gd name="connsiteX3-41" fmla="*/ 503508 w 7113204"/>
              <a:gd name="connsiteY3-42" fmla="*/ 5344338 h 5344338"/>
              <a:gd name="connsiteX4-43" fmla="*/ 1802 w 7113204"/>
              <a:gd name="connsiteY4-44" fmla="*/ 4810262 h 5344338"/>
              <a:gd name="connsiteX5-45" fmla="*/ 0 w 7113204"/>
              <a:gd name="connsiteY5-46" fmla="*/ 0 h 5344338"/>
              <a:gd name="connsiteX0-47" fmla="*/ 0 w 7113204"/>
              <a:gd name="connsiteY0-48" fmla="*/ 0 h 5344338"/>
              <a:gd name="connsiteX1-49" fmla="*/ 7113204 w 7113204"/>
              <a:gd name="connsiteY1-50" fmla="*/ 0 h 5344338"/>
              <a:gd name="connsiteX2-51" fmla="*/ 7113204 w 7113204"/>
              <a:gd name="connsiteY2-52" fmla="*/ 5343523 h 5344338"/>
              <a:gd name="connsiteX3-53" fmla="*/ 503508 w 7113204"/>
              <a:gd name="connsiteY3-54" fmla="*/ 5344338 h 5344338"/>
              <a:gd name="connsiteX4-55" fmla="*/ 1802 w 7113204"/>
              <a:gd name="connsiteY4-56" fmla="*/ 4810262 h 5344338"/>
              <a:gd name="connsiteX5-57" fmla="*/ 0 w 7113204"/>
              <a:gd name="connsiteY5-58" fmla="*/ 0 h 5344338"/>
              <a:gd name="connsiteX0-59" fmla="*/ 0 w 7113204"/>
              <a:gd name="connsiteY0-60" fmla="*/ 0 h 5344338"/>
              <a:gd name="connsiteX1-61" fmla="*/ 7113204 w 7113204"/>
              <a:gd name="connsiteY1-62" fmla="*/ 0 h 5344338"/>
              <a:gd name="connsiteX2-63" fmla="*/ 7113204 w 7113204"/>
              <a:gd name="connsiteY2-64" fmla="*/ 5343523 h 5344338"/>
              <a:gd name="connsiteX3-65" fmla="*/ 503508 w 7113204"/>
              <a:gd name="connsiteY3-66" fmla="*/ 5344338 h 5344338"/>
              <a:gd name="connsiteX4-67" fmla="*/ 1802 w 7113204"/>
              <a:gd name="connsiteY4-68" fmla="*/ 4810262 h 5344338"/>
              <a:gd name="connsiteX5-69" fmla="*/ 0 w 7113204"/>
              <a:gd name="connsiteY5-70" fmla="*/ 0 h 5344338"/>
              <a:gd name="connsiteX0-71" fmla="*/ 0 w 7113204"/>
              <a:gd name="connsiteY0-72" fmla="*/ 0 h 5344338"/>
              <a:gd name="connsiteX1-73" fmla="*/ 7113204 w 7113204"/>
              <a:gd name="connsiteY1-74" fmla="*/ 0 h 5344338"/>
              <a:gd name="connsiteX2-75" fmla="*/ 7113204 w 7113204"/>
              <a:gd name="connsiteY2-76" fmla="*/ 5343523 h 5344338"/>
              <a:gd name="connsiteX3-77" fmla="*/ 503508 w 7113204"/>
              <a:gd name="connsiteY3-78" fmla="*/ 5344338 h 5344338"/>
              <a:gd name="connsiteX4-79" fmla="*/ 1802 w 7113204"/>
              <a:gd name="connsiteY4-80" fmla="*/ 4810262 h 5344338"/>
              <a:gd name="connsiteX5-81" fmla="*/ 0 w 7113204"/>
              <a:gd name="connsiteY5-82" fmla="*/ 0 h 5344338"/>
              <a:gd name="connsiteX0-83" fmla="*/ 0 w 7113204"/>
              <a:gd name="connsiteY0-84" fmla="*/ 453 h 5344791"/>
              <a:gd name="connsiteX1-85" fmla="*/ 519692 w 7113204"/>
              <a:gd name="connsiteY1-86" fmla="*/ 0 h 5344791"/>
              <a:gd name="connsiteX2-87" fmla="*/ 7113204 w 7113204"/>
              <a:gd name="connsiteY2-88" fmla="*/ 453 h 5344791"/>
              <a:gd name="connsiteX3-89" fmla="*/ 7113204 w 7113204"/>
              <a:gd name="connsiteY3-90" fmla="*/ 5343976 h 5344791"/>
              <a:gd name="connsiteX4-91" fmla="*/ 503508 w 7113204"/>
              <a:gd name="connsiteY4-92" fmla="*/ 5344791 h 5344791"/>
              <a:gd name="connsiteX5-93" fmla="*/ 1802 w 7113204"/>
              <a:gd name="connsiteY5-94" fmla="*/ 4810715 h 5344791"/>
              <a:gd name="connsiteX6-95" fmla="*/ 0 w 7113204"/>
              <a:gd name="connsiteY6-96" fmla="*/ 453 h 5344791"/>
              <a:gd name="connsiteX0-97" fmla="*/ 39320 w 7152524"/>
              <a:gd name="connsiteY0-98" fmla="*/ 48299 h 5392637"/>
              <a:gd name="connsiteX1-99" fmla="*/ 559012 w 7152524"/>
              <a:gd name="connsiteY1-100" fmla="*/ 47846 h 5392637"/>
              <a:gd name="connsiteX2-101" fmla="*/ 7152524 w 7152524"/>
              <a:gd name="connsiteY2-102" fmla="*/ 48299 h 5392637"/>
              <a:gd name="connsiteX3-103" fmla="*/ 7152524 w 7152524"/>
              <a:gd name="connsiteY3-104" fmla="*/ 5391822 h 5392637"/>
              <a:gd name="connsiteX4-105" fmla="*/ 542828 w 7152524"/>
              <a:gd name="connsiteY4-106" fmla="*/ 5392637 h 5392637"/>
              <a:gd name="connsiteX5-107" fmla="*/ 41122 w 7152524"/>
              <a:gd name="connsiteY5-108" fmla="*/ 4858561 h 5392637"/>
              <a:gd name="connsiteX6-109" fmla="*/ 37076 w 7152524"/>
              <a:gd name="connsiteY6-110" fmla="*/ 496955 h 5392637"/>
              <a:gd name="connsiteX7" fmla="*/ 39320 w 7152524"/>
              <a:gd name="connsiteY7" fmla="*/ 48299 h 5392637"/>
              <a:gd name="connsiteX0-111" fmla="*/ 155497 w 7270945"/>
              <a:gd name="connsiteY0-112" fmla="*/ 497244 h 5392926"/>
              <a:gd name="connsiteX1-113" fmla="*/ 677433 w 7270945"/>
              <a:gd name="connsiteY1-114" fmla="*/ 48135 h 5392926"/>
              <a:gd name="connsiteX2-115" fmla="*/ 7270945 w 7270945"/>
              <a:gd name="connsiteY2-116" fmla="*/ 48588 h 5392926"/>
              <a:gd name="connsiteX3-117" fmla="*/ 7270945 w 7270945"/>
              <a:gd name="connsiteY3-118" fmla="*/ 5392111 h 5392926"/>
              <a:gd name="connsiteX4-119" fmla="*/ 661249 w 7270945"/>
              <a:gd name="connsiteY4-120" fmla="*/ 5392926 h 5392926"/>
              <a:gd name="connsiteX5-121" fmla="*/ 159543 w 7270945"/>
              <a:gd name="connsiteY5-122" fmla="*/ 4858850 h 5392926"/>
              <a:gd name="connsiteX6-123" fmla="*/ 155497 w 7270945"/>
              <a:gd name="connsiteY6-124" fmla="*/ 497244 h 5392926"/>
              <a:gd name="connsiteX0-125" fmla="*/ 155497 w 7270945"/>
              <a:gd name="connsiteY0-126" fmla="*/ 497244 h 5392926"/>
              <a:gd name="connsiteX1-127" fmla="*/ 677433 w 7270945"/>
              <a:gd name="connsiteY1-128" fmla="*/ 48135 h 5392926"/>
              <a:gd name="connsiteX2-129" fmla="*/ 7270945 w 7270945"/>
              <a:gd name="connsiteY2-130" fmla="*/ 48588 h 5392926"/>
              <a:gd name="connsiteX3-131" fmla="*/ 7270945 w 7270945"/>
              <a:gd name="connsiteY3-132" fmla="*/ 5392111 h 5392926"/>
              <a:gd name="connsiteX4-133" fmla="*/ 661249 w 7270945"/>
              <a:gd name="connsiteY4-134" fmla="*/ 5392926 h 5392926"/>
              <a:gd name="connsiteX5-135" fmla="*/ 159543 w 7270945"/>
              <a:gd name="connsiteY5-136" fmla="*/ 4858850 h 5392926"/>
              <a:gd name="connsiteX6-137" fmla="*/ 155497 w 7270945"/>
              <a:gd name="connsiteY6-138" fmla="*/ 497244 h 5392926"/>
              <a:gd name="connsiteX0-139" fmla="*/ 155497 w 7270945"/>
              <a:gd name="connsiteY0-140" fmla="*/ 497244 h 5392926"/>
              <a:gd name="connsiteX1-141" fmla="*/ 677433 w 7270945"/>
              <a:gd name="connsiteY1-142" fmla="*/ 48135 h 5392926"/>
              <a:gd name="connsiteX2-143" fmla="*/ 7270945 w 7270945"/>
              <a:gd name="connsiteY2-144" fmla="*/ 48588 h 5392926"/>
              <a:gd name="connsiteX3-145" fmla="*/ 7270945 w 7270945"/>
              <a:gd name="connsiteY3-146" fmla="*/ 5392111 h 5392926"/>
              <a:gd name="connsiteX4-147" fmla="*/ 661249 w 7270945"/>
              <a:gd name="connsiteY4-148" fmla="*/ 5392926 h 5392926"/>
              <a:gd name="connsiteX5-149" fmla="*/ 159543 w 7270945"/>
              <a:gd name="connsiteY5-150" fmla="*/ 4858850 h 5392926"/>
              <a:gd name="connsiteX6-151" fmla="*/ 155497 w 7270945"/>
              <a:gd name="connsiteY6-152" fmla="*/ 497244 h 5392926"/>
              <a:gd name="connsiteX0-153" fmla="*/ 155497 w 7270945"/>
              <a:gd name="connsiteY0-154" fmla="*/ 497244 h 5392926"/>
              <a:gd name="connsiteX1-155" fmla="*/ 677433 w 7270945"/>
              <a:gd name="connsiteY1-156" fmla="*/ 48135 h 5392926"/>
              <a:gd name="connsiteX2-157" fmla="*/ 7270945 w 7270945"/>
              <a:gd name="connsiteY2-158" fmla="*/ 48588 h 5392926"/>
              <a:gd name="connsiteX3-159" fmla="*/ 7270945 w 7270945"/>
              <a:gd name="connsiteY3-160" fmla="*/ 5392111 h 5392926"/>
              <a:gd name="connsiteX4-161" fmla="*/ 661249 w 7270945"/>
              <a:gd name="connsiteY4-162" fmla="*/ 5392926 h 5392926"/>
              <a:gd name="connsiteX5-163" fmla="*/ 159543 w 7270945"/>
              <a:gd name="connsiteY5-164" fmla="*/ 4858850 h 5392926"/>
              <a:gd name="connsiteX6-165" fmla="*/ 155497 w 7270945"/>
              <a:gd name="connsiteY6-166" fmla="*/ 497244 h 5392926"/>
              <a:gd name="connsiteX0-167" fmla="*/ 184805 w 7300253"/>
              <a:gd name="connsiteY0-168" fmla="*/ 449109 h 5344791"/>
              <a:gd name="connsiteX1-169" fmla="*/ 706741 w 7300253"/>
              <a:gd name="connsiteY1-170" fmla="*/ 0 h 5344791"/>
              <a:gd name="connsiteX2-171" fmla="*/ 7300253 w 7300253"/>
              <a:gd name="connsiteY2-172" fmla="*/ 453 h 5344791"/>
              <a:gd name="connsiteX3-173" fmla="*/ 7300253 w 7300253"/>
              <a:gd name="connsiteY3-174" fmla="*/ 5343976 h 5344791"/>
              <a:gd name="connsiteX4-175" fmla="*/ 690557 w 7300253"/>
              <a:gd name="connsiteY4-176" fmla="*/ 5344791 h 5344791"/>
              <a:gd name="connsiteX5-177" fmla="*/ 188851 w 7300253"/>
              <a:gd name="connsiteY5-178" fmla="*/ 4810715 h 5344791"/>
              <a:gd name="connsiteX6-179" fmla="*/ 184805 w 7300253"/>
              <a:gd name="connsiteY6-180" fmla="*/ 449109 h 5344791"/>
              <a:gd name="connsiteX0-181" fmla="*/ 155498 w 7270946"/>
              <a:gd name="connsiteY0-182" fmla="*/ 497244 h 5392926"/>
              <a:gd name="connsiteX1-183" fmla="*/ 677434 w 7270946"/>
              <a:gd name="connsiteY1-184" fmla="*/ 48135 h 5392926"/>
              <a:gd name="connsiteX2-185" fmla="*/ 7270946 w 7270946"/>
              <a:gd name="connsiteY2-186" fmla="*/ 48588 h 5392926"/>
              <a:gd name="connsiteX3-187" fmla="*/ 7270946 w 7270946"/>
              <a:gd name="connsiteY3-188" fmla="*/ 5392111 h 5392926"/>
              <a:gd name="connsiteX4-189" fmla="*/ 661250 w 7270946"/>
              <a:gd name="connsiteY4-190" fmla="*/ 5392926 h 5392926"/>
              <a:gd name="connsiteX5-191" fmla="*/ 159544 w 7270946"/>
              <a:gd name="connsiteY5-192" fmla="*/ 4858850 h 5392926"/>
              <a:gd name="connsiteX6-193" fmla="*/ 155498 w 7270946"/>
              <a:gd name="connsiteY6-194" fmla="*/ 497244 h 5392926"/>
              <a:gd name="connsiteX0-195" fmla="*/ 37199 w 7152647"/>
              <a:gd name="connsiteY0-196" fmla="*/ 527190 h 5422872"/>
              <a:gd name="connsiteX1-197" fmla="*/ 559135 w 7152647"/>
              <a:gd name="connsiteY1-198" fmla="*/ 78081 h 5422872"/>
              <a:gd name="connsiteX2-199" fmla="*/ 7152647 w 7152647"/>
              <a:gd name="connsiteY2-200" fmla="*/ 78534 h 5422872"/>
              <a:gd name="connsiteX3-201" fmla="*/ 7152647 w 7152647"/>
              <a:gd name="connsiteY3-202" fmla="*/ 5422057 h 5422872"/>
              <a:gd name="connsiteX4-203" fmla="*/ 542951 w 7152647"/>
              <a:gd name="connsiteY4-204" fmla="*/ 5422872 h 5422872"/>
              <a:gd name="connsiteX5-205" fmla="*/ 41245 w 7152647"/>
              <a:gd name="connsiteY5-206" fmla="*/ 4888796 h 5422872"/>
              <a:gd name="connsiteX6-207" fmla="*/ 37199 w 7152647"/>
              <a:gd name="connsiteY6-208" fmla="*/ 527190 h 5422872"/>
              <a:gd name="connsiteX0-209" fmla="*/ 27 w 7115475"/>
              <a:gd name="connsiteY0-210" fmla="*/ 522980 h 5418662"/>
              <a:gd name="connsiteX1-211" fmla="*/ 521963 w 7115475"/>
              <a:gd name="connsiteY1-212" fmla="*/ 73871 h 5418662"/>
              <a:gd name="connsiteX2-213" fmla="*/ 7115475 w 7115475"/>
              <a:gd name="connsiteY2-214" fmla="*/ 74324 h 5418662"/>
              <a:gd name="connsiteX3-215" fmla="*/ 7115475 w 7115475"/>
              <a:gd name="connsiteY3-216" fmla="*/ 5417847 h 5418662"/>
              <a:gd name="connsiteX4-217" fmla="*/ 505779 w 7115475"/>
              <a:gd name="connsiteY4-218" fmla="*/ 5418662 h 5418662"/>
              <a:gd name="connsiteX5-219" fmla="*/ 4073 w 7115475"/>
              <a:gd name="connsiteY5-220" fmla="*/ 4884586 h 5418662"/>
              <a:gd name="connsiteX6-221" fmla="*/ 27 w 7115475"/>
              <a:gd name="connsiteY6-222" fmla="*/ 522980 h 5418662"/>
              <a:gd name="connsiteX0-223" fmla="*/ 161 w 7115609"/>
              <a:gd name="connsiteY0-224" fmla="*/ 449127 h 5344809"/>
              <a:gd name="connsiteX1-225" fmla="*/ 522097 w 7115609"/>
              <a:gd name="connsiteY1-226" fmla="*/ 18 h 5344809"/>
              <a:gd name="connsiteX2-227" fmla="*/ 7115609 w 7115609"/>
              <a:gd name="connsiteY2-228" fmla="*/ 471 h 5344809"/>
              <a:gd name="connsiteX3-229" fmla="*/ 7115609 w 7115609"/>
              <a:gd name="connsiteY3-230" fmla="*/ 5343994 h 5344809"/>
              <a:gd name="connsiteX4-231" fmla="*/ 505913 w 7115609"/>
              <a:gd name="connsiteY4-232" fmla="*/ 5344809 h 5344809"/>
              <a:gd name="connsiteX5-233" fmla="*/ 4207 w 7115609"/>
              <a:gd name="connsiteY5-234" fmla="*/ 4810733 h 5344809"/>
              <a:gd name="connsiteX6-235" fmla="*/ 161 w 7115609"/>
              <a:gd name="connsiteY6-236" fmla="*/ 449127 h 5344809"/>
              <a:gd name="connsiteX0-237" fmla="*/ 196 w 7115644"/>
              <a:gd name="connsiteY0-238" fmla="*/ 449124 h 5344806"/>
              <a:gd name="connsiteX1-239" fmla="*/ 522132 w 7115644"/>
              <a:gd name="connsiteY1-240" fmla="*/ 15 h 5344806"/>
              <a:gd name="connsiteX2-241" fmla="*/ 7115644 w 7115644"/>
              <a:gd name="connsiteY2-242" fmla="*/ 468 h 5344806"/>
              <a:gd name="connsiteX3-243" fmla="*/ 7115644 w 7115644"/>
              <a:gd name="connsiteY3-244" fmla="*/ 5343991 h 5344806"/>
              <a:gd name="connsiteX4-245" fmla="*/ 505948 w 7115644"/>
              <a:gd name="connsiteY4-246" fmla="*/ 5344806 h 5344806"/>
              <a:gd name="connsiteX5-247" fmla="*/ 4242 w 7115644"/>
              <a:gd name="connsiteY5-248" fmla="*/ 4810730 h 5344806"/>
              <a:gd name="connsiteX6-249" fmla="*/ 196 w 7115644"/>
              <a:gd name="connsiteY6-250" fmla="*/ 449124 h 5344806"/>
              <a:gd name="connsiteX0-251" fmla="*/ 196 w 7115644"/>
              <a:gd name="connsiteY0-252" fmla="*/ 449132 h 5344814"/>
              <a:gd name="connsiteX1-253" fmla="*/ 522132 w 7115644"/>
              <a:gd name="connsiteY1-254" fmla="*/ 23 h 5344814"/>
              <a:gd name="connsiteX2-255" fmla="*/ 7115644 w 7115644"/>
              <a:gd name="connsiteY2-256" fmla="*/ 476 h 5344814"/>
              <a:gd name="connsiteX3-257" fmla="*/ 7115644 w 7115644"/>
              <a:gd name="connsiteY3-258" fmla="*/ 5343999 h 5344814"/>
              <a:gd name="connsiteX4-259" fmla="*/ 505948 w 7115644"/>
              <a:gd name="connsiteY4-260" fmla="*/ 5344814 h 5344814"/>
              <a:gd name="connsiteX5-261" fmla="*/ 4242 w 7115644"/>
              <a:gd name="connsiteY5-262" fmla="*/ 4810738 h 5344814"/>
              <a:gd name="connsiteX6-263" fmla="*/ 196 w 7115644"/>
              <a:gd name="connsiteY6-264" fmla="*/ 449132 h 5344814"/>
              <a:gd name="connsiteX0-265" fmla="*/ 21 w 7115469"/>
              <a:gd name="connsiteY0-266" fmla="*/ 449140 h 5344822"/>
              <a:gd name="connsiteX1-267" fmla="*/ 521957 w 7115469"/>
              <a:gd name="connsiteY1-268" fmla="*/ 31 h 5344822"/>
              <a:gd name="connsiteX2-269" fmla="*/ 7115469 w 7115469"/>
              <a:gd name="connsiteY2-270" fmla="*/ 484 h 5344822"/>
              <a:gd name="connsiteX3-271" fmla="*/ 7115469 w 7115469"/>
              <a:gd name="connsiteY3-272" fmla="*/ 5344007 h 5344822"/>
              <a:gd name="connsiteX4-273" fmla="*/ 505773 w 7115469"/>
              <a:gd name="connsiteY4-274" fmla="*/ 5344822 h 5344822"/>
              <a:gd name="connsiteX5-275" fmla="*/ 4067 w 7115469"/>
              <a:gd name="connsiteY5-276" fmla="*/ 4810746 h 5344822"/>
              <a:gd name="connsiteX6-277" fmla="*/ 21 w 7115469"/>
              <a:gd name="connsiteY6-278" fmla="*/ 449140 h 534482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95" y="connsiteY6-96"/>
              </a:cxn>
            </a:cxnLst>
            <a:rect l="l" t="t" r="r" b="b"/>
            <a:pathLst>
              <a:path w="7115469" h="5344822">
                <a:moveTo>
                  <a:pt x="21" y="449140"/>
                </a:moveTo>
                <a:cubicBezTo>
                  <a:pt x="-2303" y="101747"/>
                  <a:pt x="197851" y="-2068"/>
                  <a:pt x="521957" y="31"/>
                </a:cubicBezTo>
                <a:lnTo>
                  <a:pt x="7115469" y="484"/>
                </a:lnTo>
                <a:lnTo>
                  <a:pt x="7115469" y="5344007"/>
                </a:lnTo>
                <a:lnTo>
                  <a:pt x="505773" y="5344822"/>
                </a:lnTo>
                <a:cubicBezTo>
                  <a:pt x="180743" y="5344822"/>
                  <a:pt x="1369" y="5166796"/>
                  <a:pt x="4067" y="4810746"/>
                </a:cubicBezTo>
                <a:cubicBezTo>
                  <a:pt x="4741" y="4820187"/>
                  <a:pt x="2345" y="796533"/>
                  <a:pt x="21" y="449140"/>
                </a:cubicBezTo>
                <a:close/>
              </a:path>
            </a:pathLst>
          </a:custGeom>
          <a:noFill/>
          <a:ln w="9525" algn="ctr">
            <a:noFill/>
            <a:miter lim="800000"/>
          </a:ln>
        </p:spPr>
        <p:txBody>
          <a:bodyPr/>
          <a:lstStyle>
            <a:lvl1pPr>
              <a:defRPr sz="2135"/>
            </a:lvl1pPr>
          </a:lstStyle>
          <a:p>
            <a:r>
              <a:rPr lang="en-GB"/>
              <a:t>Click icon to add picture</a:t>
            </a:r>
          </a:p>
        </p:txBody>
      </p:sp>
      <p:sp>
        <p:nvSpPr>
          <p:cNvPr id="107" name="Rectangle 6" descr="Rectangle 6"/>
          <p:cNvSpPr>
            <a:spLocks noGrp="1" noChangeArrowheads="1"/>
          </p:cNvSpPr>
          <p:nvPr userDrawn="1">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102" name="Rectangle 2"/>
          <p:cNvSpPr>
            <a:spLocks noGrp="1" noChangeArrowheads="1"/>
          </p:cNvSpPr>
          <p:nvPr userDrawn="1">
            <p:ph type="ctrTitle"/>
          </p:nvPr>
        </p:nvSpPr>
        <p:spPr>
          <a:xfrm>
            <a:off x="766800" y="2286000"/>
            <a:ext cx="4141630" cy="1386000"/>
          </a:xfrm>
          <a:noFill/>
        </p:spPr>
        <p:txBody>
          <a:bodyPr lIns="0" tIns="0" rIns="0" anchor="b" anchorCtr="0"/>
          <a:lstStyle>
            <a:lvl1pPr>
              <a:lnSpc>
                <a:spcPct val="110000"/>
              </a:lnSpc>
              <a:defRPr sz="3600" b="0" kern="1200" cap="none" spc="0" baseline="0">
                <a:solidFill>
                  <a:schemeClr val="tx1"/>
                </a:solidFill>
                <a:latin typeface="+mj-lt"/>
                <a:cs typeface="Arial" panose="020B0604020202020204" pitchFamily="34" charset="0"/>
              </a:defRPr>
            </a:lvl1pPr>
          </a:lstStyle>
          <a:p>
            <a:r>
              <a:rPr lang="en-GB"/>
              <a:t>Click to edit Master title style</a:t>
            </a:r>
          </a:p>
        </p:txBody>
      </p:sp>
      <p:sp>
        <p:nvSpPr>
          <p:cNvPr id="103" name="Rectangle 3"/>
          <p:cNvSpPr>
            <a:spLocks noGrp="1" noChangeArrowheads="1"/>
          </p:cNvSpPr>
          <p:nvPr userDrawn="1">
            <p:ph type="subTitle" idx="1"/>
          </p:nvPr>
        </p:nvSpPr>
        <p:spPr>
          <a:xfrm>
            <a:off x="766800" y="3805199"/>
            <a:ext cx="4036789" cy="748800"/>
          </a:xfrm>
        </p:spPr>
        <p:txBody>
          <a:bodyPr anchor="t" anchorCtr="0"/>
          <a:lstStyle>
            <a:lvl1pPr marL="0" indent="0">
              <a:lnSpc>
                <a:spcPct val="100000"/>
              </a:lnSpc>
              <a:spcBef>
                <a:spcPct val="0"/>
              </a:spcBef>
              <a:spcAft>
                <a:spcPts val="0"/>
              </a:spcAft>
              <a:buFont typeface="Wingdings" panose="05000000000000000000" pitchFamily="2" charset="2"/>
              <a:buNone/>
              <a:defRPr sz="2000" baseline="0">
                <a:solidFill>
                  <a:schemeClr val="tx1"/>
                </a:solidFill>
                <a:latin typeface="+mn-lt"/>
                <a:cs typeface="Arial" panose="020B0604020202020204" pitchFamily="34" charset="0"/>
              </a:defRPr>
            </a:lvl1pPr>
          </a:lstStyle>
          <a:p>
            <a:r>
              <a:rPr lang="en-GB"/>
              <a:t>Click to edit Master subtitle style</a:t>
            </a:r>
          </a:p>
        </p:txBody>
      </p:sp>
      <p:sp>
        <p:nvSpPr>
          <p:cNvPr id="104" name="Text Placeholder 31"/>
          <p:cNvSpPr>
            <a:spLocks noGrp="1"/>
          </p:cNvSpPr>
          <p:nvPr userDrawn="1">
            <p:ph type="body" sz="quarter" idx="10" hasCustomPrompt="1"/>
          </p:nvPr>
        </p:nvSpPr>
        <p:spPr>
          <a:xfrm>
            <a:off x="766800" y="4831200"/>
            <a:ext cx="4043018"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a:t>Click to insert Author’s Name</a:t>
            </a:r>
          </a:p>
        </p:txBody>
      </p:sp>
      <p:sp>
        <p:nvSpPr>
          <p:cNvPr id="105" name="Text Placeholder 31"/>
          <p:cNvSpPr>
            <a:spLocks noGrp="1"/>
          </p:cNvSpPr>
          <p:nvPr userDrawn="1">
            <p:ph type="body" sz="quarter" idx="11" hasCustomPrompt="1"/>
          </p:nvPr>
        </p:nvSpPr>
        <p:spPr>
          <a:xfrm>
            <a:off x="766800" y="5083200"/>
            <a:ext cx="4043018" cy="489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userDrawn="1">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88" name="Rectangle 5"/>
          <p:cNvSpPr>
            <a:spLocks noGrp="1" noChangeArrowheads="1"/>
          </p:cNvSpPr>
          <p:nvPr userDrawn="1">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4" name="TextBox 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2842262424"/>
      </p:ext>
    </p:extLst>
  </p:cSld>
  <p:clrMapOvr>
    <a:masterClrMapping/>
  </p:clrMapOvr>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prstGeom prst="rect">
            <a:avLst/>
          </a:prstGeom>
          <a:noFill/>
          <a:ln w="9525" algn="ctr">
            <a:noFill/>
            <a:miter lim="800000"/>
          </a:ln>
        </p:spPr>
        <p:txBody>
          <a:bodyPr/>
          <a:lstStyle>
            <a:lvl1pPr>
              <a:defRPr sz="2135"/>
            </a:lvl1pPr>
          </a:lstStyle>
          <a:p>
            <a:r>
              <a:rPr lang="en-GB"/>
              <a:t>Click icon to add picture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102" name="Rectangle 2"/>
          <p:cNvSpPr>
            <a:spLocks noGrp="1" noChangeArrowheads="1"/>
          </p:cNvSpPr>
          <p:nvPr>
            <p:ph type="ctrTitle"/>
          </p:nvPr>
        </p:nvSpPr>
        <p:spPr>
          <a:xfrm>
            <a:off x="766800" y="2754000"/>
            <a:ext cx="9972000" cy="918000"/>
          </a:xfrm>
          <a:noFill/>
        </p:spPr>
        <p:txBody>
          <a:bodyPr lIns="0" tIns="0" rIns="0" anchor="b" anchorCtr="0"/>
          <a:lstStyle>
            <a:lvl1pPr>
              <a:lnSpc>
                <a:spcPct val="100000"/>
              </a:lnSpc>
              <a:defRPr sz="3600" b="0" kern="1200" cap="none" spc="0" baseline="0">
                <a:solidFill>
                  <a:schemeClr val="tx1"/>
                </a:solidFill>
                <a:latin typeface="+mj-lt"/>
                <a:cs typeface="Arial" panose="020B0604020202020204" pitchFamily="34" charset="0"/>
              </a:defRPr>
            </a:lvl1pPr>
          </a:lstStyle>
          <a:p>
            <a:r>
              <a:rPr lang="en-GB"/>
              <a:t>Click to edit Master title style</a:t>
            </a:r>
          </a:p>
        </p:txBody>
      </p:sp>
      <p:sp>
        <p:nvSpPr>
          <p:cNvPr id="103" name="Rectangle 3"/>
          <p:cNvSpPr>
            <a:spLocks noGrp="1" noChangeArrowheads="1"/>
          </p:cNvSpPr>
          <p:nvPr>
            <p:ph type="subTitle" idx="1"/>
          </p:nvPr>
        </p:nvSpPr>
        <p:spPr>
          <a:xfrm>
            <a:off x="766800" y="3805200"/>
            <a:ext cx="9975600" cy="748800"/>
          </a:xfrm>
        </p:spPr>
        <p:txBody>
          <a:bodyPr anchor="t" anchorCtr="0"/>
          <a:lstStyle>
            <a:lvl1pPr marL="0" indent="0">
              <a:lnSpc>
                <a:spcPct val="90000"/>
              </a:lnSpc>
              <a:spcBef>
                <a:spcPct val="0"/>
              </a:spcBef>
              <a:spcAft>
                <a:spcPts val="0"/>
              </a:spcAft>
              <a:buFont typeface="Wingdings" panose="05000000000000000000" pitchFamily="2" charset="2"/>
              <a:buNone/>
              <a:defRPr sz="2000" baseline="0">
                <a:solidFill>
                  <a:schemeClr val="tx1"/>
                </a:solidFill>
                <a:latin typeface="+mn-lt"/>
                <a:cs typeface="Arial" panose="020B0604020202020204" pitchFamily="34" charset="0"/>
              </a:defRPr>
            </a:lvl1pPr>
          </a:lstStyle>
          <a:p>
            <a:r>
              <a:rPr lang="en-GB"/>
              <a:t>Click to edit Master subtitle style</a:t>
            </a:r>
          </a:p>
        </p:txBody>
      </p:sp>
      <p:sp>
        <p:nvSpPr>
          <p:cNvPr id="104" name="Text Placeholder 31"/>
          <p:cNvSpPr>
            <a:spLocks noGrp="1"/>
          </p:cNvSpPr>
          <p:nvPr>
            <p:ph type="body" sz="quarter" idx="10" hasCustomPrompt="1"/>
          </p:nvPr>
        </p:nvSpPr>
        <p:spPr>
          <a:xfrm>
            <a:off x="766800" y="4831200"/>
            <a:ext cx="7869600" cy="237600"/>
          </a:xfrm>
        </p:spPr>
        <p:txBody>
          <a:bodyPr anchor="t" anchorCtr="0"/>
          <a:lstStyle>
            <a:lvl1pPr>
              <a:lnSpc>
                <a:spcPct val="100000"/>
              </a:lnSpc>
              <a:buNone/>
              <a:defRPr sz="1400">
                <a:solidFill>
                  <a:schemeClr val="tx1"/>
                </a:solidFill>
                <a:latin typeface="ShellHeavy" panose="00000700000000000000" pitchFamily="2" charset="0"/>
              </a:defRPr>
            </a:lvl1pPr>
          </a:lstStyle>
          <a:p>
            <a:pPr lvl="0"/>
            <a:r>
              <a:rPr lang="en-GB"/>
              <a:t>Click to insert Author’s Name</a:t>
            </a:r>
          </a:p>
        </p:txBody>
      </p:sp>
      <p:sp>
        <p:nvSpPr>
          <p:cNvPr id="105" name="Text Placeholder 31"/>
          <p:cNvSpPr>
            <a:spLocks noGrp="1"/>
          </p:cNvSpPr>
          <p:nvPr>
            <p:ph type="body" sz="quarter" idx="11" hasCustomPrompt="1"/>
          </p:nvPr>
        </p:nvSpPr>
        <p:spPr>
          <a:xfrm>
            <a:off x="766800" y="5083200"/>
            <a:ext cx="7869600" cy="237600"/>
          </a:xfrm>
        </p:spPr>
        <p:txBody>
          <a:bodyPr anchor="t" anchorCtr="0"/>
          <a:lstStyle>
            <a:lvl1pPr>
              <a:lnSpc>
                <a:spcPct val="100000"/>
              </a:lnSpc>
              <a:buNone/>
              <a:defRPr sz="1400">
                <a:solidFill>
                  <a:schemeClr val="tx1"/>
                </a:solidFill>
                <a:latin typeface="ShellMedium" panose="00000600000000000000" pitchFamily="2" charset="0"/>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pic>
        <p:nvPicPr>
          <p:cNvPr id="15" name="Picture 1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5840" y="517459"/>
            <a:ext cx="1887660" cy="1887660"/>
          </a:xfrm>
          <a:prstGeom prst="rect">
            <a:avLst/>
          </a:prstGeom>
          <a:ln>
            <a:noFill/>
          </a:ln>
        </p:spPr>
      </p:pic>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4" name="TextBox 3"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1014626381"/>
      </p:ext>
    </p:extLst>
  </p:cSld>
  <p:clrMapOvr>
    <a:masterClrMapping/>
  </p:clrMapOvr>
  <p:transition/>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lvl1pPr>
              <a:defRPr cap="none" baseline="0">
                <a:solidFill>
                  <a:schemeClr val="tx1"/>
                </a:solidFill>
                <a:latin typeface="+mj-lt"/>
              </a:defRPr>
            </a:lvl1pPr>
          </a:lstStyle>
          <a:p>
            <a:pPr lvl="0"/>
            <a:r>
              <a:rPr lang="en-GB" noProof="0"/>
              <a:t>Click to edit Master title style</a:t>
            </a:r>
          </a:p>
        </p:txBody>
      </p:sp>
      <p:sp>
        <p:nvSpPr>
          <p:cNvPr id="10" name="Content Placeholder 9"/>
          <p:cNvSpPr>
            <a:spLocks noGrp="1"/>
          </p:cNvSpPr>
          <p:nvPr>
            <p:ph sz="quarter" idx="11"/>
          </p:nvPr>
        </p:nvSpPr>
        <p:spPr>
          <a:xfrm>
            <a:off x="765174" y="1665288"/>
            <a:ext cx="10914063" cy="4694236"/>
          </a:xfrm>
        </p:spPr>
        <p:txBody>
          <a:bodyPr/>
          <a:lstStyle>
            <a:lvl1pPr marL="0" indent="0" defTabSz="357505">
              <a:lnSpc>
                <a:spcPct val="140000"/>
              </a:lnSpc>
              <a:spcBef>
                <a:spcPts val="0"/>
              </a:spcBef>
              <a:defRPr sz="1800"/>
            </a:lvl1pPr>
            <a:lvl2pPr marL="230505" indent="-230505" defTabSz="357505">
              <a:lnSpc>
                <a:spcPct val="140000"/>
              </a:lnSpc>
              <a:spcBef>
                <a:spcPts val="0"/>
              </a:spcBef>
              <a:defRPr sz="1800"/>
            </a:lvl2pPr>
            <a:lvl3pPr marL="459105" indent="-228600" defTabSz="357505">
              <a:lnSpc>
                <a:spcPct val="140000"/>
              </a:lnSpc>
              <a:spcBef>
                <a:spcPts val="0"/>
              </a:spcBef>
              <a:buClr>
                <a:schemeClr val="accent2"/>
              </a:buClr>
              <a:buSzPct val="100000"/>
              <a:buFont typeface="Wingdings" panose="05000000000000000000" pitchFamily="2" charset="2"/>
              <a:buChar char=""/>
              <a:defRPr sz="1800"/>
            </a:lvl3pPr>
            <a:lvl4pPr marL="687705" indent="-228600" defTabSz="357505">
              <a:lnSpc>
                <a:spcPct val="140000"/>
              </a:lnSpc>
              <a:spcBef>
                <a:spcPts val="0"/>
              </a:spcBef>
              <a:buClr>
                <a:schemeClr val="tx1"/>
              </a:buClr>
              <a:buSzPct val="100000"/>
              <a:buFont typeface="Wingdings" panose="05000000000000000000" pitchFamily="2" charset="2"/>
              <a:buChar char=""/>
              <a:defRPr sz="1600"/>
            </a:lvl4pPr>
            <a:lvl5pPr marL="890905" indent="-203200" defTabSz="357505">
              <a:lnSpc>
                <a:spcPct val="140000"/>
              </a:lnSpc>
              <a:spcBef>
                <a:spcPts val="0"/>
              </a:spcBef>
              <a:buClr>
                <a:schemeClr val="tx1"/>
              </a:buClr>
              <a:buSzPct val="100000"/>
              <a:buFont typeface="Wingdings" panose="05000000000000000000" pitchFamily="2" charset="2"/>
              <a:buChar char=""/>
              <a:defRPr sz="1400"/>
            </a:lvl5pPr>
            <a:lvl6pPr marL="1043305" indent="-152400" defTabSz="357505">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889287048"/>
      </p:ext>
    </p:extLst>
  </p:cSld>
  <p:clrMapOvr>
    <a:masterClrMapping/>
  </p:clrMapOvr>
  <p:transition/>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Option 2">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extLst>
              <a:ext uri="{28A0092B-C50C-407E-A947-70E740481C1C}">
                <a14:useLocalDpi xmlns:a14="http://schemas.microsoft.com/office/drawing/2010/main" val="0"/>
              </a:ext>
            </a:extLst>
          </a:blip>
          <a:srcRect t="4330" r="49252"/>
          <a:stretch>
            <a:fillRect/>
          </a:stretch>
        </p:blipFill>
        <p:spPr>
          <a:xfrm>
            <a:off x="8571903" y="-8626"/>
            <a:ext cx="3620097" cy="6824568"/>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lvl1pPr>
              <a:defRPr cap="none" baseline="0">
                <a:solidFill>
                  <a:schemeClr val="tx1"/>
                </a:solidFill>
                <a:latin typeface="+mj-lt"/>
              </a:defRPr>
            </a:lvl1pPr>
          </a:lstStyle>
          <a:p>
            <a:pPr lvl="0"/>
            <a:r>
              <a:rPr lang="en-GB" noProof="0"/>
              <a:t>Click to edit Master title style</a:t>
            </a:r>
          </a:p>
        </p:txBody>
      </p:sp>
      <p:sp>
        <p:nvSpPr>
          <p:cNvPr id="10" name="Content Placeholder 9"/>
          <p:cNvSpPr>
            <a:spLocks noGrp="1"/>
          </p:cNvSpPr>
          <p:nvPr>
            <p:ph sz="quarter" idx="11"/>
          </p:nvPr>
        </p:nvSpPr>
        <p:spPr>
          <a:xfrm>
            <a:off x="765174" y="1665288"/>
            <a:ext cx="10914063" cy="4694236"/>
          </a:xfrm>
        </p:spPr>
        <p:txBody>
          <a:bodyPr/>
          <a:lstStyle>
            <a:lvl1pPr marL="0" indent="0" defTabSz="357505">
              <a:lnSpc>
                <a:spcPct val="140000"/>
              </a:lnSpc>
              <a:spcBef>
                <a:spcPts val="0"/>
              </a:spcBef>
              <a:defRPr sz="1800"/>
            </a:lvl1pPr>
            <a:lvl2pPr marL="230505" indent="-230505" defTabSz="357505">
              <a:lnSpc>
                <a:spcPct val="140000"/>
              </a:lnSpc>
              <a:spcBef>
                <a:spcPts val="0"/>
              </a:spcBef>
              <a:defRPr sz="1800"/>
            </a:lvl2pPr>
            <a:lvl3pPr marL="459105" indent="-228600" defTabSz="357505">
              <a:lnSpc>
                <a:spcPct val="140000"/>
              </a:lnSpc>
              <a:spcBef>
                <a:spcPts val="0"/>
              </a:spcBef>
              <a:buClr>
                <a:schemeClr val="accent2"/>
              </a:buClr>
              <a:buSzPct val="100000"/>
              <a:buFont typeface="Wingdings" panose="05000000000000000000" pitchFamily="2" charset="2"/>
              <a:buChar char=""/>
              <a:defRPr sz="1800"/>
            </a:lvl3pPr>
            <a:lvl4pPr marL="687705" indent="-228600" defTabSz="357505">
              <a:lnSpc>
                <a:spcPct val="140000"/>
              </a:lnSpc>
              <a:spcBef>
                <a:spcPts val="0"/>
              </a:spcBef>
              <a:buClr>
                <a:schemeClr val="tx1"/>
              </a:buClr>
              <a:buSzPct val="100000"/>
              <a:buFont typeface="Wingdings" panose="05000000000000000000" pitchFamily="2" charset="2"/>
              <a:buChar char=""/>
              <a:defRPr sz="1600"/>
            </a:lvl4pPr>
            <a:lvl5pPr marL="890905" indent="-203200" defTabSz="357505">
              <a:lnSpc>
                <a:spcPct val="140000"/>
              </a:lnSpc>
              <a:spcBef>
                <a:spcPts val="0"/>
              </a:spcBef>
              <a:buClr>
                <a:schemeClr val="tx1"/>
              </a:buClr>
              <a:buSzPct val="100000"/>
              <a:buFont typeface="Wingdings" panose="05000000000000000000" pitchFamily="2" charset="2"/>
              <a:buChar char=""/>
              <a:defRPr sz="1400"/>
            </a:lvl5pPr>
            <a:lvl6pPr marL="1043305" indent="-152400" defTabSz="357505">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Tree>
    <p:extLst>
      <p:ext uri="{BB962C8B-B14F-4D97-AF65-F5344CB8AC3E}">
        <p14:creationId xmlns:p14="http://schemas.microsoft.com/office/powerpoint/2010/main" val="844246405"/>
      </p:ext>
    </p:extLst>
  </p:cSld>
  <p:clrMapOvr>
    <a:masterClrMapping/>
  </p:clrMapOvr>
  <p:transition/>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prstGeom prst="rect">
            <a:avLst/>
          </a:prstGeom>
          <a:noFill/>
          <a:ln w="3175" algn="ctr">
            <a:noFill/>
            <a:miter lim="800000"/>
          </a:ln>
        </p:spPr>
        <p:txBody>
          <a:bodyPr/>
          <a:lstStyle>
            <a:lvl1pPr>
              <a:defRPr sz="2135"/>
            </a:lvl1pPr>
          </a:lstStyle>
          <a:p>
            <a:r>
              <a:rPr lang="en-GB"/>
              <a:t>Click icon to add picture</a:t>
            </a:r>
          </a:p>
        </p:txBody>
      </p:sp>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lvl1pPr>
              <a:defRPr cap="none" baseline="0">
                <a:solidFill>
                  <a:schemeClr val="tx1"/>
                </a:solidFill>
                <a:latin typeface="+mj-lt"/>
              </a:defRPr>
            </a:lvl1pPr>
          </a:lstStyle>
          <a:p>
            <a:pPr lvl="0"/>
            <a:r>
              <a:rPr lang="en-GB" noProof="0"/>
              <a:t>Click to edit Master title style</a:t>
            </a:r>
          </a:p>
        </p:txBody>
      </p:sp>
      <p:sp>
        <p:nvSpPr>
          <p:cNvPr id="10" name="Content Placeholder 9"/>
          <p:cNvSpPr>
            <a:spLocks noGrp="1"/>
          </p:cNvSpPr>
          <p:nvPr>
            <p:ph sz="quarter" idx="11"/>
          </p:nvPr>
        </p:nvSpPr>
        <p:spPr>
          <a:xfrm>
            <a:off x="765174" y="1665288"/>
            <a:ext cx="5211763" cy="4694236"/>
          </a:xfrm>
        </p:spPr>
        <p:txBody>
          <a:bodyPr/>
          <a:lstStyle>
            <a:lvl1pPr marL="0" indent="0" defTabSz="357505">
              <a:lnSpc>
                <a:spcPct val="140000"/>
              </a:lnSpc>
              <a:spcBef>
                <a:spcPts val="0"/>
              </a:spcBef>
              <a:defRPr sz="1800"/>
            </a:lvl1pPr>
            <a:lvl2pPr marL="230505" indent="-230505" defTabSz="357505">
              <a:lnSpc>
                <a:spcPct val="140000"/>
              </a:lnSpc>
              <a:spcBef>
                <a:spcPts val="0"/>
              </a:spcBef>
              <a:defRPr sz="1800"/>
            </a:lvl2pPr>
            <a:lvl3pPr marL="459105" indent="-228600" defTabSz="357505">
              <a:lnSpc>
                <a:spcPct val="140000"/>
              </a:lnSpc>
              <a:spcBef>
                <a:spcPts val="0"/>
              </a:spcBef>
              <a:buClr>
                <a:schemeClr val="accent2"/>
              </a:buClr>
              <a:buSzPct val="100000"/>
              <a:buFont typeface="Wingdings" panose="05000000000000000000" pitchFamily="2" charset="2"/>
              <a:buChar char=""/>
              <a:defRPr sz="1800"/>
            </a:lvl3pPr>
            <a:lvl4pPr marL="687705" indent="-228600" defTabSz="357505">
              <a:lnSpc>
                <a:spcPct val="140000"/>
              </a:lnSpc>
              <a:spcBef>
                <a:spcPts val="0"/>
              </a:spcBef>
              <a:buClr>
                <a:schemeClr val="tx1"/>
              </a:buClr>
              <a:buSzPct val="100000"/>
              <a:buFont typeface="Wingdings" panose="05000000000000000000" pitchFamily="2" charset="2"/>
              <a:buChar char=""/>
              <a:defRPr sz="1600"/>
            </a:lvl4pPr>
            <a:lvl5pPr marL="890905" indent="-203200" defTabSz="357505">
              <a:lnSpc>
                <a:spcPct val="140000"/>
              </a:lnSpc>
              <a:spcBef>
                <a:spcPts val="0"/>
              </a:spcBef>
              <a:buClr>
                <a:schemeClr val="tx1"/>
              </a:buClr>
              <a:buSzPct val="100000"/>
              <a:buFont typeface="Wingdings" panose="05000000000000000000" pitchFamily="2" charset="2"/>
              <a:buChar char=""/>
              <a:defRPr sz="1400"/>
            </a:lvl5pPr>
            <a:lvl6pPr marL="1043305" indent="-152400" defTabSz="357505">
              <a:lnSpc>
                <a:spcPct val="140000"/>
              </a:lnSpc>
              <a:buClr>
                <a:schemeClr val="tx1"/>
              </a:buClr>
              <a:buSzPct val="100000"/>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902163098"/>
      </p:ext>
    </p:extLst>
  </p:cSld>
  <p:clrMapOvr>
    <a:masterClrMapping/>
  </p:clrMapOvr>
  <p:transition/>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799"/>
            <a:ext cx="11171238" cy="808025"/>
          </a:xfrm>
          <a:prstGeom prst="rect">
            <a:avLst/>
          </a:prstGeom>
          <a:noFill/>
          <a:ln w="9525" algn="ctr">
            <a:noFill/>
            <a:miter lim="800000"/>
          </a:ln>
        </p:spPr>
        <p:txBody>
          <a:bodyPr vert="horz" wrap="square" lIns="0" tIns="0" rIns="0" bIns="0" numCol="1" anchor="t" anchorCtr="0" compatLnSpc="1"/>
          <a:lstStyle>
            <a:lvl1pPr>
              <a:defRPr lang="en-GB" sz="2400" b="0" kern="1200" cap="none" baseline="0" noProof="0" dirty="0" smtClean="0">
                <a:solidFill>
                  <a:schemeClr val="tx1"/>
                </a:solidFill>
                <a:latin typeface="+mj-lt"/>
                <a:ea typeface="+mj-ea"/>
                <a:cs typeface="+mj-cs"/>
              </a:defRPr>
            </a:lvl1pPr>
          </a:lstStyle>
          <a:p>
            <a:pPr lvl="0"/>
            <a:r>
              <a:rPr lang="en-GB" noProof="0"/>
              <a:t>Click to edit Master title style</a:t>
            </a:r>
          </a:p>
        </p:txBody>
      </p:sp>
      <p:sp>
        <p:nvSpPr>
          <p:cNvPr id="11" name="Content Placeholder 9"/>
          <p:cNvSpPr>
            <a:spLocks noGrp="1"/>
          </p:cNvSpPr>
          <p:nvPr>
            <p:ph sz="quarter" idx="11"/>
          </p:nvPr>
        </p:nvSpPr>
        <p:spPr>
          <a:xfrm>
            <a:off x="765174" y="1686556"/>
            <a:ext cx="10914063" cy="4672967"/>
          </a:xfrm>
        </p:spPr>
        <p:txBody>
          <a:bodyPr/>
          <a:lstStyle>
            <a:lvl1pPr marL="0" indent="0" defTabSz="357505">
              <a:lnSpc>
                <a:spcPct val="140000"/>
              </a:lnSpc>
              <a:spcBef>
                <a:spcPts val="0"/>
              </a:spcBef>
              <a:defRPr sz="1400"/>
            </a:lvl1pPr>
            <a:lvl2pPr marL="176530" indent="-176530" defTabSz="357505">
              <a:lnSpc>
                <a:spcPct val="140000"/>
              </a:lnSpc>
              <a:spcBef>
                <a:spcPts val="0"/>
              </a:spcBef>
              <a:defRPr sz="1400"/>
            </a:lvl2pPr>
            <a:lvl3pPr marL="354330" indent="-177800" defTabSz="357505">
              <a:lnSpc>
                <a:spcPct val="140000"/>
              </a:lnSpc>
              <a:spcBef>
                <a:spcPts val="0"/>
              </a:spcBef>
              <a:buClr>
                <a:schemeClr val="accent2"/>
              </a:buClr>
              <a:buSzPct val="100000"/>
              <a:buFont typeface="Wingdings" panose="05000000000000000000" pitchFamily="2" charset="2"/>
              <a:buChar char=""/>
              <a:defRPr sz="1400"/>
            </a:lvl3pPr>
            <a:lvl4pPr marL="532130" indent="-177800" defTabSz="357505">
              <a:lnSpc>
                <a:spcPct val="140000"/>
              </a:lnSpc>
              <a:spcBef>
                <a:spcPts val="0"/>
              </a:spcBef>
              <a:buClr>
                <a:schemeClr val="tx1"/>
              </a:buClr>
              <a:buSzPct val="100000"/>
              <a:buFont typeface="Wingdings" panose="05000000000000000000" pitchFamily="2" charset="2"/>
              <a:buChar char=""/>
              <a:defRPr sz="1200"/>
            </a:lvl4pPr>
            <a:lvl5pPr marL="684530" indent="-152400" defTabSz="357505">
              <a:lnSpc>
                <a:spcPct val="140000"/>
              </a:lnSpc>
              <a:spcBef>
                <a:spcPts val="0"/>
              </a:spcBef>
              <a:buClr>
                <a:schemeClr val="tx1"/>
              </a:buClr>
              <a:buSzPct val="100000"/>
              <a:buFont typeface="Wingdings" panose="05000000000000000000" pitchFamily="2" charset="2"/>
              <a:buChar char=""/>
              <a:defRPr sz="1100"/>
            </a:lvl5pPr>
            <a:lvl6pPr marL="824230" indent="-139700" defTabSz="357505">
              <a:lnSpc>
                <a:spcPct val="140000"/>
              </a:lnSpc>
              <a:buClr>
                <a:schemeClr val="tx1"/>
              </a:buClr>
              <a:buSzPct val="100000"/>
              <a:buFont typeface="Wingdings" panose="05000000000000000000" pitchFamily="2" charset="2"/>
              <a:buChar char=""/>
              <a:defRPr sz="10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568399254"/>
      </p:ext>
    </p:extLst>
  </p:cSld>
  <p:clrMapOvr>
    <a:masterClrMapping/>
  </p:clrMapOvr>
  <p:transition/>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 t="31323" r="30139"/>
          <a:stretch>
            <a:fillRect/>
          </a:stretch>
        </p:blipFill>
        <p:spPr>
          <a:xfrm>
            <a:off x="9440005" y="0"/>
            <a:ext cx="2764695" cy="2717799"/>
          </a:xfrm>
          <a:prstGeom prst="rect">
            <a:avLst/>
          </a:prstGeom>
        </p:spPr>
      </p:pic>
      <p:sp>
        <p:nvSpPr>
          <p:cNvPr id="34"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lvl1pPr>
              <a:defRPr lang="en-US" sz="2400" b="0" kern="1200" cap="none" baseline="0" noProof="0" dirty="0" smtClean="0">
                <a:solidFill>
                  <a:schemeClr val="tx1"/>
                </a:solidFill>
                <a:latin typeface="+mj-lt"/>
                <a:ea typeface="+mj-ea"/>
                <a:cs typeface="+mj-cs"/>
              </a:defRPr>
            </a:lvl1pPr>
          </a:lstStyle>
          <a:p>
            <a:pPr lvl="0"/>
            <a:r>
              <a:rPr lang="en-GB"/>
              <a:t>Click to edit Master title style</a:t>
            </a:r>
          </a:p>
        </p:txBody>
      </p:sp>
      <p:sp>
        <p:nvSpPr>
          <p:cNvPr id="10" name="Content Placeholder 14"/>
          <p:cNvSpPr>
            <a:spLocks noGrp="1"/>
          </p:cNvSpPr>
          <p:nvPr>
            <p:ph sz="quarter" idx="13"/>
          </p:nvPr>
        </p:nvSpPr>
        <p:spPr>
          <a:xfrm>
            <a:off x="6472014" y="1665288"/>
            <a:ext cx="5207223" cy="4694237"/>
          </a:xfrm>
        </p:spPr>
        <p:txBody>
          <a:bodyPr/>
          <a:lstStyle>
            <a:lvl1pPr marL="0" indent="0">
              <a:spcAft>
                <a:spcPts val="0"/>
              </a:spcAft>
              <a:buClr>
                <a:schemeClr val="accent2"/>
              </a:buClr>
              <a:buSzPct val="85000"/>
              <a:buFont typeface="Wingdings" panose="05000000000000000000" pitchFamily="2" charset="2"/>
              <a:buNone/>
              <a:defRPr sz="1800"/>
            </a:lvl1pPr>
            <a:lvl2pPr marL="230505" indent="-230505">
              <a:spcAft>
                <a:spcPts val="0"/>
              </a:spcAft>
              <a:buClr>
                <a:schemeClr val="accent2"/>
              </a:buClr>
              <a:buSzPct val="75000"/>
              <a:buFont typeface="Wingdings" panose="05000000000000000000" pitchFamily="2" charset="2"/>
              <a:buChar char="¢"/>
              <a:defRPr sz="1800"/>
            </a:lvl2pPr>
            <a:lvl3pPr marL="459105" indent="-228600">
              <a:spcBef>
                <a:spcPts val="0"/>
              </a:spcBef>
              <a:spcAft>
                <a:spcPts val="0"/>
              </a:spcAft>
              <a:buClr>
                <a:schemeClr val="accent2"/>
              </a:buClr>
              <a:buFont typeface="Wingdings" panose="05000000000000000000" pitchFamily="2" charset="2"/>
              <a:buChar char=""/>
              <a:defRPr sz="1800"/>
            </a:lvl3pPr>
            <a:lvl4pPr marL="687705" indent="-228600">
              <a:spcBef>
                <a:spcPts val="0"/>
              </a:spcBef>
              <a:spcAft>
                <a:spcPts val="0"/>
              </a:spcAft>
              <a:buClr>
                <a:schemeClr val="tx1"/>
              </a:buClr>
              <a:buFont typeface="Wingdings" panose="05000000000000000000" pitchFamily="2" charset="2"/>
              <a:buChar char=""/>
              <a:defRPr sz="1800"/>
            </a:lvl4pPr>
            <a:lvl5pPr marL="890905" indent="-203200">
              <a:spcBef>
                <a:spcPts val="0"/>
              </a:spcBef>
              <a:spcAft>
                <a:spcPts val="0"/>
              </a:spcAft>
              <a:buClr>
                <a:schemeClr val="tx1"/>
              </a:buClr>
              <a:buFont typeface="Wingdings" panose="05000000000000000000" pitchFamily="2" charset="2"/>
              <a:buChar char=""/>
              <a:defRPr sz="1600"/>
            </a:lvl5pPr>
            <a:lvl6pPr marL="1043305"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43"/>
          <p:cNvSpPr>
            <a:spLocks noGrp="1"/>
          </p:cNvSpPr>
          <p:nvPr>
            <p:ph type="body" sz="quarter" idx="11"/>
          </p:nvPr>
        </p:nvSpPr>
        <p:spPr>
          <a:xfrm>
            <a:off x="765174" y="1665286"/>
            <a:ext cx="5211763" cy="4694239"/>
          </a:xfrm>
        </p:spPr>
        <p:txBody>
          <a:bodyPr/>
          <a:lstStyle>
            <a:lvl1pPr marL="0" indent="0">
              <a:spcAft>
                <a:spcPts val="0"/>
              </a:spcAft>
              <a:buClr>
                <a:schemeClr val="accent2"/>
              </a:buClr>
              <a:buSzPct val="85000"/>
              <a:buFont typeface="Wingdings" panose="05000000000000000000" pitchFamily="2" charset="2"/>
              <a:buNone/>
              <a:defRPr sz="1800"/>
            </a:lvl1pPr>
            <a:lvl2pPr marL="230505" indent="-230505">
              <a:spcAft>
                <a:spcPts val="0"/>
              </a:spcAft>
              <a:buClr>
                <a:schemeClr val="accent2"/>
              </a:buClr>
              <a:buSzPct val="75000"/>
              <a:buFont typeface="Wingdings" panose="05000000000000000000" pitchFamily="2" charset="2"/>
              <a:buChar char=""/>
              <a:defRPr sz="1800"/>
            </a:lvl2pPr>
            <a:lvl3pPr marL="459105" indent="-228600">
              <a:spcAft>
                <a:spcPts val="0"/>
              </a:spcAft>
              <a:buClr>
                <a:schemeClr val="accent2"/>
              </a:buClr>
              <a:buFont typeface="Wingdings" panose="05000000000000000000" pitchFamily="2" charset="2"/>
              <a:buChar char=""/>
              <a:defRPr sz="1800"/>
            </a:lvl3pPr>
            <a:lvl4pPr marL="687705" indent="-228600">
              <a:spcBef>
                <a:spcPts val="0"/>
              </a:spcBef>
              <a:spcAft>
                <a:spcPts val="0"/>
              </a:spcAft>
              <a:buClr>
                <a:schemeClr val="tx1"/>
              </a:buClr>
              <a:buFont typeface="Wingdings" panose="05000000000000000000" pitchFamily="2" charset="2"/>
              <a:buChar char=""/>
              <a:defRPr sz="1800"/>
            </a:lvl4pPr>
            <a:lvl5pPr marL="890905" indent="-203200">
              <a:spcBef>
                <a:spcPts val="0"/>
              </a:spcBef>
              <a:spcAft>
                <a:spcPts val="0"/>
              </a:spcAft>
              <a:buClr>
                <a:schemeClr val="tx1"/>
              </a:buClr>
              <a:buFont typeface="Wingdings" panose="05000000000000000000" pitchFamily="2" charset="2"/>
              <a:buChar char=""/>
              <a:defRPr sz="1600"/>
            </a:lvl5pPr>
            <a:lvl6pPr marL="1043305" indent="-152400">
              <a:spcBef>
                <a:spcPts val="0"/>
              </a:spcBef>
              <a:spcAft>
                <a:spcPts val="0"/>
              </a:spcAft>
              <a:buClr>
                <a:schemeClr val="tx1"/>
              </a:buClr>
              <a:buFont typeface="Wingdings" panose="05000000000000000000"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defRPr sz="850">
                <a:solidFill>
                  <a:schemeClr val="tx1"/>
                </a:solidFill>
                <a:latin typeface="+mn-lt"/>
                <a:cs typeface="Arial" panose="020B0604020202020204" pitchFamily="34" charset="0"/>
              </a:defRPr>
            </a:lvl1pPr>
          </a:lstStyle>
          <a:p>
            <a:pPr>
              <a:defRPr/>
            </a:pPr>
            <a:r>
              <a:rPr lang="en-GB" noProof="1"/>
              <a:t>Soku PU</a:t>
            </a:r>
          </a:p>
        </p:txBody>
      </p:sp>
      <p:sp>
        <p:nvSpPr>
          <p:cNvPr id="3" name="TextBox 2" descr="CONFIDENTIAL_TAG_0xFFEE"/>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GB" sz="800" b="0" i="0" u="none" strike="noStrike" kern="1200" cap="none" spc="0" normalizeH="0" baseline="0" noProof="0">
                <a:ln>
                  <a:noFill/>
                </a:ln>
                <a:solidFill>
                  <a:schemeClr val="accent2"/>
                </a:solidFill>
                <a:effectLst/>
                <a:uLnTx/>
                <a:uFillTx/>
                <a:latin typeface="ShellMedium" panose="00000600000000000000" pitchFamily="2" charset="0"/>
                <a:ea typeface="+mn-ea"/>
                <a:cs typeface="+mn-cs"/>
              </a:rPr>
              <a:t>CONFIDENTIAL</a:t>
            </a:r>
          </a:p>
        </p:txBody>
      </p:sp>
    </p:spTree>
    <p:extLst>
      <p:ext uri="{BB962C8B-B14F-4D97-AF65-F5344CB8AC3E}">
        <p14:creationId xmlns:p14="http://schemas.microsoft.com/office/powerpoint/2010/main" val="1236088582"/>
      </p:ext>
    </p:extLst>
  </p:cSld>
  <p:clrMapOvr>
    <a:masterClrMapping/>
  </p:clrMapOvr>
  <p:transition/>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ags" Target="../tags/tag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4"/>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5" imgW="5715" imgH="5715" progId="TCLayout.ActiveDocument.1">
                  <p:embed/>
                </p:oleObj>
              </mc:Choice>
              <mc:Fallback>
                <p:oleObj name="think-cell Slide" r:id="rId25" imgW="5715" imgH="5715" progId="TCLayout.ActiveDocument.1">
                  <p:embed/>
                  <p:pic>
                    <p:nvPicPr>
                      <p:cNvPr id="3" name="Object 2" hidden="1"/>
                      <p:cNvPicPr/>
                      <p:nvPr/>
                    </p:nvPicPr>
                    <p:blipFill>
                      <a:blip r:embed="rId26"/>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765175" y="1665289"/>
            <a:ext cx="10914062" cy="4694184"/>
          </a:xfrm>
          <a:prstGeom prst="rect">
            <a:avLst/>
          </a:prstGeom>
          <a:noFill/>
          <a:ln w="9525" algn="ctr">
            <a:noFill/>
            <a:miter lim="800000"/>
          </a:ln>
        </p:spPr>
        <p:txBody>
          <a:bodyPr vert="horz" wrap="square" lIns="0" tIns="0" rIns="0" bIns="0" numCol="1" anchor="t" anchorCtr="0" compatLnSpc="1"/>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6" name="Rectangle 2"/>
          <p:cNvSpPr>
            <a:spLocks noGrp="1" noChangeArrowheads="1"/>
          </p:cNvSpPr>
          <p:nvPr>
            <p:ph type="title"/>
          </p:nvPr>
        </p:nvSpPr>
        <p:spPr bwMode="auto">
          <a:xfrm>
            <a:off x="508000" y="712800"/>
            <a:ext cx="11171238" cy="808025"/>
          </a:xfrm>
          <a:prstGeom prst="rect">
            <a:avLst/>
          </a:prstGeom>
          <a:noFill/>
          <a:ln w="9525" algn="ctr">
            <a:noFill/>
            <a:miter lim="800000"/>
          </a:ln>
        </p:spPr>
        <p:txBody>
          <a:bodyPr vert="horz" wrap="square" lIns="0" tIns="0" rIns="0" bIns="0" numCol="1" anchor="t" anchorCtr="0" compatLnSpc="1"/>
          <a:lstStyle/>
          <a:p>
            <a:pPr lvl="0"/>
            <a:r>
              <a:rPr lang="en-GB"/>
              <a:t>Click to edit Master title style</a:t>
            </a:r>
          </a:p>
        </p:txBody>
      </p:sp>
      <p:sp>
        <p:nvSpPr>
          <p:cNvPr id="4" name="Rectangle 3" descr="&lt;Shell Yellow Bar&gt;" title="&lt;Shell Yellow Bar&gt;"/>
          <p:cNvSpPr/>
          <p:nvPr userDrawn="1"/>
        </p:nvSpPr>
        <p:spPr bwMode="gray">
          <a:xfrm>
            <a:off x="-6201" y="508000"/>
            <a:ext cx="1269984"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ln>
          <a:effectLst/>
        </p:spPr>
        <p:txBody>
          <a:bodyPr vert="horz" wrap="square" lIns="0" tIns="0" rIns="0" bIns="45720" numCol="1" anchor="t" anchorCtr="0" compatLnSpc="1"/>
          <a:lstStyle>
            <a:lvl1pPr algn="ctr">
              <a:defRPr sz="850">
                <a:solidFill>
                  <a:schemeClr val="tx1"/>
                </a:solidFill>
                <a:latin typeface="+mn-lt"/>
                <a:cs typeface="Arial" panose="020B0604020202020204" pitchFamily="34" charset="0"/>
              </a:defRPr>
            </a:lvl1pPr>
          </a:lstStyle>
          <a:p>
            <a:pPr>
              <a:defRPr/>
            </a:pPr>
            <a:r>
              <a:rPr lang="en-GB" noProof="1"/>
              <a:t>Soku PU</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ln>
          <a:effectLst/>
        </p:spPr>
        <p:txBody>
          <a:bodyPr vert="horz" wrap="none" lIns="0" tIns="0" rIns="0" bIns="45720" numCol="1" anchor="t" anchorCtr="0" compatLnSpc="1"/>
          <a:lstStyle>
            <a:lvl1pPr marL="0" algn="ctr" defTabSz="1219200" rtl="0" eaLnBrk="1" latinLnBrk="0" hangingPunct="1">
              <a:defRPr lang="en-US" sz="850" kern="1200" smtClean="0">
                <a:solidFill>
                  <a:schemeClr val="tx1"/>
                </a:solidFill>
                <a:latin typeface="+mn-lt"/>
                <a:ea typeface="+mn-ea"/>
                <a:cs typeface="Arial" panose="020B0604020202020204" pitchFamily="34" charset="0"/>
              </a:defRPr>
            </a:lvl1pPr>
          </a:lstStyle>
          <a:p>
            <a:pPr>
              <a:defRPr/>
            </a:pPr>
            <a:r>
              <a:rPr lang="en-GB" noProof="1"/>
              <a:t>Apr BPR,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ln>
          <a:effectLst/>
        </p:spPr>
        <p:txBody>
          <a:bodyPr vert="horz" wrap="none" lIns="0" tIns="0" rIns="0" bIns="45720" numCol="1" anchor="t" anchorCtr="0" compatLnSpc="1"/>
          <a:lstStyle>
            <a:lvl1pPr algn="r">
              <a:defRPr sz="850">
                <a:solidFill>
                  <a:schemeClr val="tx1"/>
                </a:solidFill>
                <a:latin typeface="+mn-lt"/>
                <a:cs typeface="Arial" panose="020B0604020202020204" pitchFamily="34" charset="0"/>
              </a:defRPr>
            </a:lvl1pPr>
          </a:lstStyle>
          <a:p>
            <a:fld id="{D32BAE6A-B452-4007-8177-56DD051636F9}" type="slidenum">
              <a:rPr lang="en-GB" noProof="1" smtClean="0"/>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ln>
          <a:effectLst/>
        </p:spPr>
        <p:txBody>
          <a:bodyPr wrap="none" lIns="0" tIns="0" rIns="0" anchor="t" anchorCtr="0">
            <a:noAutofit/>
          </a:bodyPr>
          <a:lstStyle/>
          <a:p>
            <a:pPr>
              <a:defRPr/>
            </a:pPr>
            <a:endParaRPr lang="en-GB" sz="850" noProof="1">
              <a:solidFill>
                <a:schemeClr val="tx1"/>
              </a:solidFill>
              <a:latin typeface="+mn-lt"/>
              <a:cs typeface="Arial" panose="020B0604020202020204" pitchFamily="34" charset="0"/>
            </a:endParaRPr>
          </a:p>
        </p:txBody>
      </p:sp>
      <p:sp>
        <p:nvSpPr>
          <p:cNvPr id="95" name="Rectangle 94" descr="&lt;Shell Yellow Bar&gt;" title="&lt;Shell Yellow Bar&gt;"/>
          <p:cNvSpPr/>
          <p:nvPr userDrawn="1"/>
        </p:nvSpPr>
        <p:spPr bwMode="gray">
          <a:xfrm>
            <a:off x="-3222" y="6820523"/>
            <a:ext cx="12193200" cy="381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91351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ftr="0" dt="0"/>
  <p:txStyles>
    <p:titleStyle>
      <a:lvl1pPr algn="l" defTabSz="1219200" rtl="0" eaLnBrk="1" latinLnBrk="0" hangingPunct="1">
        <a:lnSpc>
          <a:spcPct val="90000"/>
        </a:lnSpc>
        <a:spcBef>
          <a:spcPct val="0"/>
        </a:spcBef>
        <a:buNone/>
        <a:defRPr sz="2800" b="0" kern="1200" cap="none" baseline="0">
          <a:solidFill>
            <a:schemeClr val="tx1"/>
          </a:solidFill>
          <a:latin typeface="+mj-lt"/>
          <a:ea typeface="+mj-ea"/>
          <a:cs typeface="+mj-cs"/>
        </a:defRPr>
      </a:lvl1pPr>
    </p:titleStyle>
    <p:bodyStyle>
      <a:lvl1pPr marL="0" indent="0" algn="l" defTabSz="357505" rtl="0" eaLnBrk="1" latinLnBrk="0" hangingPunct="1">
        <a:lnSpc>
          <a:spcPct val="140000"/>
        </a:lnSpc>
        <a:spcBef>
          <a:spcPts val="0"/>
        </a:spcBef>
        <a:spcAft>
          <a:spcPts val="0"/>
        </a:spcAft>
        <a:buClr>
          <a:schemeClr val="accent2"/>
        </a:buClr>
        <a:buSzPct val="85000"/>
        <a:buFont typeface="Wingdings" panose="05000000000000000000" pitchFamily="2" charset="2"/>
        <a:buNone/>
        <a:defRPr sz="1800" kern="1200" baseline="0">
          <a:solidFill>
            <a:schemeClr val="tx1"/>
          </a:solidFill>
          <a:latin typeface="+mn-lt"/>
          <a:ea typeface="+mn-ea"/>
          <a:cs typeface="+mn-cs"/>
        </a:defRPr>
      </a:lvl1pPr>
      <a:lvl2pPr marL="230505" indent="-230505" algn="l" defTabSz="357505" rtl="0" eaLnBrk="1" latinLnBrk="0" hangingPunct="1">
        <a:lnSpc>
          <a:spcPct val="140000"/>
        </a:lnSpc>
        <a:spcBef>
          <a:spcPts val="0"/>
        </a:spcBef>
        <a:spcAft>
          <a:spcPts val="0"/>
        </a:spcAft>
        <a:buClr>
          <a:schemeClr val="accent2"/>
        </a:buClr>
        <a:buSzPct val="75000"/>
        <a:buFont typeface="Wingdings" panose="05000000000000000000" pitchFamily="2" charset="2"/>
        <a:buChar char=""/>
        <a:defRPr sz="1800" b="0" kern="1200">
          <a:solidFill>
            <a:schemeClr val="tx1"/>
          </a:solidFill>
          <a:latin typeface="+mn-lt"/>
          <a:ea typeface="+mn-ea"/>
          <a:cs typeface="+mn-cs"/>
        </a:defRPr>
      </a:lvl2pPr>
      <a:lvl3pPr marL="459105" indent="-228600" algn="l" defTabSz="357505" rtl="0" eaLnBrk="1" latinLnBrk="0" hangingPunct="1">
        <a:lnSpc>
          <a:spcPct val="140000"/>
        </a:lnSpc>
        <a:spcBef>
          <a:spcPts val="0"/>
        </a:spcBef>
        <a:spcAft>
          <a:spcPts val="0"/>
        </a:spcAft>
        <a:buClr>
          <a:schemeClr val="accent2"/>
        </a:buClr>
        <a:buSzPct val="100000"/>
        <a:buFont typeface="Wingdings" panose="05000000000000000000" pitchFamily="2" charset="2"/>
        <a:buChar char=""/>
        <a:defRPr sz="1800" b="0" kern="1200">
          <a:solidFill>
            <a:schemeClr val="tx1"/>
          </a:solidFill>
          <a:latin typeface="+mn-lt"/>
          <a:ea typeface="+mn-ea"/>
          <a:cs typeface="+mn-cs"/>
        </a:defRPr>
      </a:lvl3pPr>
      <a:lvl4pPr marL="687705" indent="-228600" algn="l" defTabSz="357505"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600" b="0" kern="1200" baseline="0">
          <a:solidFill>
            <a:schemeClr val="tx1"/>
          </a:solidFill>
          <a:latin typeface="+mn-lt"/>
          <a:ea typeface="+mn-ea"/>
          <a:cs typeface="+mn-cs"/>
        </a:defRPr>
      </a:lvl4pPr>
      <a:lvl5pPr marL="890905" indent="-203200" algn="l" defTabSz="357505"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400" kern="1200">
          <a:solidFill>
            <a:schemeClr val="tx1"/>
          </a:solidFill>
          <a:latin typeface="+mn-lt"/>
          <a:ea typeface="+mn-ea"/>
          <a:cs typeface="+mn-cs"/>
        </a:defRPr>
      </a:lvl5pPr>
      <a:lvl6pPr marL="1043305" indent="-152400" algn="l" defTabSz="357505" rtl="0" eaLnBrk="1" latinLnBrk="0" hangingPunct="1">
        <a:lnSpc>
          <a:spcPct val="140000"/>
        </a:lnSpc>
        <a:spcBef>
          <a:spcPts val="0"/>
        </a:spcBef>
        <a:spcAft>
          <a:spcPts val="0"/>
        </a:spcAft>
        <a:buClr>
          <a:schemeClr val="tx1"/>
        </a:buClr>
        <a:buSzPct val="100000"/>
        <a:buFont typeface="Wingdings" panose="05000000000000000000" pitchFamily="2" charset="2"/>
        <a:buChar char=""/>
        <a:defRPr sz="1200" kern="1200" baseline="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665"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5.xml"/><Relationship Id="rId1" Type="http://schemas.openxmlformats.org/officeDocument/2006/relationships/tags" Target="../tags/tag2.xml"/><Relationship Id="rId6" Type="http://schemas.openxmlformats.org/officeDocument/2006/relationships/image" Target="../media/image9.png"/><Relationship Id="rId5" Type="http://schemas.openxmlformats.org/officeDocument/2006/relationships/image" Target="../media/image8.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447378" y="170819"/>
          <a:ext cx="1509" cy="1509"/>
        </p:xfrm>
        <a:graphic>
          <a:graphicData uri="http://schemas.openxmlformats.org/presentationml/2006/ole">
            <mc:AlternateContent xmlns:mc="http://schemas.openxmlformats.org/markup-compatibility/2006">
              <mc:Choice xmlns:v="urn:schemas-microsoft-com:vml" Requires="v">
                <p:oleObj name="think-cell Slide" r:id="rId4" imgW="5715" imgH="5715" progId="TCLayout.ActiveDocument.1">
                  <p:embed/>
                </p:oleObj>
              </mc:Choice>
              <mc:Fallback>
                <p:oleObj name="think-cell Slide" r:id="rId4" imgW="5715" imgH="5715" progId="TCLayout.ActiveDocument.1">
                  <p:embed/>
                  <p:pic>
                    <p:nvPicPr>
                      <p:cNvPr id="4" name="Object 3" hidden="1"/>
                      <p:cNvPicPr/>
                      <p:nvPr/>
                    </p:nvPicPr>
                    <p:blipFill>
                      <a:blip r:embed="rId5"/>
                      <a:stretch>
                        <a:fillRect/>
                      </a:stretch>
                    </p:blipFill>
                    <p:spPr>
                      <a:xfrm>
                        <a:off x="447378" y="170819"/>
                        <a:ext cx="1509" cy="1509"/>
                      </a:xfrm>
                      <a:prstGeom prst="rect">
                        <a:avLst/>
                      </a:prstGeom>
                    </p:spPr>
                  </p:pic>
                </p:oleObj>
              </mc:Fallback>
            </mc:AlternateContent>
          </a:graphicData>
        </a:graphic>
      </p:graphicFrame>
      <p:sp>
        <p:nvSpPr>
          <p:cNvPr id="2" name="Title 1"/>
          <p:cNvSpPr>
            <a:spLocks noGrp="1"/>
          </p:cNvSpPr>
          <p:nvPr>
            <p:ph type="title"/>
          </p:nvPr>
        </p:nvSpPr>
        <p:spPr>
          <a:xfrm>
            <a:off x="156117" y="196672"/>
            <a:ext cx="12035883" cy="752475"/>
          </a:xfrm>
        </p:spPr>
        <p:txBody>
          <a:bodyPr vert="horz">
            <a:normAutofit fontScale="90000"/>
          </a:bodyPr>
          <a:lstStyle/>
          <a:p>
            <a:pPr>
              <a:defRPr/>
            </a:pPr>
            <a:r>
              <a:rPr lang="en-US" sz="2400" b="1" kern="1200">
                <a:solidFill>
                  <a:srgbClr val="000000"/>
                </a:solidFill>
                <a:effectLst/>
                <a:latin typeface="Futura Medium" panose="00000400000000000000" pitchFamily="2" charset="0"/>
                <a:ea typeface="+mn-ea"/>
                <a:cs typeface="+mn-cs"/>
              </a:rPr>
              <a:t>LP NAG Compressor Gas Buy Back from K2S: </a:t>
            </a:r>
            <a:r>
              <a:rPr lang="en-US" sz="2200" i="1">
                <a:solidFill>
                  <a:schemeClr val="accent5"/>
                </a:solidFill>
                <a:latin typeface="Futura Medium" panose="00000400000000000000" pitchFamily="2" charset="0"/>
                <a:ea typeface="+mn-ea"/>
                <a:cs typeface="+mn-cs"/>
              </a:rPr>
              <a:t>Innovation at its best, opportunity to replicate at sister asset</a:t>
            </a:r>
            <a:br>
              <a:rPr lang="en-US" sz="2400" b="1" kern="1200">
                <a:solidFill>
                  <a:schemeClr val="dk1"/>
                </a:solidFill>
                <a:effectLst/>
                <a:latin typeface="Futura Medium" panose="00000400000000000000" pitchFamily="2" charset="0"/>
                <a:ea typeface="+mn-ea"/>
                <a:cs typeface="+mn-cs"/>
              </a:rPr>
            </a:br>
            <a:br>
              <a:rPr lang="en-US" altLang="ko-KR" sz="2340" kern="0">
                <a:solidFill>
                  <a:srgbClr val="000000"/>
                </a:solidFill>
                <a:cs typeface="Arial" panose="020B0604020202020204" pitchFamily="34" charset="0"/>
              </a:rPr>
            </a:br>
            <a:endParaRPr lang="en-GB">
              <a:solidFill>
                <a:srgbClr val="000000"/>
              </a:solidFill>
              <a:cs typeface="+mn-cs"/>
            </a:endParaRPr>
          </a:p>
        </p:txBody>
      </p:sp>
      <p:sp>
        <p:nvSpPr>
          <p:cNvPr id="17411" name="Slide Number Placeholder 9"/>
          <p:cNvSpPr>
            <a:spLocks noGrp="1"/>
          </p:cNvSpPr>
          <p:nvPr>
            <p:ph type="sldNum" sz="quarter" idx="4"/>
          </p:nvPr>
        </p:nvSpPr>
        <p:spPr/>
        <p:txBody>
          <a:bodyPr/>
          <a:lstStyle/>
          <a:p>
            <a:pPr marL="0" marR="0" lvl="0" indent="0" algn="r" defTabSz="1158875" rtl="0" eaLnBrk="1" fontAlgn="auto" latinLnBrk="0" hangingPunct="1">
              <a:lnSpc>
                <a:spcPct val="100000"/>
              </a:lnSpc>
              <a:spcBef>
                <a:spcPts val="0"/>
              </a:spcBef>
              <a:spcAft>
                <a:spcPts val="0"/>
              </a:spcAft>
              <a:buClrTx/>
              <a:buSzTx/>
              <a:buFontTx/>
              <a:buNone/>
              <a:tabLst/>
              <a:defRPr/>
            </a:pPr>
            <a:fld id="{664C52A2-CAE8-44BE-A993-FF73C3001286}" type="slidenum">
              <a:rPr kumimoji="0" lang="en-GB" sz="850" b="0" i="0" u="none" strike="noStrike" kern="1200" cap="none" spc="0" normalizeH="0" baseline="0" noProof="0">
                <a:ln>
                  <a:noFill/>
                </a:ln>
                <a:solidFill>
                  <a:srgbClr val="595959"/>
                </a:solidFill>
                <a:effectLst/>
                <a:uLnTx/>
                <a:uFillTx/>
                <a:latin typeface="Futura Medium" panose="00000400000000000000"/>
                <a:ea typeface="+mn-ea"/>
                <a:cs typeface="Arial" panose="020B0604020202020204" pitchFamily="34" charset="0"/>
              </a:rPr>
              <a:pPr marL="0" marR="0" lvl="0" indent="0" algn="r" defTabSz="1158875" rtl="0" eaLnBrk="1" fontAlgn="auto" latinLnBrk="0" hangingPunct="1">
                <a:lnSpc>
                  <a:spcPct val="100000"/>
                </a:lnSpc>
                <a:spcBef>
                  <a:spcPts val="0"/>
                </a:spcBef>
                <a:spcAft>
                  <a:spcPts val="0"/>
                </a:spcAft>
                <a:buClrTx/>
                <a:buSzTx/>
                <a:buFontTx/>
                <a:buNone/>
                <a:tabLst/>
                <a:defRPr/>
              </a:pPr>
              <a:t>1</a:t>
            </a:fld>
            <a:endParaRPr kumimoji="0" lang="en-GB" sz="850" b="0" i="0" u="none" strike="noStrike" kern="1200" cap="none" spc="0" normalizeH="0" baseline="0" noProof="0">
              <a:ln>
                <a:noFill/>
              </a:ln>
              <a:solidFill>
                <a:srgbClr val="595959"/>
              </a:solidFill>
              <a:effectLst/>
              <a:uLnTx/>
              <a:uFillTx/>
              <a:latin typeface="Futura Medium" panose="00000400000000000000"/>
              <a:ea typeface="+mn-ea"/>
              <a:cs typeface="Arial" panose="020B0604020202020204" pitchFamily="34" charset="0"/>
            </a:endParaRPr>
          </a:p>
        </p:txBody>
      </p:sp>
      <p:sp>
        <p:nvSpPr>
          <p:cNvPr id="16" name="Freeform 15"/>
          <p:cNvSpPr/>
          <p:nvPr/>
        </p:nvSpPr>
        <p:spPr>
          <a:xfrm>
            <a:off x="7556008" y="1943662"/>
            <a:ext cx="491154" cy="742661"/>
          </a:xfrm>
          <a:custGeom>
            <a:avLst/>
            <a:gdLst>
              <a:gd name="connsiteX0" fmla="*/ 62144 w 516665"/>
              <a:gd name="connsiteY0" fmla="*/ 124287 h 781235"/>
              <a:gd name="connsiteX1" fmla="*/ 106532 w 516665"/>
              <a:gd name="connsiteY1" fmla="*/ 106532 h 781235"/>
              <a:gd name="connsiteX2" fmla="*/ 168676 w 516665"/>
              <a:gd name="connsiteY2" fmla="*/ 88777 h 781235"/>
              <a:gd name="connsiteX3" fmla="*/ 195309 w 516665"/>
              <a:gd name="connsiteY3" fmla="*/ 71021 h 781235"/>
              <a:gd name="connsiteX4" fmla="*/ 248575 w 516665"/>
              <a:gd name="connsiteY4" fmla="*/ 53266 h 781235"/>
              <a:gd name="connsiteX5" fmla="*/ 346229 w 516665"/>
              <a:gd name="connsiteY5" fmla="*/ 26633 h 781235"/>
              <a:gd name="connsiteX6" fmla="*/ 381740 w 516665"/>
              <a:gd name="connsiteY6" fmla="*/ 17755 h 781235"/>
              <a:gd name="connsiteX7" fmla="*/ 479394 w 516665"/>
              <a:gd name="connsiteY7" fmla="*/ 0 h 781235"/>
              <a:gd name="connsiteX8" fmla="*/ 514905 w 516665"/>
              <a:gd name="connsiteY8" fmla="*/ 8877 h 781235"/>
              <a:gd name="connsiteX9" fmla="*/ 497149 w 516665"/>
              <a:gd name="connsiteY9" fmla="*/ 195309 h 781235"/>
              <a:gd name="connsiteX10" fmla="*/ 488272 w 516665"/>
              <a:gd name="connsiteY10" fmla="*/ 239697 h 781235"/>
              <a:gd name="connsiteX11" fmla="*/ 470516 w 516665"/>
              <a:gd name="connsiteY11" fmla="*/ 292963 h 781235"/>
              <a:gd name="connsiteX12" fmla="*/ 452761 w 516665"/>
              <a:gd name="connsiteY12" fmla="*/ 399495 h 781235"/>
              <a:gd name="connsiteX13" fmla="*/ 443883 w 516665"/>
              <a:gd name="connsiteY13" fmla="*/ 443883 h 781235"/>
              <a:gd name="connsiteX14" fmla="*/ 426128 w 516665"/>
              <a:gd name="connsiteY14" fmla="*/ 497149 h 781235"/>
              <a:gd name="connsiteX15" fmla="*/ 408373 w 516665"/>
              <a:gd name="connsiteY15" fmla="*/ 585926 h 781235"/>
              <a:gd name="connsiteX16" fmla="*/ 390617 w 516665"/>
              <a:gd name="connsiteY16" fmla="*/ 639192 h 781235"/>
              <a:gd name="connsiteX17" fmla="*/ 372862 w 516665"/>
              <a:gd name="connsiteY17" fmla="*/ 692458 h 781235"/>
              <a:gd name="connsiteX18" fmla="*/ 363984 w 516665"/>
              <a:gd name="connsiteY18" fmla="*/ 719091 h 781235"/>
              <a:gd name="connsiteX19" fmla="*/ 337351 w 516665"/>
              <a:gd name="connsiteY19" fmla="*/ 736846 h 781235"/>
              <a:gd name="connsiteX20" fmla="*/ 319596 w 516665"/>
              <a:gd name="connsiteY20" fmla="*/ 754602 h 781235"/>
              <a:gd name="connsiteX21" fmla="*/ 186431 w 516665"/>
              <a:gd name="connsiteY21" fmla="*/ 781235 h 781235"/>
              <a:gd name="connsiteX22" fmla="*/ 150920 w 516665"/>
              <a:gd name="connsiteY22" fmla="*/ 772357 h 781235"/>
              <a:gd name="connsiteX23" fmla="*/ 97654 w 516665"/>
              <a:gd name="connsiteY23" fmla="*/ 754602 h 781235"/>
              <a:gd name="connsiteX24" fmla="*/ 71021 w 516665"/>
              <a:gd name="connsiteY24" fmla="*/ 736846 h 781235"/>
              <a:gd name="connsiteX25" fmla="*/ 26633 w 516665"/>
              <a:gd name="connsiteY25" fmla="*/ 674703 h 781235"/>
              <a:gd name="connsiteX26" fmla="*/ 8878 w 516665"/>
              <a:gd name="connsiteY26" fmla="*/ 621437 h 781235"/>
              <a:gd name="connsiteX27" fmla="*/ 0 w 516665"/>
              <a:gd name="connsiteY27" fmla="*/ 594804 h 781235"/>
              <a:gd name="connsiteX28" fmla="*/ 8878 w 516665"/>
              <a:gd name="connsiteY28" fmla="*/ 372862 h 781235"/>
              <a:gd name="connsiteX29" fmla="*/ 17755 w 516665"/>
              <a:gd name="connsiteY29" fmla="*/ 328474 h 781235"/>
              <a:gd name="connsiteX30" fmla="*/ 44388 w 516665"/>
              <a:gd name="connsiteY30" fmla="*/ 221942 h 781235"/>
              <a:gd name="connsiteX31" fmla="*/ 88777 w 516665"/>
              <a:gd name="connsiteY31" fmla="*/ 159798 h 781235"/>
              <a:gd name="connsiteX32" fmla="*/ 124287 w 516665"/>
              <a:gd name="connsiteY32" fmla="*/ 106532 h 781235"/>
              <a:gd name="connsiteX33" fmla="*/ 142043 w 516665"/>
              <a:gd name="connsiteY33" fmla="*/ 88777 h 781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516665" h="781235">
                <a:moveTo>
                  <a:pt x="62144" y="124287"/>
                </a:moveTo>
                <a:cubicBezTo>
                  <a:pt x="76940" y="118369"/>
                  <a:pt x="91414" y="111571"/>
                  <a:pt x="106532" y="106532"/>
                </a:cubicBezTo>
                <a:cubicBezTo>
                  <a:pt x="126970" y="99719"/>
                  <a:pt x="148673" y="96778"/>
                  <a:pt x="168676" y="88777"/>
                </a:cubicBezTo>
                <a:cubicBezTo>
                  <a:pt x="178583" y="84814"/>
                  <a:pt x="185559" y="75354"/>
                  <a:pt x="195309" y="71021"/>
                </a:cubicBezTo>
                <a:cubicBezTo>
                  <a:pt x="212412" y="63420"/>
                  <a:pt x="230820" y="59184"/>
                  <a:pt x="248575" y="53266"/>
                </a:cubicBezTo>
                <a:cubicBezTo>
                  <a:pt x="298367" y="36669"/>
                  <a:pt x="266107" y="46664"/>
                  <a:pt x="346229" y="26633"/>
                </a:cubicBezTo>
                <a:cubicBezTo>
                  <a:pt x="358066" y="23674"/>
                  <a:pt x="369776" y="20148"/>
                  <a:pt x="381740" y="17755"/>
                </a:cubicBezTo>
                <a:cubicBezTo>
                  <a:pt x="443779" y="5347"/>
                  <a:pt x="411244" y="11357"/>
                  <a:pt x="479394" y="0"/>
                </a:cubicBezTo>
                <a:cubicBezTo>
                  <a:pt x="491231" y="2959"/>
                  <a:pt x="512656" y="-3115"/>
                  <a:pt x="514905" y="8877"/>
                </a:cubicBezTo>
                <a:cubicBezTo>
                  <a:pt x="521894" y="46151"/>
                  <a:pt x="506436" y="144228"/>
                  <a:pt x="497149" y="195309"/>
                </a:cubicBezTo>
                <a:cubicBezTo>
                  <a:pt x="494450" y="210155"/>
                  <a:pt x="492242" y="225140"/>
                  <a:pt x="488272" y="239697"/>
                </a:cubicBezTo>
                <a:cubicBezTo>
                  <a:pt x="483348" y="257753"/>
                  <a:pt x="470516" y="292963"/>
                  <a:pt x="470516" y="292963"/>
                </a:cubicBezTo>
                <a:cubicBezTo>
                  <a:pt x="464598" y="328474"/>
                  <a:pt x="459822" y="364194"/>
                  <a:pt x="452761" y="399495"/>
                </a:cubicBezTo>
                <a:cubicBezTo>
                  <a:pt x="449802" y="414291"/>
                  <a:pt x="447853" y="429326"/>
                  <a:pt x="443883" y="443883"/>
                </a:cubicBezTo>
                <a:cubicBezTo>
                  <a:pt x="438959" y="461939"/>
                  <a:pt x="432046" y="479394"/>
                  <a:pt x="426128" y="497149"/>
                </a:cubicBezTo>
                <a:cubicBezTo>
                  <a:pt x="416585" y="525779"/>
                  <a:pt x="417917" y="557296"/>
                  <a:pt x="408373" y="585926"/>
                </a:cubicBezTo>
                <a:lnTo>
                  <a:pt x="390617" y="639192"/>
                </a:lnTo>
                <a:lnTo>
                  <a:pt x="372862" y="692458"/>
                </a:lnTo>
                <a:cubicBezTo>
                  <a:pt x="369903" y="701336"/>
                  <a:pt x="371770" y="713900"/>
                  <a:pt x="363984" y="719091"/>
                </a:cubicBezTo>
                <a:cubicBezTo>
                  <a:pt x="355106" y="725009"/>
                  <a:pt x="345682" y="730181"/>
                  <a:pt x="337351" y="736846"/>
                </a:cubicBezTo>
                <a:cubicBezTo>
                  <a:pt x="330815" y="742075"/>
                  <a:pt x="327082" y="750859"/>
                  <a:pt x="319596" y="754602"/>
                </a:cubicBezTo>
                <a:cubicBezTo>
                  <a:pt x="274634" y="777083"/>
                  <a:pt x="236643" y="775656"/>
                  <a:pt x="186431" y="781235"/>
                </a:cubicBezTo>
                <a:cubicBezTo>
                  <a:pt x="174594" y="778276"/>
                  <a:pt x="162607" y="775863"/>
                  <a:pt x="150920" y="772357"/>
                </a:cubicBezTo>
                <a:cubicBezTo>
                  <a:pt x="132994" y="766979"/>
                  <a:pt x="97654" y="754602"/>
                  <a:pt x="97654" y="754602"/>
                </a:cubicBezTo>
                <a:cubicBezTo>
                  <a:pt x="88776" y="748683"/>
                  <a:pt x="78566" y="744391"/>
                  <a:pt x="71021" y="736846"/>
                </a:cubicBezTo>
                <a:cubicBezTo>
                  <a:pt x="68396" y="734221"/>
                  <a:pt x="30666" y="683778"/>
                  <a:pt x="26633" y="674703"/>
                </a:cubicBezTo>
                <a:cubicBezTo>
                  <a:pt x="19032" y="657600"/>
                  <a:pt x="14796" y="639192"/>
                  <a:pt x="8878" y="621437"/>
                </a:cubicBezTo>
                <a:lnTo>
                  <a:pt x="0" y="594804"/>
                </a:lnTo>
                <a:cubicBezTo>
                  <a:pt x="2959" y="520823"/>
                  <a:pt x="3953" y="446738"/>
                  <a:pt x="8878" y="372862"/>
                </a:cubicBezTo>
                <a:cubicBezTo>
                  <a:pt x="9882" y="357806"/>
                  <a:pt x="15056" y="343320"/>
                  <a:pt x="17755" y="328474"/>
                </a:cubicBezTo>
                <a:cubicBezTo>
                  <a:pt x="32099" y="249581"/>
                  <a:pt x="18457" y="299735"/>
                  <a:pt x="44388" y="221942"/>
                </a:cubicBezTo>
                <a:cubicBezTo>
                  <a:pt x="66409" y="155878"/>
                  <a:pt x="32607" y="244054"/>
                  <a:pt x="88777" y="159798"/>
                </a:cubicBezTo>
                <a:lnTo>
                  <a:pt x="124287" y="106532"/>
                </a:lnTo>
                <a:cubicBezTo>
                  <a:pt x="128930" y="99568"/>
                  <a:pt x="142043" y="88777"/>
                  <a:pt x="142043" y="88777"/>
                </a:cubicBezTo>
              </a:path>
            </a:pathLst>
          </a:cu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158875" rtl="0" eaLnBrk="1" fontAlgn="auto" latinLnBrk="0" hangingPunct="1">
              <a:lnSpc>
                <a:spcPct val="100000"/>
              </a:lnSpc>
              <a:spcBef>
                <a:spcPts val="0"/>
              </a:spcBef>
              <a:spcAft>
                <a:spcPts val="0"/>
              </a:spcAft>
              <a:buClrTx/>
              <a:buSzTx/>
              <a:buFontTx/>
              <a:buNone/>
              <a:tabLst/>
              <a:defRPr/>
            </a:pPr>
            <a:endParaRPr kumimoji="0" lang="en-GB" sz="2280" b="0" i="0" u="none" strike="noStrike" kern="1200" cap="none" spc="0" normalizeH="0" baseline="0" noProof="0">
              <a:ln>
                <a:noFill/>
              </a:ln>
              <a:solidFill>
                <a:srgbClr val="FFFFFF"/>
              </a:solidFill>
              <a:effectLst/>
              <a:uLnTx/>
              <a:uFillTx/>
              <a:latin typeface="Futura Medium" panose="00000400000000000000"/>
              <a:ea typeface="+mn-ea"/>
              <a:cs typeface="+mn-cs"/>
            </a:endParaRPr>
          </a:p>
        </p:txBody>
      </p:sp>
      <p:sp>
        <p:nvSpPr>
          <p:cNvPr id="22" name="Rectangle: Rounded Corners 21"/>
          <p:cNvSpPr/>
          <p:nvPr/>
        </p:nvSpPr>
        <p:spPr>
          <a:xfrm>
            <a:off x="156117" y="553413"/>
            <a:ext cx="8742555" cy="216636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15887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Background</a:t>
            </a:r>
          </a:p>
          <a:p>
            <a:pPr marL="0" marR="0" lvl="0" indent="0" algn="l" defTabSz="115887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On the 18th of July 2023, the SOKU2SAN-BARTH project, a condensate sales agreement with </a:t>
            </a:r>
            <a:r>
              <a:rPr kumimoji="0" lang="en-US" sz="1400" b="0" i="0" u="none" strike="noStrike" kern="1200" cap="none" spc="0" normalizeH="0" baseline="0" noProof="0" err="1">
                <a:ln>
                  <a:noFill/>
                </a:ln>
                <a:solidFill>
                  <a:srgbClr val="000000"/>
                </a:solidFill>
                <a:effectLst/>
                <a:uLnTx/>
                <a:uFillTx/>
                <a:latin typeface="Futura Medium" panose="00000400000000000000" pitchFamily="2" charset="0"/>
                <a:ea typeface="+mn-ea"/>
                <a:cs typeface="+mn-cs"/>
              </a:rPr>
              <a:t>NewcrossEP</a:t>
            </a: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 was commissioned thereby bringing an “END” to the use of NCTL to evacuate over 20KBWD from the SOKU LPNAG wells. For SOKU to remain in operation there must be an alternate route to safely dispose its produced water. We currently have a produced water disposal system that allows only about 4.5Kbblsd injection. Under the circumstances, SOKU GP will need to cream to cut back the excess water to remain in operation After a careful tank water inflow simulation, the equivalent volume of gas to required to produce 4.5Kbblsd water was about 70Mmscfd. This volume of gas is far below the minimum turn down of the LP NAG compressor which was advised to be between 120Mmscfd and 150Mmscfd. The safe option was to shutdown the LPNAG compressor and use the SOKU GP to process only gas from K2S well.</a:t>
            </a:r>
          </a:p>
        </p:txBody>
      </p:sp>
      <p:sp>
        <p:nvSpPr>
          <p:cNvPr id="24" name="Rectangle: Rounded Corners 23"/>
          <p:cNvSpPr/>
          <p:nvPr/>
        </p:nvSpPr>
        <p:spPr>
          <a:xfrm>
            <a:off x="154714" y="2746619"/>
            <a:ext cx="7891045" cy="152226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15887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Solution-  What the team did</a:t>
            </a:r>
          </a:p>
          <a:p>
            <a:pPr marL="0" marR="0" lvl="0" indent="0" algn="l" defTabSz="1219200" rtl="0" eaLnBrk="1" fontAlgn="base"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With the availability of the production facilities and with the flexibility of interconnecting valves, the team was able to see an opportunity to produce the SOKU NAG wells below the compressor minimum turn down by routing gas from K2S slug catcher to fill the NAG compressor through the LP NAG header. After a desktop review, the team went ahead and implemented the initiative by closing in the high water producing wells and creamed down gas export to about 70Mmscfd and making up the balance gas for smooth compressor operation from the K2S slug catcher.</a:t>
            </a:r>
          </a:p>
        </p:txBody>
      </p:sp>
      <p:sp>
        <p:nvSpPr>
          <p:cNvPr id="28" name="Rectangle: Rounded Corners 27"/>
          <p:cNvSpPr/>
          <p:nvPr/>
        </p:nvSpPr>
        <p:spPr>
          <a:xfrm>
            <a:off x="156117" y="4338542"/>
            <a:ext cx="7761249" cy="152226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15887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Results</a:t>
            </a:r>
          </a:p>
          <a:p>
            <a:pPr marL="285750" marR="0" lvl="0" indent="-285750" algn="l" defTabSz="11588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Achieved zero trip of the LPNAG compressor due to any flow related alarms</a:t>
            </a:r>
          </a:p>
          <a:p>
            <a:pPr marL="285750" marR="0" lvl="0" indent="-285750" algn="l" defTabSz="11588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Sustained the condensate storage tank water interface balance to assure continuous gas export</a:t>
            </a:r>
          </a:p>
          <a:p>
            <a:pPr marL="285750" marR="0" lvl="0" indent="-285750" algn="l" defTabSz="11588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Sustained an average 60Mmscfd and about 1kBblsd additional gas and condensate production respectively</a:t>
            </a:r>
          </a:p>
          <a:p>
            <a:pPr marL="285750" marR="0" lvl="0" indent="-285750" algn="l" defTabSz="11588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Demonstrated resilience and focus on value creation even amid present day challenges</a:t>
            </a:r>
          </a:p>
          <a:p>
            <a:pPr marL="285750" marR="0" lvl="0" indent="-285750" algn="l" defTabSz="115887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Futura Medium" panose="00000400000000000000" pitchFamily="2" charset="0"/>
                <a:ea typeface="+mn-ea"/>
                <a:cs typeface="+mn-cs"/>
              </a:rPr>
              <a:t>Great impact on the PU DUOC</a:t>
            </a:r>
          </a:p>
        </p:txBody>
      </p:sp>
      <p:sp>
        <p:nvSpPr>
          <p:cNvPr id="15" name="Rectangle: Rounded Corners 14"/>
          <p:cNvSpPr/>
          <p:nvPr/>
        </p:nvSpPr>
        <p:spPr>
          <a:xfrm>
            <a:off x="156117" y="5927710"/>
            <a:ext cx="7761248" cy="930290"/>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1158875"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0000"/>
                </a:solidFill>
                <a:effectLst/>
                <a:uLnTx/>
                <a:uFillTx/>
                <a:latin typeface="Futura Medium" panose="00000400000000000000" pitchFamily="2" charset="0"/>
                <a:ea typeface="+mn-ea"/>
                <a:cs typeface="+mn-cs"/>
              </a:rPr>
              <a:t>Contributors</a:t>
            </a:r>
          </a:p>
          <a:p>
            <a:pPr marL="0" marR="0" lvl="0" indent="0" algn="l" defTabSz="1158875"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Futura Medium" panose="00000400000000000000" pitchFamily="2" charset="0"/>
                <a:ea typeface="+mn-ea"/>
                <a:cs typeface="+mn-cs"/>
              </a:rPr>
              <a:t>Nabage, Musa; Onyejekwe Chimuanya; Nwachukwu Chinedu; Zekeri Sadik, Ekemini Udo; Tugwell Enyindah; Hassan Salisu; Shodipo Ibrahim; Uchenna Udobata, Lanre Alaka, Barka Chiroma</a:t>
            </a:r>
          </a:p>
        </p:txBody>
      </p:sp>
      <p:sp>
        <p:nvSpPr>
          <p:cNvPr id="3" name="Text Box 2"/>
          <p:cNvSpPr txBox="1"/>
          <p:nvPr/>
        </p:nvSpPr>
        <p:spPr>
          <a:xfrm>
            <a:off x="7487285" y="4725035"/>
            <a:ext cx="201930" cy="344170"/>
          </a:xfrm>
          <a:prstGeom prst="rect">
            <a:avLst/>
          </a:prstGeom>
          <a:noFill/>
          <a:ln w="9525" algn="ctr">
            <a:noFill/>
            <a:miter lim="800000"/>
          </a:ln>
        </p:spPr>
        <p:txBody>
          <a:bodyPr vert="horz" wrap="none" lIns="0" tIns="0" rIns="0" bIns="0" numCol="1" rtlCol="0" anchor="t" anchorCtr="0" compatLnSpc="1">
            <a:spAutoFit/>
          </a:bodyPr>
          <a:lstStyle/>
          <a:p>
            <a:pPr marL="201930" marR="0" lvl="0" indent="-201930" algn="l" defTabSz="357505" rtl="0" eaLnBrk="1" fontAlgn="auto" latinLnBrk="0" hangingPunct="1">
              <a:lnSpc>
                <a:spcPct val="140000"/>
              </a:lnSpc>
              <a:spcBef>
                <a:spcPts val="0"/>
              </a:spcBef>
              <a:spcAft>
                <a:spcPts val="0"/>
              </a:spcAft>
              <a:buClr>
                <a:srgbClr val="DD1D21"/>
              </a:buClr>
              <a:buSzPct val="85000"/>
              <a:buFont typeface="Wingdings" panose="05000000000000000000" pitchFamily="2" charset="2"/>
              <a:buChar char=""/>
              <a:tabLst/>
              <a:defRPr/>
            </a:pPr>
            <a:endParaRPr kumimoji="0" lang="en-US" sz="1600" b="0" i="0" u="none" strike="noStrike" kern="1200" cap="none" spc="0" normalizeH="0" baseline="0" noProof="0" err="1">
              <a:ln>
                <a:noFill/>
              </a:ln>
              <a:solidFill>
                <a:srgbClr val="404040"/>
              </a:solidFill>
              <a:effectLst/>
              <a:uLnTx/>
              <a:uFillTx/>
              <a:latin typeface="ShellMedium"/>
              <a:ea typeface="+mn-ea"/>
              <a:cs typeface="+mn-cs"/>
            </a:endParaRPr>
          </a:p>
        </p:txBody>
      </p:sp>
      <p:graphicFrame>
        <p:nvGraphicFramePr>
          <p:cNvPr id="17418" name="Table 17417">
            <a:extLst>
              <a:ext uri="{FF2B5EF4-FFF2-40B4-BE49-F238E27FC236}">
                <a16:creationId xmlns:a16="http://schemas.microsoft.com/office/drawing/2014/main" id="{C52B3298-3C19-671E-8138-B908CADD98F8}"/>
              </a:ext>
            </a:extLst>
          </p:cNvPr>
          <p:cNvGraphicFramePr>
            <a:graphicFrameLocks noGrp="1"/>
          </p:cNvGraphicFramePr>
          <p:nvPr/>
        </p:nvGraphicFramePr>
        <p:xfrm>
          <a:off x="9005258" y="687952"/>
          <a:ext cx="3080156" cy="2511420"/>
        </p:xfrm>
        <a:graphic>
          <a:graphicData uri="http://schemas.openxmlformats.org/drawingml/2006/table">
            <a:tbl>
              <a:tblPr>
                <a:tableStyleId>{5C22544A-7EE6-4342-B048-85BDC9FD1C3A}</a:tableStyleId>
              </a:tblPr>
              <a:tblGrid>
                <a:gridCol w="719062">
                  <a:extLst>
                    <a:ext uri="{9D8B030D-6E8A-4147-A177-3AD203B41FA5}">
                      <a16:colId xmlns:a16="http://schemas.microsoft.com/office/drawing/2014/main" val="232529859"/>
                    </a:ext>
                  </a:extLst>
                </a:gridCol>
                <a:gridCol w="610352">
                  <a:extLst>
                    <a:ext uri="{9D8B030D-6E8A-4147-A177-3AD203B41FA5}">
                      <a16:colId xmlns:a16="http://schemas.microsoft.com/office/drawing/2014/main" val="1468870778"/>
                    </a:ext>
                  </a:extLst>
                </a:gridCol>
                <a:gridCol w="468352">
                  <a:extLst>
                    <a:ext uri="{9D8B030D-6E8A-4147-A177-3AD203B41FA5}">
                      <a16:colId xmlns:a16="http://schemas.microsoft.com/office/drawing/2014/main" val="2261016230"/>
                    </a:ext>
                  </a:extLst>
                </a:gridCol>
                <a:gridCol w="758282">
                  <a:extLst>
                    <a:ext uri="{9D8B030D-6E8A-4147-A177-3AD203B41FA5}">
                      <a16:colId xmlns:a16="http://schemas.microsoft.com/office/drawing/2014/main" val="1555766568"/>
                    </a:ext>
                  </a:extLst>
                </a:gridCol>
                <a:gridCol w="524108">
                  <a:extLst>
                    <a:ext uri="{9D8B030D-6E8A-4147-A177-3AD203B41FA5}">
                      <a16:colId xmlns:a16="http://schemas.microsoft.com/office/drawing/2014/main" val="2624497752"/>
                    </a:ext>
                  </a:extLst>
                </a:gridCol>
              </a:tblGrid>
              <a:tr h="573844">
                <a:tc>
                  <a:txBody>
                    <a:bodyPr/>
                    <a:lstStyle/>
                    <a:p>
                      <a:pPr algn="ctr" rtl="0" fontAlgn="b"/>
                      <a:r>
                        <a:rPr lang="en-US" sz="1000" u="none" strike="noStrike">
                          <a:effectLst/>
                        </a:rPr>
                        <a:t>WELL ID</a:t>
                      </a:r>
                      <a:endParaRPr lang="en-US" sz="1000" b="1" i="0" u="none" strike="noStrike">
                        <a:solidFill>
                          <a:srgbClr val="F2F2F2"/>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rtl="0" fontAlgn="b"/>
                      <a:r>
                        <a:rPr lang="en-US" sz="1000" u="none" strike="noStrike">
                          <a:effectLst/>
                        </a:rPr>
                        <a:t>Wet Gas (MMScfd)</a:t>
                      </a:r>
                      <a:endParaRPr lang="en-US" sz="1000" b="1"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rtl="0" fontAlgn="b"/>
                      <a:r>
                        <a:rPr lang="en-US" sz="1000" u="none" strike="noStrike">
                          <a:effectLst/>
                        </a:rPr>
                        <a:t>Dry Gas (MMScfd)</a:t>
                      </a:r>
                      <a:endParaRPr lang="en-US" sz="1000" b="1"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rtl="0" fontAlgn="b"/>
                      <a:r>
                        <a:rPr lang="en-US" sz="1000" u="none" strike="noStrike">
                          <a:effectLst/>
                        </a:rPr>
                        <a:t>Condensate (bpd)</a:t>
                      </a:r>
                      <a:endParaRPr lang="en-US" sz="1000" b="1"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rtl="0" fontAlgn="b"/>
                      <a:r>
                        <a:rPr lang="en-US" sz="1000" u="none" strike="noStrike">
                          <a:effectLst/>
                        </a:rPr>
                        <a:t>Water (bpd)</a:t>
                      </a:r>
                      <a:endParaRPr lang="en-US" sz="1000" b="1"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630952682"/>
                  </a:ext>
                </a:extLst>
              </a:tr>
              <a:tr h="163773">
                <a:tc>
                  <a:txBody>
                    <a:bodyPr/>
                    <a:lstStyle/>
                    <a:p>
                      <a:pPr algn="ctr" rtl="0" fontAlgn="b"/>
                      <a:r>
                        <a:rPr lang="en-US" sz="700" b="0" i="0" u="none" strike="noStrike">
                          <a:solidFill>
                            <a:srgbClr val="000000"/>
                          </a:solidFill>
                          <a:effectLst/>
                          <a:latin typeface="Futura Medium" panose="00000400000000000000" pitchFamily="2" charset="0"/>
                        </a:rPr>
                        <a:t>K2S W43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
                      <a:r>
                        <a:rPr lang="en-US" sz="700" b="0" i="0" u="none" strike="noStrike">
                          <a:solidFill>
                            <a:srgbClr val="000000"/>
                          </a:solidFill>
                          <a:effectLst/>
                          <a:latin typeface="Futura Medium" panose="00000400000000000000" pitchFamily="2" charset="0"/>
                        </a:rPr>
                        <a:t>140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130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9000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100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extLst>
                  <a:ext uri="{0D108BD9-81ED-4DB2-BD59-A6C34878D82A}">
                    <a16:rowId xmlns:a16="http://schemas.microsoft.com/office/drawing/2014/main" val="996396353"/>
                  </a:ext>
                </a:extLst>
              </a:tr>
              <a:tr h="163773">
                <a:tc>
                  <a:txBody>
                    <a:bodyPr/>
                    <a:lstStyle/>
                    <a:p>
                      <a:pPr algn="ctr" rtl="0" fontAlgn="b"/>
                      <a:r>
                        <a:rPr lang="en-US" sz="700" b="0" i="0" u="none" strike="noStrike">
                          <a:solidFill>
                            <a:srgbClr val="000000"/>
                          </a:solidFill>
                          <a:effectLst/>
                          <a:latin typeface="Futura Medium" panose="00000400000000000000" pitchFamily="2" charset="0"/>
                        </a:rPr>
                        <a:t>K2S W44</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
                      <a:r>
                        <a:rPr lang="en-US" sz="700" b="0" i="0" u="none" strike="noStrike">
                          <a:solidFill>
                            <a:srgbClr val="000000"/>
                          </a:solidFill>
                          <a:effectLst/>
                          <a:latin typeface="Futura Medium" panose="00000400000000000000" pitchFamily="2" charset="0"/>
                        </a:rPr>
                        <a:t>140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130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9000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100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extLst>
                  <a:ext uri="{0D108BD9-81ED-4DB2-BD59-A6C34878D82A}">
                    <a16:rowId xmlns:a16="http://schemas.microsoft.com/office/drawing/2014/main" val="1031775318"/>
                  </a:ext>
                </a:extLst>
              </a:tr>
              <a:tr h="123478">
                <a:tc>
                  <a:txBody>
                    <a:bodyPr/>
                    <a:lstStyle/>
                    <a:p>
                      <a:pPr algn="ctr" rtl="0" fontAlgn="b"/>
                      <a:r>
                        <a:rPr lang="en-US" sz="700" u="none" strike="noStrike">
                          <a:effectLst/>
                        </a:rPr>
                        <a:t>K2S W47T</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
                      <a:r>
                        <a:rPr lang="en-US" sz="700" u="none" strike="noStrike">
                          <a:effectLst/>
                        </a:rPr>
                        <a:t>143</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140</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5900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88</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extLst>
                  <a:ext uri="{0D108BD9-81ED-4DB2-BD59-A6C34878D82A}">
                    <a16:rowId xmlns:a16="http://schemas.microsoft.com/office/drawing/2014/main" val="2138353862"/>
                  </a:ext>
                </a:extLst>
              </a:tr>
              <a:tr h="188340">
                <a:tc>
                  <a:txBody>
                    <a:bodyPr/>
                    <a:lstStyle/>
                    <a:p>
                      <a:pPr algn="ctr" rtl="0" fontAlgn="b"/>
                      <a:r>
                        <a:rPr lang="en-US" sz="700" u="none" strike="noStrike">
                          <a:effectLst/>
                        </a:rPr>
                        <a:t>K2S W48T</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
                      <a:r>
                        <a:rPr lang="en-US" sz="700" b="0" i="0" u="none" strike="noStrike">
                          <a:solidFill>
                            <a:srgbClr val="000000"/>
                          </a:solidFill>
                          <a:effectLst/>
                          <a:latin typeface="Futura Medium" panose="00000400000000000000" pitchFamily="2" charset="0"/>
                        </a:rPr>
                        <a:t>40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35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2800</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13</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extLst>
                  <a:ext uri="{0D108BD9-81ED-4DB2-BD59-A6C34878D82A}">
                    <a16:rowId xmlns:a16="http://schemas.microsoft.com/office/drawing/2014/main" val="2047421863"/>
                  </a:ext>
                </a:extLst>
              </a:tr>
              <a:tr h="163773">
                <a:tc>
                  <a:txBody>
                    <a:bodyPr/>
                    <a:lstStyle/>
                    <a:p>
                      <a:pPr algn="ctr" rtl="0" fontAlgn="b"/>
                      <a:r>
                        <a:rPr lang="en-US" sz="700" u="none" strike="noStrike">
                          <a:effectLst/>
                        </a:rPr>
                        <a:t>K2S W49T</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
                      <a:r>
                        <a:rPr lang="en-US" sz="700" b="0" i="0" u="none" strike="noStrike">
                          <a:solidFill>
                            <a:srgbClr val="000000"/>
                          </a:solidFill>
                          <a:effectLst/>
                          <a:latin typeface="Futura Medium" panose="00000400000000000000" pitchFamily="2" charset="0"/>
                        </a:rPr>
                        <a:t>120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100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6000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55</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extLst>
                  <a:ext uri="{0D108BD9-81ED-4DB2-BD59-A6C34878D82A}">
                    <a16:rowId xmlns:a16="http://schemas.microsoft.com/office/drawing/2014/main" val="1499578471"/>
                  </a:ext>
                </a:extLst>
              </a:tr>
              <a:tr h="163773">
                <a:tc>
                  <a:txBody>
                    <a:bodyPr/>
                    <a:lstStyle/>
                    <a:p>
                      <a:pPr algn="ctr" rtl="0" fontAlgn="b"/>
                      <a:r>
                        <a:rPr lang="en-US" sz="700" u="none" strike="noStrike">
                          <a:effectLst/>
                        </a:rPr>
                        <a:t>K2S W45T</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40000"/>
                        <a:lumOff val="60000"/>
                      </a:schemeClr>
                    </a:solidFill>
                  </a:tcPr>
                </a:tc>
                <a:tc>
                  <a:txBody>
                    <a:bodyPr/>
                    <a:lstStyle/>
                    <a:p>
                      <a:pPr algn="ctr" rtl="0" fontAlgn="b"/>
                      <a:r>
                        <a:rPr lang="en-US" sz="700" u="none" strike="noStrike">
                          <a:effectLst/>
                        </a:rPr>
                        <a:t>130</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110</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b="0" i="0" u="none" strike="noStrike">
                          <a:solidFill>
                            <a:srgbClr val="000000"/>
                          </a:solidFill>
                          <a:effectLst/>
                          <a:latin typeface="Futura Medium" panose="00000400000000000000" pitchFamily="2" charset="0"/>
                        </a:rPr>
                        <a:t>9000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tc>
                  <a:txBody>
                    <a:bodyPr/>
                    <a:lstStyle/>
                    <a:p>
                      <a:pPr algn="ctr" rtl="0" fontAlgn="b"/>
                      <a:r>
                        <a:rPr lang="en-US" sz="700" u="none" strike="noStrike">
                          <a:effectLst/>
                        </a:rPr>
                        <a:t>100</a:t>
                      </a:r>
                      <a:endParaRPr lang="en-US" sz="7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EF5CD"/>
                    </a:solidFill>
                  </a:tcPr>
                </a:tc>
                <a:extLst>
                  <a:ext uri="{0D108BD9-81ED-4DB2-BD59-A6C34878D82A}">
                    <a16:rowId xmlns:a16="http://schemas.microsoft.com/office/drawing/2014/main" val="3217979998"/>
                  </a:ext>
                </a:extLst>
              </a:tr>
              <a:tr h="169143">
                <a:tc>
                  <a:txBody>
                    <a:bodyPr/>
                    <a:lstStyle/>
                    <a:p>
                      <a:pPr algn="ctr" rtl="0" fontAlgn="b"/>
                      <a:r>
                        <a:rPr lang="en-US" sz="1000" u="none" strike="noStrike">
                          <a:effectLst/>
                        </a:rPr>
                        <a:t>K2S Total</a:t>
                      </a:r>
                      <a:endParaRPr lang="en-US" sz="1000" b="1"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000" b="1" i="0" u="none" strike="noStrike">
                          <a:solidFill>
                            <a:srgbClr val="000000"/>
                          </a:solidFill>
                          <a:effectLst/>
                          <a:latin typeface="Futura Medium" panose="00000400000000000000" pitchFamily="2" charset="0"/>
                        </a:rPr>
                        <a:t>713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000" b="1" i="0" u="none" strike="noStrike">
                          <a:solidFill>
                            <a:srgbClr val="000000"/>
                          </a:solidFill>
                          <a:effectLst/>
                          <a:latin typeface="Futura Medium" panose="00000400000000000000" pitchFamily="2" charset="0"/>
                        </a:rPr>
                        <a:t>645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000" b="1" i="0" u="none" strike="noStrike">
                          <a:solidFill>
                            <a:srgbClr val="000000"/>
                          </a:solidFill>
                          <a:effectLst/>
                          <a:latin typeface="Futura Medium" panose="00000400000000000000" pitchFamily="2" charset="0"/>
                        </a:rPr>
                        <a:t>41,700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1000" u="none" strike="noStrike">
                          <a:effectLst/>
                        </a:rPr>
                        <a:t>456</a:t>
                      </a:r>
                      <a:endParaRPr lang="en-US" sz="1000" b="1"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041290297"/>
                  </a:ext>
                </a:extLst>
              </a:tr>
              <a:tr h="169143">
                <a:tc>
                  <a:txBody>
                    <a:bodyPr/>
                    <a:lstStyle/>
                    <a:p>
                      <a:pPr algn="ctr" rtl="0" fontAlgn="b"/>
                      <a:r>
                        <a:rPr lang="en-US" sz="1000" u="none" strike="noStrike">
                          <a:effectLst/>
                        </a:rPr>
                        <a:t>SOK W47T</a:t>
                      </a:r>
                      <a:endParaRPr lang="en-US" sz="10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800" b="0" i="0" u="none" strike="noStrike">
                          <a:solidFill>
                            <a:srgbClr val="000000"/>
                          </a:solidFill>
                          <a:effectLst/>
                          <a:latin typeface="Futura Medium" panose="00000400000000000000" pitchFamily="2" charset="0"/>
                        </a:rPr>
                        <a:t>20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800" b="0" i="0" u="none" strike="noStrike">
                          <a:solidFill>
                            <a:srgbClr val="000000"/>
                          </a:solidFill>
                          <a:effectLst/>
                          <a:latin typeface="Futura Medium" panose="00000400000000000000" pitchFamily="2" charset="0"/>
                        </a:rPr>
                        <a:t>15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800" u="none" strike="noStrike">
                          <a:effectLst/>
                        </a:rPr>
                        <a:t> 36</a:t>
                      </a:r>
                      <a:endParaRPr lang="en-US" sz="8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800" u="none" strike="noStrike">
                          <a:effectLst/>
                        </a:rPr>
                        <a:t> 564</a:t>
                      </a:r>
                      <a:endParaRPr lang="en-US" sz="8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7190721"/>
                  </a:ext>
                </a:extLst>
              </a:tr>
              <a:tr h="169143">
                <a:tc>
                  <a:txBody>
                    <a:bodyPr/>
                    <a:lstStyle/>
                    <a:p>
                      <a:pPr algn="ctr" rtl="0" fontAlgn="b"/>
                      <a:r>
                        <a:rPr lang="en-US" sz="1000" u="none" strike="noStrike">
                          <a:effectLst/>
                        </a:rPr>
                        <a:t>SOK W49T</a:t>
                      </a:r>
                      <a:endParaRPr lang="en-US" sz="10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8705"/>
                    </a:solidFill>
                  </a:tcPr>
                </a:tc>
                <a:tc>
                  <a:txBody>
                    <a:bodyPr/>
                    <a:lstStyle/>
                    <a:p>
                      <a:pPr algn="ctr" rtl="0" fontAlgn="b"/>
                      <a:r>
                        <a:rPr lang="en-US" sz="800" u="none" strike="noStrike">
                          <a:effectLst/>
                        </a:rPr>
                        <a:t>80</a:t>
                      </a:r>
                      <a:endParaRPr lang="en-US" sz="8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8705"/>
                    </a:solidFill>
                  </a:tcPr>
                </a:tc>
                <a:tc>
                  <a:txBody>
                    <a:bodyPr/>
                    <a:lstStyle/>
                    <a:p>
                      <a:pPr algn="ctr" rtl="0" fontAlgn="b"/>
                      <a:r>
                        <a:rPr lang="en-US" sz="800" b="0" i="0" u="none" strike="noStrike">
                          <a:solidFill>
                            <a:srgbClr val="000000"/>
                          </a:solidFill>
                          <a:effectLst/>
                          <a:latin typeface="Futura Medium" panose="00000400000000000000" pitchFamily="2" charset="0"/>
                        </a:rPr>
                        <a:t>30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8705"/>
                    </a:solidFill>
                  </a:tcPr>
                </a:tc>
                <a:tc>
                  <a:txBody>
                    <a:bodyPr/>
                    <a:lstStyle/>
                    <a:p>
                      <a:pPr algn="ctr" rtl="0" fontAlgn="b"/>
                      <a:r>
                        <a:rPr lang="en-US" sz="800" b="0" i="0" u="none" strike="noStrike">
                          <a:solidFill>
                            <a:srgbClr val="000000"/>
                          </a:solidFill>
                          <a:effectLst/>
                          <a:latin typeface="Futura Medium" panose="00000400000000000000" pitchFamily="2" charset="0"/>
                        </a:rPr>
                        <a:t>290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8705"/>
                    </a:solidFill>
                  </a:tcPr>
                </a:tc>
                <a:tc>
                  <a:txBody>
                    <a:bodyPr/>
                    <a:lstStyle/>
                    <a:p>
                      <a:pPr algn="ctr" rtl="0" fontAlgn="b"/>
                      <a:r>
                        <a:rPr lang="en-US" sz="800" u="none" strike="noStrike">
                          <a:effectLst/>
                        </a:rPr>
                        <a:t> 2036</a:t>
                      </a:r>
                      <a:endParaRPr lang="en-US" sz="8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B8705"/>
                    </a:solidFill>
                  </a:tcPr>
                </a:tc>
                <a:extLst>
                  <a:ext uri="{0D108BD9-81ED-4DB2-BD59-A6C34878D82A}">
                    <a16:rowId xmlns:a16="http://schemas.microsoft.com/office/drawing/2014/main" val="4001844989"/>
                  </a:ext>
                </a:extLst>
              </a:tr>
              <a:tr h="188527">
                <a:tc>
                  <a:txBody>
                    <a:bodyPr/>
                    <a:lstStyle/>
                    <a:p>
                      <a:pPr algn="ctr" rtl="0" fontAlgn="b"/>
                      <a:r>
                        <a:rPr lang="en-US" sz="1000" u="none" strike="noStrike">
                          <a:effectLst/>
                        </a:rPr>
                        <a:t>SOK W51T</a:t>
                      </a:r>
                      <a:endParaRPr lang="en-US" sz="1000" b="0" i="0" u="none" strike="noStrike">
                        <a:solidFill>
                          <a:srgbClr val="0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900" b="0" i="0" u="none" strike="noStrike">
                          <a:solidFill>
                            <a:srgbClr val="000000"/>
                          </a:solidFill>
                          <a:effectLst/>
                          <a:latin typeface="Futura Medium" panose="00000400000000000000" pitchFamily="2" charset="0"/>
                        </a:rPr>
                        <a:t>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900" b="0" i="0" u="none" strike="noStrike">
                          <a:solidFill>
                            <a:srgbClr val="000000"/>
                          </a:solidFill>
                          <a:effectLst/>
                          <a:latin typeface="Futura Medium" panose="00000400000000000000" pitchFamily="2" charset="0"/>
                        </a:rPr>
                        <a:t>25</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900" u="none" strike="noStrike">
                          <a:effectLst/>
                        </a:rPr>
                        <a:t> 667</a:t>
                      </a:r>
                      <a:endParaRPr lang="en-US" sz="900" b="0" i="1" u="none" strike="noStrike">
                        <a:solidFill>
                          <a:srgbClr val="C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sz="900" u="none" strike="noStrike">
                          <a:effectLst/>
                        </a:rPr>
                        <a:t> 1899</a:t>
                      </a:r>
                      <a:endParaRPr lang="en-US" sz="900" b="0" i="1" u="none" strike="noStrike">
                        <a:solidFill>
                          <a:srgbClr val="C00000"/>
                        </a:solidFill>
                        <a:effectLst/>
                        <a:latin typeface="Futura Medium" panose="00000400000000000000" pitchFamily="2"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0099135"/>
                  </a:ext>
                </a:extLst>
              </a:tr>
              <a:tr h="274710">
                <a:tc>
                  <a:txBody>
                    <a:bodyPr/>
                    <a:lstStyle/>
                    <a:p>
                      <a:pPr algn="ctr" fontAlgn="ctr"/>
                      <a:r>
                        <a:rPr lang="en-US" sz="700" u="none" strike="noStrike">
                          <a:effectLst/>
                        </a:rPr>
                        <a:t> </a:t>
                      </a:r>
                      <a:endParaRPr lang="en-US" sz="700" b="0" i="0" u="none" strike="noStrike">
                        <a:solidFill>
                          <a:srgbClr val="000000"/>
                        </a:solidFill>
                        <a:effectLst/>
                        <a:latin typeface="Arial" panose="020B060402020202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900" b="1" i="0" u="none" strike="noStrike">
                          <a:solidFill>
                            <a:srgbClr val="C00000"/>
                          </a:solidFill>
                          <a:effectLst/>
                          <a:latin typeface="Futura Medium" panose="00000400000000000000" pitchFamily="2" charset="0"/>
                        </a:rPr>
                        <a:t>178</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900" b="1" i="0" u="none" strike="noStrike">
                          <a:solidFill>
                            <a:srgbClr val="C00000"/>
                          </a:solidFill>
                          <a:effectLst/>
                          <a:latin typeface="Futura Medium" panose="00000400000000000000" pitchFamily="2" charset="0"/>
                        </a:rPr>
                        <a:t>70</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900" b="1" i="0" u="none" strike="noStrike">
                          <a:solidFill>
                            <a:srgbClr val="C00000"/>
                          </a:solidFill>
                          <a:effectLst/>
                          <a:latin typeface="Futura Medium" panose="00000400000000000000" pitchFamily="2" charset="0"/>
                        </a:rPr>
                        <a:t>993</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algn="ctr" rtl="0" fontAlgn="b"/>
                      <a:r>
                        <a:rPr lang="en-US" sz="900" b="1" i="0" u="none" strike="noStrike">
                          <a:solidFill>
                            <a:srgbClr val="C00000"/>
                          </a:solidFill>
                          <a:effectLst/>
                          <a:latin typeface="Futura Medium" panose="00000400000000000000" pitchFamily="2" charset="0"/>
                        </a:rPr>
                        <a:t>4499</a:t>
                      </a: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963913792"/>
                  </a:ext>
                </a:extLst>
              </a:tr>
            </a:tbl>
          </a:graphicData>
        </a:graphic>
      </p:graphicFrame>
      <p:pic>
        <p:nvPicPr>
          <p:cNvPr id="17420" name="Picture 17419">
            <a:extLst>
              <a:ext uri="{FF2B5EF4-FFF2-40B4-BE49-F238E27FC236}">
                <a16:creationId xmlns:a16="http://schemas.microsoft.com/office/drawing/2014/main" id="{F329C6AB-140F-B687-7049-EF21A2987FC2}"/>
              </a:ext>
            </a:extLst>
          </p:cNvPr>
          <p:cNvPicPr>
            <a:picLocks noChangeAspect="1"/>
          </p:cNvPicPr>
          <p:nvPr/>
        </p:nvPicPr>
        <p:blipFill>
          <a:blip r:embed="rId6"/>
          <a:stretch>
            <a:fillRect/>
          </a:stretch>
        </p:blipFill>
        <p:spPr>
          <a:xfrm>
            <a:off x="8162693" y="3323064"/>
            <a:ext cx="3911570" cy="3270310"/>
          </a:xfrm>
          <a:prstGeom prst="rect">
            <a:avLst/>
          </a:prstGeom>
          <a:ln w="28575">
            <a:solidFill>
              <a:schemeClr val="tx1"/>
            </a:solid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3C88"/>
      </a:hlink>
      <a:folHlink>
        <a:srgbClr val="003C88"/>
      </a:folHlink>
    </a:clrScheme>
    <a:fontScheme name="Shell Font Theme">
      <a:majorFont>
        <a:latin typeface="ShellHeavy"/>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ln>
      </a:spPr>
      <a:bodyPr vert="horz" wrap="square" lIns="0" tIns="0" rIns="0" bIns="0" numCol="1" rtlCol="0" anchor="t" anchorCtr="0" compatLnSpc="1">
        <a:spAutoFit/>
      </a:bodyPr>
      <a:lstStyle>
        <a:defPPr marL="201930" indent="-201930" defTabSz="357505">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0cb1e24-a0e2-4a4c-9340-733297c9cd7c}" enabled="1" method="Privileged" siteId="{db1e96a8-a3da-442a-930b-235cac24cd5c}" contentBits="0" removed="0"/>
</clbl:labelList>
</file>

<file path=docProps/app.xml><?xml version="1.0" encoding="utf-8"?>
<Properties xmlns="http://schemas.openxmlformats.org/officeDocument/2006/extended-properties" xmlns:vt="http://schemas.openxmlformats.org/officeDocument/2006/docPropsVTypes">
  <TotalTime>0</TotalTime>
  <Words>475</Words>
  <Application>Microsoft Office PowerPoint</Application>
  <PresentationFormat>Widescreen</PresentationFormat>
  <Paragraphs>75</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Arial</vt:lpstr>
      <vt:lpstr>Calibri</vt:lpstr>
      <vt:lpstr>Futura Medium</vt:lpstr>
      <vt:lpstr>ShellHeavy</vt:lpstr>
      <vt:lpstr>ShellMedium</vt:lpstr>
      <vt:lpstr>Wingdings</vt:lpstr>
      <vt:lpstr>1_Shell layouts with footer</vt:lpstr>
      <vt:lpstr>think-cell Slide</vt:lpstr>
      <vt:lpstr>LP NAG Compressor Gas Buy Back from K2S: Innovation at its best, opportunity to replicate at sister asset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LP NAG Compressor Gas Buy Back from K2S: Innovation at its best, opportunity to replicate at sister asset  </dc:title>
  <dc:creator>Sani, Mukhtar SPDC-IUC/G/UCS</dc:creator>
  <cp:lastModifiedBy>Sani, Mukhtar SPDC-IUC/G/UCS</cp:lastModifiedBy>
  <cp:revision>1</cp:revision>
  <dcterms:created xsi:type="dcterms:W3CDTF">2023-11-21T08:01:18Z</dcterms:created>
  <dcterms:modified xsi:type="dcterms:W3CDTF">2023-11-21T08:02:08Z</dcterms:modified>
</cp:coreProperties>
</file>