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ags/tag2.xml" ContentType="application/vnd.openxmlformats-officedocument.presentationml.tags+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ags/tag5.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tags/tag6.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8.xml" ContentType="application/vnd.openxmlformats-officedocument.presentationml.tags+xml"/>
  <Override PartName="/ppt/notesSlides/notesSlide3.xml" ContentType="application/vnd.openxmlformats-officedocument.presentationml.notesSlide+xml"/>
  <Override PartName="/ppt/tags/tag9.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5"/>
    <p:sldMasterId id="2147483701" r:id="rId6"/>
    <p:sldMasterId id="2147483716" r:id="rId7"/>
    <p:sldMasterId id="2147483889" r:id="rId8"/>
    <p:sldMasterId id="2147483909" r:id="rId9"/>
  </p:sldMasterIdLst>
  <p:notesMasterIdLst>
    <p:notesMasterId r:id="rId16"/>
  </p:notesMasterIdLst>
  <p:handoutMasterIdLst>
    <p:handoutMasterId r:id="rId17"/>
  </p:handoutMasterIdLst>
  <p:sldIdLst>
    <p:sldId id="2147377021" r:id="rId10"/>
    <p:sldId id="7150" r:id="rId11"/>
    <p:sldId id="2147377030" r:id="rId12"/>
    <p:sldId id="2147377031" r:id="rId13"/>
    <p:sldId id="2147377029" r:id="rId14"/>
    <p:sldId id="671" r:id="rId15"/>
  </p:sldIdLst>
  <p:sldSz cx="11887200" cy="6858000"/>
  <p:notesSz cx="7315200" cy="9601200"/>
  <p:embeddedFontLst>
    <p:embeddedFont>
      <p:font typeface="Calibri" panose="020F0502020204030204" pitchFamily="34" charset="0"/>
      <p:regular r:id="rId18"/>
      <p:bold r:id="rId19"/>
      <p:italic r:id="rId20"/>
      <p:boldItalic r:id="rId21"/>
    </p:embeddedFont>
    <p:embeddedFont>
      <p:font typeface="Calibri Light" panose="020F0302020204030204" pitchFamily="34" charset="0"/>
      <p:regular r:id="rId22"/>
      <p:italic r:id="rId23"/>
    </p:embeddedFont>
    <p:embeddedFont>
      <p:font typeface="Futura Bold" panose="00000900000000000000" pitchFamily="2" charset="0"/>
      <p:regular r:id="rId24"/>
    </p:embeddedFont>
    <p:embeddedFont>
      <p:font typeface="Futura Medium" panose="00000400000000000000" pitchFamily="2" charset="0"/>
      <p:regular r:id="rId25"/>
      <p:bold r:id="rId26"/>
      <p:italic r:id="rId27"/>
      <p:boldItalic r:id="rId28"/>
    </p:embeddedFont>
    <p:embeddedFont>
      <p:font typeface="ShellBold" panose="00000800000000000000" pitchFamily="50" charset="0"/>
      <p:bold r:id="rId29"/>
    </p:embeddedFont>
    <p:embeddedFont>
      <p:font typeface="ShellBook" panose="00000500000000000000" pitchFamily="50" charset="0"/>
      <p:regular r:id="rId30"/>
    </p:embeddedFont>
    <p:embeddedFont>
      <p:font typeface="ShellLight" panose="00000400000000000000" pitchFamily="50" charset="0"/>
      <p:regular r:id="rId31"/>
    </p:embeddedFont>
    <p:embeddedFont>
      <p:font typeface="ShellMedium" panose="00000600000000000000" pitchFamily="50" charset="0"/>
      <p:regular r:id="rId32"/>
    </p:embeddedFont>
  </p:embeddedFontLst>
  <p:custDataLst>
    <p:tags r:id="rId33"/>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44">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600B9C9-BD8B-D27E-6DE1-C6B328F60E2D}" name="Abdulmalik, Theresa SPDC-UPC/G/UCS" initials="ATSU" userId="S::T.Abdulmalik@shell.com::30169c3f-5cb9-4773-957e-650b5f8cf45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odwin, Kelechi N SPDC-UPO/G/PEB" initials="GKNS" lastIdx="1" clrIdx="0"/>
  <p:cmAuthor id="2" name="Uranta, Noble L SPDC-UPO/G/UCS" initials="UNLS" lastIdx="1" clrIdx="1">
    <p:extLst>
      <p:ext uri="{19B8F6BF-5375-455C-9EA6-DF929625EA0E}">
        <p15:presenceInfo xmlns:p15="http://schemas.microsoft.com/office/powerpoint/2012/main" userId="S::Noble.Uranta@shell.com::1780c6b4-3431-497a-90da-4ba7de338a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1D27"/>
    <a:srgbClr val="878787"/>
    <a:srgbClr val="FEF5CD"/>
    <a:srgbClr val="FDE26A"/>
    <a:srgbClr val="FDEDCC"/>
    <a:srgbClr val="008443"/>
    <a:srgbClr val="FF3300"/>
    <a:srgbClr val="E6E6E6"/>
    <a:srgbClr val="008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53" autoAdjust="0"/>
    <p:restoredTop sz="93792" autoAdjust="0"/>
  </p:normalViewPr>
  <p:slideViewPr>
    <p:cSldViewPr showGuides="1">
      <p:cViewPr varScale="1">
        <p:scale>
          <a:sx n="80" d="100"/>
          <a:sy n="80" d="100"/>
        </p:scale>
        <p:origin x="536" y="44"/>
      </p:cViewPr>
      <p:guideLst>
        <p:guide orient="horz" pos="2160"/>
        <p:guide pos="3744"/>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howGuides="1">
      <p:cViewPr varScale="1">
        <p:scale>
          <a:sx n="60" d="100"/>
          <a:sy n="60" d="100"/>
        </p:scale>
        <p:origin x="1738" y="53"/>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 Target="slides/slide4.xml"/><Relationship Id="rId18" Type="http://schemas.openxmlformats.org/officeDocument/2006/relationships/font" Target="fonts/font1.fntdata"/><Relationship Id="rId26" Type="http://schemas.openxmlformats.org/officeDocument/2006/relationships/font" Target="fonts/font9.fntdata"/><Relationship Id="rId39" Type="http://schemas.microsoft.com/office/2018/10/relationships/authors" Target="authors.xml"/><Relationship Id="rId3" Type="http://schemas.openxmlformats.org/officeDocument/2006/relationships/customXml" Target="../customXml/item3.xml"/><Relationship Id="rId21" Type="http://schemas.openxmlformats.org/officeDocument/2006/relationships/font" Target="fonts/font4.fntdata"/><Relationship Id="rId34" Type="http://schemas.openxmlformats.org/officeDocument/2006/relationships/commentAuthors" Target="commentAuthors.xml"/><Relationship Id="rId7"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handoutMaster" Target="handoutMasters/handoutMaster1.xml"/><Relationship Id="rId25" Type="http://schemas.openxmlformats.org/officeDocument/2006/relationships/font" Target="fonts/font8.fntdata"/><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2.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6.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5.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DF5EF9-DDBB-4590-A394-44AC1AC13BEE}" type="doc">
      <dgm:prSet loTypeId="urn:microsoft.com/office/officeart/2005/8/layout/hProcess4" loCatId="process" qsTypeId="urn:microsoft.com/office/officeart/2005/8/quickstyle/simple2" qsCatId="simple" csTypeId="urn:microsoft.com/office/officeart/2005/8/colors/colorful1" csCatId="colorful" phldr="1"/>
      <dgm:spPr/>
      <dgm:t>
        <a:bodyPr/>
        <a:lstStyle/>
        <a:p>
          <a:endParaRPr lang="en-US"/>
        </a:p>
      </dgm:t>
    </dgm:pt>
    <dgm:pt modelId="{AE5CAEA3-29E4-4C83-8E27-2596A469C050}">
      <dgm:prSet phldrT="[Text]" custT="1"/>
      <dgm:spPr/>
      <dgm:t>
        <a:bodyPr/>
        <a:lstStyle/>
        <a:p>
          <a:r>
            <a:rPr lang="en-US" sz="1600" b="1" dirty="0"/>
            <a:t>Problem: </a:t>
          </a:r>
          <a:r>
            <a:rPr lang="en-US" sz="1500" b="0" dirty="0"/>
            <a:t>Compressor unable to start automatically upon depletion of instrument air header pressure to preset value of 7.5bar</a:t>
          </a:r>
        </a:p>
      </dgm:t>
    </dgm:pt>
    <dgm:pt modelId="{95D3EDAC-0616-49B2-9C3E-B9F6D3FA9901}" type="parTrans" cxnId="{6AEB050E-7E3A-40C4-A2D5-EB4533765DFB}">
      <dgm:prSet/>
      <dgm:spPr/>
      <dgm:t>
        <a:bodyPr/>
        <a:lstStyle/>
        <a:p>
          <a:endParaRPr lang="en-US"/>
        </a:p>
      </dgm:t>
    </dgm:pt>
    <dgm:pt modelId="{A64FD22E-60A3-400F-A78B-79636B30AEC3}" type="sibTrans" cxnId="{6AEB050E-7E3A-40C4-A2D5-EB4533765DFB}">
      <dgm:prSet/>
      <dgm:spPr/>
      <dgm:t>
        <a:bodyPr/>
        <a:lstStyle/>
        <a:p>
          <a:endParaRPr lang="en-US"/>
        </a:p>
      </dgm:t>
    </dgm:pt>
    <dgm:pt modelId="{BC87513C-4547-4E51-AFE0-8CB51CD50396}">
      <dgm:prSet phldrT="[Text]" custT="1"/>
      <dgm:spPr>
        <a:solidFill>
          <a:schemeClr val="bg1">
            <a:lumMod val="85000"/>
          </a:schemeClr>
        </a:solidFill>
      </dgm:spPr>
      <dgm:t>
        <a:bodyPr/>
        <a:lstStyle/>
        <a:p>
          <a:r>
            <a:rPr lang="en-US" sz="1400" dirty="0"/>
            <a:t>Manual start-up by operator, not healthy for the compressor.</a:t>
          </a:r>
        </a:p>
      </dgm:t>
    </dgm:pt>
    <dgm:pt modelId="{3F89BC23-51AD-4522-A5CB-73F87961FB9F}" type="parTrans" cxnId="{2B894647-D889-4BF4-AB0C-F72971959616}">
      <dgm:prSet/>
      <dgm:spPr/>
      <dgm:t>
        <a:bodyPr/>
        <a:lstStyle/>
        <a:p>
          <a:endParaRPr lang="en-US"/>
        </a:p>
      </dgm:t>
    </dgm:pt>
    <dgm:pt modelId="{8D406183-9D61-40A0-A049-B9F85F55DA7E}" type="sibTrans" cxnId="{2B894647-D889-4BF4-AB0C-F72971959616}">
      <dgm:prSet/>
      <dgm:spPr/>
      <dgm:t>
        <a:bodyPr/>
        <a:lstStyle/>
        <a:p>
          <a:endParaRPr lang="en-US"/>
        </a:p>
      </dgm:t>
    </dgm:pt>
    <dgm:pt modelId="{18604B24-F622-4B88-820D-007782A49338}">
      <dgm:prSet phldrT="[Text]" custT="1"/>
      <dgm:spPr>
        <a:solidFill>
          <a:schemeClr val="accent6">
            <a:lumMod val="60000"/>
            <a:lumOff val="40000"/>
          </a:schemeClr>
        </a:solidFill>
      </dgm:spPr>
      <dgm:t>
        <a:bodyPr/>
        <a:lstStyle/>
        <a:p>
          <a:pPr algn="l"/>
          <a:r>
            <a:rPr lang="en-US" sz="1800" b="1" dirty="0"/>
            <a:t>Actions</a:t>
          </a:r>
        </a:p>
        <a:p>
          <a:pPr algn="l"/>
          <a:r>
            <a:rPr lang="en-US" sz="1600" b="0" dirty="0"/>
            <a:t>- OGANNO Emmanuel </a:t>
          </a:r>
        </a:p>
      </dgm:t>
    </dgm:pt>
    <dgm:pt modelId="{5B91E6E2-99CB-4548-9979-8D4F3233A454}" type="parTrans" cxnId="{7D22D562-291E-47E0-93CC-FAA6BD333856}">
      <dgm:prSet/>
      <dgm:spPr/>
      <dgm:t>
        <a:bodyPr/>
        <a:lstStyle/>
        <a:p>
          <a:endParaRPr lang="en-US"/>
        </a:p>
      </dgm:t>
    </dgm:pt>
    <dgm:pt modelId="{BE30778A-6AB7-4C49-8B2F-AC3B97E4B3AA}" type="sibTrans" cxnId="{7D22D562-291E-47E0-93CC-FAA6BD333856}">
      <dgm:prSet/>
      <dgm:spPr>
        <a:solidFill>
          <a:schemeClr val="accent6">
            <a:lumMod val="60000"/>
            <a:lumOff val="40000"/>
          </a:schemeClr>
        </a:solidFill>
      </dgm:spPr>
      <dgm:t>
        <a:bodyPr/>
        <a:lstStyle/>
        <a:p>
          <a:endParaRPr lang="en-US" b="0" cap="none" spc="0">
            <a:ln w="0"/>
            <a:solidFill>
              <a:schemeClr val="accent1"/>
            </a:solidFill>
            <a:effectLst>
              <a:outerShdw blurRad="38100" dist="25400" dir="5400000" algn="ctr" rotWithShape="0">
                <a:srgbClr val="6E747A">
                  <a:alpha val="43000"/>
                </a:srgbClr>
              </a:outerShdw>
            </a:effectLst>
          </a:endParaRPr>
        </a:p>
      </dgm:t>
    </dgm:pt>
    <dgm:pt modelId="{BF976690-2554-4B4A-9064-AB5E5473D5C5}">
      <dgm:prSet phldrT="[Text]" custT="1"/>
      <dgm:spPr>
        <a:solidFill>
          <a:schemeClr val="accent6">
            <a:lumMod val="20000"/>
            <a:lumOff val="80000"/>
          </a:schemeClr>
        </a:solidFill>
        <a:ln>
          <a:solidFill>
            <a:schemeClr val="accent6">
              <a:lumMod val="60000"/>
              <a:lumOff val="40000"/>
            </a:schemeClr>
          </a:solidFill>
        </a:ln>
      </dgm:spPr>
      <dgm:t>
        <a:bodyPr/>
        <a:lstStyle/>
        <a:p>
          <a:r>
            <a:rPr lang="en-US" sz="1400" dirty="0"/>
            <a:t>Reviewed equipment manual</a:t>
          </a:r>
        </a:p>
      </dgm:t>
    </dgm:pt>
    <dgm:pt modelId="{6CB62082-4E70-405A-84F1-2CD2F8867301}" type="parTrans" cxnId="{286F8DB5-D152-4224-B5B5-A80739C0CC80}">
      <dgm:prSet/>
      <dgm:spPr/>
      <dgm:t>
        <a:bodyPr/>
        <a:lstStyle/>
        <a:p>
          <a:endParaRPr lang="en-US"/>
        </a:p>
      </dgm:t>
    </dgm:pt>
    <dgm:pt modelId="{53A32A93-591A-4CF4-B39C-198BFD59EA0E}" type="sibTrans" cxnId="{286F8DB5-D152-4224-B5B5-A80739C0CC80}">
      <dgm:prSet/>
      <dgm:spPr/>
      <dgm:t>
        <a:bodyPr/>
        <a:lstStyle/>
        <a:p>
          <a:endParaRPr lang="en-US"/>
        </a:p>
      </dgm:t>
    </dgm:pt>
    <dgm:pt modelId="{8B951C81-D936-49B1-8079-A7C76494E935}">
      <dgm:prSet phldrT="[Text]" custT="1"/>
      <dgm:spPr>
        <a:solidFill>
          <a:schemeClr val="accent6">
            <a:lumMod val="20000"/>
            <a:lumOff val="80000"/>
          </a:schemeClr>
        </a:solidFill>
        <a:ln>
          <a:solidFill>
            <a:schemeClr val="accent6">
              <a:lumMod val="60000"/>
              <a:lumOff val="40000"/>
            </a:schemeClr>
          </a:solidFill>
        </a:ln>
      </dgm:spPr>
      <dgm:t>
        <a:bodyPr/>
        <a:lstStyle/>
        <a:p>
          <a:r>
            <a:rPr lang="en-US" sz="1400" dirty="0"/>
            <a:t>Engaged with OEM representative</a:t>
          </a:r>
        </a:p>
      </dgm:t>
    </dgm:pt>
    <dgm:pt modelId="{E0EF542B-E73C-4674-97C0-8AC7D4E7A555}" type="parTrans" cxnId="{32124FAE-7026-4267-AB76-2070A1962C74}">
      <dgm:prSet/>
      <dgm:spPr/>
      <dgm:t>
        <a:bodyPr/>
        <a:lstStyle/>
        <a:p>
          <a:endParaRPr lang="en-US"/>
        </a:p>
      </dgm:t>
    </dgm:pt>
    <dgm:pt modelId="{D2DE6C51-1F84-4645-8401-9BD4FDFF21F0}" type="sibTrans" cxnId="{32124FAE-7026-4267-AB76-2070A1962C74}">
      <dgm:prSet/>
      <dgm:spPr/>
      <dgm:t>
        <a:bodyPr/>
        <a:lstStyle/>
        <a:p>
          <a:endParaRPr lang="en-US"/>
        </a:p>
      </dgm:t>
    </dgm:pt>
    <dgm:pt modelId="{E017772A-5A5D-485D-A398-E07972AEB5A5}">
      <dgm:prSet phldrT="[Text]"/>
      <dgm:spPr>
        <a:solidFill>
          <a:srgbClr val="00B050"/>
        </a:solidFill>
      </dgm:spPr>
      <dgm:t>
        <a:bodyPr/>
        <a:lstStyle/>
        <a:p>
          <a:r>
            <a:rPr lang="en-US" dirty="0"/>
            <a:t>Result</a:t>
          </a:r>
        </a:p>
      </dgm:t>
    </dgm:pt>
    <dgm:pt modelId="{9555234A-F894-4F8F-A3EC-83BFD70BC31D}" type="parTrans" cxnId="{263C8ACA-8816-412C-8414-5AA55D74AFF7}">
      <dgm:prSet/>
      <dgm:spPr/>
      <dgm:t>
        <a:bodyPr/>
        <a:lstStyle/>
        <a:p>
          <a:endParaRPr lang="en-US"/>
        </a:p>
      </dgm:t>
    </dgm:pt>
    <dgm:pt modelId="{65703A59-DB32-4A9C-ADD1-03A41765E9D4}" type="sibTrans" cxnId="{263C8ACA-8816-412C-8414-5AA55D74AFF7}">
      <dgm:prSet/>
      <dgm:spPr/>
      <dgm:t>
        <a:bodyPr/>
        <a:lstStyle/>
        <a:p>
          <a:endParaRPr lang="en-US"/>
        </a:p>
      </dgm:t>
    </dgm:pt>
    <dgm:pt modelId="{99344E35-FA30-4510-9A2B-35F91F0AF92E}">
      <dgm:prSet phldrT="[Text]" custT="1"/>
      <dgm:spPr>
        <a:solidFill>
          <a:srgbClr val="CCE6D9"/>
        </a:solidFill>
        <a:ln>
          <a:solidFill>
            <a:srgbClr val="008443"/>
          </a:solidFill>
        </a:ln>
      </dgm:spPr>
      <dgm:t>
        <a:bodyPr/>
        <a:lstStyle/>
        <a:p>
          <a:r>
            <a:rPr lang="en-US" sz="1400" dirty="0"/>
            <a:t> Compressor commissioned successfully, auto start problem resolved.</a:t>
          </a:r>
        </a:p>
      </dgm:t>
    </dgm:pt>
    <dgm:pt modelId="{9B662275-F92B-499D-B469-11D9BC44BEE6}" type="parTrans" cxnId="{3A6AD600-2ADF-4234-8391-B0EE8F0E8A82}">
      <dgm:prSet/>
      <dgm:spPr/>
      <dgm:t>
        <a:bodyPr/>
        <a:lstStyle/>
        <a:p>
          <a:endParaRPr lang="en-US"/>
        </a:p>
      </dgm:t>
    </dgm:pt>
    <dgm:pt modelId="{A6D7504A-41B3-495A-8117-85FCBD63DF6F}" type="sibTrans" cxnId="{3A6AD600-2ADF-4234-8391-B0EE8F0E8A82}">
      <dgm:prSet/>
      <dgm:spPr/>
      <dgm:t>
        <a:bodyPr/>
        <a:lstStyle/>
        <a:p>
          <a:endParaRPr lang="en-US"/>
        </a:p>
      </dgm:t>
    </dgm:pt>
    <dgm:pt modelId="{BA7F03C4-8C9D-41C4-9B3C-BA29A3F3A0A9}">
      <dgm:prSet phldrT="[Text]" custT="1"/>
      <dgm:spPr>
        <a:solidFill>
          <a:schemeClr val="bg1">
            <a:lumMod val="85000"/>
          </a:schemeClr>
        </a:solidFill>
      </dgm:spPr>
      <dgm:t>
        <a:bodyPr/>
        <a:lstStyle/>
        <a:p>
          <a:r>
            <a:rPr lang="en-US" sz="1400" dirty="0"/>
            <a:t>Threat of Plant trip and associated deferment</a:t>
          </a:r>
        </a:p>
      </dgm:t>
    </dgm:pt>
    <dgm:pt modelId="{BE7014B0-D573-4225-8BF5-E9C9A566EADF}" type="sibTrans" cxnId="{079028E6-23AA-4C40-91CC-8417295B8F9D}">
      <dgm:prSet/>
      <dgm:spPr/>
      <dgm:t>
        <a:bodyPr/>
        <a:lstStyle/>
        <a:p>
          <a:endParaRPr lang="en-US"/>
        </a:p>
      </dgm:t>
    </dgm:pt>
    <dgm:pt modelId="{2856067F-65B0-4DD5-99F1-B75E2E1D5A14}" type="parTrans" cxnId="{079028E6-23AA-4C40-91CC-8417295B8F9D}">
      <dgm:prSet/>
      <dgm:spPr/>
      <dgm:t>
        <a:bodyPr/>
        <a:lstStyle/>
        <a:p>
          <a:endParaRPr lang="en-US"/>
        </a:p>
      </dgm:t>
    </dgm:pt>
    <dgm:pt modelId="{EC5366E5-F4C1-4808-B5F2-F0E02EB0148B}">
      <dgm:prSet phldrT="[Text]" custT="1"/>
      <dgm:spPr>
        <a:solidFill>
          <a:schemeClr val="bg1">
            <a:lumMod val="85000"/>
          </a:schemeClr>
        </a:solidFill>
      </dgm:spPr>
      <dgm:t>
        <a:bodyPr/>
        <a:lstStyle/>
        <a:p>
          <a:r>
            <a:rPr lang="en-US" sz="1400" dirty="0"/>
            <a:t>Previous troubleshooting efforts didn’t identify fault.</a:t>
          </a:r>
        </a:p>
      </dgm:t>
    </dgm:pt>
    <dgm:pt modelId="{FD902766-0B0E-441F-A718-B64FD497E23D}" type="parTrans" cxnId="{EEA0FE72-A3E3-48AD-A022-F0E2CE73ABDD}">
      <dgm:prSet/>
      <dgm:spPr/>
      <dgm:t>
        <a:bodyPr/>
        <a:lstStyle/>
        <a:p>
          <a:endParaRPr lang="en-US"/>
        </a:p>
      </dgm:t>
    </dgm:pt>
    <dgm:pt modelId="{8C790556-D8F2-4CA4-A3E8-FC99EF4AD2AA}" type="sibTrans" cxnId="{EEA0FE72-A3E3-48AD-A022-F0E2CE73ABDD}">
      <dgm:prSet/>
      <dgm:spPr/>
      <dgm:t>
        <a:bodyPr/>
        <a:lstStyle/>
        <a:p>
          <a:endParaRPr lang="en-US"/>
        </a:p>
      </dgm:t>
    </dgm:pt>
    <dgm:pt modelId="{C41CAA59-C5E5-4EBB-9EC7-757DE92E9562}">
      <dgm:prSet phldrT="[Text]" custT="1"/>
      <dgm:spPr>
        <a:solidFill>
          <a:schemeClr val="bg1">
            <a:lumMod val="85000"/>
          </a:schemeClr>
        </a:solidFill>
      </dgm:spPr>
      <dgm:t>
        <a:bodyPr/>
        <a:lstStyle/>
        <a:p>
          <a:r>
            <a:rPr lang="en-US" sz="1400" dirty="0"/>
            <a:t>Plan to mobilize OEM vendor to site at ca. F$1,000 / day</a:t>
          </a:r>
        </a:p>
      </dgm:t>
    </dgm:pt>
    <dgm:pt modelId="{D178B1DF-5F42-4A8F-BD06-8EE7C3A2F713}" type="parTrans" cxnId="{5B138918-11AE-4990-AFEB-1C53B127F59C}">
      <dgm:prSet/>
      <dgm:spPr/>
      <dgm:t>
        <a:bodyPr/>
        <a:lstStyle/>
        <a:p>
          <a:endParaRPr lang="en-US"/>
        </a:p>
      </dgm:t>
    </dgm:pt>
    <dgm:pt modelId="{031F3633-D179-49EE-A1B1-AF9F8C5E6157}" type="sibTrans" cxnId="{5B138918-11AE-4990-AFEB-1C53B127F59C}">
      <dgm:prSet/>
      <dgm:spPr/>
      <dgm:t>
        <a:bodyPr/>
        <a:lstStyle/>
        <a:p>
          <a:endParaRPr lang="en-US"/>
        </a:p>
      </dgm:t>
    </dgm:pt>
    <dgm:pt modelId="{1B876CFB-2002-40A9-90EC-C9D1B2F4BDB8}">
      <dgm:prSet phldrT="[Text]" custT="1"/>
      <dgm:spPr>
        <a:solidFill>
          <a:schemeClr val="bg1">
            <a:lumMod val="85000"/>
          </a:schemeClr>
        </a:solidFill>
      </dgm:spPr>
      <dgm:t>
        <a:bodyPr/>
        <a:lstStyle/>
        <a:p>
          <a:r>
            <a:rPr lang="en-US" sz="1400" dirty="0"/>
            <a:t>Both regular </a:t>
          </a:r>
          <a:r>
            <a:rPr lang="en-US" sz="1400" dirty="0" err="1"/>
            <a:t>Airpack</a:t>
          </a:r>
          <a:r>
            <a:rPr lang="en-US" sz="1400" dirty="0"/>
            <a:t> compressors with mechanical and electrical related faults.</a:t>
          </a:r>
        </a:p>
      </dgm:t>
    </dgm:pt>
    <dgm:pt modelId="{26ACB684-6E6A-432A-8E86-685600FB8B34}" type="parTrans" cxnId="{47B6CBF4-A86F-4B72-B1D9-059B70339A45}">
      <dgm:prSet/>
      <dgm:spPr/>
      <dgm:t>
        <a:bodyPr/>
        <a:lstStyle/>
        <a:p>
          <a:endParaRPr lang="en-US"/>
        </a:p>
      </dgm:t>
    </dgm:pt>
    <dgm:pt modelId="{FDF7CF82-1DDB-439A-93CA-77D47880A69B}" type="sibTrans" cxnId="{47B6CBF4-A86F-4B72-B1D9-059B70339A45}">
      <dgm:prSet/>
      <dgm:spPr/>
      <dgm:t>
        <a:bodyPr/>
        <a:lstStyle/>
        <a:p>
          <a:endParaRPr lang="en-US"/>
        </a:p>
      </dgm:t>
    </dgm:pt>
    <dgm:pt modelId="{3DD28ADD-5890-4B8B-A38C-56A7BED23680}">
      <dgm:prSet phldrT="[Text]" custT="1"/>
      <dgm:spPr>
        <a:solidFill>
          <a:schemeClr val="accent6">
            <a:lumMod val="20000"/>
            <a:lumOff val="80000"/>
          </a:schemeClr>
        </a:solidFill>
        <a:ln>
          <a:solidFill>
            <a:schemeClr val="accent6">
              <a:lumMod val="60000"/>
              <a:lumOff val="40000"/>
            </a:schemeClr>
          </a:solidFill>
        </a:ln>
      </dgm:spPr>
      <dgm:t>
        <a:bodyPr/>
        <a:lstStyle/>
        <a:p>
          <a:r>
            <a:rPr lang="en-US" sz="1400" dirty="0"/>
            <a:t>Online research conducted to understand problem</a:t>
          </a:r>
        </a:p>
      </dgm:t>
    </dgm:pt>
    <dgm:pt modelId="{97857D32-B1C6-4E7D-9DB2-DFE567A5E4CF}" type="parTrans" cxnId="{58FF927A-92D0-418B-A607-DAACB5F7F9E3}">
      <dgm:prSet/>
      <dgm:spPr/>
      <dgm:t>
        <a:bodyPr/>
        <a:lstStyle/>
        <a:p>
          <a:endParaRPr lang="en-US"/>
        </a:p>
      </dgm:t>
    </dgm:pt>
    <dgm:pt modelId="{EED35117-5AAF-47D5-A467-9A278FE8E7A0}" type="sibTrans" cxnId="{58FF927A-92D0-418B-A607-DAACB5F7F9E3}">
      <dgm:prSet/>
      <dgm:spPr/>
      <dgm:t>
        <a:bodyPr/>
        <a:lstStyle/>
        <a:p>
          <a:endParaRPr lang="en-US"/>
        </a:p>
      </dgm:t>
    </dgm:pt>
    <dgm:pt modelId="{CDCA3640-FA8D-43D5-BA01-85FB57385EA9}">
      <dgm:prSet phldrT="[Text]" custT="1"/>
      <dgm:spPr>
        <a:solidFill>
          <a:schemeClr val="accent6">
            <a:lumMod val="20000"/>
            <a:lumOff val="80000"/>
          </a:schemeClr>
        </a:solidFill>
        <a:ln>
          <a:solidFill>
            <a:schemeClr val="accent6">
              <a:lumMod val="60000"/>
              <a:lumOff val="40000"/>
            </a:schemeClr>
          </a:solidFill>
        </a:ln>
      </dgm:spPr>
      <dgm:t>
        <a:bodyPr/>
        <a:lstStyle/>
        <a:p>
          <a:r>
            <a:rPr lang="en-US" sz="1400" dirty="0"/>
            <a:t>Identified a check valve / oil stop valve as cause of issue.</a:t>
          </a:r>
        </a:p>
      </dgm:t>
    </dgm:pt>
    <dgm:pt modelId="{2D28539E-9B87-4F4B-921C-C56C8C3F3C1C}" type="parTrans" cxnId="{A620F0B2-7CBA-4DD9-B612-620325D9FC29}">
      <dgm:prSet/>
      <dgm:spPr/>
      <dgm:t>
        <a:bodyPr/>
        <a:lstStyle/>
        <a:p>
          <a:endParaRPr lang="en-US"/>
        </a:p>
      </dgm:t>
    </dgm:pt>
    <dgm:pt modelId="{45DD3960-2C81-4E8B-8ABC-2F86AFE2BDBB}" type="sibTrans" cxnId="{A620F0B2-7CBA-4DD9-B612-620325D9FC29}">
      <dgm:prSet/>
      <dgm:spPr/>
      <dgm:t>
        <a:bodyPr/>
        <a:lstStyle/>
        <a:p>
          <a:endParaRPr lang="en-US"/>
        </a:p>
      </dgm:t>
    </dgm:pt>
    <dgm:pt modelId="{729AAE6B-158F-49D1-BA85-614C5394A648}">
      <dgm:prSet phldrT="[Text]" custT="1"/>
      <dgm:spPr>
        <a:solidFill>
          <a:schemeClr val="accent6">
            <a:lumMod val="20000"/>
            <a:lumOff val="80000"/>
          </a:schemeClr>
        </a:solidFill>
        <a:ln>
          <a:solidFill>
            <a:schemeClr val="accent6">
              <a:lumMod val="60000"/>
              <a:lumOff val="40000"/>
            </a:schemeClr>
          </a:solidFill>
        </a:ln>
      </dgm:spPr>
      <dgm:t>
        <a:bodyPr/>
        <a:lstStyle/>
        <a:p>
          <a:r>
            <a:rPr lang="en-US" sz="1400" dirty="0"/>
            <a:t>Mobilized a team, retrieved, serviced and re-instated the check valve / oil stop valve.</a:t>
          </a:r>
        </a:p>
      </dgm:t>
    </dgm:pt>
    <dgm:pt modelId="{C8717BFB-AE05-486D-AED3-845870B9357B}" type="parTrans" cxnId="{352F3037-D1DB-46F7-88B7-C0B4E12D9A0C}">
      <dgm:prSet/>
      <dgm:spPr/>
      <dgm:t>
        <a:bodyPr/>
        <a:lstStyle/>
        <a:p>
          <a:endParaRPr lang="en-US"/>
        </a:p>
      </dgm:t>
    </dgm:pt>
    <dgm:pt modelId="{30F4CBAC-47AF-4C8F-B1C2-AA07E817103B}" type="sibTrans" cxnId="{352F3037-D1DB-46F7-88B7-C0B4E12D9A0C}">
      <dgm:prSet/>
      <dgm:spPr/>
      <dgm:t>
        <a:bodyPr/>
        <a:lstStyle/>
        <a:p>
          <a:endParaRPr lang="en-US"/>
        </a:p>
      </dgm:t>
    </dgm:pt>
    <dgm:pt modelId="{4BE923A8-6B96-4D68-ACBE-04D9C9311F02}">
      <dgm:prSet phldrT="[Text]" custT="1"/>
      <dgm:spPr>
        <a:solidFill>
          <a:srgbClr val="CCE6D9"/>
        </a:solidFill>
        <a:ln>
          <a:solidFill>
            <a:srgbClr val="008443"/>
          </a:solidFill>
        </a:ln>
      </dgm:spPr>
      <dgm:t>
        <a:bodyPr/>
        <a:lstStyle/>
        <a:p>
          <a:r>
            <a:rPr lang="en-US" sz="1400" dirty="0"/>
            <a:t> Developed competence on troubleshooting of compressor and cascaded to other team members.</a:t>
          </a:r>
        </a:p>
      </dgm:t>
    </dgm:pt>
    <dgm:pt modelId="{5D756B90-7576-43DC-BBFE-8A7F51B4BC8F}" type="parTrans" cxnId="{0AD794A3-D55E-43B0-B615-E1AB30C411DD}">
      <dgm:prSet/>
      <dgm:spPr/>
      <dgm:t>
        <a:bodyPr/>
        <a:lstStyle/>
        <a:p>
          <a:endParaRPr lang="en-US"/>
        </a:p>
      </dgm:t>
    </dgm:pt>
    <dgm:pt modelId="{B545F744-FC24-4685-B859-D8EEE3484285}" type="sibTrans" cxnId="{0AD794A3-D55E-43B0-B615-E1AB30C411DD}">
      <dgm:prSet/>
      <dgm:spPr/>
      <dgm:t>
        <a:bodyPr/>
        <a:lstStyle/>
        <a:p>
          <a:endParaRPr lang="en-US"/>
        </a:p>
      </dgm:t>
    </dgm:pt>
    <dgm:pt modelId="{A30A1739-9ED8-469F-9AA8-E263C74158EC}">
      <dgm:prSet phldrT="[Text]" custT="1"/>
      <dgm:spPr>
        <a:solidFill>
          <a:srgbClr val="CCE6D9"/>
        </a:solidFill>
        <a:ln>
          <a:solidFill>
            <a:srgbClr val="008443"/>
          </a:solidFill>
        </a:ln>
      </dgm:spPr>
      <dgm:t>
        <a:bodyPr/>
        <a:lstStyle/>
        <a:p>
          <a:r>
            <a:rPr lang="en-US" sz="1400" dirty="0"/>
            <a:t> Averted cost on mobilization of OEM vendor to site.</a:t>
          </a:r>
        </a:p>
      </dgm:t>
    </dgm:pt>
    <dgm:pt modelId="{11BA2EC5-F4F5-4D01-975C-1CBCEF33C973}" type="parTrans" cxnId="{553E9271-C844-45FA-A772-4A68ADBBBE99}">
      <dgm:prSet/>
      <dgm:spPr/>
      <dgm:t>
        <a:bodyPr/>
        <a:lstStyle/>
        <a:p>
          <a:endParaRPr lang="en-US"/>
        </a:p>
      </dgm:t>
    </dgm:pt>
    <dgm:pt modelId="{0339FBED-51B7-4083-BA96-5D3A88ABF0E8}" type="sibTrans" cxnId="{553E9271-C844-45FA-A772-4A68ADBBBE99}">
      <dgm:prSet/>
      <dgm:spPr/>
      <dgm:t>
        <a:bodyPr/>
        <a:lstStyle/>
        <a:p>
          <a:endParaRPr lang="en-US"/>
        </a:p>
      </dgm:t>
    </dgm:pt>
    <dgm:pt modelId="{CBF6DFAE-7F21-42BF-A525-08CDCF03DC3E}">
      <dgm:prSet phldrT="[Text]" custT="1"/>
      <dgm:spPr>
        <a:solidFill>
          <a:srgbClr val="CCE6D9"/>
        </a:solidFill>
        <a:ln>
          <a:solidFill>
            <a:srgbClr val="008443"/>
          </a:solidFill>
        </a:ln>
      </dgm:spPr>
      <dgm:t>
        <a:bodyPr/>
        <a:lstStyle/>
        <a:p>
          <a:r>
            <a:rPr lang="en-US" sz="1400" dirty="0"/>
            <a:t> Eliminated threat of plant trip on low instrument air</a:t>
          </a:r>
        </a:p>
      </dgm:t>
    </dgm:pt>
    <dgm:pt modelId="{9D6B1E3C-6657-4600-AEFE-C7C9CEA8A994}" type="parTrans" cxnId="{7BE3E791-2D9D-4587-BCCF-7AB082B673F2}">
      <dgm:prSet/>
      <dgm:spPr/>
      <dgm:t>
        <a:bodyPr/>
        <a:lstStyle/>
        <a:p>
          <a:endParaRPr lang="en-US"/>
        </a:p>
      </dgm:t>
    </dgm:pt>
    <dgm:pt modelId="{23C48F9A-E4C5-4083-BD71-DCA8D66C375A}" type="sibTrans" cxnId="{7BE3E791-2D9D-4587-BCCF-7AB082B673F2}">
      <dgm:prSet/>
      <dgm:spPr/>
      <dgm:t>
        <a:bodyPr/>
        <a:lstStyle/>
        <a:p>
          <a:endParaRPr lang="en-US"/>
        </a:p>
      </dgm:t>
    </dgm:pt>
    <dgm:pt modelId="{CC94E97A-082A-4298-90B1-7E1543548411}" type="pres">
      <dgm:prSet presAssocID="{D1DF5EF9-DDBB-4590-A394-44AC1AC13BEE}" presName="Name0" presStyleCnt="0">
        <dgm:presLayoutVars>
          <dgm:dir/>
          <dgm:animLvl val="lvl"/>
          <dgm:resizeHandles val="exact"/>
        </dgm:presLayoutVars>
      </dgm:prSet>
      <dgm:spPr/>
    </dgm:pt>
    <dgm:pt modelId="{EFDA8E84-3B4B-4EF3-98BE-A6D2167668E7}" type="pres">
      <dgm:prSet presAssocID="{D1DF5EF9-DDBB-4590-A394-44AC1AC13BEE}" presName="tSp" presStyleCnt="0"/>
      <dgm:spPr/>
    </dgm:pt>
    <dgm:pt modelId="{449278F4-AEBB-4194-BD76-64884280F4B3}" type="pres">
      <dgm:prSet presAssocID="{D1DF5EF9-DDBB-4590-A394-44AC1AC13BEE}" presName="bSp" presStyleCnt="0"/>
      <dgm:spPr/>
    </dgm:pt>
    <dgm:pt modelId="{39D8EF7A-0E24-4D49-93CF-8FEECC84B2FF}" type="pres">
      <dgm:prSet presAssocID="{D1DF5EF9-DDBB-4590-A394-44AC1AC13BEE}" presName="process" presStyleCnt="0"/>
      <dgm:spPr/>
    </dgm:pt>
    <dgm:pt modelId="{1C782E9D-4850-4773-AC72-3F74DA70A1E1}" type="pres">
      <dgm:prSet presAssocID="{AE5CAEA3-29E4-4C83-8E27-2596A469C050}" presName="composite1" presStyleCnt="0"/>
      <dgm:spPr/>
    </dgm:pt>
    <dgm:pt modelId="{B22ED471-6049-4D52-995B-0F9BCB621AA9}" type="pres">
      <dgm:prSet presAssocID="{AE5CAEA3-29E4-4C83-8E27-2596A469C050}" presName="dummyNode1" presStyleLbl="node1" presStyleIdx="0" presStyleCnt="3"/>
      <dgm:spPr/>
    </dgm:pt>
    <dgm:pt modelId="{19EFE8A2-794C-4528-B61F-1A19CEF1F653}" type="pres">
      <dgm:prSet presAssocID="{AE5CAEA3-29E4-4C83-8E27-2596A469C050}" presName="childNode1" presStyleLbl="bgAcc1" presStyleIdx="0" presStyleCnt="3" custScaleX="226272" custScaleY="251068">
        <dgm:presLayoutVars>
          <dgm:bulletEnabled val="1"/>
        </dgm:presLayoutVars>
      </dgm:prSet>
      <dgm:spPr/>
    </dgm:pt>
    <dgm:pt modelId="{A2BC82AE-7093-48E5-8BB1-7FA7D3757314}" type="pres">
      <dgm:prSet presAssocID="{AE5CAEA3-29E4-4C83-8E27-2596A469C050}" presName="childNode1tx" presStyleLbl="bgAcc1" presStyleIdx="0" presStyleCnt="3">
        <dgm:presLayoutVars>
          <dgm:bulletEnabled val="1"/>
        </dgm:presLayoutVars>
      </dgm:prSet>
      <dgm:spPr/>
    </dgm:pt>
    <dgm:pt modelId="{97C4EC3C-C62C-4B5B-9CAB-FC598570DCC1}" type="pres">
      <dgm:prSet presAssocID="{AE5CAEA3-29E4-4C83-8E27-2596A469C050}" presName="parentNode1" presStyleLbl="node1" presStyleIdx="0" presStyleCnt="3" custScaleX="205030" custScaleY="223652" custLinFactY="42250" custLinFactNeighborX="5457" custLinFactNeighborY="100000">
        <dgm:presLayoutVars>
          <dgm:chMax val="1"/>
          <dgm:bulletEnabled val="1"/>
        </dgm:presLayoutVars>
      </dgm:prSet>
      <dgm:spPr/>
    </dgm:pt>
    <dgm:pt modelId="{A5716616-3EBB-4923-8F63-C70A41343F50}" type="pres">
      <dgm:prSet presAssocID="{AE5CAEA3-29E4-4C83-8E27-2596A469C050}" presName="connSite1" presStyleCnt="0"/>
      <dgm:spPr/>
    </dgm:pt>
    <dgm:pt modelId="{D108BB09-BB04-4497-B681-C589B072B6A0}" type="pres">
      <dgm:prSet presAssocID="{A64FD22E-60A3-400F-A78B-79636B30AEC3}" presName="Name9" presStyleLbl="sibTrans2D1" presStyleIdx="0" presStyleCnt="2" custScaleX="109181" custLinFactNeighborX="-3459" custLinFactNeighborY="1308"/>
      <dgm:spPr/>
    </dgm:pt>
    <dgm:pt modelId="{B1515D87-E964-4319-A8AB-32C34290778C}" type="pres">
      <dgm:prSet presAssocID="{18604B24-F622-4B88-820D-007782A49338}" presName="composite2" presStyleCnt="0"/>
      <dgm:spPr/>
    </dgm:pt>
    <dgm:pt modelId="{1330D1D8-A3AD-4905-9D85-1FFCDB15FD68}" type="pres">
      <dgm:prSet presAssocID="{18604B24-F622-4B88-820D-007782A49338}" presName="dummyNode2" presStyleLbl="node1" presStyleIdx="0" presStyleCnt="3"/>
      <dgm:spPr/>
    </dgm:pt>
    <dgm:pt modelId="{46C256A1-3107-401B-AA40-BDCBF92A39D0}" type="pres">
      <dgm:prSet presAssocID="{18604B24-F622-4B88-820D-007782A49338}" presName="childNode2" presStyleLbl="bgAcc1" presStyleIdx="1" presStyleCnt="3" custScaleX="239648" custScaleY="196347" custLinFactNeighborX="6292" custLinFactNeighborY="-13839">
        <dgm:presLayoutVars>
          <dgm:bulletEnabled val="1"/>
        </dgm:presLayoutVars>
      </dgm:prSet>
      <dgm:spPr/>
    </dgm:pt>
    <dgm:pt modelId="{997B02FD-BEE1-4D08-8DA6-672B975EC867}" type="pres">
      <dgm:prSet presAssocID="{18604B24-F622-4B88-820D-007782A49338}" presName="childNode2tx" presStyleLbl="bgAcc1" presStyleIdx="1" presStyleCnt="3">
        <dgm:presLayoutVars>
          <dgm:bulletEnabled val="1"/>
        </dgm:presLayoutVars>
      </dgm:prSet>
      <dgm:spPr/>
    </dgm:pt>
    <dgm:pt modelId="{F824968B-C51D-41CD-8257-48CEE1302D51}" type="pres">
      <dgm:prSet presAssocID="{18604B24-F622-4B88-820D-007782A49338}" presName="parentNode2" presStyleLbl="node1" presStyleIdx="1" presStyleCnt="3" custScaleX="156614" custScaleY="144715" custLinFactY="-8003" custLinFactNeighborX="-11101" custLinFactNeighborY="-100000">
        <dgm:presLayoutVars>
          <dgm:chMax val="0"/>
          <dgm:bulletEnabled val="1"/>
        </dgm:presLayoutVars>
      </dgm:prSet>
      <dgm:spPr/>
    </dgm:pt>
    <dgm:pt modelId="{C5ACFE1E-8FF2-411E-9F89-973D3894A88D}" type="pres">
      <dgm:prSet presAssocID="{18604B24-F622-4B88-820D-007782A49338}" presName="connSite2" presStyleCnt="0"/>
      <dgm:spPr/>
    </dgm:pt>
    <dgm:pt modelId="{CB336286-CB7C-4FBD-AEB4-BAC527AF6971}" type="pres">
      <dgm:prSet presAssocID="{BE30778A-6AB7-4C49-8B2F-AC3B97E4B3AA}" presName="Name18" presStyleLbl="sibTrans2D1" presStyleIdx="1" presStyleCnt="2" custLinFactNeighborX="-1810" custLinFactNeighborY="-2755"/>
      <dgm:spPr/>
    </dgm:pt>
    <dgm:pt modelId="{B797BF4F-5542-47E1-8339-A043EC73F3FF}" type="pres">
      <dgm:prSet presAssocID="{E017772A-5A5D-485D-A398-E07972AEB5A5}" presName="composite1" presStyleCnt="0"/>
      <dgm:spPr/>
    </dgm:pt>
    <dgm:pt modelId="{58EBD120-E2EF-4399-AE8C-89CA06AC6E6A}" type="pres">
      <dgm:prSet presAssocID="{E017772A-5A5D-485D-A398-E07972AEB5A5}" presName="dummyNode1" presStyleLbl="node1" presStyleIdx="1" presStyleCnt="3"/>
      <dgm:spPr/>
    </dgm:pt>
    <dgm:pt modelId="{A17BB055-DB3A-4AE5-A8B8-D15E83B961FA}" type="pres">
      <dgm:prSet presAssocID="{E017772A-5A5D-485D-A398-E07972AEB5A5}" presName="childNode1" presStyleLbl="bgAcc1" presStyleIdx="2" presStyleCnt="3" custScaleX="202984" custScaleY="205119">
        <dgm:presLayoutVars>
          <dgm:bulletEnabled val="1"/>
        </dgm:presLayoutVars>
      </dgm:prSet>
      <dgm:spPr/>
    </dgm:pt>
    <dgm:pt modelId="{80D54DAA-80DA-4510-B0D6-352B4B6FC881}" type="pres">
      <dgm:prSet presAssocID="{E017772A-5A5D-485D-A398-E07972AEB5A5}" presName="childNode1tx" presStyleLbl="bgAcc1" presStyleIdx="2" presStyleCnt="3">
        <dgm:presLayoutVars>
          <dgm:bulletEnabled val="1"/>
        </dgm:presLayoutVars>
      </dgm:prSet>
      <dgm:spPr/>
    </dgm:pt>
    <dgm:pt modelId="{AA5DCF6B-6D17-4A6A-8508-28589F797C2F}" type="pres">
      <dgm:prSet presAssocID="{E017772A-5A5D-485D-A398-E07972AEB5A5}" presName="parentNode1" presStyleLbl="node1" presStyleIdx="2" presStyleCnt="3" custLinFactY="45141" custLinFactNeighborX="30849" custLinFactNeighborY="100000">
        <dgm:presLayoutVars>
          <dgm:chMax val="1"/>
          <dgm:bulletEnabled val="1"/>
        </dgm:presLayoutVars>
      </dgm:prSet>
      <dgm:spPr/>
    </dgm:pt>
    <dgm:pt modelId="{9853B852-AD32-42F7-884C-08F0E8F8CED3}" type="pres">
      <dgm:prSet presAssocID="{E017772A-5A5D-485D-A398-E07972AEB5A5}" presName="connSite1" presStyleCnt="0"/>
      <dgm:spPr/>
    </dgm:pt>
  </dgm:ptLst>
  <dgm:cxnLst>
    <dgm:cxn modelId="{3A6AD600-2ADF-4234-8391-B0EE8F0E8A82}" srcId="{E017772A-5A5D-485D-A398-E07972AEB5A5}" destId="{99344E35-FA30-4510-9A2B-35F91F0AF92E}" srcOrd="0" destOrd="0" parTransId="{9B662275-F92B-499D-B469-11D9BC44BEE6}" sibTransId="{A6D7504A-41B3-495A-8117-85FCBD63DF6F}"/>
    <dgm:cxn modelId="{6AEB050E-7E3A-40C4-A2D5-EB4533765DFB}" srcId="{D1DF5EF9-DDBB-4590-A394-44AC1AC13BEE}" destId="{AE5CAEA3-29E4-4C83-8E27-2596A469C050}" srcOrd="0" destOrd="0" parTransId="{95D3EDAC-0616-49B2-9C3E-B9F6D3FA9901}" sibTransId="{A64FD22E-60A3-400F-A78B-79636B30AEC3}"/>
    <dgm:cxn modelId="{B93F320F-BDCC-4FE9-8A72-AAC687BAB663}" type="presOf" srcId="{CBF6DFAE-7F21-42BF-A525-08CDCF03DC3E}" destId="{A17BB055-DB3A-4AE5-A8B8-D15E83B961FA}" srcOrd="0" destOrd="1" presId="urn:microsoft.com/office/officeart/2005/8/layout/hProcess4"/>
    <dgm:cxn modelId="{8918E010-D2BD-4316-9DD8-611A56D592FB}" type="presOf" srcId="{8B951C81-D936-49B1-8079-A7C76494E935}" destId="{46C256A1-3107-401B-AA40-BDCBF92A39D0}" srcOrd="0" destOrd="2" presId="urn:microsoft.com/office/officeart/2005/8/layout/hProcess4"/>
    <dgm:cxn modelId="{9885F811-52D7-4EDE-B538-98AE8D3CB044}" type="presOf" srcId="{3DD28ADD-5890-4B8B-A38C-56A7BED23680}" destId="{46C256A1-3107-401B-AA40-BDCBF92A39D0}" srcOrd="0" destOrd="1" presId="urn:microsoft.com/office/officeart/2005/8/layout/hProcess4"/>
    <dgm:cxn modelId="{F49E2813-E80E-4FD4-95F5-D8CA324AB83D}" type="presOf" srcId="{C41CAA59-C5E5-4EBB-9EC7-757DE92E9562}" destId="{A2BC82AE-7093-48E5-8BB1-7FA7D3757314}" srcOrd="1" destOrd="4" presId="urn:microsoft.com/office/officeart/2005/8/layout/hProcess4"/>
    <dgm:cxn modelId="{5B138918-11AE-4990-AFEB-1C53B127F59C}" srcId="{AE5CAEA3-29E4-4C83-8E27-2596A469C050}" destId="{C41CAA59-C5E5-4EBB-9EC7-757DE92E9562}" srcOrd="4" destOrd="0" parTransId="{D178B1DF-5F42-4A8F-BD06-8EE7C3A2F713}" sibTransId="{031F3633-D179-49EE-A1B1-AF9F8C5E6157}"/>
    <dgm:cxn modelId="{A1C48032-2EEF-4DCB-A5E2-32F5F8198E66}" type="presOf" srcId="{CBF6DFAE-7F21-42BF-A525-08CDCF03DC3E}" destId="{80D54DAA-80DA-4510-B0D6-352B4B6FC881}" srcOrd="1" destOrd="1" presId="urn:microsoft.com/office/officeart/2005/8/layout/hProcess4"/>
    <dgm:cxn modelId="{352F3037-D1DB-46F7-88B7-C0B4E12D9A0C}" srcId="{18604B24-F622-4B88-820D-007782A49338}" destId="{729AAE6B-158F-49D1-BA85-614C5394A648}" srcOrd="4" destOrd="0" parTransId="{C8717BFB-AE05-486D-AED3-845870B9357B}" sibTransId="{30F4CBAC-47AF-4C8F-B1C2-AA07E817103B}"/>
    <dgm:cxn modelId="{6EE6293A-3A66-4BE2-8C2A-7A837CBE5214}" type="presOf" srcId="{3DD28ADD-5890-4B8B-A38C-56A7BED23680}" destId="{997B02FD-BEE1-4D08-8DA6-672B975EC867}" srcOrd="1" destOrd="1" presId="urn:microsoft.com/office/officeart/2005/8/layout/hProcess4"/>
    <dgm:cxn modelId="{F32D005E-3EAC-493F-9948-FA8D8090BC57}" type="presOf" srcId="{BA7F03C4-8C9D-41C4-9B3C-BA29A3F3A0A9}" destId="{19EFE8A2-794C-4528-B61F-1A19CEF1F653}" srcOrd="0" destOrd="1" presId="urn:microsoft.com/office/officeart/2005/8/layout/hProcess4"/>
    <dgm:cxn modelId="{06532F60-5CD7-41AF-A906-65FE8B366133}" type="presOf" srcId="{A30A1739-9ED8-469F-9AA8-E263C74158EC}" destId="{80D54DAA-80DA-4510-B0D6-352B4B6FC881}" srcOrd="1" destOrd="2" presId="urn:microsoft.com/office/officeart/2005/8/layout/hProcess4"/>
    <dgm:cxn modelId="{7D22D562-291E-47E0-93CC-FAA6BD333856}" srcId="{D1DF5EF9-DDBB-4590-A394-44AC1AC13BEE}" destId="{18604B24-F622-4B88-820D-007782A49338}" srcOrd="1" destOrd="0" parTransId="{5B91E6E2-99CB-4548-9979-8D4F3233A454}" sibTransId="{BE30778A-6AB7-4C49-8B2F-AC3B97E4B3AA}"/>
    <dgm:cxn modelId="{2B894647-D889-4BF4-AB0C-F72971959616}" srcId="{AE5CAEA3-29E4-4C83-8E27-2596A469C050}" destId="{BC87513C-4547-4E51-AFE0-8CB51CD50396}" srcOrd="2" destOrd="0" parTransId="{3F89BC23-51AD-4522-A5CB-73F87961FB9F}" sibTransId="{8D406183-9D61-40A0-A049-B9F85F55DA7E}"/>
    <dgm:cxn modelId="{9F84E049-7CF8-4735-AF6B-5D6B9F938D32}" type="presOf" srcId="{4BE923A8-6B96-4D68-ACBE-04D9C9311F02}" destId="{80D54DAA-80DA-4510-B0D6-352B4B6FC881}" srcOrd="1" destOrd="3" presId="urn:microsoft.com/office/officeart/2005/8/layout/hProcess4"/>
    <dgm:cxn modelId="{82085C6C-4C20-45A0-AFE8-91822341D6C2}" type="presOf" srcId="{729AAE6B-158F-49D1-BA85-614C5394A648}" destId="{997B02FD-BEE1-4D08-8DA6-672B975EC867}" srcOrd="1" destOrd="4" presId="urn:microsoft.com/office/officeart/2005/8/layout/hProcess4"/>
    <dgm:cxn modelId="{6F63634D-547E-4DC6-95FC-FC99813B57CE}" type="presOf" srcId="{EC5366E5-F4C1-4808-B5F2-F0E02EB0148B}" destId="{A2BC82AE-7093-48E5-8BB1-7FA7D3757314}" srcOrd="1" destOrd="3" presId="urn:microsoft.com/office/officeart/2005/8/layout/hProcess4"/>
    <dgm:cxn modelId="{553E9271-C844-45FA-A772-4A68ADBBBE99}" srcId="{E017772A-5A5D-485D-A398-E07972AEB5A5}" destId="{A30A1739-9ED8-469F-9AA8-E263C74158EC}" srcOrd="2" destOrd="0" parTransId="{11BA2EC5-F4F5-4D01-975C-1CBCEF33C973}" sibTransId="{0339FBED-51B7-4083-BA96-5D3A88ABF0E8}"/>
    <dgm:cxn modelId="{EEA0FE72-A3E3-48AD-A022-F0E2CE73ABDD}" srcId="{AE5CAEA3-29E4-4C83-8E27-2596A469C050}" destId="{EC5366E5-F4C1-4808-B5F2-F0E02EB0148B}" srcOrd="3" destOrd="0" parTransId="{FD902766-0B0E-441F-A718-B64FD497E23D}" sibTransId="{8C790556-D8F2-4CA4-A3E8-FC99EF4AD2AA}"/>
    <dgm:cxn modelId="{2B420973-F224-43C4-875D-A69DDEF4DDA6}" type="presOf" srcId="{99344E35-FA30-4510-9A2B-35F91F0AF92E}" destId="{A17BB055-DB3A-4AE5-A8B8-D15E83B961FA}" srcOrd="0" destOrd="0" presId="urn:microsoft.com/office/officeart/2005/8/layout/hProcess4"/>
    <dgm:cxn modelId="{AB618673-8B19-428D-A45E-207DDAA659B8}" type="presOf" srcId="{BF976690-2554-4B4A-9064-AB5E5473D5C5}" destId="{997B02FD-BEE1-4D08-8DA6-672B975EC867}" srcOrd="1" destOrd="0" presId="urn:microsoft.com/office/officeart/2005/8/layout/hProcess4"/>
    <dgm:cxn modelId="{72BB0174-DE2C-4E03-94B6-B84AC3B98E88}" type="presOf" srcId="{BE30778A-6AB7-4C49-8B2F-AC3B97E4B3AA}" destId="{CB336286-CB7C-4FBD-AEB4-BAC527AF6971}" srcOrd="0" destOrd="0" presId="urn:microsoft.com/office/officeart/2005/8/layout/hProcess4"/>
    <dgm:cxn modelId="{0710B477-906C-456E-A098-881E3C1C13F0}" type="presOf" srcId="{4BE923A8-6B96-4D68-ACBE-04D9C9311F02}" destId="{A17BB055-DB3A-4AE5-A8B8-D15E83B961FA}" srcOrd="0" destOrd="3" presId="urn:microsoft.com/office/officeart/2005/8/layout/hProcess4"/>
    <dgm:cxn modelId="{65098C59-2311-48C4-9C19-3D67BDC3E044}" type="presOf" srcId="{BC87513C-4547-4E51-AFE0-8CB51CD50396}" destId="{A2BC82AE-7093-48E5-8BB1-7FA7D3757314}" srcOrd="1" destOrd="2" presId="urn:microsoft.com/office/officeart/2005/8/layout/hProcess4"/>
    <dgm:cxn modelId="{58FF927A-92D0-418B-A607-DAACB5F7F9E3}" srcId="{18604B24-F622-4B88-820D-007782A49338}" destId="{3DD28ADD-5890-4B8B-A38C-56A7BED23680}" srcOrd="1" destOrd="0" parTransId="{97857D32-B1C6-4E7D-9DB2-DFE567A5E4CF}" sibTransId="{EED35117-5AAF-47D5-A467-9A278FE8E7A0}"/>
    <dgm:cxn modelId="{D4481B82-DC13-443F-9782-28BA96B03913}" type="presOf" srcId="{AE5CAEA3-29E4-4C83-8E27-2596A469C050}" destId="{97C4EC3C-C62C-4B5B-9CAB-FC598570DCC1}" srcOrd="0" destOrd="0" presId="urn:microsoft.com/office/officeart/2005/8/layout/hProcess4"/>
    <dgm:cxn modelId="{D7616186-A466-4F8E-BA0C-420D7A8FFD58}" type="presOf" srcId="{CDCA3640-FA8D-43D5-BA01-85FB57385EA9}" destId="{46C256A1-3107-401B-AA40-BDCBF92A39D0}" srcOrd="0" destOrd="3" presId="urn:microsoft.com/office/officeart/2005/8/layout/hProcess4"/>
    <dgm:cxn modelId="{AA1E9B88-ED7B-47E8-BEC3-588AF7D38B7C}" type="presOf" srcId="{D1DF5EF9-DDBB-4590-A394-44AC1AC13BEE}" destId="{CC94E97A-082A-4298-90B1-7E1543548411}" srcOrd="0" destOrd="0" presId="urn:microsoft.com/office/officeart/2005/8/layout/hProcess4"/>
    <dgm:cxn modelId="{4A843189-792D-41F9-BD2D-B7D3CC91629B}" type="presOf" srcId="{CDCA3640-FA8D-43D5-BA01-85FB57385EA9}" destId="{997B02FD-BEE1-4D08-8DA6-672B975EC867}" srcOrd="1" destOrd="3" presId="urn:microsoft.com/office/officeart/2005/8/layout/hProcess4"/>
    <dgm:cxn modelId="{27CA448D-31F6-4A49-9CF5-6DD103F4EE1C}" type="presOf" srcId="{729AAE6B-158F-49D1-BA85-614C5394A648}" destId="{46C256A1-3107-401B-AA40-BDCBF92A39D0}" srcOrd="0" destOrd="4" presId="urn:microsoft.com/office/officeart/2005/8/layout/hProcess4"/>
    <dgm:cxn modelId="{7BE3E791-2D9D-4587-BCCF-7AB082B673F2}" srcId="{E017772A-5A5D-485D-A398-E07972AEB5A5}" destId="{CBF6DFAE-7F21-42BF-A525-08CDCF03DC3E}" srcOrd="1" destOrd="0" parTransId="{9D6B1E3C-6657-4600-AEFE-C7C9CEA8A994}" sibTransId="{23C48F9A-E4C5-4083-BD71-DCA8D66C375A}"/>
    <dgm:cxn modelId="{0AD794A3-D55E-43B0-B615-E1AB30C411DD}" srcId="{E017772A-5A5D-485D-A398-E07972AEB5A5}" destId="{4BE923A8-6B96-4D68-ACBE-04D9C9311F02}" srcOrd="3" destOrd="0" parTransId="{5D756B90-7576-43DC-BBFE-8A7F51B4BC8F}" sibTransId="{B545F744-FC24-4685-B859-D8EEE3484285}"/>
    <dgm:cxn modelId="{401F98A8-8065-485A-8A99-EBCEF57455D0}" type="presOf" srcId="{1B876CFB-2002-40A9-90EC-C9D1B2F4BDB8}" destId="{A2BC82AE-7093-48E5-8BB1-7FA7D3757314}" srcOrd="1" destOrd="0" presId="urn:microsoft.com/office/officeart/2005/8/layout/hProcess4"/>
    <dgm:cxn modelId="{B190EBAC-2D2F-4A82-B254-A9CBF4FF27C8}" type="presOf" srcId="{18604B24-F622-4B88-820D-007782A49338}" destId="{F824968B-C51D-41CD-8257-48CEE1302D51}" srcOrd="0" destOrd="0" presId="urn:microsoft.com/office/officeart/2005/8/layout/hProcess4"/>
    <dgm:cxn modelId="{32124FAE-7026-4267-AB76-2070A1962C74}" srcId="{18604B24-F622-4B88-820D-007782A49338}" destId="{8B951C81-D936-49B1-8079-A7C76494E935}" srcOrd="2" destOrd="0" parTransId="{E0EF542B-E73C-4674-97C0-8AC7D4E7A555}" sibTransId="{D2DE6C51-1F84-4645-8401-9BD4FDFF21F0}"/>
    <dgm:cxn modelId="{5F2170B2-DF91-4C17-B199-8519375B7264}" type="presOf" srcId="{99344E35-FA30-4510-9A2B-35F91F0AF92E}" destId="{80D54DAA-80DA-4510-B0D6-352B4B6FC881}" srcOrd="1" destOrd="0" presId="urn:microsoft.com/office/officeart/2005/8/layout/hProcess4"/>
    <dgm:cxn modelId="{A620F0B2-7CBA-4DD9-B612-620325D9FC29}" srcId="{18604B24-F622-4B88-820D-007782A49338}" destId="{CDCA3640-FA8D-43D5-BA01-85FB57385EA9}" srcOrd="3" destOrd="0" parTransId="{2D28539E-9B87-4F4B-921C-C56C8C3F3C1C}" sibTransId="{45DD3960-2C81-4E8B-8ABC-2F86AFE2BDBB}"/>
    <dgm:cxn modelId="{598462B4-2D28-40F8-A0B1-63357398DBD6}" type="presOf" srcId="{A30A1739-9ED8-469F-9AA8-E263C74158EC}" destId="{A17BB055-DB3A-4AE5-A8B8-D15E83B961FA}" srcOrd="0" destOrd="2" presId="urn:microsoft.com/office/officeart/2005/8/layout/hProcess4"/>
    <dgm:cxn modelId="{286F8DB5-D152-4224-B5B5-A80739C0CC80}" srcId="{18604B24-F622-4B88-820D-007782A49338}" destId="{BF976690-2554-4B4A-9064-AB5E5473D5C5}" srcOrd="0" destOrd="0" parTransId="{6CB62082-4E70-405A-84F1-2CD2F8867301}" sibTransId="{53A32A93-591A-4CF4-B39C-198BFD59EA0E}"/>
    <dgm:cxn modelId="{5E4B59C1-FA76-421A-A026-D9B69AF14FFB}" type="presOf" srcId="{BC87513C-4547-4E51-AFE0-8CB51CD50396}" destId="{19EFE8A2-794C-4528-B61F-1A19CEF1F653}" srcOrd="0" destOrd="2" presId="urn:microsoft.com/office/officeart/2005/8/layout/hProcess4"/>
    <dgm:cxn modelId="{479750C5-9D52-4B72-9310-1864039082D9}" type="presOf" srcId="{1B876CFB-2002-40A9-90EC-C9D1B2F4BDB8}" destId="{19EFE8A2-794C-4528-B61F-1A19CEF1F653}" srcOrd="0" destOrd="0" presId="urn:microsoft.com/office/officeart/2005/8/layout/hProcess4"/>
    <dgm:cxn modelId="{263C8ACA-8816-412C-8414-5AA55D74AFF7}" srcId="{D1DF5EF9-DDBB-4590-A394-44AC1AC13BEE}" destId="{E017772A-5A5D-485D-A398-E07972AEB5A5}" srcOrd="2" destOrd="0" parTransId="{9555234A-F894-4F8F-A3EC-83BFD70BC31D}" sibTransId="{65703A59-DB32-4A9C-ADD1-03A41765E9D4}"/>
    <dgm:cxn modelId="{01CB70D3-B62E-4810-A15D-9439BDB04EBA}" type="presOf" srcId="{C41CAA59-C5E5-4EBB-9EC7-757DE92E9562}" destId="{19EFE8A2-794C-4528-B61F-1A19CEF1F653}" srcOrd="0" destOrd="4" presId="urn:microsoft.com/office/officeart/2005/8/layout/hProcess4"/>
    <dgm:cxn modelId="{2074EFD4-8D04-402C-84AE-F7118F26C512}" type="presOf" srcId="{BA7F03C4-8C9D-41C4-9B3C-BA29A3F3A0A9}" destId="{A2BC82AE-7093-48E5-8BB1-7FA7D3757314}" srcOrd="1" destOrd="1" presId="urn:microsoft.com/office/officeart/2005/8/layout/hProcess4"/>
    <dgm:cxn modelId="{632FB1DA-F13E-4E30-BE60-BBF5B2A3B262}" type="presOf" srcId="{E017772A-5A5D-485D-A398-E07972AEB5A5}" destId="{AA5DCF6B-6D17-4A6A-8508-28589F797C2F}" srcOrd="0" destOrd="0" presId="urn:microsoft.com/office/officeart/2005/8/layout/hProcess4"/>
    <dgm:cxn modelId="{891215E5-79DE-4406-AB2A-C21CD384D50E}" type="presOf" srcId="{BF976690-2554-4B4A-9064-AB5E5473D5C5}" destId="{46C256A1-3107-401B-AA40-BDCBF92A39D0}" srcOrd="0" destOrd="0" presId="urn:microsoft.com/office/officeart/2005/8/layout/hProcess4"/>
    <dgm:cxn modelId="{079028E6-23AA-4C40-91CC-8417295B8F9D}" srcId="{AE5CAEA3-29E4-4C83-8E27-2596A469C050}" destId="{BA7F03C4-8C9D-41C4-9B3C-BA29A3F3A0A9}" srcOrd="1" destOrd="0" parTransId="{2856067F-65B0-4DD5-99F1-B75E2E1D5A14}" sibTransId="{BE7014B0-D573-4225-8BF5-E9C9A566EADF}"/>
    <dgm:cxn modelId="{3650BDEE-ED63-4AE0-8947-13076EE02FD5}" type="presOf" srcId="{A64FD22E-60A3-400F-A78B-79636B30AEC3}" destId="{D108BB09-BB04-4497-B681-C589B072B6A0}" srcOrd="0" destOrd="0" presId="urn:microsoft.com/office/officeart/2005/8/layout/hProcess4"/>
    <dgm:cxn modelId="{47B6CBF4-A86F-4B72-B1D9-059B70339A45}" srcId="{AE5CAEA3-29E4-4C83-8E27-2596A469C050}" destId="{1B876CFB-2002-40A9-90EC-C9D1B2F4BDB8}" srcOrd="0" destOrd="0" parTransId="{26ACB684-6E6A-432A-8E86-685600FB8B34}" sibTransId="{FDF7CF82-1DDB-439A-93CA-77D47880A69B}"/>
    <dgm:cxn modelId="{2DA03DF7-2575-429F-8811-BABE61BEA69A}" type="presOf" srcId="{8B951C81-D936-49B1-8079-A7C76494E935}" destId="{997B02FD-BEE1-4D08-8DA6-672B975EC867}" srcOrd="1" destOrd="2" presId="urn:microsoft.com/office/officeart/2005/8/layout/hProcess4"/>
    <dgm:cxn modelId="{145354F9-E284-4652-9528-A992267A1BE9}" type="presOf" srcId="{EC5366E5-F4C1-4808-B5F2-F0E02EB0148B}" destId="{19EFE8A2-794C-4528-B61F-1A19CEF1F653}" srcOrd="0" destOrd="3" presId="urn:microsoft.com/office/officeart/2005/8/layout/hProcess4"/>
    <dgm:cxn modelId="{A98A3E8F-BE3F-4647-84BC-50D95FAB7F2B}" type="presParOf" srcId="{CC94E97A-082A-4298-90B1-7E1543548411}" destId="{EFDA8E84-3B4B-4EF3-98BE-A6D2167668E7}" srcOrd="0" destOrd="0" presId="urn:microsoft.com/office/officeart/2005/8/layout/hProcess4"/>
    <dgm:cxn modelId="{A00169A6-6529-4709-995E-7CC8C10383AF}" type="presParOf" srcId="{CC94E97A-082A-4298-90B1-7E1543548411}" destId="{449278F4-AEBB-4194-BD76-64884280F4B3}" srcOrd="1" destOrd="0" presId="urn:microsoft.com/office/officeart/2005/8/layout/hProcess4"/>
    <dgm:cxn modelId="{85130EAC-C578-48CF-A284-A675FBB762A4}" type="presParOf" srcId="{CC94E97A-082A-4298-90B1-7E1543548411}" destId="{39D8EF7A-0E24-4D49-93CF-8FEECC84B2FF}" srcOrd="2" destOrd="0" presId="urn:microsoft.com/office/officeart/2005/8/layout/hProcess4"/>
    <dgm:cxn modelId="{2B61ABBC-B5ED-4778-9604-98B4E038A890}" type="presParOf" srcId="{39D8EF7A-0E24-4D49-93CF-8FEECC84B2FF}" destId="{1C782E9D-4850-4773-AC72-3F74DA70A1E1}" srcOrd="0" destOrd="0" presId="urn:microsoft.com/office/officeart/2005/8/layout/hProcess4"/>
    <dgm:cxn modelId="{5E325E77-5163-48B5-8ADC-58ECD8580377}" type="presParOf" srcId="{1C782E9D-4850-4773-AC72-3F74DA70A1E1}" destId="{B22ED471-6049-4D52-995B-0F9BCB621AA9}" srcOrd="0" destOrd="0" presId="urn:microsoft.com/office/officeart/2005/8/layout/hProcess4"/>
    <dgm:cxn modelId="{2B17FF18-9A74-450B-954D-B6043998833E}" type="presParOf" srcId="{1C782E9D-4850-4773-AC72-3F74DA70A1E1}" destId="{19EFE8A2-794C-4528-B61F-1A19CEF1F653}" srcOrd="1" destOrd="0" presId="urn:microsoft.com/office/officeart/2005/8/layout/hProcess4"/>
    <dgm:cxn modelId="{B3B43CC2-DD54-4FA3-8109-7BA077FB09A9}" type="presParOf" srcId="{1C782E9D-4850-4773-AC72-3F74DA70A1E1}" destId="{A2BC82AE-7093-48E5-8BB1-7FA7D3757314}" srcOrd="2" destOrd="0" presId="urn:microsoft.com/office/officeart/2005/8/layout/hProcess4"/>
    <dgm:cxn modelId="{7911FA09-709A-4A01-8B6B-BDE68306CCDE}" type="presParOf" srcId="{1C782E9D-4850-4773-AC72-3F74DA70A1E1}" destId="{97C4EC3C-C62C-4B5B-9CAB-FC598570DCC1}" srcOrd="3" destOrd="0" presId="urn:microsoft.com/office/officeart/2005/8/layout/hProcess4"/>
    <dgm:cxn modelId="{0D4CE637-6B8C-44F3-A1EA-4EFBE3AB1BF0}" type="presParOf" srcId="{1C782E9D-4850-4773-AC72-3F74DA70A1E1}" destId="{A5716616-3EBB-4923-8F63-C70A41343F50}" srcOrd="4" destOrd="0" presId="urn:microsoft.com/office/officeart/2005/8/layout/hProcess4"/>
    <dgm:cxn modelId="{B38C0C98-ACB0-4790-93EA-77731000B7B8}" type="presParOf" srcId="{39D8EF7A-0E24-4D49-93CF-8FEECC84B2FF}" destId="{D108BB09-BB04-4497-B681-C589B072B6A0}" srcOrd="1" destOrd="0" presId="urn:microsoft.com/office/officeart/2005/8/layout/hProcess4"/>
    <dgm:cxn modelId="{7BE36ABC-C971-4E14-9651-632069AF9220}" type="presParOf" srcId="{39D8EF7A-0E24-4D49-93CF-8FEECC84B2FF}" destId="{B1515D87-E964-4319-A8AB-32C34290778C}" srcOrd="2" destOrd="0" presId="urn:microsoft.com/office/officeart/2005/8/layout/hProcess4"/>
    <dgm:cxn modelId="{E962148E-FA2A-4A9D-B229-56F3426077ED}" type="presParOf" srcId="{B1515D87-E964-4319-A8AB-32C34290778C}" destId="{1330D1D8-A3AD-4905-9D85-1FFCDB15FD68}" srcOrd="0" destOrd="0" presId="urn:microsoft.com/office/officeart/2005/8/layout/hProcess4"/>
    <dgm:cxn modelId="{601E8941-BE93-4499-93C4-A37A50369C8F}" type="presParOf" srcId="{B1515D87-E964-4319-A8AB-32C34290778C}" destId="{46C256A1-3107-401B-AA40-BDCBF92A39D0}" srcOrd="1" destOrd="0" presId="urn:microsoft.com/office/officeart/2005/8/layout/hProcess4"/>
    <dgm:cxn modelId="{18EB7B8C-88CD-4340-933C-86ECC4A6C067}" type="presParOf" srcId="{B1515D87-E964-4319-A8AB-32C34290778C}" destId="{997B02FD-BEE1-4D08-8DA6-672B975EC867}" srcOrd="2" destOrd="0" presId="urn:microsoft.com/office/officeart/2005/8/layout/hProcess4"/>
    <dgm:cxn modelId="{F351955C-2065-49EB-ABC0-84183A19B8CB}" type="presParOf" srcId="{B1515D87-E964-4319-A8AB-32C34290778C}" destId="{F824968B-C51D-41CD-8257-48CEE1302D51}" srcOrd="3" destOrd="0" presId="urn:microsoft.com/office/officeart/2005/8/layout/hProcess4"/>
    <dgm:cxn modelId="{62BA9104-9887-4DEA-91AE-50C3D31075C4}" type="presParOf" srcId="{B1515D87-E964-4319-A8AB-32C34290778C}" destId="{C5ACFE1E-8FF2-411E-9F89-973D3894A88D}" srcOrd="4" destOrd="0" presId="urn:microsoft.com/office/officeart/2005/8/layout/hProcess4"/>
    <dgm:cxn modelId="{BFBADF0A-7C72-4C6B-93BC-80DEF182075C}" type="presParOf" srcId="{39D8EF7A-0E24-4D49-93CF-8FEECC84B2FF}" destId="{CB336286-CB7C-4FBD-AEB4-BAC527AF6971}" srcOrd="3" destOrd="0" presId="urn:microsoft.com/office/officeart/2005/8/layout/hProcess4"/>
    <dgm:cxn modelId="{3F5B5CD3-B319-4E40-A2FF-0B7BFA5E1C2D}" type="presParOf" srcId="{39D8EF7A-0E24-4D49-93CF-8FEECC84B2FF}" destId="{B797BF4F-5542-47E1-8339-A043EC73F3FF}" srcOrd="4" destOrd="0" presId="urn:microsoft.com/office/officeart/2005/8/layout/hProcess4"/>
    <dgm:cxn modelId="{D72C2A5D-B73F-4740-A1F2-EA9CCCB34EA7}" type="presParOf" srcId="{B797BF4F-5542-47E1-8339-A043EC73F3FF}" destId="{58EBD120-E2EF-4399-AE8C-89CA06AC6E6A}" srcOrd="0" destOrd="0" presId="urn:microsoft.com/office/officeart/2005/8/layout/hProcess4"/>
    <dgm:cxn modelId="{53F80B47-7B98-44AE-8139-AA34FAF7F84C}" type="presParOf" srcId="{B797BF4F-5542-47E1-8339-A043EC73F3FF}" destId="{A17BB055-DB3A-4AE5-A8B8-D15E83B961FA}" srcOrd="1" destOrd="0" presId="urn:microsoft.com/office/officeart/2005/8/layout/hProcess4"/>
    <dgm:cxn modelId="{D163CE3C-6021-4453-8F10-45D306A1B5EA}" type="presParOf" srcId="{B797BF4F-5542-47E1-8339-A043EC73F3FF}" destId="{80D54DAA-80DA-4510-B0D6-352B4B6FC881}" srcOrd="2" destOrd="0" presId="urn:microsoft.com/office/officeart/2005/8/layout/hProcess4"/>
    <dgm:cxn modelId="{7B4DAC4C-660B-40B5-AFFC-BF2D4BC4E38F}" type="presParOf" srcId="{B797BF4F-5542-47E1-8339-A043EC73F3FF}" destId="{AA5DCF6B-6D17-4A6A-8508-28589F797C2F}" srcOrd="3" destOrd="0" presId="urn:microsoft.com/office/officeart/2005/8/layout/hProcess4"/>
    <dgm:cxn modelId="{99F3EDDD-EA12-4030-8675-54A1FBA7A190}" type="presParOf" srcId="{B797BF4F-5542-47E1-8339-A043EC73F3FF}" destId="{9853B852-AD32-42F7-884C-08F0E8F8CED3}" srcOrd="4" destOrd="0" presId="urn:microsoft.com/office/officeart/2005/8/layout/hProcess4"/>
  </dgm:cxnLst>
  <dgm:bg>
    <a:solidFill>
      <a:schemeClr val="accent1">
        <a:lumMod val="40000"/>
        <a:lumOff val="6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2DEE42-3F34-495C-AB76-66A19E2726B8}" type="doc">
      <dgm:prSet loTypeId="urn:microsoft.com/office/officeart/2011/layout/TabList" loCatId="list" qsTypeId="urn:microsoft.com/office/officeart/2005/8/quickstyle/simple1" qsCatId="simple" csTypeId="urn:microsoft.com/office/officeart/2005/8/colors/colorful1" csCatId="colorful" phldr="1"/>
      <dgm:spPr/>
      <dgm:t>
        <a:bodyPr/>
        <a:lstStyle/>
        <a:p>
          <a:endParaRPr lang="en-US"/>
        </a:p>
      </dgm:t>
    </dgm:pt>
    <dgm:pt modelId="{D51DF6C3-DE43-4ADA-9FEB-C4C2EDAFC7E5}">
      <dgm:prSet phldrT="[Text]"/>
      <dgm:spPr/>
      <dgm:t>
        <a:bodyPr/>
        <a:lstStyle/>
        <a:p>
          <a:r>
            <a:rPr lang="en-US" dirty="0"/>
            <a:t>Situation</a:t>
          </a:r>
        </a:p>
      </dgm:t>
    </dgm:pt>
    <dgm:pt modelId="{078713FE-F107-4355-9ABD-E3C5DEB8566D}" type="parTrans" cxnId="{6B5D87E6-7DB5-4008-ACB9-3117CCD9F06C}">
      <dgm:prSet/>
      <dgm:spPr/>
      <dgm:t>
        <a:bodyPr/>
        <a:lstStyle/>
        <a:p>
          <a:endParaRPr lang="en-US"/>
        </a:p>
      </dgm:t>
    </dgm:pt>
    <dgm:pt modelId="{5A26D730-BD53-4971-BCD6-A944FAB150B8}" type="sibTrans" cxnId="{6B5D87E6-7DB5-4008-ACB9-3117CCD9F06C}">
      <dgm:prSet/>
      <dgm:spPr/>
      <dgm:t>
        <a:bodyPr/>
        <a:lstStyle/>
        <a:p>
          <a:endParaRPr lang="en-US"/>
        </a:p>
      </dgm:t>
    </dgm:pt>
    <dgm:pt modelId="{6F0A9673-B179-4DBE-8A9A-0CCFC40362E6}">
      <dgm:prSet phldrT="[Text]"/>
      <dgm:spPr>
        <a:solidFill>
          <a:schemeClr val="accent1">
            <a:lumMod val="20000"/>
            <a:lumOff val="80000"/>
          </a:schemeClr>
        </a:solidFill>
      </dgm:spPr>
      <dgm:t>
        <a:bodyPr/>
        <a:lstStyle/>
        <a:p>
          <a:r>
            <a:rPr lang="en-US" b="1" dirty="0"/>
            <a:t>Foam pump is used to inject foam into condensate storage tank for fire fighting purposes.</a:t>
          </a:r>
        </a:p>
      </dgm:t>
    </dgm:pt>
    <dgm:pt modelId="{669C7FD2-0769-41DF-9379-53712438F060}" type="parTrans" cxnId="{1B1B0DA1-1484-4BD0-969A-AA4AC2165845}">
      <dgm:prSet/>
      <dgm:spPr/>
      <dgm:t>
        <a:bodyPr/>
        <a:lstStyle/>
        <a:p>
          <a:endParaRPr lang="en-US"/>
        </a:p>
      </dgm:t>
    </dgm:pt>
    <dgm:pt modelId="{1D370AFA-FD7C-4BFA-972C-98461C07E05D}" type="sibTrans" cxnId="{1B1B0DA1-1484-4BD0-969A-AA4AC2165845}">
      <dgm:prSet/>
      <dgm:spPr/>
      <dgm:t>
        <a:bodyPr/>
        <a:lstStyle/>
        <a:p>
          <a:endParaRPr lang="en-US"/>
        </a:p>
      </dgm:t>
    </dgm:pt>
    <dgm:pt modelId="{6372633E-65B8-4CCF-8DEA-196A4E9A9B2A}">
      <dgm:prSet phldrT="[Text]" custT="1"/>
      <dgm:spPr/>
      <dgm:t>
        <a:bodyPr/>
        <a:lstStyle/>
        <a:p>
          <a:pPr>
            <a:buFont typeface="Wingdings" panose="05000000000000000000" pitchFamily="2" charset="2"/>
            <a:buChar char="v"/>
          </a:pPr>
          <a:r>
            <a:rPr lang="en-US" sz="1400" dirty="0"/>
            <a:t>Battery starter system unavailable with the battery charger control panel in derelict condition.</a:t>
          </a:r>
        </a:p>
      </dgm:t>
    </dgm:pt>
    <dgm:pt modelId="{B8D7A822-5A39-4167-B0ED-579753A9CC76}" type="parTrans" cxnId="{D82FC697-40E2-4A4C-B0B9-61B96863A947}">
      <dgm:prSet/>
      <dgm:spPr/>
      <dgm:t>
        <a:bodyPr/>
        <a:lstStyle/>
        <a:p>
          <a:endParaRPr lang="en-US"/>
        </a:p>
      </dgm:t>
    </dgm:pt>
    <dgm:pt modelId="{D978C940-00CA-43E4-9247-8816DAC98949}" type="sibTrans" cxnId="{D82FC697-40E2-4A4C-B0B9-61B96863A947}">
      <dgm:prSet/>
      <dgm:spPr/>
      <dgm:t>
        <a:bodyPr/>
        <a:lstStyle/>
        <a:p>
          <a:endParaRPr lang="en-US"/>
        </a:p>
      </dgm:t>
    </dgm:pt>
    <dgm:pt modelId="{242A10A8-01BD-4734-AB40-4878FC56E79E}">
      <dgm:prSet phldrT="[Text]"/>
      <dgm:spPr/>
      <dgm:t>
        <a:bodyPr/>
        <a:lstStyle/>
        <a:p>
          <a:r>
            <a:rPr lang="en-US" dirty="0"/>
            <a:t>Action</a:t>
          </a:r>
        </a:p>
      </dgm:t>
    </dgm:pt>
    <dgm:pt modelId="{D7C3F9C9-0B88-4AE5-B002-EA678C057973}" type="parTrans" cxnId="{FF2F8161-8BDC-4052-9A34-3DD86D7A15C4}">
      <dgm:prSet/>
      <dgm:spPr/>
      <dgm:t>
        <a:bodyPr/>
        <a:lstStyle/>
        <a:p>
          <a:endParaRPr lang="en-US"/>
        </a:p>
      </dgm:t>
    </dgm:pt>
    <dgm:pt modelId="{33745214-91EC-4C1A-9326-1929A6E24F88}" type="sibTrans" cxnId="{FF2F8161-8BDC-4052-9A34-3DD86D7A15C4}">
      <dgm:prSet/>
      <dgm:spPr/>
      <dgm:t>
        <a:bodyPr/>
        <a:lstStyle/>
        <a:p>
          <a:endParaRPr lang="en-US"/>
        </a:p>
      </dgm:t>
    </dgm:pt>
    <dgm:pt modelId="{F667E1CE-4929-4F6A-9A3F-E4EA1EAA12DD}">
      <dgm:prSet phldrT="[Text]"/>
      <dgm:spPr>
        <a:solidFill>
          <a:schemeClr val="accent6">
            <a:lumMod val="20000"/>
            <a:lumOff val="80000"/>
          </a:schemeClr>
        </a:solidFill>
      </dgm:spPr>
      <dgm:t>
        <a:bodyPr/>
        <a:lstStyle/>
        <a:p>
          <a:r>
            <a:rPr lang="en-US" b="1" dirty="0"/>
            <a:t>Determined to fix the battery charger control panel</a:t>
          </a:r>
        </a:p>
      </dgm:t>
    </dgm:pt>
    <dgm:pt modelId="{94851D73-94D5-45C0-A99B-568B1114B085}" type="parTrans" cxnId="{12FB4C36-1BF7-4A50-AC53-1922B77C1398}">
      <dgm:prSet/>
      <dgm:spPr/>
      <dgm:t>
        <a:bodyPr/>
        <a:lstStyle/>
        <a:p>
          <a:endParaRPr lang="en-US"/>
        </a:p>
      </dgm:t>
    </dgm:pt>
    <dgm:pt modelId="{56800EAF-E8AD-44D4-8EEE-112CD588FB1C}" type="sibTrans" cxnId="{12FB4C36-1BF7-4A50-AC53-1922B77C1398}">
      <dgm:prSet/>
      <dgm:spPr/>
      <dgm:t>
        <a:bodyPr/>
        <a:lstStyle/>
        <a:p>
          <a:endParaRPr lang="en-US"/>
        </a:p>
      </dgm:t>
    </dgm:pt>
    <dgm:pt modelId="{9C5000A2-48DC-4B53-B723-707EAF6DC678}">
      <dgm:prSet phldrT="[Text]" custT="1"/>
      <dgm:spPr/>
      <dgm:t>
        <a:bodyPr/>
        <a:lstStyle/>
        <a:p>
          <a:pPr>
            <a:buFont typeface="Wingdings" panose="05000000000000000000" pitchFamily="2" charset="2"/>
            <a:buChar char="q"/>
          </a:pPr>
          <a:r>
            <a:rPr lang="en-US" sz="1400" dirty="0"/>
            <a:t>Sourced materials</a:t>
          </a:r>
        </a:p>
      </dgm:t>
    </dgm:pt>
    <dgm:pt modelId="{95D39C75-DF8C-4214-BB4F-E9D2EA9D343F}" type="parTrans" cxnId="{F25CB154-B346-4D4F-90CC-010B93A4D0EB}">
      <dgm:prSet/>
      <dgm:spPr/>
      <dgm:t>
        <a:bodyPr/>
        <a:lstStyle/>
        <a:p>
          <a:endParaRPr lang="en-US"/>
        </a:p>
      </dgm:t>
    </dgm:pt>
    <dgm:pt modelId="{0774F960-E752-459E-A298-FCB972D05C9E}" type="sibTrans" cxnId="{F25CB154-B346-4D4F-90CC-010B93A4D0EB}">
      <dgm:prSet/>
      <dgm:spPr/>
      <dgm:t>
        <a:bodyPr/>
        <a:lstStyle/>
        <a:p>
          <a:endParaRPr lang="en-US"/>
        </a:p>
      </dgm:t>
    </dgm:pt>
    <dgm:pt modelId="{A0ABE0AC-37F8-424D-8434-B2359686AD6A}">
      <dgm:prSet phldrT="[Text]"/>
      <dgm:spPr/>
      <dgm:t>
        <a:bodyPr/>
        <a:lstStyle/>
        <a:p>
          <a:r>
            <a:rPr lang="en-US" dirty="0"/>
            <a:t>Outcome</a:t>
          </a:r>
        </a:p>
      </dgm:t>
    </dgm:pt>
    <dgm:pt modelId="{FB0EAA5D-6DE9-443D-B9C9-5C0331F58DE2}" type="parTrans" cxnId="{579B7442-A64E-462F-AA64-F8F46A503B92}">
      <dgm:prSet/>
      <dgm:spPr/>
      <dgm:t>
        <a:bodyPr/>
        <a:lstStyle/>
        <a:p>
          <a:endParaRPr lang="en-US"/>
        </a:p>
      </dgm:t>
    </dgm:pt>
    <dgm:pt modelId="{874CE3A6-3DD4-4348-A702-8FC90BF586BB}" type="sibTrans" cxnId="{579B7442-A64E-462F-AA64-F8F46A503B92}">
      <dgm:prSet/>
      <dgm:spPr/>
      <dgm:t>
        <a:bodyPr/>
        <a:lstStyle/>
        <a:p>
          <a:endParaRPr lang="en-US"/>
        </a:p>
      </dgm:t>
    </dgm:pt>
    <dgm:pt modelId="{F0CE851E-7745-42E1-8A74-60B755542C71}">
      <dgm:prSet phldrT="[Text]"/>
      <dgm:spPr>
        <a:solidFill>
          <a:schemeClr val="accent1">
            <a:lumMod val="40000"/>
            <a:lumOff val="60000"/>
          </a:schemeClr>
        </a:solidFill>
      </dgm:spPr>
      <dgm:t>
        <a:bodyPr/>
        <a:lstStyle/>
        <a:p>
          <a:r>
            <a:rPr lang="en-US" b="1" dirty="0"/>
            <a:t>Restored the control panel, ensured availability of foam pump on demand.</a:t>
          </a:r>
        </a:p>
      </dgm:t>
    </dgm:pt>
    <dgm:pt modelId="{9D8F1025-E4AD-4FA4-BE3E-8A6A07C1FBC6}" type="parTrans" cxnId="{B7A19C2B-6BC9-49CF-B0F4-54FD2187C305}">
      <dgm:prSet/>
      <dgm:spPr/>
      <dgm:t>
        <a:bodyPr/>
        <a:lstStyle/>
        <a:p>
          <a:endParaRPr lang="en-US"/>
        </a:p>
      </dgm:t>
    </dgm:pt>
    <dgm:pt modelId="{775F3524-9230-4407-A9A5-C2F69A0DF821}" type="sibTrans" cxnId="{B7A19C2B-6BC9-49CF-B0F4-54FD2187C305}">
      <dgm:prSet/>
      <dgm:spPr/>
      <dgm:t>
        <a:bodyPr/>
        <a:lstStyle/>
        <a:p>
          <a:endParaRPr lang="en-US"/>
        </a:p>
      </dgm:t>
    </dgm:pt>
    <dgm:pt modelId="{FB86AB2A-EE57-4A36-8FD1-A1074943371D}">
      <dgm:prSet phldrT="[Text]" custT="1"/>
      <dgm:spPr/>
      <dgm:t>
        <a:bodyPr/>
        <a:lstStyle/>
        <a:p>
          <a:pPr>
            <a:buFont typeface="Wingdings" panose="05000000000000000000" pitchFamily="2" charset="2"/>
            <a:buChar char="ü"/>
          </a:pPr>
          <a:r>
            <a:rPr lang="en-US" sz="1400" dirty="0"/>
            <a:t>A new look foam pump control panel.</a:t>
          </a:r>
        </a:p>
      </dgm:t>
    </dgm:pt>
    <dgm:pt modelId="{B5743790-EFB1-41F9-B06A-3E6DE1D00FC7}" type="parTrans" cxnId="{773B85C7-C300-47B6-90E7-ED7F4D9206C8}">
      <dgm:prSet/>
      <dgm:spPr/>
      <dgm:t>
        <a:bodyPr/>
        <a:lstStyle/>
        <a:p>
          <a:endParaRPr lang="en-US"/>
        </a:p>
      </dgm:t>
    </dgm:pt>
    <dgm:pt modelId="{7CEB5CDA-FFBF-4429-B9D5-E88A4407C90F}" type="sibTrans" cxnId="{773B85C7-C300-47B6-90E7-ED7F4D9206C8}">
      <dgm:prSet/>
      <dgm:spPr/>
      <dgm:t>
        <a:bodyPr/>
        <a:lstStyle/>
        <a:p>
          <a:endParaRPr lang="en-US"/>
        </a:p>
      </dgm:t>
    </dgm:pt>
    <dgm:pt modelId="{CA5981E1-FE81-4179-A3CF-A93F96CFDED9}">
      <dgm:prSet phldrT="[Text]" custT="1"/>
      <dgm:spPr/>
      <dgm:t>
        <a:bodyPr/>
        <a:lstStyle/>
        <a:p>
          <a:pPr>
            <a:buFont typeface="Wingdings" panose="05000000000000000000" pitchFamily="2" charset="2"/>
            <a:buChar char="v"/>
          </a:pPr>
          <a:r>
            <a:rPr lang="en-US" sz="1400" dirty="0"/>
            <a:t>Limited operation of charger, frequent battery downtime, inability to start foam pump engine promptly.</a:t>
          </a:r>
        </a:p>
      </dgm:t>
    </dgm:pt>
    <dgm:pt modelId="{A8F82158-248A-46F4-B136-556AC4EAF2B2}" type="parTrans" cxnId="{C588EE80-1CB3-4057-870B-AC87C1F5D93C}">
      <dgm:prSet/>
      <dgm:spPr/>
      <dgm:t>
        <a:bodyPr/>
        <a:lstStyle/>
        <a:p>
          <a:endParaRPr lang="en-US"/>
        </a:p>
      </dgm:t>
    </dgm:pt>
    <dgm:pt modelId="{052240A7-3063-4BD2-89B5-B40B48D1B0AA}" type="sibTrans" cxnId="{C588EE80-1CB3-4057-870B-AC87C1F5D93C}">
      <dgm:prSet/>
      <dgm:spPr/>
      <dgm:t>
        <a:bodyPr/>
        <a:lstStyle/>
        <a:p>
          <a:endParaRPr lang="en-US"/>
        </a:p>
      </dgm:t>
    </dgm:pt>
    <dgm:pt modelId="{0CE34F70-229C-4C68-BB4B-D42F11061F6A}">
      <dgm:prSet phldrT="[Text]" custT="1"/>
      <dgm:spPr/>
      <dgm:t>
        <a:bodyPr/>
        <a:lstStyle/>
        <a:p>
          <a:pPr>
            <a:buFont typeface="Wingdings" panose="05000000000000000000" pitchFamily="2" charset="2"/>
            <a:buChar char="q"/>
          </a:pPr>
          <a:r>
            <a:rPr lang="en-US" sz="1400" dirty="0"/>
            <a:t>Carried out refurbishment activities</a:t>
          </a:r>
        </a:p>
      </dgm:t>
    </dgm:pt>
    <dgm:pt modelId="{AC2D81AD-CD79-4A62-BA49-1FC85CD3734D}" type="parTrans" cxnId="{11CFE3C6-C30B-46F7-BF8A-4EF75B37FF89}">
      <dgm:prSet/>
      <dgm:spPr/>
      <dgm:t>
        <a:bodyPr/>
        <a:lstStyle/>
        <a:p>
          <a:endParaRPr lang="en-US"/>
        </a:p>
      </dgm:t>
    </dgm:pt>
    <dgm:pt modelId="{07B1D6A6-97E5-464B-B509-0222CF255608}" type="sibTrans" cxnId="{11CFE3C6-C30B-46F7-BF8A-4EF75B37FF89}">
      <dgm:prSet/>
      <dgm:spPr/>
      <dgm:t>
        <a:bodyPr/>
        <a:lstStyle/>
        <a:p>
          <a:endParaRPr lang="en-US"/>
        </a:p>
      </dgm:t>
    </dgm:pt>
    <dgm:pt modelId="{4C99A484-CDBE-4CB8-BCB8-66667DA6E81C}">
      <dgm:prSet phldrT="[Text]" custT="1"/>
      <dgm:spPr/>
      <dgm:t>
        <a:bodyPr/>
        <a:lstStyle/>
        <a:p>
          <a:endParaRPr lang="en-US" sz="1400" dirty="0"/>
        </a:p>
      </dgm:t>
    </dgm:pt>
    <dgm:pt modelId="{DC51FDAD-55A3-499D-AF23-DF0B1266C7A0}" type="parTrans" cxnId="{DC936CDA-0D0C-424A-894D-AC735D3AD247}">
      <dgm:prSet/>
      <dgm:spPr/>
      <dgm:t>
        <a:bodyPr/>
        <a:lstStyle/>
        <a:p>
          <a:endParaRPr lang="en-US"/>
        </a:p>
      </dgm:t>
    </dgm:pt>
    <dgm:pt modelId="{1A3F334D-1F82-48FD-997B-84E5A8414765}" type="sibTrans" cxnId="{DC936CDA-0D0C-424A-894D-AC735D3AD247}">
      <dgm:prSet/>
      <dgm:spPr/>
      <dgm:t>
        <a:bodyPr/>
        <a:lstStyle/>
        <a:p>
          <a:endParaRPr lang="en-US"/>
        </a:p>
      </dgm:t>
    </dgm:pt>
    <dgm:pt modelId="{55175043-2CD0-43EF-9FFF-97DAC52224F3}">
      <dgm:prSet phldrT="[Text]" custT="1"/>
      <dgm:spPr/>
      <dgm:t>
        <a:bodyPr/>
        <a:lstStyle/>
        <a:p>
          <a:pPr>
            <a:buFont typeface="Wingdings" panose="05000000000000000000" pitchFamily="2" charset="2"/>
            <a:buChar char="q"/>
          </a:pPr>
          <a:r>
            <a:rPr lang="en-US" sz="1400" dirty="0"/>
            <a:t>Commissioned unit.</a:t>
          </a:r>
        </a:p>
      </dgm:t>
    </dgm:pt>
    <dgm:pt modelId="{2062CDF1-BE5E-4EB3-9187-FF367B0BB344}" type="parTrans" cxnId="{D259A8A8-F8F2-44E7-B405-F913A6D7D3AC}">
      <dgm:prSet/>
      <dgm:spPr/>
      <dgm:t>
        <a:bodyPr/>
        <a:lstStyle/>
        <a:p>
          <a:endParaRPr lang="en-US"/>
        </a:p>
      </dgm:t>
    </dgm:pt>
    <dgm:pt modelId="{734A6FEB-B584-4DBB-9A45-3AAF7EAD128F}" type="sibTrans" cxnId="{D259A8A8-F8F2-44E7-B405-F913A6D7D3AC}">
      <dgm:prSet/>
      <dgm:spPr/>
      <dgm:t>
        <a:bodyPr/>
        <a:lstStyle/>
        <a:p>
          <a:endParaRPr lang="en-US"/>
        </a:p>
      </dgm:t>
    </dgm:pt>
    <dgm:pt modelId="{801A1E4A-022E-45E6-9ED6-15F61EBBEAF5}">
      <dgm:prSet phldrT="[Text]" custT="1"/>
      <dgm:spPr/>
      <dgm:t>
        <a:bodyPr/>
        <a:lstStyle/>
        <a:p>
          <a:pPr>
            <a:buFont typeface="Wingdings" panose="05000000000000000000" pitchFamily="2" charset="2"/>
            <a:buChar char="v"/>
          </a:pPr>
          <a:r>
            <a:rPr lang="en-US" sz="1400" dirty="0"/>
            <a:t>Pump is part of fixed foam systems in Soku Gas Plant, an SCE to provide application of foam to prevent, or mitigate, hydrocarbon pool fuel fires</a:t>
          </a:r>
        </a:p>
      </dgm:t>
    </dgm:pt>
    <dgm:pt modelId="{6365E7DE-ACF4-48AD-BF96-5D7EB02BF69C}" type="parTrans" cxnId="{7E5382EB-54D7-41FC-A797-C5C1CA25D128}">
      <dgm:prSet/>
      <dgm:spPr/>
      <dgm:t>
        <a:bodyPr/>
        <a:lstStyle/>
        <a:p>
          <a:endParaRPr lang="en-US"/>
        </a:p>
      </dgm:t>
    </dgm:pt>
    <dgm:pt modelId="{B67A007E-904D-44FC-8D30-BFD687228C39}" type="sibTrans" cxnId="{7E5382EB-54D7-41FC-A797-C5C1CA25D128}">
      <dgm:prSet/>
      <dgm:spPr/>
      <dgm:t>
        <a:bodyPr/>
        <a:lstStyle/>
        <a:p>
          <a:endParaRPr lang="en-US"/>
        </a:p>
      </dgm:t>
    </dgm:pt>
    <dgm:pt modelId="{E0739BCC-00F2-4CBA-903B-C6E254BC4B11}">
      <dgm:prSet phldrT="[Text]" custT="1"/>
      <dgm:spPr/>
      <dgm:t>
        <a:bodyPr/>
        <a:lstStyle/>
        <a:p>
          <a:pPr>
            <a:buNone/>
          </a:pPr>
          <a:r>
            <a:rPr lang="en-US" sz="1400" dirty="0"/>
            <a:t>- Disconnected battery terminal cables, removed defective panel</a:t>
          </a:r>
        </a:p>
      </dgm:t>
    </dgm:pt>
    <dgm:pt modelId="{BBAD0AC6-A462-40E6-A354-A8A302A9E9B1}" type="parTrans" cxnId="{1996C7B9-EB6A-489F-BC89-2E6D7FD53DE9}">
      <dgm:prSet/>
      <dgm:spPr/>
      <dgm:t>
        <a:bodyPr/>
        <a:lstStyle/>
        <a:p>
          <a:endParaRPr lang="en-US"/>
        </a:p>
      </dgm:t>
    </dgm:pt>
    <dgm:pt modelId="{C7F23ACE-6604-4398-A98C-7C3CB6CC3DEC}" type="sibTrans" cxnId="{1996C7B9-EB6A-489F-BC89-2E6D7FD53DE9}">
      <dgm:prSet/>
      <dgm:spPr/>
      <dgm:t>
        <a:bodyPr/>
        <a:lstStyle/>
        <a:p>
          <a:endParaRPr lang="en-US"/>
        </a:p>
      </dgm:t>
    </dgm:pt>
    <dgm:pt modelId="{BD400D16-6F4F-4685-B9F9-2DBE6947EC9E}">
      <dgm:prSet phldrT="[Text]" custT="1"/>
      <dgm:spPr/>
      <dgm:t>
        <a:bodyPr/>
        <a:lstStyle/>
        <a:p>
          <a:pPr>
            <a:buNone/>
          </a:pPr>
          <a:r>
            <a:rPr lang="en-US" sz="1400" dirty="0"/>
            <a:t>- Drilled new panel to create slots for connections</a:t>
          </a:r>
        </a:p>
      </dgm:t>
    </dgm:pt>
    <dgm:pt modelId="{3545333F-C82F-4316-A964-1D4B5CB41BBF}" type="parTrans" cxnId="{497A9660-B99E-4F85-BB3D-1D4268826066}">
      <dgm:prSet/>
      <dgm:spPr/>
      <dgm:t>
        <a:bodyPr/>
        <a:lstStyle/>
        <a:p>
          <a:endParaRPr lang="en-US"/>
        </a:p>
      </dgm:t>
    </dgm:pt>
    <dgm:pt modelId="{7110BFC3-4DB6-493B-939B-13A0541878C2}" type="sibTrans" cxnId="{497A9660-B99E-4F85-BB3D-1D4268826066}">
      <dgm:prSet/>
      <dgm:spPr/>
      <dgm:t>
        <a:bodyPr/>
        <a:lstStyle/>
        <a:p>
          <a:endParaRPr lang="en-US"/>
        </a:p>
      </dgm:t>
    </dgm:pt>
    <dgm:pt modelId="{808267E1-A9CE-45FF-A776-75F534535FEA}">
      <dgm:prSet phldrT="[Text]" custT="1"/>
      <dgm:spPr/>
      <dgm:t>
        <a:bodyPr/>
        <a:lstStyle/>
        <a:p>
          <a:pPr>
            <a:buNone/>
          </a:pPr>
          <a:r>
            <a:rPr lang="en-US" sz="1400" dirty="0"/>
            <a:t>- Internal re-wiring of control panel</a:t>
          </a:r>
        </a:p>
      </dgm:t>
    </dgm:pt>
    <dgm:pt modelId="{9B94C43C-10ED-44A6-B699-BC96DD779A42}" type="parTrans" cxnId="{8AAE4CED-EDC0-46E7-BBF8-12D34D261170}">
      <dgm:prSet/>
      <dgm:spPr/>
      <dgm:t>
        <a:bodyPr/>
        <a:lstStyle/>
        <a:p>
          <a:endParaRPr lang="en-US"/>
        </a:p>
      </dgm:t>
    </dgm:pt>
    <dgm:pt modelId="{2BB3064A-B275-4970-B016-EDFA5E256B2A}" type="sibTrans" cxnId="{8AAE4CED-EDC0-46E7-BBF8-12D34D261170}">
      <dgm:prSet/>
      <dgm:spPr/>
      <dgm:t>
        <a:bodyPr/>
        <a:lstStyle/>
        <a:p>
          <a:endParaRPr lang="en-US"/>
        </a:p>
      </dgm:t>
    </dgm:pt>
    <dgm:pt modelId="{F2FF35BB-383E-4493-8621-A3D29CEA5502}">
      <dgm:prSet phldrT="[Text]" custT="1"/>
      <dgm:spPr/>
      <dgm:t>
        <a:bodyPr/>
        <a:lstStyle/>
        <a:p>
          <a:pPr>
            <a:buNone/>
          </a:pPr>
          <a:r>
            <a:rPr lang="en-US" sz="1400" dirty="0"/>
            <a:t>- Installation and reconnection of cables including battery terminals</a:t>
          </a:r>
        </a:p>
      </dgm:t>
    </dgm:pt>
    <dgm:pt modelId="{9B56BBEF-B1B2-4536-A29B-AF600BD04C30}" type="parTrans" cxnId="{7833D6F2-5F1F-469C-9793-4319D834D394}">
      <dgm:prSet/>
      <dgm:spPr/>
      <dgm:t>
        <a:bodyPr/>
        <a:lstStyle/>
        <a:p>
          <a:endParaRPr lang="en-US"/>
        </a:p>
      </dgm:t>
    </dgm:pt>
    <dgm:pt modelId="{DF1278AA-73A0-458A-B371-2001B5A58B1D}" type="sibTrans" cxnId="{7833D6F2-5F1F-469C-9793-4319D834D394}">
      <dgm:prSet/>
      <dgm:spPr/>
      <dgm:t>
        <a:bodyPr/>
        <a:lstStyle/>
        <a:p>
          <a:endParaRPr lang="en-US"/>
        </a:p>
      </dgm:t>
    </dgm:pt>
    <dgm:pt modelId="{6F9D8F33-13F2-4663-9C97-83F788A317B2}">
      <dgm:prSet phldrT="[Text]" custT="1"/>
      <dgm:spPr/>
      <dgm:t>
        <a:bodyPr/>
        <a:lstStyle/>
        <a:p>
          <a:pPr>
            <a:buFont typeface="Wingdings" panose="05000000000000000000" pitchFamily="2" charset="2"/>
            <a:buChar char="ü"/>
          </a:pPr>
          <a:r>
            <a:rPr lang="en-US" sz="1400" dirty="0"/>
            <a:t>Delivered a healthy battery charger system. </a:t>
          </a:r>
        </a:p>
      </dgm:t>
    </dgm:pt>
    <dgm:pt modelId="{148B2FA6-0C91-40BA-B38A-5497FE3C310D}" type="parTrans" cxnId="{28D0FE14-CE17-4428-9890-C430E6EABEA2}">
      <dgm:prSet/>
      <dgm:spPr/>
      <dgm:t>
        <a:bodyPr/>
        <a:lstStyle/>
        <a:p>
          <a:endParaRPr lang="en-US"/>
        </a:p>
      </dgm:t>
    </dgm:pt>
    <dgm:pt modelId="{6EA50D8B-81C2-4911-805F-7A3015DFFFE4}" type="sibTrans" cxnId="{28D0FE14-CE17-4428-9890-C430E6EABEA2}">
      <dgm:prSet/>
      <dgm:spPr/>
      <dgm:t>
        <a:bodyPr/>
        <a:lstStyle/>
        <a:p>
          <a:endParaRPr lang="en-US"/>
        </a:p>
      </dgm:t>
    </dgm:pt>
    <dgm:pt modelId="{291E7630-2834-4C55-A121-2D631A51AB24}">
      <dgm:prSet phldrT="[Text]" custT="1"/>
      <dgm:spPr/>
      <dgm:t>
        <a:bodyPr/>
        <a:lstStyle/>
        <a:p>
          <a:pPr>
            <a:buFont typeface="Wingdings" panose="05000000000000000000" pitchFamily="2" charset="2"/>
            <a:buChar char="ü"/>
          </a:pPr>
          <a:r>
            <a:rPr lang="en-US" sz="1400" dirty="0"/>
            <a:t>Ensured system functionality to meet SCE PS011 minimum assurance task </a:t>
          </a:r>
        </a:p>
      </dgm:t>
    </dgm:pt>
    <dgm:pt modelId="{0DA483F7-1F2B-490C-AD4A-200FF3246026}" type="parTrans" cxnId="{6899B4CC-EA63-480F-A994-F85B2BCB24FF}">
      <dgm:prSet/>
      <dgm:spPr/>
      <dgm:t>
        <a:bodyPr/>
        <a:lstStyle/>
        <a:p>
          <a:endParaRPr lang="en-US"/>
        </a:p>
      </dgm:t>
    </dgm:pt>
    <dgm:pt modelId="{C55A13AA-333F-4C82-95A5-569E2E09DA1E}" type="sibTrans" cxnId="{6899B4CC-EA63-480F-A994-F85B2BCB24FF}">
      <dgm:prSet/>
      <dgm:spPr/>
      <dgm:t>
        <a:bodyPr/>
        <a:lstStyle/>
        <a:p>
          <a:endParaRPr lang="en-US"/>
        </a:p>
      </dgm:t>
    </dgm:pt>
    <dgm:pt modelId="{BC634A7C-517C-4992-A663-54C53C98937E}" type="pres">
      <dgm:prSet presAssocID="{732DEE42-3F34-495C-AB76-66A19E2726B8}" presName="Name0" presStyleCnt="0">
        <dgm:presLayoutVars>
          <dgm:chMax/>
          <dgm:chPref val="3"/>
          <dgm:dir/>
          <dgm:animOne val="branch"/>
          <dgm:animLvl val="lvl"/>
        </dgm:presLayoutVars>
      </dgm:prSet>
      <dgm:spPr/>
    </dgm:pt>
    <dgm:pt modelId="{456EEAFA-27B5-47E7-8B44-586C7DCE2137}" type="pres">
      <dgm:prSet presAssocID="{D51DF6C3-DE43-4ADA-9FEB-C4C2EDAFC7E5}" presName="composite" presStyleCnt="0"/>
      <dgm:spPr/>
    </dgm:pt>
    <dgm:pt modelId="{51AE4C8A-6736-4E20-A61D-33D09E1A973F}" type="pres">
      <dgm:prSet presAssocID="{D51DF6C3-DE43-4ADA-9FEB-C4C2EDAFC7E5}" presName="FirstChild" presStyleLbl="revTx" presStyleIdx="0" presStyleCnt="6">
        <dgm:presLayoutVars>
          <dgm:chMax val="0"/>
          <dgm:chPref val="0"/>
          <dgm:bulletEnabled val="1"/>
        </dgm:presLayoutVars>
      </dgm:prSet>
      <dgm:spPr/>
    </dgm:pt>
    <dgm:pt modelId="{CFBDB7F2-6ED6-46CB-8D78-0F3E7F343445}" type="pres">
      <dgm:prSet presAssocID="{D51DF6C3-DE43-4ADA-9FEB-C4C2EDAFC7E5}" presName="Parent" presStyleLbl="alignNode1" presStyleIdx="0" presStyleCnt="3">
        <dgm:presLayoutVars>
          <dgm:chMax val="3"/>
          <dgm:chPref val="3"/>
          <dgm:bulletEnabled val="1"/>
        </dgm:presLayoutVars>
      </dgm:prSet>
      <dgm:spPr/>
    </dgm:pt>
    <dgm:pt modelId="{C9AE4126-182B-4432-8421-2FDA9DBF1419}" type="pres">
      <dgm:prSet presAssocID="{D51DF6C3-DE43-4ADA-9FEB-C4C2EDAFC7E5}" presName="Accent" presStyleLbl="parChTrans1D1" presStyleIdx="0" presStyleCnt="3"/>
      <dgm:spPr/>
    </dgm:pt>
    <dgm:pt modelId="{FDA57B5B-55D9-4608-9304-2B1AFEF4E910}" type="pres">
      <dgm:prSet presAssocID="{D51DF6C3-DE43-4ADA-9FEB-C4C2EDAFC7E5}" presName="Child" presStyleLbl="revTx" presStyleIdx="1" presStyleCnt="6" custScaleY="110048">
        <dgm:presLayoutVars>
          <dgm:chMax val="0"/>
          <dgm:chPref val="0"/>
          <dgm:bulletEnabled val="1"/>
        </dgm:presLayoutVars>
      </dgm:prSet>
      <dgm:spPr/>
    </dgm:pt>
    <dgm:pt modelId="{5B8480FF-3E67-40D3-B9A1-D65084312A43}" type="pres">
      <dgm:prSet presAssocID="{5A26D730-BD53-4971-BCD6-A944FAB150B8}" presName="sibTrans" presStyleCnt="0"/>
      <dgm:spPr/>
    </dgm:pt>
    <dgm:pt modelId="{336799B6-26B1-435F-9ED6-C8DE17DDEF2F}" type="pres">
      <dgm:prSet presAssocID="{242A10A8-01BD-4734-AB40-4878FC56E79E}" presName="composite" presStyleCnt="0"/>
      <dgm:spPr/>
    </dgm:pt>
    <dgm:pt modelId="{FD2A1A07-9F46-41E8-8C9F-67B06AA90153}" type="pres">
      <dgm:prSet presAssocID="{242A10A8-01BD-4734-AB40-4878FC56E79E}" presName="FirstChild" presStyleLbl="revTx" presStyleIdx="2" presStyleCnt="6">
        <dgm:presLayoutVars>
          <dgm:chMax val="0"/>
          <dgm:chPref val="0"/>
          <dgm:bulletEnabled val="1"/>
        </dgm:presLayoutVars>
      </dgm:prSet>
      <dgm:spPr/>
    </dgm:pt>
    <dgm:pt modelId="{EB2085D8-8F8F-41C2-8D84-519B0540D05C}" type="pres">
      <dgm:prSet presAssocID="{242A10A8-01BD-4734-AB40-4878FC56E79E}" presName="Parent" presStyleLbl="alignNode1" presStyleIdx="1" presStyleCnt="3">
        <dgm:presLayoutVars>
          <dgm:chMax val="3"/>
          <dgm:chPref val="3"/>
          <dgm:bulletEnabled val="1"/>
        </dgm:presLayoutVars>
      </dgm:prSet>
      <dgm:spPr/>
    </dgm:pt>
    <dgm:pt modelId="{25FE8CBA-0C6A-42E4-9182-18B806F93FE4}" type="pres">
      <dgm:prSet presAssocID="{242A10A8-01BD-4734-AB40-4878FC56E79E}" presName="Accent" presStyleLbl="parChTrans1D1" presStyleIdx="1" presStyleCnt="3"/>
      <dgm:spPr/>
    </dgm:pt>
    <dgm:pt modelId="{BEFC0215-94FA-461E-8C3B-62DB052FBC78}" type="pres">
      <dgm:prSet presAssocID="{242A10A8-01BD-4734-AB40-4878FC56E79E}" presName="Child" presStyleLbl="revTx" presStyleIdx="3" presStyleCnt="6" custScaleY="172763">
        <dgm:presLayoutVars>
          <dgm:chMax val="0"/>
          <dgm:chPref val="0"/>
          <dgm:bulletEnabled val="1"/>
        </dgm:presLayoutVars>
      </dgm:prSet>
      <dgm:spPr/>
    </dgm:pt>
    <dgm:pt modelId="{BD2DDBCD-7914-4612-9F98-F2077009CF70}" type="pres">
      <dgm:prSet presAssocID="{33745214-91EC-4C1A-9326-1929A6E24F88}" presName="sibTrans" presStyleCnt="0"/>
      <dgm:spPr/>
    </dgm:pt>
    <dgm:pt modelId="{26EE580F-96F0-4881-8C19-9A1982B70C4F}" type="pres">
      <dgm:prSet presAssocID="{A0ABE0AC-37F8-424D-8434-B2359686AD6A}" presName="composite" presStyleCnt="0"/>
      <dgm:spPr/>
    </dgm:pt>
    <dgm:pt modelId="{768EB1F9-CD2C-433E-A184-AF1A4BC17A9F}" type="pres">
      <dgm:prSet presAssocID="{A0ABE0AC-37F8-424D-8434-B2359686AD6A}" presName="FirstChild" presStyleLbl="revTx" presStyleIdx="4" presStyleCnt="6">
        <dgm:presLayoutVars>
          <dgm:chMax val="0"/>
          <dgm:chPref val="0"/>
          <dgm:bulletEnabled val="1"/>
        </dgm:presLayoutVars>
      </dgm:prSet>
      <dgm:spPr/>
    </dgm:pt>
    <dgm:pt modelId="{4C3D05D2-39AF-4456-A446-63B6B7EE855B}" type="pres">
      <dgm:prSet presAssocID="{A0ABE0AC-37F8-424D-8434-B2359686AD6A}" presName="Parent" presStyleLbl="alignNode1" presStyleIdx="2" presStyleCnt="3">
        <dgm:presLayoutVars>
          <dgm:chMax val="3"/>
          <dgm:chPref val="3"/>
          <dgm:bulletEnabled val="1"/>
        </dgm:presLayoutVars>
      </dgm:prSet>
      <dgm:spPr/>
    </dgm:pt>
    <dgm:pt modelId="{23F91A06-E639-4E29-82CB-13EBC92412EA}" type="pres">
      <dgm:prSet presAssocID="{A0ABE0AC-37F8-424D-8434-B2359686AD6A}" presName="Accent" presStyleLbl="parChTrans1D1" presStyleIdx="2" presStyleCnt="3"/>
      <dgm:spPr/>
    </dgm:pt>
    <dgm:pt modelId="{232DAAAF-BDAE-4F32-9299-E704A6320443}" type="pres">
      <dgm:prSet presAssocID="{A0ABE0AC-37F8-424D-8434-B2359686AD6A}" presName="Child" presStyleLbl="revTx" presStyleIdx="5" presStyleCnt="6">
        <dgm:presLayoutVars>
          <dgm:chMax val="0"/>
          <dgm:chPref val="0"/>
          <dgm:bulletEnabled val="1"/>
        </dgm:presLayoutVars>
      </dgm:prSet>
      <dgm:spPr/>
    </dgm:pt>
  </dgm:ptLst>
  <dgm:cxnLst>
    <dgm:cxn modelId="{1DDE0200-716F-41BB-BECA-12D767F564AF}" type="presOf" srcId="{A0ABE0AC-37F8-424D-8434-B2359686AD6A}" destId="{4C3D05D2-39AF-4456-A446-63B6B7EE855B}" srcOrd="0" destOrd="0" presId="urn:microsoft.com/office/officeart/2011/layout/TabList"/>
    <dgm:cxn modelId="{DBF1CA13-9D89-4712-A83E-09240BDEE107}" type="presOf" srcId="{4C99A484-CDBE-4CB8-BCB8-66667DA6E81C}" destId="{BEFC0215-94FA-461E-8C3B-62DB052FBC78}" srcOrd="0" destOrd="7" presId="urn:microsoft.com/office/officeart/2011/layout/TabList"/>
    <dgm:cxn modelId="{28D0FE14-CE17-4428-9890-C430E6EABEA2}" srcId="{A0ABE0AC-37F8-424D-8434-B2359686AD6A}" destId="{6F9D8F33-13F2-4663-9C97-83F788A317B2}" srcOrd="2" destOrd="0" parTransId="{148B2FA6-0C91-40BA-B38A-5497FE3C310D}" sibTransId="{6EA50D8B-81C2-4911-805F-7A3015DFFFE4}"/>
    <dgm:cxn modelId="{D4E06A20-5508-456B-AF3E-8A04C156BE47}" type="presOf" srcId="{F0CE851E-7745-42E1-8A74-60B755542C71}" destId="{768EB1F9-CD2C-433E-A184-AF1A4BC17A9F}" srcOrd="0" destOrd="0" presId="urn:microsoft.com/office/officeart/2011/layout/TabList"/>
    <dgm:cxn modelId="{4E9ABD20-30CE-4A4F-9705-1304E7C5784F}" type="presOf" srcId="{6372633E-65B8-4CCF-8DEA-196A4E9A9B2A}" destId="{FDA57B5B-55D9-4608-9304-2B1AFEF4E910}" srcOrd="0" destOrd="1" presId="urn:microsoft.com/office/officeart/2011/layout/TabList"/>
    <dgm:cxn modelId="{B7A19C2B-6BC9-49CF-B0F4-54FD2187C305}" srcId="{A0ABE0AC-37F8-424D-8434-B2359686AD6A}" destId="{F0CE851E-7745-42E1-8A74-60B755542C71}" srcOrd="0" destOrd="0" parTransId="{9D8F1025-E4AD-4FA4-BE3E-8A6A07C1FBC6}" sibTransId="{775F3524-9230-4407-A9A5-C2F69A0DF821}"/>
    <dgm:cxn modelId="{5EE3F52E-DA74-48F6-AD8E-BD0D5C9ED911}" type="presOf" srcId="{F2FF35BB-383E-4493-8621-A3D29CEA5502}" destId="{BEFC0215-94FA-461E-8C3B-62DB052FBC78}" srcOrd="0" destOrd="5" presId="urn:microsoft.com/office/officeart/2011/layout/TabList"/>
    <dgm:cxn modelId="{12FB4C36-1BF7-4A50-AC53-1922B77C1398}" srcId="{242A10A8-01BD-4734-AB40-4878FC56E79E}" destId="{F667E1CE-4929-4F6A-9A3F-E4EA1EAA12DD}" srcOrd="0" destOrd="0" parTransId="{94851D73-94D5-45C0-A99B-568B1114B085}" sibTransId="{56800EAF-E8AD-44D4-8EEE-112CD588FB1C}"/>
    <dgm:cxn modelId="{497A9660-B99E-4F85-BB3D-1D4268826066}" srcId="{0CE34F70-229C-4C68-BB4B-D42F11061F6A}" destId="{BD400D16-6F4F-4685-B9F9-2DBE6947EC9E}" srcOrd="1" destOrd="0" parTransId="{3545333F-C82F-4316-A964-1D4B5CB41BBF}" sibTransId="{7110BFC3-4DB6-493B-939B-13A0541878C2}"/>
    <dgm:cxn modelId="{FF2F8161-8BDC-4052-9A34-3DD86D7A15C4}" srcId="{732DEE42-3F34-495C-AB76-66A19E2726B8}" destId="{242A10A8-01BD-4734-AB40-4878FC56E79E}" srcOrd="1" destOrd="0" parTransId="{D7C3F9C9-0B88-4AE5-B002-EA678C057973}" sibTransId="{33745214-91EC-4C1A-9326-1929A6E24F88}"/>
    <dgm:cxn modelId="{579B7442-A64E-462F-AA64-F8F46A503B92}" srcId="{732DEE42-3F34-495C-AB76-66A19E2726B8}" destId="{A0ABE0AC-37F8-424D-8434-B2359686AD6A}" srcOrd="2" destOrd="0" parTransId="{FB0EAA5D-6DE9-443D-B9C9-5C0331F58DE2}" sibTransId="{874CE3A6-3DD4-4348-A702-8FC90BF586BB}"/>
    <dgm:cxn modelId="{833D296A-3B73-4481-9A6F-E33F40073B94}" type="presOf" srcId="{F667E1CE-4929-4F6A-9A3F-E4EA1EAA12DD}" destId="{FD2A1A07-9F46-41E8-8C9F-67B06AA90153}" srcOrd="0" destOrd="0" presId="urn:microsoft.com/office/officeart/2011/layout/TabList"/>
    <dgm:cxn modelId="{6FC3724F-FED9-4533-9B95-8F8D05C60501}" type="presOf" srcId="{0CE34F70-229C-4C68-BB4B-D42F11061F6A}" destId="{BEFC0215-94FA-461E-8C3B-62DB052FBC78}" srcOrd="0" destOrd="1" presId="urn:microsoft.com/office/officeart/2011/layout/TabList"/>
    <dgm:cxn modelId="{DE2C5C70-AD75-4730-A483-D73F84A91395}" type="presOf" srcId="{FB86AB2A-EE57-4A36-8FD1-A1074943371D}" destId="{232DAAAF-BDAE-4F32-9299-E704A6320443}" srcOrd="0" destOrd="0" presId="urn:microsoft.com/office/officeart/2011/layout/TabList"/>
    <dgm:cxn modelId="{C8C5B873-CAF3-42DC-852E-7F68596394CD}" type="presOf" srcId="{808267E1-A9CE-45FF-A776-75F534535FEA}" destId="{BEFC0215-94FA-461E-8C3B-62DB052FBC78}" srcOrd="0" destOrd="4" presId="urn:microsoft.com/office/officeart/2011/layout/TabList"/>
    <dgm:cxn modelId="{F25CB154-B346-4D4F-90CC-010B93A4D0EB}" srcId="{242A10A8-01BD-4734-AB40-4878FC56E79E}" destId="{9C5000A2-48DC-4B53-B723-707EAF6DC678}" srcOrd="1" destOrd="0" parTransId="{95D39C75-DF8C-4214-BB4F-E9D2EA9D343F}" sibTransId="{0774F960-E752-459E-A298-FCB972D05C9E}"/>
    <dgm:cxn modelId="{89BAD659-E41C-4614-8B88-931C5715D893}" type="presOf" srcId="{9C5000A2-48DC-4B53-B723-707EAF6DC678}" destId="{BEFC0215-94FA-461E-8C3B-62DB052FBC78}" srcOrd="0" destOrd="0" presId="urn:microsoft.com/office/officeart/2011/layout/TabList"/>
    <dgm:cxn modelId="{C588EE80-1CB3-4057-870B-AC87C1F5D93C}" srcId="{D51DF6C3-DE43-4ADA-9FEB-C4C2EDAFC7E5}" destId="{CA5981E1-FE81-4179-A3CF-A93F96CFDED9}" srcOrd="3" destOrd="0" parTransId="{A8F82158-248A-46F4-B136-556AC4EAF2B2}" sibTransId="{052240A7-3063-4BD2-89B5-B40B48D1B0AA}"/>
    <dgm:cxn modelId="{3638B097-59E0-423B-B413-152A4A734240}" type="presOf" srcId="{55175043-2CD0-43EF-9FFF-97DAC52224F3}" destId="{BEFC0215-94FA-461E-8C3B-62DB052FBC78}" srcOrd="0" destOrd="6" presId="urn:microsoft.com/office/officeart/2011/layout/TabList"/>
    <dgm:cxn modelId="{D82FC697-40E2-4A4C-B0B9-61B96863A947}" srcId="{D51DF6C3-DE43-4ADA-9FEB-C4C2EDAFC7E5}" destId="{6372633E-65B8-4CCF-8DEA-196A4E9A9B2A}" srcOrd="2" destOrd="0" parTransId="{B8D7A822-5A39-4167-B0ED-579753A9CC76}" sibTransId="{D978C940-00CA-43E4-9247-8816DAC98949}"/>
    <dgm:cxn modelId="{1B1B0DA1-1484-4BD0-969A-AA4AC2165845}" srcId="{D51DF6C3-DE43-4ADA-9FEB-C4C2EDAFC7E5}" destId="{6F0A9673-B179-4DBE-8A9A-0CCFC40362E6}" srcOrd="0" destOrd="0" parTransId="{669C7FD2-0769-41DF-9379-53712438F060}" sibTransId="{1D370AFA-FD7C-4BFA-972C-98461C07E05D}"/>
    <dgm:cxn modelId="{D259A8A8-F8F2-44E7-B405-F913A6D7D3AC}" srcId="{242A10A8-01BD-4734-AB40-4878FC56E79E}" destId="{55175043-2CD0-43EF-9FFF-97DAC52224F3}" srcOrd="3" destOrd="0" parTransId="{2062CDF1-BE5E-4EB3-9187-FF367B0BB344}" sibTransId="{734A6FEB-B584-4DBB-9A45-3AAF7EAD128F}"/>
    <dgm:cxn modelId="{992B94B6-8E4B-4C8D-AD1D-79F66E75CFB4}" type="presOf" srcId="{BD400D16-6F4F-4685-B9F9-2DBE6947EC9E}" destId="{BEFC0215-94FA-461E-8C3B-62DB052FBC78}" srcOrd="0" destOrd="3" presId="urn:microsoft.com/office/officeart/2011/layout/TabList"/>
    <dgm:cxn modelId="{1996C7B9-EB6A-489F-BC89-2E6D7FD53DE9}" srcId="{0CE34F70-229C-4C68-BB4B-D42F11061F6A}" destId="{E0739BCC-00F2-4CBA-903B-C6E254BC4B11}" srcOrd="0" destOrd="0" parTransId="{BBAD0AC6-A462-40E6-A354-A8A302A9E9B1}" sibTransId="{C7F23ACE-6604-4398-A98C-7C3CB6CC3DEC}"/>
    <dgm:cxn modelId="{F418C4C2-0A5A-4509-B761-CCFC808EDFA1}" type="presOf" srcId="{801A1E4A-022E-45E6-9ED6-15F61EBBEAF5}" destId="{FDA57B5B-55D9-4608-9304-2B1AFEF4E910}" srcOrd="0" destOrd="0" presId="urn:microsoft.com/office/officeart/2011/layout/TabList"/>
    <dgm:cxn modelId="{655846C3-B729-448F-82FA-3277A5B16D41}" type="presOf" srcId="{E0739BCC-00F2-4CBA-903B-C6E254BC4B11}" destId="{BEFC0215-94FA-461E-8C3B-62DB052FBC78}" srcOrd="0" destOrd="2" presId="urn:microsoft.com/office/officeart/2011/layout/TabList"/>
    <dgm:cxn modelId="{11CFE3C6-C30B-46F7-BF8A-4EF75B37FF89}" srcId="{242A10A8-01BD-4734-AB40-4878FC56E79E}" destId="{0CE34F70-229C-4C68-BB4B-D42F11061F6A}" srcOrd="2" destOrd="0" parTransId="{AC2D81AD-CD79-4A62-BA49-1FC85CD3734D}" sibTransId="{07B1D6A6-97E5-464B-B509-0222CF255608}"/>
    <dgm:cxn modelId="{773B85C7-C300-47B6-90E7-ED7F4D9206C8}" srcId="{A0ABE0AC-37F8-424D-8434-B2359686AD6A}" destId="{FB86AB2A-EE57-4A36-8FD1-A1074943371D}" srcOrd="1" destOrd="0" parTransId="{B5743790-EFB1-41F9-B06A-3E6DE1D00FC7}" sibTransId="{7CEB5CDA-FFBF-4429-B9D5-E88A4407C90F}"/>
    <dgm:cxn modelId="{37B3C3CA-AF55-4344-9167-AF9497E39138}" type="presOf" srcId="{732DEE42-3F34-495C-AB76-66A19E2726B8}" destId="{BC634A7C-517C-4992-A663-54C53C98937E}" srcOrd="0" destOrd="0" presId="urn:microsoft.com/office/officeart/2011/layout/TabList"/>
    <dgm:cxn modelId="{6899B4CC-EA63-480F-A994-F85B2BCB24FF}" srcId="{A0ABE0AC-37F8-424D-8434-B2359686AD6A}" destId="{291E7630-2834-4C55-A121-2D631A51AB24}" srcOrd="3" destOrd="0" parTransId="{0DA483F7-1F2B-490C-AD4A-200FF3246026}" sibTransId="{C55A13AA-333F-4C82-95A5-569E2E09DA1E}"/>
    <dgm:cxn modelId="{FB7A80CD-3435-4A73-8C24-F497A1350D3D}" type="presOf" srcId="{D51DF6C3-DE43-4ADA-9FEB-C4C2EDAFC7E5}" destId="{CFBDB7F2-6ED6-46CB-8D78-0F3E7F343445}" srcOrd="0" destOrd="0" presId="urn:microsoft.com/office/officeart/2011/layout/TabList"/>
    <dgm:cxn modelId="{52CAB9CE-B7A2-43C3-AC1C-6047BD23139E}" type="presOf" srcId="{6F0A9673-B179-4DBE-8A9A-0CCFC40362E6}" destId="{51AE4C8A-6736-4E20-A61D-33D09E1A973F}" srcOrd="0" destOrd="0" presId="urn:microsoft.com/office/officeart/2011/layout/TabList"/>
    <dgm:cxn modelId="{31A97FD6-4E94-4ECA-BEF9-ABA606E6C240}" type="presOf" srcId="{242A10A8-01BD-4734-AB40-4878FC56E79E}" destId="{EB2085D8-8F8F-41C2-8D84-519B0540D05C}" srcOrd="0" destOrd="0" presId="urn:microsoft.com/office/officeart/2011/layout/TabList"/>
    <dgm:cxn modelId="{DC936CDA-0D0C-424A-894D-AC735D3AD247}" srcId="{242A10A8-01BD-4734-AB40-4878FC56E79E}" destId="{4C99A484-CDBE-4CB8-BCB8-66667DA6E81C}" srcOrd="4" destOrd="0" parTransId="{DC51FDAD-55A3-499D-AF23-DF0B1266C7A0}" sibTransId="{1A3F334D-1F82-48FD-997B-84E5A8414765}"/>
    <dgm:cxn modelId="{61E5F4DB-5F8E-404F-ADE5-C9A89E0AF905}" type="presOf" srcId="{6F9D8F33-13F2-4663-9C97-83F788A317B2}" destId="{232DAAAF-BDAE-4F32-9299-E704A6320443}" srcOrd="0" destOrd="1" presId="urn:microsoft.com/office/officeart/2011/layout/TabList"/>
    <dgm:cxn modelId="{C30289E4-8589-4944-91A6-729BAA048978}" type="presOf" srcId="{291E7630-2834-4C55-A121-2D631A51AB24}" destId="{232DAAAF-BDAE-4F32-9299-E704A6320443}" srcOrd="0" destOrd="2" presId="urn:microsoft.com/office/officeart/2011/layout/TabList"/>
    <dgm:cxn modelId="{6B5D87E6-7DB5-4008-ACB9-3117CCD9F06C}" srcId="{732DEE42-3F34-495C-AB76-66A19E2726B8}" destId="{D51DF6C3-DE43-4ADA-9FEB-C4C2EDAFC7E5}" srcOrd="0" destOrd="0" parTransId="{078713FE-F107-4355-9ABD-E3C5DEB8566D}" sibTransId="{5A26D730-BD53-4971-BCD6-A944FAB150B8}"/>
    <dgm:cxn modelId="{7E5382EB-54D7-41FC-A797-C5C1CA25D128}" srcId="{D51DF6C3-DE43-4ADA-9FEB-C4C2EDAFC7E5}" destId="{801A1E4A-022E-45E6-9ED6-15F61EBBEAF5}" srcOrd="1" destOrd="0" parTransId="{6365E7DE-ACF4-48AD-BF96-5D7EB02BF69C}" sibTransId="{B67A007E-904D-44FC-8D30-BFD687228C39}"/>
    <dgm:cxn modelId="{377BBFEC-271A-422B-81BC-BC9916D476A8}" type="presOf" srcId="{CA5981E1-FE81-4179-A3CF-A93F96CFDED9}" destId="{FDA57B5B-55D9-4608-9304-2B1AFEF4E910}" srcOrd="0" destOrd="2" presId="urn:microsoft.com/office/officeart/2011/layout/TabList"/>
    <dgm:cxn modelId="{8AAE4CED-EDC0-46E7-BBF8-12D34D261170}" srcId="{0CE34F70-229C-4C68-BB4B-D42F11061F6A}" destId="{808267E1-A9CE-45FF-A776-75F534535FEA}" srcOrd="2" destOrd="0" parTransId="{9B94C43C-10ED-44A6-B699-BC96DD779A42}" sibTransId="{2BB3064A-B275-4970-B016-EDFA5E256B2A}"/>
    <dgm:cxn modelId="{7833D6F2-5F1F-469C-9793-4319D834D394}" srcId="{0CE34F70-229C-4C68-BB4B-D42F11061F6A}" destId="{F2FF35BB-383E-4493-8621-A3D29CEA5502}" srcOrd="3" destOrd="0" parTransId="{9B56BBEF-B1B2-4536-A29B-AF600BD04C30}" sibTransId="{DF1278AA-73A0-458A-B371-2001B5A58B1D}"/>
    <dgm:cxn modelId="{E944BBF2-5811-4B1E-8F8A-386323EFD70A}" type="presParOf" srcId="{BC634A7C-517C-4992-A663-54C53C98937E}" destId="{456EEAFA-27B5-47E7-8B44-586C7DCE2137}" srcOrd="0" destOrd="0" presId="urn:microsoft.com/office/officeart/2011/layout/TabList"/>
    <dgm:cxn modelId="{B4EDDE1B-215A-4E45-999A-B2E7A540599A}" type="presParOf" srcId="{456EEAFA-27B5-47E7-8B44-586C7DCE2137}" destId="{51AE4C8A-6736-4E20-A61D-33D09E1A973F}" srcOrd="0" destOrd="0" presId="urn:microsoft.com/office/officeart/2011/layout/TabList"/>
    <dgm:cxn modelId="{E0FFB2B2-5962-42E2-93FE-2851BB7A4AA5}" type="presParOf" srcId="{456EEAFA-27B5-47E7-8B44-586C7DCE2137}" destId="{CFBDB7F2-6ED6-46CB-8D78-0F3E7F343445}" srcOrd="1" destOrd="0" presId="urn:microsoft.com/office/officeart/2011/layout/TabList"/>
    <dgm:cxn modelId="{2FDE51D4-7CFA-4C6C-967C-1BACF6FBCE57}" type="presParOf" srcId="{456EEAFA-27B5-47E7-8B44-586C7DCE2137}" destId="{C9AE4126-182B-4432-8421-2FDA9DBF1419}" srcOrd="2" destOrd="0" presId="urn:microsoft.com/office/officeart/2011/layout/TabList"/>
    <dgm:cxn modelId="{8112AB6B-3F56-4CB6-9F14-A2AB714DEA57}" type="presParOf" srcId="{BC634A7C-517C-4992-A663-54C53C98937E}" destId="{FDA57B5B-55D9-4608-9304-2B1AFEF4E910}" srcOrd="1" destOrd="0" presId="urn:microsoft.com/office/officeart/2011/layout/TabList"/>
    <dgm:cxn modelId="{5D42258C-EBC5-462B-8775-D4C196782753}" type="presParOf" srcId="{BC634A7C-517C-4992-A663-54C53C98937E}" destId="{5B8480FF-3E67-40D3-B9A1-D65084312A43}" srcOrd="2" destOrd="0" presId="urn:microsoft.com/office/officeart/2011/layout/TabList"/>
    <dgm:cxn modelId="{1C9AA554-9910-4ADE-8B3D-887E9DF693AA}" type="presParOf" srcId="{BC634A7C-517C-4992-A663-54C53C98937E}" destId="{336799B6-26B1-435F-9ED6-C8DE17DDEF2F}" srcOrd="3" destOrd="0" presId="urn:microsoft.com/office/officeart/2011/layout/TabList"/>
    <dgm:cxn modelId="{94BD882D-0222-4688-A708-F638F6F7D54C}" type="presParOf" srcId="{336799B6-26B1-435F-9ED6-C8DE17DDEF2F}" destId="{FD2A1A07-9F46-41E8-8C9F-67B06AA90153}" srcOrd="0" destOrd="0" presId="urn:microsoft.com/office/officeart/2011/layout/TabList"/>
    <dgm:cxn modelId="{2BF3209B-3354-4F47-AF22-F08DB1EA67BE}" type="presParOf" srcId="{336799B6-26B1-435F-9ED6-C8DE17DDEF2F}" destId="{EB2085D8-8F8F-41C2-8D84-519B0540D05C}" srcOrd="1" destOrd="0" presId="urn:microsoft.com/office/officeart/2011/layout/TabList"/>
    <dgm:cxn modelId="{14D99A44-F5B1-4E70-A931-C094E5522552}" type="presParOf" srcId="{336799B6-26B1-435F-9ED6-C8DE17DDEF2F}" destId="{25FE8CBA-0C6A-42E4-9182-18B806F93FE4}" srcOrd="2" destOrd="0" presId="urn:microsoft.com/office/officeart/2011/layout/TabList"/>
    <dgm:cxn modelId="{E77E56A8-CED0-4756-9DCF-9DA2F25E8311}" type="presParOf" srcId="{BC634A7C-517C-4992-A663-54C53C98937E}" destId="{BEFC0215-94FA-461E-8C3B-62DB052FBC78}" srcOrd="4" destOrd="0" presId="urn:microsoft.com/office/officeart/2011/layout/TabList"/>
    <dgm:cxn modelId="{91807FB9-1DCB-497C-A226-9CA557A01F9D}" type="presParOf" srcId="{BC634A7C-517C-4992-A663-54C53C98937E}" destId="{BD2DDBCD-7914-4612-9F98-F2077009CF70}" srcOrd="5" destOrd="0" presId="urn:microsoft.com/office/officeart/2011/layout/TabList"/>
    <dgm:cxn modelId="{844A161A-CE7C-4A36-BC92-E515D1E7FAE6}" type="presParOf" srcId="{BC634A7C-517C-4992-A663-54C53C98937E}" destId="{26EE580F-96F0-4881-8C19-9A1982B70C4F}" srcOrd="6" destOrd="0" presId="urn:microsoft.com/office/officeart/2011/layout/TabList"/>
    <dgm:cxn modelId="{D92321B6-5C99-40AD-B506-0C126EA52C60}" type="presParOf" srcId="{26EE580F-96F0-4881-8C19-9A1982B70C4F}" destId="{768EB1F9-CD2C-433E-A184-AF1A4BC17A9F}" srcOrd="0" destOrd="0" presId="urn:microsoft.com/office/officeart/2011/layout/TabList"/>
    <dgm:cxn modelId="{CD06B67B-2A2F-42A7-B594-4506379450D3}" type="presParOf" srcId="{26EE580F-96F0-4881-8C19-9A1982B70C4F}" destId="{4C3D05D2-39AF-4456-A446-63B6B7EE855B}" srcOrd="1" destOrd="0" presId="urn:microsoft.com/office/officeart/2011/layout/TabList"/>
    <dgm:cxn modelId="{899DFCE0-DBAC-409C-9D83-9D081E7505CF}" type="presParOf" srcId="{26EE580F-96F0-4881-8C19-9A1982B70C4F}" destId="{23F91A06-E639-4E29-82CB-13EBC92412EA}" srcOrd="2" destOrd="0" presId="urn:microsoft.com/office/officeart/2011/layout/TabList"/>
    <dgm:cxn modelId="{92374ACC-887F-49AE-9BA3-E6F3C98ABA02}" type="presParOf" srcId="{BC634A7C-517C-4992-A663-54C53C98937E}" destId="{232DAAAF-BDAE-4F32-9299-E704A6320443}" srcOrd="7" destOrd="0" presId="urn:microsoft.com/office/officeart/2011/layout/Tab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EFE8A2-794C-4528-B61F-1A19CEF1F653}">
      <dsp:nvSpPr>
        <dsp:cNvPr id="0" name=""/>
        <dsp:cNvSpPr/>
      </dsp:nvSpPr>
      <dsp:spPr>
        <a:xfrm>
          <a:off x="1361" y="910346"/>
          <a:ext cx="3542110" cy="3241652"/>
        </a:xfrm>
        <a:prstGeom prst="roundRect">
          <a:avLst>
            <a:gd name="adj" fmla="val 10000"/>
          </a:avLst>
        </a:prstGeom>
        <a:solidFill>
          <a:schemeClr val="bg1">
            <a:lumMod val="8500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kern="1200" dirty="0"/>
            <a:t>Both regular </a:t>
          </a:r>
          <a:r>
            <a:rPr lang="en-US" sz="1400" kern="1200" dirty="0" err="1"/>
            <a:t>Airpack</a:t>
          </a:r>
          <a:r>
            <a:rPr lang="en-US" sz="1400" kern="1200" dirty="0"/>
            <a:t> compressors with mechanical and electrical related faults.</a:t>
          </a:r>
        </a:p>
        <a:p>
          <a:pPr marL="114300" lvl="1" indent="-114300" algn="l" defTabSz="622300">
            <a:lnSpc>
              <a:spcPct val="90000"/>
            </a:lnSpc>
            <a:spcBef>
              <a:spcPct val="0"/>
            </a:spcBef>
            <a:spcAft>
              <a:spcPct val="15000"/>
            </a:spcAft>
            <a:buChar char="•"/>
          </a:pPr>
          <a:r>
            <a:rPr lang="en-US" sz="1400" kern="1200" dirty="0"/>
            <a:t>Threat of Plant trip and associated deferment</a:t>
          </a:r>
        </a:p>
        <a:p>
          <a:pPr marL="114300" lvl="1" indent="-114300" algn="l" defTabSz="622300">
            <a:lnSpc>
              <a:spcPct val="90000"/>
            </a:lnSpc>
            <a:spcBef>
              <a:spcPct val="0"/>
            </a:spcBef>
            <a:spcAft>
              <a:spcPct val="15000"/>
            </a:spcAft>
            <a:buChar char="•"/>
          </a:pPr>
          <a:r>
            <a:rPr lang="en-US" sz="1400" kern="1200" dirty="0"/>
            <a:t>Manual start-up by operator, not healthy for the compressor.</a:t>
          </a:r>
        </a:p>
        <a:p>
          <a:pPr marL="114300" lvl="1" indent="-114300" algn="l" defTabSz="622300">
            <a:lnSpc>
              <a:spcPct val="90000"/>
            </a:lnSpc>
            <a:spcBef>
              <a:spcPct val="0"/>
            </a:spcBef>
            <a:spcAft>
              <a:spcPct val="15000"/>
            </a:spcAft>
            <a:buChar char="•"/>
          </a:pPr>
          <a:r>
            <a:rPr lang="en-US" sz="1400" kern="1200" dirty="0"/>
            <a:t>Previous troubleshooting efforts didn’t identify fault.</a:t>
          </a:r>
        </a:p>
        <a:p>
          <a:pPr marL="114300" lvl="1" indent="-114300" algn="l" defTabSz="622300">
            <a:lnSpc>
              <a:spcPct val="90000"/>
            </a:lnSpc>
            <a:spcBef>
              <a:spcPct val="0"/>
            </a:spcBef>
            <a:spcAft>
              <a:spcPct val="15000"/>
            </a:spcAft>
            <a:buChar char="•"/>
          </a:pPr>
          <a:r>
            <a:rPr lang="en-US" sz="1400" kern="1200" dirty="0"/>
            <a:t>Plan to mobilize OEM vendor to site at ca. F$1,000 / day</a:t>
          </a:r>
        </a:p>
      </dsp:txBody>
      <dsp:txXfrm>
        <a:off x="75960" y="984945"/>
        <a:ext cx="3392912" cy="2397815"/>
      </dsp:txXfrm>
    </dsp:sp>
    <dsp:sp modelId="{D108BB09-BB04-4497-B681-C589B072B6A0}">
      <dsp:nvSpPr>
        <dsp:cNvPr id="0" name=""/>
        <dsp:cNvSpPr/>
      </dsp:nvSpPr>
      <dsp:spPr>
        <a:xfrm>
          <a:off x="939995" y="900746"/>
          <a:ext cx="4662233" cy="4270187"/>
        </a:xfrm>
        <a:prstGeom prst="leftCircularArrow">
          <a:avLst>
            <a:gd name="adj1" fmla="val 1414"/>
            <a:gd name="adj2" fmla="val 167187"/>
            <a:gd name="adj3" fmla="val 673358"/>
            <a:gd name="adj4" fmla="val 7755150"/>
            <a:gd name="adj5" fmla="val 1650"/>
          </a:avLst>
        </a:prstGeom>
        <a:solidFill>
          <a:schemeClr val="accent2">
            <a:hueOff val="0"/>
            <a:satOff val="0"/>
            <a:lumOff val="0"/>
            <a:alphaOff val="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97C4EC3C-C62C-4B5B-9CAB-FC598570DCC1}">
      <dsp:nvSpPr>
        <dsp:cNvPr id="0" name=""/>
        <dsp:cNvSpPr/>
      </dsp:nvSpPr>
      <dsp:spPr>
        <a:xfrm>
          <a:off x="682772" y="3345096"/>
          <a:ext cx="2852963" cy="1237573"/>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b="1" kern="1200" dirty="0"/>
            <a:t>Problem: </a:t>
          </a:r>
          <a:r>
            <a:rPr lang="en-US" sz="1500" b="0" kern="1200" dirty="0"/>
            <a:t>Compressor unable to start automatically upon depletion of instrument air header pressure to preset value of 7.5bar</a:t>
          </a:r>
        </a:p>
      </dsp:txBody>
      <dsp:txXfrm>
        <a:off x="719019" y="3381343"/>
        <a:ext cx="2780469" cy="1165079"/>
      </dsp:txXfrm>
    </dsp:sp>
    <dsp:sp modelId="{46C256A1-3107-401B-AA40-BDCBF92A39D0}">
      <dsp:nvSpPr>
        <dsp:cNvPr id="0" name=""/>
        <dsp:cNvSpPr/>
      </dsp:nvSpPr>
      <dsp:spPr>
        <a:xfrm>
          <a:off x="3929523" y="1084928"/>
          <a:ext cx="3751501" cy="2535125"/>
        </a:xfrm>
        <a:prstGeom prst="roundRect">
          <a:avLst>
            <a:gd name="adj" fmla="val 10000"/>
          </a:avLst>
        </a:prstGeom>
        <a:solidFill>
          <a:schemeClr val="accent6">
            <a:lumMod val="20000"/>
            <a:lumOff val="80000"/>
          </a:schemeClr>
        </a:solidFill>
        <a:ln w="25400" cap="flat" cmpd="sng" algn="ctr">
          <a:solidFill>
            <a:schemeClr val="accent6">
              <a:lumMod val="60000"/>
              <a:lumOff val="4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kern="1200" dirty="0"/>
            <a:t>Reviewed equipment manual</a:t>
          </a:r>
        </a:p>
        <a:p>
          <a:pPr marL="114300" lvl="1" indent="-114300" algn="l" defTabSz="622300">
            <a:lnSpc>
              <a:spcPct val="90000"/>
            </a:lnSpc>
            <a:spcBef>
              <a:spcPct val="0"/>
            </a:spcBef>
            <a:spcAft>
              <a:spcPct val="15000"/>
            </a:spcAft>
            <a:buChar char="•"/>
          </a:pPr>
          <a:r>
            <a:rPr lang="en-US" sz="1400" kern="1200" dirty="0"/>
            <a:t>Online research conducted to understand problem</a:t>
          </a:r>
        </a:p>
        <a:p>
          <a:pPr marL="114300" lvl="1" indent="-114300" algn="l" defTabSz="622300">
            <a:lnSpc>
              <a:spcPct val="90000"/>
            </a:lnSpc>
            <a:spcBef>
              <a:spcPct val="0"/>
            </a:spcBef>
            <a:spcAft>
              <a:spcPct val="15000"/>
            </a:spcAft>
            <a:buChar char="•"/>
          </a:pPr>
          <a:r>
            <a:rPr lang="en-US" sz="1400" kern="1200" dirty="0"/>
            <a:t>Engaged with OEM representative</a:t>
          </a:r>
        </a:p>
        <a:p>
          <a:pPr marL="114300" lvl="1" indent="-114300" algn="l" defTabSz="622300">
            <a:lnSpc>
              <a:spcPct val="90000"/>
            </a:lnSpc>
            <a:spcBef>
              <a:spcPct val="0"/>
            </a:spcBef>
            <a:spcAft>
              <a:spcPct val="15000"/>
            </a:spcAft>
            <a:buChar char="•"/>
          </a:pPr>
          <a:r>
            <a:rPr lang="en-US" sz="1400" kern="1200" dirty="0"/>
            <a:t>Identified a check valve / oil stop valve as cause of issue.</a:t>
          </a:r>
        </a:p>
        <a:p>
          <a:pPr marL="114300" lvl="1" indent="-114300" algn="l" defTabSz="622300">
            <a:lnSpc>
              <a:spcPct val="90000"/>
            </a:lnSpc>
            <a:spcBef>
              <a:spcPct val="0"/>
            </a:spcBef>
            <a:spcAft>
              <a:spcPct val="15000"/>
            </a:spcAft>
            <a:buChar char="•"/>
          </a:pPr>
          <a:r>
            <a:rPr lang="en-US" sz="1400" kern="1200" dirty="0"/>
            <a:t>Mobilized a team, retrieved, serviced and re-instated the check valve / oil stop valve.</a:t>
          </a:r>
        </a:p>
      </dsp:txBody>
      <dsp:txXfrm>
        <a:off x="3987863" y="1686509"/>
        <a:ext cx="3634821" cy="1875204"/>
      </dsp:txXfrm>
    </dsp:sp>
    <dsp:sp modelId="{CB336286-CB7C-4FBD-AEB4-BAC527AF6971}">
      <dsp:nvSpPr>
        <dsp:cNvPr id="0" name=""/>
        <dsp:cNvSpPr/>
      </dsp:nvSpPr>
      <dsp:spPr>
        <a:xfrm>
          <a:off x="5166973" y="7436"/>
          <a:ext cx="4216122" cy="4216122"/>
        </a:xfrm>
        <a:prstGeom prst="circularArrow">
          <a:avLst>
            <a:gd name="adj1" fmla="val 1432"/>
            <a:gd name="adj2" fmla="val 169400"/>
            <a:gd name="adj3" fmla="val 20348461"/>
            <a:gd name="adj4" fmla="val 13268882"/>
            <a:gd name="adj5" fmla="val 1671"/>
          </a:avLst>
        </a:prstGeom>
        <a:solidFill>
          <a:schemeClr val="accent6">
            <a:lumMod val="60000"/>
            <a:lumOff val="40000"/>
          </a:schemeClr>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a:schemeClr val="lt1"/>
        </a:fontRef>
      </dsp:style>
    </dsp:sp>
    <dsp:sp modelId="{F824968B-C51D-41CD-8257-48CEE1302D51}">
      <dsp:nvSpPr>
        <dsp:cNvPr id="0" name=""/>
        <dsp:cNvSpPr/>
      </dsp:nvSpPr>
      <dsp:spPr>
        <a:xfrm>
          <a:off x="4723581" y="887579"/>
          <a:ext cx="2179261" cy="800777"/>
        </a:xfrm>
        <a:prstGeom prst="roundRect">
          <a:avLst>
            <a:gd name="adj" fmla="val 10000"/>
          </a:avLst>
        </a:prstGeom>
        <a:solidFill>
          <a:schemeClr val="accent6">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34290" tIns="22860" rIns="34290" bIns="22860" numCol="1" spcCol="1270" anchor="ctr" anchorCtr="0">
          <a:noAutofit/>
        </a:bodyPr>
        <a:lstStyle/>
        <a:p>
          <a:pPr marL="0" lvl="0" indent="0" algn="l" defTabSz="800100">
            <a:lnSpc>
              <a:spcPct val="90000"/>
            </a:lnSpc>
            <a:spcBef>
              <a:spcPct val="0"/>
            </a:spcBef>
            <a:spcAft>
              <a:spcPct val="35000"/>
            </a:spcAft>
            <a:buNone/>
          </a:pPr>
          <a:r>
            <a:rPr lang="en-US" sz="1800" b="1" kern="1200" dirty="0"/>
            <a:t>Actions</a:t>
          </a:r>
        </a:p>
        <a:p>
          <a:pPr marL="0" lvl="0" indent="0" algn="l" defTabSz="800100">
            <a:lnSpc>
              <a:spcPct val="90000"/>
            </a:lnSpc>
            <a:spcBef>
              <a:spcPct val="0"/>
            </a:spcBef>
            <a:spcAft>
              <a:spcPct val="35000"/>
            </a:spcAft>
            <a:buNone/>
          </a:pPr>
          <a:r>
            <a:rPr lang="en-US" sz="1600" b="0" kern="1200" dirty="0"/>
            <a:t>- OGANNO Emmanuel </a:t>
          </a:r>
        </a:p>
      </dsp:txBody>
      <dsp:txXfrm>
        <a:off x="4747035" y="911033"/>
        <a:ext cx="2132353" cy="753869"/>
      </dsp:txXfrm>
    </dsp:sp>
    <dsp:sp modelId="{A17BB055-DB3A-4AE5-A8B8-D15E83B961FA}">
      <dsp:nvSpPr>
        <dsp:cNvPr id="0" name=""/>
        <dsp:cNvSpPr/>
      </dsp:nvSpPr>
      <dsp:spPr>
        <a:xfrm>
          <a:off x="7870082" y="1206980"/>
          <a:ext cx="3177555" cy="2648384"/>
        </a:xfrm>
        <a:prstGeom prst="roundRect">
          <a:avLst>
            <a:gd name="adj" fmla="val 10000"/>
          </a:avLst>
        </a:prstGeom>
        <a:solidFill>
          <a:srgbClr val="CCE6D9"/>
        </a:solidFill>
        <a:ln w="25400" cap="flat" cmpd="sng" algn="ctr">
          <a:solidFill>
            <a:srgbClr val="008443"/>
          </a:solidFill>
          <a:prstDash val="solid"/>
        </a:ln>
        <a:effectLst/>
      </dsp:spPr>
      <dsp:style>
        <a:lnRef idx="2">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622300">
            <a:lnSpc>
              <a:spcPct val="90000"/>
            </a:lnSpc>
            <a:spcBef>
              <a:spcPct val="0"/>
            </a:spcBef>
            <a:spcAft>
              <a:spcPct val="15000"/>
            </a:spcAft>
            <a:buChar char="•"/>
          </a:pPr>
          <a:r>
            <a:rPr lang="en-US" sz="1400" kern="1200" dirty="0"/>
            <a:t> Compressor commissioned successfully, auto start problem resolved.</a:t>
          </a:r>
        </a:p>
        <a:p>
          <a:pPr marL="114300" lvl="1" indent="-114300" algn="l" defTabSz="622300">
            <a:lnSpc>
              <a:spcPct val="90000"/>
            </a:lnSpc>
            <a:spcBef>
              <a:spcPct val="0"/>
            </a:spcBef>
            <a:spcAft>
              <a:spcPct val="15000"/>
            </a:spcAft>
            <a:buChar char="•"/>
          </a:pPr>
          <a:r>
            <a:rPr lang="en-US" sz="1400" kern="1200" dirty="0"/>
            <a:t> Eliminated threat of plant trip on low instrument air</a:t>
          </a:r>
        </a:p>
        <a:p>
          <a:pPr marL="114300" lvl="1" indent="-114300" algn="l" defTabSz="622300">
            <a:lnSpc>
              <a:spcPct val="90000"/>
            </a:lnSpc>
            <a:spcBef>
              <a:spcPct val="0"/>
            </a:spcBef>
            <a:spcAft>
              <a:spcPct val="15000"/>
            </a:spcAft>
            <a:buChar char="•"/>
          </a:pPr>
          <a:r>
            <a:rPr lang="en-US" sz="1400" kern="1200" dirty="0"/>
            <a:t> Averted cost on mobilization of OEM vendor to site.</a:t>
          </a:r>
        </a:p>
        <a:p>
          <a:pPr marL="114300" lvl="1" indent="-114300" algn="l" defTabSz="622300">
            <a:lnSpc>
              <a:spcPct val="90000"/>
            </a:lnSpc>
            <a:spcBef>
              <a:spcPct val="0"/>
            </a:spcBef>
            <a:spcAft>
              <a:spcPct val="15000"/>
            </a:spcAft>
            <a:buChar char="•"/>
          </a:pPr>
          <a:r>
            <a:rPr lang="en-US" sz="1400" kern="1200" dirty="0"/>
            <a:t> Developed competence on troubleshooting of compressor and cascaded to other team members.</a:t>
          </a:r>
        </a:p>
      </dsp:txBody>
      <dsp:txXfrm>
        <a:off x="7931029" y="1267927"/>
        <a:ext cx="3055661" cy="1958979"/>
      </dsp:txXfrm>
    </dsp:sp>
    <dsp:sp modelId="{AA5DCF6B-6D17-4A6A-8508-28589F797C2F}">
      <dsp:nvSpPr>
        <dsp:cNvPr id="0" name=""/>
        <dsp:cNvSpPr/>
      </dsp:nvSpPr>
      <dsp:spPr>
        <a:xfrm>
          <a:off x="9453280" y="3703206"/>
          <a:ext cx="1391485" cy="553348"/>
        </a:xfrm>
        <a:prstGeom prst="roundRect">
          <a:avLst>
            <a:gd name="adj" fmla="val 10000"/>
          </a:avLst>
        </a:prstGeom>
        <a:solidFill>
          <a:srgbClr val="00B050"/>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57150" tIns="38100" rIns="57150" bIns="38100" numCol="1" spcCol="1270" anchor="ctr" anchorCtr="0">
          <a:noAutofit/>
        </a:bodyPr>
        <a:lstStyle/>
        <a:p>
          <a:pPr marL="0" lvl="0" indent="0" algn="ctr" defTabSz="1333500">
            <a:lnSpc>
              <a:spcPct val="90000"/>
            </a:lnSpc>
            <a:spcBef>
              <a:spcPct val="0"/>
            </a:spcBef>
            <a:spcAft>
              <a:spcPct val="35000"/>
            </a:spcAft>
            <a:buNone/>
          </a:pPr>
          <a:r>
            <a:rPr lang="en-US" sz="3000" kern="1200" dirty="0"/>
            <a:t>Result</a:t>
          </a:r>
        </a:p>
      </dsp:txBody>
      <dsp:txXfrm>
        <a:off x="9469487" y="3719413"/>
        <a:ext cx="1359071" cy="5209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F91A06-E639-4E29-82CB-13EBC92412EA}">
      <dsp:nvSpPr>
        <dsp:cNvPr id="0" name=""/>
        <dsp:cNvSpPr/>
      </dsp:nvSpPr>
      <dsp:spPr>
        <a:xfrm>
          <a:off x="0" y="4217525"/>
          <a:ext cx="8077200"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FE8CBA-0C6A-42E4-9182-18B806F93FE4}">
      <dsp:nvSpPr>
        <dsp:cNvPr id="0" name=""/>
        <dsp:cNvSpPr/>
      </dsp:nvSpPr>
      <dsp:spPr>
        <a:xfrm>
          <a:off x="0" y="2047948"/>
          <a:ext cx="8077200"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AE4126-182B-4432-8421-2FDA9DBF1419}">
      <dsp:nvSpPr>
        <dsp:cNvPr id="0" name=""/>
        <dsp:cNvSpPr/>
      </dsp:nvSpPr>
      <dsp:spPr>
        <a:xfrm>
          <a:off x="0" y="482419"/>
          <a:ext cx="8077200" cy="0"/>
        </a:xfrm>
        <a:prstGeom prst="line">
          <a:avLst/>
        </a:prstGeom>
        <a:noFill/>
        <a:ln w="25400" cap="flat" cmpd="sng" algn="ctr">
          <a:solidFill>
            <a:schemeClr val="accent1">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AE4C8A-6736-4E20-A61D-33D09E1A973F}">
      <dsp:nvSpPr>
        <dsp:cNvPr id="0" name=""/>
        <dsp:cNvSpPr/>
      </dsp:nvSpPr>
      <dsp:spPr>
        <a:xfrm>
          <a:off x="2100072" y="909"/>
          <a:ext cx="5977128" cy="481510"/>
        </a:xfrm>
        <a:prstGeom prst="rect">
          <a:avLst/>
        </a:prstGeom>
        <a:solidFill>
          <a:schemeClr val="accent1">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b="1" kern="1200" dirty="0"/>
            <a:t>Foam pump is used to inject foam into condensate storage tank for fire fighting purposes.</a:t>
          </a:r>
        </a:p>
      </dsp:txBody>
      <dsp:txXfrm>
        <a:off x="2100072" y="909"/>
        <a:ext cx="5977128" cy="481510"/>
      </dsp:txXfrm>
    </dsp:sp>
    <dsp:sp modelId="{CFBDB7F2-6ED6-46CB-8D78-0F3E7F343445}">
      <dsp:nvSpPr>
        <dsp:cNvPr id="0" name=""/>
        <dsp:cNvSpPr/>
      </dsp:nvSpPr>
      <dsp:spPr>
        <a:xfrm>
          <a:off x="0" y="909"/>
          <a:ext cx="2100072" cy="481510"/>
        </a:xfrm>
        <a:prstGeom prst="round2SameRect">
          <a:avLst>
            <a:gd name="adj1" fmla="val 16670"/>
            <a:gd name="adj2" fmla="val 0"/>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Situation</a:t>
          </a:r>
        </a:p>
      </dsp:txBody>
      <dsp:txXfrm>
        <a:off x="23510" y="24419"/>
        <a:ext cx="2053052" cy="458000"/>
      </dsp:txXfrm>
    </dsp:sp>
    <dsp:sp modelId="{FDA57B5B-55D9-4608-9304-2B1AFEF4E910}">
      <dsp:nvSpPr>
        <dsp:cNvPr id="0" name=""/>
        <dsp:cNvSpPr/>
      </dsp:nvSpPr>
      <dsp:spPr>
        <a:xfrm>
          <a:off x="0" y="482419"/>
          <a:ext cx="8077200" cy="1059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Font typeface="Wingdings" panose="05000000000000000000" pitchFamily="2" charset="2"/>
            <a:buChar char="v"/>
          </a:pPr>
          <a:r>
            <a:rPr lang="en-US" sz="1400" kern="1200" dirty="0"/>
            <a:t>Pump is part of fixed foam systems in Soku Gas Plant, an SCE to provide application of foam to prevent, or mitigate, hydrocarbon pool fuel fires</a:t>
          </a:r>
        </a:p>
        <a:p>
          <a:pPr marL="114300" lvl="1" indent="-114300" algn="l" defTabSz="622300">
            <a:lnSpc>
              <a:spcPct val="90000"/>
            </a:lnSpc>
            <a:spcBef>
              <a:spcPct val="0"/>
            </a:spcBef>
            <a:spcAft>
              <a:spcPct val="15000"/>
            </a:spcAft>
            <a:buFont typeface="Wingdings" panose="05000000000000000000" pitchFamily="2" charset="2"/>
            <a:buChar char="v"/>
          </a:pPr>
          <a:r>
            <a:rPr lang="en-US" sz="1400" kern="1200" dirty="0"/>
            <a:t>Battery starter system unavailable with the battery charger control panel in derelict condition.</a:t>
          </a:r>
        </a:p>
        <a:p>
          <a:pPr marL="114300" lvl="1" indent="-114300" algn="l" defTabSz="622300">
            <a:lnSpc>
              <a:spcPct val="90000"/>
            </a:lnSpc>
            <a:spcBef>
              <a:spcPct val="0"/>
            </a:spcBef>
            <a:spcAft>
              <a:spcPct val="15000"/>
            </a:spcAft>
            <a:buFont typeface="Wingdings" panose="05000000000000000000" pitchFamily="2" charset="2"/>
            <a:buChar char="v"/>
          </a:pPr>
          <a:r>
            <a:rPr lang="en-US" sz="1400" kern="1200" dirty="0"/>
            <a:t>Limited operation of charger, frequent battery downtime, inability to start foam pump engine promptly.</a:t>
          </a:r>
        </a:p>
      </dsp:txBody>
      <dsp:txXfrm>
        <a:off x="0" y="482419"/>
        <a:ext cx="8077200" cy="1059943"/>
      </dsp:txXfrm>
    </dsp:sp>
    <dsp:sp modelId="{FD2A1A07-9F46-41E8-8C9F-67B06AA90153}">
      <dsp:nvSpPr>
        <dsp:cNvPr id="0" name=""/>
        <dsp:cNvSpPr/>
      </dsp:nvSpPr>
      <dsp:spPr>
        <a:xfrm>
          <a:off x="2100072" y="1566438"/>
          <a:ext cx="5977128" cy="481510"/>
        </a:xfrm>
        <a:prstGeom prst="rect">
          <a:avLst/>
        </a:prstGeom>
        <a:solidFill>
          <a:schemeClr val="accent6">
            <a:lumMod val="20000"/>
            <a:lumOff val="8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b="1" kern="1200" dirty="0"/>
            <a:t>Determined to fix the battery charger control panel</a:t>
          </a:r>
        </a:p>
      </dsp:txBody>
      <dsp:txXfrm>
        <a:off x="2100072" y="1566438"/>
        <a:ext cx="5977128" cy="481510"/>
      </dsp:txXfrm>
    </dsp:sp>
    <dsp:sp modelId="{EB2085D8-8F8F-41C2-8D84-519B0540D05C}">
      <dsp:nvSpPr>
        <dsp:cNvPr id="0" name=""/>
        <dsp:cNvSpPr/>
      </dsp:nvSpPr>
      <dsp:spPr>
        <a:xfrm>
          <a:off x="0" y="1566438"/>
          <a:ext cx="2100072" cy="481510"/>
        </a:xfrm>
        <a:prstGeom prst="round2SameRect">
          <a:avLst>
            <a:gd name="adj1" fmla="val 16670"/>
            <a:gd name="adj2" fmla="val 0"/>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Action</a:t>
          </a:r>
        </a:p>
      </dsp:txBody>
      <dsp:txXfrm>
        <a:off x="23510" y="1589948"/>
        <a:ext cx="2053052" cy="458000"/>
      </dsp:txXfrm>
    </dsp:sp>
    <dsp:sp modelId="{BEFC0215-94FA-461E-8C3B-62DB052FBC78}">
      <dsp:nvSpPr>
        <dsp:cNvPr id="0" name=""/>
        <dsp:cNvSpPr/>
      </dsp:nvSpPr>
      <dsp:spPr>
        <a:xfrm>
          <a:off x="0" y="2047948"/>
          <a:ext cx="8077200" cy="1663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Font typeface="Wingdings" panose="05000000000000000000" pitchFamily="2" charset="2"/>
            <a:buChar char="q"/>
          </a:pPr>
          <a:r>
            <a:rPr lang="en-US" sz="1400" kern="1200" dirty="0"/>
            <a:t>Sourced materials</a:t>
          </a:r>
        </a:p>
        <a:p>
          <a:pPr marL="114300" lvl="1" indent="-114300" algn="l" defTabSz="622300">
            <a:lnSpc>
              <a:spcPct val="90000"/>
            </a:lnSpc>
            <a:spcBef>
              <a:spcPct val="0"/>
            </a:spcBef>
            <a:spcAft>
              <a:spcPct val="15000"/>
            </a:spcAft>
            <a:buFont typeface="Wingdings" panose="05000000000000000000" pitchFamily="2" charset="2"/>
            <a:buChar char="q"/>
          </a:pPr>
          <a:r>
            <a:rPr lang="en-US" sz="1400" kern="1200" dirty="0"/>
            <a:t>Carried out refurbishment activities</a:t>
          </a:r>
        </a:p>
        <a:p>
          <a:pPr marL="228600" lvl="2" indent="-114300" algn="l" defTabSz="622300">
            <a:lnSpc>
              <a:spcPct val="90000"/>
            </a:lnSpc>
            <a:spcBef>
              <a:spcPct val="0"/>
            </a:spcBef>
            <a:spcAft>
              <a:spcPct val="15000"/>
            </a:spcAft>
            <a:buNone/>
          </a:pPr>
          <a:r>
            <a:rPr lang="en-US" sz="1400" kern="1200" dirty="0"/>
            <a:t>- Disconnected battery terminal cables, removed defective panel</a:t>
          </a:r>
        </a:p>
        <a:p>
          <a:pPr marL="228600" lvl="2" indent="-114300" algn="l" defTabSz="622300">
            <a:lnSpc>
              <a:spcPct val="90000"/>
            </a:lnSpc>
            <a:spcBef>
              <a:spcPct val="0"/>
            </a:spcBef>
            <a:spcAft>
              <a:spcPct val="15000"/>
            </a:spcAft>
            <a:buNone/>
          </a:pPr>
          <a:r>
            <a:rPr lang="en-US" sz="1400" kern="1200" dirty="0"/>
            <a:t>- Drilled new panel to create slots for connections</a:t>
          </a:r>
        </a:p>
        <a:p>
          <a:pPr marL="228600" lvl="2" indent="-114300" algn="l" defTabSz="622300">
            <a:lnSpc>
              <a:spcPct val="90000"/>
            </a:lnSpc>
            <a:spcBef>
              <a:spcPct val="0"/>
            </a:spcBef>
            <a:spcAft>
              <a:spcPct val="15000"/>
            </a:spcAft>
            <a:buNone/>
          </a:pPr>
          <a:r>
            <a:rPr lang="en-US" sz="1400" kern="1200" dirty="0"/>
            <a:t>- Internal re-wiring of control panel</a:t>
          </a:r>
        </a:p>
        <a:p>
          <a:pPr marL="228600" lvl="2" indent="-114300" algn="l" defTabSz="622300">
            <a:lnSpc>
              <a:spcPct val="90000"/>
            </a:lnSpc>
            <a:spcBef>
              <a:spcPct val="0"/>
            </a:spcBef>
            <a:spcAft>
              <a:spcPct val="15000"/>
            </a:spcAft>
            <a:buNone/>
          </a:pPr>
          <a:r>
            <a:rPr lang="en-US" sz="1400" kern="1200" dirty="0"/>
            <a:t>- Installation and reconnection of cables including battery terminals</a:t>
          </a:r>
        </a:p>
        <a:p>
          <a:pPr marL="114300" lvl="1" indent="-114300" algn="l" defTabSz="622300">
            <a:lnSpc>
              <a:spcPct val="90000"/>
            </a:lnSpc>
            <a:spcBef>
              <a:spcPct val="0"/>
            </a:spcBef>
            <a:spcAft>
              <a:spcPct val="15000"/>
            </a:spcAft>
            <a:buFont typeface="Wingdings" panose="05000000000000000000" pitchFamily="2" charset="2"/>
            <a:buChar char="q"/>
          </a:pPr>
          <a:r>
            <a:rPr lang="en-US" sz="1400" kern="1200" dirty="0"/>
            <a:t>Commissioned unit.</a:t>
          </a:r>
        </a:p>
        <a:p>
          <a:pPr marL="114300" lvl="1" indent="-114300" algn="l" defTabSz="622300">
            <a:lnSpc>
              <a:spcPct val="90000"/>
            </a:lnSpc>
            <a:spcBef>
              <a:spcPct val="0"/>
            </a:spcBef>
            <a:spcAft>
              <a:spcPct val="15000"/>
            </a:spcAft>
            <a:buChar char="•"/>
          </a:pPr>
          <a:endParaRPr lang="en-US" sz="1400" kern="1200" dirty="0"/>
        </a:p>
      </dsp:txBody>
      <dsp:txXfrm>
        <a:off x="0" y="2047948"/>
        <a:ext cx="8077200" cy="1663991"/>
      </dsp:txXfrm>
    </dsp:sp>
    <dsp:sp modelId="{768EB1F9-CD2C-433E-A184-AF1A4BC17A9F}">
      <dsp:nvSpPr>
        <dsp:cNvPr id="0" name=""/>
        <dsp:cNvSpPr/>
      </dsp:nvSpPr>
      <dsp:spPr>
        <a:xfrm>
          <a:off x="2100072" y="3736015"/>
          <a:ext cx="5977128" cy="481510"/>
        </a:xfrm>
        <a:prstGeom prst="rect">
          <a:avLst/>
        </a:prstGeom>
        <a:solidFill>
          <a:schemeClr val="accent1">
            <a:lumMod val="40000"/>
            <a:lumOff val="60000"/>
          </a:schemeClr>
        </a:solid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b" anchorCtr="0">
          <a:noAutofit/>
        </a:bodyPr>
        <a:lstStyle/>
        <a:p>
          <a:pPr marL="0" lvl="0" indent="0" algn="l" defTabSz="622300">
            <a:lnSpc>
              <a:spcPct val="90000"/>
            </a:lnSpc>
            <a:spcBef>
              <a:spcPct val="0"/>
            </a:spcBef>
            <a:spcAft>
              <a:spcPct val="35000"/>
            </a:spcAft>
            <a:buNone/>
          </a:pPr>
          <a:r>
            <a:rPr lang="en-US" sz="1400" b="1" kern="1200" dirty="0"/>
            <a:t>Restored the control panel, ensured availability of foam pump on demand.</a:t>
          </a:r>
        </a:p>
      </dsp:txBody>
      <dsp:txXfrm>
        <a:off x="2100072" y="3736015"/>
        <a:ext cx="5977128" cy="481510"/>
      </dsp:txXfrm>
    </dsp:sp>
    <dsp:sp modelId="{4C3D05D2-39AF-4456-A446-63B6B7EE855B}">
      <dsp:nvSpPr>
        <dsp:cNvPr id="0" name=""/>
        <dsp:cNvSpPr/>
      </dsp:nvSpPr>
      <dsp:spPr>
        <a:xfrm>
          <a:off x="0" y="3736015"/>
          <a:ext cx="2100072" cy="481510"/>
        </a:xfrm>
        <a:prstGeom prst="round2SameRect">
          <a:avLst>
            <a:gd name="adj1" fmla="val 16670"/>
            <a:gd name="adj2" fmla="val 0"/>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7625" tIns="47625" rIns="47625" bIns="47625" numCol="1" spcCol="1270" anchor="ctr" anchorCtr="0">
          <a:noAutofit/>
        </a:bodyPr>
        <a:lstStyle/>
        <a:p>
          <a:pPr marL="0" lvl="0" indent="0" algn="ctr" defTabSz="1111250">
            <a:lnSpc>
              <a:spcPct val="90000"/>
            </a:lnSpc>
            <a:spcBef>
              <a:spcPct val="0"/>
            </a:spcBef>
            <a:spcAft>
              <a:spcPct val="35000"/>
            </a:spcAft>
            <a:buNone/>
          </a:pPr>
          <a:r>
            <a:rPr lang="en-US" sz="2500" kern="1200" dirty="0"/>
            <a:t>Outcome</a:t>
          </a:r>
        </a:p>
      </dsp:txBody>
      <dsp:txXfrm>
        <a:off x="23510" y="3759525"/>
        <a:ext cx="2053052" cy="458000"/>
      </dsp:txXfrm>
    </dsp:sp>
    <dsp:sp modelId="{232DAAAF-BDAE-4F32-9299-E704A6320443}">
      <dsp:nvSpPr>
        <dsp:cNvPr id="0" name=""/>
        <dsp:cNvSpPr/>
      </dsp:nvSpPr>
      <dsp:spPr>
        <a:xfrm>
          <a:off x="0" y="4217525"/>
          <a:ext cx="8077200" cy="963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670" tIns="26670" rIns="26670" bIns="26670" numCol="1" spcCol="1270" anchor="t" anchorCtr="0">
          <a:noAutofit/>
        </a:bodyPr>
        <a:lstStyle/>
        <a:p>
          <a:pPr marL="114300" lvl="1" indent="-114300" algn="l" defTabSz="622300">
            <a:lnSpc>
              <a:spcPct val="90000"/>
            </a:lnSpc>
            <a:spcBef>
              <a:spcPct val="0"/>
            </a:spcBef>
            <a:spcAft>
              <a:spcPct val="15000"/>
            </a:spcAft>
            <a:buFont typeface="Wingdings" panose="05000000000000000000" pitchFamily="2" charset="2"/>
            <a:buChar char="ü"/>
          </a:pPr>
          <a:r>
            <a:rPr lang="en-US" sz="1400" kern="1200" dirty="0"/>
            <a:t>A new look foam pump control panel.</a:t>
          </a:r>
        </a:p>
        <a:p>
          <a:pPr marL="114300" lvl="1" indent="-114300" algn="l" defTabSz="622300">
            <a:lnSpc>
              <a:spcPct val="90000"/>
            </a:lnSpc>
            <a:spcBef>
              <a:spcPct val="0"/>
            </a:spcBef>
            <a:spcAft>
              <a:spcPct val="15000"/>
            </a:spcAft>
            <a:buFont typeface="Wingdings" panose="05000000000000000000" pitchFamily="2" charset="2"/>
            <a:buChar char="ü"/>
          </a:pPr>
          <a:r>
            <a:rPr lang="en-US" sz="1400" kern="1200" dirty="0"/>
            <a:t>Delivered a healthy battery charger system. </a:t>
          </a:r>
        </a:p>
        <a:p>
          <a:pPr marL="114300" lvl="1" indent="-114300" algn="l" defTabSz="622300">
            <a:lnSpc>
              <a:spcPct val="90000"/>
            </a:lnSpc>
            <a:spcBef>
              <a:spcPct val="0"/>
            </a:spcBef>
            <a:spcAft>
              <a:spcPct val="15000"/>
            </a:spcAft>
            <a:buFont typeface="Wingdings" panose="05000000000000000000" pitchFamily="2" charset="2"/>
            <a:buChar char="ü"/>
          </a:pPr>
          <a:r>
            <a:rPr lang="en-US" sz="1400" kern="1200" dirty="0"/>
            <a:t>Ensured system functionality to meet SCE PS011 minimum assurance task </a:t>
          </a:r>
        </a:p>
      </dsp:txBody>
      <dsp:txXfrm>
        <a:off x="0" y="4217525"/>
        <a:ext cx="8077200" cy="963164"/>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0060"/>
          </a:xfrm>
          <a:prstGeom prst="rect">
            <a:avLst/>
          </a:prstGeom>
        </p:spPr>
        <p:txBody>
          <a:bodyPr vert="horz" lIns="92447" tIns="46223" rIns="92447" bIns="46223" rtlCol="0"/>
          <a:lstStyle>
            <a:lvl1pPr algn="l">
              <a:defRPr sz="1100"/>
            </a:lvl1pPr>
          </a:lstStyle>
          <a:p>
            <a:endParaRPr lang="en-GB" dirty="0">
              <a:latin typeface="Futura Medium" pitchFamily="2" charset="0"/>
            </a:endParaRPr>
          </a:p>
        </p:txBody>
      </p:sp>
      <p:sp>
        <p:nvSpPr>
          <p:cNvPr id="3" name="Date Placeholder 2"/>
          <p:cNvSpPr>
            <a:spLocks noGrp="1"/>
          </p:cNvSpPr>
          <p:nvPr>
            <p:ph type="dt" sz="quarter" idx="1"/>
          </p:nvPr>
        </p:nvSpPr>
        <p:spPr>
          <a:xfrm>
            <a:off x="4143589" y="1"/>
            <a:ext cx="3169920" cy="480060"/>
          </a:xfrm>
          <a:prstGeom prst="rect">
            <a:avLst/>
          </a:prstGeom>
        </p:spPr>
        <p:txBody>
          <a:bodyPr vert="horz" lIns="92447" tIns="46223" rIns="92447" bIns="46223" rtlCol="0"/>
          <a:lstStyle>
            <a:lvl1pPr algn="r">
              <a:defRPr sz="1100"/>
            </a:lvl1pPr>
          </a:lstStyle>
          <a:p>
            <a:fld id="{78688C09-A274-4C07-9395-CBE67C0DE912}" type="datetimeFigureOut">
              <a:rPr lang="en-GB" smtClean="0">
                <a:latin typeface="Futura Medium" pitchFamily="2" charset="0"/>
              </a:rPr>
              <a:pPr/>
              <a:t>02/03/2023</a:t>
            </a:fld>
            <a:endParaRPr lang="en-GB" dirty="0">
              <a:latin typeface="Futura Medium" pitchFamily="2" charset="0"/>
            </a:endParaRPr>
          </a:p>
        </p:txBody>
      </p:sp>
      <p:sp>
        <p:nvSpPr>
          <p:cNvPr id="4" name="Footer Placeholder 3"/>
          <p:cNvSpPr>
            <a:spLocks noGrp="1"/>
          </p:cNvSpPr>
          <p:nvPr>
            <p:ph type="ftr" sz="quarter" idx="2"/>
          </p:nvPr>
        </p:nvSpPr>
        <p:spPr>
          <a:xfrm>
            <a:off x="1" y="9119474"/>
            <a:ext cx="3169920" cy="480060"/>
          </a:xfrm>
          <a:prstGeom prst="rect">
            <a:avLst/>
          </a:prstGeom>
        </p:spPr>
        <p:txBody>
          <a:bodyPr vert="horz" lIns="92447" tIns="46223" rIns="92447" bIns="46223" rtlCol="0" anchor="b"/>
          <a:lstStyle>
            <a:lvl1pPr algn="l">
              <a:defRPr sz="11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4143589" y="9119474"/>
            <a:ext cx="3169920" cy="480060"/>
          </a:xfrm>
          <a:prstGeom prst="rect">
            <a:avLst/>
          </a:prstGeom>
        </p:spPr>
        <p:txBody>
          <a:bodyPr vert="horz" lIns="92447" tIns="46223" rIns="92447" bIns="46223" rtlCol="0" anchor="b"/>
          <a:lstStyle>
            <a:lvl1pPr algn="r">
              <a:defRPr sz="11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0" cy="480060"/>
          </a:xfrm>
          <a:prstGeom prst="rect">
            <a:avLst/>
          </a:prstGeom>
        </p:spPr>
        <p:txBody>
          <a:bodyPr vert="horz" lIns="92447" tIns="46223" rIns="92447" bIns="46223" rtlCol="0"/>
          <a:lstStyle>
            <a:lvl1pPr algn="l">
              <a:defRPr sz="1100">
                <a:latin typeface="Futura Medium" pitchFamily="2" charset="0"/>
              </a:defRPr>
            </a:lvl1pPr>
          </a:lstStyle>
          <a:p>
            <a:endParaRPr lang="en-GB" dirty="0"/>
          </a:p>
        </p:txBody>
      </p:sp>
      <p:sp>
        <p:nvSpPr>
          <p:cNvPr id="3" name="Date Placeholder 2"/>
          <p:cNvSpPr>
            <a:spLocks noGrp="1"/>
          </p:cNvSpPr>
          <p:nvPr>
            <p:ph type="dt" idx="1"/>
          </p:nvPr>
        </p:nvSpPr>
        <p:spPr>
          <a:xfrm>
            <a:off x="4143589" y="1"/>
            <a:ext cx="3169920" cy="480060"/>
          </a:xfrm>
          <a:prstGeom prst="rect">
            <a:avLst/>
          </a:prstGeom>
        </p:spPr>
        <p:txBody>
          <a:bodyPr vert="horz" lIns="92447" tIns="46223" rIns="92447" bIns="46223" rtlCol="0"/>
          <a:lstStyle>
            <a:lvl1pPr algn="r">
              <a:defRPr sz="1100">
                <a:latin typeface="Futura Medium" pitchFamily="2" charset="0"/>
              </a:defRPr>
            </a:lvl1pPr>
          </a:lstStyle>
          <a:p>
            <a:fld id="{E8910CE4-810D-4C84-B7AD-48C304FEA169}" type="datetimeFigureOut">
              <a:rPr lang="en-GB" smtClean="0"/>
              <a:pPr/>
              <a:t>02/03/2023</a:t>
            </a:fld>
            <a:endParaRPr lang="en-GB" dirty="0"/>
          </a:p>
        </p:txBody>
      </p:sp>
      <p:sp>
        <p:nvSpPr>
          <p:cNvPr id="4" name="Slide Image Placeholder 3"/>
          <p:cNvSpPr>
            <a:spLocks noGrp="1" noRot="1" noChangeAspect="1"/>
          </p:cNvSpPr>
          <p:nvPr>
            <p:ph type="sldImg" idx="2"/>
          </p:nvPr>
        </p:nvSpPr>
        <p:spPr>
          <a:xfrm>
            <a:off x="536575" y="719138"/>
            <a:ext cx="6242050" cy="3600450"/>
          </a:xfrm>
          <a:prstGeom prst="rect">
            <a:avLst/>
          </a:prstGeom>
          <a:noFill/>
          <a:ln w="12700">
            <a:solidFill>
              <a:prstClr val="black"/>
            </a:solidFill>
          </a:ln>
        </p:spPr>
        <p:txBody>
          <a:bodyPr vert="horz" lIns="92447" tIns="46223" rIns="92447" bIns="46223" rtlCol="0" anchor="ctr"/>
          <a:lstStyle/>
          <a:p>
            <a:endParaRPr lang="en-GB" dirty="0"/>
          </a:p>
        </p:txBody>
      </p:sp>
      <p:sp>
        <p:nvSpPr>
          <p:cNvPr id="5" name="Notes Placeholder 4"/>
          <p:cNvSpPr>
            <a:spLocks noGrp="1"/>
          </p:cNvSpPr>
          <p:nvPr>
            <p:ph type="body" sz="quarter" idx="3"/>
          </p:nvPr>
        </p:nvSpPr>
        <p:spPr>
          <a:xfrm>
            <a:off x="731520" y="4560571"/>
            <a:ext cx="5852160" cy="4320540"/>
          </a:xfrm>
          <a:prstGeom prst="rect">
            <a:avLst/>
          </a:prstGeom>
        </p:spPr>
        <p:txBody>
          <a:bodyPr vert="horz" lIns="92447" tIns="46223" rIns="92447" bIns="46223"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9119474"/>
            <a:ext cx="3169920" cy="480060"/>
          </a:xfrm>
          <a:prstGeom prst="rect">
            <a:avLst/>
          </a:prstGeom>
        </p:spPr>
        <p:txBody>
          <a:bodyPr vert="horz" lIns="92447" tIns="46223" rIns="92447" bIns="46223" rtlCol="0" anchor="b"/>
          <a:lstStyle>
            <a:lvl1pPr algn="l">
              <a:defRPr sz="11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4143589" y="9119474"/>
            <a:ext cx="3169920" cy="480060"/>
          </a:xfrm>
          <a:prstGeom prst="rect">
            <a:avLst/>
          </a:prstGeom>
        </p:spPr>
        <p:txBody>
          <a:bodyPr vert="horz" lIns="92447" tIns="46223" rIns="92447" bIns="46223" rtlCol="0" anchor="b"/>
          <a:lstStyle>
            <a:lvl1pPr algn="r">
              <a:defRPr sz="11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dirty="0">
              <a:latin typeface="Futura Medium"/>
            </a:endParaRPr>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1B5C0C92-C842-4055-9212-85A1C4C96B39}" type="slidenum">
              <a:rPr kumimoji="0" lang="en-GB" sz="1100" b="0" i="0" u="none" strike="noStrike" kern="1200" cap="none" spc="0" normalizeH="0" baseline="0" noProof="0" smtClean="0">
                <a:ln>
                  <a:noFill/>
                </a:ln>
                <a:solidFill>
                  <a:prstClr val="black"/>
                </a:solidFill>
                <a:effectLst/>
                <a:uLnTx/>
                <a:uFillTx/>
                <a:latin typeface="Futura Medium"/>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GB" sz="1100" b="0" i="0" u="none" strike="noStrike" kern="1200" cap="none" spc="0" normalizeH="0" baseline="0" noProof="0" dirty="0">
              <a:ln>
                <a:noFill/>
              </a:ln>
              <a:solidFill>
                <a:prstClr val="black"/>
              </a:solidFill>
              <a:effectLst/>
              <a:uLnTx/>
              <a:uFillTx/>
              <a:latin typeface="Futura Medium"/>
              <a:ea typeface="+mn-ea"/>
              <a:cs typeface="+mn-cs"/>
            </a:endParaRPr>
          </a:p>
        </p:txBody>
      </p:sp>
    </p:spTree>
    <p:extLst>
      <p:ext uri="{BB962C8B-B14F-4D97-AF65-F5344CB8AC3E}">
        <p14:creationId xmlns:p14="http://schemas.microsoft.com/office/powerpoint/2010/main" val="4213829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2</a:t>
            </a:fld>
            <a:endParaRPr lang="en-GB">
              <a:latin typeface="ShellMedium" panose="00000600000000000000" pitchFamily="50" charset="0"/>
            </a:endParaRPr>
          </a:p>
        </p:txBody>
      </p:sp>
    </p:spTree>
    <p:extLst>
      <p:ext uri="{BB962C8B-B14F-4D97-AF65-F5344CB8AC3E}">
        <p14:creationId xmlns:p14="http://schemas.microsoft.com/office/powerpoint/2010/main" val="26636448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dirty="0">
              <a:latin typeface="Futura Medium"/>
            </a:endParaRPr>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1B5C0C92-C842-4055-9212-85A1C4C96B39}" type="slidenum">
              <a:rPr kumimoji="0" lang="en-GB" sz="1100" b="0" i="0" u="none" strike="noStrike" kern="1200" cap="none" spc="0" normalizeH="0" baseline="0" noProof="0" smtClean="0">
                <a:ln>
                  <a:noFill/>
                </a:ln>
                <a:solidFill>
                  <a:prstClr val="black"/>
                </a:solidFill>
                <a:effectLst/>
                <a:uLnTx/>
                <a:uFillTx/>
                <a:latin typeface="Futura Medium"/>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3</a:t>
            </a:fld>
            <a:endParaRPr kumimoji="0" lang="en-GB" sz="1100" b="0" i="0" u="none" strike="noStrike" kern="1200" cap="none" spc="0" normalizeH="0" baseline="0" noProof="0" dirty="0">
              <a:ln>
                <a:noFill/>
              </a:ln>
              <a:solidFill>
                <a:prstClr val="black"/>
              </a:solidFill>
              <a:effectLst/>
              <a:uLnTx/>
              <a:uFillTx/>
              <a:latin typeface="Futura Medium"/>
              <a:ea typeface="+mn-ea"/>
              <a:cs typeface="+mn-cs"/>
            </a:endParaRPr>
          </a:p>
        </p:txBody>
      </p:sp>
    </p:spTree>
    <p:extLst>
      <p:ext uri="{BB962C8B-B14F-4D97-AF65-F5344CB8AC3E}">
        <p14:creationId xmlns:p14="http://schemas.microsoft.com/office/powerpoint/2010/main" val="4213829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GB" dirty="0">
              <a:latin typeface="Futura Medium"/>
            </a:endParaRPr>
          </a:p>
        </p:txBody>
      </p:sp>
      <p:sp>
        <p:nvSpPr>
          <p:cNvPr id="286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1B5C0C92-C842-4055-9212-85A1C4C96B39}" type="slidenum">
              <a:rPr kumimoji="0" lang="en-GB" sz="1100" b="0" i="0" u="none" strike="noStrike" kern="1200" cap="none" spc="0" normalizeH="0" baseline="0" noProof="0" smtClean="0">
                <a:ln>
                  <a:noFill/>
                </a:ln>
                <a:solidFill>
                  <a:prstClr val="black"/>
                </a:solidFill>
                <a:effectLst/>
                <a:uLnTx/>
                <a:uFillTx/>
                <a:latin typeface="Futura Medium"/>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4</a:t>
            </a:fld>
            <a:endParaRPr kumimoji="0" lang="en-GB" sz="1100" b="0" i="0" u="none" strike="noStrike" kern="1200" cap="none" spc="0" normalizeH="0" baseline="0" noProof="0" dirty="0">
              <a:ln>
                <a:noFill/>
              </a:ln>
              <a:solidFill>
                <a:prstClr val="black"/>
              </a:solidFill>
              <a:effectLst/>
              <a:uLnTx/>
              <a:uFillTx/>
              <a:latin typeface="Futura Medium"/>
              <a:ea typeface="+mn-ea"/>
              <a:cs typeface="+mn-cs"/>
            </a:endParaRPr>
          </a:p>
        </p:txBody>
      </p:sp>
    </p:spTree>
    <p:extLst>
      <p:ext uri="{BB962C8B-B14F-4D97-AF65-F5344CB8AC3E}">
        <p14:creationId xmlns:p14="http://schemas.microsoft.com/office/powerpoint/2010/main" val="3764257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5</a:t>
            </a:fld>
            <a:endParaRPr lang="en-GB">
              <a:latin typeface="ShellMedium" panose="00000600000000000000" pitchFamily="50" charset="0"/>
            </a:endParaRPr>
          </a:p>
        </p:txBody>
      </p:sp>
    </p:spTree>
    <p:extLst>
      <p:ext uri="{BB962C8B-B14F-4D97-AF65-F5344CB8AC3E}">
        <p14:creationId xmlns:p14="http://schemas.microsoft.com/office/powerpoint/2010/main" val="356536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6575" y="719138"/>
            <a:ext cx="6242050" cy="360045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6</a:t>
            </a:fld>
            <a:endParaRPr lang="en-GB" dirty="0"/>
          </a:p>
        </p:txBody>
      </p:sp>
    </p:spTree>
    <p:extLst>
      <p:ext uri="{BB962C8B-B14F-4D97-AF65-F5344CB8AC3E}">
        <p14:creationId xmlns:p14="http://schemas.microsoft.com/office/powerpoint/2010/main" val="36438640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0.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2.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3.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4.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5.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6.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7.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8.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9.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5.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6.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7.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8.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18872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35004" y="960120"/>
            <a:ext cx="9652253" cy="1584040"/>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35004" y="3310197"/>
            <a:ext cx="965225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35003" y="4588235"/>
            <a:ext cx="761526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35003" y="4840064"/>
            <a:ext cx="7615264"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5"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pic>
        <p:nvPicPr>
          <p:cNvPr id="20" name="Picture 19"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3825" y="645968"/>
            <a:ext cx="1485900" cy="1524000"/>
          </a:xfrm>
          <a:prstGeom prst="rect">
            <a:avLst/>
          </a:prstGeom>
        </p:spPr>
      </p:pic>
      <p:sp>
        <p:nvSpPr>
          <p:cNvPr id="86" name="Rectangle 4" descr="Rectangle 4"/>
          <p:cNvSpPr>
            <a:spLocks noGrp="1" noChangeArrowheads="1"/>
          </p:cNvSpPr>
          <p:nvPr>
            <p:ph type="dt" sz="half" idx="2"/>
          </p:nvPr>
        </p:nvSpPr>
        <p:spPr bwMode="auto">
          <a:xfrm>
            <a:off x="9428585"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dirty="0"/>
          </a:p>
        </p:txBody>
      </p:sp>
      <p:sp>
        <p:nvSpPr>
          <p:cNvPr id="87" name="Rectangle 5"/>
          <p:cNvSpPr>
            <a:spLocks noGrp="1" noChangeArrowheads="1"/>
          </p:cNvSpPr>
          <p:nvPr>
            <p:ph type="ftr" sz="quarter" idx="3"/>
          </p:nvPr>
        </p:nvSpPr>
        <p:spPr bwMode="auto">
          <a:xfrm>
            <a:off x="3780130" y="6469199"/>
            <a:ext cx="4324430"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
        <p:nvSpPr>
          <p:cNvPr id="12" name="Text Box 11" descr="&lt;COMPANY_NAME&gt;" title="&lt;COMPANY_NAME&gt;">
            <a:extLst>
              <a:ext uri="{FF2B5EF4-FFF2-40B4-BE49-F238E27FC236}">
                <a16:creationId xmlns:a16="http://schemas.microsoft.com/office/drawing/2014/main" id="{C8E86628-A289-40C7-8CBB-017362F7987D}"/>
              </a:ext>
            </a:extLst>
          </p:cNvPr>
          <p:cNvSpPr txBox="1">
            <a:spLocks noChangeArrowheads="1"/>
          </p:cNvSpPr>
          <p:nvPr userDrawn="1"/>
        </p:nvSpPr>
        <p:spPr bwMode="auto">
          <a:xfrm>
            <a:off x="660256" y="6478119"/>
            <a:ext cx="2971220" cy="237744"/>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16" name="TextBox 15" descr="CONFIDENTIAL_TAG_0xFFEE">
            <a:extLst>
              <a:ext uri="{FF2B5EF4-FFF2-40B4-BE49-F238E27FC236}">
                <a16:creationId xmlns:a16="http://schemas.microsoft.com/office/drawing/2014/main" id="{C154C496-7F9C-4AE9-B901-045F434253BE}"/>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ftr="0" dt="0"/>
  <p:extLst>
    <p:ext uri="{DCECCB84-F9BA-43D5-87BE-67443E8EF086}">
      <p15:sldGuideLst xmlns:p15="http://schemas.microsoft.com/office/powerpoint/2012/main">
        <p15:guide id="1" pos="323">
          <p15:clr>
            <a:srgbClr val="FBAE40"/>
          </p15:clr>
        </p15:guide>
        <p15:guide id="4" pos="7357">
          <p15:clr>
            <a:srgbClr val="FBAE40"/>
          </p15:clr>
        </p15:guide>
        <p15:guide id="5" pos="1121">
          <p15:clr>
            <a:srgbClr val="FBAE40"/>
          </p15:clr>
        </p15:guide>
        <p15:guide id="6" orient="horz" pos="407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495301" y="712803"/>
            <a:ext cx="10891956"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428585"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dirty="0"/>
          </a:p>
        </p:txBody>
      </p:sp>
      <p:sp>
        <p:nvSpPr>
          <p:cNvPr id="18"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780130" y="6469199"/>
            <a:ext cx="4324430"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
        <p:nvSpPr>
          <p:cNvPr id="9" name="Content Placeholder 14"/>
          <p:cNvSpPr>
            <a:spLocks noGrp="1"/>
          </p:cNvSpPr>
          <p:nvPr>
            <p:ph sz="quarter" idx="13"/>
          </p:nvPr>
        </p:nvSpPr>
        <p:spPr>
          <a:xfrm>
            <a:off x="6059689" y="1528764"/>
            <a:ext cx="5327570"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495301" y="1528763"/>
            <a:ext cx="5332214"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7"/>
          <p:cNvSpPr/>
          <p:nvPr userDrawn="1"/>
        </p:nvSpPr>
        <p:spPr>
          <a:xfrm>
            <a:off x="495311" y="508000"/>
            <a:ext cx="123823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13" name="TextBox 12" descr="CONFIDENTIAL_TAG_0xFFEE">
            <a:extLst>
              <a:ext uri="{FF2B5EF4-FFF2-40B4-BE49-F238E27FC236}">
                <a16:creationId xmlns:a16="http://schemas.microsoft.com/office/drawing/2014/main" id="{BAF8DD7A-A0B8-4DAD-91A2-C3B38C511B5D}"/>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495301" y="712803"/>
            <a:ext cx="10891956"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6059686" y="1528764"/>
            <a:ext cx="5327572" cy="4830762"/>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Bef>
                <a:spcPts val="0"/>
              </a:spcBef>
              <a:spcAft>
                <a:spcPts val="0"/>
              </a:spcAft>
              <a:buClr>
                <a:schemeClr val="accent2"/>
              </a:buClr>
              <a:buSzPct val="85000"/>
              <a:buFont typeface="Wingdings" pitchFamily="2" charset="2"/>
              <a:buChar char="n"/>
              <a:defRPr sz="1600"/>
            </a:lvl2pPr>
            <a:lvl3pPr marL="410400" indent="-194400">
              <a:lnSpc>
                <a:spcPct val="140000"/>
              </a:lnSpc>
              <a:spcBef>
                <a:spcPts val="0"/>
              </a:spcBef>
              <a:spcAft>
                <a:spcPts val="0"/>
              </a:spcAft>
              <a:buClr>
                <a:schemeClr val="tx1"/>
              </a:buClr>
              <a:buFont typeface="Wingdings" pitchFamily="2" charset="2"/>
              <a:buChar char="n"/>
              <a:defRPr sz="1600"/>
            </a:lvl3pPr>
            <a:lvl4pPr marL="597600" indent="-187200">
              <a:lnSpc>
                <a:spcPct val="140000"/>
              </a:lnSpc>
              <a:spcBef>
                <a:spcPts val="0"/>
              </a:spcBef>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tabLst/>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495301" y="1528763"/>
            <a:ext cx="5332214" cy="4830763"/>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Aft>
                <a:spcPts val="0"/>
              </a:spcAft>
              <a:buClr>
                <a:schemeClr val="accent2"/>
              </a:buClr>
              <a:buSzPct val="85000"/>
              <a:buFont typeface="Wingdings" pitchFamily="2" charset="2"/>
              <a:buChar char="n"/>
              <a:defRPr sz="1600"/>
            </a:lvl2pPr>
            <a:lvl3pPr marL="410400" indent="-194400">
              <a:lnSpc>
                <a:spcPct val="140000"/>
              </a:lnSpc>
              <a:spcAft>
                <a:spcPts val="0"/>
              </a:spcAft>
              <a:buClr>
                <a:schemeClr val="tx1"/>
              </a:buClr>
              <a:buFont typeface="Wingdings" pitchFamily="2" charset="2"/>
              <a:buChar char=""/>
              <a:defRPr sz="1600"/>
            </a:lvl3pPr>
            <a:lvl4pPr marL="597600" indent="-187200">
              <a:lnSpc>
                <a:spcPct val="140000"/>
              </a:lnSpc>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428585"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dirty="0"/>
          </a:p>
        </p:txBody>
      </p:sp>
      <p:sp>
        <p:nvSpPr>
          <p:cNvPr id="18"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780130" y="6469199"/>
            <a:ext cx="4324430"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
        <p:nvSpPr>
          <p:cNvPr id="8" name="Rectangle 7"/>
          <p:cNvSpPr/>
          <p:nvPr userDrawn="1"/>
        </p:nvSpPr>
        <p:spPr>
          <a:xfrm>
            <a:off x="495311" y="508000"/>
            <a:ext cx="123823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13" name="TextBox 12" descr="CONFIDENTIAL_TAG_0xFFEE">
            <a:extLst>
              <a:ext uri="{FF2B5EF4-FFF2-40B4-BE49-F238E27FC236}">
                <a16:creationId xmlns:a16="http://schemas.microsoft.com/office/drawing/2014/main" id="{53816C05-6F57-443A-8A84-3FB82EA7D5F8}"/>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496581" y="6201073"/>
            <a:ext cx="5404474"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495302" y="712803"/>
            <a:ext cx="10891956"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noProof="0"/>
              <a:t>Click to edit Master title style</a:t>
            </a:r>
            <a:endParaRPr lang="en-GB" noProof="0" dirty="0"/>
          </a:p>
        </p:txBody>
      </p:sp>
      <p:sp>
        <p:nvSpPr>
          <p:cNvPr id="39" name="Content Placeholder 51"/>
          <p:cNvSpPr>
            <a:spLocks noGrp="1"/>
          </p:cNvSpPr>
          <p:nvPr>
            <p:ph sz="quarter" idx="45" hasCustomPrompt="1"/>
          </p:nvPr>
        </p:nvSpPr>
        <p:spPr>
          <a:xfrm>
            <a:off x="495301" y="4199574"/>
            <a:ext cx="5332214"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495301" y="3864615"/>
            <a:ext cx="5332214"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495301" y="4141370"/>
            <a:ext cx="5332214"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495301" y="4456233"/>
            <a:ext cx="5332214"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43" name="Straight Connector 42"/>
          <p:cNvCxnSpPr/>
          <p:nvPr userDrawn="1"/>
        </p:nvCxnSpPr>
        <p:spPr>
          <a:xfrm flipV="1">
            <a:off x="495301" y="5966640"/>
            <a:ext cx="5332214"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495301" y="1863726"/>
            <a:ext cx="5332214"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495301" y="1528767"/>
            <a:ext cx="5332214"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495301" y="1805523"/>
            <a:ext cx="5332214"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495301" y="2120386"/>
            <a:ext cx="5332214"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03" name="Straight Connector 102"/>
          <p:cNvCxnSpPr/>
          <p:nvPr userDrawn="1"/>
        </p:nvCxnSpPr>
        <p:spPr>
          <a:xfrm flipV="1">
            <a:off x="495301" y="3732357"/>
            <a:ext cx="5332214"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059686" y="4199574"/>
            <a:ext cx="5327572"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059686" y="3864615"/>
            <a:ext cx="5327572"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059686" y="4141387"/>
            <a:ext cx="5327572"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059686" y="4456233"/>
            <a:ext cx="5327572"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08" name="Straight Connector 107"/>
          <p:cNvCxnSpPr/>
          <p:nvPr userDrawn="1"/>
        </p:nvCxnSpPr>
        <p:spPr>
          <a:xfrm flipV="1">
            <a:off x="6059686" y="5966661"/>
            <a:ext cx="5327572"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059686" y="1863726"/>
            <a:ext cx="5327572"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059686" y="1528767"/>
            <a:ext cx="5327572"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059686" y="1805539"/>
            <a:ext cx="5327572"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059686" y="2120386"/>
            <a:ext cx="5327572"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13" name="Straight Connector 112"/>
          <p:cNvCxnSpPr/>
          <p:nvPr userDrawn="1"/>
        </p:nvCxnSpPr>
        <p:spPr>
          <a:xfrm>
            <a:off x="5936881" y="3730543"/>
            <a:ext cx="5133566"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428585"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dirty="0"/>
          </a:p>
        </p:txBody>
      </p:sp>
      <p:sp>
        <p:nvSpPr>
          <p:cNvPr id="36"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780130" y="6469199"/>
            <a:ext cx="4324430"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
        <p:nvSpPr>
          <p:cNvPr id="27" name="Rectangle 26"/>
          <p:cNvSpPr/>
          <p:nvPr userDrawn="1"/>
        </p:nvSpPr>
        <p:spPr>
          <a:xfrm>
            <a:off x="495311" y="508000"/>
            <a:ext cx="123823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31" name="TextBox 30" descr="CONFIDENTIAL_TAG_0xFFEE">
            <a:extLst>
              <a:ext uri="{FF2B5EF4-FFF2-40B4-BE49-F238E27FC236}">
                <a16:creationId xmlns:a16="http://schemas.microsoft.com/office/drawing/2014/main" id="{ACA58647-FD85-4DBF-9E97-F5B2A102CCF5}"/>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8"/>
            <a:ext cx="118872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p:cNvSpPr/>
          <p:nvPr userDrawn="1"/>
        </p:nvSpPr>
        <p:spPr bwMode="gray">
          <a:xfrm>
            <a:off x="742944" y="1524000"/>
            <a:ext cx="123823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44121" y="2636984"/>
            <a:ext cx="6237514"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44121" y="1696947"/>
            <a:ext cx="6237514"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217762" y="1924112"/>
            <a:ext cx="416797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428585"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dirty="0"/>
          </a:p>
        </p:txBody>
      </p:sp>
      <p:sp>
        <p:nvSpPr>
          <p:cNvPr id="21"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780130" y="6469199"/>
            <a:ext cx="4324430"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
        <p:nvSpPr>
          <p:cNvPr id="12" name="TextBox 11" descr="CONFIDENTIAL_TAG_0xFFEE">
            <a:extLst>
              <a:ext uri="{FF2B5EF4-FFF2-40B4-BE49-F238E27FC236}">
                <a16:creationId xmlns:a16="http://schemas.microsoft.com/office/drawing/2014/main" id="{2BC35D49-2AF0-4AEA-9C24-FB4B72C5B5DB}"/>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42943" y="3556004"/>
            <a:ext cx="668655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489068" y="488936"/>
            <a:ext cx="1278315"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780130" y="6469199"/>
            <a:ext cx="4324430"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
        <p:nvSpPr>
          <p:cNvPr id="13" name="Picture Placeholder 2"/>
          <p:cNvSpPr>
            <a:spLocks noGrp="1"/>
          </p:cNvSpPr>
          <p:nvPr>
            <p:ph type="pic" sz="quarter" idx="12"/>
          </p:nvPr>
        </p:nvSpPr>
        <p:spPr bwMode="auto">
          <a:xfrm>
            <a:off x="-2322" y="1"/>
            <a:ext cx="11889856"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17" name="Rectangle 2"/>
          <p:cNvSpPr>
            <a:spLocks noGrp="1" noChangeArrowheads="1"/>
          </p:cNvSpPr>
          <p:nvPr>
            <p:ph type="ctrTitle"/>
          </p:nvPr>
        </p:nvSpPr>
        <p:spPr>
          <a:xfrm>
            <a:off x="1117231" y="4028766"/>
            <a:ext cx="6023312"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17231" y="5092242"/>
            <a:ext cx="6023312"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428585"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dirty="0"/>
          </a:p>
        </p:txBody>
      </p:sp>
      <p:sp>
        <p:nvSpPr>
          <p:cNvPr id="15" name="TextBox 14" descr="CONFIDENTIAL_TAG_0xFFEE">
            <a:extLst>
              <a:ext uri="{FF2B5EF4-FFF2-40B4-BE49-F238E27FC236}">
                <a16:creationId xmlns:a16="http://schemas.microsoft.com/office/drawing/2014/main" id="{8CC48D06-4A4D-498B-8D78-977DFE27E8D5}"/>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291707099"/>
      </p:ext>
    </p:extLst>
  </p:cSld>
  <p:clrMapOvr>
    <a:masterClrMapping/>
  </p:clrMapOvr>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495301" y="712803"/>
            <a:ext cx="10891956"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780130" y="6469199"/>
            <a:ext cx="4324430"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
        <p:nvSpPr>
          <p:cNvPr id="6" name="Rectangle 5"/>
          <p:cNvSpPr/>
          <p:nvPr userDrawn="1"/>
        </p:nvSpPr>
        <p:spPr>
          <a:xfrm>
            <a:off x="495311" y="508000"/>
            <a:ext cx="123823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7" name="Rectangle 4" descr="Rectangle 4">
            <a:extLst>
              <a:ext uri="{FF2B5EF4-FFF2-40B4-BE49-F238E27FC236}">
                <a16:creationId xmlns:a16="http://schemas.microsoft.com/office/drawing/2014/main" id="{9C5D31B9-7C0F-454D-A0D4-5D51EDC61A24}"/>
              </a:ext>
            </a:extLst>
          </p:cNvPr>
          <p:cNvSpPr>
            <a:spLocks noGrp="1" noChangeArrowheads="1"/>
          </p:cNvSpPr>
          <p:nvPr>
            <p:ph type="dt" sz="half" idx="2"/>
          </p:nvPr>
        </p:nvSpPr>
        <p:spPr bwMode="auto">
          <a:xfrm>
            <a:off x="9428585"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dirty="0"/>
          </a:p>
        </p:txBody>
      </p:sp>
      <p:sp>
        <p:nvSpPr>
          <p:cNvPr id="10" name="TextBox 9" descr="CONFIDENTIAL_TAG_0xFFEE">
            <a:extLst>
              <a:ext uri="{FF2B5EF4-FFF2-40B4-BE49-F238E27FC236}">
                <a16:creationId xmlns:a16="http://schemas.microsoft.com/office/drawing/2014/main" id="{2B636386-BC77-4D93-8868-4F04EF72B61B}"/>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495301" y="712803"/>
            <a:ext cx="10891956"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428585"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dirty="0"/>
          </a:p>
        </p:txBody>
      </p:sp>
      <p:sp>
        <p:nvSpPr>
          <p:cNvPr id="14"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780130" y="6469199"/>
            <a:ext cx="4324430"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
        <p:nvSpPr>
          <p:cNvPr id="6" name="Rectangle 5"/>
          <p:cNvSpPr/>
          <p:nvPr userDrawn="1"/>
        </p:nvSpPr>
        <p:spPr>
          <a:xfrm>
            <a:off x="495311" y="508000"/>
            <a:ext cx="123823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10" name="TextBox 9" descr="CONFIDENTIAL_TAG_0xFFEE">
            <a:extLst>
              <a:ext uri="{FF2B5EF4-FFF2-40B4-BE49-F238E27FC236}">
                <a16:creationId xmlns:a16="http://schemas.microsoft.com/office/drawing/2014/main" id="{E0E9ACF0-097F-4D6F-B2F6-C762074602E9}"/>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21" y="0"/>
            <a:ext cx="11889523" cy="6858000"/>
          </a:xfrm>
          <a:prstGeom prst="rect">
            <a:avLst/>
          </a:prstGeom>
          <a:noFill/>
          <a:ln w="3175" algn="ctr">
            <a:noFill/>
            <a:miter lim="800000"/>
            <a:headEnd/>
            <a:tailEnd/>
          </a:ln>
        </p:spPr>
        <p:txBody>
          <a:bodyPr/>
          <a:lstStyle>
            <a:lvl1pPr>
              <a:defRPr sz="2133"/>
            </a:lvl1pPr>
          </a:lstStyle>
          <a:p>
            <a:r>
              <a:rPr lang="en-US" dirty="0"/>
              <a:t>Click icon to add picture</a:t>
            </a:r>
            <a:endParaRPr lang="en-GB" dirty="0"/>
          </a:p>
        </p:txBody>
      </p:sp>
      <p:sp>
        <p:nvSpPr>
          <p:cNvPr id="8" name="Rectangle 4" descr="Rectangle 4"/>
          <p:cNvSpPr>
            <a:spLocks noGrp="1" noChangeArrowheads="1"/>
          </p:cNvSpPr>
          <p:nvPr>
            <p:ph type="dt" sz="half" idx="2"/>
          </p:nvPr>
        </p:nvSpPr>
        <p:spPr bwMode="auto">
          <a:xfrm>
            <a:off x="9428585"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dirty="0"/>
          </a:p>
        </p:txBody>
      </p:sp>
      <p:sp>
        <p:nvSpPr>
          <p:cNvPr id="14"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780130" y="6469199"/>
            <a:ext cx="4324430"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
        <p:nvSpPr>
          <p:cNvPr id="3" name="Text Placeholder 2"/>
          <p:cNvSpPr>
            <a:spLocks noGrp="1"/>
          </p:cNvSpPr>
          <p:nvPr>
            <p:ph type="body" sz="quarter" idx="13"/>
          </p:nvPr>
        </p:nvSpPr>
        <p:spPr>
          <a:xfrm>
            <a:off x="500350" y="1438480"/>
            <a:ext cx="10887399"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
        <p:nvSpPr>
          <p:cNvPr id="10" name="TextBox 9" descr="CONFIDENTIAL_TAG_0xFFEE">
            <a:extLst>
              <a:ext uri="{FF2B5EF4-FFF2-40B4-BE49-F238E27FC236}">
                <a16:creationId xmlns:a16="http://schemas.microsoft.com/office/drawing/2014/main" id="{1E8B6440-F85C-491C-8613-7E9FB5CA5B7C}"/>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13662350"/>
      </p:ext>
    </p:extLst>
  </p:cSld>
  <p:clrMapOvr>
    <a:masterClrMapping/>
  </p:clrMapOvr>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8"/>
            <a:ext cx="118872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4" name="Title 1"/>
          <p:cNvSpPr>
            <a:spLocks noGrp="1"/>
          </p:cNvSpPr>
          <p:nvPr>
            <p:ph type="title"/>
          </p:nvPr>
        </p:nvSpPr>
        <p:spPr>
          <a:xfrm>
            <a:off x="744121" y="2636984"/>
            <a:ext cx="5057786"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44121" y="1696947"/>
            <a:ext cx="6216367"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428585"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dirty="0"/>
          </a:p>
        </p:txBody>
      </p:sp>
      <p:sp>
        <p:nvSpPr>
          <p:cNvPr id="28"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780130" y="6469199"/>
            <a:ext cx="4324430"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grpSp>
        <p:nvGrpSpPr>
          <p:cNvPr id="31" name="Group 30"/>
          <p:cNvGrpSpPr/>
          <p:nvPr userDrawn="1"/>
        </p:nvGrpSpPr>
        <p:grpSpPr bwMode="gray">
          <a:xfrm>
            <a:off x="6288764" y="2557463"/>
            <a:ext cx="5067539"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780130" y="6469199"/>
            <a:ext cx="4324430"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
        <p:nvSpPr>
          <p:cNvPr id="10" name="Rectangle 4" descr="Rectangle 4"/>
          <p:cNvSpPr>
            <a:spLocks noGrp="1" noChangeArrowheads="1"/>
          </p:cNvSpPr>
          <p:nvPr>
            <p:ph type="dt" sz="half" idx="2"/>
          </p:nvPr>
        </p:nvSpPr>
        <p:spPr bwMode="auto">
          <a:xfrm>
            <a:off x="9428585"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dirty="0"/>
          </a:p>
        </p:txBody>
      </p:sp>
      <p:sp>
        <p:nvSpPr>
          <p:cNvPr id="11"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6" name="Rectangle 5"/>
          <p:cNvSpPr/>
          <p:nvPr userDrawn="1"/>
        </p:nvSpPr>
        <p:spPr>
          <a:xfrm>
            <a:off x="495311" y="508000"/>
            <a:ext cx="123823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12" name="TextBox 11" descr="CONFIDENTIAL_TAG_0xFFEE">
            <a:extLst>
              <a:ext uri="{FF2B5EF4-FFF2-40B4-BE49-F238E27FC236}">
                <a16:creationId xmlns:a16="http://schemas.microsoft.com/office/drawing/2014/main" id="{117A8F7B-5392-433F-B9B3-2DCDB4B6C301}"/>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2" y="4313786"/>
            <a:ext cx="118871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35004" y="960121"/>
            <a:ext cx="9652253" cy="1584041"/>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35005" y="3310197"/>
            <a:ext cx="4710541"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35005" y="4588235"/>
            <a:ext cx="474915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35005" y="4840067"/>
            <a:ext cx="4749151"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1"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pic>
        <p:nvPicPr>
          <p:cNvPr id="37" name="Picture 36"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23825" y="645968"/>
            <a:ext cx="1485900" cy="1524000"/>
          </a:xfrm>
          <a:prstGeom prst="rect">
            <a:avLst/>
          </a:prstGeom>
        </p:spPr>
      </p:pic>
      <p:sp>
        <p:nvSpPr>
          <p:cNvPr id="3" name="Picture Placeholder 2"/>
          <p:cNvSpPr>
            <a:spLocks noGrp="1"/>
          </p:cNvSpPr>
          <p:nvPr userDrawn="1">
            <p:ph type="pic" sz="quarter" idx="12"/>
          </p:nvPr>
        </p:nvSpPr>
        <p:spPr>
          <a:xfrm>
            <a:off x="6677209" y="2795384"/>
            <a:ext cx="4710049" cy="3049484"/>
          </a:xfrm>
        </p:spPr>
        <p:txBody>
          <a:bodyPr/>
          <a:lstStyle>
            <a:lvl1pPr>
              <a:defRPr sz="2133"/>
            </a:lvl1pPr>
          </a:lstStyle>
          <a:p>
            <a:r>
              <a:rPr lang="en-US" dirty="0"/>
              <a:t>Click icon to add picture</a:t>
            </a:r>
            <a:endParaRPr lang="en-GB" dirty="0"/>
          </a:p>
        </p:txBody>
      </p:sp>
      <p:sp>
        <p:nvSpPr>
          <p:cNvPr id="112" name="Rectangle 4" descr="Rectangle 4"/>
          <p:cNvSpPr>
            <a:spLocks noGrp="1" noChangeArrowheads="1"/>
          </p:cNvSpPr>
          <p:nvPr>
            <p:ph type="dt" sz="half" idx="2"/>
          </p:nvPr>
        </p:nvSpPr>
        <p:spPr bwMode="auto">
          <a:xfrm>
            <a:off x="9428585"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dirty="0"/>
          </a:p>
        </p:txBody>
      </p:sp>
      <p:sp>
        <p:nvSpPr>
          <p:cNvPr id="113" name="Rectangle 5"/>
          <p:cNvSpPr>
            <a:spLocks noGrp="1" noChangeArrowheads="1"/>
          </p:cNvSpPr>
          <p:nvPr>
            <p:ph type="ftr" sz="quarter" idx="3"/>
          </p:nvPr>
        </p:nvSpPr>
        <p:spPr bwMode="auto">
          <a:xfrm>
            <a:off x="3780130" y="6469199"/>
            <a:ext cx="4324430"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
        <p:nvSpPr>
          <p:cNvPr id="14" name="Text Box 11" descr="&lt;COMPANY_NAME&gt;" title="&lt;COMPANY_NAME&gt;">
            <a:extLst>
              <a:ext uri="{FF2B5EF4-FFF2-40B4-BE49-F238E27FC236}">
                <a16:creationId xmlns:a16="http://schemas.microsoft.com/office/drawing/2014/main" id="{398C3C67-2560-4764-8DB4-44E9E2A5E039}"/>
              </a:ext>
            </a:extLst>
          </p:cNvPr>
          <p:cNvSpPr txBox="1">
            <a:spLocks noChangeArrowheads="1"/>
          </p:cNvSpPr>
          <p:nvPr userDrawn="1"/>
        </p:nvSpPr>
        <p:spPr bwMode="auto">
          <a:xfrm>
            <a:off x="660256" y="6478119"/>
            <a:ext cx="2971220" cy="237744"/>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
        <p:nvSpPr>
          <p:cNvPr id="17" name="TextBox 16" descr="CONFIDENTIAL_TAG_0xFFEE">
            <a:extLst>
              <a:ext uri="{FF2B5EF4-FFF2-40B4-BE49-F238E27FC236}">
                <a16:creationId xmlns:a16="http://schemas.microsoft.com/office/drawing/2014/main" id="{BDB48E0D-9EEC-42BC-BFF8-61098888C058}"/>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370520605"/>
      </p:ext>
    </p:extLst>
  </p:cSld>
  <p:clrMapOvr>
    <a:masterClrMapping/>
  </p:clrMapOvr>
  <p:transition/>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51454" y="1280160"/>
            <a:ext cx="4192717" cy="4300222"/>
          </a:xfrm>
          <a:prstGeom prst="rect">
            <a:avLst/>
          </a:prstGeom>
        </p:spPr>
      </p:pic>
    </p:spTree>
  </p:cSld>
  <p:clrMapOvr>
    <a:masterClrMapping/>
  </p:clrMapOvr>
  <p:transition/>
  <p:hf hdr="0" ftr="0" dt="0"/>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85900" y="1122363"/>
            <a:ext cx="8915400" cy="2387600"/>
          </a:xfrm>
        </p:spPr>
        <p:txBody>
          <a:bodyPr anchor="b"/>
          <a:lstStyle>
            <a:lvl1pPr algn="ctr">
              <a:defRPr sz="5850"/>
            </a:lvl1pPr>
          </a:lstStyle>
          <a:p>
            <a:r>
              <a:rPr lang="en-US"/>
              <a:t>Click to edit Master title style</a:t>
            </a:r>
          </a:p>
        </p:txBody>
      </p:sp>
      <p:sp>
        <p:nvSpPr>
          <p:cNvPr id="3" name="Subtitle 2"/>
          <p:cNvSpPr>
            <a:spLocks noGrp="1"/>
          </p:cNvSpPr>
          <p:nvPr>
            <p:ph type="subTitle" idx="1"/>
          </p:nvPr>
        </p:nvSpPr>
        <p:spPr>
          <a:xfrm>
            <a:off x="1485900" y="3602038"/>
            <a:ext cx="8915400" cy="1655762"/>
          </a:xfrm>
        </p:spPr>
        <p:txBody>
          <a:bodyPr/>
          <a:lstStyle>
            <a:lvl1pPr marL="0" indent="0" algn="ctr">
              <a:buNone/>
              <a:defRPr sz="2340"/>
            </a:lvl1pPr>
            <a:lvl2pPr marL="445770" indent="0" algn="ctr">
              <a:buNone/>
              <a:defRPr sz="1950"/>
            </a:lvl2pPr>
            <a:lvl3pPr marL="891540" indent="0" algn="ctr">
              <a:buNone/>
              <a:defRPr sz="1755"/>
            </a:lvl3pPr>
            <a:lvl4pPr marL="1337310" indent="0" algn="ctr">
              <a:buNone/>
              <a:defRPr sz="1560"/>
            </a:lvl4pPr>
            <a:lvl5pPr marL="1783080" indent="0" algn="ctr">
              <a:buNone/>
              <a:defRPr sz="1560"/>
            </a:lvl5pPr>
            <a:lvl6pPr marL="2228850" indent="0" algn="ctr">
              <a:buNone/>
              <a:defRPr sz="1560"/>
            </a:lvl6pPr>
            <a:lvl7pPr marL="2674620" indent="0" algn="ctr">
              <a:buNone/>
              <a:defRPr sz="1560"/>
            </a:lvl7pPr>
            <a:lvl8pPr marL="3120390" indent="0" algn="ctr">
              <a:buNone/>
              <a:defRPr sz="1560"/>
            </a:lvl8pPr>
            <a:lvl9pPr marL="3566160" indent="0" algn="ctr">
              <a:buNone/>
              <a:defRPr sz="1560"/>
            </a:lvl9pPr>
          </a:lstStyle>
          <a:p>
            <a:r>
              <a:rPr lang="en-US"/>
              <a:t>Click to edit Master subtitle style</a:t>
            </a:r>
          </a:p>
        </p:txBody>
      </p:sp>
      <p:sp>
        <p:nvSpPr>
          <p:cNvPr id="4" name="Date Placeholder 3" descr="&lt;COMPANY_NAME&gt;"/>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
        <p:nvSpPr>
          <p:cNvPr id="9" name="TextBox 8" descr="CONFIDENTIAL_TAG_0xFFEE">
            <a:extLst>
              <a:ext uri="{FF2B5EF4-FFF2-40B4-BE49-F238E27FC236}">
                <a16:creationId xmlns:a16="http://schemas.microsoft.com/office/drawing/2014/main" id="{7146FC26-7789-4F21-B6F4-E13F67274551}"/>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4034040365"/>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descr="&lt;COMPANY_NAME&gt;"/>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
        <p:nvSpPr>
          <p:cNvPr id="9" name="TextBox 8" descr="CONFIDENTIAL_TAG_0xFFEE">
            <a:extLst>
              <a:ext uri="{FF2B5EF4-FFF2-40B4-BE49-F238E27FC236}">
                <a16:creationId xmlns:a16="http://schemas.microsoft.com/office/drawing/2014/main" id="{CC3E2401-5F40-40C4-B493-AA73AE78BF26}"/>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477764749"/>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1054" y="1709739"/>
            <a:ext cx="10252710" cy="2852737"/>
          </a:xfrm>
        </p:spPr>
        <p:txBody>
          <a:bodyPr anchor="b"/>
          <a:lstStyle>
            <a:lvl1pPr>
              <a:defRPr sz="5850"/>
            </a:lvl1pPr>
          </a:lstStyle>
          <a:p>
            <a:r>
              <a:rPr lang="en-US"/>
              <a:t>Click to edit Master title style</a:t>
            </a:r>
          </a:p>
        </p:txBody>
      </p:sp>
      <p:sp>
        <p:nvSpPr>
          <p:cNvPr id="3" name="Text Placeholder 2"/>
          <p:cNvSpPr>
            <a:spLocks noGrp="1"/>
          </p:cNvSpPr>
          <p:nvPr>
            <p:ph type="body" idx="1"/>
          </p:nvPr>
        </p:nvSpPr>
        <p:spPr>
          <a:xfrm>
            <a:off x="811054" y="4589464"/>
            <a:ext cx="10252710" cy="1500187"/>
          </a:xfrm>
        </p:spPr>
        <p:txBody>
          <a:bodyPr/>
          <a:lstStyle>
            <a:lvl1pPr marL="0" indent="0">
              <a:buNone/>
              <a:defRPr sz="2340">
                <a:solidFill>
                  <a:schemeClr val="tx1">
                    <a:tint val="75000"/>
                  </a:schemeClr>
                </a:solidFill>
              </a:defRPr>
            </a:lvl1pPr>
            <a:lvl2pPr marL="445770" indent="0">
              <a:buNone/>
              <a:defRPr sz="1950">
                <a:solidFill>
                  <a:schemeClr val="tx1">
                    <a:tint val="75000"/>
                  </a:schemeClr>
                </a:solidFill>
              </a:defRPr>
            </a:lvl2pPr>
            <a:lvl3pPr marL="891540" indent="0">
              <a:buNone/>
              <a:defRPr sz="1755">
                <a:solidFill>
                  <a:schemeClr val="tx1">
                    <a:tint val="75000"/>
                  </a:schemeClr>
                </a:solidFill>
              </a:defRPr>
            </a:lvl3pPr>
            <a:lvl4pPr marL="1337310" indent="0">
              <a:buNone/>
              <a:defRPr sz="1560">
                <a:solidFill>
                  <a:schemeClr val="tx1">
                    <a:tint val="75000"/>
                  </a:schemeClr>
                </a:solidFill>
              </a:defRPr>
            </a:lvl4pPr>
            <a:lvl5pPr marL="1783080" indent="0">
              <a:buNone/>
              <a:defRPr sz="1560">
                <a:solidFill>
                  <a:schemeClr val="tx1">
                    <a:tint val="75000"/>
                  </a:schemeClr>
                </a:solidFill>
              </a:defRPr>
            </a:lvl5pPr>
            <a:lvl6pPr marL="2228850" indent="0">
              <a:buNone/>
              <a:defRPr sz="1560">
                <a:solidFill>
                  <a:schemeClr val="tx1">
                    <a:tint val="75000"/>
                  </a:schemeClr>
                </a:solidFill>
              </a:defRPr>
            </a:lvl6pPr>
            <a:lvl7pPr marL="2674620" indent="0">
              <a:buNone/>
              <a:defRPr sz="1560">
                <a:solidFill>
                  <a:schemeClr val="tx1">
                    <a:tint val="75000"/>
                  </a:schemeClr>
                </a:solidFill>
              </a:defRPr>
            </a:lvl7pPr>
            <a:lvl8pPr marL="3120390" indent="0">
              <a:buNone/>
              <a:defRPr sz="1560">
                <a:solidFill>
                  <a:schemeClr val="tx1">
                    <a:tint val="75000"/>
                  </a:schemeClr>
                </a:solidFill>
              </a:defRPr>
            </a:lvl8pPr>
            <a:lvl9pPr marL="3566160" indent="0">
              <a:buNone/>
              <a:defRPr sz="1560">
                <a:solidFill>
                  <a:schemeClr val="tx1">
                    <a:tint val="75000"/>
                  </a:schemeClr>
                </a:solidFill>
              </a:defRPr>
            </a:lvl9pPr>
          </a:lstStyle>
          <a:p>
            <a:pPr lvl="0"/>
            <a:r>
              <a:rPr lang="en-US"/>
              <a:t>Edit Master text styles</a:t>
            </a:r>
          </a:p>
        </p:txBody>
      </p:sp>
      <p:sp>
        <p:nvSpPr>
          <p:cNvPr id="4" name="Date Placeholder 3" descr="&lt;COMPANY_NAME&gt;"/>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
        <p:nvSpPr>
          <p:cNvPr id="9" name="TextBox 8" descr="CONFIDENTIAL_TAG_0xFFEE">
            <a:extLst>
              <a:ext uri="{FF2B5EF4-FFF2-40B4-BE49-F238E27FC236}">
                <a16:creationId xmlns:a16="http://schemas.microsoft.com/office/drawing/2014/main" id="{715E153F-26E7-4634-9464-48B4AE00528C}"/>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08712890"/>
      </p:ext>
    </p:extLst>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7245" y="1825625"/>
            <a:ext cx="50520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7895" y="1825625"/>
            <a:ext cx="50520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descr="&lt;COMPANY_NAME&gt;"/>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
        <p:nvSpPr>
          <p:cNvPr id="10" name="TextBox 9" descr="CONFIDENTIAL_TAG_0xFFEE">
            <a:extLst>
              <a:ext uri="{FF2B5EF4-FFF2-40B4-BE49-F238E27FC236}">
                <a16:creationId xmlns:a16="http://schemas.microsoft.com/office/drawing/2014/main" id="{A7168692-8B3F-4E96-8E28-8759C87A3EBB}"/>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222336040"/>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8793" y="365126"/>
            <a:ext cx="10252710" cy="1325563"/>
          </a:xfrm>
        </p:spPr>
        <p:txBody>
          <a:bodyPr/>
          <a:lstStyle/>
          <a:p>
            <a:r>
              <a:rPr lang="en-US"/>
              <a:t>Click to edit Master title style</a:t>
            </a:r>
          </a:p>
        </p:txBody>
      </p:sp>
      <p:sp>
        <p:nvSpPr>
          <p:cNvPr id="3" name="Text Placeholder 2"/>
          <p:cNvSpPr>
            <a:spLocks noGrp="1"/>
          </p:cNvSpPr>
          <p:nvPr>
            <p:ph type="body" idx="1"/>
          </p:nvPr>
        </p:nvSpPr>
        <p:spPr>
          <a:xfrm>
            <a:off x="818794" y="1681163"/>
            <a:ext cx="5028842" cy="823912"/>
          </a:xfrm>
        </p:spPr>
        <p:txBody>
          <a:bodyPr anchor="b"/>
          <a:lstStyle>
            <a:lvl1pPr marL="0" indent="0">
              <a:buNone/>
              <a:defRPr sz="2340" b="1"/>
            </a:lvl1pPr>
            <a:lvl2pPr marL="445770" indent="0">
              <a:buNone/>
              <a:defRPr sz="1950" b="1"/>
            </a:lvl2pPr>
            <a:lvl3pPr marL="891540" indent="0">
              <a:buNone/>
              <a:defRPr sz="1755" b="1"/>
            </a:lvl3pPr>
            <a:lvl4pPr marL="1337310" indent="0">
              <a:buNone/>
              <a:defRPr sz="1560" b="1"/>
            </a:lvl4pPr>
            <a:lvl5pPr marL="1783080" indent="0">
              <a:buNone/>
              <a:defRPr sz="1560" b="1"/>
            </a:lvl5pPr>
            <a:lvl6pPr marL="2228850" indent="0">
              <a:buNone/>
              <a:defRPr sz="1560" b="1"/>
            </a:lvl6pPr>
            <a:lvl7pPr marL="2674620" indent="0">
              <a:buNone/>
              <a:defRPr sz="1560" b="1"/>
            </a:lvl7pPr>
            <a:lvl8pPr marL="3120390" indent="0">
              <a:buNone/>
              <a:defRPr sz="1560" b="1"/>
            </a:lvl8pPr>
            <a:lvl9pPr marL="3566160" indent="0">
              <a:buNone/>
              <a:defRPr sz="1560" b="1"/>
            </a:lvl9pPr>
          </a:lstStyle>
          <a:p>
            <a:pPr lvl="0"/>
            <a:r>
              <a:rPr lang="en-US"/>
              <a:t>Edit Master text styles</a:t>
            </a:r>
          </a:p>
        </p:txBody>
      </p:sp>
      <p:sp>
        <p:nvSpPr>
          <p:cNvPr id="4" name="Content Placeholder 3"/>
          <p:cNvSpPr>
            <a:spLocks noGrp="1"/>
          </p:cNvSpPr>
          <p:nvPr>
            <p:ph sz="half" idx="2"/>
          </p:nvPr>
        </p:nvSpPr>
        <p:spPr>
          <a:xfrm>
            <a:off x="818794" y="2505075"/>
            <a:ext cx="502884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17895" y="1681163"/>
            <a:ext cx="5053608" cy="823912"/>
          </a:xfrm>
        </p:spPr>
        <p:txBody>
          <a:bodyPr anchor="b"/>
          <a:lstStyle>
            <a:lvl1pPr marL="0" indent="0">
              <a:buNone/>
              <a:defRPr sz="2340" b="1"/>
            </a:lvl1pPr>
            <a:lvl2pPr marL="445770" indent="0">
              <a:buNone/>
              <a:defRPr sz="1950" b="1"/>
            </a:lvl2pPr>
            <a:lvl3pPr marL="891540" indent="0">
              <a:buNone/>
              <a:defRPr sz="1755" b="1"/>
            </a:lvl3pPr>
            <a:lvl4pPr marL="1337310" indent="0">
              <a:buNone/>
              <a:defRPr sz="1560" b="1"/>
            </a:lvl4pPr>
            <a:lvl5pPr marL="1783080" indent="0">
              <a:buNone/>
              <a:defRPr sz="1560" b="1"/>
            </a:lvl5pPr>
            <a:lvl6pPr marL="2228850" indent="0">
              <a:buNone/>
              <a:defRPr sz="1560" b="1"/>
            </a:lvl6pPr>
            <a:lvl7pPr marL="2674620" indent="0">
              <a:buNone/>
              <a:defRPr sz="1560" b="1"/>
            </a:lvl7pPr>
            <a:lvl8pPr marL="3120390" indent="0">
              <a:buNone/>
              <a:defRPr sz="1560" b="1"/>
            </a:lvl8pPr>
            <a:lvl9pPr marL="3566160" indent="0">
              <a:buNone/>
              <a:defRPr sz="1560" b="1"/>
            </a:lvl9pPr>
          </a:lstStyle>
          <a:p>
            <a:pPr lvl="0"/>
            <a:r>
              <a:rPr lang="en-US"/>
              <a:t>Edit Master text styles</a:t>
            </a:r>
          </a:p>
        </p:txBody>
      </p:sp>
      <p:sp>
        <p:nvSpPr>
          <p:cNvPr id="6" name="Content Placeholder 5"/>
          <p:cNvSpPr>
            <a:spLocks noGrp="1"/>
          </p:cNvSpPr>
          <p:nvPr>
            <p:ph sz="quarter" idx="4"/>
          </p:nvPr>
        </p:nvSpPr>
        <p:spPr>
          <a:xfrm>
            <a:off x="6017895" y="2505075"/>
            <a:ext cx="505360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descr="&lt;COMPANY_NAME&gt;"/>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332556648"/>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descr="&lt;COMPANY_NAME&gt;"/>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
        <p:nvSpPr>
          <p:cNvPr id="8" name="TextBox 7" descr="CONFIDENTIAL_TAG_0xFFEE">
            <a:extLst>
              <a:ext uri="{FF2B5EF4-FFF2-40B4-BE49-F238E27FC236}">
                <a16:creationId xmlns:a16="http://schemas.microsoft.com/office/drawing/2014/main" id="{6CE08E2B-6CE3-4915-8D8F-29C4DF584D5A}"/>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49773505"/>
      </p:ext>
    </p:extLst>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descr="&lt;COMPANY_NAME&gt;"/>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
        <p:nvSpPr>
          <p:cNvPr id="7" name="TextBox 6" descr="CONFIDENTIAL_TAG_0xFFEE">
            <a:extLst>
              <a:ext uri="{FF2B5EF4-FFF2-40B4-BE49-F238E27FC236}">
                <a16:creationId xmlns:a16="http://schemas.microsoft.com/office/drawing/2014/main" id="{CCB6034C-35CB-4AEB-94D5-6A015DB6DE74}"/>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179926063"/>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794" y="457200"/>
            <a:ext cx="3833931" cy="1600200"/>
          </a:xfrm>
        </p:spPr>
        <p:txBody>
          <a:bodyPr anchor="b"/>
          <a:lstStyle>
            <a:lvl1pPr>
              <a:defRPr sz="3120"/>
            </a:lvl1pPr>
          </a:lstStyle>
          <a:p>
            <a:r>
              <a:rPr lang="en-US"/>
              <a:t>Click to edit Master title style</a:t>
            </a:r>
          </a:p>
        </p:txBody>
      </p:sp>
      <p:sp>
        <p:nvSpPr>
          <p:cNvPr id="3" name="Content Placeholder 2"/>
          <p:cNvSpPr>
            <a:spLocks noGrp="1"/>
          </p:cNvSpPr>
          <p:nvPr>
            <p:ph idx="1"/>
          </p:nvPr>
        </p:nvSpPr>
        <p:spPr>
          <a:xfrm>
            <a:off x="5053608" y="987426"/>
            <a:ext cx="6017895" cy="4873625"/>
          </a:xfrm>
        </p:spPr>
        <p:txBody>
          <a:bodyPr/>
          <a:lstStyle>
            <a:lvl1pPr>
              <a:defRPr sz="3120"/>
            </a:lvl1pPr>
            <a:lvl2pPr>
              <a:defRPr sz="2730"/>
            </a:lvl2pPr>
            <a:lvl3pPr>
              <a:defRPr sz="2340"/>
            </a:lvl3pPr>
            <a:lvl4pPr>
              <a:defRPr sz="1950"/>
            </a:lvl4pPr>
            <a:lvl5pPr>
              <a:defRPr sz="1950"/>
            </a:lvl5pPr>
            <a:lvl6pPr>
              <a:defRPr sz="1950"/>
            </a:lvl6pPr>
            <a:lvl7pPr>
              <a:defRPr sz="1950"/>
            </a:lvl7pPr>
            <a:lvl8pPr>
              <a:defRPr sz="1950"/>
            </a:lvl8pPr>
            <a:lvl9pPr>
              <a:defRPr sz="19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8794" y="2057400"/>
            <a:ext cx="3833931" cy="3811588"/>
          </a:xfrm>
        </p:spPr>
        <p:txBody>
          <a:bodyPr/>
          <a:lstStyle>
            <a:lvl1pPr marL="0" indent="0">
              <a:buNone/>
              <a:defRPr sz="1560"/>
            </a:lvl1pPr>
            <a:lvl2pPr marL="445770" indent="0">
              <a:buNone/>
              <a:defRPr sz="1365"/>
            </a:lvl2pPr>
            <a:lvl3pPr marL="891540" indent="0">
              <a:buNone/>
              <a:defRPr sz="1170"/>
            </a:lvl3pPr>
            <a:lvl4pPr marL="1337310" indent="0">
              <a:buNone/>
              <a:defRPr sz="975"/>
            </a:lvl4pPr>
            <a:lvl5pPr marL="1783080" indent="0">
              <a:buNone/>
              <a:defRPr sz="975"/>
            </a:lvl5pPr>
            <a:lvl6pPr marL="2228850" indent="0">
              <a:buNone/>
              <a:defRPr sz="975"/>
            </a:lvl6pPr>
            <a:lvl7pPr marL="2674620" indent="0">
              <a:buNone/>
              <a:defRPr sz="975"/>
            </a:lvl7pPr>
            <a:lvl8pPr marL="3120390" indent="0">
              <a:buNone/>
              <a:defRPr sz="975"/>
            </a:lvl8pPr>
            <a:lvl9pPr marL="3566160" indent="0">
              <a:buNone/>
              <a:defRPr sz="975"/>
            </a:lvl9pPr>
          </a:lstStyle>
          <a:p>
            <a:pPr lvl="0"/>
            <a:r>
              <a:rPr lang="en-US"/>
              <a:t>Edit Master text styles</a:t>
            </a:r>
          </a:p>
        </p:txBody>
      </p:sp>
      <p:sp>
        <p:nvSpPr>
          <p:cNvPr id="5" name="Date Placeholder 4" descr="&lt;COMPANY_NAME&gt;"/>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686308980"/>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794" y="457200"/>
            <a:ext cx="3833931" cy="1600200"/>
          </a:xfrm>
        </p:spPr>
        <p:txBody>
          <a:bodyPr anchor="b"/>
          <a:lstStyle>
            <a:lvl1pPr>
              <a:defRPr sz="3120"/>
            </a:lvl1pPr>
          </a:lstStyle>
          <a:p>
            <a:r>
              <a:rPr lang="en-US"/>
              <a:t>Click to edit Master title style</a:t>
            </a:r>
          </a:p>
        </p:txBody>
      </p:sp>
      <p:sp>
        <p:nvSpPr>
          <p:cNvPr id="3" name="Picture Placeholder 2"/>
          <p:cNvSpPr>
            <a:spLocks noGrp="1"/>
          </p:cNvSpPr>
          <p:nvPr>
            <p:ph type="pic" idx="1"/>
          </p:nvPr>
        </p:nvSpPr>
        <p:spPr>
          <a:xfrm>
            <a:off x="5053608" y="987426"/>
            <a:ext cx="6017895" cy="4873625"/>
          </a:xfrm>
        </p:spPr>
        <p:txBody>
          <a:bodyPr/>
          <a:lstStyle>
            <a:lvl1pPr marL="0" indent="0">
              <a:buNone/>
              <a:defRPr sz="3120"/>
            </a:lvl1pPr>
            <a:lvl2pPr marL="445770" indent="0">
              <a:buNone/>
              <a:defRPr sz="2730"/>
            </a:lvl2pPr>
            <a:lvl3pPr marL="891540" indent="0">
              <a:buNone/>
              <a:defRPr sz="2340"/>
            </a:lvl3pPr>
            <a:lvl4pPr marL="1337310" indent="0">
              <a:buNone/>
              <a:defRPr sz="1950"/>
            </a:lvl4pPr>
            <a:lvl5pPr marL="1783080" indent="0">
              <a:buNone/>
              <a:defRPr sz="1950"/>
            </a:lvl5pPr>
            <a:lvl6pPr marL="2228850" indent="0">
              <a:buNone/>
              <a:defRPr sz="1950"/>
            </a:lvl6pPr>
            <a:lvl7pPr marL="2674620" indent="0">
              <a:buNone/>
              <a:defRPr sz="1950"/>
            </a:lvl7pPr>
            <a:lvl8pPr marL="3120390" indent="0">
              <a:buNone/>
              <a:defRPr sz="1950"/>
            </a:lvl8pPr>
            <a:lvl9pPr marL="3566160" indent="0">
              <a:buNone/>
              <a:defRPr sz="1950"/>
            </a:lvl9pPr>
          </a:lstStyle>
          <a:p>
            <a:endParaRPr lang="en-US"/>
          </a:p>
        </p:txBody>
      </p:sp>
      <p:sp>
        <p:nvSpPr>
          <p:cNvPr id="4" name="Text Placeholder 3"/>
          <p:cNvSpPr>
            <a:spLocks noGrp="1"/>
          </p:cNvSpPr>
          <p:nvPr>
            <p:ph type="body" sz="half" idx="2"/>
          </p:nvPr>
        </p:nvSpPr>
        <p:spPr>
          <a:xfrm>
            <a:off x="818794" y="2057400"/>
            <a:ext cx="3833931" cy="3811588"/>
          </a:xfrm>
        </p:spPr>
        <p:txBody>
          <a:bodyPr/>
          <a:lstStyle>
            <a:lvl1pPr marL="0" indent="0">
              <a:buNone/>
              <a:defRPr sz="1560"/>
            </a:lvl1pPr>
            <a:lvl2pPr marL="445770" indent="0">
              <a:buNone/>
              <a:defRPr sz="1365"/>
            </a:lvl2pPr>
            <a:lvl3pPr marL="891540" indent="0">
              <a:buNone/>
              <a:defRPr sz="1170"/>
            </a:lvl3pPr>
            <a:lvl4pPr marL="1337310" indent="0">
              <a:buNone/>
              <a:defRPr sz="975"/>
            </a:lvl4pPr>
            <a:lvl5pPr marL="1783080" indent="0">
              <a:buNone/>
              <a:defRPr sz="975"/>
            </a:lvl5pPr>
            <a:lvl6pPr marL="2228850" indent="0">
              <a:buNone/>
              <a:defRPr sz="975"/>
            </a:lvl6pPr>
            <a:lvl7pPr marL="2674620" indent="0">
              <a:buNone/>
              <a:defRPr sz="975"/>
            </a:lvl7pPr>
            <a:lvl8pPr marL="3120390" indent="0">
              <a:buNone/>
              <a:defRPr sz="975"/>
            </a:lvl8pPr>
            <a:lvl9pPr marL="3566160" indent="0">
              <a:buNone/>
              <a:defRPr sz="975"/>
            </a:lvl9pPr>
          </a:lstStyle>
          <a:p>
            <a:pPr lvl="0"/>
            <a:r>
              <a:rPr lang="en-US"/>
              <a:t>Edit Master text styles</a:t>
            </a:r>
          </a:p>
        </p:txBody>
      </p:sp>
      <p:sp>
        <p:nvSpPr>
          <p:cNvPr id="5" name="Date Placeholder 4" descr="&lt;COMPANY_NAME&gt;"/>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6123956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25512" y="3556003"/>
            <a:ext cx="6703982"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22" y="1"/>
            <a:ext cx="11889856"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107"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21114" y="4059940"/>
            <a:ext cx="5050244"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21114" y="5120644"/>
            <a:ext cx="5050244"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21113" y="5666465"/>
            <a:ext cx="5058037"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21113" y="5923869"/>
            <a:ext cx="5058037"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428585"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dirty="0"/>
          </a:p>
        </p:txBody>
      </p:sp>
      <p:sp>
        <p:nvSpPr>
          <p:cNvPr id="88" name="Rectangle 5"/>
          <p:cNvSpPr>
            <a:spLocks noGrp="1" noChangeArrowheads="1"/>
          </p:cNvSpPr>
          <p:nvPr>
            <p:ph type="ftr" sz="quarter" idx="3"/>
          </p:nvPr>
        </p:nvSpPr>
        <p:spPr bwMode="auto">
          <a:xfrm>
            <a:off x="3780130" y="6469199"/>
            <a:ext cx="4324430"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
        <p:nvSpPr>
          <p:cNvPr id="16" name="TextBox 15" descr="CONFIDENTIAL_TAG_0xFFEE">
            <a:extLst>
              <a:ext uri="{FF2B5EF4-FFF2-40B4-BE49-F238E27FC236}">
                <a16:creationId xmlns:a16="http://schemas.microsoft.com/office/drawing/2014/main" id="{BB187547-2F26-42C6-86AB-F41E4505AEFE}"/>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755712602"/>
      </p:ext>
    </p:extLst>
  </p:cSld>
  <p:clrMapOvr>
    <a:masterClrMapping/>
  </p:clrMapOvr>
  <p:transition/>
  <p:hf hdr="0" ftr="0" dt="0"/>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descr="&lt;COMPANY_NAME&gt;"/>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883799878"/>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06777" y="365125"/>
            <a:ext cx="2563178"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245" y="365125"/>
            <a:ext cx="7540943"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descr="&lt;COMPANY_NAME&gt;"/>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7049894"/>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85900" y="1122363"/>
            <a:ext cx="8915400" cy="2387600"/>
          </a:xfrm>
        </p:spPr>
        <p:txBody>
          <a:bodyPr anchor="b"/>
          <a:lstStyle>
            <a:lvl1pPr algn="ctr">
              <a:defRPr sz="5850"/>
            </a:lvl1pPr>
          </a:lstStyle>
          <a:p>
            <a:r>
              <a:rPr lang="en-US"/>
              <a:t>Click to edit Master title style</a:t>
            </a:r>
          </a:p>
        </p:txBody>
      </p:sp>
      <p:sp>
        <p:nvSpPr>
          <p:cNvPr id="3" name="Subtitle 2"/>
          <p:cNvSpPr>
            <a:spLocks noGrp="1"/>
          </p:cNvSpPr>
          <p:nvPr>
            <p:ph type="subTitle" idx="1"/>
          </p:nvPr>
        </p:nvSpPr>
        <p:spPr>
          <a:xfrm>
            <a:off x="1485900" y="3602038"/>
            <a:ext cx="8915400" cy="1655762"/>
          </a:xfrm>
        </p:spPr>
        <p:txBody>
          <a:bodyPr/>
          <a:lstStyle>
            <a:lvl1pPr marL="0" indent="0" algn="ctr">
              <a:buNone/>
              <a:defRPr sz="2340"/>
            </a:lvl1pPr>
            <a:lvl2pPr marL="445770" indent="0" algn="ctr">
              <a:buNone/>
              <a:defRPr sz="1950"/>
            </a:lvl2pPr>
            <a:lvl3pPr marL="891540" indent="0" algn="ctr">
              <a:buNone/>
              <a:defRPr sz="1755"/>
            </a:lvl3pPr>
            <a:lvl4pPr marL="1337310" indent="0" algn="ctr">
              <a:buNone/>
              <a:defRPr sz="1560"/>
            </a:lvl4pPr>
            <a:lvl5pPr marL="1783080" indent="0" algn="ctr">
              <a:buNone/>
              <a:defRPr sz="1560"/>
            </a:lvl5pPr>
            <a:lvl6pPr marL="2228850" indent="0" algn="ctr">
              <a:buNone/>
              <a:defRPr sz="1560"/>
            </a:lvl6pPr>
            <a:lvl7pPr marL="2674620" indent="0" algn="ctr">
              <a:buNone/>
              <a:defRPr sz="1560"/>
            </a:lvl7pPr>
            <a:lvl8pPr marL="3120390" indent="0" algn="ctr">
              <a:buNone/>
              <a:defRPr sz="1560"/>
            </a:lvl8pPr>
            <a:lvl9pPr marL="3566160" indent="0" algn="ctr">
              <a:buNone/>
              <a:defRPr sz="1560"/>
            </a:lvl9pPr>
          </a:lstStyle>
          <a:p>
            <a:r>
              <a:rPr lang="en-US"/>
              <a:t>Click to edit Master subtitle style</a:t>
            </a:r>
          </a:p>
        </p:txBody>
      </p:sp>
      <p:sp>
        <p:nvSpPr>
          <p:cNvPr id="4" name="Date Placeholder 3" descr="&lt;COMPANY_NAME&gt;"/>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
        <p:nvSpPr>
          <p:cNvPr id="9" name="TextBox 8" descr="CONFIDENTIAL_TAG_0xFFEE">
            <a:extLst>
              <a:ext uri="{FF2B5EF4-FFF2-40B4-BE49-F238E27FC236}">
                <a16:creationId xmlns:a16="http://schemas.microsoft.com/office/drawing/2014/main" id="{F1B9FBD1-4CC5-4D3F-835B-26FCF51048E2}"/>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874681322"/>
      </p:ext>
    </p:extLst>
  </p:cSld>
  <p:clrMapOvr>
    <a:masterClrMapping/>
  </p:clrMapOvr>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descr="&lt;COMPANY_NAME&gt;"/>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
        <p:nvSpPr>
          <p:cNvPr id="9" name="TextBox 8" descr="CONFIDENTIAL_TAG_0xFFEE">
            <a:extLst>
              <a:ext uri="{FF2B5EF4-FFF2-40B4-BE49-F238E27FC236}">
                <a16:creationId xmlns:a16="http://schemas.microsoft.com/office/drawing/2014/main" id="{6EB9D9A4-55B5-4A5C-A626-C4FE58A87BC6}"/>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4153583900"/>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1054" y="1709739"/>
            <a:ext cx="10252710" cy="2852737"/>
          </a:xfrm>
        </p:spPr>
        <p:txBody>
          <a:bodyPr anchor="b"/>
          <a:lstStyle>
            <a:lvl1pPr>
              <a:defRPr sz="5850"/>
            </a:lvl1pPr>
          </a:lstStyle>
          <a:p>
            <a:r>
              <a:rPr lang="en-US"/>
              <a:t>Click to edit Master title style</a:t>
            </a:r>
          </a:p>
        </p:txBody>
      </p:sp>
      <p:sp>
        <p:nvSpPr>
          <p:cNvPr id="3" name="Text Placeholder 2"/>
          <p:cNvSpPr>
            <a:spLocks noGrp="1"/>
          </p:cNvSpPr>
          <p:nvPr>
            <p:ph type="body" idx="1"/>
          </p:nvPr>
        </p:nvSpPr>
        <p:spPr>
          <a:xfrm>
            <a:off x="811054" y="4589464"/>
            <a:ext cx="10252710" cy="1500187"/>
          </a:xfrm>
        </p:spPr>
        <p:txBody>
          <a:bodyPr/>
          <a:lstStyle>
            <a:lvl1pPr marL="0" indent="0">
              <a:buNone/>
              <a:defRPr sz="2340">
                <a:solidFill>
                  <a:schemeClr val="tx1">
                    <a:tint val="75000"/>
                  </a:schemeClr>
                </a:solidFill>
              </a:defRPr>
            </a:lvl1pPr>
            <a:lvl2pPr marL="445770" indent="0">
              <a:buNone/>
              <a:defRPr sz="1950">
                <a:solidFill>
                  <a:schemeClr val="tx1">
                    <a:tint val="75000"/>
                  </a:schemeClr>
                </a:solidFill>
              </a:defRPr>
            </a:lvl2pPr>
            <a:lvl3pPr marL="891540" indent="0">
              <a:buNone/>
              <a:defRPr sz="1755">
                <a:solidFill>
                  <a:schemeClr val="tx1">
                    <a:tint val="75000"/>
                  </a:schemeClr>
                </a:solidFill>
              </a:defRPr>
            </a:lvl3pPr>
            <a:lvl4pPr marL="1337310" indent="0">
              <a:buNone/>
              <a:defRPr sz="1560">
                <a:solidFill>
                  <a:schemeClr val="tx1">
                    <a:tint val="75000"/>
                  </a:schemeClr>
                </a:solidFill>
              </a:defRPr>
            </a:lvl4pPr>
            <a:lvl5pPr marL="1783080" indent="0">
              <a:buNone/>
              <a:defRPr sz="1560">
                <a:solidFill>
                  <a:schemeClr val="tx1">
                    <a:tint val="75000"/>
                  </a:schemeClr>
                </a:solidFill>
              </a:defRPr>
            </a:lvl5pPr>
            <a:lvl6pPr marL="2228850" indent="0">
              <a:buNone/>
              <a:defRPr sz="1560">
                <a:solidFill>
                  <a:schemeClr val="tx1">
                    <a:tint val="75000"/>
                  </a:schemeClr>
                </a:solidFill>
              </a:defRPr>
            </a:lvl6pPr>
            <a:lvl7pPr marL="2674620" indent="0">
              <a:buNone/>
              <a:defRPr sz="1560">
                <a:solidFill>
                  <a:schemeClr val="tx1">
                    <a:tint val="75000"/>
                  </a:schemeClr>
                </a:solidFill>
              </a:defRPr>
            </a:lvl7pPr>
            <a:lvl8pPr marL="3120390" indent="0">
              <a:buNone/>
              <a:defRPr sz="1560">
                <a:solidFill>
                  <a:schemeClr val="tx1">
                    <a:tint val="75000"/>
                  </a:schemeClr>
                </a:solidFill>
              </a:defRPr>
            </a:lvl8pPr>
            <a:lvl9pPr marL="3566160" indent="0">
              <a:buNone/>
              <a:defRPr sz="1560">
                <a:solidFill>
                  <a:schemeClr val="tx1">
                    <a:tint val="75000"/>
                  </a:schemeClr>
                </a:solidFill>
              </a:defRPr>
            </a:lvl9pPr>
          </a:lstStyle>
          <a:p>
            <a:pPr lvl="0"/>
            <a:r>
              <a:rPr lang="en-US"/>
              <a:t>Edit Master text styles</a:t>
            </a:r>
          </a:p>
        </p:txBody>
      </p:sp>
      <p:sp>
        <p:nvSpPr>
          <p:cNvPr id="4" name="Date Placeholder 3" descr="&lt;COMPANY_NAME&gt;"/>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
        <p:nvSpPr>
          <p:cNvPr id="9" name="TextBox 8" descr="CONFIDENTIAL_TAG_0xFFEE">
            <a:extLst>
              <a:ext uri="{FF2B5EF4-FFF2-40B4-BE49-F238E27FC236}">
                <a16:creationId xmlns:a16="http://schemas.microsoft.com/office/drawing/2014/main" id="{BC6F7EAB-5BE5-4D24-BC72-5289F4FA5D12}"/>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430955293"/>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7245" y="1825625"/>
            <a:ext cx="50520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17895" y="1825625"/>
            <a:ext cx="505206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descr="&lt;COMPANY_NAME&gt;"/>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
        <p:nvSpPr>
          <p:cNvPr id="10" name="TextBox 9" descr="CONFIDENTIAL_TAG_0xFFEE">
            <a:extLst>
              <a:ext uri="{FF2B5EF4-FFF2-40B4-BE49-F238E27FC236}">
                <a16:creationId xmlns:a16="http://schemas.microsoft.com/office/drawing/2014/main" id="{1ABDA5E7-D20A-4DF4-BADA-E8695ECA9A5B}"/>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825168343"/>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8793" y="365126"/>
            <a:ext cx="10252710" cy="1325563"/>
          </a:xfrm>
        </p:spPr>
        <p:txBody>
          <a:bodyPr/>
          <a:lstStyle/>
          <a:p>
            <a:r>
              <a:rPr lang="en-US"/>
              <a:t>Click to edit Master title style</a:t>
            </a:r>
          </a:p>
        </p:txBody>
      </p:sp>
      <p:sp>
        <p:nvSpPr>
          <p:cNvPr id="3" name="Text Placeholder 2"/>
          <p:cNvSpPr>
            <a:spLocks noGrp="1"/>
          </p:cNvSpPr>
          <p:nvPr>
            <p:ph type="body" idx="1"/>
          </p:nvPr>
        </p:nvSpPr>
        <p:spPr>
          <a:xfrm>
            <a:off x="818794" y="1681163"/>
            <a:ext cx="5028842" cy="823912"/>
          </a:xfrm>
        </p:spPr>
        <p:txBody>
          <a:bodyPr anchor="b"/>
          <a:lstStyle>
            <a:lvl1pPr marL="0" indent="0">
              <a:buNone/>
              <a:defRPr sz="2340" b="1"/>
            </a:lvl1pPr>
            <a:lvl2pPr marL="445770" indent="0">
              <a:buNone/>
              <a:defRPr sz="1950" b="1"/>
            </a:lvl2pPr>
            <a:lvl3pPr marL="891540" indent="0">
              <a:buNone/>
              <a:defRPr sz="1755" b="1"/>
            </a:lvl3pPr>
            <a:lvl4pPr marL="1337310" indent="0">
              <a:buNone/>
              <a:defRPr sz="1560" b="1"/>
            </a:lvl4pPr>
            <a:lvl5pPr marL="1783080" indent="0">
              <a:buNone/>
              <a:defRPr sz="1560" b="1"/>
            </a:lvl5pPr>
            <a:lvl6pPr marL="2228850" indent="0">
              <a:buNone/>
              <a:defRPr sz="1560" b="1"/>
            </a:lvl6pPr>
            <a:lvl7pPr marL="2674620" indent="0">
              <a:buNone/>
              <a:defRPr sz="1560" b="1"/>
            </a:lvl7pPr>
            <a:lvl8pPr marL="3120390" indent="0">
              <a:buNone/>
              <a:defRPr sz="1560" b="1"/>
            </a:lvl8pPr>
            <a:lvl9pPr marL="3566160" indent="0">
              <a:buNone/>
              <a:defRPr sz="1560" b="1"/>
            </a:lvl9pPr>
          </a:lstStyle>
          <a:p>
            <a:pPr lvl="0"/>
            <a:r>
              <a:rPr lang="en-US"/>
              <a:t>Edit Master text styles</a:t>
            </a:r>
          </a:p>
        </p:txBody>
      </p:sp>
      <p:sp>
        <p:nvSpPr>
          <p:cNvPr id="4" name="Content Placeholder 3"/>
          <p:cNvSpPr>
            <a:spLocks noGrp="1"/>
          </p:cNvSpPr>
          <p:nvPr>
            <p:ph sz="half" idx="2"/>
          </p:nvPr>
        </p:nvSpPr>
        <p:spPr>
          <a:xfrm>
            <a:off x="818794" y="2505075"/>
            <a:ext cx="502884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17895" y="1681163"/>
            <a:ext cx="5053608" cy="823912"/>
          </a:xfrm>
        </p:spPr>
        <p:txBody>
          <a:bodyPr anchor="b"/>
          <a:lstStyle>
            <a:lvl1pPr marL="0" indent="0">
              <a:buNone/>
              <a:defRPr sz="2340" b="1"/>
            </a:lvl1pPr>
            <a:lvl2pPr marL="445770" indent="0">
              <a:buNone/>
              <a:defRPr sz="1950" b="1"/>
            </a:lvl2pPr>
            <a:lvl3pPr marL="891540" indent="0">
              <a:buNone/>
              <a:defRPr sz="1755" b="1"/>
            </a:lvl3pPr>
            <a:lvl4pPr marL="1337310" indent="0">
              <a:buNone/>
              <a:defRPr sz="1560" b="1"/>
            </a:lvl4pPr>
            <a:lvl5pPr marL="1783080" indent="0">
              <a:buNone/>
              <a:defRPr sz="1560" b="1"/>
            </a:lvl5pPr>
            <a:lvl6pPr marL="2228850" indent="0">
              <a:buNone/>
              <a:defRPr sz="1560" b="1"/>
            </a:lvl6pPr>
            <a:lvl7pPr marL="2674620" indent="0">
              <a:buNone/>
              <a:defRPr sz="1560" b="1"/>
            </a:lvl7pPr>
            <a:lvl8pPr marL="3120390" indent="0">
              <a:buNone/>
              <a:defRPr sz="1560" b="1"/>
            </a:lvl8pPr>
            <a:lvl9pPr marL="3566160" indent="0">
              <a:buNone/>
              <a:defRPr sz="1560" b="1"/>
            </a:lvl9pPr>
          </a:lstStyle>
          <a:p>
            <a:pPr lvl="0"/>
            <a:r>
              <a:rPr lang="en-US"/>
              <a:t>Edit Master text styles</a:t>
            </a:r>
          </a:p>
        </p:txBody>
      </p:sp>
      <p:sp>
        <p:nvSpPr>
          <p:cNvPr id="6" name="Content Placeholder 5"/>
          <p:cNvSpPr>
            <a:spLocks noGrp="1"/>
          </p:cNvSpPr>
          <p:nvPr>
            <p:ph sz="quarter" idx="4"/>
          </p:nvPr>
        </p:nvSpPr>
        <p:spPr>
          <a:xfrm>
            <a:off x="6017895" y="2505075"/>
            <a:ext cx="505360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descr="&lt;COMPANY_NAME&gt;"/>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489311402"/>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descr="&lt;COMPANY_NAME&gt;"/>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
        <p:nvSpPr>
          <p:cNvPr id="8" name="TextBox 7" descr="CONFIDENTIAL_TAG_0xFFEE">
            <a:extLst>
              <a:ext uri="{FF2B5EF4-FFF2-40B4-BE49-F238E27FC236}">
                <a16:creationId xmlns:a16="http://schemas.microsoft.com/office/drawing/2014/main" id="{18A06101-3871-4A5B-8B2F-64E1FBD79C9A}"/>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86427440"/>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descr="&lt;COMPANY_NAME&gt;"/>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
        <p:nvSpPr>
          <p:cNvPr id="7" name="TextBox 6" descr="CONFIDENTIAL_TAG_0xFFEE">
            <a:extLst>
              <a:ext uri="{FF2B5EF4-FFF2-40B4-BE49-F238E27FC236}">
                <a16:creationId xmlns:a16="http://schemas.microsoft.com/office/drawing/2014/main" id="{4828F669-98D0-41FF-82CB-223192253F2A}"/>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99338991"/>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794" y="457200"/>
            <a:ext cx="3833931" cy="1600200"/>
          </a:xfrm>
        </p:spPr>
        <p:txBody>
          <a:bodyPr anchor="b"/>
          <a:lstStyle>
            <a:lvl1pPr>
              <a:defRPr sz="3120"/>
            </a:lvl1pPr>
          </a:lstStyle>
          <a:p>
            <a:r>
              <a:rPr lang="en-US"/>
              <a:t>Click to edit Master title style</a:t>
            </a:r>
          </a:p>
        </p:txBody>
      </p:sp>
      <p:sp>
        <p:nvSpPr>
          <p:cNvPr id="3" name="Content Placeholder 2"/>
          <p:cNvSpPr>
            <a:spLocks noGrp="1"/>
          </p:cNvSpPr>
          <p:nvPr>
            <p:ph idx="1"/>
          </p:nvPr>
        </p:nvSpPr>
        <p:spPr>
          <a:xfrm>
            <a:off x="5053608" y="987426"/>
            <a:ext cx="6017895" cy="4873625"/>
          </a:xfrm>
        </p:spPr>
        <p:txBody>
          <a:bodyPr/>
          <a:lstStyle>
            <a:lvl1pPr>
              <a:defRPr sz="3120"/>
            </a:lvl1pPr>
            <a:lvl2pPr>
              <a:defRPr sz="2730"/>
            </a:lvl2pPr>
            <a:lvl3pPr>
              <a:defRPr sz="2340"/>
            </a:lvl3pPr>
            <a:lvl4pPr>
              <a:defRPr sz="1950"/>
            </a:lvl4pPr>
            <a:lvl5pPr>
              <a:defRPr sz="1950"/>
            </a:lvl5pPr>
            <a:lvl6pPr>
              <a:defRPr sz="1950"/>
            </a:lvl6pPr>
            <a:lvl7pPr>
              <a:defRPr sz="1950"/>
            </a:lvl7pPr>
            <a:lvl8pPr>
              <a:defRPr sz="1950"/>
            </a:lvl8pPr>
            <a:lvl9pPr>
              <a:defRPr sz="195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18794" y="2057400"/>
            <a:ext cx="3833931" cy="3811588"/>
          </a:xfrm>
        </p:spPr>
        <p:txBody>
          <a:bodyPr/>
          <a:lstStyle>
            <a:lvl1pPr marL="0" indent="0">
              <a:buNone/>
              <a:defRPr sz="1560"/>
            </a:lvl1pPr>
            <a:lvl2pPr marL="445770" indent="0">
              <a:buNone/>
              <a:defRPr sz="1365"/>
            </a:lvl2pPr>
            <a:lvl3pPr marL="891540" indent="0">
              <a:buNone/>
              <a:defRPr sz="1170"/>
            </a:lvl3pPr>
            <a:lvl4pPr marL="1337310" indent="0">
              <a:buNone/>
              <a:defRPr sz="975"/>
            </a:lvl4pPr>
            <a:lvl5pPr marL="1783080" indent="0">
              <a:buNone/>
              <a:defRPr sz="975"/>
            </a:lvl5pPr>
            <a:lvl6pPr marL="2228850" indent="0">
              <a:buNone/>
              <a:defRPr sz="975"/>
            </a:lvl6pPr>
            <a:lvl7pPr marL="2674620" indent="0">
              <a:buNone/>
              <a:defRPr sz="975"/>
            </a:lvl7pPr>
            <a:lvl8pPr marL="3120390" indent="0">
              <a:buNone/>
              <a:defRPr sz="975"/>
            </a:lvl8pPr>
            <a:lvl9pPr marL="3566160" indent="0">
              <a:buNone/>
              <a:defRPr sz="975"/>
            </a:lvl9pPr>
          </a:lstStyle>
          <a:p>
            <a:pPr lvl="0"/>
            <a:r>
              <a:rPr lang="en-US"/>
              <a:t>Edit Master text styles</a:t>
            </a:r>
          </a:p>
        </p:txBody>
      </p:sp>
      <p:sp>
        <p:nvSpPr>
          <p:cNvPr id="5" name="Date Placeholder 4" descr="&lt;COMPANY_NAME&gt;"/>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386469763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2322" y="1"/>
            <a:ext cx="11889856"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grpSp>
        <p:nvGrpSpPr>
          <p:cNvPr id="2" name="Group 1"/>
          <p:cNvGrpSpPr/>
          <p:nvPr userDrawn="1"/>
        </p:nvGrpSpPr>
        <p:grpSpPr bwMode="gray">
          <a:xfrm>
            <a:off x="725512" y="3556003"/>
            <a:ext cx="6703982"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7"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21114" y="4059940"/>
            <a:ext cx="5050244"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21114" y="5120644"/>
            <a:ext cx="5050244"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21113" y="5666465"/>
            <a:ext cx="5058037"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21113" y="5923869"/>
            <a:ext cx="5058037"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428585"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dirty="0"/>
          </a:p>
        </p:txBody>
      </p:sp>
      <p:sp>
        <p:nvSpPr>
          <p:cNvPr id="88" name="Rectangle 5"/>
          <p:cNvSpPr>
            <a:spLocks noGrp="1" noChangeArrowheads="1"/>
          </p:cNvSpPr>
          <p:nvPr>
            <p:ph type="ftr" sz="quarter" idx="3"/>
          </p:nvPr>
        </p:nvSpPr>
        <p:spPr bwMode="auto">
          <a:xfrm>
            <a:off x="3780130" y="6469199"/>
            <a:ext cx="4324430"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
        <p:nvSpPr>
          <p:cNvPr id="16" name="TextBox 15" descr="CONFIDENTIAL_TAG_0xFFEE">
            <a:extLst>
              <a:ext uri="{FF2B5EF4-FFF2-40B4-BE49-F238E27FC236}">
                <a16:creationId xmlns:a16="http://schemas.microsoft.com/office/drawing/2014/main" id="{E8B30370-0FFB-4FB5-9E8F-54BA7F2709EC}"/>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590869577"/>
      </p:ext>
    </p:extLst>
  </p:cSld>
  <p:clrMapOvr>
    <a:masterClrMapping/>
  </p:clrMapOvr>
  <p:transition/>
  <p:hf hdr="0" ftr="0" dt="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794" y="457200"/>
            <a:ext cx="3833931" cy="1600200"/>
          </a:xfrm>
        </p:spPr>
        <p:txBody>
          <a:bodyPr anchor="b"/>
          <a:lstStyle>
            <a:lvl1pPr>
              <a:defRPr sz="3120"/>
            </a:lvl1pPr>
          </a:lstStyle>
          <a:p>
            <a:r>
              <a:rPr lang="en-US"/>
              <a:t>Click to edit Master title style</a:t>
            </a:r>
          </a:p>
        </p:txBody>
      </p:sp>
      <p:sp>
        <p:nvSpPr>
          <p:cNvPr id="3" name="Picture Placeholder 2"/>
          <p:cNvSpPr>
            <a:spLocks noGrp="1"/>
          </p:cNvSpPr>
          <p:nvPr>
            <p:ph type="pic" idx="1"/>
          </p:nvPr>
        </p:nvSpPr>
        <p:spPr>
          <a:xfrm>
            <a:off x="5053608" y="987426"/>
            <a:ext cx="6017895" cy="4873625"/>
          </a:xfrm>
        </p:spPr>
        <p:txBody>
          <a:bodyPr/>
          <a:lstStyle>
            <a:lvl1pPr marL="0" indent="0">
              <a:buNone/>
              <a:defRPr sz="3120"/>
            </a:lvl1pPr>
            <a:lvl2pPr marL="445770" indent="0">
              <a:buNone/>
              <a:defRPr sz="2730"/>
            </a:lvl2pPr>
            <a:lvl3pPr marL="891540" indent="0">
              <a:buNone/>
              <a:defRPr sz="2340"/>
            </a:lvl3pPr>
            <a:lvl4pPr marL="1337310" indent="0">
              <a:buNone/>
              <a:defRPr sz="1950"/>
            </a:lvl4pPr>
            <a:lvl5pPr marL="1783080" indent="0">
              <a:buNone/>
              <a:defRPr sz="1950"/>
            </a:lvl5pPr>
            <a:lvl6pPr marL="2228850" indent="0">
              <a:buNone/>
              <a:defRPr sz="1950"/>
            </a:lvl6pPr>
            <a:lvl7pPr marL="2674620" indent="0">
              <a:buNone/>
              <a:defRPr sz="1950"/>
            </a:lvl7pPr>
            <a:lvl8pPr marL="3120390" indent="0">
              <a:buNone/>
              <a:defRPr sz="1950"/>
            </a:lvl8pPr>
            <a:lvl9pPr marL="3566160" indent="0">
              <a:buNone/>
              <a:defRPr sz="1950"/>
            </a:lvl9pPr>
          </a:lstStyle>
          <a:p>
            <a:endParaRPr lang="en-US"/>
          </a:p>
        </p:txBody>
      </p:sp>
      <p:sp>
        <p:nvSpPr>
          <p:cNvPr id="4" name="Text Placeholder 3"/>
          <p:cNvSpPr>
            <a:spLocks noGrp="1"/>
          </p:cNvSpPr>
          <p:nvPr>
            <p:ph type="body" sz="half" idx="2"/>
          </p:nvPr>
        </p:nvSpPr>
        <p:spPr>
          <a:xfrm>
            <a:off x="818794" y="2057400"/>
            <a:ext cx="3833931" cy="3811588"/>
          </a:xfrm>
        </p:spPr>
        <p:txBody>
          <a:bodyPr/>
          <a:lstStyle>
            <a:lvl1pPr marL="0" indent="0">
              <a:buNone/>
              <a:defRPr sz="1560"/>
            </a:lvl1pPr>
            <a:lvl2pPr marL="445770" indent="0">
              <a:buNone/>
              <a:defRPr sz="1365"/>
            </a:lvl2pPr>
            <a:lvl3pPr marL="891540" indent="0">
              <a:buNone/>
              <a:defRPr sz="1170"/>
            </a:lvl3pPr>
            <a:lvl4pPr marL="1337310" indent="0">
              <a:buNone/>
              <a:defRPr sz="975"/>
            </a:lvl4pPr>
            <a:lvl5pPr marL="1783080" indent="0">
              <a:buNone/>
              <a:defRPr sz="975"/>
            </a:lvl5pPr>
            <a:lvl6pPr marL="2228850" indent="0">
              <a:buNone/>
              <a:defRPr sz="975"/>
            </a:lvl6pPr>
            <a:lvl7pPr marL="2674620" indent="0">
              <a:buNone/>
              <a:defRPr sz="975"/>
            </a:lvl7pPr>
            <a:lvl8pPr marL="3120390" indent="0">
              <a:buNone/>
              <a:defRPr sz="975"/>
            </a:lvl8pPr>
            <a:lvl9pPr marL="3566160" indent="0">
              <a:buNone/>
              <a:defRPr sz="975"/>
            </a:lvl9pPr>
          </a:lstStyle>
          <a:p>
            <a:pPr lvl="0"/>
            <a:r>
              <a:rPr lang="en-US"/>
              <a:t>Edit Master text styles</a:t>
            </a:r>
          </a:p>
        </p:txBody>
      </p:sp>
      <p:sp>
        <p:nvSpPr>
          <p:cNvPr id="5" name="Date Placeholder 4" descr="&lt;COMPANY_NAME&gt;"/>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479082119"/>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descr="&lt;COMPANY_NAME&gt;"/>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660353106"/>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06777" y="365125"/>
            <a:ext cx="2563178"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7245" y="365125"/>
            <a:ext cx="7540943"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descr="&lt;COMPANY_NAME&gt;"/>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55023374"/>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itle Centre">
    <p:spTree>
      <p:nvGrpSpPr>
        <p:cNvPr id="1" name=""/>
        <p:cNvGrpSpPr/>
        <p:nvPr/>
      </p:nvGrpSpPr>
      <p:grpSpPr>
        <a:xfrm>
          <a:off x="0" y="0"/>
          <a:ext cx="0" cy="0"/>
          <a:chOff x="0" y="0"/>
          <a:chExt cx="0" cy="0"/>
        </a:xfrm>
      </p:grpSpPr>
      <p:pic>
        <p:nvPicPr>
          <p:cNvPr id="5" name="Picture 4" descr="A picture containing background pattern&#10;&#10;Description automatically generated">
            <a:extLst>
              <a:ext uri="{FF2B5EF4-FFF2-40B4-BE49-F238E27FC236}">
                <a16:creationId xmlns:a16="http://schemas.microsoft.com/office/drawing/2014/main" id="{9C855089-857D-144B-BCAC-5653DD6055C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1887200" cy="6858000"/>
          </a:xfrm>
          <a:prstGeom prst="rect">
            <a:avLst/>
          </a:prstGeom>
        </p:spPr>
      </p:pic>
      <p:sp>
        <p:nvSpPr>
          <p:cNvPr id="13" name="Text Placeholder 5">
            <a:extLst>
              <a:ext uri="{FF2B5EF4-FFF2-40B4-BE49-F238E27FC236}">
                <a16:creationId xmlns:a16="http://schemas.microsoft.com/office/drawing/2014/main" id="{9CB6004A-5879-014D-BD50-7076E20ACA56}"/>
              </a:ext>
            </a:extLst>
          </p:cNvPr>
          <p:cNvSpPr>
            <a:spLocks noGrp="1"/>
          </p:cNvSpPr>
          <p:nvPr>
            <p:ph type="body" sz="quarter" idx="13" hasCustomPrompt="1"/>
          </p:nvPr>
        </p:nvSpPr>
        <p:spPr>
          <a:xfrm>
            <a:off x="1422034" y="2993236"/>
            <a:ext cx="9043133" cy="549313"/>
          </a:xfrm>
        </p:spPr>
        <p:txBody>
          <a:bodyPr wrap="square" tIns="36000" anchor="b">
            <a:spAutoFit/>
          </a:bodyPr>
          <a:lstStyle>
            <a:lvl1pPr algn="ctr">
              <a:lnSpc>
                <a:spcPts val="3900"/>
              </a:lnSpc>
              <a:spcAft>
                <a:spcPts val="0"/>
              </a:spcAft>
              <a:defRPr kumimoji="0" lang="nl-NL" sz="3900" b="0" i="0" u="none" strike="noStrike" cap="all" spc="293" normalizeH="0" baseline="0" dirty="0">
                <a:ln>
                  <a:noFill/>
                </a:ln>
                <a:solidFill>
                  <a:srgbClr val="404040"/>
                </a:solidFill>
                <a:effectLst/>
                <a:uLnTx/>
                <a:uFillTx/>
                <a:latin typeface="ShellBold"/>
              </a:defRPr>
            </a:lvl1pPr>
            <a:lvl2pPr>
              <a:defRPr sz="3900"/>
            </a:lvl2pPr>
            <a:lvl3pPr>
              <a:defRPr sz="3900"/>
            </a:lvl3pPr>
            <a:lvl4pPr>
              <a:defRPr sz="3900"/>
            </a:lvl4pPr>
            <a:lvl5pPr>
              <a:defRPr sz="3900"/>
            </a:lvl5pPr>
          </a:lstStyle>
          <a:p>
            <a:pPr marR="0" lvl="0" fontAlgn="auto">
              <a:lnSpc>
                <a:spcPts val="3900"/>
              </a:lnSpc>
              <a:spcAft>
                <a:spcPts val="0"/>
              </a:spcAft>
              <a:buClr>
                <a:srgbClr val="DD1D21"/>
              </a:buClr>
              <a:tabLst/>
            </a:pPr>
            <a:r>
              <a:rPr lang="en-US" dirty="0"/>
              <a:t>PRESENTATION TITLE</a:t>
            </a:r>
            <a:endParaRPr lang="nl-NL" dirty="0"/>
          </a:p>
        </p:txBody>
      </p:sp>
      <p:sp>
        <p:nvSpPr>
          <p:cNvPr id="15" name="Text Placeholder 5">
            <a:extLst>
              <a:ext uri="{FF2B5EF4-FFF2-40B4-BE49-F238E27FC236}">
                <a16:creationId xmlns:a16="http://schemas.microsoft.com/office/drawing/2014/main" id="{F92C3E4E-645B-DE4A-8382-AB1A039B26D5}"/>
              </a:ext>
            </a:extLst>
          </p:cNvPr>
          <p:cNvSpPr>
            <a:spLocks noGrp="1"/>
          </p:cNvSpPr>
          <p:nvPr>
            <p:ph type="body" sz="quarter" idx="12" hasCustomPrompt="1"/>
          </p:nvPr>
        </p:nvSpPr>
        <p:spPr>
          <a:xfrm>
            <a:off x="4056751" y="4895709"/>
            <a:ext cx="3773699" cy="221018"/>
          </a:xfrm>
        </p:spPr>
        <p:txBody>
          <a:bodyPr lIns="0"/>
          <a:lstStyle>
            <a:lvl1pPr algn="ctr">
              <a:lnSpc>
                <a:spcPct val="100000"/>
              </a:lnSpc>
              <a:defRPr kumimoji="0" lang="nl-NL" sz="1170" b="0" i="0" u="none" strike="noStrike" cap="none" spc="0" normalizeH="0" dirty="0">
                <a:ln>
                  <a:noFill/>
                </a:ln>
                <a:solidFill>
                  <a:schemeClr val="accent2"/>
                </a:solidFill>
                <a:effectLst/>
                <a:uLnTx/>
                <a:uFillTx/>
                <a:latin typeface="ShellBold"/>
              </a:defRPr>
            </a:lvl1pPr>
            <a:lvl2pPr>
              <a:defRPr sz="3900"/>
            </a:lvl2pPr>
            <a:lvl3pPr>
              <a:defRPr sz="3900"/>
            </a:lvl3pPr>
            <a:lvl4pPr>
              <a:defRPr sz="3900"/>
            </a:lvl4pPr>
            <a:lvl5pPr>
              <a:defRPr sz="3900"/>
            </a:lvl5pPr>
          </a:lstStyle>
          <a:p>
            <a:pPr marR="0" lvl="0" fontAlgn="auto">
              <a:lnSpc>
                <a:spcPct val="100000"/>
              </a:lnSpc>
              <a:buClr>
                <a:srgbClr val="DD1D21"/>
              </a:buClr>
              <a:tabLst/>
            </a:pPr>
            <a:r>
              <a:rPr lang="en-US" dirty="0"/>
              <a:t>Month day, year</a:t>
            </a:r>
            <a:endParaRPr lang="nl-NL" dirty="0"/>
          </a:p>
        </p:txBody>
      </p:sp>
      <p:sp>
        <p:nvSpPr>
          <p:cNvPr id="22" name="Text Placeholder 5">
            <a:extLst>
              <a:ext uri="{FF2B5EF4-FFF2-40B4-BE49-F238E27FC236}">
                <a16:creationId xmlns:a16="http://schemas.microsoft.com/office/drawing/2014/main" id="{9296D29A-B11F-E94A-9C83-2472B4298AF0}"/>
              </a:ext>
            </a:extLst>
          </p:cNvPr>
          <p:cNvSpPr>
            <a:spLocks noGrp="1"/>
          </p:cNvSpPr>
          <p:nvPr>
            <p:ph type="body" sz="quarter" idx="14" hasCustomPrompt="1"/>
          </p:nvPr>
        </p:nvSpPr>
        <p:spPr>
          <a:xfrm>
            <a:off x="3008584" y="4452848"/>
            <a:ext cx="5870033" cy="313350"/>
          </a:xfrm>
        </p:spPr>
        <p:txBody>
          <a:bodyPr wrap="square" tIns="36000" anchor="t">
            <a:spAutoFit/>
          </a:bodyPr>
          <a:lstStyle>
            <a:lvl1pPr algn="ctr">
              <a:lnSpc>
                <a:spcPct val="100000"/>
              </a:lnSpc>
              <a:defRPr kumimoji="0" lang="nl-NL" sz="1755" b="0" i="0" u="none" strike="noStrike" cap="none" spc="0" normalizeH="0" dirty="0">
                <a:ln>
                  <a:noFill/>
                </a:ln>
                <a:solidFill>
                  <a:srgbClr val="404040"/>
                </a:solidFill>
                <a:effectLst/>
                <a:uLnTx/>
                <a:uFillTx/>
                <a:latin typeface="ShellLight" pitchFamily="2" charset="0"/>
              </a:defRPr>
            </a:lvl1pPr>
            <a:lvl2pPr>
              <a:defRPr sz="3900"/>
            </a:lvl2pPr>
            <a:lvl3pPr>
              <a:defRPr sz="3900"/>
            </a:lvl3pPr>
            <a:lvl4pPr>
              <a:defRPr sz="3900"/>
            </a:lvl4pPr>
            <a:lvl5pPr>
              <a:defRPr sz="3900"/>
            </a:lvl5pPr>
          </a:lstStyle>
          <a:p>
            <a:pPr marR="0" lvl="0" fontAlgn="auto">
              <a:lnSpc>
                <a:spcPct val="100000"/>
              </a:lnSpc>
              <a:buClr>
                <a:srgbClr val="DD1D21"/>
              </a:buClr>
              <a:tabLst/>
            </a:pPr>
            <a:r>
              <a:rPr lang="en-US" dirty="0"/>
              <a:t>Royal Dutch Shell plc</a:t>
            </a:r>
            <a:endParaRPr lang="nl-NL" dirty="0"/>
          </a:p>
        </p:txBody>
      </p:sp>
      <p:pic>
        <p:nvPicPr>
          <p:cNvPr id="23" name="Picture 22">
            <a:extLst>
              <a:ext uri="{FF2B5EF4-FFF2-40B4-BE49-F238E27FC236}">
                <a16:creationId xmlns:a16="http://schemas.microsoft.com/office/drawing/2014/main" id="{7E9BA1F0-9D2E-1A46-8813-DA353873B33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096261" y="1230496"/>
            <a:ext cx="1694679" cy="1738130"/>
          </a:xfrm>
          <a:prstGeom prst="rect">
            <a:avLst/>
          </a:prstGeom>
        </p:spPr>
      </p:pic>
      <p:sp>
        <p:nvSpPr>
          <p:cNvPr id="7" name="Text Placeholder 5">
            <a:extLst>
              <a:ext uri="{FF2B5EF4-FFF2-40B4-BE49-F238E27FC236}">
                <a16:creationId xmlns:a16="http://schemas.microsoft.com/office/drawing/2014/main" id="{E14E5C9B-676C-B745-B77A-83F6AE373178}"/>
              </a:ext>
            </a:extLst>
          </p:cNvPr>
          <p:cNvSpPr>
            <a:spLocks noGrp="1"/>
          </p:cNvSpPr>
          <p:nvPr>
            <p:ph type="body" sz="quarter" idx="15" hasCustomPrompt="1"/>
          </p:nvPr>
        </p:nvSpPr>
        <p:spPr>
          <a:xfrm>
            <a:off x="1422034" y="3558516"/>
            <a:ext cx="9043133" cy="405683"/>
          </a:xfrm>
        </p:spPr>
        <p:txBody>
          <a:bodyPr wrap="square" tIns="36000" anchor="t">
            <a:spAutoFit/>
          </a:bodyPr>
          <a:lstStyle>
            <a:lvl1pPr algn="ctr">
              <a:lnSpc>
                <a:spcPct val="100000"/>
              </a:lnSpc>
              <a:defRPr kumimoji="0" lang="nl-NL" sz="2340" b="0" i="0" u="none" strike="noStrike" cap="none" spc="195" normalizeH="0" baseline="0" dirty="0">
                <a:ln>
                  <a:noFill/>
                </a:ln>
                <a:solidFill>
                  <a:srgbClr val="404040"/>
                </a:solidFill>
                <a:effectLst/>
                <a:uLnTx/>
                <a:uFillTx/>
                <a:latin typeface="ShellLight" pitchFamily="2" charset="0"/>
              </a:defRPr>
            </a:lvl1pPr>
            <a:lvl2pPr>
              <a:defRPr sz="3900"/>
            </a:lvl2pPr>
            <a:lvl3pPr>
              <a:defRPr sz="3900"/>
            </a:lvl3pPr>
            <a:lvl4pPr>
              <a:defRPr sz="3900"/>
            </a:lvl4pPr>
            <a:lvl5pPr>
              <a:defRPr sz="3900"/>
            </a:lvl5pPr>
          </a:lstStyle>
          <a:p>
            <a:pPr marR="0" lvl="0" fontAlgn="auto">
              <a:lnSpc>
                <a:spcPct val="100000"/>
              </a:lnSpc>
              <a:buClr>
                <a:srgbClr val="DD1D21"/>
              </a:buClr>
              <a:tabLst/>
            </a:pPr>
            <a:r>
              <a:rPr lang="en-US" dirty="0"/>
              <a:t>PRESENTATION SUB TITLE</a:t>
            </a:r>
            <a:endParaRPr lang="nl-NL" dirty="0"/>
          </a:p>
        </p:txBody>
      </p:sp>
    </p:spTree>
    <p:extLst>
      <p:ext uri="{BB962C8B-B14F-4D97-AF65-F5344CB8AC3E}">
        <p14:creationId xmlns:p14="http://schemas.microsoft.com/office/powerpoint/2010/main" val="3753770733"/>
      </p:ext>
    </p:extLst>
  </p:cSld>
  <p:clrMapOvr>
    <a:masterClrMapping/>
  </p:clrMapOvr>
  <p:transition/>
  <p:hf hdr="0" ftr="0" dt="0"/>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nd Content - Fade A">
    <p:spTree>
      <p:nvGrpSpPr>
        <p:cNvPr id="1" name=""/>
        <p:cNvGrpSpPr/>
        <p:nvPr/>
      </p:nvGrpSpPr>
      <p:grpSpPr>
        <a:xfrm>
          <a:off x="0" y="0"/>
          <a:ext cx="0" cy="0"/>
          <a:chOff x="0" y="0"/>
          <a:chExt cx="0" cy="0"/>
        </a:xfrm>
      </p:grpSpPr>
      <p:pic>
        <p:nvPicPr>
          <p:cNvPr id="9" name="Picture 8" descr="A picture containing background pattern&#10;&#10;Description automatically generated">
            <a:extLst>
              <a:ext uri="{FF2B5EF4-FFF2-40B4-BE49-F238E27FC236}">
                <a16:creationId xmlns:a16="http://schemas.microsoft.com/office/drawing/2014/main" id="{C0B641D9-5755-044F-8454-D9F775B53B3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1887200" cy="6858000"/>
          </a:xfrm>
          <a:prstGeom prst="rect">
            <a:avLst/>
          </a:prstGeom>
        </p:spPr>
      </p:pic>
      <p:sp>
        <p:nvSpPr>
          <p:cNvPr id="11" name="Content Placeholder 9"/>
          <p:cNvSpPr>
            <a:spLocks noGrp="1"/>
          </p:cNvSpPr>
          <p:nvPr>
            <p:ph sz="quarter" idx="11"/>
          </p:nvPr>
        </p:nvSpPr>
        <p:spPr>
          <a:xfrm>
            <a:off x="495300" y="1528763"/>
            <a:ext cx="10891957" cy="4830762"/>
          </a:xfrm>
        </p:spPr>
        <p:txBody>
          <a:bodyPr/>
          <a:lstStyle>
            <a:lvl1pPr marL="0" indent="0" defTabSz="348765">
              <a:lnSpc>
                <a:spcPct val="140000"/>
              </a:lnSpc>
              <a:spcBef>
                <a:spcPts val="0"/>
              </a:spcBef>
              <a:defRPr sz="1365"/>
            </a:lvl1pPr>
            <a:lvl2pPr marL="176451" marR="0" indent="-176451" algn="l" defTabSz="348765" rtl="0" eaLnBrk="1" fontAlgn="auto" latinLnBrk="0" hangingPunct="1">
              <a:lnSpc>
                <a:spcPct val="140000"/>
              </a:lnSpc>
              <a:spcBef>
                <a:spcPts val="0"/>
              </a:spcBef>
              <a:spcAft>
                <a:spcPts val="1170"/>
              </a:spcAft>
              <a:buClr>
                <a:srgbClr val="DD1D21"/>
              </a:buClr>
              <a:buSzPct val="85000"/>
              <a:buFont typeface="Wingdings" panose="05000000000000000000" pitchFamily="2" charset="2"/>
              <a:buChar char="n"/>
              <a:tabLst/>
              <a:defRPr sz="1365"/>
            </a:lvl2pPr>
            <a:lvl3pPr marL="352901" marR="0" indent="-176451" algn="l" defTabSz="348765" rtl="0" eaLnBrk="1" fontAlgn="auto" latinLnBrk="0" hangingPunct="1">
              <a:lnSpc>
                <a:spcPct val="140000"/>
              </a:lnSpc>
              <a:spcBef>
                <a:spcPts val="0"/>
              </a:spcBef>
              <a:spcAft>
                <a:spcPts val="1170"/>
              </a:spcAft>
              <a:buClr>
                <a:srgbClr val="DD1D21"/>
              </a:buClr>
              <a:buSzPct val="85000"/>
              <a:buFont typeface="Wingdings" panose="05000000000000000000" pitchFamily="2" charset="2"/>
              <a:buChar char="n"/>
              <a:tabLst/>
              <a:defRPr sz="1365"/>
            </a:lvl3pPr>
            <a:lvl4pPr marL="521613" marR="0" indent="-168712" algn="l" defTabSz="348765" rtl="0" eaLnBrk="1" fontAlgn="auto" latinLnBrk="0" hangingPunct="1">
              <a:lnSpc>
                <a:spcPct val="140000"/>
              </a:lnSpc>
              <a:spcBef>
                <a:spcPts val="0"/>
              </a:spcBef>
              <a:spcAft>
                <a:spcPts val="1170"/>
              </a:spcAft>
              <a:buClr>
                <a:srgbClr val="DD1D21"/>
              </a:buClr>
              <a:buSzPct val="85000"/>
              <a:buFont typeface="Wingdings" panose="05000000000000000000" pitchFamily="2" charset="2"/>
              <a:buChar char="n"/>
              <a:tabLst/>
              <a:defRPr sz="1365"/>
            </a:lvl4pPr>
            <a:lvl5pPr marL="698064" marR="0" indent="-176451" algn="l" defTabSz="348765" rtl="0" eaLnBrk="1" fontAlgn="auto" latinLnBrk="0" hangingPunct="1">
              <a:lnSpc>
                <a:spcPct val="140000"/>
              </a:lnSpc>
              <a:spcBef>
                <a:spcPts val="0"/>
              </a:spcBef>
              <a:spcAft>
                <a:spcPts val="1170"/>
              </a:spcAft>
              <a:buClr>
                <a:srgbClr val="DD1D21"/>
              </a:buClr>
              <a:buSzPct val="85000"/>
              <a:buFont typeface="Wingdings" panose="05000000000000000000" pitchFamily="2" charset="2"/>
              <a:buChar char="n"/>
              <a:tabLst/>
              <a:defRPr sz="1170"/>
            </a:lvl5pPr>
            <a:lvl6pPr marL="803498" indent="-136208" defTabSz="348765">
              <a:lnSpc>
                <a:spcPct val="140000"/>
              </a:lnSpc>
              <a:buClr>
                <a:schemeClr val="tx1"/>
              </a:buClr>
              <a:buSzPct val="75000"/>
              <a:buFont typeface="Wingdings" pitchFamily="2" charset="2"/>
              <a:buChar char=""/>
              <a:defRPr sz="1073"/>
            </a:lvl6pPr>
          </a:lstStyle>
          <a:p>
            <a:pPr lvl="0"/>
            <a:r>
              <a:rPr lang="en-GB" dirty="0"/>
              <a:t>Click to edit Master text styles</a:t>
            </a:r>
          </a:p>
          <a:p>
            <a:pPr marL="176451" marR="0" lvl="1" indent="-176451" algn="l" defTabSz="348765" rtl="0" eaLnBrk="1" fontAlgn="auto" latinLnBrk="0" hangingPunct="1">
              <a:lnSpc>
                <a:spcPct val="140000"/>
              </a:lnSpc>
              <a:spcBef>
                <a:spcPts val="0"/>
              </a:spcBef>
              <a:spcAft>
                <a:spcPts val="1170"/>
              </a:spcAft>
              <a:buClr>
                <a:srgbClr val="DD1D21"/>
              </a:buClr>
              <a:buSzPct val="85000"/>
              <a:buFont typeface="Wingdings" panose="05000000000000000000" pitchFamily="2" charset="2"/>
              <a:buChar char="n"/>
              <a:tabLst/>
              <a:defRPr/>
            </a:pPr>
            <a:r>
              <a:rPr kumimoji="0" lang="en-US" sz="1365" b="0" i="0" u="none" strike="noStrike" kern="1200" cap="none" spc="0" normalizeH="0" baseline="0" noProof="0" dirty="0">
                <a:ln>
                  <a:noFill/>
                </a:ln>
                <a:solidFill>
                  <a:srgbClr val="404040"/>
                </a:solidFill>
                <a:effectLst/>
                <a:uLnTx/>
                <a:uFillTx/>
                <a:latin typeface="ShellBook" panose="00000500000000000000" pitchFamily="50" charset="0"/>
                <a:ea typeface="+mn-ea"/>
                <a:cs typeface="+mn-cs"/>
              </a:rPr>
              <a:t>Second level</a:t>
            </a:r>
          </a:p>
          <a:p>
            <a:pPr marL="352901" marR="0" lvl="2" indent="-176451" algn="l" defTabSz="348765" rtl="0" eaLnBrk="1" fontAlgn="auto" latinLnBrk="0" hangingPunct="1">
              <a:lnSpc>
                <a:spcPct val="140000"/>
              </a:lnSpc>
              <a:spcBef>
                <a:spcPts val="0"/>
              </a:spcBef>
              <a:spcAft>
                <a:spcPts val="1170"/>
              </a:spcAft>
              <a:buClr>
                <a:srgbClr val="DD1D21"/>
              </a:buClr>
              <a:buSzPct val="85000"/>
              <a:buFont typeface="Wingdings" panose="05000000000000000000" pitchFamily="2" charset="2"/>
              <a:buChar char="n"/>
              <a:tabLst/>
              <a:defRPr/>
            </a:pPr>
            <a:r>
              <a:rPr kumimoji="0" lang="en-US" sz="1365" b="0" i="0" u="none" strike="noStrike" kern="1200" cap="none" spc="0" normalizeH="0" baseline="0" noProof="0" dirty="0">
                <a:ln>
                  <a:noFill/>
                </a:ln>
                <a:solidFill>
                  <a:srgbClr val="404040"/>
                </a:solidFill>
                <a:effectLst/>
                <a:uLnTx/>
                <a:uFillTx/>
                <a:latin typeface="ShellBook" panose="00000500000000000000" pitchFamily="50" charset="0"/>
                <a:ea typeface="+mn-ea"/>
                <a:cs typeface="+mn-cs"/>
              </a:rPr>
              <a:t>Third level</a:t>
            </a:r>
          </a:p>
          <a:p>
            <a:pPr marL="521613" marR="0" lvl="3" indent="-168712" algn="l" defTabSz="348765" rtl="0" eaLnBrk="1" fontAlgn="auto" latinLnBrk="0" hangingPunct="1">
              <a:lnSpc>
                <a:spcPct val="140000"/>
              </a:lnSpc>
              <a:spcBef>
                <a:spcPts val="0"/>
              </a:spcBef>
              <a:spcAft>
                <a:spcPts val="1170"/>
              </a:spcAft>
              <a:buClr>
                <a:srgbClr val="DD1D21"/>
              </a:buClr>
              <a:buSzPct val="85000"/>
              <a:buFont typeface="Wingdings" panose="05000000000000000000" pitchFamily="2" charset="2"/>
              <a:buChar char="n"/>
              <a:tabLst/>
              <a:defRPr/>
            </a:pPr>
            <a:r>
              <a:rPr kumimoji="0" lang="en-US" sz="1365" b="0" i="0" u="none" strike="noStrike" kern="1200" cap="none" spc="0" normalizeH="0" baseline="0" noProof="0" dirty="0">
                <a:ln>
                  <a:noFill/>
                </a:ln>
                <a:solidFill>
                  <a:srgbClr val="404040"/>
                </a:solidFill>
                <a:effectLst/>
                <a:uLnTx/>
                <a:uFillTx/>
                <a:latin typeface="ShellBook" panose="00000500000000000000" pitchFamily="50" charset="0"/>
                <a:ea typeface="+mn-ea"/>
                <a:cs typeface="+mn-cs"/>
              </a:rPr>
              <a:t>Fourth level</a:t>
            </a:r>
          </a:p>
          <a:p>
            <a:pPr marL="698064" marR="0" lvl="4" indent="-176451" algn="l" defTabSz="348765" rtl="0" eaLnBrk="1" fontAlgn="auto" latinLnBrk="0" hangingPunct="1">
              <a:lnSpc>
                <a:spcPct val="140000"/>
              </a:lnSpc>
              <a:spcBef>
                <a:spcPts val="0"/>
              </a:spcBef>
              <a:spcAft>
                <a:spcPts val="1170"/>
              </a:spcAft>
              <a:buClr>
                <a:srgbClr val="DD1D21"/>
              </a:buClr>
              <a:buSzPct val="85000"/>
              <a:buFont typeface="Wingdings" panose="05000000000000000000" pitchFamily="2" charset="2"/>
              <a:buChar char="n"/>
              <a:tabLst/>
              <a:defRPr/>
            </a:pPr>
            <a:r>
              <a:rPr kumimoji="0" lang="en-US" sz="1365" b="0" i="0" u="none" strike="noStrike" kern="1200" cap="none" spc="0" normalizeH="0" baseline="0" noProof="0" dirty="0">
                <a:ln>
                  <a:noFill/>
                </a:ln>
                <a:solidFill>
                  <a:srgbClr val="404040"/>
                </a:solidFill>
                <a:effectLst/>
                <a:uLnTx/>
                <a:uFillTx/>
                <a:latin typeface="ShellBook" panose="00000500000000000000" pitchFamily="50" charset="0"/>
                <a:ea typeface="+mn-ea"/>
                <a:cs typeface="+mn-cs"/>
              </a:rPr>
              <a:t>Fifth level</a:t>
            </a:r>
            <a:endParaRPr kumimoji="0" lang="en-GB" sz="1365" b="0" i="0" u="none" strike="noStrike" kern="1200" cap="none" spc="0" normalizeH="0" baseline="0" noProof="0" dirty="0">
              <a:ln>
                <a:noFill/>
              </a:ln>
              <a:solidFill>
                <a:srgbClr val="404040"/>
              </a:solidFill>
              <a:effectLst/>
              <a:uLnTx/>
              <a:uFillTx/>
              <a:latin typeface="ShellBook" panose="00000500000000000000" pitchFamily="50" charset="0"/>
              <a:ea typeface="+mn-ea"/>
              <a:cs typeface="+mn-cs"/>
            </a:endParaRPr>
          </a:p>
        </p:txBody>
      </p:sp>
      <p:sp>
        <p:nvSpPr>
          <p:cNvPr id="16" name="Rectangle 6" descr="Rectangle 6"/>
          <p:cNvSpPr>
            <a:spLocks noGrp="1" noChangeArrowheads="1"/>
          </p:cNvSpPr>
          <p:nvPr>
            <p:ph type="sldNum" sz="quarter" idx="4"/>
          </p:nvPr>
        </p:nvSpPr>
        <p:spPr bwMode="auto">
          <a:xfrm>
            <a:off x="11250210" y="6469199"/>
            <a:ext cx="137537" cy="176972"/>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29" b="0" i="0">
                <a:solidFill>
                  <a:schemeClr val="tx1"/>
                </a:solidFill>
                <a:latin typeface="ShellBook" pitchFamily="2" charset="0"/>
                <a:cs typeface="Arial" pitchFamily="34" charset="0"/>
              </a:defRPr>
            </a:lvl1pPr>
          </a:lstStyle>
          <a:p>
            <a:fld id="{D32BAE6A-B452-4007-8177-56DD051636F9}" type="slidenum">
              <a:rPr lang="en-GB" smtClean="0"/>
              <a:pPr/>
              <a:t>‹#›</a:t>
            </a:fld>
            <a:endParaRPr lang="en-GB" dirty="0"/>
          </a:p>
        </p:txBody>
      </p:sp>
      <p:sp>
        <p:nvSpPr>
          <p:cNvPr id="2" name="Title 1">
            <a:extLst>
              <a:ext uri="{FF2B5EF4-FFF2-40B4-BE49-F238E27FC236}">
                <a16:creationId xmlns:a16="http://schemas.microsoft.com/office/drawing/2014/main" id="{9158759C-2698-1248-A302-CA8AFBC8DA2D}"/>
              </a:ext>
            </a:extLst>
          </p:cNvPr>
          <p:cNvSpPr>
            <a:spLocks noGrp="1"/>
          </p:cNvSpPr>
          <p:nvPr>
            <p:ph type="title" hasCustomPrompt="1"/>
          </p:nvPr>
        </p:nvSpPr>
        <p:spPr/>
        <p:txBody>
          <a:bodyPr/>
          <a:lstStyle>
            <a:lvl1pPr>
              <a:lnSpc>
                <a:spcPct val="90000"/>
              </a:lnSpc>
              <a:defRPr sz="2340"/>
            </a:lvl1pPr>
          </a:lstStyle>
          <a:p>
            <a:r>
              <a:rPr lang="en-US" dirty="0"/>
              <a:t>CLICK TO EDIT MASTER TITLE</a:t>
            </a:r>
            <a:br>
              <a:rPr lang="en-US" dirty="0"/>
            </a:br>
            <a:r>
              <a:rPr lang="en-US" dirty="0"/>
              <a:t>SUB TITLE</a:t>
            </a:r>
          </a:p>
        </p:txBody>
      </p:sp>
      <p:sp>
        <p:nvSpPr>
          <p:cNvPr id="12" name="Text Box 11" descr="&lt;COMPANY_NAME&gt;&#10;">
            <a:extLst>
              <a:ext uri="{FF2B5EF4-FFF2-40B4-BE49-F238E27FC236}">
                <a16:creationId xmlns:a16="http://schemas.microsoft.com/office/drawing/2014/main" id="{BB05D129-8770-F646-AC3B-2AC2784C2CA4}"/>
              </a:ext>
            </a:extLst>
          </p:cNvPr>
          <p:cNvSpPr txBox="1">
            <a:spLocks noChangeArrowheads="1"/>
          </p:cNvSpPr>
          <p:nvPr userDrawn="1"/>
        </p:nvSpPr>
        <p:spPr bwMode="auto">
          <a:xfrm>
            <a:off x="499453" y="6469199"/>
            <a:ext cx="3276000" cy="237600"/>
          </a:xfrm>
          <a:prstGeom prst="rect">
            <a:avLst/>
          </a:prstGeom>
          <a:noFill/>
          <a:ln w="9525" algn="ctr">
            <a:noFill/>
            <a:miter lim="800000"/>
            <a:headEnd/>
            <a:tailEnd/>
          </a:ln>
          <a:effectLst/>
        </p:spPr>
        <p:txBody>
          <a:bodyPr wrap="none" lIns="0" tIns="0" rIns="0" anchor="t" anchorCtr="0">
            <a:noAutofit/>
          </a:bodyPr>
          <a:lstStyle/>
          <a:p>
            <a:pPr>
              <a:defRPr/>
            </a:pPr>
            <a:endParaRPr lang="en-GB" sz="829" b="0" i="0" noProof="1">
              <a:solidFill>
                <a:schemeClr val="tx1"/>
              </a:solidFill>
              <a:latin typeface="ShellBook" pitchFamily="2" charset="0"/>
              <a:cs typeface="Arial" pitchFamily="34" charset="0"/>
            </a:endParaRPr>
          </a:p>
        </p:txBody>
      </p:sp>
    </p:spTree>
    <p:extLst>
      <p:ext uri="{BB962C8B-B14F-4D97-AF65-F5344CB8AC3E}">
        <p14:creationId xmlns:p14="http://schemas.microsoft.com/office/powerpoint/2010/main" val="1344749365"/>
      </p:ext>
    </p:extLst>
  </p:cSld>
  <p:clrMapOvr>
    <a:masterClrMapping/>
  </p:clrMapOvr>
  <p:transition/>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bg>
      <p:bgPr>
        <a:solidFill>
          <a:srgbClr val="F1F1F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155471" y="1568824"/>
            <a:ext cx="3600453" cy="3692772"/>
          </a:xfrm>
          <a:prstGeom prst="rect">
            <a:avLst/>
          </a:prstGeom>
        </p:spPr>
      </p:pic>
    </p:spTree>
    <p:extLst>
      <p:ext uri="{BB962C8B-B14F-4D97-AF65-F5344CB8AC3E}">
        <p14:creationId xmlns:p14="http://schemas.microsoft.com/office/powerpoint/2010/main" val="1371893072"/>
      </p:ext>
    </p:extLst>
  </p:cSld>
  <p:clrMapOvr>
    <a:masterClrMapping/>
  </p:clrMapOvr>
  <p:transition/>
  <p:hf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Blank, Title and Visual 1">
    <p:spTree>
      <p:nvGrpSpPr>
        <p:cNvPr id="1" name=""/>
        <p:cNvGrpSpPr/>
        <p:nvPr/>
      </p:nvGrpSpPr>
      <p:grpSpPr>
        <a:xfrm>
          <a:off x="0" y="0"/>
          <a:ext cx="0" cy="0"/>
          <a:chOff x="0" y="0"/>
          <a:chExt cx="0" cy="0"/>
        </a:xfrm>
      </p:grpSpPr>
      <p:pic>
        <p:nvPicPr>
          <p:cNvPr id="11" name="Picture 10" descr="A picture containing background pattern&#10;&#10;Description automatically generated">
            <a:extLst>
              <a:ext uri="{FF2B5EF4-FFF2-40B4-BE49-F238E27FC236}">
                <a16:creationId xmlns:a16="http://schemas.microsoft.com/office/drawing/2014/main" id="{AB8FEC63-1055-7E45-A3EF-C1B9FB194B5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1887200" cy="6858000"/>
          </a:xfrm>
          <a:prstGeom prst="rect">
            <a:avLst/>
          </a:prstGeom>
        </p:spPr>
      </p:pic>
      <p:sp>
        <p:nvSpPr>
          <p:cNvPr id="16" name="Rectangle 6" descr="Rectangle 6"/>
          <p:cNvSpPr>
            <a:spLocks noGrp="1" noChangeArrowheads="1"/>
          </p:cNvSpPr>
          <p:nvPr>
            <p:ph type="sldNum" sz="quarter" idx="4"/>
          </p:nvPr>
        </p:nvSpPr>
        <p:spPr bwMode="auto">
          <a:xfrm>
            <a:off x="11251493" y="6469199"/>
            <a:ext cx="136255" cy="173766"/>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29" b="0" i="0">
                <a:solidFill>
                  <a:schemeClr val="tx1"/>
                </a:solidFill>
                <a:latin typeface="ShellBook" pitchFamily="2" charset="0"/>
                <a:cs typeface="Arial" pitchFamily="34" charset="0"/>
              </a:defRPr>
            </a:lvl1pPr>
          </a:lstStyle>
          <a:p>
            <a:fld id="{D32BAE6A-B452-4007-8177-56DD051636F9}" type="slidenum">
              <a:rPr lang="en-GB" noProof="1" smtClean="0"/>
              <a:pPr/>
              <a:t>‹#›</a:t>
            </a:fld>
            <a:endParaRPr lang="en-GB" noProof="1"/>
          </a:p>
        </p:txBody>
      </p:sp>
      <p:sp>
        <p:nvSpPr>
          <p:cNvPr id="23" name="Title 1">
            <a:extLst>
              <a:ext uri="{FF2B5EF4-FFF2-40B4-BE49-F238E27FC236}">
                <a16:creationId xmlns:a16="http://schemas.microsoft.com/office/drawing/2014/main" id="{E2D45025-41AA-439C-A571-49A88A1AC5F2}"/>
              </a:ext>
            </a:extLst>
          </p:cNvPr>
          <p:cNvSpPr>
            <a:spLocks noGrp="1"/>
          </p:cNvSpPr>
          <p:nvPr>
            <p:ph type="title" hasCustomPrompt="1"/>
          </p:nvPr>
        </p:nvSpPr>
        <p:spPr>
          <a:xfrm>
            <a:off x="493426" y="684001"/>
            <a:ext cx="10894321" cy="549488"/>
          </a:xfrm>
        </p:spPr>
        <p:txBody>
          <a:bodyPr/>
          <a:lstStyle>
            <a:lvl1pPr>
              <a:lnSpc>
                <a:spcPct val="100000"/>
              </a:lnSpc>
              <a:defRPr sz="1950" cap="all" baseline="0"/>
            </a:lvl1pPr>
          </a:lstStyle>
          <a:p>
            <a:r>
              <a:rPr lang="en-US" dirty="0"/>
              <a:t>CLICK TO EDIT MASTER TITLE</a:t>
            </a:r>
          </a:p>
        </p:txBody>
      </p:sp>
      <p:sp>
        <p:nvSpPr>
          <p:cNvPr id="12" name="Text Placeholder 2">
            <a:extLst>
              <a:ext uri="{FF2B5EF4-FFF2-40B4-BE49-F238E27FC236}">
                <a16:creationId xmlns:a16="http://schemas.microsoft.com/office/drawing/2014/main" id="{35131392-FF22-404A-A371-243BDEA38A7F}"/>
              </a:ext>
            </a:extLst>
          </p:cNvPr>
          <p:cNvSpPr>
            <a:spLocks noGrp="1"/>
          </p:cNvSpPr>
          <p:nvPr>
            <p:ph type="body" sz="quarter" idx="12" hasCustomPrompt="1"/>
          </p:nvPr>
        </p:nvSpPr>
        <p:spPr>
          <a:xfrm>
            <a:off x="2825550" y="6469200"/>
            <a:ext cx="8049967" cy="130805"/>
          </a:xfrm>
        </p:spPr>
        <p:txBody>
          <a:bodyPr wrap="square" anchor="b">
            <a:spAutoFit/>
          </a:bodyPr>
          <a:lstStyle>
            <a:lvl1pPr>
              <a:lnSpc>
                <a:spcPct val="100000"/>
              </a:lnSpc>
              <a:spcAft>
                <a:spcPts val="0"/>
              </a:spcAft>
              <a:defRPr sz="829"/>
            </a:lvl1pPr>
            <a:lvl2pPr>
              <a:defRPr sz="829"/>
            </a:lvl2pPr>
            <a:lvl3pPr>
              <a:defRPr sz="829"/>
            </a:lvl3pPr>
            <a:lvl4pPr>
              <a:defRPr sz="829"/>
            </a:lvl4pPr>
            <a:lvl5pPr>
              <a:defRPr sz="829"/>
            </a:lvl5pPr>
          </a:lstStyle>
          <a:p>
            <a:pPr lvl="0"/>
            <a:r>
              <a:rPr lang="en-US" dirty="0"/>
              <a:t>Click to edit Footnote</a:t>
            </a:r>
            <a:endParaRPr lang="nl-NL" dirty="0"/>
          </a:p>
        </p:txBody>
      </p:sp>
      <p:sp>
        <p:nvSpPr>
          <p:cNvPr id="13" name="Text Placeholder 2">
            <a:extLst>
              <a:ext uri="{FF2B5EF4-FFF2-40B4-BE49-F238E27FC236}">
                <a16:creationId xmlns:a16="http://schemas.microsoft.com/office/drawing/2014/main" id="{09B16C24-68A5-6B41-A4DF-A1BF5A27F479}"/>
              </a:ext>
            </a:extLst>
          </p:cNvPr>
          <p:cNvSpPr>
            <a:spLocks noGrp="1"/>
          </p:cNvSpPr>
          <p:nvPr>
            <p:ph type="body" sz="quarter" idx="41" hasCustomPrompt="1"/>
          </p:nvPr>
        </p:nvSpPr>
        <p:spPr>
          <a:xfrm>
            <a:off x="506941" y="411198"/>
            <a:ext cx="5436659" cy="276999"/>
          </a:xfrm>
        </p:spPr>
        <p:txBody>
          <a:bodyPr wrap="square" anchor="b" anchorCtr="0">
            <a:spAutoFit/>
          </a:bodyPr>
          <a:lstStyle>
            <a:lvl1pPr>
              <a:lnSpc>
                <a:spcPct val="100000"/>
              </a:lnSpc>
              <a:defRPr sz="1755" cap="all" spc="195" baseline="0">
                <a:latin typeface="ShellLight" pitchFamily="2" charset="0"/>
              </a:defRPr>
            </a:lvl1pPr>
          </a:lstStyle>
          <a:p>
            <a:pPr lvl="0"/>
            <a:r>
              <a:rPr lang="en-GB"/>
              <a:t>click to edit master section title</a:t>
            </a:r>
            <a:endParaRPr lang="en-NL"/>
          </a:p>
        </p:txBody>
      </p:sp>
      <p:sp>
        <p:nvSpPr>
          <p:cNvPr id="8" name="Text Box 11" descr="&lt;COMPANY_NAME&gt;&#10;">
            <a:extLst>
              <a:ext uri="{FF2B5EF4-FFF2-40B4-BE49-F238E27FC236}">
                <a16:creationId xmlns:a16="http://schemas.microsoft.com/office/drawing/2014/main" id="{EF2D5155-6DEE-4AF2-B4D2-01AC35A156BD}"/>
              </a:ext>
            </a:extLst>
          </p:cNvPr>
          <p:cNvSpPr txBox="1">
            <a:spLocks noChangeArrowheads="1"/>
          </p:cNvSpPr>
          <p:nvPr userDrawn="1"/>
        </p:nvSpPr>
        <p:spPr bwMode="auto">
          <a:xfrm>
            <a:off x="499453" y="6469199"/>
            <a:ext cx="3276000" cy="237600"/>
          </a:xfrm>
          <a:prstGeom prst="rect">
            <a:avLst/>
          </a:prstGeom>
          <a:noFill/>
          <a:ln w="9525" algn="ctr">
            <a:noFill/>
            <a:miter lim="800000"/>
            <a:headEnd/>
            <a:tailEnd/>
          </a:ln>
          <a:effectLst/>
        </p:spPr>
        <p:txBody>
          <a:bodyPr wrap="none" lIns="0" tIns="0" rIns="0" anchor="t" anchorCtr="0">
            <a:noAutofit/>
          </a:bodyPr>
          <a:lstStyle/>
          <a:p>
            <a:pPr>
              <a:defRPr/>
            </a:pPr>
            <a:endParaRPr lang="en-GB" sz="829" b="0" i="0" noProof="1">
              <a:solidFill>
                <a:schemeClr val="tx1"/>
              </a:solidFill>
              <a:latin typeface="ShellBook" pitchFamily="2" charset="0"/>
              <a:cs typeface="Arial" pitchFamily="34" charset="0"/>
            </a:endParaRPr>
          </a:p>
        </p:txBody>
      </p:sp>
    </p:spTree>
    <p:extLst>
      <p:ext uri="{BB962C8B-B14F-4D97-AF65-F5344CB8AC3E}">
        <p14:creationId xmlns:p14="http://schemas.microsoft.com/office/powerpoint/2010/main" val="3442387581"/>
      </p:ext>
    </p:extLst>
  </p:cSld>
  <p:clrMapOvr>
    <a:masterClrMapping/>
  </p:clrMapOvr>
  <p:transition/>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495300" y="712801"/>
            <a:ext cx="1089195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495300" y="1528764"/>
            <a:ext cx="10891957" cy="4830761"/>
          </a:xfrm>
        </p:spPr>
        <p:txBody>
          <a:bodyPr/>
          <a:lstStyle>
            <a:lvl1pPr marL="0" indent="0" defTabSz="348765">
              <a:lnSpc>
                <a:spcPct val="140000"/>
              </a:lnSpc>
              <a:spcBef>
                <a:spcPts val="0"/>
              </a:spcBef>
              <a:defRPr sz="1755"/>
            </a:lvl1pPr>
            <a:lvl2pPr marL="224640" indent="-224640" defTabSz="348765">
              <a:lnSpc>
                <a:spcPct val="140000"/>
              </a:lnSpc>
              <a:spcBef>
                <a:spcPts val="0"/>
              </a:spcBef>
              <a:defRPr sz="1755"/>
            </a:lvl2pPr>
            <a:lvl3pPr marL="447525" indent="-222885" defTabSz="348765">
              <a:lnSpc>
                <a:spcPct val="140000"/>
              </a:lnSpc>
              <a:spcBef>
                <a:spcPts val="0"/>
              </a:spcBef>
              <a:buClr>
                <a:schemeClr val="tx1"/>
              </a:buClr>
              <a:buSzPct val="75000"/>
              <a:buFont typeface="Wingdings" pitchFamily="2" charset="2"/>
              <a:buChar char=""/>
              <a:defRPr sz="1755"/>
            </a:lvl3pPr>
            <a:lvl4pPr marL="670410" indent="-222885" defTabSz="348765">
              <a:lnSpc>
                <a:spcPct val="140000"/>
              </a:lnSpc>
              <a:spcBef>
                <a:spcPts val="0"/>
              </a:spcBef>
              <a:buClr>
                <a:schemeClr val="tx1"/>
              </a:buClr>
              <a:buSzPct val="75000"/>
              <a:buFont typeface="Wingdings" pitchFamily="2" charset="2"/>
              <a:buChar char=""/>
              <a:defRPr sz="1755"/>
            </a:lvl4pPr>
            <a:lvl5pPr marL="868530" indent="-198120" defTabSz="348765">
              <a:lnSpc>
                <a:spcPct val="140000"/>
              </a:lnSpc>
              <a:spcBef>
                <a:spcPts val="0"/>
              </a:spcBef>
              <a:buClr>
                <a:schemeClr val="tx1"/>
              </a:buClr>
              <a:buSzPct val="75000"/>
              <a:buFont typeface="Wingdings" pitchFamily="2" charset="2"/>
              <a:buChar char=""/>
              <a:defRPr sz="1560"/>
            </a:lvl5pPr>
            <a:lvl6pPr marL="1017120" indent="-148590" defTabSz="348765">
              <a:lnSpc>
                <a:spcPct val="140000"/>
              </a:lnSpc>
              <a:buClr>
                <a:schemeClr val="tx1"/>
              </a:buClr>
              <a:buSzPct val="75000"/>
              <a:buFont typeface="Wingdings" pitchFamily="2" charset="2"/>
              <a:buChar char=""/>
              <a:defRPr sz="117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428584"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188691" rtl="0" eaLnBrk="1" latinLnBrk="0" hangingPunct="1">
              <a:defRPr lang="en-US" sz="829" kern="1200" smtClean="0">
                <a:solidFill>
                  <a:schemeClr val="tx1"/>
                </a:solidFill>
                <a:latin typeface="Futura Medium" panose="00000400000000000000" pitchFamily="2" charset="0"/>
                <a:ea typeface="+mn-ea"/>
                <a:cs typeface="Arial" pitchFamily="34" charset="0"/>
              </a:defRPr>
            </a:lvl1pPr>
          </a:lstStyle>
          <a:p>
            <a:pPr>
              <a:defRPr/>
            </a:pPr>
            <a:r>
              <a:rPr lang="en-GB" noProof="1">
                <a:latin typeface="ShellMedium" panose="00000600000000000000" pitchFamily="50" charset="0"/>
              </a:rPr>
              <a:t>Date Month 2017</a:t>
            </a:r>
          </a:p>
        </p:txBody>
      </p:sp>
      <p:sp>
        <p:nvSpPr>
          <p:cNvPr id="13" name="Rectangle 6" descr="Rectangle 6"/>
          <p:cNvSpPr>
            <a:spLocks noGrp="1" noChangeArrowheads="1"/>
          </p:cNvSpPr>
          <p:nvPr>
            <p:ph type="sldNum" sz="quarter" idx="4"/>
          </p:nvPr>
        </p:nvSpPr>
        <p:spPr bwMode="auto">
          <a:xfrm>
            <a:off x="11243478" y="6469199"/>
            <a:ext cx="144270" cy="173766"/>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29">
                <a:solidFill>
                  <a:schemeClr val="tx1"/>
                </a:solidFill>
                <a:latin typeface="Futura Medium" panose="00000400000000000000" pitchFamily="2" charset="0"/>
                <a:cs typeface="Arial" pitchFamily="34" charset="0"/>
              </a:defRPr>
            </a:lvl1pPr>
          </a:lstStyle>
          <a:p>
            <a:fld id="{D32BAE6A-B452-4007-8177-56DD051636F9}" type="slidenum">
              <a:rPr lang="en-GB" noProof="1" smtClean="0">
                <a:latin typeface="ShellMedium" panose="00000600000000000000" pitchFamily="50" charset="0"/>
              </a:rPr>
              <a:pPr/>
              <a:t>‹#›</a:t>
            </a:fld>
            <a:endParaRPr lang="en-GB" noProof="1">
              <a:latin typeface="ShellMedium" panose="00000600000000000000" pitchFamily="50" charset="0"/>
            </a:endParaRPr>
          </a:p>
        </p:txBody>
      </p:sp>
      <p:sp>
        <p:nvSpPr>
          <p:cNvPr id="8" name="Rectangle 5"/>
          <p:cNvSpPr>
            <a:spLocks noGrp="1" noChangeArrowheads="1"/>
          </p:cNvSpPr>
          <p:nvPr>
            <p:ph type="ftr" sz="quarter" idx="3"/>
          </p:nvPr>
        </p:nvSpPr>
        <p:spPr bwMode="auto">
          <a:xfrm>
            <a:off x="3780130" y="6469199"/>
            <a:ext cx="4324429"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29">
                <a:solidFill>
                  <a:schemeClr val="tx1"/>
                </a:solidFill>
                <a:latin typeface="Futura Medium" panose="00000400000000000000" pitchFamily="2" charset="0"/>
                <a:cs typeface="Arial" pitchFamily="34" charset="0"/>
              </a:defRPr>
            </a:lvl1pPr>
          </a:lstStyle>
          <a:p>
            <a:pPr>
              <a:defRPr/>
            </a:pPr>
            <a:r>
              <a:rPr lang="en-GB" noProof="1">
                <a:latin typeface="ShellMedium" panose="00000600000000000000" pitchFamily="50" charset="0"/>
              </a:rPr>
              <a:t>Footer</a:t>
            </a:r>
          </a:p>
        </p:txBody>
      </p:sp>
      <p:sp>
        <p:nvSpPr>
          <p:cNvPr id="9" name="TextBox 8" descr="CONFIDENTIAL_TAG_0xFFEE">
            <a:extLst>
              <a:ext uri="{FF2B5EF4-FFF2-40B4-BE49-F238E27FC236}">
                <a16:creationId xmlns:a16="http://schemas.microsoft.com/office/drawing/2014/main" id="{E90B44AA-7747-4EAD-B31B-C0CD0D51B6F9}"/>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483462150"/>
      </p:ext>
    </p:extLst>
  </p:cSld>
  <p:clrMapOvr>
    <a:masterClrMapping/>
  </p:clrMapOvr>
  <p:transition/>
  <p:hf hdr="0" ftr="0" dt="0"/>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495300" y="712800"/>
            <a:ext cx="10891957"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340" b="0" kern="1200" cap="none" baseline="0" noProof="0" dirty="0" smtClean="0">
                <a:solidFill>
                  <a:schemeClr val="tx1"/>
                </a:solidFill>
                <a:latin typeface="ShellBold" panose="00000800000000000000" pitchFamily="50" charset="0"/>
                <a:ea typeface="+mj-ea"/>
                <a:cs typeface="+mj-cs"/>
              </a:defRPr>
            </a:lvl1pPr>
          </a:lstStyle>
          <a:p>
            <a:pPr lvl="0"/>
            <a:r>
              <a:rPr lang="en-GB" noProof="0"/>
              <a:t>Click to edit Master title style</a:t>
            </a:r>
            <a:endParaRPr lang="en-GB" noProof="0" dirty="0"/>
          </a:p>
        </p:txBody>
      </p:sp>
      <p:sp>
        <p:nvSpPr>
          <p:cNvPr id="11" name="Content Placeholder 9"/>
          <p:cNvSpPr>
            <a:spLocks noGrp="1"/>
          </p:cNvSpPr>
          <p:nvPr>
            <p:ph sz="quarter" idx="11"/>
          </p:nvPr>
        </p:nvSpPr>
        <p:spPr>
          <a:xfrm>
            <a:off x="495300" y="1528763"/>
            <a:ext cx="10891957" cy="4830762"/>
          </a:xfrm>
        </p:spPr>
        <p:txBody>
          <a:bodyPr/>
          <a:lstStyle>
            <a:lvl1pPr marL="0" indent="0" defTabSz="348765">
              <a:lnSpc>
                <a:spcPct val="140000"/>
              </a:lnSpc>
              <a:spcBef>
                <a:spcPts val="0"/>
              </a:spcBef>
              <a:defRPr sz="1365"/>
            </a:lvl1pPr>
            <a:lvl2pPr marL="171990" indent="-171990" defTabSz="348765">
              <a:lnSpc>
                <a:spcPct val="140000"/>
              </a:lnSpc>
              <a:spcBef>
                <a:spcPts val="0"/>
              </a:spcBef>
              <a:defRPr sz="1365"/>
            </a:lvl2pPr>
            <a:lvl3pPr marL="345345" indent="-173355" defTabSz="348765">
              <a:lnSpc>
                <a:spcPct val="140000"/>
              </a:lnSpc>
              <a:spcBef>
                <a:spcPts val="0"/>
              </a:spcBef>
              <a:buClr>
                <a:schemeClr val="tx1"/>
              </a:buClr>
              <a:buSzPct val="75000"/>
              <a:buFont typeface="Wingdings" pitchFamily="2" charset="2"/>
              <a:buChar char=""/>
              <a:defRPr sz="1365"/>
            </a:lvl3pPr>
            <a:lvl4pPr marL="518700" indent="-173355" defTabSz="348765">
              <a:lnSpc>
                <a:spcPct val="140000"/>
              </a:lnSpc>
              <a:spcBef>
                <a:spcPts val="0"/>
              </a:spcBef>
              <a:buClr>
                <a:schemeClr val="tx1"/>
              </a:buClr>
              <a:buSzPct val="75000"/>
              <a:buFont typeface="Wingdings" pitchFamily="2" charset="2"/>
              <a:buChar char=""/>
              <a:defRPr sz="1365"/>
            </a:lvl4pPr>
            <a:lvl5pPr marL="667290" indent="-148590" defTabSz="348765">
              <a:lnSpc>
                <a:spcPct val="140000"/>
              </a:lnSpc>
              <a:spcBef>
                <a:spcPts val="0"/>
              </a:spcBef>
              <a:buClr>
                <a:schemeClr val="tx1"/>
              </a:buClr>
              <a:buSzPct val="75000"/>
              <a:buFont typeface="Wingdings" pitchFamily="2" charset="2"/>
              <a:buChar char=""/>
              <a:tabLst/>
              <a:defRPr sz="1170"/>
            </a:lvl5pPr>
            <a:lvl6pPr marL="803498" indent="-136208" defTabSz="348765">
              <a:lnSpc>
                <a:spcPct val="140000"/>
              </a:lnSpc>
              <a:buClr>
                <a:schemeClr val="tx1"/>
              </a:buClr>
              <a:buSzPct val="75000"/>
              <a:buFont typeface="Wingdings" pitchFamily="2" charset="2"/>
              <a:buChar char=""/>
              <a:defRPr sz="1073"/>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Rectangle 4" descr="Rectangle 4"/>
          <p:cNvSpPr>
            <a:spLocks noGrp="1" noChangeArrowheads="1"/>
          </p:cNvSpPr>
          <p:nvPr>
            <p:ph type="dt" sz="half" idx="2"/>
          </p:nvPr>
        </p:nvSpPr>
        <p:spPr bwMode="auto">
          <a:xfrm>
            <a:off x="9428584"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188691" rtl="0" eaLnBrk="1" latinLnBrk="0" hangingPunct="1">
              <a:defRPr lang="en-US" sz="829" kern="1200" smtClean="0">
                <a:solidFill>
                  <a:schemeClr val="tx1"/>
                </a:solidFill>
                <a:latin typeface="+mn-lt"/>
                <a:ea typeface="+mn-ea"/>
                <a:cs typeface="Arial" pitchFamily="34" charset="0"/>
              </a:defRPr>
            </a:lvl1pPr>
          </a:lstStyle>
          <a:p>
            <a:pPr>
              <a:defRPr/>
            </a:pPr>
            <a:r>
              <a:rPr lang="en-GB" noProof="1"/>
              <a:t>July 2021</a:t>
            </a:r>
          </a:p>
        </p:txBody>
      </p:sp>
      <p:sp>
        <p:nvSpPr>
          <p:cNvPr id="16" name="Rectangle 6" descr="Rectangle 6"/>
          <p:cNvSpPr>
            <a:spLocks noGrp="1" noChangeArrowheads="1"/>
          </p:cNvSpPr>
          <p:nvPr>
            <p:ph type="sldNum" sz="quarter" idx="4"/>
          </p:nvPr>
        </p:nvSpPr>
        <p:spPr bwMode="auto">
          <a:xfrm>
            <a:off x="11243478" y="6469199"/>
            <a:ext cx="144270" cy="173766"/>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29">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780130" y="6469199"/>
            <a:ext cx="4324429"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29">
                <a:solidFill>
                  <a:schemeClr val="tx1"/>
                </a:solidFill>
                <a:latin typeface="+mn-lt"/>
                <a:cs typeface="Arial" pitchFamily="34" charset="0"/>
              </a:defRPr>
            </a:lvl1pPr>
          </a:lstStyle>
          <a:p>
            <a:pPr>
              <a:defRPr/>
            </a:pPr>
            <a:r>
              <a:rPr lang="en-GB" noProof="1"/>
              <a:t> </a:t>
            </a:r>
          </a:p>
        </p:txBody>
      </p:sp>
      <p:sp>
        <p:nvSpPr>
          <p:cNvPr id="9" name="TextBox 8" descr="CONFIDENTIAL_TAG_0xFFEE">
            <a:extLst>
              <a:ext uri="{FF2B5EF4-FFF2-40B4-BE49-F238E27FC236}">
                <a16:creationId xmlns:a16="http://schemas.microsoft.com/office/drawing/2014/main" id="{EFDF0653-CE34-4C78-97B4-248A8C4FE933}"/>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764230508"/>
      </p:ext>
    </p:extLst>
  </p:cSld>
  <p:clrMapOvr>
    <a:masterClrMapping/>
  </p:clrMapOvr>
  <p:transition/>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18872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282">
              <a:solidFill>
                <a:schemeClr val="bg1"/>
              </a:solidFill>
            </a:endParaRPr>
          </a:p>
        </p:txBody>
      </p:sp>
      <p:sp>
        <p:nvSpPr>
          <p:cNvPr id="28" name="Rectangle 2"/>
          <p:cNvSpPr>
            <a:spLocks noGrp="1" noChangeArrowheads="1"/>
          </p:cNvSpPr>
          <p:nvPr userDrawn="1">
            <p:ph type="ctrTitle"/>
          </p:nvPr>
        </p:nvSpPr>
        <p:spPr>
          <a:xfrm>
            <a:off x="1735004" y="960120"/>
            <a:ext cx="9652253" cy="1584040"/>
          </a:xfrm>
          <a:noFill/>
        </p:spPr>
        <p:txBody>
          <a:bodyPr lIns="0" tIns="0" rIns="0"/>
          <a:lstStyle>
            <a:lvl1pPr>
              <a:lnSpc>
                <a:spcPct val="110000"/>
              </a:lnSpc>
              <a:defRPr sz="2662" b="0" kern="1200" cap="none" spc="0" baseline="0">
                <a:solidFill>
                  <a:schemeClr val="tx1"/>
                </a:solidFill>
                <a:latin typeface="+mj-lt"/>
                <a:cs typeface="Arial" pitchFamily="34" charset="0"/>
              </a:defRPr>
            </a:lvl1pPr>
          </a:lstStyle>
          <a:p>
            <a:r>
              <a:rPr lang="en-US"/>
              <a:t>Click to edit Master title style</a:t>
            </a:r>
            <a:endParaRPr lang="en-GB"/>
          </a:p>
        </p:txBody>
      </p:sp>
      <p:sp>
        <p:nvSpPr>
          <p:cNvPr id="29" name="Rectangle 3"/>
          <p:cNvSpPr>
            <a:spLocks noGrp="1" noChangeArrowheads="1"/>
          </p:cNvSpPr>
          <p:nvPr userDrawn="1">
            <p:ph type="subTitle" idx="1"/>
          </p:nvPr>
        </p:nvSpPr>
        <p:spPr>
          <a:xfrm>
            <a:off x="1735004" y="3310197"/>
            <a:ext cx="9652253" cy="749808"/>
          </a:xfrm>
        </p:spPr>
        <p:txBody>
          <a:bodyPr anchor="b" anchorCtr="0"/>
          <a:lstStyle>
            <a:lvl1pPr marL="0" indent="0">
              <a:lnSpc>
                <a:spcPct val="100000"/>
              </a:lnSpc>
              <a:spcBef>
                <a:spcPct val="0"/>
              </a:spcBef>
              <a:spcAft>
                <a:spcPts val="0"/>
              </a:spcAft>
              <a:buFont typeface="Wingdings" pitchFamily="2" charset="2"/>
              <a:buNone/>
              <a:defRPr sz="1711" baseline="0">
                <a:solidFill>
                  <a:schemeClr val="tx1"/>
                </a:solidFill>
                <a:latin typeface="+mn-lt"/>
                <a:cs typeface="Arial" pitchFamily="34" charset="0"/>
              </a:defRPr>
            </a:lvl1pPr>
          </a:lstStyle>
          <a:p>
            <a:r>
              <a:rPr lang="en-US"/>
              <a:t>Click to edit Master subtitle style</a:t>
            </a:r>
            <a:endParaRPr lang="en-GB"/>
          </a:p>
        </p:txBody>
      </p:sp>
      <p:sp>
        <p:nvSpPr>
          <p:cNvPr id="32" name="Text Placeholder 31"/>
          <p:cNvSpPr>
            <a:spLocks noGrp="1"/>
          </p:cNvSpPr>
          <p:nvPr userDrawn="1">
            <p:ph type="body" sz="quarter" idx="10" hasCustomPrompt="1"/>
          </p:nvPr>
        </p:nvSpPr>
        <p:spPr>
          <a:xfrm>
            <a:off x="1735004" y="4588235"/>
            <a:ext cx="7615265" cy="237600"/>
          </a:xfrm>
        </p:spPr>
        <p:txBody>
          <a:bodyPr anchor="t" anchorCtr="0"/>
          <a:lstStyle>
            <a:lvl1pPr>
              <a:lnSpc>
                <a:spcPct val="100000"/>
              </a:lnSpc>
              <a:buNone/>
              <a:defRPr sz="1331">
                <a:solidFill>
                  <a:schemeClr val="tx1"/>
                </a:solidFill>
                <a:latin typeface="+mj-lt"/>
              </a:defRPr>
            </a:lvl1pPr>
          </a:lstStyle>
          <a:p>
            <a:pPr lvl="0"/>
            <a:r>
              <a:rPr lang="en-GB"/>
              <a:t>Click to insert Author’s Name</a:t>
            </a:r>
          </a:p>
        </p:txBody>
      </p:sp>
      <p:sp>
        <p:nvSpPr>
          <p:cNvPr id="33" name="Text Placeholder 31"/>
          <p:cNvSpPr>
            <a:spLocks noGrp="1"/>
          </p:cNvSpPr>
          <p:nvPr userDrawn="1">
            <p:ph type="body" sz="quarter" idx="11" hasCustomPrompt="1"/>
          </p:nvPr>
        </p:nvSpPr>
        <p:spPr>
          <a:xfrm>
            <a:off x="1735004" y="4840064"/>
            <a:ext cx="7615265" cy="237600"/>
          </a:xfrm>
        </p:spPr>
        <p:txBody>
          <a:bodyPr anchor="t" anchorCtr="0"/>
          <a:lstStyle>
            <a:lvl1pPr>
              <a:lnSpc>
                <a:spcPct val="100000"/>
              </a:lnSpc>
              <a:buNone/>
              <a:defRPr sz="1331">
                <a:solidFill>
                  <a:schemeClr val="tx1"/>
                </a:solidFill>
                <a:latin typeface="+mn-lt"/>
              </a:defRPr>
            </a:lvl1pPr>
          </a:lstStyle>
          <a:p>
            <a:pPr lvl="0"/>
            <a:r>
              <a:rPr lang="en-GB"/>
              <a:t>Click to insert Role in Organisation</a:t>
            </a:r>
          </a:p>
        </p:txBody>
      </p:sp>
      <p:sp>
        <p:nvSpPr>
          <p:cNvPr id="25"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8">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19" name="Rectangle 18"/>
          <p:cNvSpPr/>
          <p:nvPr userDrawn="1"/>
        </p:nvSpPr>
        <p:spPr bwMode="gray">
          <a:xfrm>
            <a:off x="1733561" y="761998"/>
            <a:ext cx="123823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282">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3825" y="645968"/>
            <a:ext cx="1485900" cy="1524000"/>
          </a:xfrm>
          <a:prstGeom prst="rect">
            <a:avLst/>
          </a:prstGeom>
        </p:spPr>
      </p:pic>
      <p:sp>
        <p:nvSpPr>
          <p:cNvPr id="86" name="Rectangle 4" descr="Rectangle 4"/>
          <p:cNvSpPr>
            <a:spLocks noGrp="1" noChangeArrowheads="1"/>
          </p:cNvSpPr>
          <p:nvPr>
            <p:ph type="dt" sz="half" idx="2"/>
          </p:nvPr>
        </p:nvSpPr>
        <p:spPr bwMode="auto">
          <a:xfrm>
            <a:off x="9428584"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158974" rtl="0" eaLnBrk="1" latinLnBrk="0" hangingPunct="1">
              <a:defRPr lang="en-US" sz="808" kern="1200" smtClean="0">
                <a:solidFill>
                  <a:schemeClr val="tx1"/>
                </a:solidFill>
                <a:latin typeface="+mn-lt"/>
                <a:ea typeface="+mn-ea"/>
                <a:cs typeface="Arial" pitchFamily="34" charset="0"/>
              </a:defRPr>
            </a:lvl1pPr>
          </a:lstStyle>
          <a:p>
            <a:pPr>
              <a:defRPr/>
            </a:pPr>
            <a:r>
              <a:rPr lang="en-US"/>
              <a:t>November 2016</a:t>
            </a:r>
            <a:endParaRPr lang="en-GB"/>
          </a:p>
        </p:txBody>
      </p:sp>
      <p:sp>
        <p:nvSpPr>
          <p:cNvPr id="87" name="Rectangle 5"/>
          <p:cNvSpPr>
            <a:spLocks noGrp="1" noChangeArrowheads="1"/>
          </p:cNvSpPr>
          <p:nvPr>
            <p:ph type="ftr" sz="quarter" idx="3"/>
          </p:nvPr>
        </p:nvSpPr>
        <p:spPr bwMode="auto">
          <a:xfrm>
            <a:off x="3780131" y="6469199"/>
            <a:ext cx="4324429"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8">
                <a:solidFill>
                  <a:schemeClr val="tx1"/>
                </a:solidFill>
                <a:latin typeface="+mn-lt"/>
                <a:cs typeface="Arial" pitchFamily="34" charset="0"/>
              </a:defRPr>
            </a:lvl1pPr>
          </a:lstStyle>
          <a:p>
            <a:pPr>
              <a:defRPr/>
            </a:pPr>
            <a:r>
              <a:rPr lang="en-GB"/>
              <a:t> </a:t>
            </a:r>
          </a:p>
        </p:txBody>
      </p:sp>
      <p:sp>
        <p:nvSpPr>
          <p:cNvPr id="13" name="TextBox 12" descr="CONFIDENTIAL_TAG_0xFFEE">
            <a:extLst>
              <a:ext uri="{FF2B5EF4-FFF2-40B4-BE49-F238E27FC236}">
                <a16:creationId xmlns:a16="http://schemas.microsoft.com/office/drawing/2014/main" id="{976782AF-DB66-42EF-9538-8D6B2149EFB7}"/>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645474726"/>
      </p:ext>
    </p:extLst>
  </p:cSld>
  <p:clrMapOvr>
    <a:masterClrMapping/>
  </p:clrMapOvr>
  <p:transition/>
  <p:hf hdr="0" ftr="0" dt="0"/>
  <p:extLst>
    <p:ext uri="{DCECCB84-F9BA-43D5-87BE-67443E8EF086}">
      <p15:sldGuideLst xmlns:p15="http://schemas.microsoft.com/office/powerpoint/2012/main">
        <p15:guide id="1" pos="323">
          <p15:clr>
            <a:srgbClr val="FBAE40"/>
          </p15:clr>
        </p15:guide>
        <p15:guide id="4" pos="7357">
          <p15:clr>
            <a:srgbClr val="FBAE40"/>
          </p15:clr>
        </p15:guide>
        <p15:guide id="5" pos="1121">
          <p15:clr>
            <a:srgbClr val="FBAE40"/>
          </p15:clr>
        </p15:guide>
        <p15:guide id="6" orient="horz" pos="407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495301" y="712803"/>
            <a:ext cx="10891956"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495301" y="1528764"/>
            <a:ext cx="10891956"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428585"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dirty="0"/>
          </a:p>
        </p:txBody>
      </p:sp>
      <p:sp>
        <p:nvSpPr>
          <p:cNvPr id="13"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6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780130" y="6469199"/>
            <a:ext cx="4324430"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Playing to Win</a:t>
            </a:r>
          </a:p>
        </p:txBody>
      </p:sp>
      <p:sp>
        <p:nvSpPr>
          <p:cNvPr id="7" name="Rectangle 6"/>
          <p:cNvSpPr/>
          <p:nvPr userDrawn="1"/>
        </p:nvSpPr>
        <p:spPr>
          <a:xfrm>
            <a:off x="495311" y="508000"/>
            <a:ext cx="123823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12" name="TextBox 11" descr="CONFIDENTIAL_TAG_0xFFEE">
            <a:extLst>
              <a:ext uri="{FF2B5EF4-FFF2-40B4-BE49-F238E27FC236}">
                <a16:creationId xmlns:a16="http://schemas.microsoft.com/office/drawing/2014/main" id="{5F2790A5-2A08-4931-AC56-078306D012C4}"/>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ftr="0" dt="0"/>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2" y="4313786"/>
            <a:ext cx="118871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282">
              <a:solidFill>
                <a:schemeClr val="bg1"/>
              </a:solidFill>
            </a:endParaRPr>
          </a:p>
        </p:txBody>
      </p:sp>
      <p:sp>
        <p:nvSpPr>
          <p:cNvPr id="20" name="Rectangle 2"/>
          <p:cNvSpPr>
            <a:spLocks noGrp="1" noChangeArrowheads="1"/>
          </p:cNvSpPr>
          <p:nvPr>
            <p:ph type="ctrTitle"/>
          </p:nvPr>
        </p:nvSpPr>
        <p:spPr>
          <a:xfrm>
            <a:off x="1735004" y="960122"/>
            <a:ext cx="9652253" cy="1584041"/>
          </a:xfrm>
          <a:noFill/>
        </p:spPr>
        <p:txBody>
          <a:bodyPr lIns="0" tIns="0" rIns="0"/>
          <a:lstStyle>
            <a:lvl1pPr>
              <a:lnSpc>
                <a:spcPct val="110000"/>
              </a:lnSpc>
              <a:defRPr sz="2662" b="0" kern="1200" cap="none" spc="0" baseline="0">
                <a:solidFill>
                  <a:schemeClr val="tx1"/>
                </a:solidFill>
                <a:latin typeface="+mj-lt"/>
                <a:cs typeface="Arial" pitchFamily="34" charset="0"/>
              </a:defRPr>
            </a:lvl1pPr>
          </a:lstStyle>
          <a:p>
            <a:r>
              <a:rPr lang="en-US"/>
              <a:t>Click to edit Master title style</a:t>
            </a:r>
            <a:endParaRPr lang="en-GB"/>
          </a:p>
        </p:txBody>
      </p:sp>
      <p:sp>
        <p:nvSpPr>
          <p:cNvPr id="21" name="Rectangle 3"/>
          <p:cNvSpPr>
            <a:spLocks noGrp="1" noChangeArrowheads="1"/>
          </p:cNvSpPr>
          <p:nvPr>
            <p:ph type="subTitle" idx="1"/>
          </p:nvPr>
        </p:nvSpPr>
        <p:spPr>
          <a:xfrm>
            <a:off x="1735003" y="3310197"/>
            <a:ext cx="4710540" cy="749808"/>
          </a:xfrm>
        </p:spPr>
        <p:txBody>
          <a:bodyPr anchor="b" anchorCtr="0"/>
          <a:lstStyle>
            <a:lvl1pPr marL="0" indent="0">
              <a:lnSpc>
                <a:spcPct val="100000"/>
              </a:lnSpc>
              <a:spcBef>
                <a:spcPct val="0"/>
              </a:spcBef>
              <a:spcAft>
                <a:spcPts val="0"/>
              </a:spcAft>
              <a:buFont typeface="Wingdings" pitchFamily="2" charset="2"/>
              <a:buNone/>
              <a:defRPr sz="1711" baseline="0">
                <a:solidFill>
                  <a:schemeClr val="tx1"/>
                </a:solidFill>
                <a:latin typeface="+mn-lt"/>
                <a:cs typeface="Arial" pitchFamily="34" charset="0"/>
              </a:defRPr>
            </a:lvl1pPr>
          </a:lstStyle>
          <a:p>
            <a:r>
              <a:rPr lang="en-US"/>
              <a:t>Click to edit Master subtitle style</a:t>
            </a:r>
            <a:endParaRPr lang="en-GB"/>
          </a:p>
        </p:txBody>
      </p:sp>
      <p:sp>
        <p:nvSpPr>
          <p:cNvPr id="22" name="Text Placeholder 31"/>
          <p:cNvSpPr>
            <a:spLocks noGrp="1"/>
          </p:cNvSpPr>
          <p:nvPr>
            <p:ph type="body" sz="quarter" idx="10" hasCustomPrompt="1"/>
          </p:nvPr>
        </p:nvSpPr>
        <p:spPr>
          <a:xfrm>
            <a:off x="1735004" y="4588235"/>
            <a:ext cx="4749151" cy="237600"/>
          </a:xfrm>
        </p:spPr>
        <p:txBody>
          <a:bodyPr anchor="t" anchorCtr="0"/>
          <a:lstStyle>
            <a:lvl1pPr>
              <a:lnSpc>
                <a:spcPct val="100000"/>
              </a:lnSpc>
              <a:buNone/>
              <a:defRPr sz="1331">
                <a:solidFill>
                  <a:schemeClr val="tx1"/>
                </a:solidFill>
                <a:latin typeface="+mj-lt"/>
              </a:defRPr>
            </a:lvl1pPr>
          </a:lstStyle>
          <a:p>
            <a:pPr lvl="0"/>
            <a:r>
              <a:rPr lang="en-GB"/>
              <a:t>Click to insert Author’s Name</a:t>
            </a:r>
          </a:p>
        </p:txBody>
      </p:sp>
      <p:sp>
        <p:nvSpPr>
          <p:cNvPr id="23" name="Text Placeholder 31"/>
          <p:cNvSpPr>
            <a:spLocks noGrp="1"/>
          </p:cNvSpPr>
          <p:nvPr>
            <p:ph type="body" sz="quarter" idx="11" hasCustomPrompt="1"/>
          </p:nvPr>
        </p:nvSpPr>
        <p:spPr>
          <a:xfrm>
            <a:off x="1735004" y="4840066"/>
            <a:ext cx="4749151" cy="489785"/>
          </a:xfrm>
        </p:spPr>
        <p:txBody>
          <a:bodyPr anchor="t" anchorCtr="0"/>
          <a:lstStyle>
            <a:lvl1pPr>
              <a:lnSpc>
                <a:spcPct val="100000"/>
              </a:lnSpc>
              <a:buNone/>
              <a:defRPr sz="1331">
                <a:solidFill>
                  <a:schemeClr val="tx1"/>
                </a:solidFill>
                <a:latin typeface="+mn-lt"/>
              </a:defRPr>
            </a:lvl1pPr>
          </a:lstStyle>
          <a:p>
            <a:pPr lvl="0"/>
            <a:r>
              <a:rPr lang="en-GB"/>
              <a:t>Click to insert Role in Organisation</a:t>
            </a:r>
          </a:p>
        </p:txBody>
      </p:sp>
      <p:sp>
        <p:nvSpPr>
          <p:cNvPr id="31"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8">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36" name="Rectangle 35"/>
          <p:cNvSpPr/>
          <p:nvPr userDrawn="1"/>
        </p:nvSpPr>
        <p:spPr bwMode="gray">
          <a:xfrm>
            <a:off x="1733561" y="761998"/>
            <a:ext cx="123823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282">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3825" y="645968"/>
            <a:ext cx="1485900" cy="1524000"/>
          </a:xfrm>
          <a:prstGeom prst="rect">
            <a:avLst/>
          </a:prstGeom>
        </p:spPr>
      </p:pic>
      <p:sp>
        <p:nvSpPr>
          <p:cNvPr id="3" name="Picture Placeholder 2"/>
          <p:cNvSpPr>
            <a:spLocks noGrp="1"/>
          </p:cNvSpPr>
          <p:nvPr userDrawn="1">
            <p:ph type="pic" sz="quarter" idx="12"/>
          </p:nvPr>
        </p:nvSpPr>
        <p:spPr>
          <a:xfrm>
            <a:off x="6677209" y="2795384"/>
            <a:ext cx="4710049" cy="3049484"/>
          </a:xfrm>
        </p:spPr>
        <p:txBody>
          <a:bodyPr/>
          <a:lstStyle>
            <a:lvl1pPr>
              <a:defRPr sz="2028"/>
            </a:lvl1pPr>
          </a:lstStyle>
          <a:p>
            <a:r>
              <a:rPr lang="en-US"/>
              <a:t>Click icon to add picture</a:t>
            </a:r>
            <a:endParaRPr lang="en-GB"/>
          </a:p>
        </p:txBody>
      </p:sp>
      <p:sp>
        <p:nvSpPr>
          <p:cNvPr id="112" name="Rectangle 4" descr="Rectangle 4"/>
          <p:cNvSpPr>
            <a:spLocks noGrp="1" noChangeArrowheads="1"/>
          </p:cNvSpPr>
          <p:nvPr>
            <p:ph type="dt" sz="half" idx="2"/>
          </p:nvPr>
        </p:nvSpPr>
        <p:spPr bwMode="auto">
          <a:xfrm>
            <a:off x="9428584"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158974" rtl="0" eaLnBrk="1" latinLnBrk="0" hangingPunct="1">
              <a:defRPr lang="en-US" sz="808" kern="1200" smtClean="0">
                <a:solidFill>
                  <a:schemeClr val="tx1"/>
                </a:solidFill>
                <a:latin typeface="+mn-lt"/>
                <a:ea typeface="+mn-ea"/>
                <a:cs typeface="Arial" pitchFamily="34" charset="0"/>
              </a:defRPr>
            </a:lvl1pPr>
          </a:lstStyle>
          <a:p>
            <a:pPr>
              <a:defRPr/>
            </a:pPr>
            <a:r>
              <a:rPr lang="en-US"/>
              <a:t>November 2016</a:t>
            </a:r>
            <a:endParaRPr lang="en-GB"/>
          </a:p>
        </p:txBody>
      </p:sp>
      <p:sp>
        <p:nvSpPr>
          <p:cNvPr id="113" name="Rectangle 5"/>
          <p:cNvSpPr>
            <a:spLocks noGrp="1" noChangeArrowheads="1"/>
          </p:cNvSpPr>
          <p:nvPr>
            <p:ph type="ftr" sz="quarter" idx="3"/>
          </p:nvPr>
        </p:nvSpPr>
        <p:spPr bwMode="auto">
          <a:xfrm>
            <a:off x="3780131" y="6469199"/>
            <a:ext cx="4324429"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8">
                <a:solidFill>
                  <a:schemeClr val="tx1"/>
                </a:solidFill>
                <a:latin typeface="+mn-lt"/>
                <a:cs typeface="Arial" pitchFamily="34" charset="0"/>
              </a:defRPr>
            </a:lvl1pPr>
          </a:lstStyle>
          <a:p>
            <a:pPr>
              <a:defRPr/>
            </a:pPr>
            <a:r>
              <a:rPr lang="en-GB"/>
              <a:t> </a:t>
            </a:r>
          </a:p>
        </p:txBody>
      </p:sp>
      <p:sp>
        <p:nvSpPr>
          <p:cNvPr id="14" name="TextBox 13" descr="CONFIDENTIAL_TAG_0xFFEE">
            <a:extLst>
              <a:ext uri="{FF2B5EF4-FFF2-40B4-BE49-F238E27FC236}">
                <a16:creationId xmlns:a16="http://schemas.microsoft.com/office/drawing/2014/main" id="{4DBF9A77-32CF-4D72-986C-F01B894C38F3}"/>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998392799"/>
      </p:ext>
    </p:extLst>
  </p:cSld>
  <p:clrMapOvr>
    <a:masterClrMapping/>
  </p:clrMapOvr>
  <p:transition/>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25513" y="3556005"/>
            <a:ext cx="6703982"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282"/>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282">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21" y="1"/>
            <a:ext cx="11889855"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028"/>
            </a:lvl1pPr>
          </a:lstStyle>
          <a:p>
            <a:r>
              <a:rPr lang="en-US"/>
              <a:t>Click icon to add picture</a:t>
            </a:r>
            <a:endParaRPr lang="en-GB"/>
          </a:p>
        </p:txBody>
      </p:sp>
      <p:sp>
        <p:nvSpPr>
          <p:cNvPr id="106" name="Text Box 11" descr="&lt;COMPANY_NAME&gt;"/>
          <p:cNvSpPr txBox="1">
            <a:spLocks noChangeArrowheads="1"/>
          </p:cNvSpPr>
          <p:nvPr userDrawn="1"/>
        </p:nvSpPr>
        <p:spPr bwMode="auto">
          <a:xfrm>
            <a:off x="741370" y="6462713"/>
            <a:ext cx="3276000" cy="237600"/>
          </a:xfrm>
          <a:prstGeom prst="rect">
            <a:avLst/>
          </a:prstGeom>
          <a:noFill/>
          <a:ln w="9525" algn="ctr">
            <a:noFill/>
            <a:miter lim="800000"/>
            <a:headEnd/>
            <a:tailEnd/>
          </a:ln>
          <a:effectLst/>
        </p:spPr>
        <p:txBody>
          <a:bodyPr wrap="none" lIns="0" tIns="0" rIns="0" anchor="t" anchorCtr="0">
            <a:noAutofit/>
          </a:bodyPr>
          <a:lstStyle/>
          <a:p>
            <a:pPr>
              <a:defRPr/>
            </a:pPr>
            <a:endParaRPr lang="en-GB" sz="808">
              <a:solidFill>
                <a:schemeClr val="tx1"/>
              </a:solidFill>
              <a:latin typeface="+mn-lt"/>
              <a:cs typeface="Arial" pitchFamily="34" charset="0"/>
            </a:endParaRPr>
          </a:p>
        </p:txBody>
      </p:sp>
      <p:sp>
        <p:nvSpPr>
          <p:cNvPr id="107"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8">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102" name="Rectangle 2"/>
          <p:cNvSpPr>
            <a:spLocks noGrp="1" noChangeArrowheads="1"/>
          </p:cNvSpPr>
          <p:nvPr>
            <p:ph type="ctrTitle"/>
          </p:nvPr>
        </p:nvSpPr>
        <p:spPr>
          <a:xfrm>
            <a:off x="2121112" y="4059939"/>
            <a:ext cx="5050245" cy="1047891"/>
          </a:xfrm>
          <a:noFill/>
        </p:spPr>
        <p:txBody>
          <a:bodyPr lIns="0" tIns="0" rIns="0"/>
          <a:lstStyle>
            <a:lvl1pPr>
              <a:lnSpc>
                <a:spcPct val="100000"/>
              </a:lnSpc>
              <a:defRPr sz="2282" b="0" kern="1200" cap="none" spc="0" baseline="0">
                <a:solidFill>
                  <a:schemeClr val="tx1"/>
                </a:solidFill>
                <a:latin typeface="+mj-lt"/>
                <a:cs typeface="Arial" pitchFamily="34" charset="0"/>
              </a:defRPr>
            </a:lvl1pPr>
          </a:lstStyle>
          <a:p>
            <a:r>
              <a:rPr lang="en-US"/>
              <a:t>Click to edit Master title style</a:t>
            </a:r>
            <a:endParaRPr lang="en-GB"/>
          </a:p>
        </p:txBody>
      </p:sp>
      <p:sp>
        <p:nvSpPr>
          <p:cNvPr id="103" name="Rectangle 3"/>
          <p:cNvSpPr>
            <a:spLocks noGrp="1" noChangeArrowheads="1"/>
          </p:cNvSpPr>
          <p:nvPr>
            <p:ph type="subTitle" idx="1"/>
          </p:nvPr>
        </p:nvSpPr>
        <p:spPr>
          <a:xfrm>
            <a:off x="2121112" y="5120643"/>
            <a:ext cx="5050245" cy="372439"/>
          </a:xfrm>
        </p:spPr>
        <p:txBody>
          <a:bodyPr anchor="b" anchorCtr="0"/>
          <a:lstStyle>
            <a:lvl1pPr marL="0" indent="0">
              <a:lnSpc>
                <a:spcPct val="90000"/>
              </a:lnSpc>
              <a:spcBef>
                <a:spcPct val="0"/>
              </a:spcBef>
              <a:spcAft>
                <a:spcPts val="0"/>
              </a:spcAft>
              <a:buFont typeface="Wingdings" pitchFamily="2" charset="2"/>
              <a:buNone/>
              <a:defRPr sz="1331" baseline="0">
                <a:solidFill>
                  <a:schemeClr val="tx1"/>
                </a:solidFill>
                <a:latin typeface="+mn-lt"/>
                <a:cs typeface="Arial" pitchFamily="34" charset="0"/>
              </a:defRPr>
            </a:lvl1pPr>
          </a:lstStyle>
          <a:p>
            <a:r>
              <a:rPr lang="en-US"/>
              <a:t>Click to edit Master subtitle style</a:t>
            </a:r>
            <a:endParaRPr lang="en-GB"/>
          </a:p>
        </p:txBody>
      </p:sp>
      <p:sp>
        <p:nvSpPr>
          <p:cNvPr id="104" name="Text Placeholder 31"/>
          <p:cNvSpPr>
            <a:spLocks noGrp="1"/>
          </p:cNvSpPr>
          <p:nvPr>
            <p:ph type="body" sz="quarter" idx="10" hasCustomPrompt="1"/>
          </p:nvPr>
        </p:nvSpPr>
        <p:spPr>
          <a:xfrm>
            <a:off x="2121114" y="5666465"/>
            <a:ext cx="5058038" cy="237600"/>
          </a:xfrm>
        </p:spPr>
        <p:txBody>
          <a:bodyPr anchor="t" anchorCtr="0"/>
          <a:lstStyle>
            <a:lvl1pPr>
              <a:lnSpc>
                <a:spcPct val="100000"/>
              </a:lnSpc>
              <a:buNone/>
              <a:defRPr sz="1331">
                <a:solidFill>
                  <a:schemeClr val="tx1"/>
                </a:solidFill>
                <a:latin typeface="+mj-lt"/>
              </a:defRPr>
            </a:lvl1pPr>
          </a:lstStyle>
          <a:p>
            <a:pPr lvl="0"/>
            <a:r>
              <a:rPr lang="en-GB"/>
              <a:t>Click to insert Author’s Name</a:t>
            </a:r>
          </a:p>
        </p:txBody>
      </p:sp>
      <p:sp>
        <p:nvSpPr>
          <p:cNvPr id="105" name="Text Placeholder 31"/>
          <p:cNvSpPr>
            <a:spLocks noGrp="1"/>
          </p:cNvSpPr>
          <p:nvPr>
            <p:ph type="body" sz="quarter" idx="11" hasCustomPrompt="1"/>
          </p:nvPr>
        </p:nvSpPr>
        <p:spPr>
          <a:xfrm>
            <a:off x="2121114" y="5923869"/>
            <a:ext cx="5058038" cy="237600"/>
          </a:xfrm>
        </p:spPr>
        <p:txBody>
          <a:bodyPr anchor="t" anchorCtr="0"/>
          <a:lstStyle>
            <a:lvl1pPr>
              <a:lnSpc>
                <a:spcPct val="100000"/>
              </a:lnSpc>
              <a:buNone/>
              <a:defRPr sz="1331">
                <a:solidFill>
                  <a:schemeClr val="tx1"/>
                </a:solidFill>
                <a:latin typeface="+mn-lt"/>
              </a:defRPr>
            </a:lvl1pPr>
          </a:lstStyle>
          <a:p>
            <a:pPr lvl="0"/>
            <a:r>
              <a:rPr lang="en-GB"/>
              <a:t>Click to insert Role in Organisation</a:t>
            </a:r>
          </a:p>
        </p:txBody>
      </p:sp>
      <p:sp>
        <p:nvSpPr>
          <p:cNvPr id="90" name="Rectangle 4" descr="Rectangle 4"/>
          <p:cNvSpPr>
            <a:spLocks noGrp="1" noChangeArrowheads="1"/>
          </p:cNvSpPr>
          <p:nvPr>
            <p:ph type="dt" sz="half" idx="2"/>
          </p:nvPr>
        </p:nvSpPr>
        <p:spPr bwMode="auto">
          <a:xfrm>
            <a:off x="9428584"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158974" rtl="0" eaLnBrk="1" latinLnBrk="0" hangingPunct="1">
              <a:defRPr lang="en-US" sz="808" kern="1200" smtClean="0">
                <a:solidFill>
                  <a:schemeClr val="tx1"/>
                </a:solidFill>
                <a:latin typeface="+mn-lt"/>
                <a:ea typeface="+mn-ea"/>
                <a:cs typeface="Arial" pitchFamily="34" charset="0"/>
              </a:defRPr>
            </a:lvl1pPr>
          </a:lstStyle>
          <a:p>
            <a:pPr>
              <a:defRPr/>
            </a:pPr>
            <a:r>
              <a:rPr lang="en-US"/>
              <a:t>November 2016</a:t>
            </a:r>
            <a:endParaRPr lang="en-GB"/>
          </a:p>
        </p:txBody>
      </p:sp>
      <p:sp>
        <p:nvSpPr>
          <p:cNvPr id="88" name="Rectangle 5"/>
          <p:cNvSpPr>
            <a:spLocks noGrp="1" noChangeArrowheads="1"/>
          </p:cNvSpPr>
          <p:nvPr>
            <p:ph type="ftr" sz="quarter" idx="3"/>
          </p:nvPr>
        </p:nvSpPr>
        <p:spPr bwMode="auto">
          <a:xfrm>
            <a:off x="3780131" y="6469199"/>
            <a:ext cx="4324429"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8">
                <a:solidFill>
                  <a:schemeClr val="tx1"/>
                </a:solidFill>
                <a:latin typeface="+mn-lt"/>
                <a:cs typeface="Arial" pitchFamily="34" charset="0"/>
              </a:defRPr>
            </a:lvl1pPr>
          </a:lstStyle>
          <a:p>
            <a:pPr>
              <a:defRPr/>
            </a:pPr>
            <a:r>
              <a:rPr lang="en-GB"/>
              <a:t> </a:t>
            </a:r>
          </a:p>
        </p:txBody>
      </p:sp>
      <p:sp>
        <p:nvSpPr>
          <p:cNvPr id="16" name="TextBox 15" descr="CONFIDENTIAL_TAG_0xFFEE">
            <a:extLst>
              <a:ext uri="{FF2B5EF4-FFF2-40B4-BE49-F238E27FC236}">
                <a16:creationId xmlns:a16="http://schemas.microsoft.com/office/drawing/2014/main" id="{53DCDF7A-7EC3-4C7D-BC03-34AB13AE5976}"/>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216754971"/>
      </p:ext>
    </p:extLst>
  </p:cSld>
  <p:clrMapOvr>
    <a:masterClrMapping/>
  </p:clrMapOvr>
  <p:transition/>
  <p:hf hdr="0" ftr="0" dt="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2321" y="3"/>
            <a:ext cx="11889855"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028"/>
            </a:lvl1pPr>
          </a:lstStyle>
          <a:p>
            <a:r>
              <a:rPr lang="en-US"/>
              <a:t>Click icon to add picture</a:t>
            </a:r>
            <a:endParaRPr lang="en-GB"/>
          </a:p>
        </p:txBody>
      </p:sp>
      <p:grpSp>
        <p:nvGrpSpPr>
          <p:cNvPr id="2" name="Group 1"/>
          <p:cNvGrpSpPr/>
          <p:nvPr userDrawn="1"/>
        </p:nvGrpSpPr>
        <p:grpSpPr bwMode="gray">
          <a:xfrm>
            <a:off x="725513" y="3556005"/>
            <a:ext cx="6703982"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282"/>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282">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41370" y="6462713"/>
            <a:ext cx="3276000" cy="237600"/>
          </a:xfrm>
          <a:prstGeom prst="rect">
            <a:avLst/>
          </a:prstGeom>
          <a:noFill/>
          <a:ln w="9525" algn="ctr">
            <a:noFill/>
            <a:miter lim="800000"/>
            <a:headEnd/>
            <a:tailEnd/>
          </a:ln>
          <a:effectLst/>
        </p:spPr>
        <p:txBody>
          <a:bodyPr wrap="none" lIns="0" tIns="0" rIns="0" anchor="t" anchorCtr="0">
            <a:noAutofit/>
          </a:bodyPr>
          <a:lstStyle/>
          <a:p>
            <a:pPr>
              <a:defRPr/>
            </a:pPr>
            <a:endParaRPr lang="en-GB" sz="808">
              <a:solidFill>
                <a:schemeClr val="tx1"/>
              </a:solidFill>
              <a:latin typeface="+mn-lt"/>
              <a:cs typeface="Arial" pitchFamily="34" charset="0"/>
            </a:endParaRPr>
          </a:p>
        </p:txBody>
      </p:sp>
      <p:sp>
        <p:nvSpPr>
          <p:cNvPr id="107"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8">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102" name="Rectangle 2"/>
          <p:cNvSpPr>
            <a:spLocks noGrp="1" noChangeArrowheads="1"/>
          </p:cNvSpPr>
          <p:nvPr>
            <p:ph type="ctrTitle"/>
          </p:nvPr>
        </p:nvSpPr>
        <p:spPr>
          <a:xfrm>
            <a:off x="2121112" y="4059939"/>
            <a:ext cx="5050245" cy="1047891"/>
          </a:xfrm>
          <a:noFill/>
        </p:spPr>
        <p:txBody>
          <a:bodyPr lIns="0" tIns="0" rIns="0"/>
          <a:lstStyle>
            <a:lvl1pPr>
              <a:lnSpc>
                <a:spcPct val="100000"/>
              </a:lnSpc>
              <a:defRPr sz="2282" b="0" kern="1200" cap="none" spc="0" baseline="0">
                <a:solidFill>
                  <a:schemeClr val="tx1"/>
                </a:solidFill>
                <a:latin typeface="+mj-lt"/>
                <a:cs typeface="Arial" pitchFamily="34" charset="0"/>
              </a:defRPr>
            </a:lvl1pPr>
          </a:lstStyle>
          <a:p>
            <a:r>
              <a:rPr lang="en-US"/>
              <a:t>Click to edit Master title style</a:t>
            </a:r>
            <a:endParaRPr lang="en-GB"/>
          </a:p>
        </p:txBody>
      </p:sp>
      <p:sp>
        <p:nvSpPr>
          <p:cNvPr id="103" name="Rectangle 3"/>
          <p:cNvSpPr>
            <a:spLocks noGrp="1" noChangeArrowheads="1"/>
          </p:cNvSpPr>
          <p:nvPr>
            <p:ph type="subTitle" idx="1"/>
          </p:nvPr>
        </p:nvSpPr>
        <p:spPr>
          <a:xfrm>
            <a:off x="2121112" y="5120643"/>
            <a:ext cx="5050245" cy="372439"/>
          </a:xfrm>
        </p:spPr>
        <p:txBody>
          <a:bodyPr anchor="b" anchorCtr="0"/>
          <a:lstStyle>
            <a:lvl1pPr marL="0" indent="0">
              <a:lnSpc>
                <a:spcPct val="90000"/>
              </a:lnSpc>
              <a:spcBef>
                <a:spcPct val="0"/>
              </a:spcBef>
              <a:spcAft>
                <a:spcPts val="0"/>
              </a:spcAft>
              <a:buFont typeface="Wingdings" pitchFamily="2" charset="2"/>
              <a:buNone/>
              <a:defRPr sz="1331" baseline="0">
                <a:solidFill>
                  <a:schemeClr val="tx1"/>
                </a:solidFill>
                <a:latin typeface="+mn-lt"/>
                <a:cs typeface="Arial" pitchFamily="34" charset="0"/>
              </a:defRPr>
            </a:lvl1pPr>
          </a:lstStyle>
          <a:p>
            <a:r>
              <a:rPr lang="en-US"/>
              <a:t>Click to edit Master subtitle style</a:t>
            </a:r>
            <a:endParaRPr lang="en-GB"/>
          </a:p>
        </p:txBody>
      </p:sp>
      <p:sp>
        <p:nvSpPr>
          <p:cNvPr id="104" name="Text Placeholder 31"/>
          <p:cNvSpPr>
            <a:spLocks noGrp="1"/>
          </p:cNvSpPr>
          <p:nvPr>
            <p:ph type="body" sz="quarter" idx="10" hasCustomPrompt="1"/>
          </p:nvPr>
        </p:nvSpPr>
        <p:spPr>
          <a:xfrm>
            <a:off x="2121114" y="5666465"/>
            <a:ext cx="5058038" cy="237600"/>
          </a:xfrm>
        </p:spPr>
        <p:txBody>
          <a:bodyPr anchor="t" anchorCtr="0"/>
          <a:lstStyle>
            <a:lvl1pPr>
              <a:lnSpc>
                <a:spcPct val="100000"/>
              </a:lnSpc>
              <a:buNone/>
              <a:defRPr sz="1331">
                <a:solidFill>
                  <a:schemeClr val="tx1"/>
                </a:solidFill>
                <a:latin typeface="+mj-lt"/>
              </a:defRPr>
            </a:lvl1pPr>
          </a:lstStyle>
          <a:p>
            <a:pPr lvl="0"/>
            <a:r>
              <a:rPr lang="en-GB"/>
              <a:t>Click to insert Author’s Name</a:t>
            </a:r>
          </a:p>
        </p:txBody>
      </p:sp>
      <p:sp>
        <p:nvSpPr>
          <p:cNvPr id="105" name="Text Placeholder 31"/>
          <p:cNvSpPr>
            <a:spLocks noGrp="1"/>
          </p:cNvSpPr>
          <p:nvPr>
            <p:ph type="body" sz="quarter" idx="11" hasCustomPrompt="1"/>
          </p:nvPr>
        </p:nvSpPr>
        <p:spPr>
          <a:xfrm>
            <a:off x="2121114" y="5923869"/>
            <a:ext cx="5058038" cy="237600"/>
          </a:xfrm>
        </p:spPr>
        <p:txBody>
          <a:bodyPr anchor="t" anchorCtr="0"/>
          <a:lstStyle>
            <a:lvl1pPr>
              <a:lnSpc>
                <a:spcPct val="100000"/>
              </a:lnSpc>
              <a:buNone/>
              <a:defRPr sz="1331">
                <a:solidFill>
                  <a:schemeClr val="tx1"/>
                </a:solidFill>
                <a:latin typeface="+mn-lt"/>
              </a:defRPr>
            </a:lvl1pPr>
          </a:lstStyle>
          <a:p>
            <a:pPr lvl="0"/>
            <a:r>
              <a:rPr lang="en-GB"/>
              <a:t>Click to insert Role in Organisation</a:t>
            </a:r>
          </a:p>
        </p:txBody>
      </p:sp>
      <p:sp>
        <p:nvSpPr>
          <p:cNvPr id="90" name="Rectangle 4" descr="Rectangle 4"/>
          <p:cNvSpPr>
            <a:spLocks noGrp="1" noChangeArrowheads="1"/>
          </p:cNvSpPr>
          <p:nvPr>
            <p:ph type="dt" sz="half" idx="2"/>
          </p:nvPr>
        </p:nvSpPr>
        <p:spPr bwMode="auto">
          <a:xfrm>
            <a:off x="9428584"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158974" rtl="0" eaLnBrk="1" latinLnBrk="0" hangingPunct="1">
              <a:defRPr lang="en-US" sz="808" kern="1200" smtClean="0">
                <a:solidFill>
                  <a:schemeClr val="tx1"/>
                </a:solidFill>
                <a:latin typeface="+mn-lt"/>
                <a:ea typeface="+mn-ea"/>
                <a:cs typeface="Arial" pitchFamily="34" charset="0"/>
              </a:defRPr>
            </a:lvl1pPr>
          </a:lstStyle>
          <a:p>
            <a:pPr>
              <a:defRPr/>
            </a:pPr>
            <a:r>
              <a:rPr lang="en-US"/>
              <a:t>November 2016</a:t>
            </a:r>
            <a:endParaRPr lang="en-GB"/>
          </a:p>
        </p:txBody>
      </p:sp>
      <p:sp>
        <p:nvSpPr>
          <p:cNvPr id="88" name="Rectangle 5"/>
          <p:cNvSpPr>
            <a:spLocks noGrp="1" noChangeArrowheads="1"/>
          </p:cNvSpPr>
          <p:nvPr>
            <p:ph type="ftr" sz="quarter" idx="3"/>
          </p:nvPr>
        </p:nvSpPr>
        <p:spPr bwMode="auto">
          <a:xfrm>
            <a:off x="3780131" y="6469199"/>
            <a:ext cx="4324429"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8">
                <a:solidFill>
                  <a:schemeClr val="tx1"/>
                </a:solidFill>
                <a:latin typeface="+mn-lt"/>
                <a:cs typeface="Arial" pitchFamily="34" charset="0"/>
              </a:defRPr>
            </a:lvl1pPr>
          </a:lstStyle>
          <a:p>
            <a:pPr>
              <a:defRPr/>
            </a:pPr>
            <a:r>
              <a:rPr lang="en-GB"/>
              <a:t> </a:t>
            </a:r>
          </a:p>
        </p:txBody>
      </p:sp>
      <p:sp>
        <p:nvSpPr>
          <p:cNvPr id="16" name="TextBox 15" descr="CONFIDENTIAL_TAG_0xFFEE">
            <a:extLst>
              <a:ext uri="{FF2B5EF4-FFF2-40B4-BE49-F238E27FC236}">
                <a16:creationId xmlns:a16="http://schemas.microsoft.com/office/drawing/2014/main" id="{769C4BAE-1376-4F72-81B9-99F1B64F3453}"/>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73189185"/>
      </p:ext>
    </p:extLst>
  </p:cSld>
  <p:clrMapOvr>
    <a:masterClrMapping/>
  </p:clrMapOvr>
  <p:transition/>
  <p:hf hdr="0" ftr="0" dt="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495300" y="712803"/>
            <a:ext cx="1089195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a:p>
        </p:txBody>
      </p:sp>
      <p:sp>
        <p:nvSpPr>
          <p:cNvPr id="10" name="Content Placeholder 9"/>
          <p:cNvSpPr>
            <a:spLocks noGrp="1"/>
          </p:cNvSpPr>
          <p:nvPr>
            <p:ph sz="quarter" idx="11"/>
          </p:nvPr>
        </p:nvSpPr>
        <p:spPr>
          <a:xfrm>
            <a:off x="495300" y="1528766"/>
            <a:ext cx="10891957" cy="4830761"/>
          </a:xfrm>
        </p:spPr>
        <p:txBody>
          <a:bodyPr/>
          <a:lstStyle>
            <a:lvl1pPr marL="0" indent="0" defTabSz="340046">
              <a:lnSpc>
                <a:spcPct val="140000"/>
              </a:lnSpc>
              <a:spcBef>
                <a:spcPts val="0"/>
              </a:spcBef>
              <a:defRPr sz="1901"/>
            </a:lvl1pPr>
            <a:lvl2pPr marL="263513" indent="-263513" defTabSz="340046">
              <a:lnSpc>
                <a:spcPct val="140000"/>
              </a:lnSpc>
              <a:spcBef>
                <a:spcPts val="0"/>
              </a:spcBef>
              <a:defRPr sz="1901"/>
            </a:lvl2pPr>
            <a:lvl3pPr marL="496226" indent="-239558" defTabSz="340046">
              <a:lnSpc>
                <a:spcPct val="140000"/>
              </a:lnSpc>
              <a:spcBef>
                <a:spcPts val="0"/>
              </a:spcBef>
              <a:buClr>
                <a:schemeClr val="tx1"/>
              </a:buClr>
              <a:buSzPct val="75000"/>
              <a:buFont typeface="Wingdings" pitchFamily="2" charset="2"/>
              <a:buChar char=""/>
              <a:defRPr sz="1901"/>
            </a:lvl3pPr>
            <a:lvl4pPr defTabSz="340046">
              <a:lnSpc>
                <a:spcPct val="140000"/>
              </a:lnSpc>
              <a:spcBef>
                <a:spcPts val="0"/>
              </a:spcBef>
              <a:buClr>
                <a:schemeClr val="tx1"/>
              </a:buClr>
              <a:buSzPct val="75000"/>
              <a:buFont typeface="Wingdings" pitchFamily="2" charset="2"/>
              <a:buChar char=""/>
              <a:defRPr sz="1901"/>
            </a:lvl4pPr>
            <a:lvl5pPr defTabSz="340046">
              <a:lnSpc>
                <a:spcPct val="140000"/>
              </a:lnSpc>
              <a:spcBef>
                <a:spcPts val="0"/>
              </a:spcBef>
              <a:buClr>
                <a:schemeClr val="tx1"/>
              </a:buClr>
              <a:buSzPct val="75000"/>
              <a:buFont typeface="Wingdings" pitchFamily="2" charset="2"/>
              <a:buChar char=""/>
              <a:defRPr sz="1711"/>
            </a:lvl5pPr>
            <a:lvl6pPr defTabSz="340046">
              <a:lnSpc>
                <a:spcPct val="140000"/>
              </a:lnSpc>
              <a:buClr>
                <a:schemeClr val="tx1"/>
              </a:buClr>
              <a:buSzPct val="75000"/>
              <a:buFont typeface="Wingdings" pitchFamily="2" charset="2"/>
              <a:buChar char=""/>
              <a:defRPr sz="1331"/>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Rectangle 4" descr="Rectangle 4"/>
          <p:cNvSpPr>
            <a:spLocks noGrp="1" noChangeArrowheads="1"/>
          </p:cNvSpPr>
          <p:nvPr>
            <p:ph type="dt" sz="half" idx="2"/>
          </p:nvPr>
        </p:nvSpPr>
        <p:spPr bwMode="auto">
          <a:xfrm>
            <a:off x="9428584"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158974" rtl="0" eaLnBrk="1" latinLnBrk="0" hangingPunct="1">
              <a:defRPr lang="en-US" sz="808" kern="1200" smtClean="0">
                <a:solidFill>
                  <a:schemeClr val="tx1"/>
                </a:solidFill>
                <a:latin typeface="+mn-lt"/>
                <a:ea typeface="+mn-ea"/>
                <a:cs typeface="Arial" pitchFamily="34" charset="0"/>
              </a:defRPr>
            </a:lvl1pPr>
          </a:lstStyle>
          <a:p>
            <a:pPr>
              <a:defRPr/>
            </a:pPr>
            <a:r>
              <a:rPr lang="en-US"/>
              <a:t>November 2016</a:t>
            </a:r>
            <a:endParaRPr lang="en-GB"/>
          </a:p>
        </p:txBody>
      </p:sp>
      <p:sp>
        <p:nvSpPr>
          <p:cNvPr id="13"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8">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8" name="Rectangle 5"/>
          <p:cNvSpPr>
            <a:spLocks noGrp="1" noChangeArrowheads="1"/>
          </p:cNvSpPr>
          <p:nvPr>
            <p:ph type="ftr" sz="quarter" idx="3"/>
          </p:nvPr>
        </p:nvSpPr>
        <p:spPr bwMode="auto">
          <a:xfrm>
            <a:off x="3780131" y="6469199"/>
            <a:ext cx="4324429"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8">
                <a:solidFill>
                  <a:schemeClr val="tx1"/>
                </a:solidFill>
                <a:latin typeface="+mn-lt"/>
                <a:cs typeface="Arial" pitchFamily="34" charset="0"/>
              </a:defRPr>
            </a:lvl1pPr>
          </a:lstStyle>
          <a:p>
            <a:pPr>
              <a:defRPr/>
            </a:pPr>
            <a:r>
              <a:rPr lang="en-GB"/>
              <a:t> </a:t>
            </a:r>
          </a:p>
        </p:txBody>
      </p:sp>
      <p:sp>
        <p:nvSpPr>
          <p:cNvPr id="9" name="TextBox 8" descr="CONFIDENTIAL_TAG_0xFFEE">
            <a:extLst>
              <a:ext uri="{FF2B5EF4-FFF2-40B4-BE49-F238E27FC236}">
                <a16:creationId xmlns:a16="http://schemas.microsoft.com/office/drawing/2014/main" id="{6C7C2AA4-3BAF-49AD-9261-237D49315E60}"/>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647229410"/>
      </p:ext>
    </p:extLst>
  </p:cSld>
  <p:clrMapOvr>
    <a:masterClrMapping/>
  </p:clrMapOvr>
  <p:transition/>
  <p:hf hdr="0" ftr="0" dt="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21" y="0"/>
            <a:ext cx="1188952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028"/>
            </a:lvl1pPr>
          </a:lstStyle>
          <a:p>
            <a:r>
              <a:rPr lang="en-US"/>
              <a:t>Click icon to add picture</a:t>
            </a:r>
            <a:endParaRPr lang="en-GB"/>
          </a:p>
        </p:txBody>
      </p:sp>
      <p:sp>
        <p:nvSpPr>
          <p:cNvPr id="34" name="Rectangle 2"/>
          <p:cNvSpPr>
            <a:spLocks noGrp="1" noChangeArrowheads="1"/>
          </p:cNvSpPr>
          <p:nvPr>
            <p:ph type="title"/>
          </p:nvPr>
        </p:nvSpPr>
        <p:spPr bwMode="auto">
          <a:xfrm>
            <a:off x="495300" y="712803"/>
            <a:ext cx="1089195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a:p>
        </p:txBody>
      </p:sp>
      <p:sp>
        <p:nvSpPr>
          <p:cNvPr id="10" name="Content Placeholder 9"/>
          <p:cNvSpPr>
            <a:spLocks noGrp="1"/>
          </p:cNvSpPr>
          <p:nvPr>
            <p:ph sz="quarter" idx="11"/>
          </p:nvPr>
        </p:nvSpPr>
        <p:spPr>
          <a:xfrm>
            <a:off x="495300" y="1528766"/>
            <a:ext cx="10891957" cy="4830761"/>
          </a:xfrm>
        </p:spPr>
        <p:txBody>
          <a:bodyPr/>
          <a:lstStyle>
            <a:lvl1pPr marL="0" indent="0" defTabSz="340046">
              <a:lnSpc>
                <a:spcPct val="140000"/>
              </a:lnSpc>
              <a:spcBef>
                <a:spcPts val="0"/>
              </a:spcBef>
              <a:defRPr sz="1901"/>
            </a:lvl1pPr>
            <a:lvl2pPr marL="263513" indent="-263513" defTabSz="340046">
              <a:lnSpc>
                <a:spcPct val="140000"/>
              </a:lnSpc>
              <a:spcBef>
                <a:spcPts val="0"/>
              </a:spcBef>
              <a:defRPr sz="1901"/>
            </a:lvl2pPr>
            <a:lvl3pPr marL="496226" indent="-239558" defTabSz="340046">
              <a:lnSpc>
                <a:spcPct val="140000"/>
              </a:lnSpc>
              <a:spcBef>
                <a:spcPts val="0"/>
              </a:spcBef>
              <a:buClr>
                <a:schemeClr val="tx1"/>
              </a:buClr>
              <a:buSzPct val="75000"/>
              <a:buFont typeface="Wingdings" pitchFamily="2" charset="2"/>
              <a:buChar char=""/>
              <a:defRPr sz="1901"/>
            </a:lvl3pPr>
            <a:lvl4pPr defTabSz="340046">
              <a:lnSpc>
                <a:spcPct val="140000"/>
              </a:lnSpc>
              <a:spcBef>
                <a:spcPts val="0"/>
              </a:spcBef>
              <a:buClr>
                <a:schemeClr val="tx1"/>
              </a:buClr>
              <a:buSzPct val="75000"/>
              <a:buFont typeface="Wingdings" pitchFamily="2" charset="2"/>
              <a:buChar char=""/>
              <a:defRPr sz="1901"/>
            </a:lvl4pPr>
            <a:lvl5pPr defTabSz="340046">
              <a:lnSpc>
                <a:spcPct val="140000"/>
              </a:lnSpc>
              <a:spcBef>
                <a:spcPts val="0"/>
              </a:spcBef>
              <a:buClr>
                <a:schemeClr val="tx1"/>
              </a:buClr>
              <a:buSzPct val="75000"/>
              <a:buFont typeface="Wingdings" pitchFamily="2" charset="2"/>
              <a:buChar char=""/>
              <a:defRPr sz="1711"/>
            </a:lvl5pPr>
            <a:lvl6pPr defTabSz="340046">
              <a:lnSpc>
                <a:spcPct val="140000"/>
              </a:lnSpc>
              <a:buClr>
                <a:schemeClr val="tx1"/>
              </a:buClr>
              <a:buSzPct val="75000"/>
              <a:buFont typeface="Wingdings" pitchFamily="2" charset="2"/>
              <a:buChar char=""/>
              <a:defRPr sz="1331"/>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Rectangle 4" descr="Rectangle 4"/>
          <p:cNvSpPr>
            <a:spLocks noGrp="1" noChangeArrowheads="1"/>
          </p:cNvSpPr>
          <p:nvPr>
            <p:ph type="dt" sz="half" idx="2"/>
          </p:nvPr>
        </p:nvSpPr>
        <p:spPr bwMode="auto">
          <a:xfrm>
            <a:off x="9428584"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158974" rtl="0" eaLnBrk="1" latinLnBrk="0" hangingPunct="1">
              <a:defRPr lang="en-US" sz="808" kern="1200" smtClean="0">
                <a:solidFill>
                  <a:schemeClr val="tx1"/>
                </a:solidFill>
                <a:latin typeface="+mn-lt"/>
                <a:ea typeface="+mn-ea"/>
                <a:cs typeface="Arial" pitchFamily="34" charset="0"/>
              </a:defRPr>
            </a:lvl1pPr>
          </a:lstStyle>
          <a:p>
            <a:pPr>
              <a:defRPr/>
            </a:pPr>
            <a:r>
              <a:rPr lang="en-US"/>
              <a:t>November 2016</a:t>
            </a:r>
            <a:endParaRPr lang="en-GB"/>
          </a:p>
        </p:txBody>
      </p:sp>
      <p:sp>
        <p:nvSpPr>
          <p:cNvPr id="13"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8">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8" name="Rectangle 5"/>
          <p:cNvSpPr>
            <a:spLocks noGrp="1" noChangeArrowheads="1"/>
          </p:cNvSpPr>
          <p:nvPr>
            <p:ph type="ftr" sz="quarter" idx="3"/>
          </p:nvPr>
        </p:nvSpPr>
        <p:spPr bwMode="auto">
          <a:xfrm>
            <a:off x="3780131" y="6469199"/>
            <a:ext cx="4324429"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8">
                <a:solidFill>
                  <a:schemeClr val="tx1"/>
                </a:solidFill>
                <a:latin typeface="+mn-lt"/>
                <a:cs typeface="Arial" pitchFamily="34" charset="0"/>
              </a:defRPr>
            </a:lvl1pPr>
          </a:lstStyle>
          <a:p>
            <a:pPr>
              <a:defRPr/>
            </a:pPr>
            <a:r>
              <a:rPr lang="en-GB"/>
              <a:t> </a:t>
            </a:r>
          </a:p>
        </p:txBody>
      </p:sp>
      <p:sp>
        <p:nvSpPr>
          <p:cNvPr id="12" name="TextBox 11" descr="CONFIDENTIAL_TAG_0xFFEE">
            <a:extLst>
              <a:ext uri="{FF2B5EF4-FFF2-40B4-BE49-F238E27FC236}">
                <a16:creationId xmlns:a16="http://schemas.microsoft.com/office/drawing/2014/main" id="{0CBD221A-9CA2-4205-B800-F6D2753F3AC5}"/>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019319140"/>
      </p:ext>
    </p:extLst>
  </p:cSld>
  <p:clrMapOvr>
    <a:masterClrMapping/>
  </p:clrMapOvr>
  <p:transition/>
  <p:hf hdr="0" ftr="0" dt="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495300" y="712803"/>
            <a:ext cx="1089195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a:p>
        </p:txBody>
      </p:sp>
      <p:sp>
        <p:nvSpPr>
          <p:cNvPr id="11" name="Content Placeholder 9"/>
          <p:cNvSpPr>
            <a:spLocks noGrp="1"/>
          </p:cNvSpPr>
          <p:nvPr>
            <p:ph sz="quarter" idx="11"/>
          </p:nvPr>
        </p:nvSpPr>
        <p:spPr>
          <a:xfrm>
            <a:off x="495300" y="1528763"/>
            <a:ext cx="10891957" cy="4830762"/>
          </a:xfrm>
        </p:spPr>
        <p:txBody>
          <a:bodyPr/>
          <a:lstStyle>
            <a:lvl1pPr marL="0" indent="0" defTabSz="340046">
              <a:lnSpc>
                <a:spcPct val="140000"/>
              </a:lnSpc>
              <a:spcBef>
                <a:spcPts val="0"/>
              </a:spcBef>
              <a:defRPr sz="1901"/>
            </a:lvl1pPr>
            <a:lvl2pPr marL="263513" indent="-263513" defTabSz="340046">
              <a:lnSpc>
                <a:spcPct val="140000"/>
              </a:lnSpc>
              <a:spcBef>
                <a:spcPts val="0"/>
              </a:spcBef>
              <a:defRPr sz="1901"/>
            </a:lvl2pPr>
            <a:lvl3pPr marL="496226" indent="-239558" defTabSz="340046">
              <a:lnSpc>
                <a:spcPct val="140000"/>
              </a:lnSpc>
              <a:spcBef>
                <a:spcPts val="0"/>
              </a:spcBef>
              <a:buClr>
                <a:schemeClr val="tx1"/>
              </a:buClr>
              <a:buSzPct val="75000"/>
              <a:buFont typeface="Wingdings" pitchFamily="2" charset="2"/>
              <a:buChar char=""/>
              <a:defRPr sz="1901"/>
            </a:lvl3pPr>
            <a:lvl4pPr defTabSz="340046">
              <a:lnSpc>
                <a:spcPct val="140000"/>
              </a:lnSpc>
              <a:spcBef>
                <a:spcPts val="0"/>
              </a:spcBef>
              <a:buClr>
                <a:schemeClr val="tx1"/>
              </a:buClr>
              <a:buSzPct val="75000"/>
              <a:buFont typeface="Wingdings" pitchFamily="2" charset="2"/>
              <a:buChar char=""/>
              <a:defRPr sz="1901"/>
            </a:lvl4pPr>
            <a:lvl5pPr defTabSz="340046">
              <a:lnSpc>
                <a:spcPct val="140000"/>
              </a:lnSpc>
              <a:spcBef>
                <a:spcPts val="0"/>
              </a:spcBef>
              <a:buClr>
                <a:schemeClr val="tx1"/>
              </a:buClr>
              <a:buSzPct val="75000"/>
              <a:buFont typeface="Wingdings" pitchFamily="2" charset="2"/>
              <a:buChar char=""/>
              <a:defRPr sz="1711"/>
            </a:lvl5pPr>
            <a:lvl6pPr defTabSz="340046">
              <a:lnSpc>
                <a:spcPct val="14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5" name="Rectangle 4" descr="Rectangle 4"/>
          <p:cNvSpPr>
            <a:spLocks noGrp="1" noChangeArrowheads="1"/>
          </p:cNvSpPr>
          <p:nvPr>
            <p:ph type="dt" sz="half" idx="2"/>
          </p:nvPr>
        </p:nvSpPr>
        <p:spPr bwMode="auto">
          <a:xfrm>
            <a:off x="9428584"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158974" rtl="0" eaLnBrk="1" latinLnBrk="0" hangingPunct="1">
              <a:defRPr lang="en-US" sz="808" kern="1200" smtClean="0">
                <a:solidFill>
                  <a:schemeClr val="tx1"/>
                </a:solidFill>
                <a:latin typeface="+mn-lt"/>
                <a:ea typeface="+mn-ea"/>
                <a:cs typeface="Arial" pitchFamily="34" charset="0"/>
              </a:defRPr>
            </a:lvl1pPr>
          </a:lstStyle>
          <a:p>
            <a:pPr>
              <a:defRPr/>
            </a:pPr>
            <a:r>
              <a:rPr lang="en-US"/>
              <a:t>November 2016</a:t>
            </a:r>
            <a:endParaRPr lang="en-GB"/>
          </a:p>
        </p:txBody>
      </p:sp>
      <p:sp>
        <p:nvSpPr>
          <p:cNvPr id="17"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8">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18" name="Rectangle 5"/>
          <p:cNvSpPr>
            <a:spLocks noGrp="1" noChangeArrowheads="1"/>
          </p:cNvSpPr>
          <p:nvPr>
            <p:ph type="ftr" sz="quarter" idx="3"/>
          </p:nvPr>
        </p:nvSpPr>
        <p:spPr bwMode="auto">
          <a:xfrm>
            <a:off x="3780131" y="6469199"/>
            <a:ext cx="4324429"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8">
                <a:solidFill>
                  <a:schemeClr val="tx1"/>
                </a:solidFill>
                <a:latin typeface="+mn-lt"/>
                <a:cs typeface="Arial" pitchFamily="34" charset="0"/>
              </a:defRPr>
            </a:lvl1pPr>
          </a:lstStyle>
          <a:p>
            <a:pPr>
              <a:defRPr/>
            </a:pPr>
            <a:r>
              <a:rPr lang="en-GB"/>
              <a:t> </a:t>
            </a:r>
          </a:p>
        </p:txBody>
      </p:sp>
      <p:sp>
        <p:nvSpPr>
          <p:cNvPr id="8" name="TextBox 7" descr="CONFIDENTIAL_TAG_0xFFEE">
            <a:extLst>
              <a:ext uri="{FF2B5EF4-FFF2-40B4-BE49-F238E27FC236}">
                <a16:creationId xmlns:a16="http://schemas.microsoft.com/office/drawing/2014/main" id="{76CA1A31-57A9-489D-B646-6AB67C220DB2}"/>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836181678"/>
      </p:ext>
    </p:extLst>
  </p:cSld>
  <p:clrMapOvr>
    <a:masterClrMapping/>
  </p:clrMapOvr>
  <p:transition/>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495300" y="712800"/>
            <a:ext cx="10891957"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282"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a:p>
        </p:txBody>
      </p:sp>
      <p:sp>
        <p:nvSpPr>
          <p:cNvPr id="11" name="Content Placeholder 9"/>
          <p:cNvSpPr>
            <a:spLocks noGrp="1"/>
          </p:cNvSpPr>
          <p:nvPr>
            <p:ph sz="quarter" idx="11"/>
          </p:nvPr>
        </p:nvSpPr>
        <p:spPr>
          <a:xfrm>
            <a:off x="495300" y="1528763"/>
            <a:ext cx="10891957" cy="4830762"/>
          </a:xfrm>
        </p:spPr>
        <p:txBody>
          <a:bodyPr/>
          <a:lstStyle>
            <a:lvl1pPr marL="0" indent="0" defTabSz="340046">
              <a:lnSpc>
                <a:spcPct val="140000"/>
              </a:lnSpc>
              <a:spcBef>
                <a:spcPts val="0"/>
              </a:spcBef>
              <a:defRPr sz="1521"/>
            </a:lvl1pPr>
            <a:lvl2pPr marL="205240" indent="-205240" defTabSz="340046">
              <a:lnSpc>
                <a:spcPct val="140000"/>
              </a:lnSpc>
              <a:spcBef>
                <a:spcPts val="0"/>
              </a:spcBef>
              <a:defRPr sz="1521"/>
            </a:lvl2pPr>
            <a:lvl3pPr marL="390862" indent="-185621" defTabSz="340046">
              <a:lnSpc>
                <a:spcPct val="140000"/>
              </a:lnSpc>
              <a:spcBef>
                <a:spcPts val="0"/>
              </a:spcBef>
              <a:buClr>
                <a:schemeClr val="tx1"/>
              </a:buClr>
              <a:buSzPct val="75000"/>
              <a:buFont typeface="Wingdings" pitchFamily="2" charset="2"/>
              <a:buChar char=""/>
              <a:defRPr sz="1521"/>
            </a:lvl3pPr>
            <a:lvl4pPr marL="567429" indent="-176568" defTabSz="340046">
              <a:lnSpc>
                <a:spcPct val="140000"/>
              </a:lnSpc>
              <a:spcBef>
                <a:spcPts val="0"/>
              </a:spcBef>
              <a:buClr>
                <a:schemeClr val="tx1"/>
              </a:buClr>
              <a:buSzPct val="75000"/>
              <a:buFont typeface="Wingdings" pitchFamily="2" charset="2"/>
              <a:buChar char=""/>
              <a:defRPr sz="1521"/>
            </a:lvl4pPr>
            <a:lvl5pPr marL="728904" indent="-147894" defTabSz="340046">
              <a:lnSpc>
                <a:spcPct val="140000"/>
              </a:lnSpc>
              <a:spcBef>
                <a:spcPts val="0"/>
              </a:spcBef>
              <a:buClr>
                <a:schemeClr val="tx1"/>
              </a:buClr>
              <a:buSzPct val="75000"/>
              <a:buFont typeface="Wingdings" pitchFamily="2" charset="2"/>
              <a:buChar char=""/>
              <a:tabLst/>
              <a:defRPr sz="1331"/>
            </a:lvl5pPr>
            <a:lvl6pPr marL="869252" indent="-137330" defTabSz="340046">
              <a:lnSpc>
                <a:spcPct val="140000"/>
              </a:lnSpc>
              <a:buClr>
                <a:schemeClr val="tx1"/>
              </a:buClr>
              <a:buSzPct val="75000"/>
              <a:buFont typeface="Wingdings" pitchFamily="2" charset="2"/>
              <a:buChar char=""/>
              <a:defRPr sz="1141"/>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Rectangle 4" descr="Rectangle 4"/>
          <p:cNvSpPr>
            <a:spLocks noGrp="1" noChangeArrowheads="1"/>
          </p:cNvSpPr>
          <p:nvPr>
            <p:ph type="dt" sz="half" idx="2"/>
          </p:nvPr>
        </p:nvSpPr>
        <p:spPr bwMode="auto">
          <a:xfrm>
            <a:off x="9428584"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158974" rtl="0" eaLnBrk="1" latinLnBrk="0" hangingPunct="1">
              <a:defRPr lang="en-US" sz="808" kern="1200" smtClean="0">
                <a:solidFill>
                  <a:schemeClr val="tx1"/>
                </a:solidFill>
                <a:latin typeface="+mn-lt"/>
                <a:ea typeface="+mn-ea"/>
                <a:cs typeface="Arial" pitchFamily="34" charset="0"/>
              </a:defRPr>
            </a:lvl1pPr>
          </a:lstStyle>
          <a:p>
            <a:pPr>
              <a:defRPr/>
            </a:pPr>
            <a:r>
              <a:rPr lang="en-US"/>
              <a:t>November 2016</a:t>
            </a:r>
            <a:endParaRPr lang="en-GB"/>
          </a:p>
        </p:txBody>
      </p:sp>
      <p:sp>
        <p:nvSpPr>
          <p:cNvPr id="16"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8">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17" name="Rectangle 5"/>
          <p:cNvSpPr>
            <a:spLocks noGrp="1" noChangeArrowheads="1"/>
          </p:cNvSpPr>
          <p:nvPr>
            <p:ph type="ftr" sz="quarter" idx="3"/>
          </p:nvPr>
        </p:nvSpPr>
        <p:spPr bwMode="auto">
          <a:xfrm>
            <a:off x="3780131" y="6469199"/>
            <a:ext cx="4324429"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8">
                <a:solidFill>
                  <a:schemeClr val="tx1"/>
                </a:solidFill>
                <a:latin typeface="+mn-lt"/>
                <a:cs typeface="Arial" pitchFamily="34" charset="0"/>
              </a:defRPr>
            </a:lvl1pPr>
          </a:lstStyle>
          <a:p>
            <a:pPr>
              <a:defRPr/>
            </a:pPr>
            <a:r>
              <a:rPr lang="en-GB"/>
              <a:t> </a:t>
            </a:r>
          </a:p>
        </p:txBody>
      </p:sp>
      <p:sp>
        <p:nvSpPr>
          <p:cNvPr id="8" name="TextBox 7" descr="CONFIDENTIAL_TAG_0xFFEE">
            <a:extLst>
              <a:ext uri="{FF2B5EF4-FFF2-40B4-BE49-F238E27FC236}">
                <a16:creationId xmlns:a16="http://schemas.microsoft.com/office/drawing/2014/main" id="{47EFEBA0-8ABC-4851-B530-F9AD74162975}"/>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553023141"/>
      </p:ext>
    </p:extLst>
  </p:cSld>
  <p:clrMapOvr>
    <a:masterClrMapping/>
  </p:clrMapOvr>
  <p:transition/>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495300" y="712803"/>
            <a:ext cx="10891957"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282" b="1" kern="1200" cap="none" baseline="0" noProof="0" dirty="0" smtClean="0">
                <a:solidFill>
                  <a:schemeClr val="tx1"/>
                </a:solidFill>
                <a:latin typeface="+mj-lt"/>
                <a:ea typeface="+mj-ea"/>
                <a:cs typeface="+mj-cs"/>
              </a:defRPr>
            </a:lvl1pPr>
          </a:lstStyle>
          <a:p>
            <a:pPr lvl="0"/>
            <a:r>
              <a:rPr lang="en-US"/>
              <a:t>Click to edit Master title style</a:t>
            </a:r>
            <a:endParaRPr lang="en-GB"/>
          </a:p>
        </p:txBody>
      </p:sp>
      <p:sp>
        <p:nvSpPr>
          <p:cNvPr id="10" name="Content Placeholder 14"/>
          <p:cNvSpPr>
            <a:spLocks noGrp="1"/>
          </p:cNvSpPr>
          <p:nvPr>
            <p:ph sz="quarter" idx="13"/>
          </p:nvPr>
        </p:nvSpPr>
        <p:spPr>
          <a:xfrm>
            <a:off x="6059687" y="1528766"/>
            <a:ext cx="5327570" cy="4830761"/>
          </a:xfrm>
        </p:spPr>
        <p:txBody>
          <a:bodyPr/>
          <a:lstStyle>
            <a:lvl1pPr marL="0" indent="0">
              <a:spcAft>
                <a:spcPts val="0"/>
              </a:spcAft>
              <a:buClr>
                <a:schemeClr val="accent2"/>
              </a:buClr>
              <a:buSzPct val="85000"/>
              <a:buFont typeface="Wingdings" pitchFamily="2" charset="2"/>
              <a:buNone/>
              <a:defRPr sz="1901"/>
            </a:lvl1pPr>
            <a:lvl2pPr marL="263513" indent="-263513">
              <a:spcAft>
                <a:spcPts val="0"/>
              </a:spcAft>
              <a:buClr>
                <a:schemeClr val="accent2"/>
              </a:buClr>
              <a:buSzPct val="85000"/>
              <a:buFont typeface="Wingdings" pitchFamily="2" charset="2"/>
              <a:buChar char="n"/>
              <a:defRPr sz="1901"/>
            </a:lvl2pPr>
            <a:lvl3pPr marL="496226" indent="-239558">
              <a:spcBef>
                <a:spcPts val="0"/>
              </a:spcBef>
              <a:spcAft>
                <a:spcPts val="0"/>
              </a:spcAft>
              <a:buClr>
                <a:schemeClr val="tx1"/>
              </a:buClr>
              <a:buFont typeface="Wingdings" pitchFamily="2" charset="2"/>
              <a:buChar char=""/>
              <a:defRPr sz="1901"/>
            </a:lvl3pPr>
            <a:lvl4pPr marL="718673" indent="-229291">
              <a:spcBef>
                <a:spcPts val="0"/>
              </a:spcBef>
              <a:spcAft>
                <a:spcPts val="0"/>
              </a:spcAft>
              <a:buClr>
                <a:schemeClr val="tx1"/>
              </a:buClr>
              <a:buFont typeface="Wingdings" pitchFamily="2" charset="2"/>
              <a:buChar char=""/>
              <a:defRPr sz="1901"/>
            </a:lvl4pPr>
            <a:lvl5pPr marL="917163" indent="-201913">
              <a:spcBef>
                <a:spcPts val="0"/>
              </a:spcBef>
              <a:spcAft>
                <a:spcPts val="0"/>
              </a:spcAft>
              <a:buClr>
                <a:schemeClr val="tx1"/>
              </a:buClr>
              <a:buFont typeface="Wingdings" pitchFamily="2" charset="2"/>
              <a:buChar char=""/>
              <a:defRPr sz="1711"/>
            </a:lvl5pPr>
            <a:lvl6pPr marL="1088276" indent="-171113">
              <a:spcBef>
                <a:spcPts val="0"/>
              </a:spcBef>
              <a:spcAft>
                <a:spcPts val="0"/>
              </a:spcAft>
              <a:buClr>
                <a:schemeClr val="tx1"/>
              </a:buClr>
              <a:buFont typeface="Wingdings" pitchFamily="2" charset="2"/>
              <a:buChar char="n"/>
              <a:defRPr sz="1331"/>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43"/>
          <p:cNvSpPr>
            <a:spLocks noGrp="1"/>
          </p:cNvSpPr>
          <p:nvPr>
            <p:ph type="body" sz="quarter" idx="11"/>
          </p:nvPr>
        </p:nvSpPr>
        <p:spPr>
          <a:xfrm>
            <a:off x="495301" y="1528765"/>
            <a:ext cx="5332215" cy="4830763"/>
          </a:xfrm>
        </p:spPr>
        <p:txBody>
          <a:bodyPr/>
          <a:lstStyle>
            <a:lvl1pPr marL="0" indent="0">
              <a:spcAft>
                <a:spcPts val="0"/>
              </a:spcAft>
              <a:buClr>
                <a:schemeClr val="accent2"/>
              </a:buClr>
              <a:buSzPct val="85000"/>
              <a:buFont typeface="Wingdings" pitchFamily="2" charset="2"/>
              <a:buNone/>
              <a:defRPr sz="1901"/>
            </a:lvl1pPr>
            <a:lvl2pPr marL="263513" indent="-263513">
              <a:spcAft>
                <a:spcPts val="0"/>
              </a:spcAft>
              <a:buClr>
                <a:schemeClr val="accent2"/>
              </a:buClr>
              <a:buSzPct val="85000"/>
              <a:buFont typeface="Wingdings" pitchFamily="2" charset="2"/>
              <a:buChar char="n"/>
              <a:defRPr sz="1901"/>
            </a:lvl2pPr>
            <a:lvl3pPr marL="496226" indent="-239558">
              <a:spcAft>
                <a:spcPts val="0"/>
              </a:spcAft>
              <a:buClr>
                <a:schemeClr val="tx1"/>
              </a:buClr>
              <a:buFont typeface="Wingdings" pitchFamily="2" charset="2"/>
              <a:buChar char=""/>
              <a:defRPr sz="1901"/>
            </a:lvl3pPr>
            <a:lvl4pPr marL="718673" indent="-229380">
              <a:spcBef>
                <a:spcPts val="0"/>
              </a:spcBef>
              <a:spcAft>
                <a:spcPts val="0"/>
              </a:spcAft>
              <a:buClr>
                <a:schemeClr val="tx1"/>
              </a:buClr>
              <a:buFont typeface="Wingdings" pitchFamily="2" charset="2"/>
              <a:buChar char=""/>
              <a:defRPr sz="1901"/>
            </a:lvl4pPr>
            <a:lvl5pPr marL="917163" indent="-201913">
              <a:spcBef>
                <a:spcPts val="0"/>
              </a:spcBef>
              <a:spcAft>
                <a:spcPts val="0"/>
              </a:spcAft>
              <a:buClr>
                <a:schemeClr val="tx1"/>
              </a:buClr>
              <a:buFont typeface="Wingdings" pitchFamily="2" charset="2"/>
              <a:buChar char=""/>
              <a:defRPr sz="1711"/>
            </a:lvl5pPr>
            <a:lvl6pPr marL="1088276" indent="-171113">
              <a:spcBef>
                <a:spcPts val="0"/>
              </a:spcBef>
              <a:spcAft>
                <a:spcPts val="0"/>
              </a:spcAft>
              <a:buClr>
                <a:schemeClr val="tx1"/>
              </a:buClr>
              <a:buFont typeface="Wingdings" pitchFamily="2" charset="2"/>
              <a:buChar char=""/>
              <a:defRPr sz="1331"/>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Rectangle 4" descr="Rectangle 4"/>
          <p:cNvSpPr>
            <a:spLocks noGrp="1" noChangeArrowheads="1"/>
          </p:cNvSpPr>
          <p:nvPr>
            <p:ph type="dt" sz="half" idx="2"/>
          </p:nvPr>
        </p:nvSpPr>
        <p:spPr bwMode="auto">
          <a:xfrm>
            <a:off x="9428584"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158974" rtl="0" eaLnBrk="1" latinLnBrk="0" hangingPunct="1">
              <a:defRPr lang="en-US" sz="808" kern="1200" smtClean="0">
                <a:solidFill>
                  <a:schemeClr val="tx1"/>
                </a:solidFill>
                <a:latin typeface="+mn-lt"/>
                <a:ea typeface="+mn-ea"/>
                <a:cs typeface="Arial" pitchFamily="34" charset="0"/>
              </a:defRPr>
            </a:lvl1pPr>
          </a:lstStyle>
          <a:p>
            <a:pPr>
              <a:defRPr/>
            </a:pPr>
            <a:r>
              <a:rPr lang="en-US"/>
              <a:t>November 2016</a:t>
            </a:r>
            <a:endParaRPr lang="en-GB"/>
          </a:p>
        </p:txBody>
      </p:sp>
      <p:sp>
        <p:nvSpPr>
          <p:cNvPr id="18"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8">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20" name="Rectangle 5"/>
          <p:cNvSpPr>
            <a:spLocks noGrp="1" noChangeArrowheads="1"/>
          </p:cNvSpPr>
          <p:nvPr>
            <p:ph type="ftr" sz="quarter" idx="3"/>
          </p:nvPr>
        </p:nvSpPr>
        <p:spPr bwMode="auto">
          <a:xfrm>
            <a:off x="3780131" y="6469199"/>
            <a:ext cx="4324429"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8">
                <a:solidFill>
                  <a:schemeClr val="tx1"/>
                </a:solidFill>
                <a:latin typeface="+mn-lt"/>
                <a:cs typeface="Arial" pitchFamily="34" charset="0"/>
              </a:defRPr>
            </a:lvl1pPr>
          </a:lstStyle>
          <a:p>
            <a:pPr>
              <a:defRPr/>
            </a:pPr>
            <a:r>
              <a:rPr lang="en-GB"/>
              <a:t> </a:t>
            </a:r>
          </a:p>
        </p:txBody>
      </p:sp>
      <p:sp>
        <p:nvSpPr>
          <p:cNvPr id="9" name="TextBox 8" descr="CONFIDENTIAL_TAG_0xFFEE">
            <a:extLst>
              <a:ext uri="{FF2B5EF4-FFF2-40B4-BE49-F238E27FC236}">
                <a16:creationId xmlns:a16="http://schemas.microsoft.com/office/drawing/2014/main" id="{89449904-7189-4C8D-ABC7-10FB123E47CB}"/>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667410396"/>
      </p:ext>
    </p:extLst>
  </p:cSld>
  <p:clrMapOvr>
    <a:masterClrMapping/>
  </p:clrMapOvr>
  <p:transition/>
  <p:hf hdr="0" ftr="0" dt="0"/>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495300" y="712803"/>
            <a:ext cx="1089195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282" b="1" kern="1200" cap="none" baseline="0" noProof="0" dirty="0" smtClean="0">
                <a:solidFill>
                  <a:schemeClr val="tx1"/>
                </a:solidFill>
                <a:latin typeface="+mj-lt"/>
                <a:ea typeface="+mj-ea"/>
                <a:cs typeface="+mj-cs"/>
              </a:defRPr>
            </a:lvl1pPr>
          </a:lstStyle>
          <a:p>
            <a:pPr lvl="0" algn="l" defTabSz="1158974" rtl="0" eaLnBrk="1" latinLnBrk="0" hangingPunct="1">
              <a:lnSpc>
                <a:spcPct val="95000"/>
              </a:lnSpc>
              <a:spcBef>
                <a:spcPct val="0"/>
              </a:spcBef>
              <a:buNone/>
            </a:pPr>
            <a:r>
              <a:rPr lang="en-US"/>
              <a:t>Click to edit Master title style</a:t>
            </a:r>
            <a:endParaRPr lang="en-GB"/>
          </a:p>
        </p:txBody>
      </p:sp>
      <p:sp>
        <p:nvSpPr>
          <p:cNvPr id="16" name="Rectangle 4" descr="Rectangle 4"/>
          <p:cNvSpPr>
            <a:spLocks noGrp="1" noChangeArrowheads="1"/>
          </p:cNvSpPr>
          <p:nvPr>
            <p:ph type="dt" sz="half" idx="2"/>
          </p:nvPr>
        </p:nvSpPr>
        <p:spPr bwMode="auto">
          <a:xfrm>
            <a:off x="9428584"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158974" rtl="0" eaLnBrk="1" latinLnBrk="0" hangingPunct="1">
              <a:defRPr lang="en-US" sz="808" kern="1200" smtClean="0">
                <a:solidFill>
                  <a:schemeClr val="tx1"/>
                </a:solidFill>
                <a:latin typeface="+mn-lt"/>
                <a:ea typeface="+mn-ea"/>
                <a:cs typeface="Arial" pitchFamily="34" charset="0"/>
              </a:defRPr>
            </a:lvl1pPr>
          </a:lstStyle>
          <a:p>
            <a:pPr>
              <a:defRPr/>
            </a:pPr>
            <a:r>
              <a:rPr lang="en-US"/>
              <a:t>November 2016</a:t>
            </a:r>
            <a:endParaRPr lang="en-GB"/>
          </a:p>
        </p:txBody>
      </p:sp>
      <p:sp>
        <p:nvSpPr>
          <p:cNvPr id="18"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8">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20" name="Rectangle 5"/>
          <p:cNvSpPr>
            <a:spLocks noGrp="1" noChangeArrowheads="1"/>
          </p:cNvSpPr>
          <p:nvPr>
            <p:ph type="ftr" sz="quarter" idx="3"/>
          </p:nvPr>
        </p:nvSpPr>
        <p:spPr bwMode="auto">
          <a:xfrm>
            <a:off x="3780131" y="6469199"/>
            <a:ext cx="4324429"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8">
                <a:solidFill>
                  <a:schemeClr val="tx1"/>
                </a:solidFill>
                <a:latin typeface="+mn-lt"/>
                <a:cs typeface="Arial" pitchFamily="34" charset="0"/>
              </a:defRPr>
            </a:lvl1pPr>
          </a:lstStyle>
          <a:p>
            <a:pPr>
              <a:defRPr/>
            </a:pPr>
            <a:r>
              <a:rPr lang="en-GB"/>
              <a:t> </a:t>
            </a:r>
          </a:p>
        </p:txBody>
      </p:sp>
      <p:sp>
        <p:nvSpPr>
          <p:cNvPr id="9" name="Content Placeholder 14"/>
          <p:cNvSpPr>
            <a:spLocks noGrp="1"/>
          </p:cNvSpPr>
          <p:nvPr>
            <p:ph sz="quarter" idx="13"/>
          </p:nvPr>
        </p:nvSpPr>
        <p:spPr>
          <a:xfrm>
            <a:off x="6059687" y="1528766"/>
            <a:ext cx="5327570" cy="4830761"/>
          </a:xfrm>
        </p:spPr>
        <p:txBody>
          <a:bodyPr/>
          <a:lstStyle>
            <a:lvl1pPr marL="0" indent="0">
              <a:spcAft>
                <a:spcPts val="0"/>
              </a:spcAft>
              <a:buClr>
                <a:schemeClr val="accent2"/>
              </a:buClr>
              <a:buSzPct val="85000"/>
              <a:buFont typeface="Wingdings" pitchFamily="2" charset="2"/>
              <a:buNone/>
              <a:defRPr sz="1901"/>
            </a:lvl1pPr>
            <a:lvl2pPr marL="263513" indent="-263513">
              <a:spcAft>
                <a:spcPts val="0"/>
              </a:spcAft>
              <a:buClr>
                <a:schemeClr val="accent2"/>
              </a:buClr>
              <a:buSzPct val="85000"/>
              <a:buFont typeface="Wingdings" pitchFamily="2" charset="2"/>
              <a:buChar char="n"/>
              <a:defRPr sz="1901"/>
            </a:lvl2pPr>
            <a:lvl3pPr marL="496226" indent="-239558">
              <a:spcBef>
                <a:spcPts val="0"/>
              </a:spcBef>
              <a:spcAft>
                <a:spcPts val="0"/>
              </a:spcAft>
              <a:buClr>
                <a:schemeClr val="tx1"/>
              </a:buClr>
              <a:buFont typeface="Wingdings" pitchFamily="2" charset="2"/>
              <a:buChar char=""/>
              <a:defRPr sz="1901"/>
            </a:lvl3pPr>
            <a:lvl4pPr marL="718673" indent="-229291">
              <a:spcBef>
                <a:spcPts val="0"/>
              </a:spcBef>
              <a:spcAft>
                <a:spcPts val="0"/>
              </a:spcAft>
              <a:buClr>
                <a:schemeClr val="tx1"/>
              </a:buClr>
              <a:buFont typeface="Wingdings" pitchFamily="2" charset="2"/>
              <a:buChar char=""/>
              <a:defRPr sz="1901"/>
            </a:lvl4pPr>
            <a:lvl5pPr marL="917163" indent="-201913">
              <a:spcBef>
                <a:spcPts val="0"/>
              </a:spcBef>
              <a:spcAft>
                <a:spcPts val="0"/>
              </a:spcAft>
              <a:buClr>
                <a:schemeClr val="tx1"/>
              </a:buClr>
              <a:buFont typeface="Wingdings" pitchFamily="2" charset="2"/>
              <a:buChar char=""/>
              <a:defRPr sz="1711"/>
            </a:lvl5pPr>
            <a:lvl6pPr marL="1088276" indent="-171113">
              <a:spcBef>
                <a:spcPts val="0"/>
              </a:spcBef>
              <a:spcAft>
                <a:spcPts val="0"/>
              </a:spcAft>
              <a:buClr>
                <a:schemeClr val="tx1"/>
              </a:buClr>
              <a:buFont typeface="Wingdings" pitchFamily="2" charset="2"/>
              <a:buChar char="n"/>
              <a:defRPr sz="1331"/>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ext Placeholder 43"/>
          <p:cNvSpPr>
            <a:spLocks noGrp="1"/>
          </p:cNvSpPr>
          <p:nvPr>
            <p:ph type="body" sz="quarter" idx="11"/>
          </p:nvPr>
        </p:nvSpPr>
        <p:spPr>
          <a:xfrm>
            <a:off x="495301" y="1528765"/>
            <a:ext cx="5332215" cy="4830763"/>
          </a:xfrm>
        </p:spPr>
        <p:txBody>
          <a:bodyPr/>
          <a:lstStyle>
            <a:lvl1pPr marL="0" indent="0">
              <a:spcAft>
                <a:spcPts val="0"/>
              </a:spcAft>
              <a:buClr>
                <a:schemeClr val="accent2"/>
              </a:buClr>
              <a:buSzPct val="85000"/>
              <a:buFont typeface="Wingdings" pitchFamily="2" charset="2"/>
              <a:buNone/>
              <a:defRPr sz="1901"/>
            </a:lvl1pPr>
            <a:lvl2pPr marL="263513" indent="-263513">
              <a:spcAft>
                <a:spcPts val="0"/>
              </a:spcAft>
              <a:buClr>
                <a:schemeClr val="accent2"/>
              </a:buClr>
              <a:buSzPct val="85000"/>
              <a:buFont typeface="Wingdings" pitchFamily="2" charset="2"/>
              <a:buChar char="n"/>
              <a:defRPr sz="1901"/>
            </a:lvl2pPr>
            <a:lvl3pPr marL="496226" indent="-239558">
              <a:spcAft>
                <a:spcPts val="0"/>
              </a:spcAft>
              <a:buClr>
                <a:schemeClr val="tx1"/>
              </a:buClr>
              <a:buFont typeface="Wingdings" pitchFamily="2" charset="2"/>
              <a:buChar char=""/>
              <a:defRPr sz="1901"/>
            </a:lvl3pPr>
            <a:lvl4pPr marL="718673" indent="-229380">
              <a:spcBef>
                <a:spcPts val="0"/>
              </a:spcBef>
              <a:spcAft>
                <a:spcPts val="0"/>
              </a:spcAft>
              <a:buClr>
                <a:schemeClr val="tx1"/>
              </a:buClr>
              <a:buFont typeface="Wingdings" pitchFamily="2" charset="2"/>
              <a:buChar char=""/>
              <a:defRPr sz="1901"/>
            </a:lvl4pPr>
            <a:lvl5pPr marL="917163" indent="-201913">
              <a:spcBef>
                <a:spcPts val="0"/>
              </a:spcBef>
              <a:spcAft>
                <a:spcPts val="0"/>
              </a:spcAft>
              <a:buClr>
                <a:schemeClr val="tx1"/>
              </a:buClr>
              <a:buFont typeface="Wingdings" pitchFamily="2" charset="2"/>
              <a:buChar char=""/>
              <a:defRPr sz="1711"/>
            </a:lvl5pPr>
            <a:lvl6pPr marL="1088276" indent="-171113">
              <a:spcBef>
                <a:spcPts val="0"/>
              </a:spcBef>
              <a:spcAft>
                <a:spcPts val="0"/>
              </a:spcAft>
              <a:buClr>
                <a:schemeClr val="tx1"/>
              </a:buClr>
              <a:buFont typeface="Wingdings" pitchFamily="2" charset="2"/>
              <a:buChar char=""/>
              <a:defRPr sz="1331"/>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Box 9" descr="CONFIDENTIAL_TAG_0xFFEE">
            <a:extLst>
              <a:ext uri="{FF2B5EF4-FFF2-40B4-BE49-F238E27FC236}">
                <a16:creationId xmlns:a16="http://schemas.microsoft.com/office/drawing/2014/main" id="{4E288184-8479-4F90-889F-8BF78B1B8E09}"/>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605548779"/>
      </p:ext>
    </p:extLst>
  </p:cSld>
  <p:clrMapOvr>
    <a:masterClrMapping/>
  </p:clrMapOvr>
  <p:transition/>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495300" y="712803"/>
            <a:ext cx="1089195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282" b="1" kern="1200" cap="none" baseline="0" noProof="0" dirty="0" smtClean="0">
                <a:solidFill>
                  <a:schemeClr val="tx1"/>
                </a:solidFill>
                <a:latin typeface="+mj-lt"/>
                <a:ea typeface="+mj-ea"/>
                <a:cs typeface="+mj-cs"/>
              </a:defRPr>
            </a:lvl1pPr>
          </a:lstStyle>
          <a:p>
            <a:pPr lvl="0" algn="l" defTabSz="1158974" rtl="0" eaLnBrk="1" latinLnBrk="0" hangingPunct="1">
              <a:lnSpc>
                <a:spcPct val="95000"/>
              </a:lnSpc>
              <a:spcBef>
                <a:spcPct val="0"/>
              </a:spcBef>
              <a:buNone/>
            </a:pPr>
            <a:r>
              <a:rPr lang="en-US"/>
              <a:t>Click to edit Master title style</a:t>
            </a:r>
            <a:endParaRPr lang="en-GB"/>
          </a:p>
        </p:txBody>
      </p:sp>
      <p:sp>
        <p:nvSpPr>
          <p:cNvPr id="10" name="Content Placeholder 14"/>
          <p:cNvSpPr>
            <a:spLocks noGrp="1"/>
          </p:cNvSpPr>
          <p:nvPr>
            <p:ph sz="quarter" idx="13"/>
          </p:nvPr>
        </p:nvSpPr>
        <p:spPr>
          <a:xfrm>
            <a:off x="6059688" y="1528764"/>
            <a:ext cx="5327571" cy="4830762"/>
          </a:xfrm>
        </p:spPr>
        <p:txBody>
          <a:bodyPr/>
          <a:lstStyle>
            <a:lvl1pPr marL="0" indent="0">
              <a:lnSpc>
                <a:spcPct val="140000"/>
              </a:lnSpc>
              <a:spcAft>
                <a:spcPts val="0"/>
              </a:spcAft>
              <a:buClr>
                <a:schemeClr val="accent2"/>
              </a:buClr>
              <a:buSzPct val="85000"/>
              <a:buFont typeface="Wingdings" pitchFamily="2" charset="2"/>
              <a:buNone/>
              <a:defRPr sz="1521"/>
            </a:lvl1pPr>
            <a:lvl2pPr marL="205335" indent="-205335">
              <a:lnSpc>
                <a:spcPct val="140000"/>
              </a:lnSpc>
              <a:spcBef>
                <a:spcPts val="0"/>
              </a:spcBef>
              <a:spcAft>
                <a:spcPts val="0"/>
              </a:spcAft>
              <a:buClr>
                <a:schemeClr val="accent2"/>
              </a:buClr>
              <a:buSzPct val="85000"/>
              <a:buFont typeface="Wingdings" pitchFamily="2" charset="2"/>
              <a:buChar char="n"/>
              <a:defRPr sz="1521"/>
            </a:lvl2pPr>
            <a:lvl3pPr marL="390137" indent="-184802">
              <a:lnSpc>
                <a:spcPct val="140000"/>
              </a:lnSpc>
              <a:spcBef>
                <a:spcPts val="0"/>
              </a:spcBef>
              <a:spcAft>
                <a:spcPts val="0"/>
              </a:spcAft>
              <a:buClr>
                <a:schemeClr val="tx1"/>
              </a:buClr>
              <a:buFont typeface="Wingdings" pitchFamily="2" charset="2"/>
              <a:buChar char="n"/>
              <a:defRPr sz="1521"/>
            </a:lvl3pPr>
            <a:lvl4pPr marL="568094" indent="-177957">
              <a:lnSpc>
                <a:spcPct val="140000"/>
              </a:lnSpc>
              <a:spcBef>
                <a:spcPts val="0"/>
              </a:spcBef>
              <a:spcAft>
                <a:spcPts val="0"/>
              </a:spcAft>
              <a:buClr>
                <a:schemeClr val="tx1"/>
              </a:buClr>
              <a:buFont typeface="Wingdings" pitchFamily="2" charset="2"/>
              <a:buChar char="n"/>
              <a:defRPr sz="1521"/>
            </a:lvl4pPr>
            <a:lvl5pPr marL="728939" indent="-147157">
              <a:lnSpc>
                <a:spcPct val="140000"/>
              </a:lnSpc>
              <a:spcBef>
                <a:spcPts val="0"/>
              </a:spcBef>
              <a:spcAft>
                <a:spcPts val="0"/>
              </a:spcAft>
              <a:buClr>
                <a:schemeClr val="tx1"/>
              </a:buClr>
              <a:buFont typeface="Wingdings" pitchFamily="2" charset="2"/>
              <a:buChar char="n"/>
              <a:defRPr sz="1331"/>
            </a:lvl5pPr>
            <a:lvl6pPr marL="869252" indent="-136890">
              <a:lnSpc>
                <a:spcPct val="140000"/>
              </a:lnSpc>
              <a:spcBef>
                <a:spcPts val="0"/>
              </a:spcBef>
              <a:spcAft>
                <a:spcPts val="0"/>
              </a:spcAft>
              <a:buClr>
                <a:schemeClr val="tx1"/>
              </a:buClr>
              <a:buFont typeface="Wingdings" pitchFamily="2" charset="2"/>
              <a:buChar char="n"/>
              <a:tabLst/>
              <a:defRPr sz="1141"/>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Text Placeholder 43"/>
          <p:cNvSpPr>
            <a:spLocks noGrp="1"/>
          </p:cNvSpPr>
          <p:nvPr>
            <p:ph type="body" sz="quarter" idx="11"/>
          </p:nvPr>
        </p:nvSpPr>
        <p:spPr>
          <a:xfrm>
            <a:off x="495301" y="1528765"/>
            <a:ext cx="5332215" cy="4830763"/>
          </a:xfrm>
        </p:spPr>
        <p:txBody>
          <a:bodyPr/>
          <a:lstStyle>
            <a:lvl1pPr marL="0" indent="0">
              <a:lnSpc>
                <a:spcPct val="140000"/>
              </a:lnSpc>
              <a:spcAft>
                <a:spcPts val="0"/>
              </a:spcAft>
              <a:buClr>
                <a:schemeClr val="accent2"/>
              </a:buClr>
              <a:buSzPct val="85000"/>
              <a:buFont typeface="Wingdings" pitchFamily="2" charset="2"/>
              <a:buNone/>
              <a:defRPr sz="1521"/>
            </a:lvl1pPr>
            <a:lvl2pPr marL="205335" indent="-205335">
              <a:lnSpc>
                <a:spcPct val="140000"/>
              </a:lnSpc>
              <a:spcAft>
                <a:spcPts val="0"/>
              </a:spcAft>
              <a:buClr>
                <a:schemeClr val="accent2"/>
              </a:buClr>
              <a:buSzPct val="85000"/>
              <a:buFont typeface="Wingdings" pitchFamily="2" charset="2"/>
              <a:buChar char="n"/>
              <a:defRPr sz="1521"/>
            </a:lvl2pPr>
            <a:lvl3pPr marL="390137" indent="-184802">
              <a:lnSpc>
                <a:spcPct val="140000"/>
              </a:lnSpc>
              <a:spcAft>
                <a:spcPts val="0"/>
              </a:spcAft>
              <a:buClr>
                <a:schemeClr val="tx1"/>
              </a:buClr>
              <a:buFont typeface="Wingdings" pitchFamily="2" charset="2"/>
              <a:buChar char=""/>
              <a:defRPr sz="1521"/>
            </a:lvl3pPr>
            <a:lvl4pPr marL="568094" indent="-177957">
              <a:lnSpc>
                <a:spcPct val="140000"/>
              </a:lnSpc>
              <a:spcAft>
                <a:spcPts val="0"/>
              </a:spcAft>
              <a:buClr>
                <a:schemeClr val="tx1"/>
              </a:buClr>
              <a:buFont typeface="Wingdings" pitchFamily="2" charset="2"/>
              <a:buChar char="n"/>
              <a:defRPr sz="1521"/>
            </a:lvl4pPr>
            <a:lvl5pPr marL="728939" indent="-147157">
              <a:lnSpc>
                <a:spcPct val="140000"/>
              </a:lnSpc>
              <a:spcBef>
                <a:spcPts val="0"/>
              </a:spcBef>
              <a:spcAft>
                <a:spcPts val="0"/>
              </a:spcAft>
              <a:buClr>
                <a:schemeClr val="tx1"/>
              </a:buClr>
              <a:buFont typeface="Wingdings" pitchFamily="2" charset="2"/>
              <a:buChar char="n"/>
              <a:defRPr sz="1331"/>
            </a:lvl5pPr>
            <a:lvl6pPr marL="869252" indent="-136890">
              <a:lnSpc>
                <a:spcPct val="140000"/>
              </a:lnSpc>
              <a:spcBef>
                <a:spcPts val="0"/>
              </a:spcBef>
              <a:spcAft>
                <a:spcPts val="0"/>
              </a:spcAft>
              <a:buClr>
                <a:schemeClr val="tx1"/>
              </a:buClr>
              <a:buFont typeface="Wingdings" pitchFamily="2" charset="2"/>
              <a:buChar char="n"/>
              <a:defRPr sz="1141"/>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Rectangle 4" descr="Rectangle 4"/>
          <p:cNvSpPr>
            <a:spLocks noGrp="1" noChangeArrowheads="1"/>
          </p:cNvSpPr>
          <p:nvPr>
            <p:ph type="dt" sz="half" idx="2"/>
          </p:nvPr>
        </p:nvSpPr>
        <p:spPr bwMode="auto">
          <a:xfrm>
            <a:off x="9428584"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158974" rtl="0" eaLnBrk="1" latinLnBrk="0" hangingPunct="1">
              <a:defRPr lang="en-US" sz="808" kern="1200" smtClean="0">
                <a:solidFill>
                  <a:schemeClr val="tx1"/>
                </a:solidFill>
                <a:latin typeface="+mn-lt"/>
                <a:ea typeface="+mn-ea"/>
                <a:cs typeface="Arial" pitchFamily="34" charset="0"/>
              </a:defRPr>
            </a:lvl1pPr>
          </a:lstStyle>
          <a:p>
            <a:pPr>
              <a:defRPr/>
            </a:pPr>
            <a:r>
              <a:rPr lang="en-US"/>
              <a:t>November 2016</a:t>
            </a:r>
            <a:endParaRPr lang="en-GB"/>
          </a:p>
        </p:txBody>
      </p:sp>
      <p:sp>
        <p:nvSpPr>
          <p:cNvPr id="18"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8">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20" name="Rectangle 5"/>
          <p:cNvSpPr>
            <a:spLocks noGrp="1" noChangeArrowheads="1"/>
          </p:cNvSpPr>
          <p:nvPr>
            <p:ph type="ftr" sz="quarter" idx="3"/>
          </p:nvPr>
        </p:nvSpPr>
        <p:spPr bwMode="auto">
          <a:xfrm>
            <a:off x="3780131" y="6469199"/>
            <a:ext cx="4324429"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8">
                <a:solidFill>
                  <a:schemeClr val="tx1"/>
                </a:solidFill>
                <a:latin typeface="+mn-lt"/>
                <a:cs typeface="Arial" pitchFamily="34" charset="0"/>
              </a:defRPr>
            </a:lvl1pPr>
          </a:lstStyle>
          <a:p>
            <a:pPr>
              <a:defRPr/>
            </a:pPr>
            <a:r>
              <a:rPr lang="en-GB"/>
              <a:t> </a:t>
            </a:r>
          </a:p>
        </p:txBody>
      </p:sp>
      <p:sp>
        <p:nvSpPr>
          <p:cNvPr id="9" name="TextBox 8" descr="CONFIDENTIAL_TAG_0xFFEE">
            <a:extLst>
              <a:ext uri="{FF2B5EF4-FFF2-40B4-BE49-F238E27FC236}">
                <a16:creationId xmlns:a16="http://schemas.microsoft.com/office/drawing/2014/main" id="{87089A14-282E-41B0-8C7D-A4E6F8CE7834}"/>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999868297"/>
      </p:ext>
    </p:extLst>
  </p:cSld>
  <p:clrMapOvr>
    <a:masterClrMapping/>
  </p:clrMapOvr>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21" y="0"/>
            <a:ext cx="11889523"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34" name="Rectangle 2"/>
          <p:cNvSpPr>
            <a:spLocks noGrp="1" noChangeArrowheads="1"/>
          </p:cNvSpPr>
          <p:nvPr>
            <p:ph type="title"/>
          </p:nvPr>
        </p:nvSpPr>
        <p:spPr bwMode="auto">
          <a:xfrm>
            <a:off x="495301" y="712803"/>
            <a:ext cx="10891956"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495301" y="1528764"/>
            <a:ext cx="10891956"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428585"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dirty="0"/>
          </a:p>
        </p:txBody>
      </p:sp>
      <p:sp>
        <p:nvSpPr>
          <p:cNvPr id="13"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780130" y="6469199"/>
            <a:ext cx="4324430"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endParaRPr lang="en-GB" dirty="0"/>
          </a:p>
        </p:txBody>
      </p:sp>
      <p:sp>
        <p:nvSpPr>
          <p:cNvPr id="9" name="Rectangle 8"/>
          <p:cNvSpPr/>
          <p:nvPr userDrawn="1"/>
        </p:nvSpPr>
        <p:spPr>
          <a:xfrm>
            <a:off x="495311" y="508000"/>
            <a:ext cx="123823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16" name="TextBox 15" descr="CONFIDENTIAL_TAG_0xFFEE">
            <a:extLst>
              <a:ext uri="{FF2B5EF4-FFF2-40B4-BE49-F238E27FC236}">
                <a16:creationId xmlns:a16="http://schemas.microsoft.com/office/drawing/2014/main" id="{2BC8FBB6-F443-43DE-B611-F089C7079EA4}"/>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94005781"/>
      </p:ext>
    </p:extLst>
  </p:cSld>
  <p:clrMapOvr>
    <a:masterClrMapping/>
  </p:clrMapOvr>
  <p:transition/>
  <p:hf hdr="0" ftr="0" dt="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496581" y="6201072"/>
            <a:ext cx="5404475" cy="158455"/>
          </a:xfrm>
        </p:spPr>
        <p:txBody>
          <a:bodyPr wrap="square">
            <a:noAutofit/>
          </a:bodyPr>
          <a:lstStyle>
            <a:lvl1pPr>
              <a:defRPr sz="856" cap="none" baseline="0">
                <a:solidFill>
                  <a:schemeClr val="tx1"/>
                </a:solidFill>
                <a:latin typeface="+mn-lt"/>
              </a:defRPr>
            </a:lvl1pPr>
          </a:lstStyle>
          <a:p>
            <a:pPr lvl="0"/>
            <a:r>
              <a:rPr lang="en-GB"/>
              <a:t>CLICK TO EDIT SOURCE</a:t>
            </a:r>
          </a:p>
        </p:txBody>
      </p:sp>
      <p:sp>
        <p:nvSpPr>
          <p:cNvPr id="32" name="Rectangle 2"/>
          <p:cNvSpPr>
            <a:spLocks noGrp="1" noChangeArrowheads="1"/>
          </p:cNvSpPr>
          <p:nvPr>
            <p:ph type="title"/>
          </p:nvPr>
        </p:nvSpPr>
        <p:spPr bwMode="auto">
          <a:xfrm>
            <a:off x="495302" y="712803"/>
            <a:ext cx="10891956"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282" b="1" kern="1200" cap="none" baseline="0" noProof="0" dirty="0" smtClean="0">
                <a:solidFill>
                  <a:schemeClr val="tx1"/>
                </a:solidFill>
                <a:latin typeface="+mj-lt"/>
                <a:ea typeface="+mj-ea"/>
                <a:cs typeface="+mj-cs"/>
              </a:defRPr>
            </a:lvl1pPr>
          </a:lstStyle>
          <a:p>
            <a:pPr lvl="0" algn="l" defTabSz="1158974" rtl="0" eaLnBrk="1" latinLnBrk="0" hangingPunct="1">
              <a:lnSpc>
                <a:spcPct val="95000"/>
              </a:lnSpc>
              <a:spcBef>
                <a:spcPct val="0"/>
              </a:spcBef>
              <a:buNone/>
            </a:pPr>
            <a:r>
              <a:rPr lang="en-US" noProof="0"/>
              <a:t>Click to edit Master title style</a:t>
            </a:r>
            <a:endParaRPr lang="en-GB" noProof="0"/>
          </a:p>
        </p:txBody>
      </p:sp>
      <p:sp>
        <p:nvSpPr>
          <p:cNvPr id="39" name="Content Placeholder 51"/>
          <p:cNvSpPr>
            <a:spLocks noGrp="1"/>
          </p:cNvSpPr>
          <p:nvPr>
            <p:ph sz="quarter" idx="45" hasCustomPrompt="1"/>
          </p:nvPr>
        </p:nvSpPr>
        <p:spPr>
          <a:xfrm>
            <a:off x="495301" y="4199577"/>
            <a:ext cx="5332215" cy="232051"/>
          </a:xfrm>
        </p:spPr>
        <p:txBody>
          <a:bodyPr vert="horz" wrap="square" lIns="0" tIns="0" rIns="0" bIns="0" rtlCol="0">
            <a:spAutoFit/>
          </a:bodyPr>
          <a:lstStyle>
            <a:lvl1pPr>
              <a:defRPr lang="nl-NL" sz="1331" kern="1200" baseline="0" dirty="0">
                <a:solidFill>
                  <a:schemeClr val="tx1"/>
                </a:solidFill>
                <a:latin typeface="+mn-lt"/>
                <a:ea typeface="+mn-ea"/>
                <a:cs typeface="+mn-cs"/>
              </a:defRPr>
            </a:lvl1pPr>
          </a:lstStyle>
          <a:p>
            <a:pPr marL="0" lvl="0" indent="0" algn="l" defTabSz="1158974"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p>
        </p:txBody>
      </p:sp>
      <p:sp>
        <p:nvSpPr>
          <p:cNvPr id="40" name="Content Placeholder 51"/>
          <p:cNvSpPr>
            <a:spLocks noGrp="1"/>
          </p:cNvSpPr>
          <p:nvPr>
            <p:ph sz="quarter" idx="46" hasCustomPrompt="1"/>
          </p:nvPr>
        </p:nvSpPr>
        <p:spPr>
          <a:xfrm>
            <a:off x="495301" y="3864611"/>
            <a:ext cx="5332215" cy="262892"/>
          </a:xfrm>
        </p:spPr>
        <p:txBody>
          <a:bodyPr vert="horz" wrap="square" lIns="0" tIns="0" rIns="0" bIns="0" rtlCol="0">
            <a:spAutoFit/>
          </a:bodyPr>
          <a:lstStyle>
            <a:lvl1pPr>
              <a:defRPr lang="nl-NL" sz="1521" kern="1200" cap="none" baseline="0" dirty="0">
                <a:solidFill>
                  <a:schemeClr val="tx1"/>
                </a:solidFill>
                <a:latin typeface="+mj-lt"/>
                <a:ea typeface="+mn-ea"/>
                <a:cs typeface="+mn-cs"/>
              </a:defRPr>
            </a:lvl1pPr>
          </a:lstStyle>
          <a:p>
            <a:pPr marL="0" lvl="0" indent="0" algn="l" defTabSz="1158974"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p>
        </p:txBody>
      </p:sp>
      <p:cxnSp>
        <p:nvCxnSpPr>
          <p:cNvPr id="41" name="Straight Connector 40"/>
          <p:cNvCxnSpPr/>
          <p:nvPr userDrawn="1"/>
        </p:nvCxnSpPr>
        <p:spPr>
          <a:xfrm>
            <a:off x="495301" y="4141370"/>
            <a:ext cx="5332215"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495301" y="4456232"/>
            <a:ext cx="5332215" cy="1623641"/>
          </a:xfrm>
        </p:spPr>
        <p:txBody>
          <a:bodyPr>
            <a:normAutofit/>
          </a:bodyPr>
          <a:lstStyle>
            <a:lvl1pPr>
              <a:defRPr sz="1331">
                <a:solidFill>
                  <a:schemeClr val="tx1"/>
                </a:solidFill>
                <a:latin typeface="+mn-lt"/>
              </a:defRPr>
            </a:lvl1pPr>
          </a:lstStyle>
          <a:p>
            <a:r>
              <a:rPr lang="en-US"/>
              <a:t>Click icon to add chart</a:t>
            </a:r>
            <a:endParaRPr lang="nl-NL"/>
          </a:p>
        </p:txBody>
      </p:sp>
      <p:cxnSp>
        <p:nvCxnSpPr>
          <p:cNvPr id="43" name="Straight Connector 42"/>
          <p:cNvCxnSpPr/>
          <p:nvPr userDrawn="1"/>
        </p:nvCxnSpPr>
        <p:spPr>
          <a:xfrm flipV="1">
            <a:off x="495301" y="5966640"/>
            <a:ext cx="5332215"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495301" y="1863727"/>
            <a:ext cx="5332215" cy="232051"/>
          </a:xfrm>
        </p:spPr>
        <p:txBody>
          <a:bodyPr vert="horz" wrap="square" lIns="0" tIns="0" rIns="0" bIns="0" rtlCol="0">
            <a:spAutoFit/>
          </a:bodyPr>
          <a:lstStyle>
            <a:lvl1pPr>
              <a:defRPr lang="nl-NL" sz="1331" kern="1200" baseline="0" dirty="0">
                <a:solidFill>
                  <a:schemeClr val="tx1"/>
                </a:solidFill>
                <a:latin typeface="+mn-lt"/>
                <a:ea typeface="+mn-ea"/>
                <a:cs typeface="+mn-cs"/>
              </a:defRPr>
            </a:lvl1pPr>
          </a:lstStyle>
          <a:p>
            <a:pPr marL="0" lvl="0" indent="0" algn="l" defTabSz="1158974"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p>
        </p:txBody>
      </p:sp>
      <p:sp>
        <p:nvSpPr>
          <p:cNvPr id="100" name="Content Placeholder 51"/>
          <p:cNvSpPr>
            <a:spLocks noGrp="1"/>
          </p:cNvSpPr>
          <p:nvPr>
            <p:ph sz="quarter" idx="55" hasCustomPrompt="1"/>
          </p:nvPr>
        </p:nvSpPr>
        <p:spPr>
          <a:xfrm>
            <a:off x="495301" y="1528763"/>
            <a:ext cx="5332215" cy="262892"/>
          </a:xfrm>
        </p:spPr>
        <p:txBody>
          <a:bodyPr vert="horz" wrap="square" lIns="0" tIns="0" rIns="0" bIns="0" rtlCol="0">
            <a:spAutoFit/>
          </a:bodyPr>
          <a:lstStyle>
            <a:lvl1pPr>
              <a:defRPr lang="nl-NL" sz="1521" kern="1200" cap="none" baseline="0" dirty="0">
                <a:solidFill>
                  <a:schemeClr val="tx1"/>
                </a:solidFill>
                <a:latin typeface="+mj-lt"/>
                <a:ea typeface="+mn-ea"/>
                <a:cs typeface="+mn-cs"/>
              </a:defRPr>
            </a:lvl1pPr>
          </a:lstStyle>
          <a:p>
            <a:pPr marL="0" lvl="0" indent="0" algn="l" defTabSz="1158974"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p>
        </p:txBody>
      </p:sp>
      <p:cxnSp>
        <p:nvCxnSpPr>
          <p:cNvPr id="101" name="Straight Connector 100"/>
          <p:cNvCxnSpPr/>
          <p:nvPr userDrawn="1"/>
        </p:nvCxnSpPr>
        <p:spPr>
          <a:xfrm>
            <a:off x="495301" y="1805523"/>
            <a:ext cx="5332215"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495301" y="2120385"/>
            <a:ext cx="5332215" cy="1623641"/>
          </a:xfrm>
        </p:spPr>
        <p:txBody>
          <a:bodyPr>
            <a:normAutofit/>
          </a:bodyPr>
          <a:lstStyle>
            <a:lvl1pPr>
              <a:defRPr sz="1331">
                <a:solidFill>
                  <a:schemeClr val="tx1"/>
                </a:solidFill>
                <a:latin typeface="+mn-lt"/>
              </a:defRPr>
            </a:lvl1pPr>
          </a:lstStyle>
          <a:p>
            <a:r>
              <a:rPr lang="en-US"/>
              <a:t>Click icon to add chart</a:t>
            </a:r>
            <a:endParaRPr lang="nl-NL"/>
          </a:p>
        </p:txBody>
      </p:sp>
      <p:cxnSp>
        <p:nvCxnSpPr>
          <p:cNvPr id="103" name="Straight Connector 102"/>
          <p:cNvCxnSpPr/>
          <p:nvPr userDrawn="1"/>
        </p:nvCxnSpPr>
        <p:spPr>
          <a:xfrm flipV="1">
            <a:off x="495301" y="3732357"/>
            <a:ext cx="5332215"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059688" y="4199577"/>
            <a:ext cx="5327571" cy="232051"/>
          </a:xfrm>
        </p:spPr>
        <p:txBody>
          <a:bodyPr vert="horz" wrap="square" lIns="0" tIns="0" rIns="0" bIns="0" rtlCol="0">
            <a:spAutoFit/>
          </a:bodyPr>
          <a:lstStyle>
            <a:lvl1pPr>
              <a:defRPr lang="nl-NL" sz="1331" kern="1200" baseline="0" dirty="0">
                <a:solidFill>
                  <a:schemeClr val="tx1"/>
                </a:solidFill>
                <a:latin typeface="+mn-lt"/>
                <a:ea typeface="+mn-ea"/>
                <a:cs typeface="+mn-cs"/>
              </a:defRPr>
            </a:lvl1pPr>
          </a:lstStyle>
          <a:p>
            <a:pPr marL="0" lvl="0" indent="0" algn="l" defTabSz="1158974"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p>
        </p:txBody>
      </p:sp>
      <p:sp>
        <p:nvSpPr>
          <p:cNvPr id="105" name="Content Placeholder 51"/>
          <p:cNvSpPr>
            <a:spLocks noGrp="1"/>
          </p:cNvSpPr>
          <p:nvPr>
            <p:ph sz="quarter" idx="58" hasCustomPrompt="1"/>
          </p:nvPr>
        </p:nvSpPr>
        <p:spPr>
          <a:xfrm>
            <a:off x="6059688" y="3864611"/>
            <a:ext cx="5327571" cy="262892"/>
          </a:xfrm>
        </p:spPr>
        <p:txBody>
          <a:bodyPr vert="horz" wrap="square" lIns="0" tIns="0" rIns="0" bIns="0" rtlCol="0">
            <a:spAutoFit/>
          </a:bodyPr>
          <a:lstStyle>
            <a:lvl1pPr>
              <a:defRPr lang="nl-NL" sz="1521" kern="1200" cap="none" baseline="0" dirty="0">
                <a:solidFill>
                  <a:schemeClr val="tx1"/>
                </a:solidFill>
                <a:latin typeface="+mj-lt"/>
                <a:ea typeface="+mn-ea"/>
                <a:cs typeface="+mn-cs"/>
              </a:defRPr>
            </a:lvl1pPr>
          </a:lstStyle>
          <a:p>
            <a:pPr marL="0" lvl="0" indent="0" algn="l" defTabSz="1158974"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p>
        </p:txBody>
      </p:sp>
      <p:cxnSp>
        <p:nvCxnSpPr>
          <p:cNvPr id="106" name="Straight Connector 105"/>
          <p:cNvCxnSpPr/>
          <p:nvPr userDrawn="1"/>
        </p:nvCxnSpPr>
        <p:spPr>
          <a:xfrm>
            <a:off x="6059688" y="4141387"/>
            <a:ext cx="5327571"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059688" y="4456232"/>
            <a:ext cx="5327571" cy="1623641"/>
          </a:xfrm>
        </p:spPr>
        <p:txBody>
          <a:bodyPr>
            <a:normAutofit/>
          </a:bodyPr>
          <a:lstStyle>
            <a:lvl1pPr>
              <a:defRPr sz="1331">
                <a:solidFill>
                  <a:schemeClr val="tx1"/>
                </a:solidFill>
                <a:latin typeface="+mn-lt"/>
              </a:defRPr>
            </a:lvl1pPr>
          </a:lstStyle>
          <a:p>
            <a:r>
              <a:rPr lang="en-US"/>
              <a:t>Click icon to add chart</a:t>
            </a:r>
            <a:endParaRPr lang="nl-NL"/>
          </a:p>
        </p:txBody>
      </p:sp>
      <p:cxnSp>
        <p:nvCxnSpPr>
          <p:cNvPr id="108" name="Straight Connector 107"/>
          <p:cNvCxnSpPr/>
          <p:nvPr userDrawn="1"/>
        </p:nvCxnSpPr>
        <p:spPr>
          <a:xfrm flipV="1">
            <a:off x="6059688" y="5966660"/>
            <a:ext cx="5327571"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059688" y="1863727"/>
            <a:ext cx="5327571" cy="232051"/>
          </a:xfrm>
        </p:spPr>
        <p:txBody>
          <a:bodyPr vert="horz" wrap="square" lIns="0" tIns="0" rIns="0" bIns="0" rtlCol="0">
            <a:spAutoFit/>
          </a:bodyPr>
          <a:lstStyle>
            <a:lvl1pPr>
              <a:defRPr lang="nl-NL" sz="1331" kern="1200" baseline="0" dirty="0">
                <a:solidFill>
                  <a:schemeClr val="tx1"/>
                </a:solidFill>
                <a:latin typeface="+mn-lt"/>
                <a:ea typeface="+mn-ea"/>
                <a:cs typeface="+mn-cs"/>
              </a:defRPr>
            </a:lvl1pPr>
          </a:lstStyle>
          <a:p>
            <a:pPr marL="0" lvl="0" indent="0" algn="l" defTabSz="1158974" rtl="0" eaLnBrk="1" latinLnBrk="0" hangingPunct="1">
              <a:lnSpc>
                <a:spcPct val="119000"/>
              </a:lnSpc>
              <a:spcBef>
                <a:spcPts val="0"/>
              </a:spcBef>
              <a:spcAft>
                <a:spcPts val="0"/>
              </a:spcAft>
              <a:buClr>
                <a:srgbClr val="F7D117"/>
              </a:buClr>
              <a:buSzPct val="120000"/>
              <a:buFont typeface="Wingdings" pitchFamily="2" charset="2"/>
              <a:buNone/>
            </a:pPr>
            <a:r>
              <a:rPr lang="en-GB"/>
              <a:t>Click to edit Unit of measure</a:t>
            </a:r>
          </a:p>
        </p:txBody>
      </p:sp>
      <p:sp>
        <p:nvSpPr>
          <p:cNvPr id="110" name="Content Placeholder 51"/>
          <p:cNvSpPr>
            <a:spLocks noGrp="1"/>
          </p:cNvSpPr>
          <p:nvPr>
            <p:ph sz="quarter" idx="61" hasCustomPrompt="1"/>
          </p:nvPr>
        </p:nvSpPr>
        <p:spPr>
          <a:xfrm>
            <a:off x="6059688" y="1528763"/>
            <a:ext cx="5327571" cy="262892"/>
          </a:xfrm>
        </p:spPr>
        <p:txBody>
          <a:bodyPr vert="horz" wrap="square" lIns="0" tIns="0" rIns="0" bIns="0" rtlCol="0">
            <a:spAutoFit/>
          </a:bodyPr>
          <a:lstStyle>
            <a:lvl1pPr>
              <a:defRPr lang="nl-NL" sz="1521" kern="1200" cap="none" baseline="0" dirty="0">
                <a:solidFill>
                  <a:schemeClr val="tx1"/>
                </a:solidFill>
                <a:latin typeface="+mj-lt"/>
                <a:ea typeface="+mn-ea"/>
                <a:cs typeface="+mn-cs"/>
              </a:defRPr>
            </a:lvl1pPr>
          </a:lstStyle>
          <a:p>
            <a:pPr marL="0" lvl="0" indent="0" algn="l" defTabSz="1158974" rtl="0" eaLnBrk="1" latinLnBrk="0" hangingPunct="1">
              <a:lnSpc>
                <a:spcPct val="119000"/>
              </a:lnSpc>
              <a:spcBef>
                <a:spcPts val="0"/>
              </a:spcBef>
              <a:spcAft>
                <a:spcPts val="0"/>
              </a:spcAft>
              <a:buClr>
                <a:srgbClr val="F7D117"/>
              </a:buClr>
              <a:buSzPct val="120000"/>
              <a:buFont typeface="Wingdings" pitchFamily="2" charset="2"/>
              <a:buNone/>
            </a:pPr>
            <a:r>
              <a:rPr lang="en-GB"/>
              <a:t>Chart title appears here</a:t>
            </a:r>
          </a:p>
        </p:txBody>
      </p:sp>
      <p:cxnSp>
        <p:nvCxnSpPr>
          <p:cNvPr id="111" name="Straight Connector 110"/>
          <p:cNvCxnSpPr/>
          <p:nvPr userDrawn="1"/>
        </p:nvCxnSpPr>
        <p:spPr>
          <a:xfrm>
            <a:off x="6059688" y="1805539"/>
            <a:ext cx="5327571"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059688" y="2120385"/>
            <a:ext cx="5327571" cy="1623641"/>
          </a:xfrm>
        </p:spPr>
        <p:txBody>
          <a:bodyPr>
            <a:normAutofit/>
          </a:bodyPr>
          <a:lstStyle>
            <a:lvl1pPr>
              <a:defRPr sz="1331">
                <a:solidFill>
                  <a:schemeClr val="tx1"/>
                </a:solidFill>
                <a:latin typeface="+mn-lt"/>
              </a:defRPr>
            </a:lvl1pPr>
          </a:lstStyle>
          <a:p>
            <a:r>
              <a:rPr lang="en-US"/>
              <a:t>Click icon to add chart</a:t>
            </a:r>
            <a:endParaRPr lang="nl-NL"/>
          </a:p>
        </p:txBody>
      </p:sp>
      <p:cxnSp>
        <p:nvCxnSpPr>
          <p:cNvPr id="113" name="Straight Connector 112"/>
          <p:cNvCxnSpPr/>
          <p:nvPr userDrawn="1"/>
        </p:nvCxnSpPr>
        <p:spPr>
          <a:xfrm>
            <a:off x="5936882" y="3730543"/>
            <a:ext cx="513356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428584"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158974" rtl="0" eaLnBrk="1" latinLnBrk="0" hangingPunct="1">
              <a:defRPr lang="en-US" sz="808" kern="1200" smtClean="0">
                <a:solidFill>
                  <a:schemeClr val="tx1"/>
                </a:solidFill>
                <a:latin typeface="+mn-lt"/>
                <a:ea typeface="+mn-ea"/>
                <a:cs typeface="Arial" pitchFamily="34" charset="0"/>
              </a:defRPr>
            </a:lvl1pPr>
          </a:lstStyle>
          <a:p>
            <a:pPr>
              <a:defRPr/>
            </a:pPr>
            <a:r>
              <a:rPr lang="en-US"/>
              <a:t>November 2016</a:t>
            </a:r>
            <a:endParaRPr lang="en-GB"/>
          </a:p>
        </p:txBody>
      </p:sp>
      <p:sp>
        <p:nvSpPr>
          <p:cNvPr id="36"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8">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38" name="Rectangle 5"/>
          <p:cNvSpPr>
            <a:spLocks noGrp="1" noChangeArrowheads="1"/>
          </p:cNvSpPr>
          <p:nvPr>
            <p:ph type="ftr" sz="quarter" idx="3"/>
          </p:nvPr>
        </p:nvSpPr>
        <p:spPr bwMode="auto">
          <a:xfrm>
            <a:off x="3780131" y="6469199"/>
            <a:ext cx="4324429"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8">
                <a:solidFill>
                  <a:schemeClr val="tx1"/>
                </a:solidFill>
                <a:latin typeface="+mn-lt"/>
                <a:cs typeface="Arial" pitchFamily="34" charset="0"/>
              </a:defRPr>
            </a:lvl1pPr>
          </a:lstStyle>
          <a:p>
            <a:pPr>
              <a:defRPr/>
            </a:pPr>
            <a:r>
              <a:rPr lang="en-GB"/>
              <a:t> </a:t>
            </a:r>
          </a:p>
        </p:txBody>
      </p:sp>
      <p:sp>
        <p:nvSpPr>
          <p:cNvPr id="28" name="TextBox 27" descr="CONFIDENTIAL_TAG_0xFFEE">
            <a:extLst>
              <a:ext uri="{FF2B5EF4-FFF2-40B4-BE49-F238E27FC236}">
                <a16:creationId xmlns:a16="http://schemas.microsoft.com/office/drawing/2014/main" id="{8A0069D4-BEC8-4E79-9C61-19B7679C2AB7}"/>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577253903"/>
      </p:ext>
    </p:extLst>
  </p:cSld>
  <p:clrMapOvr>
    <a:masterClrMapping/>
  </p:clrMapOvr>
  <p:transition/>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7"/>
            <a:ext cx="118872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282">
              <a:solidFill>
                <a:schemeClr val="bg1"/>
              </a:solidFill>
            </a:endParaRPr>
          </a:p>
        </p:txBody>
      </p:sp>
      <p:sp>
        <p:nvSpPr>
          <p:cNvPr id="27" name="Rectangle 26"/>
          <p:cNvSpPr/>
          <p:nvPr userDrawn="1"/>
        </p:nvSpPr>
        <p:spPr bwMode="gray">
          <a:xfrm>
            <a:off x="742943" y="1524000"/>
            <a:ext cx="123823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282"/>
          </a:p>
        </p:txBody>
      </p:sp>
      <p:sp>
        <p:nvSpPr>
          <p:cNvPr id="18" name="Title 1"/>
          <p:cNvSpPr>
            <a:spLocks noGrp="1"/>
          </p:cNvSpPr>
          <p:nvPr>
            <p:ph type="title"/>
          </p:nvPr>
        </p:nvSpPr>
        <p:spPr>
          <a:xfrm>
            <a:off x="744121" y="2636983"/>
            <a:ext cx="6237515" cy="1362075"/>
          </a:xfrm>
          <a:prstGeom prst="rect">
            <a:avLst/>
          </a:prstGeom>
        </p:spPr>
        <p:txBody>
          <a:bodyPr lIns="0" tIns="0" rIns="0" bIns="0"/>
          <a:lstStyle>
            <a:lvl1pPr algn="l">
              <a:defRPr sz="1331" b="0" cap="none" baseline="0">
                <a:solidFill>
                  <a:schemeClr val="tx1"/>
                </a:solidFill>
                <a:latin typeface="+mj-lt"/>
              </a:defRPr>
            </a:lvl1pPr>
          </a:lstStyle>
          <a:p>
            <a:r>
              <a:rPr lang="en-US"/>
              <a:t>Click to edit Master title style</a:t>
            </a:r>
            <a:endParaRPr lang="en-GB"/>
          </a:p>
        </p:txBody>
      </p:sp>
      <p:sp>
        <p:nvSpPr>
          <p:cNvPr id="25" name="Text Placeholder 2"/>
          <p:cNvSpPr>
            <a:spLocks noGrp="1"/>
          </p:cNvSpPr>
          <p:nvPr>
            <p:ph type="body" idx="1"/>
          </p:nvPr>
        </p:nvSpPr>
        <p:spPr>
          <a:xfrm>
            <a:off x="744121" y="1696947"/>
            <a:ext cx="6237515" cy="821230"/>
          </a:xfrm>
          <a:prstGeom prst="rect">
            <a:avLst/>
          </a:prstGeom>
        </p:spPr>
        <p:txBody>
          <a:bodyPr lIns="0" tIns="0" rIns="0" bIns="0" anchor="t" anchorCtr="0"/>
          <a:lstStyle>
            <a:lvl1pPr marL="0" indent="0">
              <a:lnSpc>
                <a:spcPct val="100000"/>
              </a:lnSpc>
              <a:spcAft>
                <a:spcPts val="0"/>
              </a:spcAft>
              <a:buNone/>
              <a:defRPr sz="2662" b="0" cap="none" baseline="0">
                <a:solidFill>
                  <a:schemeClr val="tx1"/>
                </a:solidFill>
                <a:latin typeface="+mj-lt"/>
              </a:defRPr>
            </a:lvl1pPr>
            <a:lvl2pPr marL="579486" indent="0">
              <a:buNone/>
              <a:defRPr sz="2282"/>
            </a:lvl2pPr>
            <a:lvl3pPr marL="1158974" indent="0">
              <a:buNone/>
              <a:defRPr sz="2028"/>
            </a:lvl3pPr>
            <a:lvl4pPr marL="1738459" indent="0">
              <a:buNone/>
              <a:defRPr sz="1775"/>
            </a:lvl4pPr>
            <a:lvl5pPr marL="2317946" indent="0">
              <a:buNone/>
              <a:defRPr sz="1775"/>
            </a:lvl5pPr>
            <a:lvl6pPr marL="2897433" indent="0">
              <a:buNone/>
              <a:defRPr sz="1775"/>
            </a:lvl6pPr>
            <a:lvl7pPr marL="3476919" indent="0">
              <a:buNone/>
              <a:defRPr sz="1775"/>
            </a:lvl7pPr>
            <a:lvl8pPr marL="4056406" indent="0">
              <a:buNone/>
              <a:defRPr sz="1775"/>
            </a:lvl8pPr>
            <a:lvl9pPr marL="4635892" indent="0">
              <a:buNone/>
              <a:defRPr sz="1775"/>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217762" y="1924115"/>
            <a:ext cx="4167971" cy="2930523"/>
          </a:xfrm>
          <a:prstGeom prst="rect">
            <a:avLst/>
          </a:prstGeom>
        </p:spPr>
        <p:txBody>
          <a:bodyPr lIns="0" tIns="0" rIns="0" bIns="0"/>
          <a:lstStyle>
            <a:lvl1pPr marL="0" algn="r" defTabSz="1158974" rtl="0" eaLnBrk="1" latinLnBrk="0" hangingPunct="1">
              <a:lnSpc>
                <a:spcPct val="100000"/>
              </a:lnSpc>
              <a:buClr>
                <a:srgbClr val="DD1D21"/>
              </a:buClr>
              <a:buSzPct val="85000"/>
              <a:buNone/>
              <a:tabLst>
                <a:tab pos="1027709" algn="l"/>
              </a:tabLst>
              <a:defRPr lang="en-GB" sz="19013" kern="10000" spc="-951" baseline="0" dirty="0">
                <a:ln w="3175">
                  <a:noFill/>
                </a:ln>
                <a:solidFill>
                  <a:schemeClr val="accent1"/>
                </a:solidFill>
                <a:latin typeface="Futura Bold"/>
                <a:ea typeface="Arial" charset="0"/>
                <a:cs typeface="Futura Bold"/>
              </a:defRPr>
            </a:lvl1pPr>
          </a:lstStyle>
          <a:p>
            <a:pPr lvl="0"/>
            <a:r>
              <a:rPr lang="en-GB"/>
              <a:t>0.0</a:t>
            </a:r>
          </a:p>
        </p:txBody>
      </p:sp>
      <p:sp>
        <p:nvSpPr>
          <p:cNvPr id="14" name="Rectangle 4" descr="Rectangle 4"/>
          <p:cNvSpPr>
            <a:spLocks noGrp="1" noChangeArrowheads="1"/>
          </p:cNvSpPr>
          <p:nvPr>
            <p:ph type="dt" sz="half" idx="2"/>
          </p:nvPr>
        </p:nvSpPr>
        <p:spPr bwMode="auto">
          <a:xfrm>
            <a:off x="9428584"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158974" rtl="0" eaLnBrk="1" latinLnBrk="0" hangingPunct="1">
              <a:defRPr lang="en-US" sz="808" kern="1200" smtClean="0">
                <a:solidFill>
                  <a:schemeClr val="tx1"/>
                </a:solidFill>
                <a:latin typeface="+mn-lt"/>
                <a:ea typeface="+mn-ea"/>
                <a:cs typeface="Arial" pitchFamily="34" charset="0"/>
              </a:defRPr>
            </a:lvl1pPr>
          </a:lstStyle>
          <a:p>
            <a:pPr>
              <a:defRPr/>
            </a:pPr>
            <a:r>
              <a:rPr lang="en-US"/>
              <a:t>November 2016</a:t>
            </a:r>
            <a:endParaRPr lang="en-GB"/>
          </a:p>
        </p:txBody>
      </p:sp>
      <p:sp>
        <p:nvSpPr>
          <p:cNvPr id="15" name="Text Box 11" descr="&lt;COMPANY_NAME&gt;"/>
          <p:cNvSpPr txBox="1">
            <a:spLocks noChangeArrowheads="1"/>
          </p:cNvSpPr>
          <p:nvPr userDrawn="1"/>
        </p:nvSpPr>
        <p:spPr bwMode="auto">
          <a:xfrm>
            <a:off x="499453" y="6469199"/>
            <a:ext cx="3276000" cy="237600"/>
          </a:xfrm>
          <a:prstGeom prst="rect">
            <a:avLst/>
          </a:prstGeom>
          <a:noFill/>
          <a:ln w="9525" algn="ctr">
            <a:noFill/>
            <a:miter lim="800000"/>
            <a:headEnd/>
            <a:tailEnd/>
          </a:ln>
          <a:effectLst/>
        </p:spPr>
        <p:txBody>
          <a:bodyPr wrap="none" lIns="0" tIns="0" rIns="0" anchor="t" anchorCtr="0">
            <a:noAutofit/>
          </a:bodyPr>
          <a:lstStyle/>
          <a:p>
            <a:pPr>
              <a:defRPr/>
            </a:pPr>
            <a:endParaRPr lang="en-GB" sz="808">
              <a:solidFill>
                <a:schemeClr val="tx1"/>
              </a:solidFill>
              <a:latin typeface="+mn-lt"/>
              <a:cs typeface="Arial" pitchFamily="34" charset="0"/>
            </a:endParaRPr>
          </a:p>
        </p:txBody>
      </p:sp>
      <p:sp>
        <p:nvSpPr>
          <p:cNvPr id="21"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8">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22" name="Rectangle 5"/>
          <p:cNvSpPr>
            <a:spLocks noGrp="1" noChangeArrowheads="1"/>
          </p:cNvSpPr>
          <p:nvPr>
            <p:ph type="ftr" sz="quarter" idx="3"/>
          </p:nvPr>
        </p:nvSpPr>
        <p:spPr bwMode="auto">
          <a:xfrm>
            <a:off x="3780131" y="6469199"/>
            <a:ext cx="4324429"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8">
                <a:solidFill>
                  <a:schemeClr val="tx1"/>
                </a:solidFill>
                <a:latin typeface="+mn-lt"/>
                <a:cs typeface="Arial" pitchFamily="34" charset="0"/>
              </a:defRPr>
            </a:lvl1pPr>
          </a:lstStyle>
          <a:p>
            <a:pPr>
              <a:defRPr/>
            </a:pPr>
            <a:r>
              <a:rPr lang="en-GB"/>
              <a:t> </a:t>
            </a:r>
          </a:p>
        </p:txBody>
      </p:sp>
      <p:sp>
        <p:nvSpPr>
          <p:cNvPr id="12" name="TextBox 11" descr="CONFIDENTIAL_TAG_0xFFEE">
            <a:extLst>
              <a:ext uri="{FF2B5EF4-FFF2-40B4-BE49-F238E27FC236}">
                <a16:creationId xmlns:a16="http://schemas.microsoft.com/office/drawing/2014/main" id="{B837BDFE-B3B4-40A6-A9F2-77485AE2BAB9}"/>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526828213"/>
      </p:ext>
    </p:extLst>
  </p:cSld>
  <p:clrMapOvr>
    <a:masterClrMapping/>
  </p:clrMapOvr>
  <p:transition/>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42943" y="3556005"/>
            <a:ext cx="668655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282"/>
            </a:p>
          </p:txBody>
        </p:sp>
        <p:sp>
          <p:nvSpPr>
            <p:cNvPr id="28" name="Rectangle 27"/>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282">
                <a:solidFill>
                  <a:schemeClr val="tx1"/>
                </a:solidFill>
              </a:endParaRPr>
            </a:p>
          </p:txBody>
        </p:sp>
      </p:grpSp>
      <p:sp>
        <p:nvSpPr>
          <p:cNvPr id="32" name="Rectangle 31"/>
          <p:cNvSpPr/>
          <p:nvPr userDrawn="1"/>
        </p:nvSpPr>
        <p:spPr bwMode="white">
          <a:xfrm>
            <a:off x="489067" y="488938"/>
            <a:ext cx="1278315"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82"/>
          </a:p>
        </p:txBody>
      </p:sp>
      <p:sp>
        <p:nvSpPr>
          <p:cNvPr id="21"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8">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22" name="Rectangle 5"/>
          <p:cNvSpPr>
            <a:spLocks noGrp="1" noChangeArrowheads="1"/>
          </p:cNvSpPr>
          <p:nvPr>
            <p:ph type="ftr" sz="quarter" idx="3"/>
          </p:nvPr>
        </p:nvSpPr>
        <p:spPr bwMode="auto">
          <a:xfrm>
            <a:off x="3780131" y="6469199"/>
            <a:ext cx="4324429"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8">
                <a:solidFill>
                  <a:schemeClr val="tx1"/>
                </a:solidFill>
                <a:latin typeface="+mn-lt"/>
                <a:cs typeface="Arial" pitchFamily="34" charset="0"/>
              </a:defRPr>
            </a:lvl1pPr>
          </a:lstStyle>
          <a:p>
            <a:pPr>
              <a:defRPr/>
            </a:pPr>
            <a:r>
              <a:rPr lang="en-GB"/>
              <a:t> </a:t>
            </a:r>
          </a:p>
        </p:txBody>
      </p:sp>
      <p:sp>
        <p:nvSpPr>
          <p:cNvPr id="13" name="Picture Placeholder 2"/>
          <p:cNvSpPr>
            <a:spLocks noGrp="1"/>
          </p:cNvSpPr>
          <p:nvPr>
            <p:ph type="pic" sz="quarter" idx="12"/>
          </p:nvPr>
        </p:nvSpPr>
        <p:spPr bwMode="auto">
          <a:xfrm>
            <a:off x="-2321" y="1"/>
            <a:ext cx="11889855"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028"/>
            </a:lvl1pPr>
          </a:lstStyle>
          <a:p>
            <a:r>
              <a:rPr lang="en-US"/>
              <a:t>Click icon to add picture</a:t>
            </a:r>
            <a:endParaRPr lang="en-GB"/>
          </a:p>
        </p:txBody>
      </p:sp>
      <p:sp>
        <p:nvSpPr>
          <p:cNvPr id="17" name="Rectangle 2"/>
          <p:cNvSpPr>
            <a:spLocks noGrp="1" noChangeArrowheads="1"/>
          </p:cNvSpPr>
          <p:nvPr>
            <p:ph type="ctrTitle"/>
          </p:nvPr>
        </p:nvSpPr>
        <p:spPr>
          <a:xfrm>
            <a:off x="1117228" y="4028766"/>
            <a:ext cx="6023312" cy="865472"/>
          </a:xfrm>
          <a:noFill/>
        </p:spPr>
        <p:txBody>
          <a:bodyPr lIns="0" tIns="0" rIns="0"/>
          <a:lstStyle>
            <a:lvl1pPr>
              <a:defRPr sz="2282" kern="1200" cap="none" spc="0" baseline="0">
                <a:solidFill>
                  <a:schemeClr val="tx1"/>
                </a:solidFill>
                <a:latin typeface="+mj-lt"/>
                <a:cs typeface="Arial" pitchFamily="34" charset="0"/>
              </a:defRPr>
            </a:lvl1pPr>
          </a:lstStyle>
          <a:p>
            <a:r>
              <a:rPr lang="en-US"/>
              <a:t>Click to edit Master title style</a:t>
            </a:r>
            <a:endParaRPr lang="en-GB"/>
          </a:p>
        </p:txBody>
      </p:sp>
      <p:sp>
        <p:nvSpPr>
          <p:cNvPr id="19" name="Rectangle 3"/>
          <p:cNvSpPr>
            <a:spLocks noGrp="1" noChangeArrowheads="1"/>
          </p:cNvSpPr>
          <p:nvPr>
            <p:ph type="subTitle" idx="1"/>
          </p:nvPr>
        </p:nvSpPr>
        <p:spPr>
          <a:xfrm>
            <a:off x="1117228" y="5092242"/>
            <a:ext cx="6023312" cy="770676"/>
          </a:xfrm>
        </p:spPr>
        <p:txBody>
          <a:bodyPr/>
          <a:lstStyle>
            <a:lvl1pPr marL="0" indent="0">
              <a:lnSpc>
                <a:spcPct val="90000"/>
              </a:lnSpc>
              <a:spcBef>
                <a:spcPct val="0"/>
              </a:spcBef>
              <a:spcAft>
                <a:spcPts val="0"/>
              </a:spcAft>
              <a:buFont typeface="Wingdings" pitchFamily="2" charset="2"/>
              <a:buNone/>
              <a:defRPr lang="en-GB" sz="1331" kern="1200" baseline="0" dirty="0">
                <a:solidFill>
                  <a:schemeClr val="tx1"/>
                </a:solidFill>
                <a:latin typeface="+mn-lt"/>
                <a:ea typeface="+mn-ea"/>
                <a:cs typeface="+mn-cs"/>
              </a:defRPr>
            </a:lvl1pPr>
          </a:lstStyle>
          <a:p>
            <a:r>
              <a:rPr lang="en-US"/>
              <a:t>Click to edit Master subtitle style</a:t>
            </a:r>
            <a:endParaRPr lang="en-GB"/>
          </a:p>
        </p:txBody>
      </p:sp>
      <p:sp>
        <p:nvSpPr>
          <p:cNvPr id="18" name="Rectangle 4" descr="Rectangle 4"/>
          <p:cNvSpPr>
            <a:spLocks noGrp="1" noChangeArrowheads="1"/>
          </p:cNvSpPr>
          <p:nvPr>
            <p:ph type="dt" sz="half" idx="2"/>
          </p:nvPr>
        </p:nvSpPr>
        <p:spPr bwMode="auto">
          <a:xfrm>
            <a:off x="9428584"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158974" rtl="0" eaLnBrk="1" latinLnBrk="0" hangingPunct="1">
              <a:defRPr lang="en-US" sz="808" kern="1200" smtClean="0">
                <a:solidFill>
                  <a:schemeClr val="tx1"/>
                </a:solidFill>
                <a:latin typeface="+mn-lt"/>
                <a:ea typeface="+mn-ea"/>
                <a:cs typeface="Arial" pitchFamily="34" charset="0"/>
              </a:defRPr>
            </a:lvl1pPr>
          </a:lstStyle>
          <a:p>
            <a:pPr>
              <a:defRPr/>
            </a:pPr>
            <a:r>
              <a:rPr lang="en-US"/>
              <a:t>November 2016</a:t>
            </a:r>
            <a:endParaRPr lang="en-GB"/>
          </a:p>
        </p:txBody>
      </p:sp>
      <p:sp>
        <p:nvSpPr>
          <p:cNvPr id="14" name="TextBox 13" descr="CONFIDENTIAL_TAG_0xFFEE">
            <a:extLst>
              <a:ext uri="{FF2B5EF4-FFF2-40B4-BE49-F238E27FC236}">
                <a16:creationId xmlns:a16="http://schemas.microsoft.com/office/drawing/2014/main" id="{83F22C56-D21C-442C-9187-75652E765F8D}"/>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066319064"/>
      </p:ext>
    </p:extLst>
  </p:cSld>
  <p:clrMapOvr>
    <a:masterClrMapping/>
  </p:clrMapOvr>
  <p:transition/>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495300" y="712803"/>
            <a:ext cx="1089195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282" b="0" kern="1200" cap="none" baseline="0" noProof="0" dirty="0" smtClean="0">
                <a:solidFill>
                  <a:schemeClr val="tx1"/>
                </a:solidFill>
                <a:latin typeface="+mj-lt"/>
                <a:ea typeface="+mj-ea"/>
                <a:cs typeface="+mj-cs"/>
              </a:defRPr>
            </a:lvl1pPr>
          </a:lstStyle>
          <a:p>
            <a:pPr lvl="0" algn="l" defTabSz="1158974" rtl="0" eaLnBrk="1" latinLnBrk="0" hangingPunct="1">
              <a:lnSpc>
                <a:spcPct val="95000"/>
              </a:lnSpc>
              <a:spcBef>
                <a:spcPct val="0"/>
              </a:spcBef>
              <a:buNone/>
            </a:pPr>
            <a:r>
              <a:rPr lang="en-US"/>
              <a:t>Click to edit Master title style</a:t>
            </a:r>
            <a:endParaRPr lang="en-GB"/>
          </a:p>
        </p:txBody>
      </p:sp>
      <p:sp>
        <p:nvSpPr>
          <p:cNvPr id="13"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8">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14" name="Rectangle 5"/>
          <p:cNvSpPr>
            <a:spLocks noGrp="1" noChangeArrowheads="1"/>
          </p:cNvSpPr>
          <p:nvPr>
            <p:ph type="ftr" sz="quarter" idx="3"/>
          </p:nvPr>
        </p:nvSpPr>
        <p:spPr bwMode="auto">
          <a:xfrm>
            <a:off x="3780131" y="6469199"/>
            <a:ext cx="4324429"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8">
                <a:solidFill>
                  <a:schemeClr val="tx1"/>
                </a:solidFill>
                <a:latin typeface="+mn-lt"/>
                <a:cs typeface="Arial" pitchFamily="34" charset="0"/>
              </a:defRPr>
            </a:lvl1pPr>
          </a:lstStyle>
          <a:p>
            <a:pPr>
              <a:defRPr/>
            </a:pPr>
            <a:r>
              <a:rPr lang="en-GB"/>
              <a:t> </a:t>
            </a:r>
          </a:p>
        </p:txBody>
      </p:sp>
      <p:sp>
        <p:nvSpPr>
          <p:cNvPr id="7" name="Rectangle 4" descr="Rectangle 4"/>
          <p:cNvSpPr>
            <a:spLocks noGrp="1" noChangeArrowheads="1"/>
          </p:cNvSpPr>
          <p:nvPr>
            <p:ph type="dt" sz="half" idx="2"/>
          </p:nvPr>
        </p:nvSpPr>
        <p:spPr bwMode="auto">
          <a:xfrm>
            <a:off x="9428584"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158974" rtl="0" eaLnBrk="1" latinLnBrk="0" hangingPunct="1">
              <a:defRPr lang="en-US" sz="808" kern="1200" smtClean="0">
                <a:solidFill>
                  <a:schemeClr val="tx1"/>
                </a:solidFill>
                <a:latin typeface="+mn-lt"/>
                <a:ea typeface="+mn-ea"/>
                <a:cs typeface="Arial" pitchFamily="34" charset="0"/>
              </a:defRPr>
            </a:lvl1pPr>
          </a:lstStyle>
          <a:p>
            <a:pPr>
              <a:defRPr/>
            </a:pPr>
            <a:r>
              <a:rPr lang="en-US"/>
              <a:t>November 2016</a:t>
            </a:r>
            <a:endParaRPr lang="en-GB"/>
          </a:p>
        </p:txBody>
      </p:sp>
      <p:sp>
        <p:nvSpPr>
          <p:cNvPr id="8" name="TextBox 7" descr="CONFIDENTIAL_TAG_0xFFEE">
            <a:extLst>
              <a:ext uri="{FF2B5EF4-FFF2-40B4-BE49-F238E27FC236}">
                <a16:creationId xmlns:a16="http://schemas.microsoft.com/office/drawing/2014/main" id="{81C53F74-0DC5-4968-96B8-69186AF89657}"/>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070393717"/>
      </p:ext>
    </p:extLst>
  </p:cSld>
  <p:clrMapOvr>
    <a:masterClrMapping/>
  </p:clrMapOvr>
  <p:transition/>
  <p:hf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495300" y="712803"/>
            <a:ext cx="1089195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282" b="0" kern="1200" cap="none" baseline="0" noProof="0" dirty="0" smtClean="0">
                <a:solidFill>
                  <a:schemeClr val="tx1"/>
                </a:solidFill>
                <a:latin typeface="+mj-lt"/>
                <a:ea typeface="+mj-ea"/>
                <a:cs typeface="+mj-cs"/>
              </a:defRPr>
            </a:lvl1pPr>
          </a:lstStyle>
          <a:p>
            <a:pPr lvl="0" algn="l" defTabSz="1158974" rtl="0" eaLnBrk="1" latinLnBrk="0" hangingPunct="1">
              <a:lnSpc>
                <a:spcPct val="95000"/>
              </a:lnSpc>
              <a:spcBef>
                <a:spcPct val="0"/>
              </a:spcBef>
              <a:buNone/>
            </a:pPr>
            <a:r>
              <a:rPr lang="en-US"/>
              <a:t>Click to edit Master title style</a:t>
            </a:r>
            <a:endParaRPr lang="en-GB"/>
          </a:p>
        </p:txBody>
      </p:sp>
      <p:sp>
        <p:nvSpPr>
          <p:cNvPr id="8" name="Rectangle 4" descr="Rectangle 4"/>
          <p:cNvSpPr>
            <a:spLocks noGrp="1" noChangeArrowheads="1"/>
          </p:cNvSpPr>
          <p:nvPr>
            <p:ph type="dt" sz="half" idx="2"/>
          </p:nvPr>
        </p:nvSpPr>
        <p:spPr bwMode="auto">
          <a:xfrm>
            <a:off x="9428584"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158974" rtl="0" eaLnBrk="1" latinLnBrk="0" hangingPunct="1">
              <a:defRPr lang="en-US" sz="808" kern="1200" smtClean="0">
                <a:solidFill>
                  <a:schemeClr val="tx1"/>
                </a:solidFill>
                <a:latin typeface="+mn-lt"/>
                <a:ea typeface="+mn-ea"/>
                <a:cs typeface="Arial" pitchFamily="34" charset="0"/>
              </a:defRPr>
            </a:lvl1pPr>
          </a:lstStyle>
          <a:p>
            <a:pPr>
              <a:defRPr/>
            </a:pPr>
            <a:r>
              <a:rPr lang="en-US"/>
              <a:t>November 2016</a:t>
            </a:r>
            <a:endParaRPr lang="en-GB"/>
          </a:p>
        </p:txBody>
      </p:sp>
      <p:sp>
        <p:nvSpPr>
          <p:cNvPr id="14"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8">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16" name="Rectangle 5"/>
          <p:cNvSpPr>
            <a:spLocks noGrp="1" noChangeArrowheads="1"/>
          </p:cNvSpPr>
          <p:nvPr>
            <p:ph type="ftr" sz="quarter" idx="3"/>
          </p:nvPr>
        </p:nvSpPr>
        <p:spPr bwMode="auto">
          <a:xfrm>
            <a:off x="3780131" y="6469199"/>
            <a:ext cx="4324429"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8">
                <a:solidFill>
                  <a:schemeClr val="tx1"/>
                </a:solidFill>
                <a:latin typeface="+mn-lt"/>
                <a:cs typeface="Arial" pitchFamily="34" charset="0"/>
              </a:defRPr>
            </a:lvl1pPr>
          </a:lstStyle>
          <a:p>
            <a:pPr>
              <a:defRPr/>
            </a:pPr>
            <a:r>
              <a:rPr lang="en-GB"/>
              <a:t> </a:t>
            </a:r>
          </a:p>
        </p:txBody>
      </p:sp>
      <p:sp>
        <p:nvSpPr>
          <p:cNvPr id="7" name="TextBox 6" descr="CONFIDENTIAL_TAG_0xFFEE">
            <a:extLst>
              <a:ext uri="{FF2B5EF4-FFF2-40B4-BE49-F238E27FC236}">
                <a16:creationId xmlns:a16="http://schemas.microsoft.com/office/drawing/2014/main" id="{169F8396-B50D-48E8-A9FD-FAE0315F037F}"/>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586767969"/>
      </p:ext>
    </p:extLst>
  </p:cSld>
  <p:clrMapOvr>
    <a:masterClrMapping/>
  </p:clrMapOvr>
  <p:transition/>
  <p:hf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21" y="0"/>
            <a:ext cx="11889522" cy="6858000"/>
          </a:xfrm>
          <a:prstGeom prst="rect">
            <a:avLst/>
          </a:prstGeom>
          <a:noFill/>
          <a:ln w="3175" algn="ctr">
            <a:noFill/>
            <a:miter lim="800000"/>
            <a:headEnd/>
            <a:tailEnd/>
          </a:ln>
        </p:spPr>
        <p:txBody>
          <a:bodyPr/>
          <a:lstStyle>
            <a:lvl1pPr>
              <a:defRPr sz="2028"/>
            </a:lvl1pPr>
          </a:lstStyle>
          <a:p>
            <a:r>
              <a:rPr lang="en-US"/>
              <a:t>Click icon to add picture</a:t>
            </a:r>
            <a:endParaRPr lang="en-GB"/>
          </a:p>
        </p:txBody>
      </p:sp>
      <p:sp>
        <p:nvSpPr>
          <p:cNvPr id="8" name="Rectangle 4" descr="Rectangle 4"/>
          <p:cNvSpPr>
            <a:spLocks noGrp="1" noChangeArrowheads="1"/>
          </p:cNvSpPr>
          <p:nvPr>
            <p:ph type="dt" sz="half" idx="2"/>
          </p:nvPr>
        </p:nvSpPr>
        <p:spPr bwMode="auto">
          <a:xfrm>
            <a:off x="9428584"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158974" rtl="0" eaLnBrk="1" latinLnBrk="0" hangingPunct="1">
              <a:defRPr lang="en-US" sz="808" kern="1200" smtClean="0">
                <a:solidFill>
                  <a:schemeClr val="tx1"/>
                </a:solidFill>
                <a:latin typeface="+mn-lt"/>
                <a:ea typeface="+mn-ea"/>
                <a:cs typeface="Arial" pitchFamily="34" charset="0"/>
              </a:defRPr>
            </a:lvl1pPr>
          </a:lstStyle>
          <a:p>
            <a:pPr>
              <a:defRPr/>
            </a:pPr>
            <a:r>
              <a:rPr lang="en-US"/>
              <a:t>November 2016</a:t>
            </a:r>
            <a:endParaRPr lang="en-GB"/>
          </a:p>
        </p:txBody>
      </p:sp>
      <p:sp>
        <p:nvSpPr>
          <p:cNvPr id="14"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8">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16" name="Rectangle 5"/>
          <p:cNvSpPr>
            <a:spLocks noGrp="1" noChangeArrowheads="1"/>
          </p:cNvSpPr>
          <p:nvPr>
            <p:ph type="ftr" sz="quarter" idx="3"/>
          </p:nvPr>
        </p:nvSpPr>
        <p:spPr bwMode="auto">
          <a:xfrm>
            <a:off x="3780131" y="6469199"/>
            <a:ext cx="4324429"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8">
                <a:solidFill>
                  <a:schemeClr val="tx1"/>
                </a:solidFill>
                <a:latin typeface="+mn-lt"/>
                <a:cs typeface="Arial" pitchFamily="34" charset="0"/>
              </a:defRPr>
            </a:lvl1pPr>
          </a:lstStyle>
          <a:p>
            <a:pPr>
              <a:defRPr/>
            </a:pPr>
            <a:r>
              <a:rPr lang="en-GB"/>
              <a:t> </a:t>
            </a:r>
          </a:p>
        </p:txBody>
      </p:sp>
      <p:sp>
        <p:nvSpPr>
          <p:cNvPr id="3" name="Text Placeholder 2"/>
          <p:cNvSpPr>
            <a:spLocks noGrp="1"/>
          </p:cNvSpPr>
          <p:nvPr>
            <p:ph type="body" sz="quarter" idx="13"/>
          </p:nvPr>
        </p:nvSpPr>
        <p:spPr>
          <a:xfrm>
            <a:off x="500350" y="1438480"/>
            <a:ext cx="10887398" cy="2861742"/>
          </a:xfrm>
        </p:spPr>
        <p:txBody>
          <a:bodyPr/>
          <a:lstStyle>
            <a:lvl1pPr>
              <a:lnSpc>
                <a:spcPct val="110000"/>
              </a:lnSpc>
              <a:defRPr lang="en-US" sz="3232" b="1" kern="1200" dirty="0" smtClean="0">
                <a:solidFill>
                  <a:schemeClr val="tx1"/>
                </a:solidFill>
                <a:latin typeface="+mj-lt"/>
                <a:ea typeface="+mn-ea"/>
                <a:cs typeface="+mn-cs"/>
              </a:defRPr>
            </a:lvl1pPr>
          </a:lstStyle>
          <a:p>
            <a:pPr lvl="0"/>
            <a:r>
              <a:rPr lang="en-US"/>
              <a:t>Click to edit Master text styles</a:t>
            </a:r>
          </a:p>
        </p:txBody>
      </p:sp>
      <p:sp>
        <p:nvSpPr>
          <p:cNvPr id="9" name="TextBox 8" descr="CONFIDENTIAL_TAG_0xFFEE">
            <a:extLst>
              <a:ext uri="{FF2B5EF4-FFF2-40B4-BE49-F238E27FC236}">
                <a16:creationId xmlns:a16="http://schemas.microsoft.com/office/drawing/2014/main" id="{2B814E53-43FC-4C18-98D4-A57260879DA0}"/>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310832335"/>
      </p:ext>
    </p:extLst>
  </p:cSld>
  <p:clrMapOvr>
    <a:masterClrMapping/>
  </p:clrMapOvr>
  <p:transition/>
  <p:hf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7"/>
            <a:ext cx="118872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282">
              <a:solidFill>
                <a:schemeClr val="bg1"/>
              </a:solidFill>
            </a:endParaRPr>
          </a:p>
        </p:txBody>
      </p:sp>
      <p:sp>
        <p:nvSpPr>
          <p:cNvPr id="23" name="Rectangle 22"/>
          <p:cNvSpPr/>
          <p:nvPr userDrawn="1"/>
        </p:nvSpPr>
        <p:spPr bwMode="gray">
          <a:xfrm>
            <a:off x="742943" y="1524000"/>
            <a:ext cx="123823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282"/>
          </a:p>
        </p:txBody>
      </p:sp>
      <p:sp>
        <p:nvSpPr>
          <p:cNvPr id="24" name="Title 1"/>
          <p:cNvSpPr>
            <a:spLocks noGrp="1"/>
          </p:cNvSpPr>
          <p:nvPr>
            <p:ph type="title"/>
          </p:nvPr>
        </p:nvSpPr>
        <p:spPr>
          <a:xfrm>
            <a:off x="744120" y="2636983"/>
            <a:ext cx="5057785" cy="1362075"/>
          </a:xfrm>
          <a:prstGeom prst="rect">
            <a:avLst/>
          </a:prstGeom>
        </p:spPr>
        <p:txBody>
          <a:bodyPr lIns="0" tIns="0" rIns="0" bIns="0"/>
          <a:lstStyle>
            <a:lvl1pPr algn="l">
              <a:defRPr sz="1331" b="0" cap="none" baseline="0">
                <a:solidFill>
                  <a:schemeClr val="tx1"/>
                </a:solidFill>
                <a:latin typeface="+mj-lt"/>
              </a:defRPr>
            </a:lvl1pPr>
          </a:lstStyle>
          <a:p>
            <a:r>
              <a:rPr lang="en-US"/>
              <a:t>Click to edit Master title style</a:t>
            </a:r>
            <a:endParaRPr lang="en-GB"/>
          </a:p>
        </p:txBody>
      </p:sp>
      <p:sp>
        <p:nvSpPr>
          <p:cNvPr id="25" name="Text Placeholder 2"/>
          <p:cNvSpPr>
            <a:spLocks noGrp="1"/>
          </p:cNvSpPr>
          <p:nvPr>
            <p:ph type="body" idx="1"/>
          </p:nvPr>
        </p:nvSpPr>
        <p:spPr>
          <a:xfrm>
            <a:off x="744121" y="1696947"/>
            <a:ext cx="6216367" cy="821230"/>
          </a:xfrm>
          <a:prstGeom prst="rect">
            <a:avLst/>
          </a:prstGeom>
        </p:spPr>
        <p:txBody>
          <a:bodyPr lIns="0" tIns="0" rIns="0" bIns="0" anchor="t" anchorCtr="0"/>
          <a:lstStyle>
            <a:lvl1pPr marL="0" indent="0">
              <a:lnSpc>
                <a:spcPct val="100000"/>
              </a:lnSpc>
              <a:spcAft>
                <a:spcPts val="0"/>
              </a:spcAft>
              <a:buNone/>
              <a:defRPr sz="2662" b="0" cap="none" baseline="0">
                <a:solidFill>
                  <a:schemeClr val="tx1"/>
                </a:solidFill>
                <a:latin typeface="+mj-lt"/>
              </a:defRPr>
            </a:lvl1pPr>
            <a:lvl2pPr marL="579486" indent="0">
              <a:buNone/>
              <a:defRPr sz="2282"/>
            </a:lvl2pPr>
            <a:lvl3pPr marL="1158974" indent="0">
              <a:buNone/>
              <a:defRPr sz="2028"/>
            </a:lvl3pPr>
            <a:lvl4pPr marL="1738459" indent="0">
              <a:buNone/>
              <a:defRPr sz="1775"/>
            </a:lvl4pPr>
            <a:lvl5pPr marL="2317946" indent="0">
              <a:buNone/>
              <a:defRPr sz="1775"/>
            </a:lvl5pPr>
            <a:lvl6pPr marL="2897433" indent="0">
              <a:buNone/>
              <a:defRPr sz="1775"/>
            </a:lvl6pPr>
            <a:lvl7pPr marL="3476919" indent="0">
              <a:buNone/>
              <a:defRPr sz="1775"/>
            </a:lvl7pPr>
            <a:lvl8pPr marL="4056406" indent="0">
              <a:buNone/>
              <a:defRPr sz="1775"/>
            </a:lvl8pPr>
            <a:lvl9pPr marL="4635892" indent="0">
              <a:buNone/>
              <a:defRPr sz="1775"/>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428584"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158974" rtl="0" eaLnBrk="1" latinLnBrk="0" hangingPunct="1">
              <a:defRPr lang="en-US" sz="808" kern="1200" smtClean="0">
                <a:solidFill>
                  <a:schemeClr val="tx1"/>
                </a:solidFill>
                <a:latin typeface="+mn-lt"/>
                <a:ea typeface="+mn-ea"/>
                <a:cs typeface="Arial" pitchFamily="34" charset="0"/>
              </a:defRPr>
            </a:lvl1pPr>
          </a:lstStyle>
          <a:p>
            <a:pPr>
              <a:defRPr/>
            </a:pPr>
            <a:r>
              <a:rPr lang="en-US"/>
              <a:t>November 2016</a:t>
            </a:r>
            <a:endParaRPr lang="en-GB"/>
          </a:p>
        </p:txBody>
      </p:sp>
      <p:sp>
        <p:nvSpPr>
          <p:cNvPr id="27" name="Text Box 11" descr="&lt;COMPANY_NAME&gt;"/>
          <p:cNvSpPr txBox="1">
            <a:spLocks noChangeArrowheads="1"/>
          </p:cNvSpPr>
          <p:nvPr userDrawn="1"/>
        </p:nvSpPr>
        <p:spPr bwMode="auto">
          <a:xfrm>
            <a:off x="499453" y="6469199"/>
            <a:ext cx="3276000" cy="237600"/>
          </a:xfrm>
          <a:prstGeom prst="rect">
            <a:avLst/>
          </a:prstGeom>
          <a:noFill/>
          <a:ln w="9525" algn="ctr">
            <a:noFill/>
            <a:miter lim="800000"/>
            <a:headEnd/>
            <a:tailEnd/>
          </a:ln>
          <a:effectLst/>
        </p:spPr>
        <p:txBody>
          <a:bodyPr wrap="none" lIns="0" tIns="0" rIns="0" anchor="t" anchorCtr="0">
            <a:noAutofit/>
          </a:bodyPr>
          <a:lstStyle/>
          <a:p>
            <a:pPr>
              <a:defRPr/>
            </a:pPr>
            <a:endParaRPr lang="en-GB" sz="808">
              <a:solidFill>
                <a:schemeClr val="tx1"/>
              </a:solidFill>
              <a:latin typeface="+mn-lt"/>
              <a:cs typeface="Arial" pitchFamily="34" charset="0"/>
            </a:endParaRPr>
          </a:p>
        </p:txBody>
      </p:sp>
      <p:sp>
        <p:nvSpPr>
          <p:cNvPr id="28"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8">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29" name="Rectangle 5"/>
          <p:cNvSpPr>
            <a:spLocks noGrp="1" noChangeArrowheads="1"/>
          </p:cNvSpPr>
          <p:nvPr>
            <p:ph type="ftr" sz="quarter" idx="3"/>
          </p:nvPr>
        </p:nvSpPr>
        <p:spPr bwMode="auto">
          <a:xfrm>
            <a:off x="3780131" y="6469199"/>
            <a:ext cx="4324429"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8">
                <a:solidFill>
                  <a:schemeClr val="tx1"/>
                </a:solidFill>
                <a:latin typeface="+mn-lt"/>
                <a:cs typeface="Arial" pitchFamily="34" charset="0"/>
              </a:defRPr>
            </a:lvl1pPr>
          </a:lstStyle>
          <a:p>
            <a:pPr>
              <a:defRPr/>
            </a:pPr>
            <a:r>
              <a:rPr lang="en-GB"/>
              <a:t> </a:t>
            </a:r>
          </a:p>
        </p:txBody>
      </p:sp>
      <p:grpSp>
        <p:nvGrpSpPr>
          <p:cNvPr id="31" name="Group 30"/>
          <p:cNvGrpSpPr/>
          <p:nvPr userDrawn="1"/>
        </p:nvGrpSpPr>
        <p:grpSpPr bwMode="gray">
          <a:xfrm>
            <a:off x="6288763" y="2557463"/>
            <a:ext cx="5067538"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82"/>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82"/>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282"/>
            </a:p>
          </p:txBody>
        </p:sp>
      </p:grpSp>
    </p:spTree>
    <p:extLst>
      <p:ext uri="{BB962C8B-B14F-4D97-AF65-F5344CB8AC3E}">
        <p14:creationId xmlns:p14="http://schemas.microsoft.com/office/powerpoint/2010/main" val="3980713470"/>
      </p:ext>
    </p:extLst>
  </p:cSld>
  <p:clrMapOvr>
    <a:masterClrMapping/>
  </p:clrMapOvr>
  <p:transition/>
  <p:hf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780131" y="6469199"/>
            <a:ext cx="4324429"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08">
                <a:solidFill>
                  <a:schemeClr val="tx1"/>
                </a:solidFill>
                <a:latin typeface="+mn-lt"/>
                <a:cs typeface="Arial" pitchFamily="34" charset="0"/>
              </a:defRPr>
            </a:lvl1pPr>
          </a:lstStyle>
          <a:p>
            <a:pPr>
              <a:defRPr/>
            </a:pPr>
            <a:r>
              <a:rPr lang="en-GB"/>
              <a:t> </a:t>
            </a:r>
          </a:p>
        </p:txBody>
      </p:sp>
      <p:sp>
        <p:nvSpPr>
          <p:cNvPr id="10" name="Rectangle 4" descr="Rectangle 4"/>
          <p:cNvSpPr>
            <a:spLocks noGrp="1" noChangeArrowheads="1"/>
          </p:cNvSpPr>
          <p:nvPr>
            <p:ph type="dt" sz="half" idx="2"/>
          </p:nvPr>
        </p:nvSpPr>
        <p:spPr bwMode="auto">
          <a:xfrm>
            <a:off x="9428584"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158974" rtl="0" eaLnBrk="1" latinLnBrk="0" hangingPunct="1">
              <a:defRPr lang="en-US" sz="808" kern="1200" smtClean="0">
                <a:solidFill>
                  <a:schemeClr val="tx1"/>
                </a:solidFill>
                <a:latin typeface="+mn-lt"/>
                <a:ea typeface="+mn-ea"/>
                <a:cs typeface="Arial" pitchFamily="34" charset="0"/>
              </a:defRPr>
            </a:lvl1pPr>
          </a:lstStyle>
          <a:p>
            <a:pPr>
              <a:defRPr/>
            </a:pPr>
            <a:r>
              <a:rPr lang="en-US"/>
              <a:t>November 2016</a:t>
            </a:r>
            <a:endParaRPr lang="en-GB"/>
          </a:p>
        </p:txBody>
      </p:sp>
      <p:sp>
        <p:nvSpPr>
          <p:cNvPr id="11"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8">
                <a:solidFill>
                  <a:schemeClr val="tx1"/>
                </a:solidFill>
                <a:latin typeface="+mn-lt"/>
                <a:cs typeface="Arial" pitchFamily="34" charset="0"/>
              </a:defRPr>
            </a:lvl1pPr>
          </a:lstStyle>
          <a:p>
            <a:fld id="{D32BAE6A-B452-4007-8177-56DD051636F9}" type="slidenum">
              <a:rPr lang="en-GB" smtClean="0"/>
              <a:pPr/>
              <a:t>‹#›</a:t>
            </a:fld>
            <a:endParaRPr lang="en-GB"/>
          </a:p>
        </p:txBody>
      </p:sp>
      <p:sp>
        <p:nvSpPr>
          <p:cNvPr id="12" name="Text Box 11" descr="&lt;COMPANY_NAME&gt;&#10;"/>
          <p:cNvSpPr txBox="1">
            <a:spLocks noChangeArrowheads="1"/>
          </p:cNvSpPr>
          <p:nvPr userDrawn="1"/>
        </p:nvSpPr>
        <p:spPr bwMode="auto">
          <a:xfrm>
            <a:off x="499453" y="6469199"/>
            <a:ext cx="3276000" cy="237600"/>
          </a:xfrm>
          <a:prstGeom prst="rect">
            <a:avLst/>
          </a:prstGeom>
          <a:noFill/>
          <a:ln w="9525" algn="ctr">
            <a:noFill/>
            <a:miter lim="800000"/>
            <a:headEnd/>
            <a:tailEnd/>
          </a:ln>
          <a:effectLst/>
        </p:spPr>
        <p:txBody>
          <a:bodyPr wrap="none" lIns="0" tIns="0" rIns="0" anchor="t" anchorCtr="0">
            <a:noAutofit/>
          </a:bodyPr>
          <a:lstStyle/>
          <a:p>
            <a:pPr>
              <a:defRPr/>
            </a:pPr>
            <a:endParaRPr lang="en-GB" sz="808">
              <a:solidFill>
                <a:schemeClr val="tx1"/>
              </a:solidFill>
              <a:latin typeface="+mn-lt"/>
              <a:cs typeface="Arial" pitchFamily="34" charset="0"/>
            </a:endParaRPr>
          </a:p>
        </p:txBody>
      </p:sp>
      <p:sp>
        <p:nvSpPr>
          <p:cNvPr id="7" name="TextBox 6" descr="CONFIDENTIAL_TAG_0xFFEE">
            <a:extLst>
              <a:ext uri="{FF2B5EF4-FFF2-40B4-BE49-F238E27FC236}">
                <a16:creationId xmlns:a16="http://schemas.microsoft.com/office/drawing/2014/main" id="{FE8BD0F1-68FD-4938-B592-B735A5766E59}"/>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799733118"/>
      </p:ext>
    </p:extLst>
  </p:cSld>
  <p:clrMapOvr>
    <a:masterClrMapping/>
  </p:clrMapOvr>
  <p:transition/>
  <p:hf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51453" y="1280160"/>
            <a:ext cx="4192716" cy="4300222"/>
          </a:xfrm>
          <a:prstGeom prst="rect">
            <a:avLst/>
          </a:prstGeom>
        </p:spPr>
      </p:pic>
    </p:spTree>
    <p:extLst>
      <p:ext uri="{BB962C8B-B14F-4D97-AF65-F5344CB8AC3E}">
        <p14:creationId xmlns:p14="http://schemas.microsoft.com/office/powerpoint/2010/main" val="1230184407"/>
      </p:ext>
    </p:extLst>
  </p:cSld>
  <p:clrMapOvr>
    <a:masterClrMapping/>
  </p:clrMapOvr>
  <p:transition/>
  <p:hf hdr="0" ftr="0" dt="0"/>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495301" y="712803"/>
            <a:ext cx="10891956"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495301" y="1528763"/>
            <a:ext cx="10891956" cy="4830762"/>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428585"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dirty="0"/>
          </a:p>
        </p:txBody>
      </p:sp>
      <p:sp>
        <p:nvSpPr>
          <p:cNvPr id="17"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780130" y="6469199"/>
            <a:ext cx="4324430"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Playing to win</a:t>
            </a:r>
          </a:p>
        </p:txBody>
      </p:sp>
      <p:sp>
        <p:nvSpPr>
          <p:cNvPr id="7" name="Rectangle 6"/>
          <p:cNvSpPr/>
          <p:nvPr userDrawn="1"/>
        </p:nvSpPr>
        <p:spPr>
          <a:xfrm>
            <a:off x="495311" y="508000"/>
            <a:ext cx="123823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10" name="TextBox 9" descr="CONFIDENTIAL_TAG_0xFFEE">
            <a:extLst>
              <a:ext uri="{FF2B5EF4-FFF2-40B4-BE49-F238E27FC236}">
                <a16:creationId xmlns:a16="http://schemas.microsoft.com/office/drawing/2014/main" id="{650CF598-5E91-4095-A85A-908FF3F66D3E}"/>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495301" y="712800"/>
            <a:ext cx="10891956"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495301" y="1528763"/>
            <a:ext cx="10891956" cy="4830762"/>
          </a:xfrm>
        </p:spPr>
        <p:txBody>
          <a:bodyPr/>
          <a:lstStyle>
            <a:lvl1pPr marL="0" indent="0" defTabSz="357708">
              <a:lnSpc>
                <a:spcPct val="140000"/>
              </a:lnSpc>
              <a:spcBef>
                <a:spcPts val="0"/>
              </a:spcBef>
              <a:defRPr sz="1600"/>
            </a:lvl1pPr>
            <a:lvl2pPr marL="215900" indent="-215900" defTabSz="357708">
              <a:lnSpc>
                <a:spcPct val="140000"/>
              </a:lnSpc>
              <a:spcBef>
                <a:spcPts val="0"/>
              </a:spcBef>
              <a:defRPr sz="1600"/>
            </a:lvl2pPr>
            <a:lvl3pPr marL="411163" indent="-195263" defTabSz="357708">
              <a:lnSpc>
                <a:spcPct val="140000"/>
              </a:lnSpc>
              <a:spcBef>
                <a:spcPts val="0"/>
              </a:spcBef>
              <a:buClr>
                <a:schemeClr val="tx1"/>
              </a:buClr>
              <a:buSzPct val="75000"/>
              <a:buFont typeface="Wingdings" pitchFamily="2" charset="2"/>
              <a:buChar char=""/>
              <a:defRPr sz="1600"/>
            </a:lvl3pPr>
            <a:lvl4pPr marL="596900" indent="-185738" defTabSz="357708">
              <a:lnSpc>
                <a:spcPct val="140000"/>
              </a:lnSpc>
              <a:spcBef>
                <a:spcPts val="0"/>
              </a:spcBef>
              <a:buClr>
                <a:schemeClr val="tx1"/>
              </a:buClr>
              <a:buSzPct val="75000"/>
              <a:buFont typeface="Wingdings" pitchFamily="2" charset="2"/>
              <a:buChar char=""/>
              <a:defRPr sz="1600"/>
            </a:lvl4pPr>
            <a:lvl5pPr marL="766763" indent="-155575" defTabSz="357708">
              <a:lnSpc>
                <a:spcPct val="140000"/>
              </a:lnSpc>
              <a:spcBef>
                <a:spcPts val="0"/>
              </a:spcBef>
              <a:buClr>
                <a:schemeClr val="tx1"/>
              </a:buClr>
              <a:buSzPct val="75000"/>
              <a:buFont typeface="Wingdings" pitchFamily="2" charset="2"/>
              <a:buChar char=""/>
              <a:tabLst/>
              <a:defRPr sz="1400"/>
            </a:lvl5pPr>
            <a:lvl6pPr marL="914400" indent="-144463"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5" name="Rectangle 4"/>
          <p:cNvSpPr/>
          <p:nvPr userDrawn="1"/>
        </p:nvSpPr>
        <p:spPr>
          <a:xfrm>
            <a:off x="495311" y="508000"/>
            <a:ext cx="123823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6" name="Rectangle 4" descr="Rectangle 4">
            <a:extLst>
              <a:ext uri="{FF2B5EF4-FFF2-40B4-BE49-F238E27FC236}">
                <a16:creationId xmlns:a16="http://schemas.microsoft.com/office/drawing/2014/main" id="{29D1C6E7-B298-4840-B8F9-B0D4EE81B23A}"/>
              </a:ext>
            </a:extLst>
          </p:cNvPr>
          <p:cNvSpPr>
            <a:spLocks noGrp="1" noChangeArrowheads="1"/>
          </p:cNvSpPr>
          <p:nvPr>
            <p:ph type="dt" sz="half" idx="2"/>
          </p:nvPr>
        </p:nvSpPr>
        <p:spPr bwMode="auto">
          <a:xfrm>
            <a:off x="9428585"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dirty="0"/>
          </a:p>
        </p:txBody>
      </p:sp>
      <p:sp>
        <p:nvSpPr>
          <p:cNvPr id="9" name="TextBox 8" descr="CONFIDENTIAL_TAG_0xFFEE">
            <a:extLst>
              <a:ext uri="{FF2B5EF4-FFF2-40B4-BE49-F238E27FC236}">
                <a16:creationId xmlns:a16="http://schemas.microsoft.com/office/drawing/2014/main" id="{F645EBA9-DCCB-4201-97B8-702966230C76}"/>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495301" y="712804"/>
            <a:ext cx="10891956"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059689" y="1528764"/>
            <a:ext cx="5327570"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495301" y="1528763"/>
            <a:ext cx="5332214"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428585"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dirty="0"/>
          </a:p>
        </p:txBody>
      </p:sp>
      <p:sp>
        <p:nvSpPr>
          <p:cNvPr id="18"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780130" y="6469199"/>
            <a:ext cx="4324430"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1100">
                <a:solidFill>
                  <a:schemeClr val="tx1"/>
                </a:solidFill>
                <a:latin typeface="+mn-lt"/>
                <a:cs typeface="Arial" pitchFamily="34" charset="0"/>
              </a:defRPr>
            </a:lvl1pPr>
          </a:lstStyle>
          <a:p>
            <a:pPr>
              <a:defRPr/>
            </a:pPr>
            <a:r>
              <a:rPr lang="en-GB" dirty="0"/>
              <a:t>Playing to Win</a:t>
            </a:r>
          </a:p>
        </p:txBody>
      </p:sp>
      <p:sp>
        <p:nvSpPr>
          <p:cNvPr id="8" name="Rectangle 7"/>
          <p:cNvSpPr/>
          <p:nvPr userDrawn="1"/>
        </p:nvSpPr>
        <p:spPr>
          <a:xfrm>
            <a:off x="495311" y="508000"/>
            <a:ext cx="123823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13" name="TextBox 12" descr="CONFIDENTIAL_TAG_0xFFEE">
            <a:extLst>
              <a:ext uri="{FF2B5EF4-FFF2-40B4-BE49-F238E27FC236}">
                <a16:creationId xmlns:a16="http://schemas.microsoft.com/office/drawing/2014/main" id="{C8A0AF9E-B4A8-48CD-B498-EC91C047A878}"/>
              </a:ext>
            </a:extLst>
          </p:cNvPr>
          <p:cNvSpPr txBox="1"/>
          <p:nvPr userDrawn="1"/>
        </p:nvSpPr>
        <p:spPr>
          <a:xfrm>
            <a:off x="6099800"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ShellMedium" panose="00000600000000000000" pitchFamily="50" charset="0"/>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ftr="0" dt="0"/>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ags" Target="../tags/tag2.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vmlDrawing" Target="../drawings/vmlDrawing1.v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vmlDrawing" Target="../drawings/vmlDrawing2.v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6" Type="http://schemas.openxmlformats.org/officeDocument/2006/relationships/image" Target="../media/image1.emf"/><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oleObject" Target="../embeddings/oleObject2.bin"/><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tags" Target="../tags/tag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vmlDrawing" Target="../drawings/vmlDrawing3.v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3.xml"/><Relationship Id="rId2" Type="http://schemas.openxmlformats.org/officeDocument/2006/relationships/slideLayout" Target="../slideLayouts/slideLayout33.xml"/><Relationship Id="rId16" Type="http://schemas.openxmlformats.org/officeDocument/2006/relationships/image" Target="../media/image1.emf"/><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5" Type="http://schemas.openxmlformats.org/officeDocument/2006/relationships/oleObject" Target="../embeddings/oleObject3.bin"/><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 Id="rId14" Type="http://schemas.openxmlformats.org/officeDocument/2006/relationships/tags" Target="../tags/tag4.xml"/></Relationships>
</file>

<file path=ppt/slideMasters/_rels/slideMaster4.xml.rels><?xml version="1.0" encoding="UTF-8" standalone="yes"?>
<Relationships xmlns="http://schemas.openxmlformats.org/package/2006/relationships"><Relationship Id="rId8" Type="http://schemas.openxmlformats.org/officeDocument/2006/relationships/vmlDrawing" Target="../drawings/vmlDrawing4.vml"/><Relationship Id="rId3" Type="http://schemas.openxmlformats.org/officeDocument/2006/relationships/slideLayout" Target="../slideLayouts/slideLayout45.xml"/><Relationship Id="rId7" Type="http://schemas.openxmlformats.org/officeDocument/2006/relationships/theme" Target="../theme/theme4.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image" Target="../media/image4.emf"/><Relationship Id="rId5" Type="http://schemas.openxmlformats.org/officeDocument/2006/relationships/slideLayout" Target="../slideLayouts/slideLayout47.xml"/><Relationship Id="rId10" Type="http://schemas.openxmlformats.org/officeDocument/2006/relationships/oleObject" Target="../embeddings/oleObject4.bin"/><Relationship Id="rId4" Type="http://schemas.openxmlformats.org/officeDocument/2006/relationships/slideLayout" Target="../slideLayouts/slideLayout46.xml"/><Relationship Id="rId9" Type="http://schemas.openxmlformats.org/officeDocument/2006/relationships/tags" Target="../tags/tag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slideLayout" Target="../slideLayouts/slideLayout61.xml"/><Relationship Id="rId18" Type="http://schemas.openxmlformats.org/officeDocument/2006/relationships/slideLayout" Target="../slideLayouts/slideLayout66.xml"/><Relationship Id="rId3" Type="http://schemas.openxmlformats.org/officeDocument/2006/relationships/slideLayout" Target="../slideLayouts/slideLayout51.xml"/><Relationship Id="rId21" Type="http://schemas.openxmlformats.org/officeDocument/2006/relationships/theme" Target="../theme/theme5.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image" Target="../media/image1.emf"/><Relationship Id="rId2" Type="http://schemas.openxmlformats.org/officeDocument/2006/relationships/slideLayout" Target="../slideLayouts/slideLayout50.xml"/><Relationship Id="rId16" Type="http://schemas.openxmlformats.org/officeDocument/2006/relationships/slideLayout" Target="../slideLayouts/slideLayout64.xml"/><Relationship Id="rId20" Type="http://schemas.openxmlformats.org/officeDocument/2006/relationships/slideLayout" Target="../slideLayouts/slideLayout68.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24" Type="http://schemas.openxmlformats.org/officeDocument/2006/relationships/oleObject" Target="../embeddings/oleObject5.bin"/><Relationship Id="rId5" Type="http://schemas.openxmlformats.org/officeDocument/2006/relationships/slideLayout" Target="../slideLayouts/slideLayout53.xml"/><Relationship Id="rId15" Type="http://schemas.openxmlformats.org/officeDocument/2006/relationships/slideLayout" Target="../slideLayouts/slideLayout63.xml"/><Relationship Id="rId23" Type="http://schemas.openxmlformats.org/officeDocument/2006/relationships/tags" Target="../tags/tag6.xml"/><Relationship Id="rId10" Type="http://schemas.openxmlformats.org/officeDocument/2006/relationships/slideLayout" Target="../slideLayouts/slideLayout58.xml"/><Relationship Id="rId19" Type="http://schemas.openxmlformats.org/officeDocument/2006/relationships/slideLayout" Target="../slideLayouts/slideLayout67.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slideLayout" Target="../slideLayouts/slideLayout62.xml"/><Relationship Id="rId22" Type="http://schemas.openxmlformats.org/officeDocument/2006/relationships/vmlDrawing" Target="../drawings/vmlDrawing5.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2D54763-6868-4171-92EF-B4A4C48C3E65}"/>
              </a:ext>
            </a:extLst>
          </p:cNvPr>
          <p:cNvGraphicFramePr>
            <a:graphicFrameLocks noChangeAspect="1"/>
          </p:cNvGraphicFramePr>
          <p:nvPr userDrawn="1">
            <p:custDataLst>
              <p:tags r:id="rId23"/>
            </p:custDataLst>
            <p:extLst>
              <p:ext uri="{D42A27DB-BD31-4B8C-83A1-F6EECF244321}">
                <p14:modId xmlns:p14="http://schemas.microsoft.com/office/powerpoint/2010/main" val="37591611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49" name="think-cell Slide" r:id="rId24" imgW="473" imgH="476" progId="TCLayout.ActiveDocument.1">
                  <p:embed/>
                </p:oleObj>
              </mc:Choice>
              <mc:Fallback>
                <p:oleObj name="think-cell Slide" r:id="rId24" imgW="473" imgH="476" progId="TCLayout.ActiveDocument.1">
                  <p:embed/>
                  <p:pic>
                    <p:nvPicPr>
                      <p:cNvPr id="3" name="Object 2" hidden="1">
                        <a:extLst>
                          <a:ext uri="{FF2B5EF4-FFF2-40B4-BE49-F238E27FC236}">
                            <a16:creationId xmlns:a16="http://schemas.microsoft.com/office/drawing/2014/main" id="{82D54763-6868-4171-92EF-B4A4C48C3E65}"/>
                          </a:ext>
                        </a:extLst>
                      </p:cNvPr>
                      <p:cNvPicPr/>
                      <p:nvPr/>
                    </p:nvPicPr>
                    <p:blipFill>
                      <a:blip r:embed="rId25"/>
                      <a:stretch>
                        <a:fillRect/>
                      </a:stretch>
                    </p:blipFill>
                    <p:spPr>
                      <a:xfrm>
                        <a:off x="1588" y="1588"/>
                        <a:ext cx="1588" cy="1588"/>
                      </a:xfrm>
                      <a:prstGeom prst="rect">
                        <a:avLst/>
                      </a:prstGeom>
                    </p:spPr>
                  </p:pic>
                </p:oleObj>
              </mc:Fallback>
            </mc:AlternateContent>
          </a:graphicData>
        </a:graphic>
      </p:graphicFrame>
      <p:sp>
        <p:nvSpPr>
          <p:cNvPr id="15" name="Rectangle 3"/>
          <p:cNvSpPr>
            <a:spLocks noGrp="1" noChangeArrowheads="1"/>
          </p:cNvSpPr>
          <p:nvPr>
            <p:ph type="body" idx="1"/>
          </p:nvPr>
        </p:nvSpPr>
        <p:spPr bwMode="auto">
          <a:xfrm>
            <a:off x="495301" y="1528763"/>
            <a:ext cx="10891956"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495301" y="712804"/>
            <a:ext cx="10891956"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82" name="Rectangle 5"/>
          <p:cNvSpPr>
            <a:spLocks noGrp="1" noChangeArrowheads="1"/>
          </p:cNvSpPr>
          <p:nvPr>
            <p:ph type="ftr" sz="quarter" idx="3"/>
          </p:nvPr>
        </p:nvSpPr>
        <p:spPr bwMode="auto">
          <a:xfrm>
            <a:off x="3780130" y="6469199"/>
            <a:ext cx="4324430"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endParaRPr lang="en-GB" dirty="0"/>
          </a:p>
        </p:txBody>
      </p:sp>
      <p:sp>
        <p:nvSpPr>
          <p:cNvPr id="83" name="Rectangle 4" descr="Rectangle 4"/>
          <p:cNvSpPr>
            <a:spLocks noGrp="1" noChangeArrowheads="1"/>
          </p:cNvSpPr>
          <p:nvPr>
            <p:ph type="dt" sz="half" idx="2"/>
          </p:nvPr>
        </p:nvSpPr>
        <p:spPr bwMode="auto">
          <a:xfrm>
            <a:off x="9428585"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endParaRPr lang="en-GB" dirty="0"/>
          </a:p>
        </p:txBody>
      </p:sp>
      <p:sp>
        <p:nvSpPr>
          <p:cNvPr id="85"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Text Box 11" descr="&lt;COMPANY_NAME&gt;" title="&lt;COMPANY_NAME&gt;">
            <a:extLst>
              <a:ext uri="{FF2B5EF4-FFF2-40B4-BE49-F238E27FC236}">
                <a16:creationId xmlns:a16="http://schemas.microsoft.com/office/drawing/2014/main" id="{09420CC3-F260-44F4-94F2-E73D725850DD}"/>
              </a:ext>
            </a:extLst>
          </p:cNvPr>
          <p:cNvSpPr txBox="1">
            <a:spLocks noChangeArrowheads="1"/>
          </p:cNvSpPr>
          <p:nvPr userDrawn="1"/>
        </p:nvSpPr>
        <p:spPr bwMode="auto">
          <a:xfrm>
            <a:off x="660256" y="6478119"/>
            <a:ext cx="2971220" cy="237744"/>
          </a:xfrm>
          <a:prstGeom prst="rect">
            <a:avLst/>
          </a:prstGeom>
          <a:noFill/>
          <a:ln w="9525" algn="ctr">
            <a:noFill/>
            <a:miter lim="800000"/>
            <a:headEnd/>
            <a:tailEnd/>
          </a:ln>
          <a:effectLst/>
        </p:spPr>
        <p:txBody>
          <a:bodyPr wrap="none" lIns="0" tIns="0" rIns="0" anchor="t" anchorCtr="0">
            <a:noAutofit/>
          </a:bodyPr>
          <a:lstStyle/>
          <a:p>
            <a:pPr>
              <a:defRPr/>
            </a:pPr>
            <a:endParaRPr lang="en-GB" sz="800" dirty="0">
              <a:solidFill>
                <a:schemeClr val="tx1"/>
              </a:solidFill>
              <a:latin typeface="+mn-lt"/>
              <a:cs typeface="Arial"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89" r:id="rId7"/>
    <p:sldLayoutId id="2147483691" r:id="rId8"/>
    <p:sldLayoutId id="2147483667" r:id="rId9"/>
    <p:sldLayoutId id="2147483690" r:id="rId10"/>
    <p:sldLayoutId id="2147483692" r:id="rId11"/>
    <p:sldLayoutId id="2147483694" r:id="rId12"/>
    <p:sldLayoutId id="2147483680" r:id="rId13"/>
    <p:sldLayoutId id="2147483697" r:id="rId14"/>
    <p:sldLayoutId id="2147483678" r:id="rId15"/>
    <p:sldLayoutId id="2147483679" r:id="rId16"/>
    <p:sldLayoutId id="2147483700" r:id="rId17"/>
    <p:sldLayoutId id="2147483681" r:id="rId18"/>
    <p:sldLayoutId id="2147483682" r:id="rId19"/>
    <p:sldLayoutId id="2147483683" r:id="rId20"/>
  </p:sldLayoutIdLst>
  <p:transition>
    <p:fade/>
  </p:transition>
  <p:hf hdr="0" ftr="0" dt="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6225" indent="-276225"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288" indent="-250825"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60">
          <p15:clr>
            <a:srgbClr val="F26B43"/>
          </p15:clr>
        </p15:guide>
        <p15:guide id="5" orient="horz" pos="963">
          <p15:clr>
            <a:srgbClr val="F26B43"/>
          </p15:clr>
        </p15:guide>
        <p15:guide id="6" orient="horz" pos="93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FC2FA945-B054-4148-8364-96CB96D648A5}"/>
              </a:ext>
            </a:extLst>
          </p:cNvPr>
          <p:cNvGraphicFramePr>
            <a:graphicFrameLocks noChangeAspect="1"/>
          </p:cNvGraphicFramePr>
          <p:nvPr userDrawn="1">
            <p:custDataLst>
              <p:tags r:id="rId14"/>
            </p:custDataLst>
            <p:extLst>
              <p:ext uri="{D42A27DB-BD31-4B8C-83A1-F6EECF244321}">
                <p14:modId xmlns:p14="http://schemas.microsoft.com/office/powerpoint/2010/main" val="8791895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73" name="think-cell Slide" r:id="rId15" imgW="473" imgH="476" progId="TCLayout.ActiveDocument.1">
                  <p:embed/>
                </p:oleObj>
              </mc:Choice>
              <mc:Fallback>
                <p:oleObj name="think-cell Slide" r:id="rId15" imgW="473" imgH="476" progId="TCLayout.ActiveDocument.1">
                  <p:embed/>
                  <p:pic>
                    <p:nvPicPr>
                      <p:cNvPr id="8" name="Object 7" hidden="1">
                        <a:extLst>
                          <a:ext uri="{FF2B5EF4-FFF2-40B4-BE49-F238E27FC236}">
                            <a16:creationId xmlns:a16="http://schemas.microsoft.com/office/drawing/2014/main" id="{FC2FA945-B054-4148-8364-96CB96D648A5}"/>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817245" y="365126"/>
            <a:ext cx="1025271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17245" y="1825625"/>
            <a:ext cx="1025271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descr="&lt;COMPANY_NAME&gt;"/>
          <p:cNvSpPr>
            <a:spLocks noGrp="1"/>
          </p:cNvSpPr>
          <p:nvPr>
            <p:ph type="dt" sz="half" idx="2"/>
          </p:nvPr>
        </p:nvSpPr>
        <p:spPr>
          <a:xfrm>
            <a:off x="817245" y="6356351"/>
            <a:ext cx="2674620" cy="365125"/>
          </a:xfrm>
          <a:prstGeom prst="rect">
            <a:avLst/>
          </a:prstGeom>
        </p:spPr>
        <p:txBody>
          <a:bodyPr vert="horz" lIns="91440" tIns="45720" rIns="91440" bIns="45720" rtlCol="0" anchor="ctr"/>
          <a:lstStyle>
            <a:lvl1pPr algn="l">
              <a:defRPr sz="117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937635" y="6356351"/>
            <a:ext cx="4011930" cy="365125"/>
          </a:xfrm>
          <a:prstGeom prst="rect">
            <a:avLst/>
          </a:prstGeom>
        </p:spPr>
        <p:txBody>
          <a:bodyPr vert="horz" lIns="91440" tIns="45720" rIns="91440" bIns="45720" rtlCol="0" anchor="ctr"/>
          <a:lstStyle>
            <a:lvl1pPr algn="ctr">
              <a:defRPr sz="117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395335" y="6356351"/>
            <a:ext cx="2674620" cy="365125"/>
          </a:xfrm>
          <a:prstGeom prst="rect">
            <a:avLst/>
          </a:prstGeom>
        </p:spPr>
        <p:txBody>
          <a:bodyPr vert="horz" lIns="91440" tIns="45720" rIns="91440" bIns="45720" rtlCol="0" anchor="ctr"/>
          <a:lstStyle>
            <a:lvl1pPr algn="r">
              <a:defRPr sz="117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51881357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l" defTabSz="891540" rtl="0" eaLnBrk="1" latinLnBrk="0" hangingPunct="1">
        <a:lnSpc>
          <a:spcPct val="90000"/>
        </a:lnSpc>
        <a:spcBef>
          <a:spcPct val="0"/>
        </a:spcBef>
        <a:buNone/>
        <a:defRPr sz="4290" kern="1200">
          <a:solidFill>
            <a:schemeClr val="tx1"/>
          </a:solidFill>
          <a:latin typeface="+mj-lt"/>
          <a:ea typeface="+mj-ea"/>
          <a:cs typeface="+mj-cs"/>
        </a:defRPr>
      </a:lvl1pPr>
    </p:titleStyle>
    <p:bodyStyle>
      <a:lvl1pPr marL="222885" indent="-222885" algn="l" defTabSz="891540" rtl="0" eaLnBrk="1" latinLnBrk="0" hangingPunct="1">
        <a:lnSpc>
          <a:spcPct val="90000"/>
        </a:lnSpc>
        <a:spcBef>
          <a:spcPts val="975"/>
        </a:spcBef>
        <a:buFont typeface="Arial" panose="020B0604020202020204" pitchFamily="34" charset="0"/>
        <a:buChar char="•"/>
        <a:defRPr sz="2730" kern="1200">
          <a:solidFill>
            <a:schemeClr val="tx1"/>
          </a:solidFill>
          <a:latin typeface="+mn-lt"/>
          <a:ea typeface="+mn-ea"/>
          <a:cs typeface="+mn-cs"/>
        </a:defRPr>
      </a:lvl1pPr>
      <a:lvl2pPr marL="668655" indent="-222885" algn="l" defTabSz="891540" rtl="0" eaLnBrk="1" latinLnBrk="0" hangingPunct="1">
        <a:lnSpc>
          <a:spcPct val="90000"/>
        </a:lnSpc>
        <a:spcBef>
          <a:spcPts val="488"/>
        </a:spcBef>
        <a:buFont typeface="Arial" panose="020B0604020202020204" pitchFamily="34" charset="0"/>
        <a:buChar char="•"/>
        <a:defRPr sz="2340" kern="1200">
          <a:solidFill>
            <a:schemeClr val="tx1"/>
          </a:solidFill>
          <a:latin typeface="+mn-lt"/>
          <a:ea typeface="+mn-ea"/>
          <a:cs typeface="+mn-cs"/>
        </a:defRPr>
      </a:lvl2pPr>
      <a:lvl3pPr marL="1114425" indent="-222885" algn="l" defTabSz="891540" rtl="0" eaLnBrk="1" latinLnBrk="0" hangingPunct="1">
        <a:lnSpc>
          <a:spcPct val="90000"/>
        </a:lnSpc>
        <a:spcBef>
          <a:spcPts val="488"/>
        </a:spcBef>
        <a:buFont typeface="Arial" panose="020B0604020202020204" pitchFamily="34" charset="0"/>
        <a:buChar char="•"/>
        <a:defRPr sz="1950" kern="1200">
          <a:solidFill>
            <a:schemeClr val="tx1"/>
          </a:solidFill>
          <a:latin typeface="+mn-lt"/>
          <a:ea typeface="+mn-ea"/>
          <a:cs typeface="+mn-cs"/>
        </a:defRPr>
      </a:lvl3pPr>
      <a:lvl4pPr marL="1560195" indent="-222885" algn="l" defTabSz="89154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4pPr>
      <a:lvl5pPr marL="2005965" indent="-222885" algn="l" defTabSz="89154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5pPr>
      <a:lvl6pPr marL="2451735" indent="-222885" algn="l" defTabSz="89154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6pPr>
      <a:lvl7pPr marL="2897505" indent="-222885" algn="l" defTabSz="89154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7pPr>
      <a:lvl8pPr marL="3343275" indent="-222885" algn="l" defTabSz="89154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8pPr>
      <a:lvl9pPr marL="3789045" indent="-222885" algn="l" defTabSz="89154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9pPr>
    </p:bodyStyle>
    <p:otherStyle>
      <a:defPPr>
        <a:defRPr lang="en-US"/>
      </a:defPPr>
      <a:lvl1pPr marL="0" algn="l" defTabSz="891540" rtl="0" eaLnBrk="1" latinLnBrk="0" hangingPunct="1">
        <a:defRPr sz="1755" kern="1200">
          <a:solidFill>
            <a:schemeClr val="tx1"/>
          </a:solidFill>
          <a:latin typeface="+mn-lt"/>
          <a:ea typeface="+mn-ea"/>
          <a:cs typeface="+mn-cs"/>
        </a:defRPr>
      </a:lvl1pPr>
      <a:lvl2pPr marL="445770" algn="l" defTabSz="891540" rtl="0" eaLnBrk="1" latinLnBrk="0" hangingPunct="1">
        <a:defRPr sz="1755" kern="1200">
          <a:solidFill>
            <a:schemeClr val="tx1"/>
          </a:solidFill>
          <a:latin typeface="+mn-lt"/>
          <a:ea typeface="+mn-ea"/>
          <a:cs typeface="+mn-cs"/>
        </a:defRPr>
      </a:lvl2pPr>
      <a:lvl3pPr marL="891540" algn="l" defTabSz="891540" rtl="0" eaLnBrk="1" latinLnBrk="0" hangingPunct="1">
        <a:defRPr sz="1755" kern="1200">
          <a:solidFill>
            <a:schemeClr val="tx1"/>
          </a:solidFill>
          <a:latin typeface="+mn-lt"/>
          <a:ea typeface="+mn-ea"/>
          <a:cs typeface="+mn-cs"/>
        </a:defRPr>
      </a:lvl3pPr>
      <a:lvl4pPr marL="1337310" algn="l" defTabSz="891540" rtl="0" eaLnBrk="1" latinLnBrk="0" hangingPunct="1">
        <a:defRPr sz="1755" kern="1200">
          <a:solidFill>
            <a:schemeClr val="tx1"/>
          </a:solidFill>
          <a:latin typeface="+mn-lt"/>
          <a:ea typeface="+mn-ea"/>
          <a:cs typeface="+mn-cs"/>
        </a:defRPr>
      </a:lvl4pPr>
      <a:lvl5pPr marL="1783080" algn="l" defTabSz="891540" rtl="0" eaLnBrk="1" latinLnBrk="0" hangingPunct="1">
        <a:defRPr sz="1755" kern="1200">
          <a:solidFill>
            <a:schemeClr val="tx1"/>
          </a:solidFill>
          <a:latin typeface="+mn-lt"/>
          <a:ea typeface="+mn-ea"/>
          <a:cs typeface="+mn-cs"/>
        </a:defRPr>
      </a:lvl5pPr>
      <a:lvl6pPr marL="2228850" algn="l" defTabSz="891540" rtl="0" eaLnBrk="1" latinLnBrk="0" hangingPunct="1">
        <a:defRPr sz="1755" kern="1200">
          <a:solidFill>
            <a:schemeClr val="tx1"/>
          </a:solidFill>
          <a:latin typeface="+mn-lt"/>
          <a:ea typeface="+mn-ea"/>
          <a:cs typeface="+mn-cs"/>
        </a:defRPr>
      </a:lvl6pPr>
      <a:lvl7pPr marL="2674620" algn="l" defTabSz="891540" rtl="0" eaLnBrk="1" latinLnBrk="0" hangingPunct="1">
        <a:defRPr sz="1755" kern="1200">
          <a:solidFill>
            <a:schemeClr val="tx1"/>
          </a:solidFill>
          <a:latin typeface="+mn-lt"/>
          <a:ea typeface="+mn-ea"/>
          <a:cs typeface="+mn-cs"/>
        </a:defRPr>
      </a:lvl7pPr>
      <a:lvl8pPr marL="3120390" algn="l" defTabSz="891540" rtl="0" eaLnBrk="1" latinLnBrk="0" hangingPunct="1">
        <a:defRPr sz="1755" kern="1200">
          <a:solidFill>
            <a:schemeClr val="tx1"/>
          </a:solidFill>
          <a:latin typeface="+mn-lt"/>
          <a:ea typeface="+mn-ea"/>
          <a:cs typeface="+mn-cs"/>
        </a:defRPr>
      </a:lvl8pPr>
      <a:lvl9pPr marL="3566160" algn="l" defTabSz="891540" rtl="0" eaLnBrk="1" latinLnBrk="0" hangingPunct="1">
        <a:defRPr sz="1755"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D67A5E48-7852-4002-853B-744C1E51A6F2}"/>
              </a:ext>
            </a:extLst>
          </p:cNvPr>
          <p:cNvGraphicFramePr>
            <a:graphicFrameLocks noChangeAspect="1"/>
          </p:cNvGraphicFramePr>
          <p:nvPr userDrawn="1">
            <p:custDataLst>
              <p:tags r:id="rId14"/>
            </p:custDataLst>
            <p:extLst>
              <p:ext uri="{D42A27DB-BD31-4B8C-83A1-F6EECF244321}">
                <p14:modId xmlns:p14="http://schemas.microsoft.com/office/powerpoint/2010/main" val="40579121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97" name="think-cell Slide" r:id="rId15" imgW="473" imgH="476" progId="TCLayout.ActiveDocument.1">
                  <p:embed/>
                </p:oleObj>
              </mc:Choice>
              <mc:Fallback>
                <p:oleObj name="think-cell Slide" r:id="rId15" imgW="473" imgH="476" progId="TCLayout.ActiveDocument.1">
                  <p:embed/>
                  <p:pic>
                    <p:nvPicPr>
                      <p:cNvPr id="8" name="Object 7" hidden="1">
                        <a:extLst>
                          <a:ext uri="{FF2B5EF4-FFF2-40B4-BE49-F238E27FC236}">
                            <a16:creationId xmlns:a16="http://schemas.microsoft.com/office/drawing/2014/main" id="{D67A5E48-7852-4002-853B-744C1E51A6F2}"/>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817245" y="365126"/>
            <a:ext cx="1025271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17245" y="1825625"/>
            <a:ext cx="1025271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descr="&lt;COMPANY_NAME&gt;"/>
          <p:cNvSpPr>
            <a:spLocks noGrp="1"/>
          </p:cNvSpPr>
          <p:nvPr>
            <p:ph type="dt" sz="half" idx="2"/>
          </p:nvPr>
        </p:nvSpPr>
        <p:spPr>
          <a:xfrm>
            <a:off x="817245" y="6356351"/>
            <a:ext cx="2674620" cy="365125"/>
          </a:xfrm>
          <a:prstGeom prst="rect">
            <a:avLst/>
          </a:prstGeom>
        </p:spPr>
        <p:txBody>
          <a:bodyPr vert="horz" lIns="91440" tIns="45720" rIns="91440" bIns="45720" rtlCol="0" anchor="ctr"/>
          <a:lstStyle>
            <a:lvl1pPr algn="l">
              <a:defRPr sz="117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937635" y="6356351"/>
            <a:ext cx="4011930" cy="365125"/>
          </a:xfrm>
          <a:prstGeom prst="rect">
            <a:avLst/>
          </a:prstGeom>
        </p:spPr>
        <p:txBody>
          <a:bodyPr vert="horz" lIns="91440" tIns="45720" rIns="91440" bIns="45720" rtlCol="0" anchor="ctr"/>
          <a:lstStyle>
            <a:lvl1pPr algn="ctr">
              <a:defRPr sz="117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395335" y="6356351"/>
            <a:ext cx="2674620" cy="365125"/>
          </a:xfrm>
          <a:prstGeom prst="rect">
            <a:avLst/>
          </a:prstGeom>
        </p:spPr>
        <p:txBody>
          <a:bodyPr vert="horz" lIns="91440" tIns="45720" rIns="91440" bIns="45720" rtlCol="0" anchor="ctr"/>
          <a:lstStyle>
            <a:lvl1pPr algn="r">
              <a:defRPr sz="117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3287246184"/>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l" defTabSz="891540" rtl="0" eaLnBrk="1" latinLnBrk="0" hangingPunct="1">
        <a:lnSpc>
          <a:spcPct val="90000"/>
        </a:lnSpc>
        <a:spcBef>
          <a:spcPct val="0"/>
        </a:spcBef>
        <a:buNone/>
        <a:defRPr sz="4290" kern="1200">
          <a:solidFill>
            <a:schemeClr val="tx1"/>
          </a:solidFill>
          <a:latin typeface="+mj-lt"/>
          <a:ea typeface="+mj-ea"/>
          <a:cs typeface="+mj-cs"/>
        </a:defRPr>
      </a:lvl1pPr>
    </p:titleStyle>
    <p:bodyStyle>
      <a:lvl1pPr marL="222885" indent="-222885" algn="l" defTabSz="891540" rtl="0" eaLnBrk="1" latinLnBrk="0" hangingPunct="1">
        <a:lnSpc>
          <a:spcPct val="90000"/>
        </a:lnSpc>
        <a:spcBef>
          <a:spcPts val="975"/>
        </a:spcBef>
        <a:buFont typeface="Arial" panose="020B0604020202020204" pitchFamily="34" charset="0"/>
        <a:buChar char="•"/>
        <a:defRPr sz="2730" kern="1200">
          <a:solidFill>
            <a:schemeClr val="tx1"/>
          </a:solidFill>
          <a:latin typeface="+mn-lt"/>
          <a:ea typeface="+mn-ea"/>
          <a:cs typeface="+mn-cs"/>
        </a:defRPr>
      </a:lvl1pPr>
      <a:lvl2pPr marL="668655" indent="-222885" algn="l" defTabSz="891540" rtl="0" eaLnBrk="1" latinLnBrk="0" hangingPunct="1">
        <a:lnSpc>
          <a:spcPct val="90000"/>
        </a:lnSpc>
        <a:spcBef>
          <a:spcPts val="488"/>
        </a:spcBef>
        <a:buFont typeface="Arial" panose="020B0604020202020204" pitchFamily="34" charset="0"/>
        <a:buChar char="•"/>
        <a:defRPr sz="2340" kern="1200">
          <a:solidFill>
            <a:schemeClr val="tx1"/>
          </a:solidFill>
          <a:latin typeface="+mn-lt"/>
          <a:ea typeface="+mn-ea"/>
          <a:cs typeface="+mn-cs"/>
        </a:defRPr>
      </a:lvl2pPr>
      <a:lvl3pPr marL="1114425" indent="-222885" algn="l" defTabSz="891540" rtl="0" eaLnBrk="1" latinLnBrk="0" hangingPunct="1">
        <a:lnSpc>
          <a:spcPct val="90000"/>
        </a:lnSpc>
        <a:spcBef>
          <a:spcPts val="488"/>
        </a:spcBef>
        <a:buFont typeface="Arial" panose="020B0604020202020204" pitchFamily="34" charset="0"/>
        <a:buChar char="•"/>
        <a:defRPr sz="1950" kern="1200">
          <a:solidFill>
            <a:schemeClr val="tx1"/>
          </a:solidFill>
          <a:latin typeface="+mn-lt"/>
          <a:ea typeface="+mn-ea"/>
          <a:cs typeface="+mn-cs"/>
        </a:defRPr>
      </a:lvl3pPr>
      <a:lvl4pPr marL="1560195" indent="-222885" algn="l" defTabSz="89154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4pPr>
      <a:lvl5pPr marL="2005965" indent="-222885" algn="l" defTabSz="89154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5pPr>
      <a:lvl6pPr marL="2451735" indent="-222885" algn="l" defTabSz="89154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6pPr>
      <a:lvl7pPr marL="2897505" indent="-222885" algn="l" defTabSz="89154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7pPr>
      <a:lvl8pPr marL="3343275" indent="-222885" algn="l" defTabSz="89154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8pPr>
      <a:lvl9pPr marL="3789045" indent="-222885" algn="l" defTabSz="891540" rtl="0" eaLnBrk="1" latinLnBrk="0" hangingPunct="1">
        <a:lnSpc>
          <a:spcPct val="90000"/>
        </a:lnSpc>
        <a:spcBef>
          <a:spcPts val="488"/>
        </a:spcBef>
        <a:buFont typeface="Arial" panose="020B0604020202020204" pitchFamily="34" charset="0"/>
        <a:buChar char="•"/>
        <a:defRPr sz="1755" kern="1200">
          <a:solidFill>
            <a:schemeClr val="tx1"/>
          </a:solidFill>
          <a:latin typeface="+mn-lt"/>
          <a:ea typeface="+mn-ea"/>
          <a:cs typeface="+mn-cs"/>
        </a:defRPr>
      </a:lvl9pPr>
    </p:bodyStyle>
    <p:otherStyle>
      <a:defPPr>
        <a:defRPr lang="en-US"/>
      </a:defPPr>
      <a:lvl1pPr marL="0" algn="l" defTabSz="891540" rtl="0" eaLnBrk="1" latinLnBrk="0" hangingPunct="1">
        <a:defRPr sz="1755" kern="1200">
          <a:solidFill>
            <a:schemeClr val="tx1"/>
          </a:solidFill>
          <a:latin typeface="+mn-lt"/>
          <a:ea typeface="+mn-ea"/>
          <a:cs typeface="+mn-cs"/>
        </a:defRPr>
      </a:lvl1pPr>
      <a:lvl2pPr marL="445770" algn="l" defTabSz="891540" rtl="0" eaLnBrk="1" latinLnBrk="0" hangingPunct="1">
        <a:defRPr sz="1755" kern="1200">
          <a:solidFill>
            <a:schemeClr val="tx1"/>
          </a:solidFill>
          <a:latin typeface="+mn-lt"/>
          <a:ea typeface="+mn-ea"/>
          <a:cs typeface="+mn-cs"/>
        </a:defRPr>
      </a:lvl2pPr>
      <a:lvl3pPr marL="891540" algn="l" defTabSz="891540" rtl="0" eaLnBrk="1" latinLnBrk="0" hangingPunct="1">
        <a:defRPr sz="1755" kern="1200">
          <a:solidFill>
            <a:schemeClr val="tx1"/>
          </a:solidFill>
          <a:latin typeface="+mn-lt"/>
          <a:ea typeface="+mn-ea"/>
          <a:cs typeface="+mn-cs"/>
        </a:defRPr>
      </a:lvl3pPr>
      <a:lvl4pPr marL="1337310" algn="l" defTabSz="891540" rtl="0" eaLnBrk="1" latinLnBrk="0" hangingPunct="1">
        <a:defRPr sz="1755" kern="1200">
          <a:solidFill>
            <a:schemeClr val="tx1"/>
          </a:solidFill>
          <a:latin typeface="+mn-lt"/>
          <a:ea typeface="+mn-ea"/>
          <a:cs typeface="+mn-cs"/>
        </a:defRPr>
      </a:lvl4pPr>
      <a:lvl5pPr marL="1783080" algn="l" defTabSz="891540" rtl="0" eaLnBrk="1" latinLnBrk="0" hangingPunct="1">
        <a:defRPr sz="1755" kern="1200">
          <a:solidFill>
            <a:schemeClr val="tx1"/>
          </a:solidFill>
          <a:latin typeface="+mn-lt"/>
          <a:ea typeface="+mn-ea"/>
          <a:cs typeface="+mn-cs"/>
        </a:defRPr>
      </a:lvl5pPr>
      <a:lvl6pPr marL="2228850" algn="l" defTabSz="891540" rtl="0" eaLnBrk="1" latinLnBrk="0" hangingPunct="1">
        <a:defRPr sz="1755" kern="1200">
          <a:solidFill>
            <a:schemeClr val="tx1"/>
          </a:solidFill>
          <a:latin typeface="+mn-lt"/>
          <a:ea typeface="+mn-ea"/>
          <a:cs typeface="+mn-cs"/>
        </a:defRPr>
      </a:lvl6pPr>
      <a:lvl7pPr marL="2674620" algn="l" defTabSz="891540" rtl="0" eaLnBrk="1" latinLnBrk="0" hangingPunct="1">
        <a:defRPr sz="1755" kern="1200">
          <a:solidFill>
            <a:schemeClr val="tx1"/>
          </a:solidFill>
          <a:latin typeface="+mn-lt"/>
          <a:ea typeface="+mn-ea"/>
          <a:cs typeface="+mn-cs"/>
        </a:defRPr>
      </a:lvl7pPr>
      <a:lvl8pPr marL="3120390" algn="l" defTabSz="891540" rtl="0" eaLnBrk="1" latinLnBrk="0" hangingPunct="1">
        <a:defRPr sz="1755" kern="1200">
          <a:solidFill>
            <a:schemeClr val="tx1"/>
          </a:solidFill>
          <a:latin typeface="+mn-lt"/>
          <a:ea typeface="+mn-ea"/>
          <a:cs typeface="+mn-cs"/>
        </a:defRPr>
      </a:lvl8pPr>
      <a:lvl9pPr marL="3566160" algn="l" defTabSz="891540" rtl="0" eaLnBrk="1" latinLnBrk="0" hangingPunct="1">
        <a:defRPr sz="1755"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1F1F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DBAAD37-A790-492F-8706-4E461E612AD8}"/>
              </a:ext>
            </a:extLst>
          </p:cNvPr>
          <p:cNvGraphicFramePr>
            <a:graphicFrameLocks noChangeAspect="1"/>
          </p:cNvGraphicFramePr>
          <p:nvPr userDrawn="1">
            <p:custDataLst>
              <p:tags r:id="rId9"/>
            </p:custDataLst>
            <p:extLst>
              <p:ext uri="{D42A27DB-BD31-4B8C-83A1-F6EECF244321}">
                <p14:modId xmlns:p14="http://schemas.microsoft.com/office/powerpoint/2010/main" val="34318900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45" name="think-cell Slide" r:id="rId10" imgW="415" imgH="416" progId="TCLayout.ActiveDocument.1">
                  <p:embed/>
                </p:oleObj>
              </mc:Choice>
              <mc:Fallback>
                <p:oleObj name="think-cell Slide" r:id="rId10" imgW="415" imgH="416" progId="TCLayout.ActiveDocument.1">
                  <p:embed/>
                  <p:pic>
                    <p:nvPicPr>
                      <p:cNvPr id="3" name="Object 2" hidden="1">
                        <a:extLst>
                          <a:ext uri="{FF2B5EF4-FFF2-40B4-BE49-F238E27FC236}">
                            <a16:creationId xmlns:a16="http://schemas.microsoft.com/office/drawing/2014/main" id="{7DBAAD37-A790-492F-8706-4E461E612AD8}"/>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15" name="Rectangle 3"/>
          <p:cNvSpPr>
            <a:spLocks noGrp="1" noChangeArrowheads="1"/>
          </p:cNvSpPr>
          <p:nvPr>
            <p:ph type="body" idx="1"/>
          </p:nvPr>
        </p:nvSpPr>
        <p:spPr bwMode="auto">
          <a:xfrm>
            <a:off x="499452" y="1528763"/>
            <a:ext cx="10884920"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Rectangle 2"/>
          <p:cNvSpPr>
            <a:spLocks noGrp="1" noChangeArrowheads="1"/>
          </p:cNvSpPr>
          <p:nvPr>
            <p:ph type="title"/>
          </p:nvPr>
        </p:nvSpPr>
        <p:spPr bwMode="auto">
          <a:xfrm>
            <a:off x="495818" y="517118"/>
            <a:ext cx="10884920"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dirty="0"/>
              <a:t>CLICK TO EDIT MASTER TITLE</a:t>
            </a:r>
            <a:br>
              <a:rPr lang="en-US" dirty="0"/>
            </a:br>
            <a:r>
              <a:rPr lang="en-US" dirty="0"/>
              <a:t>SUB TITLE</a:t>
            </a:r>
            <a:endParaRPr lang="en-GB" dirty="0"/>
          </a:p>
        </p:txBody>
      </p:sp>
      <p:sp>
        <p:nvSpPr>
          <p:cNvPr id="17" name="Rectangle 6" descr="Rectangle 6">
            <a:extLst>
              <a:ext uri="{FF2B5EF4-FFF2-40B4-BE49-F238E27FC236}">
                <a16:creationId xmlns:a16="http://schemas.microsoft.com/office/drawing/2014/main" id="{B39F8AAD-1FF4-4DC2-ADD1-D474246B00F9}"/>
              </a:ext>
            </a:extLst>
          </p:cNvPr>
          <p:cNvSpPr>
            <a:spLocks noGrp="1" noChangeArrowheads="1"/>
          </p:cNvSpPr>
          <p:nvPr>
            <p:ph type="sldNum" sz="quarter" idx="4"/>
          </p:nvPr>
        </p:nvSpPr>
        <p:spPr bwMode="auto">
          <a:xfrm>
            <a:off x="11041073" y="6457249"/>
            <a:ext cx="346675" cy="162993"/>
          </a:xfrm>
          <a:prstGeom prst="rect">
            <a:avLst/>
          </a:prstGeom>
          <a:noFill/>
          <a:ln w="9525" algn="ctr">
            <a:noFill/>
            <a:miter lim="800000"/>
            <a:headEnd/>
            <a:tailEnd/>
          </a:ln>
        </p:spPr>
        <p:txBody>
          <a:bodyPr vert="horz" wrap="square" lIns="0" tIns="0" rIns="0" bIns="0" numCol="1" anchor="b" anchorCtr="0" compatLnSpc="1">
            <a:prstTxWarp prst="textNoShape">
              <a:avLst/>
            </a:prstTxWarp>
            <a:spAutoFit/>
          </a:bodyPr>
          <a:lstStyle>
            <a:lvl1pPr algn="r">
              <a:defRPr lang="en-GB" sz="829" baseline="0" noProof="1" smtClean="0">
                <a:latin typeface="ShellBook" panose="00000500000000000000" pitchFamily="50" charset="0"/>
                <a:cs typeface="+mn-cs"/>
              </a:defRPr>
            </a:lvl1pPr>
          </a:lstStyle>
          <a:p>
            <a:pPr defTabSz="348765">
              <a:lnSpc>
                <a:spcPct val="140000"/>
              </a:lnSpc>
              <a:buClr>
                <a:schemeClr val="accent2"/>
              </a:buClr>
              <a:buSzPct val="85000"/>
            </a:pPr>
            <a:fld id="{D32BAE6A-B452-4007-8177-56DD051636F9}" type="slidenum">
              <a:rPr lang="nl-NL" smtClean="0"/>
              <a:pPr defTabSz="348765">
                <a:lnSpc>
                  <a:spcPct val="140000"/>
                </a:lnSpc>
                <a:buClr>
                  <a:schemeClr val="accent2"/>
                </a:buClr>
                <a:buSzPct val="85000"/>
              </a:pPr>
              <a:t>‹#›</a:t>
            </a:fld>
            <a:endParaRPr lang="nl-NL" dirty="0"/>
          </a:p>
        </p:txBody>
      </p:sp>
      <p:sp>
        <p:nvSpPr>
          <p:cNvPr id="12" name="Text Box 11" descr="&lt;COMPANY_NAME&gt;&#10;">
            <a:extLst>
              <a:ext uri="{FF2B5EF4-FFF2-40B4-BE49-F238E27FC236}">
                <a16:creationId xmlns:a16="http://schemas.microsoft.com/office/drawing/2014/main" id="{BC481FE3-C144-2747-B7D3-F28F28B8790E}"/>
              </a:ext>
            </a:extLst>
          </p:cNvPr>
          <p:cNvSpPr txBox="1">
            <a:spLocks noChangeArrowheads="1"/>
          </p:cNvSpPr>
          <p:nvPr userDrawn="1"/>
        </p:nvSpPr>
        <p:spPr bwMode="auto">
          <a:xfrm>
            <a:off x="499453" y="6469199"/>
            <a:ext cx="3276000" cy="237600"/>
          </a:xfrm>
          <a:prstGeom prst="rect">
            <a:avLst/>
          </a:prstGeom>
          <a:noFill/>
          <a:ln w="9525" algn="ctr">
            <a:noFill/>
            <a:miter lim="800000"/>
            <a:headEnd/>
            <a:tailEnd/>
          </a:ln>
          <a:effectLst/>
        </p:spPr>
        <p:txBody>
          <a:bodyPr wrap="none" lIns="0" tIns="0" rIns="0" anchor="t" anchorCtr="0">
            <a:noAutofit/>
          </a:bodyPr>
          <a:lstStyle/>
          <a:p>
            <a:pPr>
              <a:defRPr/>
            </a:pPr>
            <a:endParaRPr lang="en-GB" sz="829" b="0" i="0" noProof="1">
              <a:solidFill>
                <a:schemeClr val="tx1"/>
              </a:solidFill>
              <a:latin typeface="ShellBook" pitchFamily="2" charset="0"/>
              <a:cs typeface="Arial" pitchFamily="34" charset="0"/>
            </a:endParaRPr>
          </a:p>
        </p:txBody>
      </p:sp>
    </p:spTree>
    <p:extLst>
      <p:ext uri="{BB962C8B-B14F-4D97-AF65-F5344CB8AC3E}">
        <p14:creationId xmlns:p14="http://schemas.microsoft.com/office/powerpoint/2010/main" val="2795708735"/>
      </p:ext>
    </p:extLst>
  </p:cSld>
  <p:clrMap bg1="lt1" tx1="dk1" bg2="lt2" tx2="dk2" accent1="accent1" accent2="accent2" accent3="accent3" accent4="accent4" accent5="accent5" accent6="accent6" hlink="hlink" folHlink="folHlink"/>
  <p:sldLayoutIdLst>
    <p:sldLayoutId id="2147483890" r:id="rId1"/>
    <p:sldLayoutId id="2147483891" r:id="rId2"/>
    <p:sldLayoutId id="2147483892" r:id="rId3"/>
    <p:sldLayoutId id="2147483893" r:id="rId4"/>
    <p:sldLayoutId id="2147483894" r:id="rId5"/>
    <p:sldLayoutId id="2147483895" r:id="rId6"/>
  </p:sldLayoutIdLst>
  <p:transition>
    <p:fade/>
  </p:transition>
  <p:hf hdr="0" ftr="0" dt="0"/>
  <p:txStyles>
    <p:titleStyle>
      <a:lvl1pPr algn="l" defTabSz="1188691" rtl="0" eaLnBrk="1" latinLnBrk="0" hangingPunct="1">
        <a:lnSpc>
          <a:spcPct val="90000"/>
        </a:lnSpc>
        <a:spcBef>
          <a:spcPct val="0"/>
        </a:spcBef>
        <a:buNone/>
        <a:defRPr sz="2730" b="0" kern="1200" cap="none" spc="98" baseline="0">
          <a:solidFill>
            <a:schemeClr val="tx1"/>
          </a:solidFill>
          <a:latin typeface="+mj-lt"/>
          <a:ea typeface="+mj-ea"/>
          <a:cs typeface="+mj-cs"/>
        </a:defRPr>
      </a:lvl1pPr>
    </p:titleStyle>
    <p:bodyStyle>
      <a:lvl1pPr marL="0" indent="0" algn="l" defTabSz="348765" rtl="0" eaLnBrk="1" latinLnBrk="0" hangingPunct="1">
        <a:lnSpc>
          <a:spcPct val="140000"/>
        </a:lnSpc>
        <a:spcBef>
          <a:spcPts val="0"/>
        </a:spcBef>
        <a:spcAft>
          <a:spcPts val="1170"/>
        </a:spcAft>
        <a:buClr>
          <a:schemeClr val="accent2"/>
        </a:buClr>
        <a:buSzPct val="85000"/>
        <a:buFont typeface="Wingdings" pitchFamily="2" charset="2"/>
        <a:buNone/>
        <a:defRPr sz="1365" kern="1200" baseline="0">
          <a:solidFill>
            <a:schemeClr val="tx1"/>
          </a:solidFill>
          <a:latin typeface="ShellBook" panose="00000500000000000000" pitchFamily="50" charset="0"/>
          <a:ea typeface="+mn-ea"/>
          <a:cs typeface="+mn-cs"/>
        </a:defRPr>
      </a:lvl1pPr>
      <a:lvl2pPr marL="176451" indent="-176451" algn="l" defTabSz="348765" rtl="0" eaLnBrk="1" latinLnBrk="0" hangingPunct="1">
        <a:lnSpc>
          <a:spcPct val="140000"/>
        </a:lnSpc>
        <a:spcBef>
          <a:spcPts val="0"/>
        </a:spcBef>
        <a:spcAft>
          <a:spcPts val="1170"/>
        </a:spcAft>
        <a:buClr>
          <a:schemeClr val="accent2"/>
        </a:buClr>
        <a:buSzPct val="85000"/>
        <a:buFont typeface="Wingdings" panose="05000000000000000000" pitchFamily="2" charset="2"/>
        <a:buChar char="n"/>
        <a:tabLst/>
        <a:defRPr sz="1365" b="0" kern="1200">
          <a:solidFill>
            <a:schemeClr val="tx1"/>
          </a:solidFill>
          <a:latin typeface="ShellBook" panose="00000500000000000000" pitchFamily="50" charset="0"/>
          <a:ea typeface="+mn-ea"/>
          <a:cs typeface="+mn-cs"/>
        </a:defRPr>
      </a:lvl2pPr>
      <a:lvl3pPr marL="352901" indent="-176451" algn="l" defTabSz="348765" rtl="0" eaLnBrk="1" latinLnBrk="0" hangingPunct="1">
        <a:lnSpc>
          <a:spcPct val="140000"/>
        </a:lnSpc>
        <a:spcBef>
          <a:spcPts val="0"/>
        </a:spcBef>
        <a:spcAft>
          <a:spcPts val="1170"/>
        </a:spcAft>
        <a:buClr>
          <a:schemeClr val="accent2"/>
        </a:buClr>
        <a:buSzPct val="85000"/>
        <a:buFont typeface="Wingdings" panose="05000000000000000000" pitchFamily="2" charset="2"/>
        <a:buChar char="n"/>
        <a:tabLst/>
        <a:defRPr sz="1365" b="0" kern="1200">
          <a:solidFill>
            <a:schemeClr val="tx1"/>
          </a:solidFill>
          <a:latin typeface="ShellBook" panose="00000500000000000000" pitchFamily="50" charset="0"/>
          <a:ea typeface="+mn-ea"/>
          <a:cs typeface="+mn-cs"/>
        </a:defRPr>
      </a:lvl3pPr>
      <a:lvl4pPr marL="521613" indent="-168712" algn="l" defTabSz="348765" rtl="0" eaLnBrk="1" latinLnBrk="0" hangingPunct="1">
        <a:lnSpc>
          <a:spcPct val="140000"/>
        </a:lnSpc>
        <a:spcBef>
          <a:spcPts val="0"/>
        </a:spcBef>
        <a:spcAft>
          <a:spcPts val="1170"/>
        </a:spcAft>
        <a:buClr>
          <a:schemeClr val="accent2"/>
        </a:buClr>
        <a:buSzPct val="85000"/>
        <a:buFont typeface="Wingdings" panose="05000000000000000000" pitchFamily="2" charset="2"/>
        <a:buChar char="n"/>
        <a:tabLst/>
        <a:defRPr sz="1365" b="0" kern="1200" baseline="0">
          <a:solidFill>
            <a:schemeClr val="tx1"/>
          </a:solidFill>
          <a:latin typeface="ShellBook" panose="00000500000000000000" pitchFamily="50" charset="0"/>
          <a:ea typeface="+mn-ea"/>
          <a:cs typeface="+mn-cs"/>
        </a:defRPr>
      </a:lvl4pPr>
      <a:lvl5pPr marL="698064" indent="-176451" algn="l" defTabSz="348765" rtl="0" eaLnBrk="1" latinLnBrk="0" hangingPunct="1">
        <a:lnSpc>
          <a:spcPct val="140000"/>
        </a:lnSpc>
        <a:spcBef>
          <a:spcPts val="0"/>
        </a:spcBef>
        <a:spcAft>
          <a:spcPts val="1170"/>
        </a:spcAft>
        <a:buClr>
          <a:schemeClr val="accent2"/>
        </a:buClr>
        <a:buSzPct val="85000"/>
        <a:buFont typeface="Wingdings" panose="05000000000000000000" pitchFamily="2" charset="2"/>
        <a:buChar char="n"/>
        <a:tabLst/>
        <a:defRPr sz="1365" kern="1200">
          <a:solidFill>
            <a:schemeClr val="tx1"/>
          </a:solidFill>
          <a:latin typeface="ShellBook" panose="00000500000000000000" pitchFamily="50" charset="0"/>
          <a:ea typeface="+mn-ea"/>
          <a:cs typeface="+mn-cs"/>
        </a:defRPr>
      </a:lvl5pPr>
      <a:lvl6pPr marL="1017120" indent="-148590" algn="l" defTabSz="348765" rtl="0" eaLnBrk="1" latinLnBrk="0" hangingPunct="1">
        <a:lnSpc>
          <a:spcPct val="140000"/>
        </a:lnSpc>
        <a:spcBef>
          <a:spcPts val="0"/>
        </a:spcBef>
        <a:spcAft>
          <a:spcPts val="0"/>
        </a:spcAft>
        <a:buClr>
          <a:schemeClr val="tx1"/>
        </a:buClr>
        <a:buSzPct val="75000"/>
        <a:buFont typeface="Wingdings" pitchFamily="2" charset="2"/>
        <a:buChar char=""/>
        <a:defRPr sz="1170" kern="1200" baseline="0">
          <a:solidFill>
            <a:schemeClr val="tx1"/>
          </a:solidFill>
          <a:latin typeface="+mn-lt"/>
          <a:ea typeface="+mn-ea"/>
          <a:cs typeface="+mn-cs"/>
        </a:defRPr>
      </a:lvl6pPr>
      <a:lvl7pPr marL="3863243" indent="-297172" algn="l" defTabSz="1188691" rtl="0" eaLnBrk="1" latinLnBrk="0" hangingPunct="1">
        <a:spcBef>
          <a:spcPct val="20000"/>
        </a:spcBef>
        <a:buFont typeface="Arial" pitchFamily="34" charset="0"/>
        <a:buChar char="•"/>
        <a:defRPr sz="2600" kern="1200">
          <a:solidFill>
            <a:schemeClr val="tx1"/>
          </a:solidFill>
          <a:latin typeface="+mn-lt"/>
          <a:ea typeface="+mn-ea"/>
          <a:cs typeface="+mn-cs"/>
        </a:defRPr>
      </a:lvl7pPr>
      <a:lvl8pPr marL="4457589" indent="-297172" algn="l" defTabSz="1188691" rtl="0" eaLnBrk="1" latinLnBrk="0" hangingPunct="1">
        <a:spcBef>
          <a:spcPct val="20000"/>
        </a:spcBef>
        <a:buFont typeface="Arial" pitchFamily="34" charset="0"/>
        <a:buChar char="•"/>
        <a:defRPr sz="2600" kern="1200">
          <a:solidFill>
            <a:schemeClr val="tx1"/>
          </a:solidFill>
          <a:latin typeface="+mn-lt"/>
          <a:ea typeface="+mn-ea"/>
          <a:cs typeface="+mn-cs"/>
        </a:defRPr>
      </a:lvl8pPr>
      <a:lvl9pPr marL="5051933" indent="-297172" algn="l" defTabSz="1188691" rtl="0" eaLnBrk="1" latinLnBrk="0" hangingPunct="1">
        <a:spcBef>
          <a:spcPct val="20000"/>
        </a:spcBef>
        <a:buFont typeface="Arial" pitchFamily="34" charset="0"/>
        <a:buChar char="•"/>
        <a:defRPr sz="2600" kern="1200">
          <a:solidFill>
            <a:schemeClr val="tx1"/>
          </a:solidFill>
          <a:latin typeface="+mn-lt"/>
          <a:ea typeface="+mn-ea"/>
          <a:cs typeface="+mn-cs"/>
        </a:defRPr>
      </a:lvl9pPr>
    </p:bodyStyle>
    <p:otherStyle>
      <a:defPPr>
        <a:defRPr lang="en-US"/>
      </a:defPPr>
      <a:lvl1pPr marL="0" algn="l" defTabSz="1188691" rtl="0" eaLnBrk="1" latinLnBrk="0" hangingPunct="1">
        <a:defRPr sz="2340" kern="1200">
          <a:solidFill>
            <a:schemeClr val="tx1"/>
          </a:solidFill>
          <a:latin typeface="+mn-lt"/>
          <a:ea typeface="+mn-ea"/>
          <a:cs typeface="+mn-cs"/>
        </a:defRPr>
      </a:lvl1pPr>
      <a:lvl2pPr marL="594345" algn="l" defTabSz="1188691" rtl="0" eaLnBrk="1" latinLnBrk="0" hangingPunct="1">
        <a:defRPr sz="2340" kern="1200">
          <a:solidFill>
            <a:schemeClr val="tx1"/>
          </a:solidFill>
          <a:latin typeface="+mn-lt"/>
          <a:ea typeface="+mn-ea"/>
          <a:cs typeface="+mn-cs"/>
        </a:defRPr>
      </a:lvl2pPr>
      <a:lvl3pPr marL="1188691" algn="l" defTabSz="1188691" rtl="0" eaLnBrk="1" latinLnBrk="0" hangingPunct="1">
        <a:defRPr sz="2340" kern="1200">
          <a:solidFill>
            <a:schemeClr val="tx1"/>
          </a:solidFill>
          <a:latin typeface="+mn-lt"/>
          <a:ea typeface="+mn-ea"/>
          <a:cs typeface="+mn-cs"/>
        </a:defRPr>
      </a:lvl3pPr>
      <a:lvl4pPr marL="1783035" algn="l" defTabSz="1188691" rtl="0" eaLnBrk="1" latinLnBrk="0" hangingPunct="1">
        <a:defRPr sz="2340" kern="1200">
          <a:solidFill>
            <a:schemeClr val="tx1"/>
          </a:solidFill>
          <a:latin typeface="+mn-lt"/>
          <a:ea typeface="+mn-ea"/>
          <a:cs typeface="+mn-cs"/>
        </a:defRPr>
      </a:lvl4pPr>
      <a:lvl5pPr marL="2377381" algn="l" defTabSz="1188691" rtl="0" eaLnBrk="1" latinLnBrk="0" hangingPunct="1">
        <a:defRPr sz="2340" kern="1200">
          <a:solidFill>
            <a:schemeClr val="tx1"/>
          </a:solidFill>
          <a:latin typeface="+mn-lt"/>
          <a:ea typeface="+mn-ea"/>
          <a:cs typeface="+mn-cs"/>
        </a:defRPr>
      </a:lvl5pPr>
      <a:lvl6pPr marL="2971726" algn="l" defTabSz="1188691" rtl="0" eaLnBrk="1" latinLnBrk="0" hangingPunct="1">
        <a:defRPr sz="2340" kern="1200">
          <a:solidFill>
            <a:schemeClr val="tx1"/>
          </a:solidFill>
          <a:latin typeface="+mn-lt"/>
          <a:ea typeface="+mn-ea"/>
          <a:cs typeface="+mn-cs"/>
        </a:defRPr>
      </a:lvl6pPr>
      <a:lvl7pPr marL="3566071" algn="l" defTabSz="1188691" rtl="0" eaLnBrk="1" latinLnBrk="0" hangingPunct="1">
        <a:defRPr sz="2340" kern="1200">
          <a:solidFill>
            <a:schemeClr val="tx1"/>
          </a:solidFill>
          <a:latin typeface="+mn-lt"/>
          <a:ea typeface="+mn-ea"/>
          <a:cs typeface="+mn-cs"/>
        </a:defRPr>
      </a:lvl7pPr>
      <a:lvl8pPr marL="4160416" algn="l" defTabSz="1188691" rtl="0" eaLnBrk="1" latinLnBrk="0" hangingPunct="1">
        <a:defRPr sz="2340" kern="1200">
          <a:solidFill>
            <a:schemeClr val="tx1"/>
          </a:solidFill>
          <a:latin typeface="+mn-lt"/>
          <a:ea typeface="+mn-ea"/>
          <a:cs typeface="+mn-cs"/>
        </a:defRPr>
      </a:lvl8pPr>
      <a:lvl9pPr marL="4754761" algn="l" defTabSz="1188691" rtl="0" eaLnBrk="1" latinLnBrk="0" hangingPunct="1">
        <a:defRPr sz="234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166">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960">
          <p15:clr>
            <a:srgbClr val="F26B43"/>
          </p15:clr>
        </p15:guide>
        <p15:guide id="14" orient="horz" pos="4225">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4E234C33-E92B-47F0-964B-12588C9BA8DA}"/>
              </a:ext>
            </a:extLst>
          </p:cNvPr>
          <p:cNvGraphicFramePr>
            <a:graphicFrameLocks noChangeAspect="1"/>
          </p:cNvGraphicFramePr>
          <p:nvPr userDrawn="1">
            <p:custDataLst>
              <p:tags r:id="rId23"/>
            </p:custDataLst>
            <p:extLst>
              <p:ext uri="{D42A27DB-BD31-4B8C-83A1-F6EECF244321}">
                <p14:modId xmlns:p14="http://schemas.microsoft.com/office/powerpoint/2010/main" val="233883708"/>
              </p:ext>
            </p:extLst>
          </p:nvPr>
        </p:nvGraphicFramePr>
        <p:xfrm>
          <a:off x="1548" y="1588"/>
          <a:ext cx="1548" cy="1588"/>
        </p:xfrm>
        <a:graphic>
          <a:graphicData uri="http://schemas.openxmlformats.org/presentationml/2006/ole">
            <mc:AlternateContent xmlns:mc="http://schemas.openxmlformats.org/markup-compatibility/2006">
              <mc:Choice xmlns:v="urn:schemas-microsoft-com:vml" Requires="v">
                <p:oleObj spid="_x0000_s6169" name="think-cell Slide" r:id="rId24" imgW="395" imgH="396" progId="TCLayout.ActiveDocument.1">
                  <p:embed/>
                </p:oleObj>
              </mc:Choice>
              <mc:Fallback>
                <p:oleObj name="think-cell Slide" r:id="rId24" imgW="395" imgH="396" progId="TCLayout.ActiveDocument.1">
                  <p:embed/>
                  <p:pic>
                    <p:nvPicPr>
                      <p:cNvPr id="3" name="Object 2" hidden="1">
                        <a:extLst>
                          <a:ext uri="{FF2B5EF4-FFF2-40B4-BE49-F238E27FC236}">
                            <a16:creationId xmlns:a16="http://schemas.microsoft.com/office/drawing/2014/main" id="{4E234C33-E92B-47F0-964B-12588C9BA8DA}"/>
                          </a:ext>
                        </a:extLst>
                      </p:cNvPr>
                      <p:cNvPicPr/>
                      <p:nvPr/>
                    </p:nvPicPr>
                    <p:blipFill>
                      <a:blip r:embed="rId25"/>
                      <a:stretch>
                        <a:fillRect/>
                      </a:stretch>
                    </p:blipFill>
                    <p:spPr>
                      <a:xfrm>
                        <a:off x="1548" y="1588"/>
                        <a:ext cx="1548" cy="1588"/>
                      </a:xfrm>
                      <a:prstGeom prst="rect">
                        <a:avLst/>
                      </a:prstGeom>
                    </p:spPr>
                  </p:pic>
                </p:oleObj>
              </mc:Fallback>
            </mc:AlternateContent>
          </a:graphicData>
        </a:graphic>
      </p:graphicFrame>
      <p:sp>
        <p:nvSpPr>
          <p:cNvPr id="15" name="Rectangle 3"/>
          <p:cNvSpPr>
            <a:spLocks noGrp="1" noChangeArrowheads="1"/>
          </p:cNvSpPr>
          <p:nvPr>
            <p:ph type="body" idx="1"/>
          </p:nvPr>
        </p:nvSpPr>
        <p:spPr bwMode="auto">
          <a:xfrm>
            <a:off x="495300" y="1528763"/>
            <a:ext cx="10891957"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Rectangle 2"/>
          <p:cNvSpPr>
            <a:spLocks noGrp="1" noChangeArrowheads="1"/>
          </p:cNvSpPr>
          <p:nvPr>
            <p:ph type="title"/>
          </p:nvPr>
        </p:nvSpPr>
        <p:spPr bwMode="auto">
          <a:xfrm>
            <a:off x="495300" y="712803"/>
            <a:ext cx="10891957"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a:p>
        </p:txBody>
      </p:sp>
      <p:sp>
        <p:nvSpPr>
          <p:cNvPr id="4" name="Rectangle 3"/>
          <p:cNvSpPr/>
          <p:nvPr/>
        </p:nvSpPr>
        <p:spPr>
          <a:xfrm>
            <a:off x="495310" y="508000"/>
            <a:ext cx="123823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sz="2282">
              <a:solidFill>
                <a:schemeClr val="tx1"/>
              </a:solidFill>
            </a:endParaRPr>
          </a:p>
        </p:txBody>
      </p:sp>
      <p:sp>
        <p:nvSpPr>
          <p:cNvPr id="82" name="Rectangle 5"/>
          <p:cNvSpPr>
            <a:spLocks noGrp="1" noChangeArrowheads="1"/>
          </p:cNvSpPr>
          <p:nvPr>
            <p:ph type="ftr" sz="quarter" idx="3"/>
          </p:nvPr>
        </p:nvSpPr>
        <p:spPr bwMode="auto">
          <a:xfrm>
            <a:off x="3780131" y="6469199"/>
            <a:ext cx="4324429"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8">
                <a:solidFill>
                  <a:schemeClr val="tx1"/>
                </a:solidFill>
                <a:latin typeface="+mn-lt"/>
                <a:cs typeface="Arial" pitchFamily="34" charset="0"/>
              </a:defRPr>
            </a:lvl1pPr>
          </a:lstStyle>
          <a:p>
            <a:pPr>
              <a:defRPr/>
            </a:pPr>
            <a:r>
              <a:rPr lang="en-GB"/>
              <a:t> </a:t>
            </a:r>
          </a:p>
        </p:txBody>
      </p:sp>
      <p:sp>
        <p:nvSpPr>
          <p:cNvPr id="83" name="Rectangle 4" descr="Rectangle 4"/>
          <p:cNvSpPr>
            <a:spLocks noGrp="1" noChangeArrowheads="1"/>
          </p:cNvSpPr>
          <p:nvPr>
            <p:ph type="dt" sz="half" idx="2"/>
          </p:nvPr>
        </p:nvSpPr>
        <p:spPr bwMode="auto">
          <a:xfrm>
            <a:off x="9428584" y="6469200"/>
            <a:ext cx="1404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158974" rtl="0" eaLnBrk="1" latinLnBrk="0" hangingPunct="1">
              <a:defRPr lang="en-US" sz="808" kern="1200" smtClean="0">
                <a:solidFill>
                  <a:schemeClr val="tx1"/>
                </a:solidFill>
                <a:latin typeface="+mn-lt"/>
                <a:ea typeface="+mn-ea"/>
                <a:cs typeface="Arial" pitchFamily="34" charset="0"/>
              </a:defRPr>
            </a:lvl1pPr>
          </a:lstStyle>
          <a:p>
            <a:pPr>
              <a:defRPr/>
            </a:pPr>
            <a:r>
              <a:rPr lang="en-US"/>
              <a:t>November 2016</a:t>
            </a:r>
            <a:endParaRPr lang="en-GB"/>
          </a:p>
        </p:txBody>
      </p:sp>
      <p:sp>
        <p:nvSpPr>
          <p:cNvPr id="85" name="Rectangle 6" descr="Rectangle 6"/>
          <p:cNvSpPr>
            <a:spLocks noGrp="1" noChangeArrowheads="1"/>
          </p:cNvSpPr>
          <p:nvPr>
            <p:ph type="sldNum" sz="quarter" idx="4"/>
          </p:nvPr>
        </p:nvSpPr>
        <p:spPr bwMode="auto">
          <a:xfrm>
            <a:off x="11041074" y="6469199"/>
            <a:ext cx="346675"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8">
                <a:solidFill>
                  <a:schemeClr val="tx1"/>
                </a:solidFill>
                <a:latin typeface="+mn-lt"/>
                <a:cs typeface="Arial" pitchFamily="34" charset="0"/>
              </a:defRPr>
            </a:lvl1pPr>
          </a:lstStyle>
          <a:p>
            <a:fld id="{D32BAE6A-B452-4007-8177-56DD051636F9}" type="slidenum">
              <a:rPr lang="en-GB" smtClean="0"/>
              <a:pPr/>
              <a:t>‹#›</a:t>
            </a:fld>
            <a:endParaRPr lang="en-GB"/>
          </a:p>
        </p:txBody>
      </p:sp>
    </p:spTree>
    <p:extLst>
      <p:ext uri="{BB962C8B-B14F-4D97-AF65-F5344CB8AC3E}">
        <p14:creationId xmlns:p14="http://schemas.microsoft.com/office/powerpoint/2010/main" val="912987988"/>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926" r:id="rId17"/>
    <p:sldLayoutId id="2147483927" r:id="rId18"/>
    <p:sldLayoutId id="2147483928" r:id="rId19"/>
    <p:sldLayoutId id="2147483929" r:id="rId20"/>
  </p:sldLayoutIdLst>
  <p:transition>
    <p:fade/>
  </p:transition>
  <p:hf hdr="0" ftr="0" dt="0"/>
  <p:txStyles>
    <p:titleStyle>
      <a:lvl1pPr algn="l" defTabSz="1158974" rtl="0" eaLnBrk="1" latinLnBrk="0" hangingPunct="1">
        <a:lnSpc>
          <a:spcPct val="100000"/>
        </a:lnSpc>
        <a:spcBef>
          <a:spcPct val="0"/>
        </a:spcBef>
        <a:buNone/>
        <a:defRPr sz="2282" b="0" kern="1200" cap="none" baseline="0">
          <a:solidFill>
            <a:schemeClr val="tx1"/>
          </a:solidFill>
          <a:latin typeface="+mj-lt"/>
          <a:ea typeface="+mj-ea"/>
          <a:cs typeface="+mj-cs"/>
        </a:defRPr>
      </a:lvl1pPr>
    </p:titleStyle>
    <p:bodyStyle>
      <a:lvl1pPr marL="0" indent="0" algn="l" defTabSz="340046" rtl="0" eaLnBrk="1" latinLnBrk="0" hangingPunct="1">
        <a:lnSpc>
          <a:spcPct val="140000"/>
        </a:lnSpc>
        <a:spcBef>
          <a:spcPts val="0"/>
        </a:spcBef>
        <a:spcAft>
          <a:spcPts val="0"/>
        </a:spcAft>
        <a:buClr>
          <a:schemeClr val="accent2"/>
        </a:buClr>
        <a:buSzPct val="85000"/>
        <a:buFont typeface="Wingdings" pitchFamily="2" charset="2"/>
        <a:buNone/>
        <a:defRPr sz="1901" kern="1200" baseline="0">
          <a:solidFill>
            <a:schemeClr val="tx1"/>
          </a:solidFill>
          <a:latin typeface="+mn-lt"/>
          <a:ea typeface="+mn-ea"/>
          <a:cs typeface="+mn-cs"/>
        </a:defRPr>
      </a:lvl1pPr>
      <a:lvl2pPr marL="262586" indent="-262586" algn="l" defTabSz="340046" rtl="0" eaLnBrk="1" latinLnBrk="0" hangingPunct="1">
        <a:lnSpc>
          <a:spcPct val="140000"/>
        </a:lnSpc>
        <a:spcBef>
          <a:spcPts val="0"/>
        </a:spcBef>
        <a:spcAft>
          <a:spcPts val="0"/>
        </a:spcAft>
        <a:buClr>
          <a:schemeClr val="accent2"/>
        </a:buClr>
        <a:buSzPct val="85000"/>
        <a:buFont typeface="Wingdings" pitchFamily="2" charset="2"/>
        <a:buChar char="n"/>
        <a:defRPr sz="1901" b="0" kern="1200">
          <a:solidFill>
            <a:schemeClr val="tx1"/>
          </a:solidFill>
          <a:latin typeface="+mn-lt"/>
          <a:ea typeface="+mn-ea"/>
          <a:cs typeface="+mn-cs"/>
        </a:defRPr>
      </a:lvl2pPr>
      <a:lvl3pPr marL="496500" indent="-238440" algn="l" defTabSz="340046" rtl="0" eaLnBrk="1" latinLnBrk="0" hangingPunct="1">
        <a:lnSpc>
          <a:spcPct val="140000"/>
        </a:lnSpc>
        <a:spcBef>
          <a:spcPts val="0"/>
        </a:spcBef>
        <a:spcAft>
          <a:spcPts val="0"/>
        </a:spcAft>
        <a:buClr>
          <a:schemeClr val="tx1"/>
        </a:buClr>
        <a:buSzPct val="75000"/>
        <a:buFont typeface="Wingdings" pitchFamily="2" charset="2"/>
        <a:buChar char=""/>
        <a:defRPr sz="1901" b="0" kern="1200">
          <a:solidFill>
            <a:schemeClr val="tx1"/>
          </a:solidFill>
          <a:latin typeface="+mn-lt"/>
          <a:ea typeface="+mn-ea"/>
          <a:cs typeface="+mn-cs"/>
        </a:defRPr>
      </a:lvl3pPr>
      <a:lvl4pPr marL="718340" indent="-229386" algn="l" defTabSz="340046" rtl="0" eaLnBrk="1" latinLnBrk="0" hangingPunct="1">
        <a:lnSpc>
          <a:spcPct val="140000"/>
        </a:lnSpc>
        <a:spcBef>
          <a:spcPts val="0"/>
        </a:spcBef>
        <a:spcAft>
          <a:spcPts val="0"/>
        </a:spcAft>
        <a:buClr>
          <a:schemeClr val="tx1"/>
        </a:buClr>
        <a:buSzPct val="75000"/>
        <a:buFont typeface="Wingdings" pitchFamily="2" charset="2"/>
        <a:buChar char=""/>
        <a:defRPr sz="1901" b="0" kern="1200" baseline="0">
          <a:solidFill>
            <a:schemeClr val="tx1"/>
          </a:solidFill>
          <a:latin typeface="+mn-lt"/>
          <a:ea typeface="+mn-ea"/>
          <a:cs typeface="+mn-cs"/>
        </a:defRPr>
      </a:lvl4pPr>
      <a:lvl5pPr marL="917543" indent="-202222" algn="l" defTabSz="340046" rtl="0" eaLnBrk="1" latinLnBrk="0" hangingPunct="1">
        <a:lnSpc>
          <a:spcPct val="140000"/>
        </a:lnSpc>
        <a:spcBef>
          <a:spcPts val="0"/>
        </a:spcBef>
        <a:spcAft>
          <a:spcPts val="0"/>
        </a:spcAft>
        <a:buClr>
          <a:schemeClr val="tx1"/>
        </a:buClr>
        <a:buSzPct val="75000"/>
        <a:buFont typeface="Wingdings" pitchFamily="2" charset="2"/>
        <a:buChar char=""/>
        <a:defRPr sz="1711" kern="1200">
          <a:solidFill>
            <a:schemeClr val="tx1"/>
          </a:solidFill>
          <a:latin typeface="+mn-lt"/>
          <a:ea typeface="+mn-ea"/>
          <a:cs typeface="+mn-cs"/>
        </a:defRPr>
      </a:lvl5pPr>
      <a:lvl6pPr marL="1089583" indent="-172040" algn="l" defTabSz="340046" rtl="0" eaLnBrk="1" latinLnBrk="0" hangingPunct="1">
        <a:lnSpc>
          <a:spcPct val="140000"/>
        </a:lnSpc>
        <a:spcBef>
          <a:spcPts val="0"/>
        </a:spcBef>
        <a:spcAft>
          <a:spcPts val="0"/>
        </a:spcAft>
        <a:buClr>
          <a:schemeClr val="tx1"/>
        </a:buClr>
        <a:buSzPct val="75000"/>
        <a:buFont typeface="Wingdings" pitchFamily="2" charset="2"/>
        <a:buChar char=""/>
        <a:defRPr sz="1331" kern="1200" baseline="0">
          <a:solidFill>
            <a:schemeClr val="tx1"/>
          </a:solidFill>
          <a:latin typeface="+mn-lt"/>
          <a:ea typeface="+mn-ea"/>
          <a:cs typeface="+mn-cs"/>
        </a:defRPr>
      </a:lvl6pPr>
      <a:lvl7pPr marL="3766662" indent="-289743" algn="l" defTabSz="1158974" rtl="0" eaLnBrk="1" latinLnBrk="0" hangingPunct="1">
        <a:spcBef>
          <a:spcPct val="20000"/>
        </a:spcBef>
        <a:buFont typeface="Arial" pitchFamily="34" charset="0"/>
        <a:buChar char="•"/>
        <a:defRPr sz="2535" kern="1200">
          <a:solidFill>
            <a:schemeClr val="tx1"/>
          </a:solidFill>
          <a:latin typeface="+mn-lt"/>
          <a:ea typeface="+mn-ea"/>
          <a:cs typeface="+mn-cs"/>
        </a:defRPr>
      </a:lvl7pPr>
      <a:lvl8pPr marL="4346149" indent="-289743" algn="l" defTabSz="1158974" rtl="0" eaLnBrk="1" latinLnBrk="0" hangingPunct="1">
        <a:spcBef>
          <a:spcPct val="20000"/>
        </a:spcBef>
        <a:buFont typeface="Arial" pitchFamily="34" charset="0"/>
        <a:buChar char="•"/>
        <a:defRPr sz="2535" kern="1200">
          <a:solidFill>
            <a:schemeClr val="tx1"/>
          </a:solidFill>
          <a:latin typeface="+mn-lt"/>
          <a:ea typeface="+mn-ea"/>
          <a:cs typeface="+mn-cs"/>
        </a:defRPr>
      </a:lvl8pPr>
      <a:lvl9pPr marL="4925635" indent="-289743" algn="l" defTabSz="1158974" rtl="0" eaLnBrk="1" latinLnBrk="0" hangingPunct="1">
        <a:spcBef>
          <a:spcPct val="20000"/>
        </a:spcBef>
        <a:buFont typeface="Arial" pitchFamily="34" charset="0"/>
        <a:buChar char="•"/>
        <a:defRPr sz="2535" kern="1200">
          <a:solidFill>
            <a:schemeClr val="tx1"/>
          </a:solidFill>
          <a:latin typeface="+mn-lt"/>
          <a:ea typeface="+mn-ea"/>
          <a:cs typeface="+mn-cs"/>
        </a:defRPr>
      </a:lvl9pPr>
    </p:bodyStyle>
    <p:otherStyle>
      <a:defPPr>
        <a:defRPr lang="en-US"/>
      </a:defPPr>
      <a:lvl1pPr marL="0" algn="l" defTabSz="1158974" rtl="0" eaLnBrk="1" latinLnBrk="0" hangingPunct="1">
        <a:defRPr sz="2282" kern="1200">
          <a:solidFill>
            <a:schemeClr val="tx1"/>
          </a:solidFill>
          <a:latin typeface="+mn-lt"/>
          <a:ea typeface="+mn-ea"/>
          <a:cs typeface="+mn-cs"/>
        </a:defRPr>
      </a:lvl1pPr>
      <a:lvl2pPr marL="579486" algn="l" defTabSz="1158974" rtl="0" eaLnBrk="1" latinLnBrk="0" hangingPunct="1">
        <a:defRPr sz="2282" kern="1200">
          <a:solidFill>
            <a:schemeClr val="tx1"/>
          </a:solidFill>
          <a:latin typeface="+mn-lt"/>
          <a:ea typeface="+mn-ea"/>
          <a:cs typeface="+mn-cs"/>
        </a:defRPr>
      </a:lvl2pPr>
      <a:lvl3pPr marL="1158974" algn="l" defTabSz="1158974" rtl="0" eaLnBrk="1" latinLnBrk="0" hangingPunct="1">
        <a:defRPr sz="2282" kern="1200">
          <a:solidFill>
            <a:schemeClr val="tx1"/>
          </a:solidFill>
          <a:latin typeface="+mn-lt"/>
          <a:ea typeface="+mn-ea"/>
          <a:cs typeface="+mn-cs"/>
        </a:defRPr>
      </a:lvl3pPr>
      <a:lvl4pPr marL="1738459" algn="l" defTabSz="1158974" rtl="0" eaLnBrk="1" latinLnBrk="0" hangingPunct="1">
        <a:defRPr sz="2282" kern="1200">
          <a:solidFill>
            <a:schemeClr val="tx1"/>
          </a:solidFill>
          <a:latin typeface="+mn-lt"/>
          <a:ea typeface="+mn-ea"/>
          <a:cs typeface="+mn-cs"/>
        </a:defRPr>
      </a:lvl4pPr>
      <a:lvl5pPr marL="2317946" algn="l" defTabSz="1158974" rtl="0" eaLnBrk="1" latinLnBrk="0" hangingPunct="1">
        <a:defRPr sz="2282" kern="1200">
          <a:solidFill>
            <a:schemeClr val="tx1"/>
          </a:solidFill>
          <a:latin typeface="+mn-lt"/>
          <a:ea typeface="+mn-ea"/>
          <a:cs typeface="+mn-cs"/>
        </a:defRPr>
      </a:lvl5pPr>
      <a:lvl6pPr marL="2897433" algn="l" defTabSz="1158974" rtl="0" eaLnBrk="1" latinLnBrk="0" hangingPunct="1">
        <a:defRPr sz="2282" kern="1200">
          <a:solidFill>
            <a:schemeClr val="tx1"/>
          </a:solidFill>
          <a:latin typeface="+mn-lt"/>
          <a:ea typeface="+mn-ea"/>
          <a:cs typeface="+mn-cs"/>
        </a:defRPr>
      </a:lvl6pPr>
      <a:lvl7pPr marL="3476919" algn="l" defTabSz="1158974" rtl="0" eaLnBrk="1" latinLnBrk="0" hangingPunct="1">
        <a:defRPr sz="2282" kern="1200">
          <a:solidFill>
            <a:schemeClr val="tx1"/>
          </a:solidFill>
          <a:latin typeface="+mn-lt"/>
          <a:ea typeface="+mn-ea"/>
          <a:cs typeface="+mn-cs"/>
        </a:defRPr>
      </a:lvl7pPr>
      <a:lvl8pPr marL="4056406" algn="l" defTabSz="1158974" rtl="0" eaLnBrk="1" latinLnBrk="0" hangingPunct="1">
        <a:defRPr sz="2282" kern="1200">
          <a:solidFill>
            <a:schemeClr val="tx1"/>
          </a:solidFill>
          <a:latin typeface="+mn-lt"/>
          <a:ea typeface="+mn-ea"/>
          <a:cs typeface="+mn-cs"/>
        </a:defRPr>
      </a:lvl8pPr>
      <a:lvl9pPr marL="4635892" algn="l" defTabSz="1158974" rtl="0" eaLnBrk="1" latinLnBrk="0" hangingPunct="1">
        <a:defRPr sz="2282"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60">
          <p15:clr>
            <a:srgbClr val="F26B43"/>
          </p15:clr>
        </p15:guide>
        <p15:guide id="5" orient="horz" pos="963">
          <p15:clr>
            <a:srgbClr val="F26B43"/>
          </p15:clr>
        </p15:guide>
        <p15:guide id="6" orient="horz" pos="93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Layout" Target="../slideLayouts/slideLayout53.xml"/><Relationship Id="rId7" Type="http://schemas.openxmlformats.org/officeDocument/2006/relationships/image" Target="../media/image10.png"/><Relationship Id="rId2" Type="http://schemas.openxmlformats.org/officeDocument/2006/relationships/tags" Target="../tags/tag7.xml"/><Relationship Id="rId1" Type="http://schemas.openxmlformats.org/officeDocument/2006/relationships/vmlDrawing" Target="../drawings/vmlDrawing6.vml"/><Relationship Id="rId6" Type="http://schemas.openxmlformats.org/officeDocument/2006/relationships/image" Target="../media/image4.emf"/><Relationship Id="rId5" Type="http://schemas.openxmlformats.org/officeDocument/2006/relationships/oleObject" Target="../embeddings/oleObject6.bin"/><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tags" Target="../tags/tag8.xml"/><Relationship Id="rId1" Type="http://schemas.openxmlformats.org/officeDocument/2006/relationships/vmlDrawing" Target="../drawings/vmlDrawing7.vml"/><Relationship Id="rId6" Type="http://schemas.openxmlformats.org/officeDocument/2006/relationships/image" Target="../media/image4.emf"/><Relationship Id="rId5" Type="http://schemas.openxmlformats.org/officeDocument/2006/relationships/oleObject" Target="../embeddings/oleObject7.bin"/><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3.xml"/><Relationship Id="rId2" Type="http://schemas.openxmlformats.org/officeDocument/2006/relationships/tags" Target="../tags/tag9.xml"/><Relationship Id="rId1" Type="http://schemas.openxmlformats.org/officeDocument/2006/relationships/vmlDrawing" Target="../drawings/vmlDrawing8.vml"/><Relationship Id="rId6" Type="http://schemas.openxmlformats.org/officeDocument/2006/relationships/image" Target="../media/image4.emf"/><Relationship Id="rId5" Type="http://schemas.openxmlformats.org/officeDocument/2006/relationships/oleObject" Target="../embeddings/oleObject8.bin"/><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7.xml"/><Relationship Id="rId6" Type="http://schemas.openxmlformats.org/officeDocument/2006/relationships/diagramColors" Target="../diagrams/colors2.xml"/><Relationship Id="rId11" Type="http://schemas.openxmlformats.org/officeDocument/2006/relationships/image" Target="../media/image17.png"/><Relationship Id="rId5" Type="http://schemas.openxmlformats.org/officeDocument/2006/relationships/diagramQuickStyle" Target="../diagrams/quickStyle2.xml"/><Relationship Id="rId10" Type="http://schemas.openxmlformats.org/officeDocument/2006/relationships/image" Target="../media/image16.png"/><Relationship Id="rId4" Type="http://schemas.openxmlformats.org/officeDocument/2006/relationships/diagramLayout" Target="../diagrams/layout2.xml"/><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E131D46-954B-4C66-A148-B9996495694A}"/>
              </a:ext>
            </a:extLst>
          </p:cNvPr>
          <p:cNvGraphicFramePr>
            <a:graphicFrameLocks noChangeAspect="1"/>
          </p:cNvGraphicFramePr>
          <p:nvPr>
            <p:custDataLst>
              <p:tags r:id="rId2"/>
            </p:custDataLst>
            <p:extLst>
              <p:ext uri="{D42A27DB-BD31-4B8C-83A1-F6EECF244321}">
                <p14:modId xmlns:p14="http://schemas.microsoft.com/office/powerpoint/2010/main" val="2142588334"/>
              </p:ext>
            </p:extLst>
          </p:nvPr>
        </p:nvGraphicFramePr>
        <p:xfrm>
          <a:off x="150138" y="87273"/>
          <a:ext cx="1548" cy="1548"/>
        </p:xfrm>
        <a:graphic>
          <a:graphicData uri="http://schemas.openxmlformats.org/presentationml/2006/ole">
            <mc:AlternateContent xmlns:mc="http://schemas.openxmlformats.org/markup-compatibility/2006">
              <mc:Choice xmlns:v="urn:schemas-microsoft-com:vml" Requires="v">
                <p:oleObj spid="_x0000_s8217"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9E131D46-954B-4C66-A148-B9996495694A}"/>
                          </a:ext>
                        </a:extLst>
                      </p:cNvPr>
                      <p:cNvPicPr/>
                      <p:nvPr/>
                    </p:nvPicPr>
                    <p:blipFill>
                      <a:blip r:embed="rId6"/>
                      <a:stretch>
                        <a:fillRect/>
                      </a:stretch>
                    </p:blipFill>
                    <p:spPr>
                      <a:xfrm>
                        <a:off x="150138" y="87273"/>
                        <a:ext cx="1548" cy="1548"/>
                      </a:xfrm>
                      <a:prstGeom prst="rect">
                        <a:avLst/>
                      </a:prstGeom>
                    </p:spPr>
                  </p:pic>
                </p:oleObj>
              </mc:Fallback>
            </mc:AlternateContent>
          </a:graphicData>
        </a:graphic>
      </p:graphicFrame>
      <p:sp>
        <p:nvSpPr>
          <p:cNvPr id="2" name="Title 1"/>
          <p:cNvSpPr>
            <a:spLocks noGrp="1"/>
          </p:cNvSpPr>
          <p:nvPr>
            <p:ph type="title"/>
          </p:nvPr>
        </p:nvSpPr>
        <p:spPr>
          <a:xfrm>
            <a:off x="287023" y="151201"/>
            <a:ext cx="11435145" cy="359110"/>
          </a:xfrm>
        </p:spPr>
        <p:txBody>
          <a:bodyPr vert="horz"/>
          <a:lstStyle/>
          <a:p>
            <a:pPr>
              <a:defRPr/>
            </a:pPr>
            <a:r>
              <a:rPr lang="en-GB" sz="2400" b="1" dirty="0">
                <a:solidFill>
                  <a:srgbClr val="000000"/>
                </a:solidFill>
              </a:rPr>
              <a:t>Soku Spiking System Availability – MTO ID: </a:t>
            </a:r>
            <a:r>
              <a:rPr kumimoji="0" lang="en-US" altLang="ko-KR" sz="2400" b="0" i="0" u="none" strike="noStrike" kern="0" cap="none" spc="0" normalizeH="0" baseline="0" noProof="0" dirty="0">
                <a:ln>
                  <a:noFill/>
                </a:ln>
                <a:solidFill>
                  <a:srgbClr val="000000"/>
                </a:solidFill>
                <a:effectLst/>
                <a:uLnTx/>
                <a:uFillTx/>
                <a:cs typeface="Arial" pitchFamily="34" charset="0"/>
              </a:rPr>
              <a:t>Id I-1609665</a:t>
            </a:r>
            <a:br>
              <a:rPr lang="en-US" altLang="ko-KR" sz="2400" kern="0" dirty="0">
                <a:solidFill>
                  <a:srgbClr val="000000"/>
                </a:solidFill>
                <a:cs typeface="Arial" pitchFamily="34" charset="0"/>
              </a:rPr>
            </a:br>
            <a:r>
              <a:rPr lang="en-GB" sz="2400" b="1" dirty="0">
                <a:solidFill>
                  <a:srgbClr val="000000"/>
                </a:solidFill>
              </a:rPr>
              <a:t> </a:t>
            </a:r>
            <a:endParaRPr lang="en-GB" dirty="0">
              <a:solidFill>
                <a:srgbClr val="000000"/>
              </a:solidFill>
              <a:cs typeface="+mn-cs"/>
            </a:endParaRPr>
          </a:p>
        </p:txBody>
      </p:sp>
      <p:sp>
        <p:nvSpPr>
          <p:cNvPr id="17411" name="Slide Number Placeholder 9"/>
          <p:cNvSpPr>
            <a:spLocks noGrp="1"/>
          </p:cNvSpPr>
          <p:nvPr>
            <p:ph type="sldNum" sz="quarter" idx="4"/>
          </p:nvPr>
        </p:nvSpPr>
        <p:spPr/>
        <p:txBody>
          <a:bodyPr/>
          <a:lstStyle/>
          <a:p>
            <a:pPr defTabSz="1188691">
              <a:defRPr/>
            </a:pPr>
            <a:fld id="{664C52A2-CAE8-44BE-A993-FF73C3001286}" type="slidenum">
              <a:rPr lang="en-GB">
                <a:solidFill>
                  <a:srgbClr val="595959"/>
                </a:solidFill>
                <a:latin typeface="Futura Medium"/>
                <a:cs typeface="Arial" charset="0"/>
              </a:rPr>
              <a:pPr defTabSz="1188691">
                <a:defRPr/>
              </a:pPr>
              <a:t>1</a:t>
            </a:fld>
            <a:endParaRPr lang="en-GB" dirty="0">
              <a:solidFill>
                <a:srgbClr val="595959"/>
              </a:solidFill>
              <a:latin typeface="Futura Medium"/>
              <a:cs typeface="Arial" charset="0"/>
            </a:endParaRPr>
          </a:p>
        </p:txBody>
      </p:sp>
      <p:sp>
        <p:nvSpPr>
          <p:cNvPr id="8" name="Rectangle 7"/>
          <p:cNvSpPr/>
          <p:nvPr/>
        </p:nvSpPr>
        <p:spPr>
          <a:xfrm>
            <a:off x="287023" y="630760"/>
            <a:ext cx="8135037" cy="5970865"/>
          </a:xfrm>
          <a:prstGeom prst="rect">
            <a:avLst/>
          </a:prstGeom>
          <a:ln>
            <a:noFill/>
          </a:ln>
        </p:spPr>
        <p:txBody>
          <a:bodyPr wrap="square">
            <a:spAutoFit/>
          </a:bodyPr>
          <a:lstStyle/>
          <a:p>
            <a:pPr defTabSz="1188691"/>
            <a:r>
              <a:rPr lang="en-US" sz="1400" b="1" dirty="0">
                <a:solidFill>
                  <a:srgbClr val="000000"/>
                </a:solidFill>
                <a:latin typeface="Futura Medium"/>
              </a:rPr>
              <a:t>Challenge</a:t>
            </a:r>
          </a:p>
          <a:p>
            <a:pPr defTabSz="1188691"/>
            <a:r>
              <a:rPr lang="en-US" sz="1200" dirty="0">
                <a:solidFill>
                  <a:srgbClr val="000000"/>
                </a:solidFill>
                <a:latin typeface="Futura Medium"/>
              </a:rPr>
              <a:t>Frequent failures/pin-hole leaks on Condensate Spiking Pumps discharge headers. </a:t>
            </a:r>
          </a:p>
          <a:p>
            <a:pPr marL="171450" indent="-171450" defTabSz="1188691">
              <a:buFont typeface="Wingdings" panose="05000000000000000000" pitchFamily="2" charset="2"/>
              <a:buChar char="v"/>
            </a:pPr>
            <a:r>
              <a:rPr lang="en-US" sz="1200" dirty="0">
                <a:solidFill>
                  <a:srgbClr val="000000"/>
                </a:solidFill>
                <a:latin typeface="Futura Medium"/>
              </a:rPr>
              <a:t>P-5502A in July 2021, P-5502C in November 2021, P-5502A in October 2022 and P-5502C in December 2022</a:t>
            </a:r>
          </a:p>
          <a:p>
            <a:pPr marL="171450" indent="-171450" defTabSz="1188691">
              <a:buFont typeface="Wingdings" panose="05000000000000000000" pitchFamily="2" charset="2"/>
              <a:buChar char="v"/>
            </a:pPr>
            <a:r>
              <a:rPr lang="en-US" sz="1200" dirty="0">
                <a:solidFill>
                  <a:srgbClr val="000000"/>
                </a:solidFill>
                <a:latin typeface="Futura Medium"/>
              </a:rPr>
              <a:t>Deferment impact from N+1 unavailability on PMC demand @ 7kbbls/day and associated gas.</a:t>
            </a:r>
          </a:p>
          <a:p>
            <a:pPr defTabSz="1188691"/>
            <a:r>
              <a:rPr lang="en-US" sz="1200" dirty="0">
                <a:solidFill>
                  <a:srgbClr val="000000"/>
                </a:solidFill>
                <a:latin typeface="Futura Medium"/>
              </a:rPr>
              <a:t>Investigations conducted:</a:t>
            </a:r>
          </a:p>
          <a:p>
            <a:pPr marL="171450" indent="-171450" defTabSz="1188691">
              <a:buFont typeface="Arial" panose="020B0604020202020204" pitchFamily="34" charset="0"/>
              <a:buChar char="•"/>
            </a:pPr>
            <a:r>
              <a:rPr lang="en-US" sz="1200" dirty="0">
                <a:solidFill>
                  <a:srgbClr val="000000"/>
                </a:solidFill>
                <a:latin typeface="Futura Medium"/>
              </a:rPr>
              <a:t>Structural integrity assessment of foundations and piping supports (February 2021, February 2022)</a:t>
            </a:r>
          </a:p>
          <a:p>
            <a:pPr marL="171450" indent="-171450" defTabSz="1188691">
              <a:buFont typeface="Arial" panose="020B0604020202020204" pitchFamily="34" charset="0"/>
              <a:buChar char="•"/>
            </a:pPr>
            <a:r>
              <a:rPr lang="en-US" sz="1200" dirty="0">
                <a:solidFill>
                  <a:srgbClr val="000000"/>
                </a:solidFill>
                <a:latin typeface="Futura Medium"/>
              </a:rPr>
              <a:t>NDT inspections on welds in condensate spiking pump piping (August 2022, December 2022)</a:t>
            </a:r>
          </a:p>
          <a:p>
            <a:pPr marL="171450" indent="-171450" defTabSz="1188691">
              <a:buFont typeface="Arial" panose="020B0604020202020204" pitchFamily="34" charset="0"/>
              <a:buChar char="•"/>
            </a:pPr>
            <a:r>
              <a:rPr lang="en-US" sz="1200" dirty="0">
                <a:solidFill>
                  <a:srgbClr val="000000"/>
                </a:solidFill>
                <a:latin typeface="Futura Medium"/>
              </a:rPr>
              <a:t>Vibration assessment of pipework in condensate spiking pumps area (November 2022)</a:t>
            </a:r>
          </a:p>
          <a:p>
            <a:pPr defTabSz="1188691"/>
            <a:r>
              <a:rPr lang="en-US" sz="1200" dirty="0">
                <a:solidFill>
                  <a:srgbClr val="000000"/>
                </a:solidFill>
                <a:latin typeface="Futura Medium"/>
              </a:rPr>
              <a:t>Identified issues: </a:t>
            </a:r>
          </a:p>
          <a:p>
            <a:pPr marL="171450" indent="-171450" defTabSz="1188691">
              <a:buFont typeface="Arial" panose="020B0604020202020204" pitchFamily="34" charset="0"/>
              <a:buChar char="•"/>
            </a:pPr>
            <a:r>
              <a:rPr lang="en-US" sz="1200" dirty="0">
                <a:solidFill>
                  <a:srgbClr val="000000"/>
                </a:solidFill>
                <a:latin typeface="Futura Medium"/>
              </a:rPr>
              <a:t>Period of production volumes </a:t>
            </a:r>
            <a:r>
              <a:rPr lang="en-US" sz="1200" dirty="0">
                <a:solidFill>
                  <a:srgbClr val="000000"/>
                </a:solidFill>
                <a:latin typeface="Calibri" panose="020F0502020204030204" pitchFamily="34" charset="0"/>
                <a:cs typeface="Calibri" panose="020F0502020204030204" pitchFamily="34" charset="0"/>
              </a:rPr>
              <a:t>≥</a:t>
            </a:r>
            <a:r>
              <a:rPr lang="en-US" sz="1200" dirty="0">
                <a:solidFill>
                  <a:srgbClr val="000000"/>
                </a:solidFill>
                <a:latin typeface="Futura Medium"/>
                <a:cs typeface="Calibri" panose="020F0502020204030204" pitchFamily="34" charset="0"/>
              </a:rPr>
              <a:t> </a:t>
            </a:r>
            <a:r>
              <a:rPr lang="en-US" sz="1200" dirty="0">
                <a:solidFill>
                  <a:srgbClr val="000000"/>
                </a:solidFill>
                <a:latin typeface="Futura Medium"/>
              </a:rPr>
              <a:t>system capacity, high vibration, failed/depleted dampeners, production weld defects, consolidated settlement causing gaps between pipe and supports, legacy construction issues around piping supports</a:t>
            </a:r>
          </a:p>
          <a:p>
            <a:pPr marL="445770" lvl="1" defTabSz="1188691"/>
            <a:endParaRPr lang="en-US" sz="1200" dirty="0">
              <a:solidFill>
                <a:srgbClr val="000000"/>
              </a:solidFill>
              <a:latin typeface="Futura Medium"/>
            </a:endParaRPr>
          </a:p>
          <a:p>
            <a:pPr indent="-163815" defTabSz="1188691"/>
            <a:r>
              <a:rPr lang="en-US" sz="1400" b="1" dirty="0">
                <a:solidFill>
                  <a:srgbClr val="000000"/>
                </a:solidFill>
                <a:latin typeface="Futura Medium"/>
              </a:rPr>
              <a:t>Solution </a:t>
            </a:r>
            <a:r>
              <a:rPr lang="en-US" sz="1200" dirty="0">
                <a:solidFill>
                  <a:srgbClr val="000000"/>
                </a:solidFill>
                <a:latin typeface="Futura Medium"/>
              </a:rPr>
              <a:t>(fallout of investigations and RCA by representatives from Asset, OABP, Inspections and Civil disciplines etc.</a:t>
            </a:r>
          </a:p>
          <a:p>
            <a:pPr defTabSz="1188691"/>
            <a:r>
              <a:rPr lang="en-US" sz="1200" dirty="0">
                <a:solidFill>
                  <a:srgbClr val="000000"/>
                </a:solidFill>
                <a:latin typeface="Futura Medium"/>
              </a:rPr>
              <a:t>Agreed short-term actions as follows:</a:t>
            </a:r>
          </a:p>
          <a:p>
            <a:pPr marL="171450" indent="-171450" defTabSz="1188691">
              <a:buFont typeface="Wingdings" panose="05000000000000000000" pitchFamily="2" charset="2"/>
              <a:buChar char="§"/>
            </a:pPr>
            <a:r>
              <a:rPr lang="en-US" sz="1200" dirty="0">
                <a:solidFill>
                  <a:srgbClr val="000000"/>
                </a:solidFill>
                <a:latin typeface="Futura Medium"/>
              </a:rPr>
              <a:t>Replace defective dampeners on the pump discharge outlet.</a:t>
            </a:r>
          </a:p>
          <a:p>
            <a:pPr marL="171450" indent="-171450" defTabSz="1188691">
              <a:buFont typeface="Wingdings" panose="05000000000000000000" pitchFamily="2" charset="2"/>
              <a:buChar char="§"/>
            </a:pPr>
            <a:r>
              <a:rPr lang="en-US" sz="1200" dirty="0">
                <a:solidFill>
                  <a:srgbClr val="000000"/>
                </a:solidFill>
                <a:latin typeface="Futura Medium"/>
              </a:rPr>
              <a:t>Repair weld failure on P-5502C &amp; identified weld defect on P-5502B, both on 2” closed drain tie-in to discharge header.</a:t>
            </a:r>
          </a:p>
          <a:p>
            <a:pPr marL="171450" indent="-171450" defTabSz="1188691">
              <a:buFont typeface="Wingdings" panose="05000000000000000000" pitchFamily="2" charset="2"/>
              <a:buChar char="§"/>
            </a:pPr>
            <a:r>
              <a:rPr lang="en-US" sz="1200" dirty="0">
                <a:solidFill>
                  <a:srgbClr val="000000"/>
                </a:solidFill>
                <a:latin typeface="Futura Medium"/>
              </a:rPr>
              <a:t>Introduce temporal support around the site of repeat weld failures.</a:t>
            </a:r>
          </a:p>
          <a:p>
            <a:pPr defTabSz="1188691"/>
            <a:r>
              <a:rPr lang="en-US" sz="1200" dirty="0">
                <a:solidFill>
                  <a:srgbClr val="000000"/>
                </a:solidFill>
                <a:latin typeface="Futura Medium"/>
              </a:rPr>
              <a:t>Long term plan</a:t>
            </a:r>
          </a:p>
          <a:p>
            <a:pPr marL="171450" indent="-171450" defTabSz="1188691">
              <a:buFont typeface="Wingdings" panose="05000000000000000000" pitchFamily="2" charset="2"/>
              <a:buChar char="§"/>
            </a:pPr>
            <a:r>
              <a:rPr lang="en-US" sz="1200" dirty="0">
                <a:solidFill>
                  <a:srgbClr val="000000"/>
                </a:solidFill>
                <a:latin typeface="Futura Medium"/>
              </a:rPr>
              <a:t>Carry out full weld repair of all identified weld defects</a:t>
            </a:r>
          </a:p>
          <a:p>
            <a:pPr marL="171450" indent="-171450" defTabSz="1188691">
              <a:buFont typeface="Wingdings" panose="05000000000000000000" pitchFamily="2" charset="2"/>
              <a:buChar char="§"/>
            </a:pPr>
            <a:r>
              <a:rPr lang="en-US" sz="1200" dirty="0">
                <a:solidFill>
                  <a:srgbClr val="000000"/>
                </a:solidFill>
                <a:latin typeface="Futura Medium"/>
              </a:rPr>
              <a:t>Install additional piping supports around condensate spiking pumps area</a:t>
            </a:r>
          </a:p>
          <a:p>
            <a:pPr defTabSz="1188691"/>
            <a:endParaRPr lang="en-US" sz="300" dirty="0">
              <a:solidFill>
                <a:srgbClr val="000000"/>
              </a:solidFill>
              <a:latin typeface="Futura Medium"/>
            </a:endParaRPr>
          </a:p>
          <a:p>
            <a:pPr defTabSz="1188691"/>
            <a:endParaRPr lang="en-US" sz="300" dirty="0">
              <a:solidFill>
                <a:srgbClr val="000000"/>
              </a:solidFill>
              <a:latin typeface="Futura Medium"/>
            </a:endParaRPr>
          </a:p>
          <a:p>
            <a:pPr defTabSz="1188691"/>
            <a:endParaRPr lang="en-US" sz="300" dirty="0">
              <a:solidFill>
                <a:srgbClr val="000000"/>
              </a:solidFill>
              <a:latin typeface="Futura Medium"/>
            </a:endParaRPr>
          </a:p>
          <a:p>
            <a:pPr defTabSz="1188691"/>
            <a:r>
              <a:rPr lang="en-US" sz="1400" b="1" dirty="0">
                <a:solidFill>
                  <a:srgbClr val="000000"/>
                </a:solidFill>
                <a:latin typeface="Futura Medium"/>
              </a:rPr>
              <a:t>Expected Result</a:t>
            </a:r>
          </a:p>
          <a:p>
            <a:pPr marL="171450" indent="-171450" defTabSz="1188691">
              <a:buFont typeface="Arial" panose="020B0604020202020204" pitchFamily="34" charset="0"/>
              <a:buChar char="•"/>
            </a:pPr>
            <a:r>
              <a:rPr lang="en-US" sz="1200" dirty="0">
                <a:solidFill>
                  <a:srgbClr val="000000"/>
                </a:solidFill>
                <a:latin typeface="Futura Medium"/>
              </a:rPr>
              <a:t>ZERO weld failure, increased availability of spiking pumps</a:t>
            </a:r>
          </a:p>
          <a:p>
            <a:pPr defTabSz="1188691"/>
            <a:endParaRPr lang="en-US" sz="300" b="1" dirty="0">
              <a:solidFill>
                <a:srgbClr val="000000"/>
              </a:solidFill>
              <a:latin typeface="Futura Medium"/>
            </a:endParaRPr>
          </a:p>
          <a:p>
            <a:pPr defTabSz="1188691"/>
            <a:endParaRPr lang="en-US" sz="300" b="1" dirty="0">
              <a:solidFill>
                <a:srgbClr val="000000"/>
              </a:solidFill>
              <a:latin typeface="Futura Medium"/>
            </a:endParaRPr>
          </a:p>
          <a:p>
            <a:pPr defTabSz="1188691"/>
            <a:endParaRPr lang="en-US" sz="300" b="1" dirty="0">
              <a:solidFill>
                <a:srgbClr val="000000"/>
              </a:solidFill>
              <a:latin typeface="Futura Medium"/>
            </a:endParaRPr>
          </a:p>
          <a:p>
            <a:pPr defTabSz="1188691"/>
            <a:r>
              <a:rPr lang="en-US" sz="1400" b="1" dirty="0">
                <a:solidFill>
                  <a:srgbClr val="000000"/>
                </a:solidFill>
                <a:latin typeface="Futura Medium"/>
              </a:rPr>
              <a:t>Look Ahead </a:t>
            </a:r>
          </a:p>
          <a:p>
            <a:pPr marL="171450" indent="-171450" defTabSz="1188691">
              <a:buFont typeface="Wingdings" panose="05000000000000000000" pitchFamily="2" charset="2"/>
              <a:buChar char="§"/>
            </a:pPr>
            <a:r>
              <a:rPr lang="en-US" sz="1200" dirty="0">
                <a:solidFill>
                  <a:srgbClr val="000000"/>
                </a:solidFill>
                <a:latin typeface="Futura Medium"/>
              </a:rPr>
              <a:t>Delivery of new dampener (on PR 10770121) and installation on P-5502B. </a:t>
            </a:r>
          </a:p>
          <a:p>
            <a:pPr marL="171450" indent="-171450" defTabSz="1188691">
              <a:buFont typeface="Wingdings" panose="05000000000000000000" pitchFamily="2" charset="2"/>
              <a:buChar char="§"/>
            </a:pPr>
            <a:r>
              <a:rPr lang="en-US" sz="1200" dirty="0">
                <a:solidFill>
                  <a:srgbClr val="000000"/>
                </a:solidFill>
                <a:latin typeface="Futura Medium"/>
              </a:rPr>
              <a:t>Civil modification works to introduce additional piping supports (during October 2023 TAM).</a:t>
            </a:r>
          </a:p>
          <a:p>
            <a:pPr marL="171450" indent="-171450" defTabSz="1188691">
              <a:buFont typeface="Wingdings" panose="05000000000000000000" pitchFamily="2" charset="2"/>
              <a:buChar char="§"/>
            </a:pPr>
            <a:r>
              <a:rPr lang="en-US" sz="1200" dirty="0">
                <a:solidFill>
                  <a:srgbClr val="000000"/>
                </a:solidFill>
                <a:latin typeface="Futura Medium"/>
              </a:rPr>
              <a:t>Weld repairs of all identified weld defects (during October 2023 TAM).</a:t>
            </a:r>
          </a:p>
          <a:p>
            <a:pPr marL="171450" indent="-171450" defTabSz="1188691">
              <a:buFont typeface="Wingdings" panose="05000000000000000000" pitchFamily="2" charset="2"/>
              <a:buChar char="§"/>
            </a:pPr>
            <a:endParaRPr lang="en-US" sz="300" dirty="0">
              <a:solidFill>
                <a:srgbClr val="000000"/>
              </a:solidFill>
              <a:latin typeface="Futura Medium"/>
            </a:endParaRPr>
          </a:p>
          <a:p>
            <a:pPr marL="171450" indent="-171450" defTabSz="1188691">
              <a:buFont typeface="Wingdings" panose="05000000000000000000" pitchFamily="2" charset="2"/>
              <a:buChar char="§"/>
            </a:pPr>
            <a:endParaRPr lang="en-US" sz="300" dirty="0">
              <a:solidFill>
                <a:srgbClr val="000000"/>
              </a:solidFill>
              <a:latin typeface="Futura Medium"/>
            </a:endParaRPr>
          </a:p>
          <a:p>
            <a:pPr defTabSz="1188691"/>
            <a:endParaRPr lang="en-US" sz="300" b="1" dirty="0">
              <a:solidFill>
                <a:srgbClr val="000000"/>
              </a:solidFill>
              <a:latin typeface="Futura Medium"/>
            </a:endParaRPr>
          </a:p>
          <a:p>
            <a:pPr defTabSz="1188691"/>
            <a:r>
              <a:rPr lang="en-US" sz="1400" b="1" dirty="0">
                <a:solidFill>
                  <a:srgbClr val="000000"/>
                </a:solidFill>
                <a:latin typeface="Futura Medium"/>
              </a:rPr>
              <a:t>Team members</a:t>
            </a:r>
          </a:p>
          <a:p>
            <a:pPr defTabSz="1188691"/>
            <a:r>
              <a:rPr lang="en-US" sz="1200" dirty="0">
                <a:solidFill>
                  <a:srgbClr val="000000"/>
                </a:solidFill>
                <a:latin typeface="Futura Medium"/>
              </a:rPr>
              <a:t>Akinjagunla Oluwashina, Okiomah Andrew, Ikede Kenneth, Orajaka Chinenye, Okoro Fredricks, Anyachor Nnaemeka.</a:t>
            </a:r>
          </a:p>
        </p:txBody>
      </p:sp>
      <p:sp>
        <p:nvSpPr>
          <p:cNvPr id="16" name="Freeform 15"/>
          <p:cNvSpPr/>
          <p:nvPr/>
        </p:nvSpPr>
        <p:spPr>
          <a:xfrm>
            <a:off x="7441044" y="1905574"/>
            <a:ext cx="503748" cy="761704"/>
          </a:xfrm>
          <a:custGeom>
            <a:avLst/>
            <a:gdLst>
              <a:gd name="connsiteX0" fmla="*/ 62144 w 516665"/>
              <a:gd name="connsiteY0" fmla="*/ 124287 h 781235"/>
              <a:gd name="connsiteX1" fmla="*/ 106532 w 516665"/>
              <a:gd name="connsiteY1" fmla="*/ 106532 h 781235"/>
              <a:gd name="connsiteX2" fmla="*/ 168676 w 516665"/>
              <a:gd name="connsiteY2" fmla="*/ 88777 h 781235"/>
              <a:gd name="connsiteX3" fmla="*/ 195309 w 516665"/>
              <a:gd name="connsiteY3" fmla="*/ 71021 h 781235"/>
              <a:gd name="connsiteX4" fmla="*/ 248575 w 516665"/>
              <a:gd name="connsiteY4" fmla="*/ 53266 h 781235"/>
              <a:gd name="connsiteX5" fmla="*/ 346229 w 516665"/>
              <a:gd name="connsiteY5" fmla="*/ 26633 h 781235"/>
              <a:gd name="connsiteX6" fmla="*/ 381740 w 516665"/>
              <a:gd name="connsiteY6" fmla="*/ 17755 h 781235"/>
              <a:gd name="connsiteX7" fmla="*/ 479394 w 516665"/>
              <a:gd name="connsiteY7" fmla="*/ 0 h 781235"/>
              <a:gd name="connsiteX8" fmla="*/ 514905 w 516665"/>
              <a:gd name="connsiteY8" fmla="*/ 8877 h 781235"/>
              <a:gd name="connsiteX9" fmla="*/ 497149 w 516665"/>
              <a:gd name="connsiteY9" fmla="*/ 195309 h 781235"/>
              <a:gd name="connsiteX10" fmla="*/ 488272 w 516665"/>
              <a:gd name="connsiteY10" fmla="*/ 239697 h 781235"/>
              <a:gd name="connsiteX11" fmla="*/ 470516 w 516665"/>
              <a:gd name="connsiteY11" fmla="*/ 292963 h 781235"/>
              <a:gd name="connsiteX12" fmla="*/ 452761 w 516665"/>
              <a:gd name="connsiteY12" fmla="*/ 399495 h 781235"/>
              <a:gd name="connsiteX13" fmla="*/ 443883 w 516665"/>
              <a:gd name="connsiteY13" fmla="*/ 443883 h 781235"/>
              <a:gd name="connsiteX14" fmla="*/ 426128 w 516665"/>
              <a:gd name="connsiteY14" fmla="*/ 497149 h 781235"/>
              <a:gd name="connsiteX15" fmla="*/ 408373 w 516665"/>
              <a:gd name="connsiteY15" fmla="*/ 585926 h 781235"/>
              <a:gd name="connsiteX16" fmla="*/ 390617 w 516665"/>
              <a:gd name="connsiteY16" fmla="*/ 639192 h 781235"/>
              <a:gd name="connsiteX17" fmla="*/ 372862 w 516665"/>
              <a:gd name="connsiteY17" fmla="*/ 692458 h 781235"/>
              <a:gd name="connsiteX18" fmla="*/ 363984 w 516665"/>
              <a:gd name="connsiteY18" fmla="*/ 719091 h 781235"/>
              <a:gd name="connsiteX19" fmla="*/ 337351 w 516665"/>
              <a:gd name="connsiteY19" fmla="*/ 736846 h 781235"/>
              <a:gd name="connsiteX20" fmla="*/ 319596 w 516665"/>
              <a:gd name="connsiteY20" fmla="*/ 754602 h 781235"/>
              <a:gd name="connsiteX21" fmla="*/ 186431 w 516665"/>
              <a:gd name="connsiteY21" fmla="*/ 781235 h 781235"/>
              <a:gd name="connsiteX22" fmla="*/ 150920 w 516665"/>
              <a:gd name="connsiteY22" fmla="*/ 772357 h 781235"/>
              <a:gd name="connsiteX23" fmla="*/ 97654 w 516665"/>
              <a:gd name="connsiteY23" fmla="*/ 754602 h 781235"/>
              <a:gd name="connsiteX24" fmla="*/ 71021 w 516665"/>
              <a:gd name="connsiteY24" fmla="*/ 736846 h 781235"/>
              <a:gd name="connsiteX25" fmla="*/ 26633 w 516665"/>
              <a:gd name="connsiteY25" fmla="*/ 674703 h 781235"/>
              <a:gd name="connsiteX26" fmla="*/ 8878 w 516665"/>
              <a:gd name="connsiteY26" fmla="*/ 621437 h 781235"/>
              <a:gd name="connsiteX27" fmla="*/ 0 w 516665"/>
              <a:gd name="connsiteY27" fmla="*/ 594804 h 781235"/>
              <a:gd name="connsiteX28" fmla="*/ 8878 w 516665"/>
              <a:gd name="connsiteY28" fmla="*/ 372862 h 781235"/>
              <a:gd name="connsiteX29" fmla="*/ 17755 w 516665"/>
              <a:gd name="connsiteY29" fmla="*/ 328474 h 781235"/>
              <a:gd name="connsiteX30" fmla="*/ 44388 w 516665"/>
              <a:gd name="connsiteY30" fmla="*/ 221942 h 781235"/>
              <a:gd name="connsiteX31" fmla="*/ 88777 w 516665"/>
              <a:gd name="connsiteY31" fmla="*/ 159798 h 781235"/>
              <a:gd name="connsiteX32" fmla="*/ 124287 w 516665"/>
              <a:gd name="connsiteY32" fmla="*/ 106532 h 781235"/>
              <a:gd name="connsiteX33" fmla="*/ 142043 w 516665"/>
              <a:gd name="connsiteY33" fmla="*/ 88777 h 781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16665" h="781235">
                <a:moveTo>
                  <a:pt x="62144" y="124287"/>
                </a:moveTo>
                <a:cubicBezTo>
                  <a:pt x="76940" y="118369"/>
                  <a:pt x="91414" y="111571"/>
                  <a:pt x="106532" y="106532"/>
                </a:cubicBezTo>
                <a:cubicBezTo>
                  <a:pt x="126970" y="99719"/>
                  <a:pt x="148673" y="96778"/>
                  <a:pt x="168676" y="88777"/>
                </a:cubicBezTo>
                <a:cubicBezTo>
                  <a:pt x="178583" y="84814"/>
                  <a:pt x="185559" y="75354"/>
                  <a:pt x="195309" y="71021"/>
                </a:cubicBezTo>
                <a:cubicBezTo>
                  <a:pt x="212412" y="63420"/>
                  <a:pt x="230820" y="59184"/>
                  <a:pt x="248575" y="53266"/>
                </a:cubicBezTo>
                <a:cubicBezTo>
                  <a:pt x="298367" y="36669"/>
                  <a:pt x="266107" y="46664"/>
                  <a:pt x="346229" y="26633"/>
                </a:cubicBezTo>
                <a:cubicBezTo>
                  <a:pt x="358066" y="23674"/>
                  <a:pt x="369776" y="20148"/>
                  <a:pt x="381740" y="17755"/>
                </a:cubicBezTo>
                <a:cubicBezTo>
                  <a:pt x="443779" y="5347"/>
                  <a:pt x="411244" y="11357"/>
                  <a:pt x="479394" y="0"/>
                </a:cubicBezTo>
                <a:cubicBezTo>
                  <a:pt x="491231" y="2959"/>
                  <a:pt x="512656" y="-3115"/>
                  <a:pt x="514905" y="8877"/>
                </a:cubicBezTo>
                <a:cubicBezTo>
                  <a:pt x="521894" y="46151"/>
                  <a:pt x="506436" y="144228"/>
                  <a:pt x="497149" y="195309"/>
                </a:cubicBezTo>
                <a:cubicBezTo>
                  <a:pt x="494450" y="210155"/>
                  <a:pt x="492242" y="225140"/>
                  <a:pt x="488272" y="239697"/>
                </a:cubicBezTo>
                <a:cubicBezTo>
                  <a:pt x="483348" y="257753"/>
                  <a:pt x="470516" y="292963"/>
                  <a:pt x="470516" y="292963"/>
                </a:cubicBezTo>
                <a:cubicBezTo>
                  <a:pt x="464598" y="328474"/>
                  <a:pt x="459822" y="364194"/>
                  <a:pt x="452761" y="399495"/>
                </a:cubicBezTo>
                <a:cubicBezTo>
                  <a:pt x="449802" y="414291"/>
                  <a:pt x="447853" y="429326"/>
                  <a:pt x="443883" y="443883"/>
                </a:cubicBezTo>
                <a:cubicBezTo>
                  <a:pt x="438959" y="461939"/>
                  <a:pt x="432046" y="479394"/>
                  <a:pt x="426128" y="497149"/>
                </a:cubicBezTo>
                <a:cubicBezTo>
                  <a:pt x="416585" y="525779"/>
                  <a:pt x="417917" y="557296"/>
                  <a:pt x="408373" y="585926"/>
                </a:cubicBezTo>
                <a:lnTo>
                  <a:pt x="390617" y="639192"/>
                </a:lnTo>
                <a:lnTo>
                  <a:pt x="372862" y="692458"/>
                </a:lnTo>
                <a:cubicBezTo>
                  <a:pt x="369903" y="701336"/>
                  <a:pt x="371770" y="713900"/>
                  <a:pt x="363984" y="719091"/>
                </a:cubicBezTo>
                <a:cubicBezTo>
                  <a:pt x="355106" y="725009"/>
                  <a:pt x="345682" y="730181"/>
                  <a:pt x="337351" y="736846"/>
                </a:cubicBezTo>
                <a:cubicBezTo>
                  <a:pt x="330815" y="742075"/>
                  <a:pt x="327082" y="750859"/>
                  <a:pt x="319596" y="754602"/>
                </a:cubicBezTo>
                <a:cubicBezTo>
                  <a:pt x="274634" y="777083"/>
                  <a:pt x="236643" y="775656"/>
                  <a:pt x="186431" y="781235"/>
                </a:cubicBezTo>
                <a:cubicBezTo>
                  <a:pt x="174594" y="778276"/>
                  <a:pt x="162607" y="775863"/>
                  <a:pt x="150920" y="772357"/>
                </a:cubicBezTo>
                <a:cubicBezTo>
                  <a:pt x="132994" y="766979"/>
                  <a:pt x="97654" y="754602"/>
                  <a:pt x="97654" y="754602"/>
                </a:cubicBezTo>
                <a:cubicBezTo>
                  <a:pt x="88776" y="748683"/>
                  <a:pt x="78566" y="744391"/>
                  <a:pt x="71021" y="736846"/>
                </a:cubicBezTo>
                <a:cubicBezTo>
                  <a:pt x="68396" y="734221"/>
                  <a:pt x="30666" y="683778"/>
                  <a:pt x="26633" y="674703"/>
                </a:cubicBezTo>
                <a:cubicBezTo>
                  <a:pt x="19032" y="657600"/>
                  <a:pt x="14796" y="639192"/>
                  <a:pt x="8878" y="621437"/>
                </a:cubicBezTo>
                <a:lnTo>
                  <a:pt x="0" y="594804"/>
                </a:lnTo>
                <a:cubicBezTo>
                  <a:pt x="2959" y="520823"/>
                  <a:pt x="3953" y="446738"/>
                  <a:pt x="8878" y="372862"/>
                </a:cubicBezTo>
                <a:cubicBezTo>
                  <a:pt x="9882" y="357806"/>
                  <a:pt x="15056" y="343320"/>
                  <a:pt x="17755" y="328474"/>
                </a:cubicBezTo>
                <a:cubicBezTo>
                  <a:pt x="32099" y="249581"/>
                  <a:pt x="18457" y="299735"/>
                  <a:pt x="44388" y="221942"/>
                </a:cubicBezTo>
                <a:cubicBezTo>
                  <a:pt x="66409" y="155878"/>
                  <a:pt x="32607" y="244054"/>
                  <a:pt x="88777" y="159798"/>
                </a:cubicBezTo>
                <a:lnTo>
                  <a:pt x="124287" y="106532"/>
                </a:lnTo>
                <a:cubicBezTo>
                  <a:pt x="128930" y="99568"/>
                  <a:pt x="142043" y="88777"/>
                  <a:pt x="142043" y="88777"/>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188691"/>
            <a:endParaRPr lang="en-GB" sz="2340" dirty="0">
              <a:solidFill>
                <a:srgbClr val="FFFFFF"/>
              </a:solidFill>
              <a:latin typeface="Futura Medium"/>
            </a:endParaRPr>
          </a:p>
        </p:txBody>
      </p:sp>
      <p:sp>
        <p:nvSpPr>
          <p:cNvPr id="22" name="Rectangle: Rounded Corners 21">
            <a:extLst>
              <a:ext uri="{FF2B5EF4-FFF2-40B4-BE49-F238E27FC236}">
                <a16:creationId xmlns:a16="http://schemas.microsoft.com/office/drawing/2014/main" id="{BD8318FF-925C-44CD-9937-9744D91BBCF5}"/>
              </a:ext>
            </a:extLst>
          </p:cNvPr>
          <p:cNvSpPr/>
          <p:nvPr/>
        </p:nvSpPr>
        <p:spPr>
          <a:xfrm>
            <a:off x="287023" y="610729"/>
            <a:ext cx="8151014" cy="215532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Rounded Corners 23">
            <a:extLst>
              <a:ext uri="{FF2B5EF4-FFF2-40B4-BE49-F238E27FC236}">
                <a16:creationId xmlns:a16="http://schemas.microsoft.com/office/drawing/2014/main" id="{56A36C74-B816-45DF-938C-4A30EA599F80}"/>
              </a:ext>
            </a:extLst>
          </p:cNvPr>
          <p:cNvSpPr/>
          <p:nvPr/>
        </p:nvSpPr>
        <p:spPr>
          <a:xfrm>
            <a:off x="257812" y="2821779"/>
            <a:ext cx="8175142" cy="161787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Rounded Corners 25">
            <a:extLst>
              <a:ext uri="{FF2B5EF4-FFF2-40B4-BE49-F238E27FC236}">
                <a16:creationId xmlns:a16="http://schemas.microsoft.com/office/drawing/2014/main" id="{A4050BED-3E9E-4272-A03C-587A6E59F207}"/>
              </a:ext>
            </a:extLst>
          </p:cNvPr>
          <p:cNvSpPr/>
          <p:nvPr/>
        </p:nvSpPr>
        <p:spPr>
          <a:xfrm>
            <a:off x="270981" y="5016417"/>
            <a:ext cx="8159165" cy="88458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Rectangle: Rounded Corners 27">
            <a:extLst>
              <a:ext uri="{FF2B5EF4-FFF2-40B4-BE49-F238E27FC236}">
                <a16:creationId xmlns:a16="http://schemas.microsoft.com/office/drawing/2014/main" id="{D8597B22-E59B-4863-AA6E-B9F939C1FCDD}"/>
              </a:ext>
            </a:extLst>
          </p:cNvPr>
          <p:cNvSpPr/>
          <p:nvPr/>
        </p:nvSpPr>
        <p:spPr>
          <a:xfrm>
            <a:off x="297918" y="4475748"/>
            <a:ext cx="8135036" cy="502997"/>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78865" name="Picture 1">
            <a:extLst>
              <a:ext uri="{FF2B5EF4-FFF2-40B4-BE49-F238E27FC236}">
                <a16:creationId xmlns:a16="http://schemas.microsoft.com/office/drawing/2014/main" id="{12515DD8-EB4F-4EE0-B38B-D54F48D926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462166" y="3922108"/>
            <a:ext cx="3368095" cy="2547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a:extLst>
              <a:ext uri="{FF2B5EF4-FFF2-40B4-BE49-F238E27FC236}">
                <a16:creationId xmlns:a16="http://schemas.microsoft.com/office/drawing/2014/main" id="{A25D2820-582F-4E4F-B1F2-89EBF7159848}"/>
              </a:ext>
            </a:extLst>
          </p:cNvPr>
          <p:cNvPicPr>
            <a:picLocks noChangeAspect="1"/>
          </p:cNvPicPr>
          <p:nvPr/>
        </p:nvPicPr>
        <p:blipFill>
          <a:blip r:embed="rId8"/>
          <a:stretch>
            <a:fillRect/>
          </a:stretch>
        </p:blipFill>
        <p:spPr>
          <a:xfrm>
            <a:off x="8462166" y="556145"/>
            <a:ext cx="3399892" cy="3320129"/>
          </a:xfrm>
          <a:prstGeom prst="rect">
            <a:avLst/>
          </a:prstGeom>
        </p:spPr>
      </p:pic>
      <p:sp>
        <p:nvSpPr>
          <p:cNvPr id="15" name="Rectangle: Rounded Corners 14">
            <a:extLst>
              <a:ext uri="{FF2B5EF4-FFF2-40B4-BE49-F238E27FC236}">
                <a16:creationId xmlns:a16="http://schemas.microsoft.com/office/drawing/2014/main" id="{09708269-851F-4466-BB23-161CCA2377B6}"/>
              </a:ext>
            </a:extLst>
          </p:cNvPr>
          <p:cNvSpPr/>
          <p:nvPr/>
        </p:nvSpPr>
        <p:spPr>
          <a:xfrm>
            <a:off x="270981" y="5938670"/>
            <a:ext cx="8135036" cy="5062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180366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57200" y="77069"/>
            <a:ext cx="11201400" cy="700192"/>
          </a:xfrm>
          <a:prstGeom prst="rect">
            <a:avLst/>
          </a:prstGeom>
          <a:noFill/>
        </p:spPr>
        <p:txBody>
          <a:bodyPr wrap="square" rtlCol="0">
            <a:spAutoFit/>
          </a:bodyPr>
          <a:lstStyle/>
          <a:p>
            <a:r>
              <a:rPr lang="en-GB" sz="1950" dirty="0">
                <a:solidFill>
                  <a:srgbClr val="404040"/>
                </a:solidFill>
                <a:latin typeface="ShellBold" panose="00000800000000000000" pitchFamily="50" charset="0"/>
              </a:rPr>
              <a:t>DIY: Resolution of legacy problem on Atlas Copco XATS 487 Mobile Air-compressor. </a:t>
            </a:r>
            <a:r>
              <a:rPr lang="en-GB" sz="2000" b="1" dirty="0">
                <a:solidFill>
                  <a:srgbClr val="000000"/>
                </a:solidFill>
              </a:rPr>
              <a:t>MTO ID: </a:t>
            </a:r>
            <a:r>
              <a:rPr kumimoji="0" lang="en-US" altLang="ko-KR" sz="2000" b="0" i="0" u="none" strike="noStrike" kern="0" cap="none" spc="0" normalizeH="0" baseline="0" noProof="0" dirty="0">
                <a:ln>
                  <a:noFill/>
                </a:ln>
                <a:solidFill>
                  <a:srgbClr val="000000"/>
                </a:solidFill>
                <a:effectLst/>
                <a:uLnTx/>
                <a:uFillTx/>
                <a:cs typeface="Arial" pitchFamily="34" charset="0"/>
              </a:rPr>
              <a:t>Id I-1711270</a:t>
            </a:r>
            <a:endParaRPr lang="en-GB" sz="1950" dirty="0">
              <a:solidFill>
                <a:srgbClr val="404040"/>
              </a:solidFill>
              <a:latin typeface="ShellBold" panose="00000800000000000000" pitchFamily="50" charset="0"/>
            </a:endParaRPr>
          </a:p>
        </p:txBody>
      </p:sp>
      <p:graphicFrame>
        <p:nvGraphicFramePr>
          <p:cNvPr id="3" name="Diagram 2">
            <a:extLst>
              <a:ext uri="{FF2B5EF4-FFF2-40B4-BE49-F238E27FC236}">
                <a16:creationId xmlns:a16="http://schemas.microsoft.com/office/drawing/2014/main" id="{E33861FB-3AEF-4553-BB77-325B329260E4}"/>
              </a:ext>
            </a:extLst>
          </p:cNvPr>
          <p:cNvGraphicFramePr/>
          <p:nvPr>
            <p:extLst>
              <p:ext uri="{D42A27DB-BD31-4B8C-83A1-F6EECF244321}">
                <p14:modId xmlns:p14="http://schemas.microsoft.com/office/powerpoint/2010/main" val="1510477118"/>
              </p:ext>
            </p:extLst>
          </p:nvPr>
        </p:nvGraphicFramePr>
        <p:xfrm>
          <a:off x="457200" y="777261"/>
          <a:ext cx="11049000" cy="50623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a:extLst>
              <a:ext uri="{FF2B5EF4-FFF2-40B4-BE49-F238E27FC236}">
                <a16:creationId xmlns:a16="http://schemas.microsoft.com/office/drawing/2014/main" id="{DFF1EA9E-E387-4A09-AF62-15C6B52575D6}"/>
              </a:ext>
            </a:extLst>
          </p:cNvPr>
          <p:cNvPicPr>
            <a:picLocks noChangeAspect="1"/>
          </p:cNvPicPr>
          <p:nvPr/>
        </p:nvPicPr>
        <p:blipFill>
          <a:blip r:embed="rId8"/>
          <a:stretch>
            <a:fillRect/>
          </a:stretch>
        </p:blipFill>
        <p:spPr>
          <a:xfrm>
            <a:off x="7103734" y="5562601"/>
            <a:ext cx="4771434" cy="1242394"/>
          </a:xfrm>
          <a:prstGeom prst="rect">
            <a:avLst/>
          </a:prstGeom>
        </p:spPr>
      </p:pic>
      <p:sp>
        <p:nvSpPr>
          <p:cNvPr id="19" name="Rectangle: Rounded Corners 18">
            <a:extLst>
              <a:ext uri="{FF2B5EF4-FFF2-40B4-BE49-F238E27FC236}">
                <a16:creationId xmlns:a16="http://schemas.microsoft.com/office/drawing/2014/main" id="{F0DF321D-3A01-465B-98BA-6641D5729D7E}"/>
              </a:ext>
            </a:extLst>
          </p:cNvPr>
          <p:cNvSpPr/>
          <p:nvPr/>
        </p:nvSpPr>
        <p:spPr>
          <a:xfrm>
            <a:off x="437408" y="5893913"/>
            <a:ext cx="5544292" cy="803169"/>
          </a:xfrm>
          <a:prstGeom prst="roundRect">
            <a:avLst/>
          </a:prstGeom>
          <a:solidFill>
            <a:schemeClr val="tx2">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188691"/>
            <a:r>
              <a:rPr lang="en-GB" sz="1400" b="1" dirty="0">
                <a:solidFill>
                  <a:srgbClr val="000000"/>
                </a:solidFill>
                <a:latin typeface="Futura Medium"/>
              </a:rPr>
              <a:t>Other Team Members: </a:t>
            </a:r>
          </a:p>
          <a:p>
            <a:pPr defTabSz="1188691"/>
            <a:r>
              <a:rPr lang="en-GB" sz="1400" dirty="0">
                <a:solidFill>
                  <a:srgbClr val="000000"/>
                </a:solidFill>
                <a:latin typeface="Futura Medium"/>
              </a:rPr>
              <a:t>Thomas Dokubo, Maintenance support crew</a:t>
            </a:r>
          </a:p>
        </p:txBody>
      </p:sp>
      <p:pic>
        <p:nvPicPr>
          <p:cNvPr id="4" name="Picture 3">
            <a:extLst>
              <a:ext uri="{FF2B5EF4-FFF2-40B4-BE49-F238E27FC236}">
                <a16:creationId xmlns:a16="http://schemas.microsoft.com/office/drawing/2014/main" id="{D488FB5F-2382-4E1B-B505-F04E3E41C1EA}"/>
              </a:ext>
            </a:extLst>
          </p:cNvPr>
          <p:cNvPicPr>
            <a:picLocks noChangeAspect="1"/>
          </p:cNvPicPr>
          <p:nvPr/>
        </p:nvPicPr>
        <p:blipFill>
          <a:blip r:embed="rId9"/>
          <a:stretch>
            <a:fillRect/>
          </a:stretch>
        </p:blipFill>
        <p:spPr>
          <a:xfrm>
            <a:off x="10136579" y="777261"/>
            <a:ext cx="1293421" cy="1098628"/>
          </a:xfrm>
          <a:prstGeom prst="rect">
            <a:avLst/>
          </a:prstGeom>
        </p:spPr>
      </p:pic>
    </p:spTree>
    <p:extLst>
      <p:ext uri="{BB962C8B-B14F-4D97-AF65-F5344CB8AC3E}">
        <p14:creationId xmlns:p14="http://schemas.microsoft.com/office/powerpoint/2010/main" val="126629353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E131D46-954B-4C66-A148-B9996495694A}"/>
              </a:ext>
            </a:extLst>
          </p:cNvPr>
          <p:cNvGraphicFramePr>
            <a:graphicFrameLocks noChangeAspect="1"/>
          </p:cNvGraphicFramePr>
          <p:nvPr>
            <p:custDataLst>
              <p:tags r:id="rId2"/>
            </p:custDataLst>
          </p:nvPr>
        </p:nvGraphicFramePr>
        <p:xfrm>
          <a:off x="150138" y="87273"/>
          <a:ext cx="1548" cy="1548"/>
        </p:xfrm>
        <a:graphic>
          <a:graphicData uri="http://schemas.openxmlformats.org/presentationml/2006/ole">
            <mc:AlternateContent xmlns:mc="http://schemas.openxmlformats.org/markup-compatibility/2006">
              <mc:Choice xmlns:v="urn:schemas-microsoft-com:vml" Requires="v">
                <p:oleObj spid="_x0000_s9225"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9E131D46-954B-4C66-A148-B9996495694A}"/>
                          </a:ext>
                        </a:extLst>
                      </p:cNvPr>
                      <p:cNvPicPr/>
                      <p:nvPr/>
                    </p:nvPicPr>
                    <p:blipFill>
                      <a:blip r:embed="rId6"/>
                      <a:stretch>
                        <a:fillRect/>
                      </a:stretch>
                    </p:blipFill>
                    <p:spPr>
                      <a:xfrm>
                        <a:off x="150138" y="87273"/>
                        <a:ext cx="1548" cy="1548"/>
                      </a:xfrm>
                      <a:prstGeom prst="rect">
                        <a:avLst/>
                      </a:prstGeom>
                    </p:spPr>
                  </p:pic>
                </p:oleObj>
              </mc:Fallback>
            </mc:AlternateContent>
          </a:graphicData>
        </a:graphic>
      </p:graphicFrame>
      <p:sp>
        <p:nvSpPr>
          <p:cNvPr id="2" name="Title 1"/>
          <p:cNvSpPr>
            <a:spLocks noGrp="1"/>
          </p:cNvSpPr>
          <p:nvPr>
            <p:ph type="title"/>
          </p:nvPr>
        </p:nvSpPr>
        <p:spPr>
          <a:xfrm>
            <a:off x="38099" y="29778"/>
            <a:ext cx="11191639" cy="693510"/>
          </a:xfrm>
          <a:solidFill>
            <a:schemeClr val="accent1">
              <a:lumMod val="20000"/>
              <a:lumOff val="80000"/>
            </a:schemeClr>
          </a:solidFill>
        </p:spPr>
        <p:txBody>
          <a:bodyPr vert="horz"/>
          <a:lstStyle/>
          <a:p>
            <a:pPr algn="ctr">
              <a:defRPr/>
            </a:pPr>
            <a:r>
              <a:rPr lang="en-GB" sz="2400" b="1" dirty="0">
                <a:solidFill>
                  <a:srgbClr val="000000"/>
                </a:solidFill>
              </a:rPr>
              <a:t>Soku GP K2S Slug catcher 11LCV901 Repairs/Overhaul.                 MTO ID: </a:t>
            </a:r>
            <a:r>
              <a:rPr kumimoji="0" lang="en-US" altLang="ko-KR" sz="2400" b="0" i="0" u="none" strike="noStrike" kern="0" cap="none" spc="0" normalizeH="0" baseline="0" noProof="0" dirty="0">
                <a:ln>
                  <a:noFill/>
                </a:ln>
                <a:solidFill>
                  <a:srgbClr val="000000"/>
                </a:solidFill>
                <a:effectLst/>
                <a:uLnTx/>
                <a:uFillTx/>
                <a:cs typeface="Arial" pitchFamily="34" charset="0"/>
              </a:rPr>
              <a:t>Id I-1711271</a:t>
            </a:r>
            <a:br>
              <a:rPr lang="en-US" altLang="ko-KR" sz="2400" kern="0" dirty="0">
                <a:solidFill>
                  <a:srgbClr val="000000"/>
                </a:solidFill>
                <a:cs typeface="Arial" pitchFamily="34" charset="0"/>
              </a:rPr>
            </a:br>
            <a:r>
              <a:rPr lang="en-GB" sz="2400" b="1" dirty="0">
                <a:solidFill>
                  <a:srgbClr val="000000"/>
                </a:solidFill>
              </a:rPr>
              <a:t> </a:t>
            </a:r>
            <a:endParaRPr lang="en-GB" dirty="0">
              <a:solidFill>
                <a:srgbClr val="000000"/>
              </a:solidFill>
              <a:cs typeface="+mn-cs"/>
            </a:endParaRPr>
          </a:p>
        </p:txBody>
      </p:sp>
      <p:sp>
        <p:nvSpPr>
          <p:cNvPr id="17411" name="Slide Number Placeholder 9"/>
          <p:cNvSpPr>
            <a:spLocks noGrp="1"/>
          </p:cNvSpPr>
          <p:nvPr>
            <p:ph type="sldNum" sz="quarter" idx="4"/>
          </p:nvPr>
        </p:nvSpPr>
        <p:spPr/>
        <p:txBody>
          <a:bodyPr/>
          <a:lstStyle/>
          <a:p>
            <a:pPr marL="0" marR="0" lvl="0" indent="0" algn="r" defTabSz="1188691" rtl="0" eaLnBrk="1" fontAlgn="auto" latinLnBrk="0" hangingPunct="1">
              <a:lnSpc>
                <a:spcPct val="100000"/>
              </a:lnSpc>
              <a:spcBef>
                <a:spcPts val="0"/>
              </a:spcBef>
              <a:spcAft>
                <a:spcPts val="0"/>
              </a:spcAft>
              <a:buClrTx/>
              <a:buSzTx/>
              <a:buFontTx/>
              <a:buNone/>
              <a:tabLst/>
              <a:defRPr/>
            </a:pPr>
            <a:fld id="{664C52A2-CAE8-44BE-A993-FF73C3001286}" type="slidenum">
              <a:rPr kumimoji="0" lang="en-GB" sz="808" b="0" i="0" u="none" strike="noStrike" kern="1200" cap="none" spc="0" normalizeH="0" baseline="0" noProof="0">
                <a:ln>
                  <a:noFill/>
                </a:ln>
                <a:solidFill>
                  <a:srgbClr val="595959"/>
                </a:solidFill>
                <a:effectLst/>
                <a:uLnTx/>
                <a:uFillTx/>
                <a:latin typeface="Futura Medium"/>
                <a:ea typeface="+mn-ea"/>
                <a:cs typeface="Arial" charset="0"/>
              </a:rPr>
              <a:pPr marL="0" marR="0" lvl="0" indent="0" algn="r" defTabSz="1188691" rtl="0" eaLnBrk="1" fontAlgn="auto" latinLnBrk="0" hangingPunct="1">
                <a:lnSpc>
                  <a:spcPct val="100000"/>
                </a:lnSpc>
                <a:spcBef>
                  <a:spcPts val="0"/>
                </a:spcBef>
                <a:spcAft>
                  <a:spcPts val="0"/>
                </a:spcAft>
                <a:buClrTx/>
                <a:buSzTx/>
                <a:buFontTx/>
                <a:buNone/>
                <a:tabLst/>
                <a:defRPr/>
              </a:pPr>
              <a:t>3</a:t>
            </a:fld>
            <a:endParaRPr kumimoji="0" lang="en-GB" sz="808" b="0" i="0" u="none" strike="noStrike" kern="1200" cap="none" spc="0" normalizeH="0" baseline="0" noProof="0" dirty="0">
              <a:ln>
                <a:noFill/>
              </a:ln>
              <a:solidFill>
                <a:srgbClr val="595959"/>
              </a:solidFill>
              <a:effectLst/>
              <a:uLnTx/>
              <a:uFillTx/>
              <a:latin typeface="Futura Medium"/>
              <a:ea typeface="+mn-ea"/>
              <a:cs typeface="Arial" charset="0"/>
            </a:endParaRPr>
          </a:p>
        </p:txBody>
      </p:sp>
      <p:sp>
        <p:nvSpPr>
          <p:cNvPr id="8" name="Rectangle 7"/>
          <p:cNvSpPr/>
          <p:nvPr/>
        </p:nvSpPr>
        <p:spPr>
          <a:xfrm>
            <a:off x="362351" y="751008"/>
            <a:ext cx="10867388" cy="6032421"/>
          </a:xfrm>
          <a:prstGeom prst="rect">
            <a:avLst/>
          </a:prstGeom>
          <a:ln>
            <a:noFill/>
          </a:ln>
        </p:spPr>
        <p:txBody>
          <a:bodyPr wrap="square">
            <a:spAutoFit/>
          </a:bodyPr>
          <a:lstStyle/>
          <a:p>
            <a:pPr marL="0" marR="0" lvl="0" indent="0" algn="l" defTabSz="1188691"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Futura Medium"/>
                <a:ea typeface="+mn-ea"/>
                <a:cs typeface="+mn-cs"/>
              </a:rPr>
              <a:t>Challenge</a:t>
            </a:r>
          </a:p>
          <a:p>
            <a:pPr marL="0" marR="0" lvl="0" indent="0" algn="l" defTabSz="1188691"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Futura Medium"/>
                <a:ea typeface="+mn-ea"/>
                <a:cs typeface="+mn-cs"/>
              </a:rPr>
              <a:t>11LCV901 have been having frequent failure leading to inability of producing K2S wells at Soku GP. There is a long-term plan to changeout the valve from current globe valve to </a:t>
            </a:r>
            <a:r>
              <a:rPr kumimoji="0" lang="en-US" sz="1300" b="0" i="0" u="none" strike="noStrike" kern="1200" cap="none" spc="0" normalizeH="0" baseline="0" noProof="0" dirty="0" err="1">
                <a:ln>
                  <a:noFill/>
                </a:ln>
                <a:solidFill>
                  <a:srgbClr val="000000"/>
                </a:solidFill>
                <a:effectLst/>
                <a:uLnTx/>
                <a:uFillTx/>
                <a:latin typeface="Futura Medium"/>
                <a:ea typeface="+mn-ea"/>
                <a:cs typeface="+mn-cs"/>
              </a:rPr>
              <a:t>Mokveld</a:t>
            </a:r>
            <a:r>
              <a:rPr kumimoji="0" lang="en-US" sz="1300" b="0" i="0" u="none" strike="noStrike" kern="1200" cap="none" spc="0" normalizeH="0" baseline="0" noProof="0" dirty="0">
                <a:ln>
                  <a:noFill/>
                </a:ln>
                <a:solidFill>
                  <a:srgbClr val="000000"/>
                </a:solidFill>
                <a:effectLst/>
                <a:uLnTx/>
                <a:uFillTx/>
                <a:latin typeface="Futura Medium"/>
                <a:ea typeface="+mn-ea"/>
                <a:cs typeface="+mn-cs"/>
              </a:rPr>
              <a:t> Axial control valve. During the Pigging operations on the K2S bulk line, the foam pig got shattered leading to clogging of 11LCV901 and as the result there was high level in the slug catcher. </a:t>
            </a:r>
          </a:p>
          <a:p>
            <a:pPr marL="0" marR="0" lvl="0" indent="0" algn="l" defTabSz="1188691"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Futura Medium"/>
                <a:ea typeface="+mn-ea"/>
                <a:cs typeface="+mn-cs"/>
              </a:rPr>
              <a:t>Identified issues as follows: Clogged Casing, Defective Valve plugs, seat rings, stems and clamps.</a:t>
            </a:r>
          </a:p>
          <a:p>
            <a:pPr marL="0" marR="0" lvl="0" indent="0" algn="l" defTabSz="1188691"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srgbClr val="000000"/>
              </a:solidFill>
              <a:effectLst/>
              <a:uLnTx/>
              <a:uFillTx/>
              <a:latin typeface="Futura Medium"/>
              <a:ea typeface="+mn-ea"/>
              <a:cs typeface="+mn-cs"/>
            </a:endParaRPr>
          </a:p>
          <a:p>
            <a:pPr marL="0" marR="0" lvl="0" indent="-163815" algn="l" defTabSz="1188691" rtl="0" eaLnBrk="1" fontAlgn="auto" latinLnBrk="0" hangingPunct="1">
              <a:lnSpc>
                <a:spcPct val="100000"/>
              </a:lnSpc>
              <a:spcBef>
                <a:spcPts val="0"/>
              </a:spcBef>
              <a:spcAft>
                <a:spcPts val="0"/>
              </a:spcAft>
              <a:buClrTx/>
              <a:buSzTx/>
              <a:buFontTx/>
              <a:buNone/>
              <a:tabLst/>
              <a:defRPr/>
            </a:pPr>
            <a:endParaRPr kumimoji="0" lang="en-US" sz="300" b="1" i="0" u="none" strike="noStrike" kern="1200" cap="none" spc="0" normalizeH="0" baseline="0" noProof="0" dirty="0">
              <a:ln>
                <a:noFill/>
              </a:ln>
              <a:solidFill>
                <a:srgbClr val="000000"/>
              </a:solidFill>
              <a:effectLst/>
              <a:uLnTx/>
              <a:uFillTx/>
              <a:latin typeface="Futura Medium"/>
              <a:ea typeface="+mn-ea"/>
              <a:cs typeface="+mn-cs"/>
            </a:endParaRPr>
          </a:p>
          <a:p>
            <a:pPr marL="0" marR="0" lvl="0" indent="-163815" algn="l" defTabSz="1188691" rtl="0" eaLnBrk="1" fontAlgn="auto" latinLnBrk="0" hangingPunct="1">
              <a:lnSpc>
                <a:spcPct val="100000"/>
              </a:lnSpc>
              <a:spcBef>
                <a:spcPts val="0"/>
              </a:spcBef>
              <a:spcAft>
                <a:spcPts val="0"/>
              </a:spcAft>
              <a:buClrTx/>
              <a:buSzTx/>
              <a:buFontTx/>
              <a:buNone/>
              <a:tabLst/>
              <a:defRPr/>
            </a:pPr>
            <a:endParaRPr kumimoji="0" lang="en-US" sz="300" b="1" i="0" u="none" strike="noStrike" kern="1200" cap="none" spc="0" normalizeH="0" baseline="0" noProof="0" dirty="0">
              <a:ln>
                <a:noFill/>
              </a:ln>
              <a:solidFill>
                <a:srgbClr val="000000"/>
              </a:solidFill>
              <a:effectLst/>
              <a:uLnTx/>
              <a:uFillTx/>
              <a:latin typeface="Futura Medium"/>
              <a:ea typeface="+mn-ea"/>
              <a:cs typeface="+mn-cs"/>
            </a:endParaRPr>
          </a:p>
          <a:p>
            <a:pPr marL="0" marR="0" lvl="0" indent="-163815" algn="l" defTabSz="1188691" rtl="0" eaLnBrk="1" fontAlgn="auto" latinLnBrk="0" hangingPunct="1">
              <a:lnSpc>
                <a:spcPct val="100000"/>
              </a:lnSpc>
              <a:spcBef>
                <a:spcPts val="0"/>
              </a:spcBef>
              <a:spcAft>
                <a:spcPts val="0"/>
              </a:spcAft>
              <a:buClrTx/>
              <a:buSzTx/>
              <a:buFontTx/>
              <a:buNone/>
              <a:tabLst/>
              <a:defRPr/>
            </a:pPr>
            <a:endParaRPr kumimoji="0" lang="en-US" sz="300" b="1" i="0" u="none" strike="noStrike" kern="1200" cap="none" spc="0" normalizeH="0" baseline="0" noProof="0" dirty="0">
              <a:ln>
                <a:noFill/>
              </a:ln>
              <a:solidFill>
                <a:srgbClr val="000000"/>
              </a:solidFill>
              <a:effectLst/>
              <a:uLnTx/>
              <a:uFillTx/>
              <a:latin typeface="Futura Medium"/>
              <a:ea typeface="+mn-ea"/>
              <a:cs typeface="+mn-cs"/>
            </a:endParaRPr>
          </a:p>
          <a:p>
            <a:pPr marL="0" marR="0" lvl="0" indent="-163815" algn="l" defTabSz="1188691"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Futura Medium"/>
                <a:ea typeface="+mn-ea"/>
                <a:cs typeface="+mn-cs"/>
              </a:rPr>
              <a:t>Solution</a:t>
            </a:r>
          </a:p>
          <a:p>
            <a:pPr marL="0" marR="0" lvl="0" indent="0" algn="l" defTabSz="1188691"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Futura Medium"/>
                <a:ea typeface="+mn-ea"/>
                <a:cs typeface="+mn-cs"/>
              </a:rPr>
              <a:t>Removal of defective valve and cleaning of foams and debris from the valve’s casing. Installation of previously overhauled valve.</a:t>
            </a:r>
          </a:p>
          <a:p>
            <a:pPr marL="0" marR="0" lvl="0" indent="0" algn="l" defTabSz="1188691"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Futura Medium"/>
                <a:ea typeface="+mn-ea"/>
                <a:cs typeface="+mn-cs"/>
              </a:rPr>
              <a:t>Proactively Sent out defective LCV to IA Instrument workshop for overhaul.</a:t>
            </a:r>
          </a:p>
          <a:p>
            <a:pPr marL="0" marR="0" lvl="0" indent="0" algn="l" defTabSz="1188691"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Futura Medium"/>
                <a:ea typeface="+mn-ea"/>
                <a:cs typeface="+mn-cs"/>
              </a:rPr>
              <a:t>Collaborated with IA workshop to carryout overhaul on the defective valve at zero cost by providing the critical spares (Seat Rings, Plug, Casing, Stem).</a:t>
            </a:r>
          </a:p>
          <a:p>
            <a:pPr marL="0" marR="0" lvl="0" indent="0" algn="l" defTabSz="1188691"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Futura Medium"/>
                <a:ea typeface="+mn-ea"/>
                <a:cs typeface="+mn-cs"/>
              </a:rPr>
              <a:t>These spares were sourced from other PU and previously procured list in the past.</a:t>
            </a:r>
          </a:p>
          <a:p>
            <a:pPr marL="0" marR="0" lvl="0" indent="0" algn="l" defTabSz="1188691"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Futura Medium"/>
                <a:ea typeface="+mn-ea"/>
                <a:cs typeface="+mn-cs"/>
              </a:rPr>
              <a:t>Achieved Cost avoidance of circa. $40k</a:t>
            </a:r>
          </a:p>
          <a:p>
            <a:pPr marL="0" marR="0" lvl="0" indent="0" algn="l" defTabSz="1188691"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Futura Medium"/>
                <a:ea typeface="+mn-ea"/>
                <a:cs typeface="+mn-cs"/>
              </a:rPr>
              <a:t>Moved overhauled valve to Soku and staged properly. Proactiveness to avert delays in event of any future failure.</a:t>
            </a:r>
            <a:endParaRPr kumimoji="0" lang="en-US" sz="1200" b="0" i="0" u="none" strike="noStrike" kern="1200" cap="none" spc="0" normalizeH="0" baseline="0" noProof="0" dirty="0">
              <a:ln>
                <a:noFill/>
              </a:ln>
              <a:solidFill>
                <a:srgbClr val="000000"/>
              </a:solidFill>
              <a:effectLst/>
              <a:uLnTx/>
              <a:uFillTx/>
              <a:latin typeface="Futura Medium"/>
              <a:ea typeface="+mn-ea"/>
              <a:cs typeface="+mn-cs"/>
            </a:endParaRPr>
          </a:p>
          <a:p>
            <a:pPr marL="445770" marR="0" lvl="1" indent="0" algn="l" defTabSz="1188691"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Futura Medium"/>
              <a:ea typeface="+mn-ea"/>
              <a:cs typeface="+mn-cs"/>
            </a:endParaRPr>
          </a:p>
          <a:p>
            <a:pPr marL="0" marR="0" lvl="0" indent="0" algn="l" defTabSz="1188691"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Futura Medium"/>
                <a:ea typeface="+mn-ea"/>
                <a:cs typeface="+mn-cs"/>
              </a:rPr>
              <a:t>Result</a:t>
            </a:r>
          </a:p>
          <a:p>
            <a:pPr marL="171450" marR="0" lvl="0" indent="-171450" algn="l" defTabSz="1188691"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srgbClr val="000000"/>
                </a:solidFill>
                <a:effectLst/>
                <a:uLnTx/>
                <a:uFillTx/>
                <a:latin typeface="Futura Medium"/>
                <a:ea typeface="+mn-ea"/>
                <a:cs typeface="+mn-cs"/>
              </a:rPr>
              <a:t>Continuous operation of K2S wells. Ease of control and inventory management on K2S slug catcher.</a:t>
            </a:r>
          </a:p>
          <a:p>
            <a:pPr marL="171450" marR="0" lvl="0" indent="-171450" algn="l" defTabSz="1188691"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srgbClr val="000000"/>
                </a:solidFill>
                <a:effectLst/>
                <a:uLnTx/>
                <a:uFillTx/>
                <a:latin typeface="Futura Medium"/>
                <a:ea typeface="+mn-ea"/>
                <a:cs typeface="+mn-cs"/>
              </a:rPr>
              <a:t>Available spare on-site for replacement in event of failure. Less downtime</a:t>
            </a:r>
          </a:p>
          <a:p>
            <a:pPr marL="0" marR="0" lvl="0" indent="0" algn="l" defTabSz="1188691" rtl="0" eaLnBrk="1" fontAlgn="auto" latinLnBrk="0" hangingPunct="1">
              <a:lnSpc>
                <a:spcPct val="100000"/>
              </a:lnSpc>
              <a:spcBef>
                <a:spcPts val="0"/>
              </a:spcBef>
              <a:spcAft>
                <a:spcPts val="0"/>
              </a:spcAft>
              <a:buClrTx/>
              <a:buSzTx/>
              <a:buFontTx/>
              <a:buNone/>
              <a:tabLst/>
              <a:defRPr/>
            </a:pPr>
            <a:endParaRPr kumimoji="0" lang="en-US" sz="300" b="1" i="0" u="none" strike="noStrike" kern="1200" cap="none" spc="0" normalizeH="0" baseline="0" noProof="0" dirty="0">
              <a:ln>
                <a:noFill/>
              </a:ln>
              <a:solidFill>
                <a:srgbClr val="000000"/>
              </a:solidFill>
              <a:effectLst/>
              <a:uLnTx/>
              <a:uFillTx/>
              <a:latin typeface="Futura Medium"/>
              <a:ea typeface="+mn-ea"/>
              <a:cs typeface="+mn-cs"/>
            </a:endParaRPr>
          </a:p>
          <a:p>
            <a:pPr marL="0" marR="0" lvl="0" indent="0" algn="l" defTabSz="1188691" rtl="0" eaLnBrk="1" fontAlgn="auto" latinLnBrk="0" hangingPunct="1">
              <a:lnSpc>
                <a:spcPct val="100000"/>
              </a:lnSpc>
              <a:spcBef>
                <a:spcPts val="0"/>
              </a:spcBef>
              <a:spcAft>
                <a:spcPts val="0"/>
              </a:spcAft>
              <a:buClrTx/>
              <a:buSzTx/>
              <a:buFontTx/>
              <a:buNone/>
              <a:tabLst/>
              <a:defRPr/>
            </a:pPr>
            <a:endParaRPr kumimoji="0" lang="en-US" sz="300" b="1" i="0" u="none" strike="noStrike" kern="1200" cap="none" spc="0" normalizeH="0" baseline="0" noProof="0" dirty="0">
              <a:ln>
                <a:noFill/>
              </a:ln>
              <a:solidFill>
                <a:srgbClr val="000000"/>
              </a:solidFill>
              <a:effectLst/>
              <a:uLnTx/>
              <a:uFillTx/>
              <a:latin typeface="Futura Medium"/>
              <a:ea typeface="+mn-ea"/>
              <a:cs typeface="+mn-cs"/>
            </a:endParaRPr>
          </a:p>
          <a:p>
            <a:pPr marL="0" marR="0" lvl="0" indent="0" algn="l" defTabSz="1188691" rtl="0" eaLnBrk="1" fontAlgn="auto" latinLnBrk="0" hangingPunct="1">
              <a:lnSpc>
                <a:spcPct val="100000"/>
              </a:lnSpc>
              <a:spcBef>
                <a:spcPts val="0"/>
              </a:spcBef>
              <a:spcAft>
                <a:spcPts val="0"/>
              </a:spcAft>
              <a:buClrTx/>
              <a:buSzTx/>
              <a:buFontTx/>
              <a:buNone/>
              <a:tabLst/>
              <a:defRPr/>
            </a:pPr>
            <a:endParaRPr kumimoji="0" lang="en-US" sz="300" b="1" i="0" u="none" strike="noStrike" kern="1200" cap="none" spc="0" normalizeH="0" baseline="0" noProof="0" dirty="0">
              <a:ln>
                <a:noFill/>
              </a:ln>
              <a:solidFill>
                <a:srgbClr val="000000"/>
              </a:solidFill>
              <a:effectLst/>
              <a:uLnTx/>
              <a:uFillTx/>
              <a:latin typeface="Futura Medium"/>
              <a:ea typeface="+mn-ea"/>
              <a:cs typeface="+mn-cs"/>
            </a:endParaRPr>
          </a:p>
          <a:p>
            <a:pPr marL="0" marR="0" lvl="0" indent="0" algn="l" defTabSz="1188691" rtl="0" eaLnBrk="1" fontAlgn="auto" latinLnBrk="0" hangingPunct="1">
              <a:lnSpc>
                <a:spcPct val="100000"/>
              </a:lnSpc>
              <a:spcBef>
                <a:spcPts val="0"/>
              </a:spcBef>
              <a:spcAft>
                <a:spcPts val="0"/>
              </a:spcAft>
              <a:buClrTx/>
              <a:buSzTx/>
              <a:buFontTx/>
              <a:buNone/>
              <a:tabLst/>
              <a:defRPr/>
            </a:pPr>
            <a:endParaRPr kumimoji="0" lang="en-US" sz="300" b="1" i="0" u="none" strike="noStrike" kern="1200" cap="none" spc="0" normalizeH="0" baseline="0" noProof="0" dirty="0">
              <a:ln>
                <a:noFill/>
              </a:ln>
              <a:solidFill>
                <a:srgbClr val="000000"/>
              </a:solidFill>
              <a:effectLst/>
              <a:uLnTx/>
              <a:uFillTx/>
              <a:latin typeface="Futura Medium"/>
              <a:ea typeface="+mn-ea"/>
              <a:cs typeface="+mn-cs"/>
            </a:endParaRPr>
          </a:p>
          <a:p>
            <a:pPr marL="0" marR="0" lvl="0" indent="0" algn="l" defTabSz="1188691" rtl="0" eaLnBrk="1" fontAlgn="auto" latinLnBrk="0" hangingPunct="1">
              <a:lnSpc>
                <a:spcPct val="100000"/>
              </a:lnSpc>
              <a:spcBef>
                <a:spcPts val="0"/>
              </a:spcBef>
              <a:spcAft>
                <a:spcPts val="0"/>
              </a:spcAft>
              <a:buClrTx/>
              <a:buSzTx/>
              <a:buFontTx/>
              <a:buNone/>
              <a:tabLst/>
              <a:defRPr/>
            </a:pPr>
            <a:endParaRPr kumimoji="0" lang="en-US" sz="300" b="1" i="0" u="none" strike="noStrike" kern="1200" cap="none" spc="0" normalizeH="0" baseline="0" noProof="0" dirty="0">
              <a:ln>
                <a:noFill/>
              </a:ln>
              <a:solidFill>
                <a:srgbClr val="000000"/>
              </a:solidFill>
              <a:effectLst/>
              <a:uLnTx/>
              <a:uFillTx/>
              <a:latin typeface="Futura Medium"/>
              <a:ea typeface="+mn-ea"/>
              <a:cs typeface="+mn-cs"/>
            </a:endParaRPr>
          </a:p>
          <a:p>
            <a:pPr marL="0" marR="0" lvl="0" indent="0" algn="l" defTabSz="1188691" rtl="0" eaLnBrk="1" fontAlgn="auto" latinLnBrk="0" hangingPunct="1">
              <a:lnSpc>
                <a:spcPct val="100000"/>
              </a:lnSpc>
              <a:spcBef>
                <a:spcPts val="0"/>
              </a:spcBef>
              <a:spcAft>
                <a:spcPts val="0"/>
              </a:spcAft>
              <a:buClrTx/>
              <a:buSzTx/>
              <a:buFontTx/>
              <a:buNone/>
              <a:tabLst/>
              <a:defRPr/>
            </a:pPr>
            <a:endParaRPr kumimoji="0" lang="en-US" sz="300" b="1" i="0" u="none" strike="noStrike" kern="1200" cap="none" spc="0" normalizeH="0" baseline="0" noProof="0" dirty="0">
              <a:ln>
                <a:noFill/>
              </a:ln>
              <a:solidFill>
                <a:srgbClr val="000000"/>
              </a:solidFill>
              <a:effectLst/>
              <a:uLnTx/>
              <a:uFillTx/>
              <a:latin typeface="Futura Medium"/>
              <a:ea typeface="+mn-ea"/>
              <a:cs typeface="+mn-cs"/>
            </a:endParaRPr>
          </a:p>
          <a:p>
            <a:pPr marL="0" marR="0" lvl="0" indent="0" algn="l" defTabSz="1188691" rtl="0" eaLnBrk="1" fontAlgn="auto" latinLnBrk="0" hangingPunct="1">
              <a:lnSpc>
                <a:spcPct val="100000"/>
              </a:lnSpc>
              <a:spcBef>
                <a:spcPts val="0"/>
              </a:spcBef>
              <a:spcAft>
                <a:spcPts val="0"/>
              </a:spcAft>
              <a:buClrTx/>
              <a:buSzTx/>
              <a:buFontTx/>
              <a:buNone/>
              <a:tabLst/>
              <a:defRPr/>
            </a:pPr>
            <a:endParaRPr kumimoji="0" lang="en-US" sz="300" b="1" i="0" u="none" strike="noStrike" kern="1200" cap="none" spc="0" normalizeH="0" baseline="0" noProof="0" dirty="0">
              <a:ln>
                <a:noFill/>
              </a:ln>
              <a:solidFill>
                <a:srgbClr val="000000"/>
              </a:solidFill>
              <a:effectLst/>
              <a:uLnTx/>
              <a:uFillTx/>
              <a:latin typeface="Futura Medium"/>
              <a:ea typeface="+mn-ea"/>
              <a:cs typeface="+mn-cs"/>
            </a:endParaRPr>
          </a:p>
          <a:p>
            <a:pPr marL="0" marR="0" lvl="0" indent="0" algn="l" defTabSz="1188691"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Futura Medium"/>
                <a:ea typeface="+mn-ea"/>
                <a:cs typeface="+mn-cs"/>
              </a:rPr>
              <a:t>Look Ahead </a:t>
            </a:r>
          </a:p>
          <a:p>
            <a:pPr marL="171450" marR="0" lvl="0" indent="-171450" algn="l" defTabSz="1188691"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srgbClr val="000000"/>
                </a:solidFill>
                <a:effectLst/>
                <a:uLnTx/>
                <a:uFillTx/>
                <a:latin typeface="Futura Medium"/>
                <a:ea typeface="+mn-ea"/>
                <a:cs typeface="+mn-cs"/>
              </a:rPr>
              <a:t>Sustain operations of 11LCV901 by proactive monitoring.</a:t>
            </a:r>
          </a:p>
          <a:p>
            <a:pPr marL="171450" marR="0" lvl="0" indent="-171450" algn="l" defTabSz="1188691"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srgbClr val="000000"/>
                </a:solidFill>
                <a:effectLst/>
                <a:uLnTx/>
                <a:uFillTx/>
                <a:latin typeface="Futura Medium"/>
                <a:ea typeface="+mn-ea"/>
                <a:cs typeface="+mn-cs"/>
              </a:rPr>
              <a:t>Install the overhauled valve in event of failure on the exiting valve.</a:t>
            </a:r>
          </a:p>
          <a:p>
            <a:pPr marL="171450" marR="0" lvl="0" indent="-171450" algn="l" defTabSz="1188691"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srgbClr val="000000"/>
                </a:solidFill>
                <a:effectLst/>
                <a:uLnTx/>
                <a:uFillTx/>
                <a:latin typeface="Futura Medium"/>
                <a:ea typeface="+mn-ea"/>
                <a:cs typeface="+mn-cs"/>
              </a:rPr>
              <a:t>Progress procurement of 6X900RF Axial control valve F$ 150k - OABP</a:t>
            </a:r>
          </a:p>
          <a:p>
            <a:pPr marL="171450" marR="0" lvl="0" indent="-171450" algn="l" defTabSz="1188691"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300" b="0" i="0" u="none" strike="noStrike" kern="1200" cap="none" spc="0" normalizeH="0" baseline="0" noProof="0" dirty="0">
                <a:ln>
                  <a:noFill/>
                </a:ln>
                <a:solidFill>
                  <a:srgbClr val="000000"/>
                </a:solidFill>
                <a:effectLst/>
                <a:uLnTx/>
                <a:uFillTx/>
                <a:latin typeface="Futura Medium"/>
                <a:ea typeface="+mn-ea"/>
                <a:cs typeface="+mn-cs"/>
              </a:rPr>
              <a:t>Execute Piping Modification for installation of 6x900RF valve during October 2023 TAM. </a:t>
            </a:r>
          </a:p>
          <a:p>
            <a:pPr marL="0" marR="0" lvl="0" indent="0" algn="l" defTabSz="1188691"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Futura Medium"/>
              <a:ea typeface="+mn-ea"/>
              <a:cs typeface="+mn-cs"/>
            </a:endParaRPr>
          </a:p>
          <a:p>
            <a:pPr marL="0" marR="0" lvl="0" indent="0" algn="l" defTabSz="1188691"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Futura Medium"/>
              <a:ea typeface="+mn-ea"/>
              <a:cs typeface="+mn-cs"/>
            </a:endParaRPr>
          </a:p>
          <a:p>
            <a:pPr marL="0" marR="0" lvl="0" indent="0" algn="l" defTabSz="1188691"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Futura Medium"/>
                <a:ea typeface="+mn-ea"/>
                <a:cs typeface="+mn-cs"/>
              </a:rPr>
              <a:t>Team members</a:t>
            </a:r>
          </a:p>
          <a:p>
            <a:pPr marL="0" marR="0" lvl="0" indent="0" algn="l" defTabSz="1188691"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000000"/>
                </a:solidFill>
                <a:effectLst/>
                <a:uLnTx/>
                <a:uFillTx/>
                <a:latin typeface="Futura Medium"/>
                <a:ea typeface="+mn-ea"/>
                <a:cs typeface="+mn-cs"/>
              </a:rPr>
              <a:t>Nsikak Ekpoh, Adesina Lukmon, Oguzie Austin, Elisha Bassey, Uranta Noble, Aniebiet Roberts</a:t>
            </a:r>
          </a:p>
        </p:txBody>
      </p:sp>
      <p:sp>
        <p:nvSpPr>
          <p:cNvPr id="16" name="Freeform 15"/>
          <p:cNvSpPr/>
          <p:nvPr/>
        </p:nvSpPr>
        <p:spPr>
          <a:xfrm>
            <a:off x="7441044" y="1905574"/>
            <a:ext cx="503748" cy="761704"/>
          </a:xfrm>
          <a:custGeom>
            <a:avLst/>
            <a:gdLst>
              <a:gd name="connsiteX0" fmla="*/ 62144 w 516665"/>
              <a:gd name="connsiteY0" fmla="*/ 124287 h 781235"/>
              <a:gd name="connsiteX1" fmla="*/ 106532 w 516665"/>
              <a:gd name="connsiteY1" fmla="*/ 106532 h 781235"/>
              <a:gd name="connsiteX2" fmla="*/ 168676 w 516665"/>
              <a:gd name="connsiteY2" fmla="*/ 88777 h 781235"/>
              <a:gd name="connsiteX3" fmla="*/ 195309 w 516665"/>
              <a:gd name="connsiteY3" fmla="*/ 71021 h 781235"/>
              <a:gd name="connsiteX4" fmla="*/ 248575 w 516665"/>
              <a:gd name="connsiteY4" fmla="*/ 53266 h 781235"/>
              <a:gd name="connsiteX5" fmla="*/ 346229 w 516665"/>
              <a:gd name="connsiteY5" fmla="*/ 26633 h 781235"/>
              <a:gd name="connsiteX6" fmla="*/ 381740 w 516665"/>
              <a:gd name="connsiteY6" fmla="*/ 17755 h 781235"/>
              <a:gd name="connsiteX7" fmla="*/ 479394 w 516665"/>
              <a:gd name="connsiteY7" fmla="*/ 0 h 781235"/>
              <a:gd name="connsiteX8" fmla="*/ 514905 w 516665"/>
              <a:gd name="connsiteY8" fmla="*/ 8877 h 781235"/>
              <a:gd name="connsiteX9" fmla="*/ 497149 w 516665"/>
              <a:gd name="connsiteY9" fmla="*/ 195309 h 781235"/>
              <a:gd name="connsiteX10" fmla="*/ 488272 w 516665"/>
              <a:gd name="connsiteY10" fmla="*/ 239697 h 781235"/>
              <a:gd name="connsiteX11" fmla="*/ 470516 w 516665"/>
              <a:gd name="connsiteY11" fmla="*/ 292963 h 781235"/>
              <a:gd name="connsiteX12" fmla="*/ 452761 w 516665"/>
              <a:gd name="connsiteY12" fmla="*/ 399495 h 781235"/>
              <a:gd name="connsiteX13" fmla="*/ 443883 w 516665"/>
              <a:gd name="connsiteY13" fmla="*/ 443883 h 781235"/>
              <a:gd name="connsiteX14" fmla="*/ 426128 w 516665"/>
              <a:gd name="connsiteY14" fmla="*/ 497149 h 781235"/>
              <a:gd name="connsiteX15" fmla="*/ 408373 w 516665"/>
              <a:gd name="connsiteY15" fmla="*/ 585926 h 781235"/>
              <a:gd name="connsiteX16" fmla="*/ 390617 w 516665"/>
              <a:gd name="connsiteY16" fmla="*/ 639192 h 781235"/>
              <a:gd name="connsiteX17" fmla="*/ 372862 w 516665"/>
              <a:gd name="connsiteY17" fmla="*/ 692458 h 781235"/>
              <a:gd name="connsiteX18" fmla="*/ 363984 w 516665"/>
              <a:gd name="connsiteY18" fmla="*/ 719091 h 781235"/>
              <a:gd name="connsiteX19" fmla="*/ 337351 w 516665"/>
              <a:gd name="connsiteY19" fmla="*/ 736846 h 781235"/>
              <a:gd name="connsiteX20" fmla="*/ 319596 w 516665"/>
              <a:gd name="connsiteY20" fmla="*/ 754602 h 781235"/>
              <a:gd name="connsiteX21" fmla="*/ 186431 w 516665"/>
              <a:gd name="connsiteY21" fmla="*/ 781235 h 781235"/>
              <a:gd name="connsiteX22" fmla="*/ 150920 w 516665"/>
              <a:gd name="connsiteY22" fmla="*/ 772357 h 781235"/>
              <a:gd name="connsiteX23" fmla="*/ 97654 w 516665"/>
              <a:gd name="connsiteY23" fmla="*/ 754602 h 781235"/>
              <a:gd name="connsiteX24" fmla="*/ 71021 w 516665"/>
              <a:gd name="connsiteY24" fmla="*/ 736846 h 781235"/>
              <a:gd name="connsiteX25" fmla="*/ 26633 w 516665"/>
              <a:gd name="connsiteY25" fmla="*/ 674703 h 781235"/>
              <a:gd name="connsiteX26" fmla="*/ 8878 w 516665"/>
              <a:gd name="connsiteY26" fmla="*/ 621437 h 781235"/>
              <a:gd name="connsiteX27" fmla="*/ 0 w 516665"/>
              <a:gd name="connsiteY27" fmla="*/ 594804 h 781235"/>
              <a:gd name="connsiteX28" fmla="*/ 8878 w 516665"/>
              <a:gd name="connsiteY28" fmla="*/ 372862 h 781235"/>
              <a:gd name="connsiteX29" fmla="*/ 17755 w 516665"/>
              <a:gd name="connsiteY29" fmla="*/ 328474 h 781235"/>
              <a:gd name="connsiteX30" fmla="*/ 44388 w 516665"/>
              <a:gd name="connsiteY30" fmla="*/ 221942 h 781235"/>
              <a:gd name="connsiteX31" fmla="*/ 88777 w 516665"/>
              <a:gd name="connsiteY31" fmla="*/ 159798 h 781235"/>
              <a:gd name="connsiteX32" fmla="*/ 124287 w 516665"/>
              <a:gd name="connsiteY32" fmla="*/ 106532 h 781235"/>
              <a:gd name="connsiteX33" fmla="*/ 142043 w 516665"/>
              <a:gd name="connsiteY33" fmla="*/ 88777 h 781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16665" h="781235">
                <a:moveTo>
                  <a:pt x="62144" y="124287"/>
                </a:moveTo>
                <a:cubicBezTo>
                  <a:pt x="76940" y="118369"/>
                  <a:pt x="91414" y="111571"/>
                  <a:pt x="106532" y="106532"/>
                </a:cubicBezTo>
                <a:cubicBezTo>
                  <a:pt x="126970" y="99719"/>
                  <a:pt x="148673" y="96778"/>
                  <a:pt x="168676" y="88777"/>
                </a:cubicBezTo>
                <a:cubicBezTo>
                  <a:pt x="178583" y="84814"/>
                  <a:pt x="185559" y="75354"/>
                  <a:pt x="195309" y="71021"/>
                </a:cubicBezTo>
                <a:cubicBezTo>
                  <a:pt x="212412" y="63420"/>
                  <a:pt x="230820" y="59184"/>
                  <a:pt x="248575" y="53266"/>
                </a:cubicBezTo>
                <a:cubicBezTo>
                  <a:pt x="298367" y="36669"/>
                  <a:pt x="266107" y="46664"/>
                  <a:pt x="346229" y="26633"/>
                </a:cubicBezTo>
                <a:cubicBezTo>
                  <a:pt x="358066" y="23674"/>
                  <a:pt x="369776" y="20148"/>
                  <a:pt x="381740" y="17755"/>
                </a:cubicBezTo>
                <a:cubicBezTo>
                  <a:pt x="443779" y="5347"/>
                  <a:pt x="411244" y="11357"/>
                  <a:pt x="479394" y="0"/>
                </a:cubicBezTo>
                <a:cubicBezTo>
                  <a:pt x="491231" y="2959"/>
                  <a:pt x="512656" y="-3115"/>
                  <a:pt x="514905" y="8877"/>
                </a:cubicBezTo>
                <a:cubicBezTo>
                  <a:pt x="521894" y="46151"/>
                  <a:pt x="506436" y="144228"/>
                  <a:pt x="497149" y="195309"/>
                </a:cubicBezTo>
                <a:cubicBezTo>
                  <a:pt x="494450" y="210155"/>
                  <a:pt x="492242" y="225140"/>
                  <a:pt x="488272" y="239697"/>
                </a:cubicBezTo>
                <a:cubicBezTo>
                  <a:pt x="483348" y="257753"/>
                  <a:pt x="470516" y="292963"/>
                  <a:pt x="470516" y="292963"/>
                </a:cubicBezTo>
                <a:cubicBezTo>
                  <a:pt x="464598" y="328474"/>
                  <a:pt x="459822" y="364194"/>
                  <a:pt x="452761" y="399495"/>
                </a:cubicBezTo>
                <a:cubicBezTo>
                  <a:pt x="449802" y="414291"/>
                  <a:pt x="447853" y="429326"/>
                  <a:pt x="443883" y="443883"/>
                </a:cubicBezTo>
                <a:cubicBezTo>
                  <a:pt x="438959" y="461939"/>
                  <a:pt x="432046" y="479394"/>
                  <a:pt x="426128" y="497149"/>
                </a:cubicBezTo>
                <a:cubicBezTo>
                  <a:pt x="416585" y="525779"/>
                  <a:pt x="417917" y="557296"/>
                  <a:pt x="408373" y="585926"/>
                </a:cubicBezTo>
                <a:lnTo>
                  <a:pt x="390617" y="639192"/>
                </a:lnTo>
                <a:lnTo>
                  <a:pt x="372862" y="692458"/>
                </a:lnTo>
                <a:cubicBezTo>
                  <a:pt x="369903" y="701336"/>
                  <a:pt x="371770" y="713900"/>
                  <a:pt x="363984" y="719091"/>
                </a:cubicBezTo>
                <a:cubicBezTo>
                  <a:pt x="355106" y="725009"/>
                  <a:pt x="345682" y="730181"/>
                  <a:pt x="337351" y="736846"/>
                </a:cubicBezTo>
                <a:cubicBezTo>
                  <a:pt x="330815" y="742075"/>
                  <a:pt x="327082" y="750859"/>
                  <a:pt x="319596" y="754602"/>
                </a:cubicBezTo>
                <a:cubicBezTo>
                  <a:pt x="274634" y="777083"/>
                  <a:pt x="236643" y="775656"/>
                  <a:pt x="186431" y="781235"/>
                </a:cubicBezTo>
                <a:cubicBezTo>
                  <a:pt x="174594" y="778276"/>
                  <a:pt x="162607" y="775863"/>
                  <a:pt x="150920" y="772357"/>
                </a:cubicBezTo>
                <a:cubicBezTo>
                  <a:pt x="132994" y="766979"/>
                  <a:pt x="97654" y="754602"/>
                  <a:pt x="97654" y="754602"/>
                </a:cubicBezTo>
                <a:cubicBezTo>
                  <a:pt x="88776" y="748683"/>
                  <a:pt x="78566" y="744391"/>
                  <a:pt x="71021" y="736846"/>
                </a:cubicBezTo>
                <a:cubicBezTo>
                  <a:pt x="68396" y="734221"/>
                  <a:pt x="30666" y="683778"/>
                  <a:pt x="26633" y="674703"/>
                </a:cubicBezTo>
                <a:cubicBezTo>
                  <a:pt x="19032" y="657600"/>
                  <a:pt x="14796" y="639192"/>
                  <a:pt x="8878" y="621437"/>
                </a:cubicBezTo>
                <a:lnTo>
                  <a:pt x="0" y="594804"/>
                </a:lnTo>
                <a:cubicBezTo>
                  <a:pt x="2959" y="520823"/>
                  <a:pt x="3953" y="446738"/>
                  <a:pt x="8878" y="372862"/>
                </a:cubicBezTo>
                <a:cubicBezTo>
                  <a:pt x="9882" y="357806"/>
                  <a:pt x="15056" y="343320"/>
                  <a:pt x="17755" y="328474"/>
                </a:cubicBezTo>
                <a:cubicBezTo>
                  <a:pt x="32099" y="249581"/>
                  <a:pt x="18457" y="299735"/>
                  <a:pt x="44388" y="221942"/>
                </a:cubicBezTo>
                <a:cubicBezTo>
                  <a:pt x="66409" y="155878"/>
                  <a:pt x="32607" y="244054"/>
                  <a:pt x="88777" y="159798"/>
                </a:cubicBezTo>
                <a:lnTo>
                  <a:pt x="124287" y="106532"/>
                </a:lnTo>
                <a:cubicBezTo>
                  <a:pt x="128930" y="99568"/>
                  <a:pt x="142043" y="88777"/>
                  <a:pt x="142043" y="88777"/>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88691" rtl="0" eaLnBrk="1" fontAlgn="auto" latinLnBrk="0" hangingPunct="1">
              <a:lnSpc>
                <a:spcPct val="100000"/>
              </a:lnSpc>
              <a:spcBef>
                <a:spcPts val="0"/>
              </a:spcBef>
              <a:spcAft>
                <a:spcPts val="0"/>
              </a:spcAft>
              <a:buClrTx/>
              <a:buSzTx/>
              <a:buFontTx/>
              <a:buNone/>
              <a:tabLst/>
              <a:defRPr/>
            </a:pPr>
            <a:endParaRPr kumimoji="0" lang="en-GB" sz="2340" b="0"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22" name="Rectangle: Rounded Corners 21">
            <a:extLst>
              <a:ext uri="{FF2B5EF4-FFF2-40B4-BE49-F238E27FC236}">
                <a16:creationId xmlns:a16="http://schemas.microsoft.com/office/drawing/2014/main" id="{BD8318FF-925C-44CD-9937-9744D91BBCF5}"/>
              </a:ext>
            </a:extLst>
          </p:cNvPr>
          <p:cNvSpPr/>
          <p:nvPr/>
        </p:nvSpPr>
        <p:spPr>
          <a:xfrm>
            <a:off x="257812" y="751008"/>
            <a:ext cx="10867388" cy="1270337"/>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24" name="Rectangle: Rounded Corners 23">
            <a:extLst>
              <a:ext uri="{FF2B5EF4-FFF2-40B4-BE49-F238E27FC236}">
                <a16:creationId xmlns:a16="http://schemas.microsoft.com/office/drawing/2014/main" id="{56A36C74-B816-45DF-938C-4A30EA599F80}"/>
              </a:ext>
            </a:extLst>
          </p:cNvPr>
          <p:cNvSpPr/>
          <p:nvPr/>
        </p:nvSpPr>
        <p:spPr>
          <a:xfrm>
            <a:off x="287024" y="2049065"/>
            <a:ext cx="10867388" cy="1571226"/>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25" name="Rectangle: Rounded Corners 24">
            <a:extLst>
              <a:ext uri="{FF2B5EF4-FFF2-40B4-BE49-F238E27FC236}">
                <a16:creationId xmlns:a16="http://schemas.microsoft.com/office/drawing/2014/main" id="{61C92554-34F3-4B55-9067-9951336FE066}"/>
              </a:ext>
            </a:extLst>
          </p:cNvPr>
          <p:cNvSpPr/>
          <p:nvPr/>
        </p:nvSpPr>
        <p:spPr>
          <a:xfrm>
            <a:off x="257812" y="3692400"/>
            <a:ext cx="10867388" cy="78717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26" name="Rectangle: Rounded Corners 25">
            <a:extLst>
              <a:ext uri="{FF2B5EF4-FFF2-40B4-BE49-F238E27FC236}">
                <a16:creationId xmlns:a16="http://schemas.microsoft.com/office/drawing/2014/main" id="{A4050BED-3E9E-4272-A03C-587A6E59F207}"/>
              </a:ext>
            </a:extLst>
          </p:cNvPr>
          <p:cNvSpPr/>
          <p:nvPr/>
        </p:nvSpPr>
        <p:spPr>
          <a:xfrm>
            <a:off x="287024" y="5880019"/>
            <a:ext cx="10838176" cy="75959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28" name="Rectangle: Rounded Corners 27">
            <a:extLst>
              <a:ext uri="{FF2B5EF4-FFF2-40B4-BE49-F238E27FC236}">
                <a16:creationId xmlns:a16="http://schemas.microsoft.com/office/drawing/2014/main" id="{D8597B22-E59B-4863-AA6E-B9F939C1FCDD}"/>
              </a:ext>
            </a:extLst>
          </p:cNvPr>
          <p:cNvSpPr/>
          <p:nvPr/>
        </p:nvSpPr>
        <p:spPr>
          <a:xfrm>
            <a:off x="257812" y="4566590"/>
            <a:ext cx="10867388" cy="124132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FFFFFF"/>
              </a:solidFill>
              <a:effectLst/>
              <a:uLnTx/>
              <a:uFillTx/>
              <a:latin typeface="Futura Medium"/>
              <a:ea typeface="+mn-ea"/>
              <a:cs typeface="+mn-cs"/>
            </a:endParaRPr>
          </a:p>
        </p:txBody>
      </p:sp>
    </p:spTree>
    <p:extLst>
      <p:ext uri="{BB962C8B-B14F-4D97-AF65-F5344CB8AC3E}">
        <p14:creationId xmlns:p14="http://schemas.microsoft.com/office/powerpoint/2010/main" val="3358111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9E131D46-954B-4C66-A148-B9996495694A}"/>
              </a:ext>
            </a:extLst>
          </p:cNvPr>
          <p:cNvGraphicFramePr>
            <a:graphicFrameLocks noChangeAspect="1"/>
          </p:cNvGraphicFramePr>
          <p:nvPr>
            <p:custDataLst>
              <p:tags r:id="rId2"/>
            </p:custDataLst>
            <p:extLst>
              <p:ext uri="{D42A27DB-BD31-4B8C-83A1-F6EECF244321}">
                <p14:modId xmlns:p14="http://schemas.microsoft.com/office/powerpoint/2010/main" val="4216970294"/>
              </p:ext>
            </p:extLst>
          </p:nvPr>
        </p:nvGraphicFramePr>
        <p:xfrm>
          <a:off x="150138" y="87273"/>
          <a:ext cx="1548" cy="1548"/>
        </p:xfrm>
        <a:graphic>
          <a:graphicData uri="http://schemas.openxmlformats.org/presentationml/2006/ole">
            <mc:AlternateContent xmlns:mc="http://schemas.openxmlformats.org/markup-compatibility/2006">
              <mc:Choice xmlns:v="urn:schemas-microsoft-com:vml" Requires="v">
                <p:oleObj spid="_x0000_s10248" name="think-cell Slide" r:id="rId5" imgW="415" imgH="416" progId="TCLayout.ActiveDocument.1">
                  <p:embed/>
                </p:oleObj>
              </mc:Choice>
              <mc:Fallback>
                <p:oleObj name="think-cell Slide" r:id="rId5" imgW="415" imgH="416" progId="TCLayout.ActiveDocument.1">
                  <p:embed/>
                  <p:pic>
                    <p:nvPicPr>
                      <p:cNvPr id="4" name="Object 3" hidden="1">
                        <a:extLst>
                          <a:ext uri="{FF2B5EF4-FFF2-40B4-BE49-F238E27FC236}">
                            <a16:creationId xmlns:a16="http://schemas.microsoft.com/office/drawing/2014/main" id="{9E131D46-954B-4C66-A148-B9996495694A}"/>
                          </a:ext>
                        </a:extLst>
                      </p:cNvPr>
                      <p:cNvPicPr/>
                      <p:nvPr/>
                    </p:nvPicPr>
                    <p:blipFill>
                      <a:blip r:embed="rId6"/>
                      <a:stretch>
                        <a:fillRect/>
                      </a:stretch>
                    </p:blipFill>
                    <p:spPr>
                      <a:xfrm>
                        <a:off x="150138" y="87273"/>
                        <a:ext cx="1548" cy="1548"/>
                      </a:xfrm>
                      <a:prstGeom prst="rect">
                        <a:avLst/>
                      </a:prstGeom>
                    </p:spPr>
                  </p:pic>
                </p:oleObj>
              </mc:Fallback>
            </mc:AlternateContent>
          </a:graphicData>
        </a:graphic>
      </p:graphicFrame>
      <p:sp>
        <p:nvSpPr>
          <p:cNvPr id="2" name="Title 1"/>
          <p:cNvSpPr>
            <a:spLocks noGrp="1"/>
          </p:cNvSpPr>
          <p:nvPr>
            <p:ph type="title"/>
          </p:nvPr>
        </p:nvSpPr>
        <p:spPr>
          <a:xfrm>
            <a:off x="38100" y="29778"/>
            <a:ext cx="10934700" cy="700140"/>
          </a:xfrm>
          <a:solidFill>
            <a:schemeClr val="accent1">
              <a:lumMod val="20000"/>
              <a:lumOff val="80000"/>
            </a:schemeClr>
          </a:solidFill>
        </p:spPr>
        <p:txBody>
          <a:bodyPr vert="horz"/>
          <a:lstStyle/>
          <a:p>
            <a:pPr algn="ctr">
              <a:defRPr/>
            </a:pPr>
            <a:r>
              <a:rPr lang="en-US" sz="2400" b="1" dirty="0">
                <a:solidFill>
                  <a:srgbClr val="000000"/>
                </a:solidFill>
              </a:rPr>
              <a:t>EGGS1 Pipeline Depressurization(Soku to Bonny) with Gas Leak. </a:t>
            </a:r>
            <a:r>
              <a:rPr lang="en-GB" sz="2400" b="1" dirty="0">
                <a:solidFill>
                  <a:srgbClr val="000000"/>
                </a:solidFill>
              </a:rPr>
              <a:t>MTO ID: </a:t>
            </a:r>
            <a:r>
              <a:rPr kumimoji="0" lang="en-US" altLang="ko-KR" sz="2400" b="0" i="0" u="none" strike="noStrike" kern="0" cap="none" spc="0" normalizeH="0" baseline="0" noProof="0" dirty="0">
                <a:ln>
                  <a:noFill/>
                </a:ln>
                <a:solidFill>
                  <a:srgbClr val="000000"/>
                </a:solidFill>
                <a:effectLst/>
                <a:uLnTx/>
                <a:uFillTx/>
                <a:cs typeface="Arial" pitchFamily="34" charset="0"/>
              </a:rPr>
              <a:t>Id I-1711276</a:t>
            </a:r>
            <a:br>
              <a:rPr lang="en-US" altLang="ko-KR" sz="2400" kern="0" dirty="0">
                <a:solidFill>
                  <a:srgbClr val="000000"/>
                </a:solidFill>
                <a:cs typeface="Arial" pitchFamily="34" charset="0"/>
              </a:rPr>
            </a:br>
            <a:r>
              <a:rPr lang="en-GB" sz="2400" b="1" dirty="0">
                <a:solidFill>
                  <a:srgbClr val="000000"/>
                </a:solidFill>
              </a:rPr>
              <a:t> </a:t>
            </a:r>
            <a:endParaRPr lang="en-GB" dirty="0">
              <a:solidFill>
                <a:srgbClr val="000000"/>
              </a:solidFill>
              <a:cs typeface="+mn-cs"/>
            </a:endParaRPr>
          </a:p>
        </p:txBody>
      </p:sp>
      <p:sp>
        <p:nvSpPr>
          <p:cNvPr id="17411" name="Slide Number Placeholder 9"/>
          <p:cNvSpPr>
            <a:spLocks noGrp="1"/>
          </p:cNvSpPr>
          <p:nvPr>
            <p:ph type="sldNum" sz="quarter" idx="4"/>
          </p:nvPr>
        </p:nvSpPr>
        <p:spPr/>
        <p:txBody>
          <a:bodyPr/>
          <a:lstStyle/>
          <a:p>
            <a:pPr marL="0" marR="0" lvl="0" indent="0" algn="r" defTabSz="1188691" rtl="0" eaLnBrk="1" fontAlgn="auto" latinLnBrk="0" hangingPunct="1">
              <a:lnSpc>
                <a:spcPct val="100000"/>
              </a:lnSpc>
              <a:spcBef>
                <a:spcPts val="0"/>
              </a:spcBef>
              <a:spcAft>
                <a:spcPts val="0"/>
              </a:spcAft>
              <a:buClrTx/>
              <a:buSzTx/>
              <a:buFontTx/>
              <a:buNone/>
              <a:tabLst/>
              <a:defRPr/>
            </a:pPr>
            <a:fld id="{664C52A2-CAE8-44BE-A993-FF73C3001286}" type="slidenum">
              <a:rPr kumimoji="0" lang="en-GB" sz="808" b="0" i="0" u="none" strike="noStrike" kern="1200" cap="none" spc="0" normalizeH="0" baseline="0" noProof="0">
                <a:ln>
                  <a:noFill/>
                </a:ln>
                <a:solidFill>
                  <a:srgbClr val="595959"/>
                </a:solidFill>
                <a:effectLst/>
                <a:uLnTx/>
                <a:uFillTx/>
                <a:latin typeface="Futura Medium"/>
                <a:ea typeface="+mn-ea"/>
                <a:cs typeface="Arial" charset="0"/>
              </a:rPr>
              <a:pPr marL="0" marR="0" lvl="0" indent="0" algn="r" defTabSz="1188691" rtl="0" eaLnBrk="1" fontAlgn="auto" latinLnBrk="0" hangingPunct="1">
                <a:lnSpc>
                  <a:spcPct val="100000"/>
                </a:lnSpc>
                <a:spcBef>
                  <a:spcPts val="0"/>
                </a:spcBef>
                <a:spcAft>
                  <a:spcPts val="0"/>
                </a:spcAft>
                <a:buClrTx/>
                <a:buSzTx/>
                <a:buFontTx/>
                <a:buNone/>
                <a:tabLst/>
                <a:defRPr/>
              </a:pPr>
              <a:t>4</a:t>
            </a:fld>
            <a:endParaRPr kumimoji="0" lang="en-GB" sz="808" b="0" i="0" u="none" strike="noStrike" kern="1200" cap="none" spc="0" normalizeH="0" baseline="0" noProof="0" dirty="0">
              <a:ln>
                <a:noFill/>
              </a:ln>
              <a:solidFill>
                <a:srgbClr val="595959"/>
              </a:solidFill>
              <a:effectLst/>
              <a:uLnTx/>
              <a:uFillTx/>
              <a:latin typeface="Futura Medium"/>
              <a:ea typeface="+mn-ea"/>
              <a:cs typeface="Arial" charset="0"/>
            </a:endParaRPr>
          </a:p>
        </p:txBody>
      </p:sp>
      <p:sp>
        <p:nvSpPr>
          <p:cNvPr id="8" name="Rectangle 7"/>
          <p:cNvSpPr/>
          <p:nvPr/>
        </p:nvSpPr>
        <p:spPr>
          <a:xfrm>
            <a:off x="362351" y="751008"/>
            <a:ext cx="10867388" cy="5847755"/>
          </a:xfrm>
          <a:prstGeom prst="rect">
            <a:avLst/>
          </a:prstGeom>
          <a:ln>
            <a:noFill/>
          </a:ln>
        </p:spPr>
        <p:txBody>
          <a:bodyPr wrap="square">
            <a:spAutoFit/>
          </a:bodyPr>
          <a:lstStyle/>
          <a:p>
            <a:pPr marL="0" marR="0" lvl="0" indent="0" algn="l" defTabSz="1188691"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Futura Medium"/>
                <a:ea typeface="+mn-ea"/>
                <a:cs typeface="+mn-cs"/>
              </a:rPr>
              <a:t>Challenge</a:t>
            </a:r>
          </a:p>
          <a:p>
            <a:pPr marL="0" marR="0">
              <a:spcBef>
                <a:spcPts val="0"/>
              </a:spcBef>
              <a:spcAft>
                <a:spcPts val="0"/>
              </a:spcAft>
            </a:pPr>
            <a:r>
              <a:rPr lang="en-US" sz="1400" dirty="0">
                <a:effectLst/>
                <a:latin typeface="Calibri" panose="020F0502020204030204" pitchFamily="34" charset="0"/>
                <a:ea typeface="Calibri" panose="020F0502020204030204" pitchFamily="34" charset="0"/>
              </a:rPr>
              <a:t>The EGGS1 line is a 40” X 95km pipeline from SOKU to NLNG used for gas and condensate export. The line was scheduled for depressurization to enable repair of an identified leak point. Based on available historic data in 2015 and 2016, the depressurization scope was frozen for 9 days.</a:t>
            </a:r>
          </a:p>
          <a:p>
            <a:pPr defTabSz="1188691">
              <a:defRPr/>
            </a:pPr>
            <a:endParaRPr lang="en-US" sz="1300" dirty="0">
              <a:solidFill>
                <a:srgbClr val="000000"/>
              </a:solidFill>
              <a:latin typeface="Futura Medium"/>
            </a:endParaRPr>
          </a:p>
          <a:p>
            <a:pPr defTabSz="1188691">
              <a:defRPr/>
            </a:pPr>
            <a:r>
              <a:rPr lang="en-US" sz="1300" dirty="0">
                <a:solidFill>
                  <a:srgbClr val="000000"/>
                </a:solidFill>
                <a:latin typeface="Futura Medium"/>
              </a:rPr>
              <a:t> </a:t>
            </a:r>
            <a:r>
              <a:rPr kumimoji="0" lang="en-US" sz="1400" b="1" i="0" u="none" strike="noStrike" kern="1200" cap="none" spc="0" normalizeH="0" baseline="0" noProof="0" dirty="0">
                <a:ln>
                  <a:noFill/>
                </a:ln>
                <a:solidFill>
                  <a:srgbClr val="000000"/>
                </a:solidFill>
                <a:effectLst/>
                <a:uLnTx/>
                <a:uFillTx/>
                <a:latin typeface="Futura Medium"/>
                <a:ea typeface="+mn-ea"/>
                <a:cs typeface="+mn-cs"/>
              </a:rPr>
              <a:t>Solution</a:t>
            </a:r>
          </a:p>
          <a:p>
            <a:pPr marL="0" marR="0">
              <a:spcBef>
                <a:spcPts val="0"/>
              </a:spcBef>
              <a:spcAft>
                <a:spcPts val="0"/>
              </a:spcAft>
            </a:pPr>
            <a:r>
              <a:rPr lang="en-US" sz="1800" dirty="0">
                <a:effectLst/>
                <a:latin typeface="Calibri" panose="020F0502020204030204" pitchFamily="34" charset="0"/>
                <a:ea typeface="Calibri" panose="020F0502020204030204" pitchFamily="34" charset="0"/>
              </a:rPr>
              <a:t>The SOKU operation team, leveraged on past knowledge and experience to develop a simple but strategic process to depressurize the EGGS1 line in a record time by identifying and using multiple manual and actuated depressurization points with little or no support from NLNG. The activity involves large scope of manually isolating over 27 valves to separate EGGS1 from EGGS2, lining EGGS1 to flare while simultaneously exporting gas from GBARAN to NLNG through the loop line. </a:t>
            </a:r>
          </a:p>
          <a:p>
            <a:pPr marL="0" marR="0" lvl="0" indent="0" algn="l" defTabSz="1188691" rtl="0" eaLnBrk="1" fontAlgn="auto" latinLnBrk="0" hangingPunct="1">
              <a:lnSpc>
                <a:spcPct val="100000"/>
              </a:lnSpc>
              <a:spcBef>
                <a:spcPts val="0"/>
              </a:spcBef>
              <a:spcAft>
                <a:spcPts val="0"/>
              </a:spcAft>
              <a:buClrTx/>
              <a:buSzTx/>
              <a:buFontTx/>
              <a:buNone/>
              <a:tabLst/>
              <a:defRPr/>
            </a:pPr>
            <a:endParaRPr lang="en-US" sz="1300" dirty="0">
              <a:solidFill>
                <a:srgbClr val="000000"/>
              </a:solidFill>
              <a:latin typeface="Futura Medium"/>
            </a:endParaRPr>
          </a:p>
          <a:p>
            <a:pPr marL="0" marR="0" lvl="0" indent="0" algn="l" defTabSz="1188691" rtl="0" eaLnBrk="1" fontAlgn="auto" latinLnBrk="0" hangingPunct="1">
              <a:lnSpc>
                <a:spcPct val="100000"/>
              </a:lnSpc>
              <a:spcBef>
                <a:spcPts val="0"/>
              </a:spcBef>
              <a:spcAft>
                <a:spcPts val="0"/>
              </a:spcAft>
              <a:buClrTx/>
              <a:buSzTx/>
              <a:buFontTx/>
              <a:buNone/>
              <a:tabLst/>
              <a:defRPr/>
            </a:pPr>
            <a:endParaRPr lang="en-US" sz="1300" dirty="0">
              <a:solidFill>
                <a:srgbClr val="000000"/>
              </a:solidFill>
              <a:latin typeface="Futura Medium"/>
            </a:endParaRPr>
          </a:p>
          <a:p>
            <a:pPr marL="445770" marR="0" lvl="1" indent="0" algn="l" defTabSz="1188691"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Futura Medium"/>
              <a:ea typeface="+mn-ea"/>
              <a:cs typeface="+mn-cs"/>
            </a:endParaRPr>
          </a:p>
          <a:p>
            <a:pPr marL="0" marR="0" lvl="0" indent="0" algn="l" defTabSz="1188691"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Futura Medium"/>
                <a:ea typeface="+mn-ea"/>
                <a:cs typeface="+mn-cs"/>
              </a:rPr>
              <a:t>Result</a:t>
            </a: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rPr>
              <a:t>Goal zero was achieved</a:t>
            </a:r>
            <a:endParaRPr lang="en-US" sz="18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rPr>
              <a:t>Gas security of supply assured</a:t>
            </a:r>
            <a:endParaRPr lang="en-US" sz="1800" dirty="0">
              <a:effectLst/>
              <a:latin typeface="Calibri" panose="020F0502020204030204" pitchFamily="34" charset="0"/>
              <a:ea typeface="Calibri" panose="020F0502020204030204" pitchFamily="34" charset="0"/>
            </a:endParaRPr>
          </a:p>
          <a:p>
            <a:pPr marL="342900" marR="0" lvl="0" indent="-342900">
              <a:spcBef>
                <a:spcPts val="0"/>
              </a:spcBef>
              <a:spcAft>
                <a:spcPts val="0"/>
              </a:spcAft>
              <a:buFont typeface="Symbol" panose="05050102010706020507" pitchFamily="18" charset="2"/>
              <a:buChar char=""/>
            </a:pPr>
            <a:r>
              <a:rPr lang="en-US" sz="1800" dirty="0">
                <a:effectLst/>
                <a:latin typeface="Calibri" panose="020F0502020204030204" pitchFamily="34" charset="0"/>
                <a:ea typeface="Times New Roman" panose="02020603050405020304" pitchFamily="18" charset="0"/>
              </a:rPr>
              <a:t>Depressurization was achieved in 4 days against a 9 day target </a:t>
            </a:r>
            <a:endParaRPr kumimoji="0" lang="en-US" sz="1300" b="0" i="0" u="none" strike="noStrike" kern="1200" cap="none" spc="0" normalizeH="0" baseline="0" noProof="0" dirty="0">
              <a:ln>
                <a:noFill/>
              </a:ln>
              <a:solidFill>
                <a:srgbClr val="000000"/>
              </a:solidFill>
              <a:effectLst/>
              <a:uLnTx/>
              <a:uFillTx/>
              <a:latin typeface="Futura Medium"/>
              <a:ea typeface="+mn-ea"/>
              <a:cs typeface="+mn-cs"/>
            </a:endParaRPr>
          </a:p>
          <a:p>
            <a:pPr marL="0" marR="0" lvl="0" indent="0" algn="l" defTabSz="1188691"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Futura Medium"/>
              <a:ea typeface="+mn-ea"/>
              <a:cs typeface="+mn-cs"/>
            </a:endParaRPr>
          </a:p>
          <a:p>
            <a:pPr marL="0" marR="0" lvl="0" indent="0" algn="l" defTabSz="1188691"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Futura Medium"/>
              <a:ea typeface="+mn-ea"/>
              <a:cs typeface="+mn-cs"/>
            </a:endParaRPr>
          </a:p>
          <a:p>
            <a:pPr marL="0" marR="0" lvl="0" indent="0" algn="l" defTabSz="1188691" rtl="0" eaLnBrk="1" fontAlgn="auto" latinLnBrk="0" hangingPunct="1">
              <a:lnSpc>
                <a:spcPct val="100000"/>
              </a:lnSpc>
              <a:spcBef>
                <a:spcPts val="0"/>
              </a:spcBef>
              <a:spcAft>
                <a:spcPts val="0"/>
              </a:spcAft>
              <a:buClrTx/>
              <a:buSzTx/>
              <a:buFontTx/>
              <a:buNone/>
              <a:tabLst/>
              <a:defRPr/>
            </a:pPr>
            <a:endParaRPr lang="en-US" sz="1400" b="1" dirty="0">
              <a:solidFill>
                <a:srgbClr val="000000"/>
              </a:solidFill>
              <a:latin typeface="Futura Medium"/>
            </a:endParaRPr>
          </a:p>
          <a:p>
            <a:pPr marL="0" marR="0" lvl="0" indent="0" algn="l" defTabSz="1188691"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dirty="0">
              <a:ln>
                <a:noFill/>
              </a:ln>
              <a:solidFill>
                <a:srgbClr val="000000"/>
              </a:solidFill>
              <a:effectLst/>
              <a:uLnTx/>
              <a:uFillTx/>
              <a:latin typeface="Futura Medium"/>
              <a:ea typeface="+mn-ea"/>
              <a:cs typeface="+mn-cs"/>
            </a:endParaRPr>
          </a:p>
          <a:p>
            <a:pPr marL="0" marR="0" lvl="0" indent="0" algn="l" defTabSz="1188691"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Futura Medium"/>
                <a:ea typeface="+mn-ea"/>
                <a:cs typeface="+mn-cs"/>
              </a:rPr>
              <a:t>Team members</a:t>
            </a:r>
          </a:p>
          <a:p>
            <a:pPr marL="0" marR="0" lvl="0" indent="0" algn="l" defTabSz="1188691" rtl="0" eaLnBrk="1" fontAlgn="auto" latinLnBrk="0" hangingPunct="1">
              <a:lnSpc>
                <a:spcPct val="100000"/>
              </a:lnSpc>
              <a:spcBef>
                <a:spcPts val="0"/>
              </a:spcBef>
              <a:spcAft>
                <a:spcPts val="0"/>
              </a:spcAft>
              <a:buClrTx/>
              <a:buSzTx/>
              <a:buFontTx/>
              <a:buNone/>
              <a:tabLst/>
              <a:defRPr/>
            </a:pPr>
            <a:r>
              <a:rPr lang="en-US" sz="1300" dirty="0">
                <a:solidFill>
                  <a:srgbClr val="000000"/>
                </a:solidFill>
                <a:latin typeface="Futura Medium"/>
              </a:rPr>
              <a:t>Anuku Ifeanyi, Victor </a:t>
            </a:r>
            <a:r>
              <a:rPr lang="en-US" sz="1300" dirty="0" err="1">
                <a:solidFill>
                  <a:srgbClr val="000000"/>
                </a:solidFill>
                <a:latin typeface="Futura Medium"/>
              </a:rPr>
              <a:t>Orukpke</a:t>
            </a:r>
            <a:r>
              <a:rPr lang="en-US" sz="1300" dirty="0">
                <a:solidFill>
                  <a:srgbClr val="000000"/>
                </a:solidFill>
                <a:latin typeface="Futura Medium"/>
              </a:rPr>
              <a:t>, Igbokwe Michael, Nkogbu Emmanuel, Shodipo Ibrahim, Udo Ekemini, Hilary Aruegbe, Esume Vivian, Piate Chris, Akpabio Godwin, </a:t>
            </a:r>
            <a:r>
              <a:rPr lang="en-US" sz="1300" dirty="0" err="1">
                <a:solidFill>
                  <a:srgbClr val="000000"/>
                </a:solidFill>
                <a:latin typeface="Futura Medium"/>
              </a:rPr>
              <a:t>Ukenye</a:t>
            </a:r>
            <a:r>
              <a:rPr lang="en-US" sz="1300" dirty="0">
                <a:solidFill>
                  <a:srgbClr val="000000"/>
                </a:solidFill>
                <a:latin typeface="Futura Medium"/>
              </a:rPr>
              <a:t> Sunday, Chinedu Nwachukwu, Enyi Progress, </a:t>
            </a:r>
            <a:r>
              <a:rPr lang="en-US" sz="1300" dirty="0" err="1">
                <a:solidFill>
                  <a:srgbClr val="000000"/>
                </a:solidFill>
                <a:latin typeface="Futura Medium"/>
              </a:rPr>
              <a:t>Eweama</a:t>
            </a:r>
            <a:r>
              <a:rPr lang="en-US" sz="1300" dirty="0">
                <a:solidFill>
                  <a:srgbClr val="000000"/>
                </a:solidFill>
                <a:latin typeface="Futura Medium"/>
              </a:rPr>
              <a:t> Kingsley, </a:t>
            </a:r>
            <a:r>
              <a:rPr lang="en-US" sz="1300" dirty="0" err="1">
                <a:solidFill>
                  <a:srgbClr val="000000"/>
                </a:solidFill>
                <a:latin typeface="Futura Medium"/>
              </a:rPr>
              <a:t>Uzomma</a:t>
            </a:r>
            <a:r>
              <a:rPr lang="en-US" sz="1300" dirty="0">
                <a:solidFill>
                  <a:srgbClr val="000000"/>
                </a:solidFill>
                <a:latin typeface="Futura Medium"/>
              </a:rPr>
              <a:t> </a:t>
            </a:r>
            <a:r>
              <a:rPr lang="en-US" sz="1300" dirty="0" err="1">
                <a:solidFill>
                  <a:srgbClr val="000000"/>
                </a:solidFill>
                <a:latin typeface="Futura Medium"/>
              </a:rPr>
              <a:t>Ebonine</a:t>
            </a:r>
            <a:r>
              <a:rPr lang="en-US" sz="1300" dirty="0">
                <a:solidFill>
                  <a:srgbClr val="000000"/>
                </a:solidFill>
                <a:latin typeface="Futura Medium"/>
              </a:rPr>
              <a:t>, Atu john, Igbokwe Michael</a:t>
            </a:r>
          </a:p>
          <a:p>
            <a:pPr marL="0" marR="0" lvl="0" indent="0" algn="l" defTabSz="1188691" rtl="0" eaLnBrk="1" fontAlgn="auto" latinLnBrk="0" hangingPunct="1">
              <a:lnSpc>
                <a:spcPct val="100000"/>
              </a:lnSpc>
              <a:spcBef>
                <a:spcPts val="0"/>
              </a:spcBef>
              <a:spcAft>
                <a:spcPts val="0"/>
              </a:spcAft>
              <a:buClrTx/>
              <a:buSzTx/>
              <a:buFontTx/>
              <a:buNone/>
              <a:tabLst/>
              <a:defRPr/>
            </a:pPr>
            <a:endParaRPr kumimoji="0" lang="en-US" sz="1300" b="0" i="0" u="none" strike="noStrike" kern="1200" cap="none" spc="0" normalizeH="0" baseline="0" noProof="0" dirty="0">
              <a:ln>
                <a:noFill/>
              </a:ln>
              <a:solidFill>
                <a:srgbClr val="000000"/>
              </a:solidFill>
              <a:effectLst/>
              <a:uLnTx/>
              <a:uFillTx/>
              <a:latin typeface="Futura Medium"/>
              <a:ea typeface="+mn-ea"/>
              <a:cs typeface="+mn-cs"/>
            </a:endParaRPr>
          </a:p>
        </p:txBody>
      </p:sp>
      <p:sp>
        <p:nvSpPr>
          <p:cNvPr id="16" name="Freeform 15"/>
          <p:cNvSpPr/>
          <p:nvPr/>
        </p:nvSpPr>
        <p:spPr>
          <a:xfrm>
            <a:off x="7441044" y="1905574"/>
            <a:ext cx="503748" cy="761704"/>
          </a:xfrm>
          <a:custGeom>
            <a:avLst/>
            <a:gdLst>
              <a:gd name="connsiteX0" fmla="*/ 62144 w 516665"/>
              <a:gd name="connsiteY0" fmla="*/ 124287 h 781235"/>
              <a:gd name="connsiteX1" fmla="*/ 106532 w 516665"/>
              <a:gd name="connsiteY1" fmla="*/ 106532 h 781235"/>
              <a:gd name="connsiteX2" fmla="*/ 168676 w 516665"/>
              <a:gd name="connsiteY2" fmla="*/ 88777 h 781235"/>
              <a:gd name="connsiteX3" fmla="*/ 195309 w 516665"/>
              <a:gd name="connsiteY3" fmla="*/ 71021 h 781235"/>
              <a:gd name="connsiteX4" fmla="*/ 248575 w 516665"/>
              <a:gd name="connsiteY4" fmla="*/ 53266 h 781235"/>
              <a:gd name="connsiteX5" fmla="*/ 346229 w 516665"/>
              <a:gd name="connsiteY5" fmla="*/ 26633 h 781235"/>
              <a:gd name="connsiteX6" fmla="*/ 381740 w 516665"/>
              <a:gd name="connsiteY6" fmla="*/ 17755 h 781235"/>
              <a:gd name="connsiteX7" fmla="*/ 479394 w 516665"/>
              <a:gd name="connsiteY7" fmla="*/ 0 h 781235"/>
              <a:gd name="connsiteX8" fmla="*/ 514905 w 516665"/>
              <a:gd name="connsiteY8" fmla="*/ 8877 h 781235"/>
              <a:gd name="connsiteX9" fmla="*/ 497149 w 516665"/>
              <a:gd name="connsiteY9" fmla="*/ 195309 h 781235"/>
              <a:gd name="connsiteX10" fmla="*/ 488272 w 516665"/>
              <a:gd name="connsiteY10" fmla="*/ 239697 h 781235"/>
              <a:gd name="connsiteX11" fmla="*/ 470516 w 516665"/>
              <a:gd name="connsiteY11" fmla="*/ 292963 h 781235"/>
              <a:gd name="connsiteX12" fmla="*/ 452761 w 516665"/>
              <a:gd name="connsiteY12" fmla="*/ 399495 h 781235"/>
              <a:gd name="connsiteX13" fmla="*/ 443883 w 516665"/>
              <a:gd name="connsiteY13" fmla="*/ 443883 h 781235"/>
              <a:gd name="connsiteX14" fmla="*/ 426128 w 516665"/>
              <a:gd name="connsiteY14" fmla="*/ 497149 h 781235"/>
              <a:gd name="connsiteX15" fmla="*/ 408373 w 516665"/>
              <a:gd name="connsiteY15" fmla="*/ 585926 h 781235"/>
              <a:gd name="connsiteX16" fmla="*/ 390617 w 516665"/>
              <a:gd name="connsiteY16" fmla="*/ 639192 h 781235"/>
              <a:gd name="connsiteX17" fmla="*/ 372862 w 516665"/>
              <a:gd name="connsiteY17" fmla="*/ 692458 h 781235"/>
              <a:gd name="connsiteX18" fmla="*/ 363984 w 516665"/>
              <a:gd name="connsiteY18" fmla="*/ 719091 h 781235"/>
              <a:gd name="connsiteX19" fmla="*/ 337351 w 516665"/>
              <a:gd name="connsiteY19" fmla="*/ 736846 h 781235"/>
              <a:gd name="connsiteX20" fmla="*/ 319596 w 516665"/>
              <a:gd name="connsiteY20" fmla="*/ 754602 h 781235"/>
              <a:gd name="connsiteX21" fmla="*/ 186431 w 516665"/>
              <a:gd name="connsiteY21" fmla="*/ 781235 h 781235"/>
              <a:gd name="connsiteX22" fmla="*/ 150920 w 516665"/>
              <a:gd name="connsiteY22" fmla="*/ 772357 h 781235"/>
              <a:gd name="connsiteX23" fmla="*/ 97654 w 516665"/>
              <a:gd name="connsiteY23" fmla="*/ 754602 h 781235"/>
              <a:gd name="connsiteX24" fmla="*/ 71021 w 516665"/>
              <a:gd name="connsiteY24" fmla="*/ 736846 h 781235"/>
              <a:gd name="connsiteX25" fmla="*/ 26633 w 516665"/>
              <a:gd name="connsiteY25" fmla="*/ 674703 h 781235"/>
              <a:gd name="connsiteX26" fmla="*/ 8878 w 516665"/>
              <a:gd name="connsiteY26" fmla="*/ 621437 h 781235"/>
              <a:gd name="connsiteX27" fmla="*/ 0 w 516665"/>
              <a:gd name="connsiteY27" fmla="*/ 594804 h 781235"/>
              <a:gd name="connsiteX28" fmla="*/ 8878 w 516665"/>
              <a:gd name="connsiteY28" fmla="*/ 372862 h 781235"/>
              <a:gd name="connsiteX29" fmla="*/ 17755 w 516665"/>
              <a:gd name="connsiteY29" fmla="*/ 328474 h 781235"/>
              <a:gd name="connsiteX30" fmla="*/ 44388 w 516665"/>
              <a:gd name="connsiteY30" fmla="*/ 221942 h 781235"/>
              <a:gd name="connsiteX31" fmla="*/ 88777 w 516665"/>
              <a:gd name="connsiteY31" fmla="*/ 159798 h 781235"/>
              <a:gd name="connsiteX32" fmla="*/ 124287 w 516665"/>
              <a:gd name="connsiteY32" fmla="*/ 106532 h 781235"/>
              <a:gd name="connsiteX33" fmla="*/ 142043 w 516665"/>
              <a:gd name="connsiteY33" fmla="*/ 88777 h 781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16665" h="781235">
                <a:moveTo>
                  <a:pt x="62144" y="124287"/>
                </a:moveTo>
                <a:cubicBezTo>
                  <a:pt x="76940" y="118369"/>
                  <a:pt x="91414" y="111571"/>
                  <a:pt x="106532" y="106532"/>
                </a:cubicBezTo>
                <a:cubicBezTo>
                  <a:pt x="126970" y="99719"/>
                  <a:pt x="148673" y="96778"/>
                  <a:pt x="168676" y="88777"/>
                </a:cubicBezTo>
                <a:cubicBezTo>
                  <a:pt x="178583" y="84814"/>
                  <a:pt x="185559" y="75354"/>
                  <a:pt x="195309" y="71021"/>
                </a:cubicBezTo>
                <a:cubicBezTo>
                  <a:pt x="212412" y="63420"/>
                  <a:pt x="230820" y="59184"/>
                  <a:pt x="248575" y="53266"/>
                </a:cubicBezTo>
                <a:cubicBezTo>
                  <a:pt x="298367" y="36669"/>
                  <a:pt x="266107" y="46664"/>
                  <a:pt x="346229" y="26633"/>
                </a:cubicBezTo>
                <a:cubicBezTo>
                  <a:pt x="358066" y="23674"/>
                  <a:pt x="369776" y="20148"/>
                  <a:pt x="381740" y="17755"/>
                </a:cubicBezTo>
                <a:cubicBezTo>
                  <a:pt x="443779" y="5347"/>
                  <a:pt x="411244" y="11357"/>
                  <a:pt x="479394" y="0"/>
                </a:cubicBezTo>
                <a:cubicBezTo>
                  <a:pt x="491231" y="2959"/>
                  <a:pt x="512656" y="-3115"/>
                  <a:pt x="514905" y="8877"/>
                </a:cubicBezTo>
                <a:cubicBezTo>
                  <a:pt x="521894" y="46151"/>
                  <a:pt x="506436" y="144228"/>
                  <a:pt x="497149" y="195309"/>
                </a:cubicBezTo>
                <a:cubicBezTo>
                  <a:pt x="494450" y="210155"/>
                  <a:pt x="492242" y="225140"/>
                  <a:pt x="488272" y="239697"/>
                </a:cubicBezTo>
                <a:cubicBezTo>
                  <a:pt x="483348" y="257753"/>
                  <a:pt x="470516" y="292963"/>
                  <a:pt x="470516" y="292963"/>
                </a:cubicBezTo>
                <a:cubicBezTo>
                  <a:pt x="464598" y="328474"/>
                  <a:pt x="459822" y="364194"/>
                  <a:pt x="452761" y="399495"/>
                </a:cubicBezTo>
                <a:cubicBezTo>
                  <a:pt x="449802" y="414291"/>
                  <a:pt x="447853" y="429326"/>
                  <a:pt x="443883" y="443883"/>
                </a:cubicBezTo>
                <a:cubicBezTo>
                  <a:pt x="438959" y="461939"/>
                  <a:pt x="432046" y="479394"/>
                  <a:pt x="426128" y="497149"/>
                </a:cubicBezTo>
                <a:cubicBezTo>
                  <a:pt x="416585" y="525779"/>
                  <a:pt x="417917" y="557296"/>
                  <a:pt x="408373" y="585926"/>
                </a:cubicBezTo>
                <a:lnTo>
                  <a:pt x="390617" y="639192"/>
                </a:lnTo>
                <a:lnTo>
                  <a:pt x="372862" y="692458"/>
                </a:lnTo>
                <a:cubicBezTo>
                  <a:pt x="369903" y="701336"/>
                  <a:pt x="371770" y="713900"/>
                  <a:pt x="363984" y="719091"/>
                </a:cubicBezTo>
                <a:cubicBezTo>
                  <a:pt x="355106" y="725009"/>
                  <a:pt x="345682" y="730181"/>
                  <a:pt x="337351" y="736846"/>
                </a:cubicBezTo>
                <a:cubicBezTo>
                  <a:pt x="330815" y="742075"/>
                  <a:pt x="327082" y="750859"/>
                  <a:pt x="319596" y="754602"/>
                </a:cubicBezTo>
                <a:cubicBezTo>
                  <a:pt x="274634" y="777083"/>
                  <a:pt x="236643" y="775656"/>
                  <a:pt x="186431" y="781235"/>
                </a:cubicBezTo>
                <a:cubicBezTo>
                  <a:pt x="174594" y="778276"/>
                  <a:pt x="162607" y="775863"/>
                  <a:pt x="150920" y="772357"/>
                </a:cubicBezTo>
                <a:cubicBezTo>
                  <a:pt x="132994" y="766979"/>
                  <a:pt x="97654" y="754602"/>
                  <a:pt x="97654" y="754602"/>
                </a:cubicBezTo>
                <a:cubicBezTo>
                  <a:pt x="88776" y="748683"/>
                  <a:pt x="78566" y="744391"/>
                  <a:pt x="71021" y="736846"/>
                </a:cubicBezTo>
                <a:cubicBezTo>
                  <a:pt x="68396" y="734221"/>
                  <a:pt x="30666" y="683778"/>
                  <a:pt x="26633" y="674703"/>
                </a:cubicBezTo>
                <a:cubicBezTo>
                  <a:pt x="19032" y="657600"/>
                  <a:pt x="14796" y="639192"/>
                  <a:pt x="8878" y="621437"/>
                </a:cubicBezTo>
                <a:lnTo>
                  <a:pt x="0" y="594804"/>
                </a:lnTo>
                <a:cubicBezTo>
                  <a:pt x="2959" y="520823"/>
                  <a:pt x="3953" y="446738"/>
                  <a:pt x="8878" y="372862"/>
                </a:cubicBezTo>
                <a:cubicBezTo>
                  <a:pt x="9882" y="357806"/>
                  <a:pt x="15056" y="343320"/>
                  <a:pt x="17755" y="328474"/>
                </a:cubicBezTo>
                <a:cubicBezTo>
                  <a:pt x="32099" y="249581"/>
                  <a:pt x="18457" y="299735"/>
                  <a:pt x="44388" y="221942"/>
                </a:cubicBezTo>
                <a:cubicBezTo>
                  <a:pt x="66409" y="155878"/>
                  <a:pt x="32607" y="244054"/>
                  <a:pt x="88777" y="159798"/>
                </a:cubicBezTo>
                <a:lnTo>
                  <a:pt x="124287" y="106532"/>
                </a:lnTo>
                <a:cubicBezTo>
                  <a:pt x="128930" y="99568"/>
                  <a:pt x="142043" y="88777"/>
                  <a:pt x="142043" y="88777"/>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88691" rtl="0" eaLnBrk="1" fontAlgn="auto" latinLnBrk="0" hangingPunct="1">
              <a:lnSpc>
                <a:spcPct val="100000"/>
              </a:lnSpc>
              <a:spcBef>
                <a:spcPts val="0"/>
              </a:spcBef>
              <a:spcAft>
                <a:spcPts val="0"/>
              </a:spcAft>
              <a:buClrTx/>
              <a:buSzTx/>
              <a:buFontTx/>
              <a:buNone/>
              <a:tabLst/>
              <a:defRPr/>
            </a:pPr>
            <a:endParaRPr kumimoji="0" lang="en-GB" sz="2340" b="0"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22" name="Rectangle: Rounded Corners 21">
            <a:extLst>
              <a:ext uri="{FF2B5EF4-FFF2-40B4-BE49-F238E27FC236}">
                <a16:creationId xmlns:a16="http://schemas.microsoft.com/office/drawing/2014/main" id="{BD8318FF-925C-44CD-9937-9744D91BBCF5}"/>
              </a:ext>
            </a:extLst>
          </p:cNvPr>
          <p:cNvSpPr/>
          <p:nvPr/>
        </p:nvSpPr>
        <p:spPr>
          <a:xfrm>
            <a:off x="257812" y="778864"/>
            <a:ext cx="10867388" cy="747521"/>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24" name="Rectangle: Rounded Corners 23">
            <a:extLst>
              <a:ext uri="{FF2B5EF4-FFF2-40B4-BE49-F238E27FC236}">
                <a16:creationId xmlns:a16="http://schemas.microsoft.com/office/drawing/2014/main" id="{56A36C74-B816-45DF-938C-4A30EA599F80}"/>
              </a:ext>
            </a:extLst>
          </p:cNvPr>
          <p:cNvSpPr/>
          <p:nvPr/>
        </p:nvSpPr>
        <p:spPr>
          <a:xfrm>
            <a:off x="287024" y="1598493"/>
            <a:ext cx="10867388" cy="193736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25" name="Rectangle: Rounded Corners 24">
            <a:extLst>
              <a:ext uri="{FF2B5EF4-FFF2-40B4-BE49-F238E27FC236}">
                <a16:creationId xmlns:a16="http://schemas.microsoft.com/office/drawing/2014/main" id="{61C92554-34F3-4B55-9067-9951336FE066}"/>
              </a:ext>
            </a:extLst>
          </p:cNvPr>
          <p:cNvSpPr/>
          <p:nvPr/>
        </p:nvSpPr>
        <p:spPr>
          <a:xfrm>
            <a:off x="257812" y="3584799"/>
            <a:ext cx="10867388" cy="167470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FFFFFF"/>
              </a:solidFill>
              <a:effectLst/>
              <a:uLnTx/>
              <a:uFillTx/>
              <a:latin typeface="Futura Medium"/>
              <a:ea typeface="+mn-ea"/>
              <a:cs typeface="+mn-cs"/>
            </a:endParaRPr>
          </a:p>
        </p:txBody>
      </p:sp>
      <p:sp>
        <p:nvSpPr>
          <p:cNvPr id="26" name="Rectangle: Rounded Corners 25">
            <a:extLst>
              <a:ext uri="{FF2B5EF4-FFF2-40B4-BE49-F238E27FC236}">
                <a16:creationId xmlns:a16="http://schemas.microsoft.com/office/drawing/2014/main" id="{A4050BED-3E9E-4272-A03C-587A6E59F207}"/>
              </a:ext>
            </a:extLst>
          </p:cNvPr>
          <p:cNvSpPr/>
          <p:nvPr/>
        </p:nvSpPr>
        <p:spPr>
          <a:xfrm>
            <a:off x="287024" y="5525473"/>
            <a:ext cx="10838176" cy="1114137"/>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FFFFFF"/>
              </a:solidFill>
              <a:effectLst/>
              <a:uLnTx/>
              <a:uFillTx/>
              <a:latin typeface="Futura Medium"/>
              <a:ea typeface="+mn-ea"/>
              <a:cs typeface="+mn-cs"/>
            </a:endParaRPr>
          </a:p>
        </p:txBody>
      </p:sp>
    </p:spTree>
    <p:extLst>
      <p:ext uri="{BB962C8B-B14F-4D97-AF65-F5344CB8AC3E}">
        <p14:creationId xmlns:p14="http://schemas.microsoft.com/office/powerpoint/2010/main" val="24703550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57200" y="77069"/>
            <a:ext cx="10896600" cy="400110"/>
          </a:xfrm>
          <a:prstGeom prst="rect">
            <a:avLst/>
          </a:prstGeom>
          <a:noFill/>
        </p:spPr>
        <p:txBody>
          <a:bodyPr wrap="square" rtlCol="0">
            <a:spAutoFit/>
          </a:bodyPr>
          <a:lstStyle/>
          <a:p>
            <a:r>
              <a:rPr lang="en-GB" sz="1950" dirty="0">
                <a:solidFill>
                  <a:srgbClr val="404040"/>
                </a:solidFill>
                <a:latin typeface="ShellBold" panose="00000800000000000000" pitchFamily="50" charset="0"/>
              </a:rPr>
              <a:t>DIY: Refurbishment of corroded foam pump control panel. </a:t>
            </a:r>
            <a:r>
              <a:rPr lang="en-GB" sz="2000" b="1" dirty="0">
                <a:solidFill>
                  <a:srgbClr val="000000"/>
                </a:solidFill>
              </a:rPr>
              <a:t>MTO ID: </a:t>
            </a:r>
            <a:r>
              <a:rPr kumimoji="0" lang="en-US" altLang="ko-KR" sz="2000" b="0" i="0" u="none" strike="noStrike" kern="0" cap="none" spc="0" normalizeH="0" baseline="0" noProof="0" dirty="0">
                <a:ln>
                  <a:noFill/>
                </a:ln>
                <a:solidFill>
                  <a:srgbClr val="000000"/>
                </a:solidFill>
                <a:effectLst/>
                <a:uLnTx/>
                <a:uFillTx/>
                <a:cs typeface="Arial" pitchFamily="34" charset="0"/>
              </a:rPr>
              <a:t>Id I-1711273</a:t>
            </a:r>
            <a:endParaRPr lang="en-GB" sz="1950" dirty="0">
              <a:solidFill>
                <a:srgbClr val="404040"/>
              </a:solidFill>
              <a:latin typeface="ShellBold" panose="00000800000000000000" pitchFamily="50" charset="0"/>
            </a:endParaRPr>
          </a:p>
        </p:txBody>
      </p:sp>
      <p:sp>
        <p:nvSpPr>
          <p:cNvPr id="19" name="Rectangle: Rounded Corners 18">
            <a:extLst>
              <a:ext uri="{FF2B5EF4-FFF2-40B4-BE49-F238E27FC236}">
                <a16:creationId xmlns:a16="http://schemas.microsoft.com/office/drawing/2014/main" id="{F0DF321D-3A01-465B-98BA-6641D5729D7E}"/>
              </a:ext>
            </a:extLst>
          </p:cNvPr>
          <p:cNvSpPr/>
          <p:nvPr/>
        </p:nvSpPr>
        <p:spPr>
          <a:xfrm>
            <a:off x="457200" y="5791200"/>
            <a:ext cx="5715000" cy="943285"/>
          </a:xfrm>
          <a:prstGeom prst="roundRect">
            <a:avLst/>
          </a:prstGeom>
          <a:solidFill>
            <a:schemeClr val="bg1">
              <a:lumMod val="75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188691"/>
            <a:r>
              <a:rPr lang="en-GB" sz="1400" b="1" dirty="0">
                <a:solidFill>
                  <a:srgbClr val="000000"/>
                </a:solidFill>
              </a:rPr>
              <a:t>Other Team Members: </a:t>
            </a:r>
          </a:p>
          <a:p>
            <a:r>
              <a:rPr lang="en-US" sz="1400" dirty="0">
                <a:solidFill>
                  <a:srgbClr val="000000"/>
                </a:solidFill>
                <a:effectLst/>
                <a:ea typeface="Calibri" panose="020F0502020204030204" pitchFamily="34" charset="0"/>
                <a:cs typeface="Calibri" panose="020F0502020204030204" pitchFamily="34" charset="0"/>
              </a:rPr>
              <a:t>AYOR Christian, ENWEFAH Lucky, SUNDAY Chukwudi, BESTMAN Nabo, OKEE Godspower</a:t>
            </a:r>
            <a:r>
              <a:rPr lang="en-US" sz="1400" dirty="0">
                <a:solidFill>
                  <a:srgbClr val="000000"/>
                </a:solidFill>
                <a:ea typeface="Calibri" panose="020F0502020204030204" pitchFamily="34" charset="0"/>
                <a:cs typeface="Calibri" panose="020F0502020204030204" pitchFamily="34" charset="0"/>
              </a:rPr>
              <a:t>, </a:t>
            </a:r>
            <a:r>
              <a:rPr lang="en-US" sz="1400" dirty="0">
                <a:solidFill>
                  <a:srgbClr val="000000"/>
                </a:solidFill>
                <a:effectLst/>
                <a:ea typeface="Calibri" panose="020F0502020204030204" pitchFamily="34" charset="0"/>
                <a:cs typeface="Calibri" panose="020F0502020204030204" pitchFamily="34" charset="0"/>
              </a:rPr>
              <a:t>OFOEGBU Golden, ANIEFIOK Ephraim</a:t>
            </a:r>
          </a:p>
          <a:p>
            <a:pPr marL="0" marR="0">
              <a:spcBef>
                <a:spcPts val="0"/>
              </a:spcBef>
              <a:spcAft>
                <a:spcPts val="0"/>
              </a:spcAft>
            </a:pPr>
            <a:endParaRPr lang="en-US" sz="1400" dirty="0">
              <a:solidFill>
                <a:srgbClr val="000000"/>
              </a:solidFill>
              <a:effectLst/>
              <a:ea typeface="Calibri" panose="020F0502020204030204" pitchFamily="34" charset="0"/>
              <a:cs typeface="Calibri" panose="020F0502020204030204" pitchFamily="34" charset="0"/>
            </a:endParaRPr>
          </a:p>
        </p:txBody>
      </p:sp>
      <p:graphicFrame>
        <p:nvGraphicFramePr>
          <p:cNvPr id="2" name="Diagram 1">
            <a:extLst>
              <a:ext uri="{FF2B5EF4-FFF2-40B4-BE49-F238E27FC236}">
                <a16:creationId xmlns:a16="http://schemas.microsoft.com/office/drawing/2014/main" id="{A2599249-6542-45F5-BFD9-0AC9DF9473D7}"/>
              </a:ext>
            </a:extLst>
          </p:cNvPr>
          <p:cNvGraphicFramePr/>
          <p:nvPr/>
        </p:nvGraphicFramePr>
        <p:xfrm>
          <a:off x="457200" y="609600"/>
          <a:ext cx="80772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E2A5C3FE-150C-468E-80BC-73F1993B5CAA}"/>
              </a:ext>
            </a:extLst>
          </p:cNvPr>
          <p:cNvPicPr>
            <a:picLocks noChangeAspect="1"/>
          </p:cNvPicPr>
          <p:nvPr/>
        </p:nvPicPr>
        <p:blipFill>
          <a:blip r:embed="rId8"/>
          <a:stretch>
            <a:fillRect/>
          </a:stretch>
        </p:blipFill>
        <p:spPr>
          <a:xfrm>
            <a:off x="8695724" y="609600"/>
            <a:ext cx="3058125" cy="2590800"/>
          </a:xfrm>
          <a:prstGeom prst="rect">
            <a:avLst/>
          </a:prstGeom>
        </p:spPr>
      </p:pic>
      <p:pic>
        <p:nvPicPr>
          <p:cNvPr id="9" name="Picture 8">
            <a:extLst>
              <a:ext uri="{FF2B5EF4-FFF2-40B4-BE49-F238E27FC236}">
                <a16:creationId xmlns:a16="http://schemas.microsoft.com/office/drawing/2014/main" id="{8F648DEF-DF86-4F9B-B899-A950DAAE5F8E}"/>
              </a:ext>
            </a:extLst>
          </p:cNvPr>
          <p:cNvPicPr>
            <a:picLocks noChangeAspect="1"/>
          </p:cNvPicPr>
          <p:nvPr/>
        </p:nvPicPr>
        <p:blipFill>
          <a:blip r:embed="rId9"/>
          <a:stretch>
            <a:fillRect/>
          </a:stretch>
        </p:blipFill>
        <p:spPr>
          <a:xfrm>
            <a:off x="8616550" y="3581401"/>
            <a:ext cx="3133725" cy="2771775"/>
          </a:xfrm>
          <a:prstGeom prst="rect">
            <a:avLst/>
          </a:prstGeom>
        </p:spPr>
      </p:pic>
      <p:sp>
        <p:nvSpPr>
          <p:cNvPr id="12" name="TextBox 11">
            <a:extLst>
              <a:ext uri="{FF2B5EF4-FFF2-40B4-BE49-F238E27FC236}">
                <a16:creationId xmlns:a16="http://schemas.microsoft.com/office/drawing/2014/main" id="{655FD9CA-DA37-4413-B6F6-96C10D2524DB}"/>
              </a:ext>
            </a:extLst>
          </p:cNvPr>
          <p:cNvSpPr txBox="1"/>
          <p:nvPr/>
        </p:nvSpPr>
        <p:spPr bwMode="auto">
          <a:xfrm flipH="1">
            <a:off x="8616549" y="6411647"/>
            <a:ext cx="3133725" cy="20005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ctr"/>
            <a:r>
              <a:rPr lang="en-GB" sz="1300" dirty="0">
                <a:solidFill>
                  <a:schemeClr val="accent5"/>
                </a:solidFill>
              </a:rPr>
              <a:t>Foam pump panel after refurbishment works</a:t>
            </a:r>
          </a:p>
        </p:txBody>
      </p:sp>
      <p:sp>
        <p:nvSpPr>
          <p:cNvPr id="13" name="TextBox 12">
            <a:extLst>
              <a:ext uri="{FF2B5EF4-FFF2-40B4-BE49-F238E27FC236}">
                <a16:creationId xmlns:a16="http://schemas.microsoft.com/office/drawing/2014/main" id="{C852131F-930D-4B8D-A9A1-CD7E2B0BEFE5}"/>
              </a:ext>
            </a:extLst>
          </p:cNvPr>
          <p:cNvSpPr txBox="1"/>
          <p:nvPr/>
        </p:nvSpPr>
        <p:spPr bwMode="auto">
          <a:xfrm flipH="1">
            <a:off x="8773712" y="3258870"/>
            <a:ext cx="2916972" cy="200055"/>
          </a:xfrm>
          <a:prstGeom prst="rect">
            <a:avLst/>
          </a:prstGeom>
          <a:noFill/>
          <a:ln w="9525" algn="ctr">
            <a:noFill/>
            <a:miter lim="800000"/>
            <a:headEnd/>
            <a:tailEnd/>
          </a:ln>
        </p:spPr>
        <p:txBody>
          <a:bodyPr vert="horz" wrap="square" lIns="0" tIns="0" rIns="0" bIns="0" numCol="1" rtlCol="0" anchor="t" anchorCtr="0" compatLnSpc="1">
            <a:prstTxWarp prst="textNoShape">
              <a:avLst/>
            </a:prstTxWarp>
            <a:spAutoFit/>
          </a:bodyPr>
          <a:lstStyle/>
          <a:p>
            <a:pPr algn="ctr"/>
            <a:r>
              <a:rPr lang="en-GB" sz="1300" dirty="0">
                <a:solidFill>
                  <a:srgbClr val="FF0000"/>
                </a:solidFill>
              </a:rPr>
              <a:t>Corroded foam pump panel</a:t>
            </a:r>
          </a:p>
        </p:txBody>
      </p:sp>
      <p:pic>
        <p:nvPicPr>
          <p:cNvPr id="4" name="Picture 3">
            <a:extLst>
              <a:ext uri="{FF2B5EF4-FFF2-40B4-BE49-F238E27FC236}">
                <a16:creationId xmlns:a16="http://schemas.microsoft.com/office/drawing/2014/main" id="{4065A19A-3148-4F56-857B-4E9F6D04FEBA}"/>
              </a:ext>
            </a:extLst>
          </p:cNvPr>
          <p:cNvPicPr>
            <a:picLocks noChangeAspect="1"/>
          </p:cNvPicPr>
          <p:nvPr/>
        </p:nvPicPr>
        <p:blipFill>
          <a:blip r:embed="rId10"/>
          <a:stretch>
            <a:fillRect/>
          </a:stretch>
        </p:blipFill>
        <p:spPr>
          <a:xfrm>
            <a:off x="7000875" y="2793978"/>
            <a:ext cx="1533525" cy="1352550"/>
          </a:xfrm>
          <a:prstGeom prst="rect">
            <a:avLst/>
          </a:prstGeom>
        </p:spPr>
      </p:pic>
      <p:pic>
        <p:nvPicPr>
          <p:cNvPr id="7" name="Picture 6">
            <a:extLst>
              <a:ext uri="{FF2B5EF4-FFF2-40B4-BE49-F238E27FC236}">
                <a16:creationId xmlns:a16="http://schemas.microsoft.com/office/drawing/2014/main" id="{CEB03376-3E27-4250-9B70-814C395F2C75}"/>
              </a:ext>
            </a:extLst>
          </p:cNvPr>
          <p:cNvPicPr>
            <a:picLocks noChangeAspect="1"/>
          </p:cNvPicPr>
          <p:nvPr/>
        </p:nvPicPr>
        <p:blipFill>
          <a:blip r:embed="rId11"/>
          <a:stretch>
            <a:fillRect/>
          </a:stretch>
        </p:blipFill>
        <p:spPr>
          <a:xfrm>
            <a:off x="7037873" y="4886325"/>
            <a:ext cx="1543050" cy="1362075"/>
          </a:xfrm>
          <a:prstGeom prst="rect">
            <a:avLst/>
          </a:prstGeom>
        </p:spPr>
      </p:pic>
    </p:spTree>
    <p:extLst>
      <p:ext uri="{BB962C8B-B14F-4D97-AF65-F5344CB8AC3E}">
        <p14:creationId xmlns:p14="http://schemas.microsoft.com/office/powerpoint/2010/main" val="403949823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560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7037&quot;&gt;&lt;version val=&quot;32922&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yearfmt&gt;&lt;begin val=&quot;0&quot;/&gt;&lt;end val=&quot;4&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0&quot;/&gt;&lt;/m_mruColor&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ell WizKit V3_Template_Widescreen_07june2016">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anchor="t" anchorCtr="0" compatLnSpc="1">
        <a:prstTxWarp prst="textNoShape">
          <a:avLst/>
        </a:prstTxWarp>
      </a:bodyPr>
      <a:lstStyle>
        <a:defPPr>
          <a:defRPr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25.potx" id="{5E22847D-5CBF-4CA8-8CE3-232DAB546EA5}" vid="{4B24E3B9-20E2-4138-8309-8028B113B2B8}"/>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algn="l" defTabSz="357708">
          <a:lnSpc>
            <a:spcPct val="140000"/>
          </a:lnSpc>
          <a:spcAft>
            <a:spcPts val="1200"/>
          </a:spcAft>
          <a:buClr>
            <a:schemeClr val="accent2"/>
          </a:buClr>
          <a:buSzPct val="85000"/>
          <a:buFont typeface="Wingdings" panose="05000000000000000000" pitchFamily="2" charset="2"/>
          <a:buChar char=""/>
          <a:defRPr sz="1400" dirty="0" smtClean="0">
            <a:solidFill>
              <a:schemeClr val="tx1"/>
            </a:solidFill>
            <a:latin typeface="ShellBook" pitchFamily="2" charset="0"/>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Presentation1" id="{B33FFE0E-00AD-4930-9763-36BAA6AABC02}" vid="{2F0BE8E0-F5D1-40D2-9DA5-B255D3D2170D}"/>
    </a:ext>
  </a:extLst>
</a:theme>
</file>

<file path=ppt/theme/theme5.xml><?xml version="1.0" encoding="utf-8"?>
<a:theme xmlns:a="http://schemas.openxmlformats.org/drawingml/2006/main" name="4_Shell WizKit V3_Template_Widescreen_07june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anchor="t" anchorCtr="0" compatLnSpc="1">
        <a:prstTxWarp prst="textNoShape">
          <a:avLst/>
        </a:prstTxWarp>
      </a:bodyPr>
      <a:lstStyle>
        <a:defPPr>
          <a:defRPr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25.potx" id="{5E22847D-5CBF-4CA8-8CE3-232DAB546EA5}" vid="{4B24E3B9-20E2-4138-8309-8028B113B2B8}"/>
    </a:ext>
  </a:extLst>
</a:theme>
</file>

<file path=ppt/theme/theme6.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ppt/theme/themeOverride10.xml><?xml version="1.0" encoding="utf-8"?>
<a:themeOverride xmlns:a="http://schemas.openxmlformats.org/drawingml/2006/main">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ppt/theme/themeOverride11.xml><?xml version="1.0" encoding="utf-8"?>
<a:themeOverride xmlns:a="http://schemas.openxmlformats.org/drawingml/2006/main">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ppt/theme/themeOverride12.xml><?xml version="1.0" encoding="utf-8"?>
<a:themeOverride xmlns:a="http://schemas.openxmlformats.org/drawingml/2006/main">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ppt/theme/themeOverride13.xml><?xml version="1.0" encoding="utf-8"?>
<a:themeOverride xmlns:a="http://schemas.openxmlformats.org/drawingml/2006/main">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ppt/theme/themeOverride14.xml><?xml version="1.0" encoding="utf-8"?>
<a:themeOverride xmlns:a="http://schemas.openxmlformats.org/drawingml/2006/main">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ppt/theme/themeOverride15.xml><?xml version="1.0" encoding="utf-8"?>
<a:themeOverride xmlns:a="http://schemas.openxmlformats.org/drawingml/2006/main">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ppt/theme/themeOverride16.xml><?xml version="1.0" encoding="utf-8"?>
<a:themeOverride xmlns:a="http://schemas.openxmlformats.org/drawingml/2006/main">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ppt/theme/themeOverride17.xml><?xml version="1.0" encoding="utf-8"?>
<a:themeOverride xmlns:a="http://schemas.openxmlformats.org/drawingml/2006/main">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ppt/theme/themeOverride18.xml><?xml version="1.0" encoding="utf-8"?>
<a:themeOverride xmlns:a="http://schemas.openxmlformats.org/drawingml/2006/main">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ppt/theme/themeOverride19.xml><?xml version="1.0" encoding="utf-8"?>
<a:themeOverride xmlns:a="http://schemas.openxmlformats.org/drawingml/2006/main">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ppt/theme/themeOverride2.xml><?xml version="1.0" encoding="utf-8"?>
<a:themeOverride xmlns:a="http://schemas.openxmlformats.org/drawingml/2006/main">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ppt/theme/themeOverride20.xml><?xml version="1.0" encoding="utf-8"?>
<a:themeOverride xmlns:a="http://schemas.openxmlformats.org/drawingml/2006/main">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ppt/theme/themeOverride3.xml><?xml version="1.0" encoding="utf-8"?>
<a:themeOverride xmlns:a="http://schemas.openxmlformats.org/drawingml/2006/main">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ppt/theme/themeOverride4.xml><?xml version="1.0" encoding="utf-8"?>
<a:themeOverride xmlns:a="http://schemas.openxmlformats.org/drawingml/2006/main">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ppt/theme/themeOverride5.xml><?xml version="1.0" encoding="utf-8"?>
<a:themeOverride xmlns:a="http://schemas.openxmlformats.org/drawingml/2006/main">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ppt/theme/themeOverride6.xml><?xml version="1.0" encoding="utf-8"?>
<a:themeOverride xmlns:a="http://schemas.openxmlformats.org/drawingml/2006/main">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ppt/theme/themeOverride7.xml><?xml version="1.0" encoding="utf-8"?>
<a:themeOverride xmlns:a="http://schemas.openxmlformats.org/drawingml/2006/main">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ppt/theme/themeOverride8.xml><?xml version="1.0" encoding="utf-8"?>
<a:themeOverride xmlns:a="http://schemas.openxmlformats.org/drawingml/2006/main">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ppt/theme/themeOverride9.xml><?xml version="1.0" encoding="utf-8"?>
<a:themeOverride xmlns:a="http://schemas.openxmlformats.org/drawingml/2006/main">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7B4F364366689499EE467B7ADEF399A" ma:contentTypeVersion="22" ma:contentTypeDescription="Create a new document." ma:contentTypeScope="" ma:versionID="cff5057dc87772d322496525cfa60c9f">
  <xsd:schema xmlns:xsd="http://www.w3.org/2001/XMLSchema" xmlns:xs="http://www.w3.org/2001/XMLSchema" xmlns:p="http://schemas.microsoft.com/office/2006/metadata/properties" xmlns:ns1="d4341125-eaf3-412a-9571-61dcf4ec5b42" xmlns:ns3="d3ae7aad-cf14-4d1d-8a7e-198f93a0f74a" targetNamespace="http://schemas.microsoft.com/office/2006/metadata/properties" ma:root="true" ma:fieldsID="708030c00d9b830a3361f5fb8828b859" ns1:_="" ns3:_="">
    <xsd:import namespace="d4341125-eaf3-412a-9571-61dcf4ec5b42"/>
    <xsd:import namespace="d3ae7aad-cf14-4d1d-8a7e-198f93a0f74a"/>
    <xsd:element name="properties">
      <xsd:complexType>
        <xsd:sequence>
          <xsd:element name="documentManagement">
            <xsd:complexType>
              <xsd:all>
                <xsd:element ref="ns3:_dlc_DocId" minOccurs="0"/>
                <xsd:element ref="ns3:_dlc_DocIdUrl" minOccurs="0"/>
                <xsd:element ref="ns3:_dlc_DocIdPersistId" minOccurs="0"/>
                <xsd:element ref="ns1:c64f4d0ab83b462687907f08cbdfb1ab" minOccurs="0"/>
                <xsd:element ref="ns3:TaxCatchAll" minOccurs="0"/>
                <xsd:element ref="ns1:hd32c3276adf470abe3673a07e34a225" minOccurs="0"/>
                <xsd:element ref="ns1:l81444e88d734a09a8a3114fd5126eaf" minOccurs="0"/>
                <xsd:element ref="ns1:ad66993c5acd45aea4c61258ce3eaf6d" minOccurs="0"/>
                <xsd:element ref="ns1:Date"/>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41125-eaf3-412a-9571-61dcf4ec5b42" elementFormDefault="qualified">
    <xsd:import namespace="http://schemas.microsoft.com/office/2006/documentManagement/types"/>
    <xsd:import namespace="http://schemas.microsoft.com/office/infopath/2007/PartnerControls"/>
    <xsd:element name="c64f4d0ab83b462687907f08cbdfb1ab" ma:index="8" ma:taxonomy="true" ma:internalName="c64f4d0ab83b462687907f08cbdfb1ab" ma:taxonomyFieldName="Label" ma:displayName="Label" ma:readOnly="false" ma:default="" ma:fieldId="{c64f4d0a-b83b-4626-8790-7f08cbdfb1ab}" ma:sspId="e3aebf70-341c-4d91-bdd3-aba9df361687" ma:termSetId="b2ea2e58-7e2d-4daf-b310-ab4d831e3163" ma:anchorId="00000000-0000-0000-0000-000000000000" ma:open="true" ma:isKeyword="false">
      <xsd:complexType>
        <xsd:sequence>
          <xsd:element ref="pc:Terms" minOccurs="0" maxOccurs="1"/>
        </xsd:sequence>
      </xsd:complexType>
    </xsd:element>
    <xsd:element name="hd32c3276adf470abe3673a07e34a225" ma:index="15" ma:taxonomy="true" ma:internalName="hd32c3276adf470abe3673a07e34a225" ma:taxonomyFieldName="Security_x0020_Classification" ma:displayName="Security Classification" ma:default="9;#Restricted|21aa7f98-4035-4019-a764-107acb7269af" ma:fieldId="{1d32c327-6adf-470a-be36-73a07e34a225}" ma:sspId="e3aebf70-341c-4d91-bdd3-aba9df361687" ma:termSetId="daf890f0-167e-4ee2-a9fd-a81536ed8167" ma:anchorId="00000000-0000-0000-0000-000000000000" ma:open="false" ma:isKeyword="false">
      <xsd:complexType>
        <xsd:sequence>
          <xsd:element ref="pc:Terms" minOccurs="0" maxOccurs="1"/>
        </xsd:sequence>
      </xsd:complexType>
    </xsd:element>
    <xsd:element name="l81444e88d734a09a8a3114fd5126eaf" ma:index="17" ma:taxonomy="true" ma:internalName="l81444e88d734a09a8a3114fd5126eaf" ma:taxonomyFieldName="Export_x0020_Control" ma:displayName="Export Control" ma:default="8;#Non-US content - Non Controlled|2ac8835e-0587-4096-a6e2-1f68da1e6cb3" ma:fieldId="{581444e8-8d73-4a09-a8a3-114fd5126eaf}" ma:sspId="e3aebf70-341c-4d91-bdd3-aba9df361687" ma:termSetId="0a37200c-155d-4bd2-8a71-6ee4023d1aad" ma:anchorId="00000000-0000-0000-0000-000000000000" ma:open="false" ma:isKeyword="false">
      <xsd:complexType>
        <xsd:sequence>
          <xsd:element ref="pc:Terms" minOccurs="0" maxOccurs="1"/>
        </xsd:sequence>
      </xsd:complexType>
    </xsd:element>
    <xsd:element name="ad66993c5acd45aea4c61258ce3eaf6d" ma:index="19" ma:taxonomy="true" ma:internalName="ad66993c5acd45aea4c61258ce3eaf6d" ma:taxonomyFieldName="Legal_x0020_Entity" ma:displayName="Legal Entity" ma:default="3;#Shell U.K. Exploration and Production|6bc3a6cc-d89c-4023-81e3-b5186c40f601" ma:fieldId="{ad66993c-5acd-45ae-a4c6-1258ce3eaf6d}" ma:sspId="e3aebf70-341c-4d91-bdd3-aba9df361687" ma:termSetId="94b6dd6e-4329-4f68-907b-ed5bdd50f8ac" ma:anchorId="00000000-0000-0000-0000-000000000000" ma:open="false" ma:isKeyword="false">
      <xsd:complexType>
        <xsd:sequence>
          <xsd:element ref="pc:Terms" minOccurs="0" maxOccurs="1"/>
        </xsd:sequence>
      </xsd:complexType>
    </xsd:element>
    <xsd:element name="Date" ma:index="20" ma:displayName="Date" ma:default="[today]" ma:format="DateOnly" ma:internalName="Dat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3ae7aad-cf14-4d1d-8a7e-198f93a0f74a" elementFormDefault="qualified">
    <xsd:import namespace="http://schemas.microsoft.com/office/2006/documentManagement/types"/>
    <xsd:import namespace="http://schemas.microsoft.com/office/infopath/2007/PartnerControls"/>
    <xsd:element name="_dlc_DocId" ma:index="5" nillable="true" ma:displayName="Document ID Value" ma:description="The value of the document ID assigned to this item." ma:internalName="_dlc_DocId" ma:readOnly="true">
      <xsd:simpleType>
        <xsd:restriction base="dms:Text"/>
      </xsd:simpleType>
    </xsd:element>
    <xsd:element name="_dlc_DocIdUrl" ma:index="6"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7" nillable="true" ma:displayName="Persist ID" ma:description="Keep ID on add." ma:hidden="true" ma:internalName="_dlc_DocIdPersistId" ma:readOnly="true">
      <xsd:simpleType>
        <xsd:restriction base="dms:Boolean"/>
      </xsd:simpleType>
    </xsd:element>
    <xsd:element name="TaxCatchAll" ma:index="9" nillable="true" ma:displayName="Taxonomy Catch All Column" ma:hidden="true" ma:list="{f3d0dd93-4c83-403d-905f-3eb43c0ac969}" ma:internalName="TaxCatchAll" ma:showField="CatchAllData" ma:web="d3ae7aad-cf14-4d1d-8a7e-198f93a0f74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2"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81444e88d734a09a8a3114fd5126eaf xmlns="d4341125-eaf3-412a-9571-61dcf4ec5b42">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l81444e88d734a09a8a3114fd5126eaf>
    <c64f4d0ab83b462687907f08cbdfb1ab xmlns="d4341125-eaf3-412a-9571-61dcf4ec5b42">
      <Terms xmlns="http://schemas.microsoft.com/office/infopath/2007/PartnerControls">
        <TermInfo xmlns="http://schemas.microsoft.com/office/infopath/2007/PartnerControls">
          <TermName xmlns="http://schemas.microsoft.com/office/infopath/2007/PartnerControls">IM DV Templates</TermName>
          <TermId xmlns="http://schemas.microsoft.com/office/infopath/2007/PartnerControls">c9160906-78a1-4cce-808c-05a718e6c480</TermId>
        </TermInfo>
      </Terms>
    </c64f4d0ab83b462687907f08cbdfb1ab>
    <hd32c3276adf470abe3673a07e34a225 xmlns="d4341125-eaf3-412a-9571-61dcf4ec5b42">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hd32c3276adf470abe3673a07e34a225>
    <ad66993c5acd45aea4c61258ce3eaf6d xmlns="d4341125-eaf3-412a-9571-61dcf4ec5b42">
      <Terms xmlns="http://schemas.microsoft.com/office/infopath/2007/PartnerControls">
        <TermInfo xmlns="http://schemas.microsoft.com/office/infopath/2007/PartnerControls">
          <TermName xmlns="http://schemas.microsoft.com/office/infopath/2007/PartnerControls">Shell U.K. Exploration and Production</TermName>
          <TermId xmlns="http://schemas.microsoft.com/office/infopath/2007/PartnerControls">6bc3a6cc-d89c-4023-81e3-b5186c40f601</TermId>
        </TermInfo>
      </Terms>
    </ad66993c5acd45aea4c61258ce3eaf6d>
    <Date xmlns="d4341125-eaf3-412a-9571-61dcf4ec5b42">2016-07-04T23:00:00+00:00</Date>
    <TaxCatchAll xmlns="d3ae7aad-cf14-4d1d-8a7e-198f93a0f74a">
      <Value>277</Value>
      <Value>3</Value>
      <Value>9</Value>
      <Value>8</Value>
    </TaxCatchAll>
    <_dlc_DocId xmlns="d3ae7aad-cf14-4d1d-8a7e-198f93a0f74a">AAAAA5496-2077112445-131</_dlc_DocId>
    <_dlc_DocIdUrl xmlns="d3ae7aad-cf14-4d1d-8a7e-198f93a0f74a">
      <Url>https://eu001-sp.shell.com/sites/AAAAA5496/_layouts/15/DocIdRedir.aspx?ID=AAAAA5496-2077112445-131</Url>
      <Description>AAAAA5496-2077112445-131</Description>
    </_dlc_DocIdUrl>
  </documentManagement>
</p:properti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E8B2AF-6118-4B80-9131-792887C259A9}">
  <ds:schemaRefs>
    <ds:schemaRef ds:uri="d3ae7aad-cf14-4d1d-8a7e-198f93a0f74a"/>
    <ds:schemaRef ds:uri="d4341125-eaf3-412a-9571-61dcf4ec5b4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CE597B9-F879-40F4-9968-CD98FBF742AC}">
  <ds:schemaRefs>
    <ds:schemaRef ds:uri="d3ae7aad-cf14-4d1d-8a7e-198f93a0f74a"/>
    <ds:schemaRef ds:uri="d4341125-eaf3-412a-9571-61dcf4ec5b4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CDEE7A0-C0D0-492D-A4B8-7AEBD2DF7EE3}">
  <ds:schemaRefs>
    <ds:schemaRef ds:uri="http://schemas.microsoft.com/sharepoint/events"/>
  </ds:schemaRefs>
</ds:datastoreItem>
</file>

<file path=customXml/itemProps4.xml><?xml version="1.0" encoding="utf-8"?>
<ds:datastoreItem xmlns:ds="http://schemas.openxmlformats.org/officeDocument/2006/customXml" ds:itemID="{13150139-8E0C-4913-8379-71D796A0C78C}">
  <ds:schemaRefs>
    <ds:schemaRef ds:uri="http://schemas.microsoft.com/sharepoint/v3/contenttype/forms"/>
  </ds:schemaRefs>
</ds:datastoreItem>
</file>

<file path=docMetadata/LabelInfo.xml><?xml version="1.0" encoding="utf-8"?>
<clbl:labelList xmlns:clbl="http://schemas.microsoft.com/office/2020/mipLabelMetadata">
  <clbl:label id="{db1e96a8-a3da-442a-930b-235cac24cd5c}" enabled="0" method="" siteId="{db1e96a8-a3da-442a-930b-235cac24cd5c}" removed="1"/>
</clbl:labelList>
</file>

<file path=docProps/app.xml><?xml version="1.0" encoding="utf-8"?>
<Properties xmlns="http://schemas.openxmlformats.org/officeDocument/2006/extended-properties" xmlns:vt="http://schemas.openxmlformats.org/officeDocument/2006/docPropsVTypes">
  <TotalTime>44615</TotalTime>
  <Words>1267</Words>
  <Application>Microsoft Office PowerPoint</Application>
  <PresentationFormat>Custom</PresentationFormat>
  <Paragraphs>145</Paragraphs>
  <Slides>6</Slides>
  <Notes>6</Notes>
  <HiddenSlides>0</HiddenSlides>
  <MMClips>0</MMClips>
  <ScaleCrop>false</ScaleCrop>
  <HeadingPairs>
    <vt:vector size="8" baseType="variant">
      <vt:variant>
        <vt:lpstr>Fonts Used</vt:lpstr>
      </vt:variant>
      <vt:variant>
        <vt:i4>11</vt:i4>
      </vt:variant>
      <vt:variant>
        <vt:lpstr>Theme</vt:lpstr>
      </vt:variant>
      <vt:variant>
        <vt:i4>5</vt:i4>
      </vt:variant>
      <vt:variant>
        <vt:lpstr>Embedded OLE Servers</vt:lpstr>
      </vt:variant>
      <vt:variant>
        <vt:i4>1</vt:i4>
      </vt:variant>
      <vt:variant>
        <vt:lpstr>Slide Titles</vt:lpstr>
      </vt:variant>
      <vt:variant>
        <vt:i4>6</vt:i4>
      </vt:variant>
    </vt:vector>
  </HeadingPairs>
  <TitlesOfParts>
    <vt:vector size="23" baseType="lpstr">
      <vt:lpstr>ShellBook</vt:lpstr>
      <vt:lpstr>Futura Medium</vt:lpstr>
      <vt:lpstr>Futura Bold</vt:lpstr>
      <vt:lpstr>ShellBold</vt:lpstr>
      <vt:lpstr>ShellMedium</vt:lpstr>
      <vt:lpstr>Symbol</vt:lpstr>
      <vt:lpstr>Calibri</vt:lpstr>
      <vt:lpstr>Wingdings</vt:lpstr>
      <vt:lpstr>Arial</vt:lpstr>
      <vt:lpstr>Calibri Light</vt:lpstr>
      <vt:lpstr>ShellLight</vt:lpstr>
      <vt:lpstr>Shell WizKit V3_Template_Widescreen_07june2016</vt:lpstr>
      <vt:lpstr>Custom Design</vt:lpstr>
      <vt:lpstr>1_Custom Design</vt:lpstr>
      <vt:lpstr>4_Shell layouts with footer</vt:lpstr>
      <vt:lpstr>4_Shell WizKit V3_Template_Widescreen_07june2016</vt:lpstr>
      <vt:lpstr>think-cell Slide</vt:lpstr>
      <vt:lpstr>Soku Spiking System Availability – MTO ID: Id I-1609665  </vt:lpstr>
      <vt:lpstr>PowerPoint Presentation</vt:lpstr>
      <vt:lpstr>Soku GP K2S Slug catcher 11LCV901 Repairs/Overhaul.                 MTO ID: Id I-1711271  </vt:lpstr>
      <vt:lpstr>EGGS1 Pipeline Depressurization(Soku to Bonny) with Gas Leak. MTO ID: Id I-1711276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Soku PU  June 2021 Business Performance Review</dc:title>
  <dc:creator>Uranta, Noble L SPDC-UPC/G/UCS</dc:creator>
  <cp:lastModifiedBy>Taylor-Harry, Tamunoemi SPDC-UPC/G/UCI</cp:lastModifiedBy>
  <cp:revision>700</cp:revision>
  <dcterms:created xsi:type="dcterms:W3CDTF">2021-07-20T13:08:23Z</dcterms:created>
  <dcterms:modified xsi:type="dcterms:W3CDTF">2023-03-02T10:22:17Z</dcterms:modified>
  <cp:category>Shell_IC: CONFIDENTIAL</cp:category>
</cp:coreProperties>
</file>