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76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7787-B9B8-4935-97D8-27817015F76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D0E1-AF17-420E-B5A0-C7F31382A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D2C63-F7CD-4191-979F-35689D6725A1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C4E9C-6851-4619-9A5B-8E199B98B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1D8D5-C262-433B-B8EF-330D168C0EB8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B37B5-4718-4FE1-B487-815DD5BF2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2899-3645-4A07-B89B-BFD3CAAFE375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87CED-0E8A-489F-AA62-B1E016A18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E5363-8037-4C54-A3B9-8A82511816FD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85025-4107-471D-928A-4DB46E0A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690EC-4FC5-4F43-A854-1B2808C9613F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E7A22-32B9-4AF7-9E75-115ACD26F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E9A2-005F-4383-8ECB-3D0EC12A0FFE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2275-66AC-4671-9690-AA259F300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2C783-1C8E-4A39-83F1-14B1E061AD41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BF23-DD4D-4731-9EA3-2F03871BD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C706-85A0-4199-AF0E-E1DDB7A52BE7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B944-4FB5-430F-83FA-76145BFEB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224F-F4E2-4A3B-B19C-45B70EF24BB3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90BA2-E88D-405C-B43A-38B51C99A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7848600" cy="6858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BVI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85732"/>
            <a:ext cx="698293" cy="60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18021-19DC-472D-BCE8-96CFB9137D7B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DE133-DAB9-4D7B-BA67-7EED8A773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B9A0-E3C2-430F-A256-FF6C168E8796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546D2-ACDA-458F-9D44-CD0EF3E97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668C3D-09D3-48C0-BA54-BC8450D914C7}" type="datetimeFigureOut">
              <a:rPr lang="en-US"/>
              <a:pPr>
                <a:defRPr/>
              </a:pPr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95037F-9970-47A5-AEC1-11E909147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3338" y="76200"/>
            <a:ext cx="6977062" cy="45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6" rIns="86493" bIns="43246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2400" b="1" i="1" dirty="0"/>
              <a:t>Voice of the Customer</a:t>
            </a:r>
            <a:endParaRPr lang="en-US" sz="2000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41040"/>
              </p:ext>
            </p:extLst>
          </p:nvPr>
        </p:nvGraphicFramePr>
        <p:xfrm>
          <a:off x="152400" y="914399"/>
          <a:ext cx="8686801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484"/>
                <a:gridCol w="3419983"/>
                <a:gridCol w="3217334"/>
              </a:tblGrid>
              <a:tr h="583072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</a:p>
                    <a:p>
                      <a:r>
                        <a:rPr lang="en-US" sz="1400" dirty="0" smtClean="0"/>
                        <a:t>(Internal &amp; External)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 Issues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(How the customer expresses 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 </a:t>
                      </a:r>
                      <a:r>
                        <a:rPr lang="en-US" sz="1600" dirty="0" smtClean="0"/>
                        <a:t>(what</a:t>
                      </a:r>
                      <a:r>
                        <a:rPr lang="en-US" sz="1600" baseline="0" dirty="0" smtClean="0"/>
                        <a:t> the customer wants)</a:t>
                      </a:r>
                      <a:endParaRPr lang="en-US" dirty="0"/>
                    </a:p>
                  </a:txBody>
                  <a:tcPr/>
                </a:tc>
              </a:tr>
              <a:tr h="381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Operation 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2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Biscuits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water for team sometimes get delayed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before it is supplied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dirty="0" smtClean="0"/>
                        <a:t>Biscuits and  </a:t>
                      </a:r>
                      <a:r>
                        <a:rPr lang="en-US" sz="1200" dirty="0" smtClean="0"/>
                        <a:t>water </a:t>
                      </a:r>
                      <a:r>
                        <a:rPr lang="en-US" sz="1200" dirty="0" smtClean="0"/>
                        <a:t>to be ready </a:t>
                      </a:r>
                      <a:r>
                        <a:rPr lang="en-US" sz="1200" dirty="0" smtClean="0"/>
                        <a:t>a </a:t>
                      </a:r>
                      <a:r>
                        <a:rPr lang="en-US" sz="1200" dirty="0" smtClean="0"/>
                        <a:t>day before scheduled journey</a:t>
                      </a:r>
                      <a:endParaRPr lang="en-US" sz="1200" dirty="0"/>
                    </a:p>
                  </a:txBody>
                  <a:tcPr/>
                </a:tc>
              </a:tr>
              <a:tr h="381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Operation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approval  often comes late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dirty="0" smtClean="0"/>
                        <a:t>Security approval to be ready before day of journey</a:t>
                      </a:r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400" dirty="0" smtClean="0"/>
                        <a:t>We sometimes have to chase the Asset security Adviser before he send security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Security approval to b</a:t>
                      </a:r>
                      <a:r>
                        <a:rPr lang="en-US" sz="1400" baseline="0" dirty="0" smtClean="0"/>
                        <a:t>e sent once approval is done and be ready and communicated to all before day of journey</a:t>
                      </a:r>
                      <a:endParaRPr lang="en-US" sz="1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Operations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Team members</a:t>
                      </a:r>
                      <a:r>
                        <a:rPr lang="en-US" sz="1400" baseline="0" dirty="0" smtClean="0"/>
                        <a:t> often disperse to different locations when it is time to move to site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All the team member</a:t>
                      </a:r>
                      <a:r>
                        <a:rPr lang="en-US" sz="1400" baseline="0" dirty="0" smtClean="0"/>
                        <a:t> to be in the bus </a:t>
                      </a:r>
                      <a:r>
                        <a:rPr lang="en-US" sz="1400" baseline="0" dirty="0" smtClean="0"/>
                        <a:t>once </a:t>
                      </a:r>
                      <a:r>
                        <a:rPr lang="en-US" sz="1400" baseline="0" dirty="0" smtClean="0"/>
                        <a:t>security escort is around</a:t>
                      </a:r>
                      <a:endParaRPr lang="en-US" sz="1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Morning </a:t>
                      </a:r>
                      <a:r>
                        <a:rPr lang="en-US" sz="1400" dirty="0" smtClean="0"/>
                        <a:t>YTT meeting sometimes</a:t>
                      </a:r>
                      <a:r>
                        <a:rPr lang="en-US" sz="1400" baseline="0" dirty="0" smtClean="0"/>
                        <a:t> last too long and delay crew take off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Team going to the field to leave meeting once security escort is </a:t>
                      </a:r>
                      <a:r>
                        <a:rPr lang="en-US" sz="1400" dirty="0" smtClean="0"/>
                        <a:t>ready</a:t>
                      </a:r>
                      <a:endParaRPr lang="en-US" sz="1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District Security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Government Security </a:t>
                      </a:r>
                      <a:r>
                        <a:rPr lang="en-US" sz="1400" dirty="0" smtClean="0"/>
                        <a:t>Agents (</a:t>
                      </a:r>
                      <a:r>
                        <a:rPr lang="en-US" sz="1400" dirty="0" err="1" smtClean="0"/>
                        <a:t>Bayelsa</a:t>
                      </a:r>
                      <a:r>
                        <a:rPr lang="en-US" sz="1400" dirty="0" smtClean="0"/>
                        <a:t>) escorts sometimes arrive</a:t>
                      </a:r>
                      <a:r>
                        <a:rPr lang="en-US" sz="1400" baseline="0" dirty="0" smtClean="0"/>
                        <a:t> late at </a:t>
                      </a:r>
                      <a:r>
                        <a:rPr lang="en-US" sz="1400" baseline="0" dirty="0" err="1" smtClean="0"/>
                        <a:t>Gbaran</a:t>
                      </a:r>
                      <a:r>
                        <a:rPr lang="en-US" sz="1400" baseline="0" dirty="0" smtClean="0"/>
                        <a:t> FLB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Government Security Agents(</a:t>
                      </a:r>
                      <a:r>
                        <a:rPr lang="en-US" sz="1400" dirty="0" err="1" smtClean="0"/>
                        <a:t>Bayelsa</a:t>
                      </a:r>
                      <a:r>
                        <a:rPr lang="en-US" sz="1400" dirty="0" smtClean="0"/>
                        <a:t>) escorts to be</a:t>
                      </a:r>
                      <a:r>
                        <a:rPr lang="en-US" sz="1400" baseline="0" dirty="0" smtClean="0"/>
                        <a:t> ready once team leave morning meeting</a:t>
                      </a:r>
                      <a:endParaRPr lang="en-US" sz="1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District Security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Government Security </a:t>
                      </a:r>
                      <a:r>
                        <a:rPr lang="en-US" sz="1400" dirty="0" smtClean="0"/>
                        <a:t>Agents (</a:t>
                      </a:r>
                      <a:r>
                        <a:rPr lang="en-US" sz="1400" dirty="0" err="1" smtClean="0"/>
                        <a:t>Bayelsa</a:t>
                      </a:r>
                      <a:r>
                        <a:rPr lang="en-US" sz="1400" dirty="0" smtClean="0"/>
                        <a:t>) </a:t>
                      </a:r>
                      <a:r>
                        <a:rPr lang="en-US" sz="1400" dirty="0" smtClean="0"/>
                        <a:t>escorts sometimes arrive</a:t>
                      </a:r>
                      <a:r>
                        <a:rPr lang="en-US" sz="1400" baseline="0" dirty="0" smtClean="0"/>
                        <a:t> late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Mbiama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changeover when doing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Ubie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Adibawa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Government Security Agents(Rivers) escorts to be</a:t>
                      </a:r>
                      <a:r>
                        <a:rPr lang="en-US" sz="1400" baseline="0" dirty="0" smtClean="0"/>
                        <a:t> at </a:t>
                      </a:r>
                      <a:r>
                        <a:rPr lang="en-US" sz="1400" baseline="0" dirty="0" err="1" smtClean="0"/>
                        <a:t>Mbiama</a:t>
                      </a:r>
                      <a:r>
                        <a:rPr lang="en-US" sz="1400" baseline="0" dirty="0" smtClean="0"/>
                        <a:t> changeover spot before Operation Team arrive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tej</dc:creator>
  <cp:lastModifiedBy>Olanrewaju.Ogunsakin</cp:lastModifiedBy>
  <cp:revision>263</cp:revision>
  <dcterms:created xsi:type="dcterms:W3CDTF">2010-04-28T09:08:44Z</dcterms:created>
  <dcterms:modified xsi:type="dcterms:W3CDTF">2017-02-17T12:58:09Z</dcterms:modified>
</cp:coreProperties>
</file>