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768" r:id="rId4"/>
    <p:sldMasterId id="2147483790" r:id="rId5"/>
    <p:sldMasterId id="2147483799" r:id="rId6"/>
    <p:sldMasterId id="2147483923" r:id="rId7"/>
  </p:sldMasterIdLst>
  <p:notesMasterIdLst>
    <p:notesMasterId r:id="rId9"/>
  </p:notesMasterIdLst>
  <p:handoutMasterIdLst>
    <p:handoutMasterId r:id="rId10"/>
  </p:handoutMasterIdLst>
  <p:sldIdLst>
    <p:sldId id="2147375613" r:id="rId8"/>
  </p:sldIdLst>
  <p:sldSz cx="12192000" cy="6858000"/>
  <p:notesSz cx="6797675" cy="9928225"/>
  <p:embeddedFontLst>
    <p:embeddedFont>
      <p:font typeface="Futura" panose="020B0604020202020204" charset="0"/>
      <p:regular r:id="rId11"/>
      <p:bold r:id="rId12"/>
      <p:italic r:id="rId13"/>
      <p:boldItalic r:id="rId14"/>
    </p:embeddedFont>
    <p:embeddedFont>
      <p:font typeface="Futura Bold" panose="00000900000000000000" pitchFamily="2" charset="0"/>
      <p:regular r:id="rId15"/>
    </p:embeddedFont>
    <p:embeddedFont>
      <p:font typeface="Futura Medium" panose="00000400000000000000" pitchFamily="2" charset="0"/>
      <p:regular r:id="rId16"/>
      <p:bold r:id="rId17"/>
      <p:italic r:id="rId18"/>
      <p:boldItalic r:id="rId19"/>
    </p:embeddedFont>
    <p:embeddedFont>
      <p:font typeface="ShellBold" panose="00000800000000000000" pitchFamily="50" charset="0"/>
      <p:regular r:id="rId20"/>
      <p:bold r:id="rId21"/>
      <p:italic r:id="rId22"/>
      <p:boldItalic r:id="rId23"/>
    </p:embeddedFont>
    <p:embeddedFont>
      <p:font typeface="ShellMedium" panose="00000600000000000000" pitchFamily="50" charset="0"/>
      <p:regular r:id="rId24"/>
      <p:bold r:id="rId25"/>
      <p:italic r:id="rId26"/>
      <p:boldItalic r:id="rId27"/>
    </p:embeddedFont>
  </p:embeddedFontLst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8" pos="3723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340" userDrawn="1">
          <p15:clr>
            <a:srgbClr val="A4A3A4"/>
          </p15:clr>
        </p15:guide>
        <p15:guide id="2" pos="2076" userDrawn="1">
          <p15:clr>
            <a:srgbClr val="A4A3A4"/>
          </p15:clr>
        </p15:guide>
        <p15:guide id="3" orient="horz" pos="3128" userDrawn="1">
          <p15:clr>
            <a:srgbClr val="A4A3A4"/>
          </p15:clr>
        </p15:guide>
        <p15:guide id="4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gie, SIMON D SPDC-FUP/OG" initials="OSDS" lastIdx="1" clrIdx="0">
    <p:extLst>
      <p:ext uri="{19B8F6BF-5375-455C-9EA6-DF929625EA0E}">
        <p15:presenceInfo xmlns:p15="http://schemas.microsoft.com/office/powerpoint/2012/main" userId="S-1-5-21-1202660629-507921405-682003330-29747" providerId="AD"/>
      </p:ext>
    </p:extLst>
  </p:cmAuthor>
  <p:cmAuthor id="2" name="Gombe, Nasiru SPDC-UPC/G/USLC" initials="GNS" lastIdx="48" clrIdx="1">
    <p:extLst>
      <p:ext uri="{19B8F6BF-5375-455C-9EA6-DF929625EA0E}">
        <p15:presenceInfo xmlns:p15="http://schemas.microsoft.com/office/powerpoint/2012/main" userId="S::Nasiru.Gombe@Shell.com::348821c8-8dd5-44e7-88d8-a13bc4139d17" providerId="AD"/>
      </p:ext>
    </p:extLst>
  </p:cmAuthor>
  <p:cmAuthor id="3" name="Alamu, Abimbola P SNEPCO-UPC/G/USL" initials="AAPSU" lastIdx="1" clrIdx="2">
    <p:extLst>
      <p:ext uri="{19B8F6BF-5375-455C-9EA6-DF929625EA0E}">
        <p15:presenceInfo xmlns:p15="http://schemas.microsoft.com/office/powerpoint/2012/main" userId="S::Abimbola.Alamu@shell.com::df764056-8c76-460a-b4a2-c5712dcbc57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75A2"/>
    <a:srgbClr val="AC8570"/>
    <a:srgbClr val="FBCE07"/>
    <a:srgbClr val="009EB4"/>
    <a:srgbClr val="FDEDCC"/>
    <a:srgbClr val="003C88"/>
    <a:srgbClr val="FFFFFF"/>
    <a:srgbClr val="FEF6E7"/>
    <a:srgbClr val="92D050"/>
    <a:srgbClr val="D1D1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08" autoAdjust="0"/>
    <p:restoredTop sz="96270" autoAdjust="0"/>
  </p:normalViewPr>
  <p:slideViewPr>
    <p:cSldViewPr snapToGrid="0" showGuides="1">
      <p:cViewPr varScale="1">
        <p:scale>
          <a:sx n="67" d="100"/>
          <a:sy n="67" d="100"/>
        </p:scale>
        <p:origin x="632" y="44"/>
      </p:cViewPr>
      <p:guideLst>
        <p:guide pos="3723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92"/>
    </p:cViewPr>
  </p:sorterViewPr>
  <p:notesViewPr>
    <p:cSldViewPr snapToGrid="0" showGuides="1">
      <p:cViewPr varScale="1">
        <p:scale>
          <a:sx n="44" d="100"/>
          <a:sy n="44" d="100"/>
        </p:scale>
        <p:origin x="2784" y="52"/>
      </p:cViewPr>
      <p:guideLst>
        <p:guide orient="horz" pos="3340"/>
        <p:guide pos="2076"/>
        <p:guide orient="horz" pos="3128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customXml" Target="../customXml/item3.xml"/><Relationship Id="rId21" Type="http://schemas.openxmlformats.org/officeDocument/2006/relationships/font" Target="fonts/font11.fntdata"/><Relationship Id="rId7" Type="http://schemas.openxmlformats.org/officeDocument/2006/relationships/slideMaster" Target="slideMasters/slideMaster4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gs" Target="tags/tag1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presProps" Target="presProps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659" cy="496412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6" y="2"/>
            <a:ext cx="2945659" cy="496412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09/05/2023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9430092"/>
            <a:ext cx="2945659" cy="496412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l">
              <a:defRPr sz="1200"/>
            </a:lvl1pPr>
          </a:lstStyle>
          <a:p>
            <a:r>
              <a:rPr lang="en-GB" dirty="0">
                <a:latin typeface="Futura Medium" pitchFamily="2" charset="0"/>
              </a:rPr>
              <a:t>Copyright of SPDC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6" y="9430092"/>
            <a:ext cx="2945659" cy="496412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5659" cy="496412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6" y="2"/>
            <a:ext cx="2945659" cy="496412"/>
          </a:xfrm>
          <a:prstGeom prst="rect">
            <a:avLst/>
          </a:prstGeom>
        </p:spPr>
        <p:txBody>
          <a:bodyPr vert="horz" lIns="91436" tIns="45718" rIns="91436" bIns="45718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09/05/2023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6" tIns="45718" rIns="91436" bIns="45718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9" y="4715908"/>
            <a:ext cx="5438140" cy="4467702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430092"/>
            <a:ext cx="2945659" cy="496412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r>
              <a:rPr lang="en-GB" dirty="0"/>
              <a:t>Copyright of SPDC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6" y="9430092"/>
            <a:ext cx="2945659" cy="496412"/>
          </a:xfrm>
          <a:prstGeom prst="rect">
            <a:avLst/>
          </a:prstGeom>
        </p:spPr>
        <p:txBody>
          <a:bodyPr vert="horz" lIns="91436" tIns="45718" rIns="91436" bIns="45718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4.emf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" y="0"/>
          <a:ext cx="211667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" y="0"/>
                        <a:ext cx="211667" cy="158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/>
          <p:cNvSpPr/>
          <p:nvPr userDrawn="1"/>
        </p:nvSpPr>
        <p:spPr bwMode="auto">
          <a:xfrm>
            <a:off x="1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bg1"/>
              </a:solidFill>
            </a:endParaRPr>
          </a:p>
        </p:txBody>
      </p:sp>
      <p:sp>
        <p:nvSpPr>
          <p:cNvPr id="17" name="Rectangle 16" descr="&lt;Shell Yellow Bar&gt;" title="&lt;Shell Yellow Bar&gt;"/>
          <p:cNvSpPr/>
          <p:nvPr userDrawn="1"/>
        </p:nvSpPr>
        <p:spPr bwMode="auto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tx1"/>
              </a:solidFill>
            </a:endParaRPr>
          </a:p>
        </p:txBody>
      </p:sp>
      <p:pic>
        <p:nvPicPr>
          <p:cNvPr id="18" name="Picture 17" descr="PECTEN.png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9" name="Document type" hidden="1"/>
          <p:cNvSpPr txBox="1">
            <a:spLocks noChangeArrowheads="1"/>
          </p:cNvSpPr>
          <p:nvPr/>
        </p:nvSpPr>
        <p:spPr bwMode="auto">
          <a:xfrm>
            <a:off x="1778013" y="3819113"/>
            <a:ext cx="6694609" cy="1615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>
            <a:spAutoFit/>
          </a:bodyPr>
          <a:lstStyle>
            <a:lvl1pPr eaLnBrk="0" hangingPunct="0">
              <a:defRPr sz="16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6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aseline="0" noProof="0" dirty="0">
                <a:solidFill>
                  <a:schemeClr val="accent6"/>
                </a:solidFill>
                <a:latin typeface="+mn-lt"/>
              </a:rPr>
              <a:t>Document type | </a:t>
            </a:r>
            <a:r>
              <a:rPr lang="en-US" sz="1050" kern="1200" baseline="0" noProof="0" dirty="0">
                <a:solidFill>
                  <a:schemeClr val="accent6"/>
                </a:solidFill>
                <a:latin typeface="+mn-lt"/>
                <a:ea typeface="+mn-ea"/>
                <a:cs typeface="+mn-cs"/>
              </a:rPr>
              <a:t>Date</a:t>
            </a:r>
            <a:endParaRPr lang="en-US" sz="1050" baseline="0" noProof="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3314" name="Rectangle 1026"/>
          <p:cNvSpPr>
            <a:spLocks noGrp="1" noChangeArrowheads="1"/>
          </p:cNvSpPr>
          <p:nvPr>
            <p:ph type="ctrTitle" hasCustomPrompt="1"/>
          </p:nvPr>
        </p:nvSpPr>
        <p:spPr bwMode="auto">
          <a:xfrm>
            <a:off x="1778013" y="1161747"/>
            <a:ext cx="6694609" cy="369332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>
              <a:defRPr sz="2400" b="0" cap="none" baseline="0">
                <a:solidFill>
                  <a:schemeClr val="tx1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3315" name="Rectangle 1027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778013" y="2602008"/>
            <a:ext cx="6694609" cy="161583"/>
          </a:xfrm>
        </p:spPr>
        <p:txBody>
          <a:bodyPr>
            <a:spAutoFit/>
          </a:bodyPr>
          <a:lstStyle>
            <a:lvl1pPr algn="l">
              <a:defRPr sz="1050" cap="all" baseline="0">
                <a:solidFill>
                  <a:schemeClr val="accent6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19" name="doc id"/>
          <p:cNvSpPr>
            <a:spLocks noChangeArrowheads="1"/>
          </p:cNvSpPr>
          <p:nvPr userDrawn="1"/>
        </p:nvSpPr>
        <p:spPr bwMode="auto">
          <a:xfrm>
            <a:off x="11061355" y="37255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685145"/>
            <a:endParaRPr lang="en-US" sz="600" baseline="0" noProof="0" dirty="0">
              <a:solidFill>
                <a:schemeClr val="accent6"/>
              </a:solidFill>
              <a:latin typeface="+mn-l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0542611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867" y="503239"/>
            <a:ext cx="10856384" cy="9366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68867" y="1439863"/>
            <a:ext cx="10856384" cy="5130800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876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624418" y="225425"/>
            <a:ext cx="10856383" cy="6167438"/>
            <a:chOff x="468313" y="226142"/>
            <a:chExt cx="8142959" cy="6167226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 flipH="1">
              <a:off x="468313" y="1307193"/>
              <a:ext cx="7020504" cy="50861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GB" sz="1800" dirty="0"/>
                <a:t> 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 flipH="1">
              <a:off x="1547902" y="226142"/>
              <a:ext cx="7063370" cy="50401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 sz="1800" dirty="0"/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 flipH="1">
              <a:off x="1547902" y="1307193"/>
              <a:ext cx="5942502" cy="3959089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 sz="1800" dirty="0"/>
            </a:p>
          </p:txBody>
        </p:sp>
        <p:pic>
          <p:nvPicPr>
            <p:cNvPr id="10" name="Picture 23" descr="Shell-2010-Pecten-RGBpc.wmf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68313" y="290934"/>
              <a:ext cx="720000" cy="6678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Rectangle 6" descr="Rectangle 6"/>
          <p:cNvSpPr txBox="1">
            <a:spLocks noChangeArrowheads="1"/>
          </p:cNvSpPr>
          <p:nvPr/>
        </p:nvSpPr>
        <p:spPr bwMode="auto">
          <a:xfrm>
            <a:off x="11169651" y="6470651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/>
          <a:p>
            <a:pPr algn="r">
              <a:defRPr/>
            </a:pPr>
            <a:fld id="{BEE97DAD-5FDB-4B64-96B1-164D2C093834}" type="slidenum">
              <a:rPr lang="en-GB" sz="800">
                <a:cs typeface="Arial" pitchFamily="34" charset="0"/>
              </a:rPr>
              <a:pPr algn="r">
                <a:defRPr/>
              </a:pPr>
              <a:t>‹#›</a:t>
            </a:fld>
            <a:endParaRPr lang="en-GB" sz="800" dirty="0">
              <a:cs typeface="Arial" pitchFamily="34" charset="0"/>
            </a:endParaRPr>
          </a:p>
        </p:txBody>
      </p:sp>
      <p:sp>
        <p:nvSpPr>
          <p:cNvPr id="12" name="Rectangle 33"/>
          <p:cNvSpPr/>
          <p:nvPr/>
        </p:nvSpPr>
        <p:spPr>
          <a:xfrm>
            <a:off x="2264833" y="4649789"/>
            <a:ext cx="3600451" cy="5413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1050" dirty="0">
                <a:solidFill>
                  <a:schemeClr val="tx1"/>
                </a:solidFill>
              </a:rPr>
              <a:t>Obidike</a:t>
            </a:r>
            <a:r>
              <a:rPr lang="en-GB" sz="1050" baseline="0" dirty="0">
                <a:solidFill>
                  <a:schemeClr val="tx1"/>
                </a:solidFill>
              </a:rPr>
              <a:t> Peter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63709" y="1400847"/>
            <a:ext cx="7560000" cy="1206000"/>
          </a:xfrm>
          <a:noFill/>
        </p:spPr>
        <p:txBody>
          <a:bodyPr/>
          <a:lstStyle>
            <a:lvl1pPr>
              <a:defRPr kern="1200" cap="none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63709" y="2851342"/>
            <a:ext cx="3600000" cy="1620000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2263709" y="5357825"/>
            <a:ext cx="7680000" cy="216000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2263709" y="5627539"/>
            <a:ext cx="7680000" cy="216000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795065" y="6405588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Footer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526022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1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228600"/>
            <a:ext cx="11567584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  <a:latin typeface="Futura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92981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- 1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28600"/>
            <a:ext cx="11567584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  <a:latin typeface="Futura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1206500" y="1310400"/>
            <a:ext cx="10363200" cy="5071350"/>
          </a:xfrm>
        </p:spPr>
        <p:txBody>
          <a:bodyPr/>
          <a:lstStyle>
            <a:lvl1pPr marL="269875" indent="-269875">
              <a:lnSpc>
                <a:spcPct val="120000"/>
              </a:lnSpc>
              <a:buSzPct val="75000"/>
              <a:buFontTx/>
              <a:buBlip>
                <a:blip r:embed="rId2"/>
              </a:buBlip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242241253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2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28601"/>
            <a:ext cx="11567584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1206500" y="1310400"/>
            <a:ext cx="10363200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11239500" y="6550026"/>
            <a:ext cx="355600" cy="1698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0" tIns="0" rIns="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2"/>
                </a:solidFill>
                <a:cs typeface="Arial" pitchFamily="34" charset="0"/>
              </a:defRPr>
            </a:lvl1pPr>
          </a:lstStyle>
          <a:p>
            <a:pPr>
              <a:defRPr/>
            </a:pPr>
            <a:fld id="{17E3A2B2-37C6-4A13-8741-7899AB745B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8878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1 Line Heading and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28600"/>
            <a:ext cx="11567584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  <a:latin typeface="Futura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593417" y="1310400"/>
            <a:ext cx="4976284" cy="50724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1200790" y="1310400"/>
            <a:ext cx="4984751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451849839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2 Line Heading and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28601"/>
            <a:ext cx="11567584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4"/>
          <p:cNvSpPr>
            <a:spLocks noGrp="1"/>
          </p:cNvSpPr>
          <p:nvPr>
            <p:ph sz="quarter" idx="13"/>
          </p:nvPr>
        </p:nvSpPr>
        <p:spPr>
          <a:xfrm>
            <a:off x="6593417" y="1310400"/>
            <a:ext cx="4976284" cy="50724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1200790" y="1310400"/>
            <a:ext cx="4984751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588916454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867" y="503239"/>
            <a:ext cx="10856384" cy="9366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68867" y="1439863"/>
            <a:ext cx="10856384" cy="5130800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72799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Date Month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65D82AB2-D0FF-40FC-84B4-755306385B2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2138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24079029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198">
          <p15:clr>
            <a:srgbClr val="FBAE40"/>
          </p15:clr>
        </p15:guide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  <p15:guide id="7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90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53" imgH="353" progId="TCLayout.ActiveDocument.1">
                  <p:embed/>
                </p:oleObj>
              </mc:Choice>
              <mc:Fallback>
                <p:oleObj name="think-cell Slide" r:id="rId3" imgW="353" imgH="353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90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2. Slide 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48602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6" name="Rectangle 35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55736175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423133540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  <p15:guide id="3" orient="horz" pos="2562">
          <p15:clr>
            <a:srgbClr val="FBAE40"/>
          </p15:clr>
        </p15:guide>
        <p15:guide id="4" orient="horz" pos="2992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192" b="10192"/>
          <a:stretch/>
        </p:blipFill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8402634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86400" indent="-151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56293507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86400" indent="-151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94417246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11163" indent="-195263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87563" indent="-176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738763" indent="-151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79163" indent="-140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710869366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973058436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410400" indent="-194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868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738000" indent="-151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78400" indent="-140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410400" indent="-194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86800" indent="-176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738000" indent="-151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78400" indent="-140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756619006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424043977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122905836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0" y="228604"/>
            <a:ext cx="11567584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696387" tIns="99870" rIns="26991" bIns="0" numCol="1" anchor="t" anchorCtr="0" compatLnSpc="1">
            <a:prstTxWarp prst="textNoShape">
              <a:avLst/>
            </a:prstTxWarp>
          </a:bodyPr>
          <a:lstStyle/>
          <a:p>
            <a:pPr defTabSz="685582" eaLnBrk="0" hangingPunct="0">
              <a:lnSpc>
                <a:spcPct val="90000"/>
              </a:lnSpc>
            </a:pPr>
            <a:endParaRPr lang="en-US" sz="1837" b="1" dirty="0">
              <a:solidFill>
                <a:srgbClr val="D42E12"/>
              </a:solidFill>
              <a:latin typeface="Futura Medium" pitchFamily="18" charset="0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21178" y="295202"/>
            <a:ext cx="10846173" cy="25391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624424" y="1312202"/>
            <a:ext cx="10945281" cy="1149738"/>
          </a:xfrm>
        </p:spPr>
        <p:txBody>
          <a:bodyPr/>
          <a:lstStyle>
            <a:lvl1pPr marL="0" indent="0" defTabSz="201152">
              <a:lnSpc>
                <a:spcPct val="120000"/>
              </a:lnSpc>
              <a:spcBef>
                <a:spcPts val="0"/>
              </a:spcBef>
              <a:defRPr/>
            </a:lvl1pPr>
            <a:lvl2pPr marL="203532" indent="-203532" defTabSz="201152">
              <a:lnSpc>
                <a:spcPct val="120000"/>
              </a:lnSpc>
              <a:spcBef>
                <a:spcPts val="0"/>
              </a:spcBef>
              <a:defRPr/>
            </a:lvl2pPr>
            <a:lvl3pPr marL="338030" indent="-135689" defTabSz="201152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531"/>
            </a:lvl3pPr>
            <a:lvl4pPr defTabSz="201152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224"/>
            </a:lvl4pPr>
            <a:lvl5pPr defTabSz="201152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071"/>
            </a:lvl5pPr>
            <a:lvl6pPr defTabSz="201152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7072345"/>
      </p:ext>
    </p:extLst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3073787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5856910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13180" y="1438480"/>
            <a:ext cx="5463758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0714533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Dev Away Day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418583222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3885352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45889" y="1278889"/>
            <a:ext cx="4300222" cy="430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620813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68400" indent="-133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55903774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68400" indent="-133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129239316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b="1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9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6327509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b="1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84068825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>
            <a:grpSpLocks/>
          </p:cNvGrpSpPr>
          <p:nvPr/>
        </p:nvGrpSpPr>
        <p:grpSpPr bwMode="auto">
          <a:xfrm>
            <a:off x="624418" y="225425"/>
            <a:ext cx="10856383" cy="6167438"/>
            <a:chOff x="468313" y="226142"/>
            <a:chExt cx="8142959" cy="6167226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 flipH="1">
              <a:off x="468313" y="1307193"/>
              <a:ext cx="7020504" cy="50861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GB" sz="1800" dirty="0"/>
                <a:t> 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 flipH="1">
              <a:off x="1547902" y="226142"/>
              <a:ext cx="7063370" cy="504014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 sz="1800" dirty="0"/>
            </a:p>
          </p:txBody>
        </p:sp>
        <p:sp>
          <p:nvSpPr>
            <p:cNvPr id="9" name="Rectangle 4"/>
            <p:cNvSpPr>
              <a:spLocks noChangeArrowheads="1"/>
            </p:cNvSpPr>
            <p:nvPr/>
          </p:nvSpPr>
          <p:spPr bwMode="auto">
            <a:xfrm flipH="1">
              <a:off x="1547902" y="1307193"/>
              <a:ext cx="5942502" cy="3959089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GB" sz="1800" dirty="0"/>
            </a:p>
          </p:txBody>
        </p:sp>
        <p:pic>
          <p:nvPicPr>
            <p:cNvPr id="10" name="Picture 23" descr="Shell-2010-Pecten-RGBpc.wmf"/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468313" y="290934"/>
              <a:ext cx="720000" cy="6678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" name="Rectangle 6" descr="Rectangle 6"/>
          <p:cNvSpPr txBox="1">
            <a:spLocks noChangeArrowheads="1"/>
          </p:cNvSpPr>
          <p:nvPr/>
        </p:nvSpPr>
        <p:spPr bwMode="auto">
          <a:xfrm>
            <a:off x="11169651" y="6470651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/>
          <a:p>
            <a:pPr algn="r">
              <a:defRPr/>
            </a:pPr>
            <a:fld id="{BEE97DAD-5FDB-4B64-96B1-164D2C093834}" type="slidenum">
              <a:rPr lang="en-GB" sz="800">
                <a:cs typeface="Arial" pitchFamily="34" charset="0"/>
              </a:rPr>
              <a:pPr algn="r">
                <a:defRPr/>
              </a:pPr>
              <a:t>‹#›</a:t>
            </a:fld>
            <a:endParaRPr lang="en-GB" sz="800" dirty="0">
              <a:cs typeface="Arial" pitchFamily="34" charset="0"/>
            </a:endParaRPr>
          </a:p>
        </p:txBody>
      </p:sp>
      <p:sp>
        <p:nvSpPr>
          <p:cNvPr id="12" name="Rectangle 33"/>
          <p:cNvSpPr/>
          <p:nvPr/>
        </p:nvSpPr>
        <p:spPr>
          <a:xfrm>
            <a:off x="2264833" y="4649789"/>
            <a:ext cx="3600451" cy="5413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GB" sz="1050" dirty="0">
                <a:solidFill>
                  <a:schemeClr val="tx1"/>
                </a:solidFill>
              </a:rPr>
              <a:t>Obidike</a:t>
            </a:r>
            <a:r>
              <a:rPr lang="en-GB" sz="1050" baseline="0" dirty="0">
                <a:solidFill>
                  <a:schemeClr val="tx1"/>
                </a:solidFill>
              </a:rPr>
              <a:t> Peter</a:t>
            </a:r>
            <a:endParaRPr lang="en-GB" sz="1050" dirty="0">
              <a:solidFill>
                <a:schemeClr val="tx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63709" y="1400847"/>
            <a:ext cx="7560000" cy="1206000"/>
          </a:xfrm>
          <a:noFill/>
        </p:spPr>
        <p:txBody>
          <a:bodyPr/>
          <a:lstStyle>
            <a:lvl1pPr>
              <a:defRPr kern="1200" cap="none" spc="0" baseline="0">
                <a:solidFill>
                  <a:schemeClr val="accent2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263709" y="2851342"/>
            <a:ext cx="3600000" cy="1620000"/>
          </a:xfrm>
        </p:spPr>
        <p:txBody>
          <a:bodyPr/>
          <a:lstStyle>
            <a:lvl1pPr marL="0" indent="0">
              <a:spcBef>
                <a:spcPct val="0"/>
              </a:spcBef>
              <a:buFont typeface="Wingdings" pitchFamily="2" charset="2"/>
              <a:buNone/>
              <a:defRPr sz="16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/>
          </p:nvPr>
        </p:nvSpPr>
        <p:spPr>
          <a:xfrm>
            <a:off x="2263709" y="5357825"/>
            <a:ext cx="7680000" cy="216000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2263709" y="5627539"/>
            <a:ext cx="7680000" cy="216000"/>
          </a:xfrm>
        </p:spPr>
        <p:txBody>
          <a:bodyPr anchor="ctr"/>
          <a:lstStyle>
            <a:lvl1pPr>
              <a:buNone/>
              <a:defRPr sz="1200">
                <a:latin typeface="+mn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795065" y="6405588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Footer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8759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1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0" y="228600"/>
            <a:ext cx="11567584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  <a:latin typeface="Futura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600442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- 1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28600"/>
            <a:ext cx="11567584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  <a:latin typeface="Futura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1206500" y="1310400"/>
            <a:ext cx="10363200" cy="5071350"/>
          </a:xfrm>
        </p:spPr>
        <p:txBody>
          <a:bodyPr/>
          <a:lstStyle>
            <a:lvl1pPr marL="269875" indent="-269875">
              <a:lnSpc>
                <a:spcPct val="120000"/>
              </a:lnSpc>
              <a:buSzPct val="75000"/>
              <a:buFontTx/>
              <a:buBlip>
                <a:blip r:embed="rId2"/>
              </a:buBlip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9060675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2 Line Heading and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0" y="228601"/>
            <a:ext cx="11567584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Text Placeholder 43"/>
          <p:cNvSpPr>
            <a:spLocks noGrp="1"/>
          </p:cNvSpPr>
          <p:nvPr>
            <p:ph type="body" sz="quarter" idx="10"/>
          </p:nvPr>
        </p:nvSpPr>
        <p:spPr>
          <a:xfrm>
            <a:off x="1206500" y="1310400"/>
            <a:ext cx="10363200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11239500" y="6550026"/>
            <a:ext cx="355600" cy="169863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0" tIns="0" rIns="0" bIns="45720" numCol="1" anchor="b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2"/>
                </a:solidFill>
                <a:cs typeface="Arial" pitchFamily="34" charset="0"/>
              </a:defRPr>
            </a:lvl1pPr>
          </a:lstStyle>
          <a:p>
            <a:pPr>
              <a:defRPr/>
            </a:pPr>
            <a:fld id="{17E3A2B2-37C6-4A13-8741-7899AB745B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69468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1 Line Heading and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28600"/>
            <a:ext cx="11567584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  <a:latin typeface="Futura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593417" y="1310400"/>
            <a:ext cx="4976284" cy="50724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1200790" y="1310400"/>
            <a:ext cx="4984751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8293408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- 2 Line Heading and 2 Column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28601"/>
            <a:ext cx="11567584" cy="89376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9" y="295200"/>
            <a:ext cx="10267200" cy="741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14"/>
          <p:cNvSpPr>
            <a:spLocks noGrp="1"/>
          </p:cNvSpPr>
          <p:nvPr>
            <p:ph sz="quarter" idx="13"/>
          </p:nvPr>
        </p:nvSpPr>
        <p:spPr>
          <a:xfrm>
            <a:off x="6593417" y="1310400"/>
            <a:ext cx="4976284" cy="5072400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1200790" y="1310400"/>
            <a:ext cx="4984751" cy="5073312"/>
          </a:xfrm>
        </p:spPr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/>
            </a:lvl3pPr>
            <a:lvl4pPr>
              <a:lnSpc>
                <a:spcPct val="120000"/>
              </a:lnSpc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626625368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5.xml"/><Relationship Id="rId13" Type="http://schemas.openxmlformats.org/officeDocument/2006/relationships/tags" Target="../tags/tag10.xml"/><Relationship Id="rId18" Type="http://schemas.openxmlformats.org/officeDocument/2006/relationships/tags" Target="../tags/tag15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8.xml"/><Relationship Id="rId7" Type="http://schemas.openxmlformats.org/officeDocument/2006/relationships/tags" Target="../tags/tag4.xml"/><Relationship Id="rId12" Type="http://schemas.openxmlformats.org/officeDocument/2006/relationships/tags" Target="../tags/tag9.xml"/><Relationship Id="rId17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13.xml"/><Relationship Id="rId20" Type="http://schemas.openxmlformats.org/officeDocument/2006/relationships/tags" Target="../tags/tag17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3.xml"/><Relationship Id="rId11" Type="http://schemas.openxmlformats.org/officeDocument/2006/relationships/tags" Target="../tags/tag8.xml"/><Relationship Id="rId5" Type="http://schemas.openxmlformats.org/officeDocument/2006/relationships/tags" Target="../tags/tag2.xml"/><Relationship Id="rId15" Type="http://schemas.openxmlformats.org/officeDocument/2006/relationships/tags" Target="../tags/tag12.xml"/><Relationship Id="rId23" Type="http://schemas.openxmlformats.org/officeDocument/2006/relationships/image" Target="../media/image1.emf"/><Relationship Id="rId10" Type="http://schemas.openxmlformats.org/officeDocument/2006/relationships/tags" Target="../tags/tag7.xml"/><Relationship Id="rId19" Type="http://schemas.openxmlformats.org/officeDocument/2006/relationships/tags" Target="../tags/tag16.xml"/><Relationship Id="rId4" Type="http://schemas.openxmlformats.org/officeDocument/2006/relationships/theme" Target="../theme/theme1.xml"/><Relationship Id="rId9" Type="http://schemas.openxmlformats.org/officeDocument/2006/relationships/tags" Target="../tags/tag6.xml"/><Relationship Id="rId14" Type="http://schemas.openxmlformats.org/officeDocument/2006/relationships/tags" Target="../tags/tag11.xml"/><Relationship Id="rId22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image" Target="../media/image5.emf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oleObject" Target="../embeddings/oleObject4.bin"/><Relationship Id="rId5" Type="http://schemas.openxmlformats.org/officeDocument/2006/relationships/slideLayout" Target="../slideLayouts/slideLayout8.xml"/><Relationship Id="rId10" Type="http://schemas.openxmlformats.org/officeDocument/2006/relationships/tags" Target="../tags/tag22.xml"/><Relationship Id="rId4" Type="http://schemas.openxmlformats.org/officeDocument/2006/relationships/slideLayout" Target="../slideLayouts/slideLayout7.xml"/><Relationship Id="rId9" Type="http://schemas.openxmlformats.org/officeDocument/2006/relationships/tags" Target="../tags/tag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5.emf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ags" Target="../tags/tag24.xml"/><Relationship Id="rId5" Type="http://schemas.openxmlformats.org/officeDocument/2006/relationships/slideLayout" Target="../slideLayouts/slideLayout15.xml"/><Relationship Id="rId10" Type="http://schemas.openxmlformats.org/officeDocument/2006/relationships/tags" Target="../tags/tag23.xml"/><Relationship Id="rId4" Type="http://schemas.openxmlformats.org/officeDocument/2006/relationships/slideLayout" Target="../slideLayouts/slideLayout14.xml"/><Relationship Id="rId9" Type="http://schemas.openxmlformats.org/officeDocument/2006/relationships/theme" Target="../theme/theme3.xml"/><Relationship Id="rId14" Type="http://schemas.openxmlformats.org/officeDocument/2006/relationships/image" Target="../media/image6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slideLayout" Target="../slideLayouts/slideLayout36.xml"/><Relationship Id="rId26" Type="http://schemas.openxmlformats.org/officeDocument/2006/relationships/image" Target="../media/image5.emf"/><Relationship Id="rId3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9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slideLayout" Target="../slideLayouts/slideLayout35.xml"/><Relationship Id="rId25" Type="http://schemas.openxmlformats.org/officeDocument/2006/relationships/oleObject" Target="../embeddings/oleObject6.bin"/><Relationship Id="rId2" Type="http://schemas.openxmlformats.org/officeDocument/2006/relationships/slideLayout" Target="../slideLayouts/slideLayout20.xml"/><Relationship Id="rId16" Type="http://schemas.openxmlformats.org/officeDocument/2006/relationships/slideLayout" Target="../slideLayouts/slideLayout34.xml"/><Relationship Id="rId2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24" Type="http://schemas.openxmlformats.org/officeDocument/2006/relationships/tags" Target="../tags/tag26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23" Type="http://schemas.openxmlformats.org/officeDocument/2006/relationships/tags" Target="../tags/tag25.xml"/><Relationship Id="rId10" Type="http://schemas.openxmlformats.org/officeDocument/2006/relationships/slideLayout" Target="../slideLayouts/slideLayout28.xml"/><Relationship Id="rId19" Type="http://schemas.openxmlformats.org/officeDocument/2006/relationships/slideLayout" Target="../slideLayouts/slideLayout37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Relationship Id="rId2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/>
          </p:cNvGraphicFramePr>
          <p:nvPr>
            <p:custDataLst>
              <p:tags r:id="rId5"/>
            </p:custDataLst>
          </p:nvPr>
        </p:nvGraphicFramePr>
        <p:xfrm>
          <a:off x="0" y="0"/>
          <a:ext cx="215979" cy="161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2" imgW="270" imgH="270" progId="TCLayout.ActiveDocument.1">
                  <p:embed/>
                </p:oleObj>
              </mc:Choice>
              <mc:Fallback>
                <p:oleObj name="think-cell Slide" r:id="rId22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215979" cy="1619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doc id"/>
          <p:cNvSpPr>
            <a:spLocks noChangeArrowheads="1"/>
          </p:cNvSpPr>
          <p:nvPr/>
        </p:nvSpPr>
        <p:spPr bwMode="auto">
          <a:xfrm>
            <a:off x="10624749" y="37255"/>
            <a:ext cx="894152" cy="124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pPr algn="r" defTabSz="685145"/>
            <a:endParaRPr lang="en-US" sz="600" baseline="0" noProof="0" dirty="0">
              <a:solidFill>
                <a:srgbClr val="000000"/>
              </a:solidFill>
              <a:latin typeface="+mn-lt"/>
              <a:ea typeface="+mn-ea"/>
            </a:endParaRPr>
          </a:p>
        </p:txBody>
      </p:sp>
      <p:sp>
        <p:nvSpPr>
          <p:cNvPr id="1036" name="Rectangle 28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69489" y="2825007"/>
            <a:ext cx="5853024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9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508013" y="623131"/>
            <a:ext cx="11188689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10" name="1. On-page tracker" hidden="1"/>
          <p:cNvSpPr>
            <a:spLocks noChangeArrowheads="1"/>
          </p:cNvSpPr>
          <p:nvPr/>
        </p:nvSpPr>
        <p:spPr bwMode="auto">
          <a:xfrm>
            <a:off x="508011" y="290024"/>
            <a:ext cx="466474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900" baseline="0" noProof="0" dirty="0">
                <a:solidFill>
                  <a:srgbClr val="808080"/>
                </a:solidFill>
                <a:latin typeface="+mn-lt"/>
                <a:ea typeface="+mj-ea"/>
              </a:rPr>
              <a:t>TRACKER</a:t>
            </a:r>
          </a:p>
        </p:txBody>
      </p:sp>
      <p:sp>
        <p:nvSpPr>
          <p:cNvPr id="11" name="3. Unit of measure" hidden="1"/>
          <p:cNvSpPr txBox="1">
            <a:spLocks noChangeArrowheads="1"/>
          </p:cNvSpPr>
          <p:nvPr/>
        </p:nvSpPr>
        <p:spPr bwMode="auto">
          <a:xfrm>
            <a:off x="508013" y="993244"/>
            <a:ext cx="11188689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>
            <a:lvl1pPr defTabSz="8953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447675" defTabSz="8953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895350" defTabSz="8953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344613" defTabSz="8953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1792288" defTabSz="8953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2494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066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1638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21088" defTabSz="89535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1200" baseline="0" noProof="0" dirty="0">
                <a:solidFill>
                  <a:srgbClr val="808080"/>
                </a:solidFill>
                <a:latin typeface="+mn-lt"/>
              </a:rPr>
              <a:t>Unit of measure</a:t>
            </a:r>
          </a:p>
        </p:txBody>
      </p:sp>
      <p:grpSp>
        <p:nvGrpSpPr>
          <p:cNvPr id="15" name="ACET" hidden="1"/>
          <p:cNvGrpSpPr>
            <a:grpSpLocks/>
          </p:cNvGrpSpPr>
          <p:nvPr/>
        </p:nvGrpSpPr>
        <p:grpSpPr bwMode="auto">
          <a:xfrm>
            <a:off x="3169489" y="2374721"/>
            <a:ext cx="5853024" cy="387119"/>
            <a:chOff x="915" y="791"/>
            <a:chExt cx="2686" cy="239"/>
          </a:xfrm>
        </p:grpSpPr>
        <p:cxnSp>
          <p:nvCxnSpPr>
            <p:cNvPr id="16" name="AutoShape 249"/>
            <p:cNvCxnSpPr>
              <a:cxnSpLocks noChangeShapeType="1"/>
              <a:stCxn id="17" idx="4"/>
              <a:endCxn id="17" idx="6"/>
            </p:cNvCxnSpPr>
            <p:nvPr/>
          </p:nvCxnSpPr>
          <p:spPr bwMode="auto">
            <a:xfrm>
              <a:off x="915" y="1030"/>
              <a:ext cx="2686" cy="0"/>
            </a:xfrm>
            <a:prstGeom prst="straightConnector1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AutoShape 250"/>
            <p:cNvSpPr>
              <a:spLocks noChangeArrowheads="1"/>
            </p:cNvSpPr>
            <p:nvPr/>
          </p:nvSpPr>
          <p:spPr bwMode="auto">
            <a:xfrm>
              <a:off x="915" y="791"/>
              <a:ext cx="2686" cy="239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8288" anchor="b">
              <a:spAutoFit/>
            </a:bodyPr>
            <a:lstStyle/>
            <a:p>
              <a:r>
                <a:rPr lang="en-US" sz="1200" b="1" baseline="0" noProof="0" dirty="0">
                  <a:latin typeface="+mn-lt"/>
                  <a:ea typeface="+mn-ea"/>
                </a:rPr>
                <a:t>Title</a:t>
              </a:r>
            </a:p>
            <a:p>
              <a:r>
                <a:rPr lang="en-US" sz="1200" baseline="0" noProof="0" dirty="0">
                  <a:solidFill>
                    <a:srgbClr val="808080"/>
                  </a:solidFill>
                  <a:latin typeface="+mn-lt"/>
                  <a:ea typeface="+mn-ea"/>
                </a:rPr>
                <a:t>Unit of measure</a:t>
              </a:r>
            </a:p>
          </p:txBody>
        </p:sp>
      </p:grpSp>
      <p:grpSp>
        <p:nvGrpSpPr>
          <p:cNvPr id="3" name="Slide Elements" hidden="1"/>
          <p:cNvGrpSpPr>
            <a:grpSpLocks/>
          </p:cNvGrpSpPr>
          <p:nvPr userDrawn="1"/>
        </p:nvGrpSpPr>
        <p:grpSpPr bwMode="auto">
          <a:xfrm>
            <a:off x="508013" y="6502092"/>
            <a:ext cx="11188689" cy="270106"/>
            <a:chOff x="172517" y="5882833"/>
            <a:chExt cx="8796540" cy="270106"/>
          </a:xfrm>
        </p:grpSpPr>
        <p:sp>
          <p:nvSpPr>
            <p:cNvPr id="64" name="4. Footnote"/>
            <p:cNvSpPr txBox="1">
              <a:spLocks noChangeArrowheads="1"/>
            </p:cNvSpPr>
            <p:nvPr/>
          </p:nvSpPr>
          <p:spPr bwMode="auto">
            <a:xfrm>
              <a:off x="172517" y="5882833"/>
              <a:ext cx="8796540" cy="92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>
              <a:lvl1pPr marL="104775" indent="-104775" defTabSz="895350">
                <a:defRPr sz="2400">
                  <a:solidFill>
                    <a:schemeClr val="tx1"/>
                  </a:solidFill>
                  <a:latin typeface="Arial" charset="0"/>
                </a:defRPr>
              </a:lvl1pPr>
              <a:lvl2pPr marL="1031875" defTabSz="895350">
                <a:defRPr sz="2400">
                  <a:solidFill>
                    <a:schemeClr val="tx1"/>
                  </a:solidFill>
                  <a:latin typeface="Arial" charset="0"/>
                </a:defRPr>
              </a:lvl2pPr>
              <a:lvl3pPr marL="1217613" defTabSz="895350">
                <a:defRPr sz="2400">
                  <a:solidFill>
                    <a:schemeClr val="tx1"/>
                  </a:solidFill>
                  <a:latin typeface="Arial" charset="0"/>
                </a:defRPr>
              </a:lvl3pPr>
              <a:lvl4pPr marL="1404938" defTabSz="895350">
                <a:defRPr sz="2400">
                  <a:solidFill>
                    <a:schemeClr val="tx1"/>
                  </a:solidFill>
                  <a:latin typeface="Arial" charset="0"/>
                </a:defRPr>
              </a:lvl4pPr>
              <a:lvl5pPr marL="1792288" defTabSz="895350">
                <a:defRPr sz="2400">
                  <a:solidFill>
                    <a:schemeClr val="tx1"/>
                  </a:solidFill>
                  <a:latin typeface="Arial" charset="0"/>
                </a:defRPr>
              </a:lvl5pPr>
              <a:lvl6pPr marL="22494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6pPr>
              <a:lvl7pPr marL="27066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7pPr>
              <a:lvl8pPr marL="31638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8pPr>
              <a:lvl9pPr marL="3621088" defTabSz="895350"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66675" indent="-66675">
                <a:defRPr/>
              </a:pPr>
              <a:r>
                <a:rPr lang="en-US" sz="600" baseline="0" noProof="0" dirty="0">
                  <a:latin typeface="+mn-lt"/>
                </a:rPr>
                <a:t>1 Footnote</a:t>
              </a:r>
            </a:p>
          </p:txBody>
        </p:sp>
        <p:sp>
          <p:nvSpPr>
            <p:cNvPr id="65" name="5. Source"/>
            <p:cNvSpPr>
              <a:spLocks noChangeArrowheads="1"/>
            </p:cNvSpPr>
            <p:nvPr/>
          </p:nvSpPr>
          <p:spPr bwMode="auto">
            <a:xfrm>
              <a:off x="172517" y="6060606"/>
              <a:ext cx="8252075" cy="92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0" tIns="0" rIns="0" bIns="0" anchor="b">
              <a:spAutoFit/>
            </a:bodyPr>
            <a:lstStyle/>
            <a:p>
              <a:pPr marL="260747" indent="-260747" defTabSz="671513">
                <a:tabLst>
                  <a:tab pos="259556" algn="l"/>
                </a:tabLst>
              </a:pPr>
              <a:r>
                <a:rPr lang="en-US" sz="600" baseline="0" noProof="0" dirty="0">
                  <a:solidFill>
                    <a:schemeClr val="tx1"/>
                  </a:solidFill>
                  <a:latin typeface="+mn-lt"/>
                </a:rPr>
                <a:t>Source: Source</a:t>
              </a:r>
            </a:p>
          </p:txBody>
        </p:sp>
      </p:grpSp>
      <p:sp>
        <p:nvSpPr>
          <p:cNvPr id="66" name="Slide Number"/>
          <p:cNvSpPr txBox="1">
            <a:spLocks/>
          </p:cNvSpPr>
          <p:nvPr userDrawn="1"/>
        </p:nvSpPr>
        <p:spPr bwMode="auto">
          <a:xfrm>
            <a:off x="11600521" y="6679868"/>
            <a:ext cx="96180" cy="92333"/>
          </a:xfrm>
          <a:prstGeom prst="rect">
            <a:avLst/>
          </a:prstGeom>
        </p:spPr>
        <p:txBody>
          <a:bodyPr vert="horz" wrap="none" lIns="0" tIns="0" rIns="0" bIns="0" rtlCol="0" anchor="b" anchorCtr="0">
            <a:spAutoFit/>
          </a:bodyPr>
          <a:lstStyle>
            <a:defPPr>
              <a:defRPr lang="en-US"/>
            </a:defPPr>
            <a:lvl1pPr>
              <a:defRPr sz="1000" baseline="0">
                <a:latin typeface="+mn-lt"/>
              </a:defRPr>
            </a:lvl1pPr>
          </a:lstStyle>
          <a:p>
            <a:pPr lvl="0" algn="r"/>
            <a:fld id="{42C328C1-A84F-4A39-A664-DBA00541A8C6}" type="slidenum">
              <a:rPr lang="en-US" sz="600" smtClean="0"/>
              <a:pPr lvl="0" algn="r"/>
              <a:t>‹#›</a:t>
            </a:fld>
            <a:endParaRPr lang="en-US" sz="600" dirty="0"/>
          </a:p>
        </p:txBody>
      </p:sp>
      <p:sp>
        <p:nvSpPr>
          <p:cNvPr id="74" name="Rectangle 73" descr="&lt;Shell Yellow Bar&gt;" title="&lt;Shell Yellow Bar&gt;"/>
          <p:cNvSpPr/>
          <p:nvPr userDrawn="1"/>
        </p:nvSpPr>
        <p:spPr bwMode="auto">
          <a:xfrm>
            <a:off x="508011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350" dirty="0">
              <a:solidFill>
                <a:schemeClr val="tx1"/>
              </a:solidFill>
            </a:endParaRPr>
          </a:p>
        </p:txBody>
      </p:sp>
      <p:grpSp>
        <p:nvGrpSpPr>
          <p:cNvPr id="93" name="LegendBoxes" hidden="1"/>
          <p:cNvGrpSpPr/>
          <p:nvPr userDrawn="1"/>
        </p:nvGrpSpPr>
        <p:grpSpPr bwMode="auto">
          <a:xfrm>
            <a:off x="10982638" y="674087"/>
            <a:ext cx="600249" cy="984251"/>
            <a:chOff x="7835905" y="279400"/>
            <a:chExt cx="600249" cy="984251"/>
          </a:xfrm>
        </p:grpSpPr>
        <p:sp>
          <p:nvSpPr>
            <p:cNvPr id="94" name="RectangleLegend1"/>
            <p:cNvSpPr>
              <a:spLocks noChangeArrowheads="1"/>
            </p:cNvSpPr>
            <p:nvPr/>
          </p:nvSpPr>
          <p:spPr bwMode="auto">
            <a:xfrm>
              <a:off x="7835905" y="290513"/>
              <a:ext cx="165100" cy="16033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1350" baseline="0" dirty="0">
                <a:latin typeface="+mn-lt"/>
                <a:ea typeface="+mn-ea"/>
              </a:endParaRPr>
            </a:p>
          </p:txBody>
        </p:sp>
        <p:sp>
          <p:nvSpPr>
            <p:cNvPr id="95" name="RectangleLegend2"/>
            <p:cNvSpPr>
              <a:spLocks noChangeArrowheads="1"/>
            </p:cNvSpPr>
            <p:nvPr/>
          </p:nvSpPr>
          <p:spPr bwMode="auto">
            <a:xfrm>
              <a:off x="7835905" y="560388"/>
              <a:ext cx="165100" cy="160338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1350" baseline="0" dirty="0">
                <a:latin typeface="+mn-lt"/>
                <a:ea typeface="+mn-ea"/>
              </a:endParaRPr>
            </a:p>
          </p:txBody>
        </p:sp>
        <p:sp>
          <p:nvSpPr>
            <p:cNvPr id="96" name="RectangleLegend3"/>
            <p:cNvSpPr>
              <a:spLocks noChangeArrowheads="1"/>
            </p:cNvSpPr>
            <p:nvPr/>
          </p:nvSpPr>
          <p:spPr bwMode="auto">
            <a:xfrm>
              <a:off x="7835905" y="831851"/>
              <a:ext cx="165100" cy="160338"/>
            </a:xfrm>
            <a:prstGeom prst="rect">
              <a:avLst/>
            </a:prstGeom>
            <a:solidFill>
              <a:schemeClr val="accent3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1350" baseline="0" dirty="0">
                <a:latin typeface="+mn-lt"/>
                <a:ea typeface="+mn-ea"/>
              </a:endParaRPr>
            </a:p>
          </p:txBody>
        </p:sp>
        <p:sp>
          <p:nvSpPr>
            <p:cNvPr id="97" name="RectangleLegend4"/>
            <p:cNvSpPr>
              <a:spLocks noChangeArrowheads="1"/>
            </p:cNvSpPr>
            <p:nvPr/>
          </p:nvSpPr>
          <p:spPr bwMode="auto">
            <a:xfrm>
              <a:off x="7835905" y="1103313"/>
              <a:ext cx="165100" cy="160338"/>
            </a:xfrm>
            <a:prstGeom prst="rect">
              <a:avLst/>
            </a:prstGeom>
            <a:solidFill>
              <a:schemeClr val="accent4"/>
            </a:solidFill>
            <a:ln w="9525">
              <a:solidFill>
                <a:schemeClr val="accent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GB" sz="1350" baseline="0" dirty="0">
                <a:latin typeface="+mn-lt"/>
                <a:ea typeface="+mn-ea"/>
              </a:endParaRPr>
            </a:p>
          </p:txBody>
        </p:sp>
        <p:sp>
          <p:nvSpPr>
            <p:cNvPr id="98" name="Legend1"/>
            <p:cNvSpPr>
              <a:spLocks noChangeArrowheads="1"/>
            </p:cNvSpPr>
            <p:nvPr/>
          </p:nvSpPr>
          <p:spPr bwMode="auto">
            <a:xfrm>
              <a:off x="8089905" y="279400"/>
              <a:ext cx="346249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GB" sz="9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99" name="Legend2"/>
            <p:cNvSpPr>
              <a:spLocks noChangeArrowheads="1"/>
            </p:cNvSpPr>
            <p:nvPr/>
          </p:nvSpPr>
          <p:spPr bwMode="auto">
            <a:xfrm>
              <a:off x="8089905" y="549275"/>
              <a:ext cx="346249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GB" sz="9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0" name="Legend3"/>
            <p:cNvSpPr>
              <a:spLocks noChangeArrowheads="1"/>
            </p:cNvSpPr>
            <p:nvPr/>
          </p:nvSpPr>
          <p:spPr bwMode="auto">
            <a:xfrm>
              <a:off x="8089905" y="820738"/>
              <a:ext cx="346249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GB" sz="9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1" name="Legend4"/>
            <p:cNvSpPr>
              <a:spLocks noChangeArrowheads="1"/>
            </p:cNvSpPr>
            <p:nvPr/>
          </p:nvSpPr>
          <p:spPr bwMode="auto">
            <a:xfrm>
              <a:off x="8089905" y="1092201"/>
              <a:ext cx="346249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GB" sz="9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2" name="LegendLines" hidden="1"/>
          <p:cNvGrpSpPr/>
          <p:nvPr userDrawn="1"/>
        </p:nvGrpSpPr>
        <p:grpSpPr bwMode="auto">
          <a:xfrm>
            <a:off x="10674663" y="674085"/>
            <a:ext cx="908224" cy="684600"/>
            <a:chOff x="7540629" y="279400"/>
            <a:chExt cx="908224" cy="684600"/>
          </a:xfrm>
        </p:grpSpPr>
        <p:sp>
          <p:nvSpPr>
            <p:cNvPr id="103" name="LineLegend1"/>
            <p:cNvSpPr>
              <a:spLocks noChangeShapeType="1"/>
            </p:cNvSpPr>
            <p:nvPr/>
          </p:nvSpPr>
          <p:spPr bwMode="auto">
            <a:xfrm>
              <a:off x="7540629" y="3698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350" baseline="0" dirty="0">
                <a:latin typeface="+mn-lt"/>
                <a:ea typeface="+mn-ea"/>
              </a:endParaRPr>
            </a:p>
          </p:txBody>
        </p:sp>
        <p:sp>
          <p:nvSpPr>
            <p:cNvPr id="104" name="LineLegend2"/>
            <p:cNvSpPr>
              <a:spLocks noChangeShapeType="1"/>
            </p:cNvSpPr>
            <p:nvPr/>
          </p:nvSpPr>
          <p:spPr bwMode="auto">
            <a:xfrm>
              <a:off x="7540629" y="638175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350" baseline="0" dirty="0">
                <a:latin typeface="+mn-lt"/>
                <a:ea typeface="+mn-ea"/>
              </a:endParaRPr>
            </a:p>
          </p:txBody>
        </p:sp>
        <p:sp>
          <p:nvSpPr>
            <p:cNvPr id="105" name="LineLegend3"/>
            <p:cNvSpPr>
              <a:spLocks noChangeShapeType="1"/>
            </p:cNvSpPr>
            <p:nvPr/>
          </p:nvSpPr>
          <p:spPr bwMode="auto">
            <a:xfrm>
              <a:off x="7540629" y="915988"/>
              <a:ext cx="457200" cy="0"/>
            </a:xfrm>
            <a:prstGeom prst="line">
              <a:avLst/>
            </a:prstGeom>
            <a:noFill/>
            <a:ln w="28575">
              <a:solidFill>
                <a:schemeClr val="accent3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 sz="1350" baseline="0" dirty="0">
                <a:latin typeface="+mn-lt"/>
                <a:ea typeface="+mn-ea"/>
              </a:endParaRPr>
            </a:p>
          </p:txBody>
        </p:sp>
        <p:sp>
          <p:nvSpPr>
            <p:cNvPr id="106" name="Legend1"/>
            <p:cNvSpPr>
              <a:spLocks noChangeArrowheads="1"/>
            </p:cNvSpPr>
            <p:nvPr/>
          </p:nvSpPr>
          <p:spPr bwMode="auto">
            <a:xfrm>
              <a:off x="8102604" y="279400"/>
              <a:ext cx="346249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GB" sz="9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7" name="Legend2"/>
            <p:cNvSpPr>
              <a:spLocks noChangeArrowheads="1"/>
            </p:cNvSpPr>
            <p:nvPr/>
          </p:nvSpPr>
          <p:spPr bwMode="auto">
            <a:xfrm>
              <a:off x="8102604" y="546100"/>
              <a:ext cx="346249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GB" sz="9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08" name="Legend3"/>
            <p:cNvSpPr>
              <a:spLocks noChangeArrowheads="1"/>
            </p:cNvSpPr>
            <p:nvPr/>
          </p:nvSpPr>
          <p:spPr bwMode="auto">
            <a:xfrm>
              <a:off x="8102604" y="825501"/>
              <a:ext cx="346249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GB" sz="9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109" name="LegendMoons" hidden="1"/>
          <p:cNvGrpSpPr/>
          <p:nvPr userDrawn="1"/>
        </p:nvGrpSpPr>
        <p:grpSpPr bwMode="auto">
          <a:xfrm>
            <a:off x="10915963" y="674085"/>
            <a:ext cx="666924" cy="1306516"/>
            <a:chOff x="7769225" y="250825"/>
            <a:chExt cx="666924" cy="1306516"/>
          </a:xfrm>
        </p:grpSpPr>
        <p:grpSp>
          <p:nvGrpSpPr>
            <p:cNvPr id="110" name="MoonLegend1"/>
            <p:cNvGrpSpPr>
              <a:grpSpLocks noChangeAspect="1"/>
            </p:cNvGrpSpPr>
            <p:nvPr>
              <p:custDataLst>
                <p:tags r:id="rId7"/>
              </p:custDataLst>
            </p:nvPr>
          </p:nvGrpSpPr>
          <p:grpSpPr bwMode="auto">
            <a:xfrm>
              <a:off x="7769225" y="250825"/>
              <a:ext cx="209550" cy="209551"/>
              <a:chOff x="4533" y="183"/>
              <a:chExt cx="144" cy="144"/>
            </a:xfrm>
          </p:grpSpPr>
          <p:sp>
            <p:nvSpPr>
              <p:cNvPr id="128" name="Oval 38"/>
              <p:cNvSpPr>
                <a:spLocks noChangeAspect="1" noChangeArrowheads="1"/>
              </p:cNvSpPr>
              <p:nvPr>
                <p:custDataLst>
                  <p:tags r:id="rId20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35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9" name="Arc 39"/>
              <p:cNvSpPr>
                <a:spLocks noChangeAspect="1"/>
              </p:cNvSpPr>
              <p:nvPr>
                <p:custDataLst>
                  <p:tags r:id="rId21"/>
                </p:custDataLst>
              </p:nvPr>
            </p:nvSpPr>
            <p:spPr bwMode="auto">
              <a:xfrm>
                <a:off x="4533" y="183"/>
                <a:ext cx="144" cy="144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35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1" name="MoonLegend2"/>
            <p:cNvGrpSpPr>
              <a:grpSpLocks noChangeAspect="1"/>
            </p:cNvGrpSpPr>
            <p:nvPr>
              <p:custDataLst>
                <p:tags r:id="rId8"/>
              </p:custDataLst>
            </p:nvPr>
          </p:nvGrpSpPr>
          <p:grpSpPr bwMode="auto">
            <a:xfrm>
              <a:off x="7769225" y="525066"/>
              <a:ext cx="209550" cy="209551"/>
              <a:chOff x="1694" y="2044"/>
              <a:chExt cx="160" cy="160"/>
            </a:xfrm>
          </p:grpSpPr>
          <p:sp>
            <p:nvSpPr>
              <p:cNvPr id="126" name="Oval 41"/>
              <p:cNvSpPr>
                <a:spLocks noChangeAspect="1" noChangeArrowheads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35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7" name="Arc 42"/>
              <p:cNvSpPr>
                <a:spLocks noChangeAspect="1"/>
              </p:cNvSpPr>
              <p:nvPr>
                <p:custDataLst>
                  <p:tags r:id="rId19"/>
                </p:custDataLst>
              </p:nvPr>
            </p:nvSpPr>
            <p:spPr bwMode="auto">
              <a:xfrm>
                <a:off x="1694" y="2044"/>
                <a:ext cx="160" cy="160"/>
              </a:xfrm>
              <a:prstGeom prst="arc">
                <a:avLst/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35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2" name="MoonLegend4"/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 bwMode="auto">
            <a:xfrm>
              <a:off x="7769225" y="1073548"/>
              <a:ext cx="209550" cy="209551"/>
              <a:chOff x="4495" y="1198"/>
              <a:chExt cx="160" cy="160"/>
            </a:xfrm>
          </p:grpSpPr>
          <p:sp>
            <p:nvSpPr>
              <p:cNvPr id="124" name="Oval 47"/>
              <p:cNvSpPr>
                <a:spLocks noChangeAspect="1" noChangeArrowheads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35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5" name="Arc 48"/>
              <p:cNvSpPr>
                <a:spLocks noChangeAspect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108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35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3" name="MoonLegend5"/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 bwMode="auto">
            <a:xfrm>
              <a:off x="7769225" y="1347790"/>
              <a:ext cx="209550" cy="209551"/>
              <a:chOff x="4495" y="1440"/>
              <a:chExt cx="160" cy="160"/>
            </a:xfrm>
          </p:grpSpPr>
          <p:sp>
            <p:nvSpPr>
              <p:cNvPr id="122" name="Oval 50"/>
              <p:cNvSpPr>
                <a:spLocks noChangeAspect="1"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35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3" name="Oval 51"/>
              <p:cNvSpPr>
                <a:spLocks noChangeAspect="1"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4495" y="1440"/>
                <a:ext cx="160" cy="160"/>
              </a:xfrm>
              <a:prstGeom prst="arc">
                <a:avLst>
                  <a:gd name="adj1" fmla="val 16200000"/>
                  <a:gd name="adj2" fmla="val 162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350" baseline="0" dirty="0">
                  <a:latin typeface="+mn-lt"/>
                  <a:ea typeface="+mn-ea"/>
                </a:endParaRPr>
              </a:p>
            </p:txBody>
          </p:sp>
        </p:grpSp>
        <p:grpSp>
          <p:nvGrpSpPr>
            <p:cNvPr id="114" name="MoonLegend3"/>
            <p:cNvGrpSpPr>
              <a:grpSpLocks noChangeAspect="1"/>
            </p:cNvGrpSpPr>
            <p:nvPr>
              <p:custDataLst>
                <p:tags r:id="rId11"/>
              </p:custDataLst>
            </p:nvPr>
          </p:nvGrpSpPr>
          <p:grpSpPr bwMode="auto">
            <a:xfrm>
              <a:off x="7769225" y="799307"/>
              <a:ext cx="209550" cy="209551"/>
              <a:chOff x="4495" y="1198"/>
              <a:chExt cx="160" cy="160"/>
            </a:xfrm>
          </p:grpSpPr>
          <p:sp>
            <p:nvSpPr>
              <p:cNvPr id="120" name="Oval 47"/>
              <p:cNvSpPr>
                <a:spLocks noChangeAspect="1"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350" baseline="0" dirty="0">
                  <a:latin typeface="+mn-lt"/>
                  <a:ea typeface="+mn-ea"/>
                </a:endParaRPr>
              </a:p>
            </p:txBody>
          </p:sp>
          <p:sp>
            <p:nvSpPr>
              <p:cNvPr id="121" name="Arc 48"/>
              <p:cNvSpPr>
                <a:spLocks noChangeAspect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4495" y="1198"/>
                <a:ext cx="160" cy="160"/>
              </a:xfrm>
              <a:prstGeom prst="arc">
                <a:avLst>
                  <a:gd name="adj1" fmla="val 16200000"/>
                  <a:gd name="adj2" fmla="val 5400000"/>
                </a:avLst>
              </a:prstGeom>
              <a:solidFill>
                <a:schemeClr val="accent2"/>
              </a:solidFill>
              <a:ln w="9525">
                <a:solidFill>
                  <a:schemeClr val="accent6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GB" sz="1350" baseline="0" dirty="0">
                  <a:latin typeface="+mn-lt"/>
                  <a:ea typeface="+mn-ea"/>
                </a:endParaRPr>
              </a:p>
            </p:txBody>
          </p:sp>
        </p:grpSp>
        <p:sp>
          <p:nvSpPr>
            <p:cNvPr id="115" name="Legend1"/>
            <p:cNvSpPr>
              <a:spLocks noChangeArrowheads="1"/>
            </p:cNvSpPr>
            <p:nvPr/>
          </p:nvSpPr>
          <p:spPr bwMode="auto">
            <a:xfrm>
              <a:off x="8089900" y="263525"/>
              <a:ext cx="346249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GB" sz="9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6" name="Legend2"/>
            <p:cNvSpPr>
              <a:spLocks noChangeArrowheads="1"/>
            </p:cNvSpPr>
            <p:nvPr/>
          </p:nvSpPr>
          <p:spPr bwMode="auto">
            <a:xfrm>
              <a:off x="8089900" y="538163"/>
              <a:ext cx="346249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GB" sz="9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7" name="Legend3"/>
            <p:cNvSpPr>
              <a:spLocks noChangeArrowheads="1"/>
            </p:cNvSpPr>
            <p:nvPr/>
          </p:nvSpPr>
          <p:spPr bwMode="auto">
            <a:xfrm>
              <a:off x="8089900" y="812802"/>
              <a:ext cx="346249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GB" sz="9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8" name="Legend4"/>
            <p:cNvSpPr>
              <a:spLocks noChangeArrowheads="1"/>
            </p:cNvSpPr>
            <p:nvPr/>
          </p:nvSpPr>
          <p:spPr bwMode="auto">
            <a:xfrm>
              <a:off x="8089900" y="1084265"/>
              <a:ext cx="346249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GB" sz="900" baseline="0" dirty="0">
                  <a:latin typeface="+mn-lt"/>
                  <a:ea typeface="+mn-ea"/>
                </a:rPr>
                <a:t>Legend</a:t>
              </a:r>
            </a:p>
          </p:txBody>
        </p:sp>
        <p:sp>
          <p:nvSpPr>
            <p:cNvPr id="119" name="Legend5"/>
            <p:cNvSpPr>
              <a:spLocks noChangeArrowheads="1"/>
            </p:cNvSpPr>
            <p:nvPr/>
          </p:nvSpPr>
          <p:spPr bwMode="auto">
            <a:xfrm>
              <a:off x="8089900" y="1360490"/>
              <a:ext cx="346249" cy="1384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pPr defTabSz="671513">
                <a:buClr>
                  <a:schemeClr val="tx2"/>
                </a:buClr>
              </a:pPr>
              <a:r>
                <a:rPr lang="en-GB" sz="900" baseline="0" dirty="0">
                  <a:latin typeface="+mn-lt"/>
                  <a:ea typeface="+mn-ea"/>
                </a:rPr>
                <a:t>Legend</a:t>
              </a:r>
            </a:p>
          </p:txBody>
        </p:sp>
      </p:grpSp>
      <p:grpSp>
        <p:nvGrpSpPr>
          <p:cNvPr id="75" name="McKSticker" hidden="1"/>
          <p:cNvGrpSpPr/>
          <p:nvPr userDrawn="1"/>
        </p:nvGrpSpPr>
        <p:grpSpPr bwMode="auto">
          <a:xfrm>
            <a:off x="11394901" y="739934"/>
            <a:ext cx="301813" cy="120033"/>
            <a:chOff x="8438963" y="285750"/>
            <a:chExt cx="301812" cy="120033"/>
          </a:xfrm>
        </p:grpSpPr>
        <p:sp>
          <p:nvSpPr>
            <p:cNvPr id="76" name="StickerRectangle"/>
            <p:cNvSpPr>
              <a:spLocks noChangeArrowheads="1"/>
            </p:cNvSpPr>
            <p:nvPr/>
          </p:nvSpPr>
          <p:spPr bwMode="auto">
            <a:xfrm>
              <a:off x="8438963" y="285750"/>
              <a:ext cx="301812" cy="120033"/>
            </a:xfrm>
            <a:prstGeom prst="leftRightArrow">
              <a:avLst>
                <a:gd name="adj1" fmla="val 100000"/>
                <a:gd name="adj2" fmla="val 0"/>
              </a:avLst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27432" tIns="0" rIns="0" bIns="27432">
              <a:spAutoFit/>
            </a:bodyPr>
            <a:lstStyle/>
            <a:p>
              <a:pPr algn="r" defTabSz="671513">
                <a:buClr>
                  <a:srgbClr val="002960"/>
                </a:buClr>
              </a:pPr>
              <a:r>
                <a:rPr lang="en-GB" sz="600" baseline="0" dirty="0">
                  <a:solidFill>
                    <a:schemeClr val="accent6"/>
                  </a:solidFill>
                  <a:latin typeface="+mn-lt"/>
                  <a:ea typeface="+mn-ea"/>
                </a:rPr>
                <a:t>STICKER</a:t>
              </a:r>
            </a:p>
          </p:txBody>
        </p:sp>
        <p:cxnSp>
          <p:nvCxnSpPr>
            <p:cNvPr id="77" name="AutoShape 31"/>
            <p:cNvCxnSpPr>
              <a:cxnSpLocks noChangeShapeType="1"/>
              <a:stCxn id="76" idx="2"/>
              <a:endCxn id="76" idx="4"/>
            </p:cNvCxnSpPr>
            <p:nvPr/>
          </p:nvCxnSpPr>
          <p:spPr bwMode="auto">
            <a:xfrm>
              <a:off x="8438963" y="285750"/>
              <a:ext cx="0" cy="120033"/>
            </a:xfrm>
            <a:prstGeom prst="straightConnector1">
              <a:avLst/>
            </a:prstGeom>
            <a:noFill/>
            <a:ln w="9525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" name="AutoShape 32"/>
            <p:cNvCxnSpPr>
              <a:cxnSpLocks noChangeShapeType="1"/>
              <a:stCxn id="76" idx="4"/>
              <a:endCxn id="76" idx="6"/>
            </p:cNvCxnSpPr>
            <p:nvPr/>
          </p:nvCxnSpPr>
          <p:spPr bwMode="auto">
            <a:xfrm>
              <a:off x="8438963" y="405783"/>
              <a:ext cx="301812" cy="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0" name="Moon" hidden="1"/>
          <p:cNvGrpSpPr/>
          <p:nvPr userDrawn="1">
            <p:custDataLst>
              <p:tags r:id="rId6"/>
            </p:custDataLst>
          </p:nvPr>
        </p:nvGrpSpPr>
        <p:grpSpPr bwMode="auto">
          <a:xfrm>
            <a:off x="10200968" y="1404852"/>
            <a:ext cx="254000" cy="254000"/>
            <a:chOff x="762000" y="1270000"/>
            <a:chExt cx="254000" cy="254000"/>
          </a:xfrm>
        </p:grpSpPr>
        <p:sp>
          <p:nvSpPr>
            <p:cNvPr id="131" name="Oval 130"/>
            <p:cNvSpPr/>
            <p:nvPr/>
          </p:nvSpPr>
          <p:spPr bwMode="auto">
            <a:xfrm>
              <a:off x="762000" y="1270000"/>
              <a:ext cx="254000" cy="2540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>
                <a:solidFill>
                  <a:schemeClr val="tx1"/>
                </a:solidFill>
              </a:endParaRPr>
            </a:p>
          </p:txBody>
        </p:sp>
        <p:sp>
          <p:nvSpPr>
            <p:cNvPr id="132" name="Arc 131"/>
            <p:cNvSpPr/>
            <p:nvPr/>
          </p:nvSpPr>
          <p:spPr bwMode="auto">
            <a:xfrm>
              <a:off x="762000" y="1270000"/>
              <a:ext cx="254000" cy="254000"/>
            </a:xfrm>
            <a:prstGeom prst="arc">
              <a:avLst/>
            </a:prstGeom>
            <a:solidFill>
              <a:schemeClr val="accent2"/>
            </a:solidFill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932187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</p:sldLayoutIdLst>
  <p:hf hdr="0" ftr="0" dt="0"/>
  <p:txStyles>
    <p:titleStyle>
      <a:lvl1pPr algn="l" defTabSz="685145" rtl="0" eaLnBrk="1" fontAlgn="base" hangingPunct="1">
        <a:spcBef>
          <a:spcPct val="0"/>
        </a:spcBef>
        <a:spcAft>
          <a:spcPct val="0"/>
        </a:spcAft>
        <a:tabLst>
          <a:tab pos="206515" algn="l"/>
        </a:tabLst>
        <a:defRPr sz="1650" b="1" baseline="0">
          <a:solidFill>
            <a:schemeClr val="tx1"/>
          </a:solidFill>
          <a:latin typeface="ShellBold" panose="00000800000000000000" pitchFamily="50" charset="0"/>
          <a:ea typeface="Arial Unicode MS" pitchFamily="34" charset="-128"/>
          <a:cs typeface="ShellBold" panose="00000800000000000000" pitchFamily="50" charset="0"/>
        </a:defRPr>
      </a:lvl1pPr>
      <a:lvl2pPr algn="l" defTabSz="685145" rtl="0" eaLnBrk="1" fontAlgn="base" hangingPunct="1">
        <a:spcBef>
          <a:spcPct val="0"/>
        </a:spcBef>
        <a:spcAft>
          <a:spcPct val="0"/>
        </a:spcAft>
        <a:defRPr sz="1425" b="1">
          <a:solidFill>
            <a:schemeClr val="tx2"/>
          </a:solidFill>
          <a:latin typeface="Arial" charset="0"/>
        </a:defRPr>
      </a:lvl2pPr>
      <a:lvl3pPr algn="l" defTabSz="685145" rtl="0" eaLnBrk="1" fontAlgn="base" hangingPunct="1">
        <a:spcBef>
          <a:spcPct val="0"/>
        </a:spcBef>
        <a:spcAft>
          <a:spcPct val="0"/>
        </a:spcAft>
        <a:defRPr sz="1425" b="1">
          <a:solidFill>
            <a:schemeClr val="tx2"/>
          </a:solidFill>
          <a:latin typeface="Arial" charset="0"/>
        </a:defRPr>
      </a:lvl3pPr>
      <a:lvl4pPr algn="l" defTabSz="685145" rtl="0" eaLnBrk="1" fontAlgn="base" hangingPunct="1">
        <a:spcBef>
          <a:spcPct val="0"/>
        </a:spcBef>
        <a:spcAft>
          <a:spcPct val="0"/>
        </a:spcAft>
        <a:defRPr sz="1425" b="1">
          <a:solidFill>
            <a:schemeClr val="tx2"/>
          </a:solidFill>
          <a:latin typeface="Arial" charset="0"/>
        </a:defRPr>
      </a:lvl4pPr>
      <a:lvl5pPr algn="l" defTabSz="685145" rtl="0" eaLnBrk="1" fontAlgn="base" hangingPunct="1">
        <a:spcBef>
          <a:spcPct val="0"/>
        </a:spcBef>
        <a:spcAft>
          <a:spcPct val="0"/>
        </a:spcAft>
        <a:defRPr sz="1425" b="1">
          <a:solidFill>
            <a:schemeClr val="tx2"/>
          </a:solidFill>
          <a:latin typeface="Arial" charset="0"/>
        </a:defRPr>
      </a:lvl5pPr>
      <a:lvl6pPr marL="349861" algn="l" defTabSz="685145" rtl="0" eaLnBrk="1" fontAlgn="base" hangingPunct="1">
        <a:spcBef>
          <a:spcPct val="0"/>
        </a:spcBef>
        <a:spcAft>
          <a:spcPct val="0"/>
        </a:spcAft>
        <a:defRPr sz="1425" b="1">
          <a:solidFill>
            <a:schemeClr val="tx2"/>
          </a:solidFill>
          <a:latin typeface="Arial" charset="0"/>
        </a:defRPr>
      </a:lvl6pPr>
      <a:lvl7pPr marL="699722" algn="l" defTabSz="685145" rtl="0" eaLnBrk="1" fontAlgn="base" hangingPunct="1">
        <a:spcBef>
          <a:spcPct val="0"/>
        </a:spcBef>
        <a:spcAft>
          <a:spcPct val="0"/>
        </a:spcAft>
        <a:defRPr sz="1425" b="1">
          <a:solidFill>
            <a:schemeClr val="tx2"/>
          </a:solidFill>
          <a:latin typeface="Arial" charset="0"/>
        </a:defRPr>
      </a:lvl7pPr>
      <a:lvl8pPr marL="1049582" algn="l" defTabSz="685145" rtl="0" eaLnBrk="1" fontAlgn="base" hangingPunct="1">
        <a:spcBef>
          <a:spcPct val="0"/>
        </a:spcBef>
        <a:spcAft>
          <a:spcPct val="0"/>
        </a:spcAft>
        <a:defRPr sz="1425" b="1">
          <a:solidFill>
            <a:schemeClr val="tx2"/>
          </a:solidFill>
          <a:latin typeface="Arial" charset="0"/>
        </a:defRPr>
      </a:lvl8pPr>
      <a:lvl9pPr marL="1399444" algn="l" defTabSz="685145" rtl="0" eaLnBrk="1" fontAlgn="base" hangingPunct="1">
        <a:spcBef>
          <a:spcPct val="0"/>
        </a:spcBef>
        <a:spcAft>
          <a:spcPct val="0"/>
        </a:spcAft>
        <a:defRPr sz="1425" b="1">
          <a:solidFill>
            <a:schemeClr val="tx2"/>
          </a:solidFill>
          <a:latin typeface="Arial" charset="0"/>
        </a:defRPr>
      </a:lvl9pPr>
    </p:titleStyle>
    <p:bodyStyle>
      <a:lvl1pPr marL="0" indent="0" algn="l" defTabSz="685145" rtl="0" eaLnBrk="1" fontAlgn="base" hangingPunct="1">
        <a:spcBef>
          <a:spcPct val="0"/>
        </a:spcBef>
        <a:spcAft>
          <a:spcPct val="0"/>
        </a:spcAft>
        <a:buClr>
          <a:schemeClr val="tx2"/>
        </a:buClr>
        <a:defRPr sz="1200" baseline="0">
          <a:solidFill>
            <a:schemeClr val="tx1"/>
          </a:solidFill>
          <a:latin typeface="ShellMedium" panose="00000600000000000000" pitchFamily="50" charset="0"/>
          <a:ea typeface="Arial Unicode MS" pitchFamily="34" charset="-128"/>
          <a:cs typeface="ShellMedium" panose="00000600000000000000" pitchFamily="50" charset="0"/>
        </a:defRPr>
      </a:lvl1pPr>
      <a:lvl2pPr marL="148205" indent="-146990" algn="l" defTabSz="68514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5000"/>
        <a:buFont typeface="Arial" charset="0"/>
        <a:buChar char="▪"/>
        <a:defRPr sz="1200" baseline="0">
          <a:solidFill>
            <a:schemeClr val="tx1"/>
          </a:solidFill>
          <a:latin typeface="ShellMedium" panose="00000600000000000000" pitchFamily="50" charset="0"/>
          <a:ea typeface="Arial Unicode MS" pitchFamily="34" charset="-128"/>
          <a:cs typeface="ShellMedium" panose="00000600000000000000" pitchFamily="50" charset="0"/>
        </a:defRPr>
      </a:lvl2pPr>
      <a:lvl3pPr marL="349861" indent="-200441" algn="l" defTabSz="68514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–"/>
        <a:defRPr sz="1200" baseline="0">
          <a:solidFill>
            <a:schemeClr val="tx1"/>
          </a:solidFill>
          <a:latin typeface="ShellMedium" panose="00000600000000000000" pitchFamily="50" charset="0"/>
          <a:ea typeface="Arial Unicode MS" pitchFamily="34" charset="-128"/>
          <a:cs typeface="ShellMedium" panose="00000600000000000000" pitchFamily="50" charset="0"/>
        </a:defRPr>
      </a:lvl3pPr>
      <a:lvl4pPr marL="470126" indent="-119050" algn="l" defTabSz="68514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120000"/>
        <a:buFont typeface="Arial" charset="0"/>
        <a:buChar char="▫"/>
        <a:defRPr sz="1200" baseline="0">
          <a:solidFill>
            <a:schemeClr val="tx1"/>
          </a:solidFill>
          <a:latin typeface="ShellMedium" panose="00000600000000000000" pitchFamily="50" charset="0"/>
          <a:ea typeface="Arial Unicode MS" pitchFamily="34" charset="-128"/>
          <a:cs typeface="ShellMedium" panose="00000600000000000000" pitchFamily="50" charset="0"/>
        </a:defRPr>
      </a:lvl4pPr>
      <a:lvl5pPr marL="573772" indent="-99614" algn="l" defTabSz="68514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00" baseline="0">
          <a:solidFill>
            <a:schemeClr val="tx1"/>
          </a:solidFill>
          <a:latin typeface="ShellMedium" panose="00000600000000000000" pitchFamily="50" charset="0"/>
          <a:ea typeface="Arial Unicode MS" pitchFamily="34" charset="-128"/>
          <a:cs typeface="ShellMedium" panose="00000600000000000000" pitchFamily="50" charset="0"/>
        </a:defRPr>
      </a:lvl5pPr>
      <a:lvl6pPr marL="573772" indent="-99614" algn="l" defTabSz="68514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00" baseline="0">
          <a:solidFill>
            <a:schemeClr val="tx1"/>
          </a:solidFill>
          <a:latin typeface="+mn-lt"/>
        </a:defRPr>
      </a:lvl6pPr>
      <a:lvl7pPr marL="573772" indent="-99614" algn="l" defTabSz="68514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00" baseline="0">
          <a:solidFill>
            <a:schemeClr val="tx1"/>
          </a:solidFill>
          <a:latin typeface="+mn-lt"/>
        </a:defRPr>
      </a:lvl7pPr>
      <a:lvl8pPr marL="573772" indent="-99614" algn="l" defTabSz="68514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00" baseline="0">
          <a:solidFill>
            <a:schemeClr val="tx1"/>
          </a:solidFill>
          <a:latin typeface="+mn-lt"/>
        </a:defRPr>
      </a:lvl8pPr>
      <a:lvl9pPr marL="573772" indent="-99614" algn="l" defTabSz="685145" rtl="0" eaLnBrk="1" fontAlgn="base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2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997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9861" algn="l" defTabSz="6997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99722" algn="l" defTabSz="6997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49582" algn="l" defTabSz="6997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99444" algn="l" defTabSz="6997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49305" algn="l" defTabSz="6997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99165" algn="l" defTabSz="6997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49026" algn="l" defTabSz="6997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98887" algn="l" defTabSz="69972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2" userDrawn="1">
          <p15:clr>
            <a:srgbClr val="F26B43"/>
          </p15:clr>
        </p15:guide>
        <p15:guide id="2" pos="416" userDrawn="1">
          <p15:clr>
            <a:srgbClr val="F26B43"/>
          </p15:clr>
        </p15:guide>
        <p15:guide id="3" pos="9824" userDrawn="1">
          <p15:clr>
            <a:srgbClr val="F26B43"/>
          </p15:clr>
        </p15:guide>
        <p15:guide id="4" orient="horz" pos="4248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B8DDDD24-D678-470F-B1EF-292AE8ACF2B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4150979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359" imgH="358" progId="TCLayout.ActiveDocument.1">
                  <p:embed/>
                </p:oleObj>
              </mc:Choice>
              <mc:Fallback>
                <p:oleObj name="think-cell Slide" r:id="rId11" imgW="359" imgH="35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B8DDDD24-D678-470F-B1EF-292AE8ACF2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52180844-D8CB-4F47-BB41-F906E1D5EE25}"/>
              </a:ext>
            </a:extLst>
          </p:cNvPr>
          <p:cNvSpPr/>
          <p:nvPr userDrawn="1">
            <p:custDataLst>
              <p:tags r:id="rId1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Futura Medium" panose="00000400000000000000" pitchFamily="2" charset="0"/>
              <a:ea typeface="+mj-ea"/>
              <a:cs typeface="+mj-cs"/>
              <a:sym typeface="Futura Medium" panose="00000400000000000000" pitchFamily="2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228600"/>
            <a:ext cx="11567584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  <a:latin typeface="Futura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0151" y="1309688"/>
            <a:ext cx="10329333" cy="5072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51" y="295275"/>
            <a:ext cx="10267949" cy="419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4" name="Rectangle 6" descr="Rectangle 6"/>
          <p:cNvSpPr txBox="1">
            <a:spLocks noChangeArrowheads="1"/>
          </p:cNvSpPr>
          <p:nvPr/>
        </p:nvSpPr>
        <p:spPr bwMode="auto">
          <a:xfrm>
            <a:off x="11169651" y="6470651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/>
          <a:p>
            <a:pPr algn="r">
              <a:defRPr/>
            </a:pPr>
            <a:fld id="{011A1EAD-6E20-4FAE-ADCB-2895346A2AD4}" type="slidenum">
              <a:rPr lang="en-GB" sz="800">
                <a:cs typeface="Arial" pitchFamily="34" charset="0"/>
              </a:rPr>
              <a:pPr algn="r">
                <a:defRPr/>
              </a:pPr>
              <a:t>‹#›</a:t>
            </a:fld>
            <a:endParaRPr lang="en-GB" sz="800" dirty="0"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795065" y="6405588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Footer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329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accent2"/>
          </a:solidFill>
          <a:latin typeface="ShellBold" panose="00000800000000000000" pitchFamily="50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9pPr>
    </p:titleStyle>
    <p:bodyStyle>
      <a:lvl1pPr marL="265113" indent="-265113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accent2"/>
        </a:buClr>
        <a:buSzPct val="75000"/>
        <a:buBlip>
          <a:blip r:embed="rId13"/>
        </a:buBlip>
        <a:defRPr sz="2000" kern="1200">
          <a:solidFill>
            <a:schemeClr val="tx1"/>
          </a:solidFill>
          <a:latin typeface="ShellMedium" panose="00000600000000000000" pitchFamily="50" charset="0"/>
          <a:ea typeface="+mn-ea"/>
          <a:cs typeface="+mn-cs"/>
        </a:defRPr>
      </a:lvl1pPr>
      <a:lvl2pPr marL="447675" indent="-180975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n"/>
        <a:defRPr sz="2000" kern="1200">
          <a:solidFill>
            <a:schemeClr val="tx1"/>
          </a:solidFill>
          <a:latin typeface="ShellMedium" panose="00000600000000000000" pitchFamily="50" charset="0"/>
          <a:ea typeface="+mn-ea"/>
          <a:cs typeface="+mn-cs"/>
        </a:defRPr>
      </a:lvl2pPr>
      <a:lvl3pPr marL="895350" indent="-180975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n"/>
        <a:defRPr sz="1600" kern="1200">
          <a:solidFill>
            <a:schemeClr val="tx1"/>
          </a:solidFill>
          <a:latin typeface="ShellMedium" panose="00000600000000000000" pitchFamily="50" charset="0"/>
          <a:ea typeface="+mn-ea"/>
          <a:cs typeface="+mn-cs"/>
        </a:defRPr>
      </a:lvl3pPr>
      <a:lvl4pPr marL="1257300" indent="-180975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n"/>
        <a:defRPr sz="1200" kern="1200">
          <a:solidFill>
            <a:schemeClr val="tx1"/>
          </a:solidFill>
          <a:latin typeface="ShellMedium" panose="00000600000000000000" pitchFamily="50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FDE99CD-6A25-4DD2-9C87-325EC8FB94F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15745062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59" imgH="358" progId="TCLayout.ActiveDocument.1">
                  <p:embed/>
                </p:oleObj>
              </mc:Choice>
              <mc:Fallback>
                <p:oleObj name="think-cell Slide" r:id="rId12" imgW="359" imgH="35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FDE99CD-6A25-4DD2-9C87-325EC8FB94F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4AD56304-01A8-4A2B-8A65-9996C4761108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Futura Medium" panose="00000400000000000000" pitchFamily="2" charset="0"/>
              <a:ea typeface="+mj-ea"/>
              <a:cs typeface="+mj-cs"/>
              <a:sym typeface="Futura Medium" panose="00000400000000000000" pitchFamily="2" charset="0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0" y="228600"/>
            <a:ext cx="11567584" cy="515938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lIns="928800" tIns="133200" rIns="36000" bIns="0"/>
          <a:lstStyle/>
          <a:p>
            <a:pPr eaLnBrk="0" hangingPunct="0">
              <a:lnSpc>
                <a:spcPct val="90000"/>
              </a:lnSpc>
              <a:defRPr/>
            </a:pPr>
            <a:endParaRPr lang="en-US" sz="2400" b="1" dirty="0">
              <a:solidFill>
                <a:schemeClr val="tx2"/>
              </a:solidFill>
              <a:latin typeface="ShellBold" panose="00000800000000000000" pitchFamily="50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00151" y="1309688"/>
            <a:ext cx="10329333" cy="507206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51" y="295275"/>
            <a:ext cx="10267949" cy="419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4" name="Rectangle 6" descr="Rectangle 6"/>
          <p:cNvSpPr txBox="1">
            <a:spLocks noChangeArrowheads="1"/>
          </p:cNvSpPr>
          <p:nvPr/>
        </p:nvSpPr>
        <p:spPr bwMode="auto">
          <a:xfrm>
            <a:off x="11169651" y="6470651"/>
            <a:ext cx="355600" cy="16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/>
          <a:lstStyle/>
          <a:p>
            <a:pPr algn="r">
              <a:defRPr/>
            </a:pPr>
            <a:fld id="{011A1EAD-6E20-4FAE-ADCB-2895346A2AD4}" type="slidenum">
              <a:rPr lang="en-GB" sz="800">
                <a:cs typeface="Arial" pitchFamily="34" charset="0"/>
              </a:rPr>
              <a:pPr algn="r">
                <a:defRPr/>
              </a:pPr>
              <a:t>‹#›</a:t>
            </a:fld>
            <a:endParaRPr lang="en-GB" sz="800" dirty="0">
              <a:cs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7795065" y="6405588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Footer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39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</p:sldLayoutIdLst>
  <p:transition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accent2"/>
          </a:solidFill>
          <a:latin typeface="ShellBold" panose="00000800000000000000" pitchFamily="50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accent2"/>
          </a:solidFill>
          <a:latin typeface="Futura Medium" pitchFamily="2" charset="0"/>
        </a:defRPr>
      </a:lvl9pPr>
    </p:titleStyle>
    <p:bodyStyle>
      <a:lvl1pPr marL="265113" indent="-265113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accent2"/>
        </a:buClr>
        <a:buSzPct val="75000"/>
        <a:buBlip>
          <a:blip r:embed="rId14"/>
        </a:buBlip>
        <a:defRPr sz="2000" kern="1200">
          <a:solidFill>
            <a:schemeClr val="tx1"/>
          </a:solidFill>
          <a:latin typeface="ShellMedium" panose="00000600000000000000" pitchFamily="50" charset="0"/>
          <a:ea typeface="+mn-ea"/>
          <a:cs typeface="+mn-cs"/>
        </a:defRPr>
      </a:lvl1pPr>
      <a:lvl2pPr marL="447675" indent="-180975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n"/>
        <a:defRPr sz="2000" kern="1200">
          <a:solidFill>
            <a:schemeClr val="tx1"/>
          </a:solidFill>
          <a:latin typeface="ShellMedium" panose="00000600000000000000" pitchFamily="50" charset="0"/>
          <a:ea typeface="+mn-ea"/>
          <a:cs typeface="+mn-cs"/>
        </a:defRPr>
      </a:lvl2pPr>
      <a:lvl3pPr marL="895350" indent="-180975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n"/>
        <a:defRPr sz="1600" kern="1200">
          <a:solidFill>
            <a:schemeClr val="tx1"/>
          </a:solidFill>
          <a:latin typeface="ShellMedium" panose="00000600000000000000" pitchFamily="50" charset="0"/>
          <a:ea typeface="+mn-ea"/>
          <a:cs typeface="+mn-cs"/>
        </a:defRPr>
      </a:lvl3pPr>
      <a:lvl4pPr marL="1257300" indent="-180975" algn="l" rtl="0" eaLnBrk="0" fontAlgn="base" hangingPunct="0">
        <a:lnSpc>
          <a:spcPct val="140000"/>
        </a:lnSpc>
        <a:spcBef>
          <a:spcPct val="0"/>
        </a:spcBef>
        <a:spcAft>
          <a:spcPts val="600"/>
        </a:spcAft>
        <a:buClr>
          <a:schemeClr val="tx1"/>
        </a:buClr>
        <a:buSzPct val="75000"/>
        <a:buFont typeface="Wingdings" pitchFamily="2" charset="2"/>
        <a:buChar char="n"/>
        <a:defRPr sz="1200" kern="1200">
          <a:solidFill>
            <a:schemeClr val="tx1"/>
          </a:solidFill>
          <a:latin typeface="ShellMedium" panose="00000600000000000000" pitchFamily="50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B9DC997-88D5-4B95-B503-9FD6709F0B3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3"/>
            </p:custDataLst>
            <p:extLst>
              <p:ext uri="{D42A27DB-BD31-4B8C-83A1-F6EECF244321}">
                <p14:modId xmlns:p14="http://schemas.microsoft.com/office/powerpoint/2010/main" val="8065937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5" imgW="359" imgH="358" progId="TCLayout.ActiveDocument.1">
                  <p:embed/>
                </p:oleObj>
              </mc:Choice>
              <mc:Fallback>
                <p:oleObj name="think-cell Slide" r:id="rId25" imgW="359" imgH="35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B9DC997-88D5-4B95-B503-9FD6709F0B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74833565-A966-4DD5-B304-39BD846FD91C}"/>
              </a:ext>
            </a:extLst>
          </p:cNvPr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0" i="0" baseline="0" dirty="0">
              <a:latin typeface="Futura Bold" panose="00000900000000000000" pitchFamily="2" charset="0"/>
              <a:ea typeface="+mj-ea"/>
              <a:cs typeface="+mj-cs"/>
              <a:sym typeface="Futura Bold" panose="00000900000000000000" pitchFamily="2" charset="0"/>
            </a:endParaRP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Date Month 2016</a:t>
            </a:r>
            <a:endParaRPr lang="en-GB" dirty="0"/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367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  <p:sldLayoutId id="2147483940" r:id="rId17"/>
    <p:sldLayoutId id="2147483941" r:id="rId18"/>
    <p:sldLayoutId id="2147483942" r:id="rId19"/>
    <p:sldLayoutId id="2147483943" r:id="rId20"/>
    <p:sldLayoutId id="2147483944" r:id="rId21"/>
  </p:sldLayoutIdLst>
  <p:transition>
    <p:fade/>
  </p:transition>
  <p:hf hdr="0" ft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ShellBold" panose="00000800000000000000" pitchFamily="50" charset="0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ShellMedium" panose="00000600000000000000" pitchFamily="50" charset="0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ShellMedium" panose="00000600000000000000" pitchFamily="50" charset="0"/>
          <a:ea typeface="+mn-ea"/>
          <a:cs typeface="+mn-cs"/>
        </a:defRPr>
      </a:lvl2pPr>
      <a:lvl3pPr marL="403200" indent="-201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ShellMedium" panose="00000600000000000000" pitchFamily="50" charset="0"/>
          <a:ea typeface="+mn-ea"/>
          <a:cs typeface="+mn-cs"/>
        </a:defRPr>
      </a:lvl3pPr>
      <a:lvl4pPr marL="6336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ShellMedium" panose="00000600000000000000" pitchFamily="50" charset="0"/>
          <a:ea typeface="+mn-ea"/>
          <a:cs typeface="+mn-cs"/>
        </a:defRPr>
      </a:lvl4pPr>
      <a:lvl5pPr marL="835200" indent="-201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ShellMedium" panose="00000600000000000000" pitchFamily="50" charset="0"/>
          <a:ea typeface="+mn-ea"/>
          <a:cs typeface="+mn-cs"/>
        </a:defRPr>
      </a:lvl5pPr>
      <a:lvl6pPr marL="986400" indent="-151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20">
          <p15:clr>
            <a:srgbClr val="F26B43"/>
          </p15:clr>
        </p15:guide>
        <p15:guide id="3" pos="7357">
          <p15:clr>
            <a:srgbClr val="F26B43"/>
          </p15:clr>
        </p15:guide>
        <p15:guide id="4" orient="horz" pos="444">
          <p15:clr>
            <a:srgbClr val="F26B43"/>
          </p15:clr>
        </p15:guide>
        <p15:guide id="5" orient="horz" pos="963">
          <p15:clr>
            <a:srgbClr val="F26B43"/>
          </p15:clr>
        </p15:guide>
        <p15:guide id="6" orient="horz" pos="92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3765">
          <p15:clr>
            <a:srgbClr val="F26B43"/>
          </p15:clr>
        </p15:guide>
        <p15:guide id="10" pos="3915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1121">
          <p15:clr>
            <a:srgbClr val="F26B43"/>
          </p15:clr>
        </p15:guide>
        <p15:guide id="14" orient="horz" pos="42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F1A7C-05CD-474A-87D2-E5CFCA1336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4177" y="6469199"/>
            <a:ext cx="355564" cy="237600"/>
          </a:xfrm>
        </p:spPr>
        <p:txBody>
          <a:bodyPr wrap="none" anchor="t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D32BAE6A-B452-4007-8177-56DD051636F9}" type="slidenum">
              <a:rPr kumimoji="0" lang="en-GB" sz="85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85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  <a:ea typeface="+mn-ea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112132-9B9C-4039-A481-6C8655BDFC39}"/>
              </a:ext>
            </a:extLst>
          </p:cNvPr>
          <p:cNvSpPr txBox="1"/>
          <p:nvPr/>
        </p:nvSpPr>
        <p:spPr bwMode="auto">
          <a:xfrm>
            <a:off x="1476375" y="86667"/>
            <a:ext cx="9239250" cy="34862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OP 22 MARINE EQUIPMENT DEMAND VS BUDGET UPDATE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5965E2-0952-42A4-99A2-0968479F48C2}"/>
              </a:ext>
            </a:extLst>
          </p:cNvPr>
          <p:cNvSpPr txBox="1"/>
          <p:nvPr/>
        </p:nvSpPr>
        <p:spPr bwMode="auto">
          <a:xfrm>
            <a:off x="101600" y="652188"/>
            <a:ext cx="11787768" cy="10080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US" sz="1200" b="1" u="sng" dirty="0">
                <a:solidFill>
                  <a:srgbClr val="595959"/>
                </a:solidFill>
              </a:rPr>
              <a:t>2023</a:t>
            </a:r>
            <a:r>
              <a:rPr lang="en-US" sz="1200" b="1" dirty="0">
                <a:solidFill>
                  <a:srgbClr val="595959"/>
                </a:solidFill>
              </a:rPr>
              <a:t> vs 2022 Vessels Demand count : </a:t>
            </a:r>
            <a:r>
              <a:rPr lang="en-US" sz="1200" b="1" u="sng" dirty="0">
                <a:solidFill>
                  <a:srgbClr val="595959"/>
                </a:solidFill>
              </a:rPr>
              <a:t>194 </a:t>
            </a:r>
            <a:r>
              <a:rPr lang="en-US" sz="1200" b="1" dirty="0">
                <a:solidFill>
                  <a:srgbClr val="595959"/>
                </a:solidFill>
              </a:rPr>
              <a:t>vs 173. Up by 12%. Major demand upside from Project and Belema. 2022 YTD Average demand (128) well below plan of 173.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US" sz="1200" b="1" u="sng" dirty="0">
                <a:solidFill>
                  <a:srgbClr val="595959"/>
                </a:solidFill>
              </a:rPr>
              <a:t>2023</a:t>
            </a:r>
            <a:r>
              <a:rPr lang="en-US" sz="1200" b="1" dirty="0">
                <a:solidFill>
                  <a:srgbClr val="595959"/>
                </a:solidFill>
              </a:rPr>
              <a:t> vs 2022 Vessels Demand cost : $</a:t>
            </a:r>
            <a:r>
              <a:rPr lang="en-US" sz="1200" b="1" u="sng" dirty="0">
                <a:solidFill>
                  <a:srgbClr val="595959"/>
                </a:solidFill>
              </a:rPr>
              <a:t>146m </a:t>
            </a:r>
            <a:r>
              <a:rPr lang="en-US" sz="1200" b="1" dirty="0">
                <a:solidFill>
                  <a:srgbClr val="595959"/>
                </a:solidFill>
              </a:rPr>
              <a:t>vs $124m. Up by 18%.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US" sz="1200" b="1" dirty="0">
                <a:solidFill>
                  <a:srgbClr val="595959"/>
                </a:solidFill>
              </a:rPr>
              <a:t>OP 22 Demand Cost vs </a:t>
            </a:r>
            <a:r>
              <a:rPr lang="en-US" sz="1200" b="1" u="sng" dirty="0">
                <a:solidFill>
                  <a:srgbClr val="595959"/>
                </a:solidFill>
              </a:rPr>
              <a:t>NAPIMS recommended </a:t>
            </a:r>
            <a:r>
              <a:rPr lang="en-US" sz="1200" b="1" dirty="0">
                <a:solidFill>
                  <a:srgbClr val="595959"/>
                </a:solidFill>
              </a:rPr>
              <a:t>:  $146m vs </a:t>
            </a:r>
            <a:r>
              <a:rPr lang="en-US" sz="1200" b="1" u="sng" dirty="0">
                <a:solidFill>
                  <a:srgbClr val="595959"/>
                </a:solidFill>
              </a:rPr>
              <a:t>$114.2m</a:t>
            </a:r>
            <a:r>
              <a:rPr lang="en-US" sz="1200" b="1" dirty="0">
                <a:solidFill>
                  <a:srgbClr val="595959"/>
                </a:solidFill>
              </a:rPr>
              <a:t>. Deficit (</a:t>
            </a:r>
            <a:r>
              <a:rPr lang="en-US" sz="1200" b="1" dirty="0">
                <a:solidFill>
                  <a:srgbClr val="FF0000"/>
                </a:solidFill>
              </a:rPr>
              <a:t>$ 31.86m).</a:t>
            </a:r>
            <a:r>
              <a:rPr lang="en-US" sz="1200" b="1" dirty="0">
                <a:solidFill>
                  <a:srgbClr val="595959"/>
                </a:solidFill>
              </a:rPr>
              <a:t>  2022 NUIMS realigned is $102m. </a:t>
            </a:r>
            <a:r>
              <a:rPr lang="en-US" sz="1200" b="1" dirty="0">
                <a:solidFill>
                  <a:srgbClr val="00B050"/>
                </a:solidFill>
              </a:rPr>
              <a:t>OP22 is $12m above OP21 realigned budget</a:t>
            </a:r>
          </a:p>
          <a:p>
            <a:pPr marL="201613" indent="-201613" defTabSz="357708">
              <a:lnSpc>
                <a:spcPct val="140000"/>
              </a:lnSpc>
              <a:buClr>
                <a:schemeClr val="accent2"/>
              </a:buClr>
              <a:buSzPct val="85000"/>
              <a:buFont typeface="Wingdings" panose="05000000000000000000" pitchFamily="2" charset="2"/>
              <a:buChar char=""/>
            </a:pPr>
            <a:r>
              <a:rPr lang="en-US" sz="1200" b="1" dirty="0">
                <a:solidFill>
                  <a:srgbClr val="595959"/>
                </a:solidFill>
              </a:rPr>
              <a:t>Wells /WRFM JV, Security and West Asset accounts for the major gap between demand and recommended budget. Further internal review and realignment planned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5327D9-A33B-47D5-9E1C-0AAC5385C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" y="1813560"/>
            <a:ext cx="11780520" cy="504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08005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5060&quot;&gt;&lt;version val=&quot;28206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HalfShape"/>
  <p:tag name="ANGL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CXt8bmif7KuQJK1IerAl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qtxOiCReiUgoJOjWLeF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UpMCFsSfsfOdOfj_FcdL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MoonShape"/>
  <p:tag name="ANGLE" val="3"/>
</p:tagLst>
</file>

<file path=ppt/theme/theme1.xml><?xml version="1.0" encoding="utf-8"?>
<a:theme xmlns:a="http://schemas.openxmlformats.org/drawingml/2006/main" name="11_Shell_CF_RDS598">
  <a:themeElements>
    <a:clrScheme name="Current">
      <a:dk1>
        <a:srgbClr val="595959"/>
      </a:dk1>
      <a:lt1>
        <a:srgbClr val="FFFFFF"/>
      </a:lt1>
      <a:dk2>
        <a:srgbClr val="DD1D21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808080"/>
      </a:accent6>
      <a:hlink>
        <a:srgbClr val="003C88"/>
      </a:hlink>
      <a:folHlink>
        <a:srgbClr val="641964"/>
      </a:folHlink>
    </a:clrScheme>
    <a:fontScheme name="Custom 40">
      <a:majorFont>
        <a:latin typeface="Futura Bold"/>
        <a:ea typeface="ＭＳ Ｐゴシック"/>
        <a:cs typeface=""/>
      </a:majorFont>
      <a:minorFont>
        <a:latin typeface="Futura Medium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urrent">
        <a:dk1>
          <a:srgbClr val="595959"/>
        </a:dk1>
        <a:lt1>
          <a:srgbClr val="FFFFFF"/>
        </a:lt1>
        <a:dk2>
          <a:srgbClr val="DD1D21"/>
        </a:dk2>
        <a:lt2>
          <a:srgbClr val="D9D9D9"/>
        </a:lt2>
        <a:accent1>
          <a:srgbClr val="FBCE07"/>
        </a:accent1>
        <a:accent2>
          <a:srgbClr val="DD1D21"/>
        </a:accent2>
        <a:accent3>
          <a:srgbClr val="003C88"/>
        </a:accent3>
        <a:accent4>
          <a:srgbClr val="641964"/>
        </a:accent4>
        <a:accent5>
          <a:srgbClr val="008443"/>
        </a:accent5>
        <a:accent6>
          <a:srgbClr val="808080"/>
        </a:accent6>
        <a:hlink>
          <a:srgbClr val="003C88"/>
        </a:hlink>
        <a:folHlink>
          <a:srgbClr val="64196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hell_CF_RDS598.potx" id="{BBEC8305-3715-4CE6-8699-B28A10179CF1}" vid="{7341CF39-6A8E-487C-9B02-3592AEE52BE5}"/>
    </a:ext>
  </a:extLst>
</a:theme>
</file>

<file path=ppt/theme/theme2.xml><?xml version="1.0" encoding="utf-8"?>
<a:theme xmlns:a="http://schemas.openxmlformats.org/drawingml/2006/main" name="Shell_Brand_2010">
  <a:themeElements>
    <a:clrScheme name="Shell - Colours">
      <a:dk1>
        <a:srgbClr val="595959"/>
      </a:dk1>
      <a:lt1>
        <a:srgbClr val="FFFFFF"/>
      </a:lt1>
      <a:dk2>
        <a:srgbClr val="999999"/>
      </a:dk2>
      <a:lt2>
        <a:srgbClr val="CCCCCC"/>
      </a:lt2>
      <a:accent1>
        <a:srgbClr val="F7D117"/>
      </a:accent1>
      <a:accent2>
        <a:srgbClr val="D42E12"/>
      </a:accent2>
      <a:accent3>
        <a:srgbClr val="003882"/>
      </a:accent3>
      <a:accent4>
        <a:srgbClr val="611759"/>
      </a:accent4>
      <a:accent5>
        <a:srgbClr val="00824A"/>
      </a:accent5>
      <a:accent6>
        <a:srgbClr val="DE8703"/>
      </a:accent6>
      <a:hlink>
        <a:srgbClr val="000000"/>
      </a:hlink>
      <a:folHlink>
        <a:srgbClr val="000000"/>
      </a:folHlink>
    </a:clrScheme>
    <a:fontScheme name="Shell - Fonts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ts val="2100"/>
          </a:lnSpc>
          <a:spcAft>
            <a:spcPts val="1200"/>
          </a:spcAft>
          <a:defRPr dirty="0" err="1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1_Shell_Brand_2010">
  <a:themeElements>
    <a:clrScheme name="Shell - Colours">
      <a:dk1>
        <a:srgbClr val="595959"/>
      </a:dk1>
      <a:lt1>
        <a:srgbClr val="FFFFFF"/>
      </a:lt1>
      <a:dk2>
        <a:srgbClr val="999999"/>
      </a:dk2>
      <a:lt2>
        <a:srgbClr val="CCCCCC"/>
      </a:lt2>
      <a:accent1>
        <a:srgbClr val="F7D117"/>
      </a:accent1>
      <a:accent2>
        <a:srgbClr val="D42E12"/>
      </a:accent2>
      <a:accent3>
        <a:srgbClr val="003882"/>
      </a:accent3>
      <a:accent4>
        <a:srgbClr val="611759"/>
      </a:accent4>
      <a:accent5>
        <a:srgbClr val="00824A"/>
      </a:accent5>
      <a:accent6>
        <a:srgbClr val="DE8703"/>
      </a:accent6>
      <a:hlink>
        <a:srgbClr val="000000"/>
      </a:hlink>
      <a:folHlink>
        <a:srgbClr val="000000"/>
      </a:folHlink>
    </a:clrScheme>
    <a:fontScheme name="Shell - Fonts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ts val="2100"/>
          </a:lnSpc>
          <a:spcAft>
            <a:spcPts val="1200"/>
          </a:spcAft>
          <a:defRPr dirty="0" err="1" smtClean="0"/>
        </a:defPPr>
      </a:lstStyle>
    </a:txDef>
  </a:objectDefaults>
  <a:extraClrSchemeLst/>
</a:theme>
</file>

<file path=ppt/theme/theme4.xml><?xml version="1.0" encoding="utf-8"?>
<a:theme xmlns:a="http://schemas.openxmlformats.org/drawingml/2006/main" name="Shell layouts with footer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>
            <a:solidFill>
              <a:srgbClr val="595959"/>
            </a:solidFill>
          </a:defRPr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Shell Template - Widescreen - V33.potx" id="{DCB8EBDD-AD61-4D12-B9D8-0A71DB1F1C72}" vid="{6D69188D-DD7E-4D0E-8AB8-46CCC4C7C1FE}"/>
    </a:ext>
  </a:extLst>
</a:theme>
</file>

<file path=ppt/theme/theme5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B18DF11575AE348A692F804E8D5204E" ma:contentTypeVersion="9" ma:contentTypeDescription="Create a new document." ma:contentTypeScope="" ma:versionID="62cca7d88454bd6678fef7da502e8417">
  <xsd:schema xmlns:xsd="http://www.w3.org/2001/XMLSchema" xmlns:xs="http://www.w3.org/2001/XMLSchema" xmlns:p="http://schemas.microsoft.com/office/2006/metadata/properties" xmlns:ns3="06b71e4e-544a-44f6-a13f-300501c44cc1" targetNamespace="http://schemas.microsoft.com/office/2006/metadata/properties" ma:root="true" ma:fieldsID="5fcc7a3062e8db484808ab9b1d13da16" ns3:_="">
    <xsd:import namespace="06b71e4e-544a-44f6-a13f-300501c44cc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b71e4e-544a-44f6-a13f-300501c44cc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45DEEF9-8763-4B63-94B4-BD9BF3E005C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6b71e4e-544a-44f6-a13f-300501c44cc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9D62267-63CF-4EED-A21A-FFE42083B9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E2368C-7560-4EC8-8B77-5DE2A874A7B5}">
  <ds:schemaRefs>
    <ds:schemaRef ds:uri="http://schemas.microsoft.com/office/2006/documentManagement/types"/>
    <ds:schemaRef ds:uri="http://purl.org/dc/elements/1.1/"/>
    <ds:schemaRef ds:uri="http://purl.org/dc/dcmitype/"/>
    <ds:schemaRef ds:uri="http://purl.org/dc/terms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06b71e4e-544a-44f6-a13f-300501c44cc1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2016 Standard template</Template>
  <TotalTime>96560</TotalTime>
  <Words>121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Arial</vt:lpstr>
      <vt:lpstr>Futura</vt:lpstr>
      <vt:lpstr>Futura Medium</vt:lpstr>
      <vt:lpstr>ShellBold</vt:lpstr>
      <vt:lpstr>ShellMedium</vt:lpstr>
      <vt:lpstr>Futura Bold</vt:lpstr>
      <vt:lpstr>Wingdings</vt:lpstr>
      <vt:lpstr>11_Shell_CF_RDS598</vt:lpstr>
      <vt:lpstr>Shell_Brand_2010</vt:lpstr>
      <vt:lpstr>1_Shell_Brand_2010</vt:lpstr>
      <vt:lpstr>Shell layouts with footer</vt:lpstr>
      <vt:lpstr>think-cell Slide</vt:lpstr>
      <vt:lpstr>PowerPoint Presentation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Main presentation title  Second title line if required</dc:title>
  <dc:creator>SPDC</dc:creator>
  <cp:lastModifiedBy>Mohammed, Aminu SPDC-UPC/G/USLE</cp:lastModifiedBy>
  <cp:revision>2241</cp:revision>
  <cp:lastPrinted>2020-02-05T07:30:39Z</cp:lastPrinted>
  <dcterms:created xsi:type="dcterms:W3CDTF">2016-07-01T16:13:28Z</dcterms:created>
  <dcterms:modified xsi:type="dcterms:W3CDTF">2023-05-09T08:46:02Z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4</vt:i4>
  </property>
  <property fmtid="{D5CDD505-2E9C-101B-9397-08002B2CF9AE}" pid="4" name="ContentTypeId">
    <vt:lpwstr>0x010100DB18DF11575AE348A692F804E8D5204E</vt:lpwstr>
  </property>
  <property fmtid="{D5CDD505-2E9C-101B-9397-08002B2CF9AE}" pid="5" name="_dlc_policyId">
    <vt:lpwstr>0x0101006F0A470EEB1140E7AA14F4CE8A50B54C|1203996477</vt:lpwstr>
  </property>
  <property fmtid="{D5CDD505-2E9C-101B-9397-08002B2CF9AE}" pid="6" name="ItemRetentionFormula">
    <vt:lpwstr>&lt;formula id="Shell.SharePoint.SIS.IOTV.IOTVExpirationFormula"&gt;&lt;number&gt;1080&lt;/number&gt;&lt;property&gt;Modified&lt;/property&gt;&lt;period&gt;months&lt;/period&gt;&lt;/formula&gt;</vt:lpwstr>
  </property>
  <property fmtid="{D5CDD505-2E9C-101B-9397-08002B2CF9AE}" pid="7" name="_dlc_DocIdItemGuid">
    <vt:lpwstr>30fe05ab-69ec-4235-abf9-70ddb4c13755</vt:lpwstr>
  </property>
  <property fmtid="{D5CDD505-2E9C-101B-9397-08002B2CF9AE}" pid="8" name="Shell SharePoint SAEF SecurityClassification">
    <vt:lpwstr>8;#Restricted|21aa7f98-4035-4019-a764-107acb7269af</vt:lpwstr>
  </property>
  <property fmtid="{D5CDD505-2E9C-101B-9397-08002B2CF9AE}" pid="9" name="Shell SharePoint SAEF DocumentType">
    <vt:lpwstr>16;#Company Communications to Employees [ARM]|a944bb5e-92f7-4ba2-88cd-7c9f0edc584e</vt:lpwstr>
  </property>
  <property fmtid="{D5CDD505-2E9C-101B-9397-08002B2CF9AE}" pid="10" name="Shell SharePoint SAEF LegalEntity">
    <vt:lpwstr>4;#The Shell Petroleum Development Company Of Nigeria Limited|b482a97d-f8dd-41c8-ab1c-99b8408fd22e</vt:lpwstr>
  </property>
  <property fmtid="{D5CDD505-2E9C-101B-9397-08002B2CF9AE}" pid="11" name="Shell SharePoint SAEF BusinessUnitRegion">
    <vt:lpwstr>2;#Sub-Saharan Africa|9d13514c-804d-40ff-8e8a-f6825f62fb70</vt:lpwstr>
  </property>
  <property fmtid="{D5CDD505-2E9C-101B-9397-08002B2CF9AE}" pid="12" name="Shell SharePoint SAEF GlobalFunction">
    <vt:lpwstr>3;#Information Technology|d388b442-0f35-4ef7-bb6d-ea4386749e1a</vt:lpwstr>
  </property>
  <property fmtid="{D5CDD505-2E9C-101B-9397-08002B2CF9AE}" pid="13" name="Shell SharePoint SAEF WorkgroupID">
    <vt:lpwstr>5;#Upstream _ Single File Plan - 22022|d3ed65c1-761d-4a84-a678-924ffd6ed182</vt:lpwstr>
  </property>
  <property fmtid="{D5CDD505-2E9C-101B-9397-08002B2CF9AE}" pid="14" name="Shell SharePoint SAEF CountryOfJurisdiction">
    <vt:lpwstr>7;#NIGERIA|973e3eb3-a5f9-4712-a628-787e048af9f3</vt:lpwstr>
  </property>
  <property fmtid="{D5CDD505-2E9C-101B-9397-08002B2CF9AE}" pid="15" name="Shell SharePoint SAEF ExportControlClassification">
    <vt:lpwstr>9;#Non-US content - Non Controlled|2ac8835e-0587-4096-a6e2-1f68da1e6cb3</vt:lpwstr>
  </property>
  <property fmtid="{D5CDD505-2E9C-101B-9397-08002B2CF9AE}" pid="16" name="Shell SharePoint SAEF DocumentStatus">
    <vt:lpwstr>11;#Draft|1c86f377-7d91-4c95-bd5b-c18c83fe0aa5</vt:lpwstr>
  </property>
  <property fmtid="{D5CDD505-2E9C-101B-9397-08002B2CF9AE}" pid="17" name="Shell SharePoint SAEF Language">
    <vt:lpwstr>6;#English|bd3ad5ee-f0c3-40aa-8cc8-36ef09940af3</vt:lpwstr>
  </property>
  <property fmtid="{D5CDD505-2E9C-101B-9397-08002B2CF9AE}" pid="18" name="Shell SharePoint SAEF Business">
    <vt:lpwstr>1;#Upstream International|dabf15d9-4f75-4ed1-b8a1-a0c3e2a85888</vt:lpwstr>
  </property>
  <property fmtid="{D5CDD505-2E9C-101B-9397-08002B2CF9AE}" pid="19" name="Shell SharePoint SAEF BusinessProcess">
    <vt:lpwstr>10;#All - Records Management|1f68a0f2-47ab-4887-8df5-7c0616d5ad90</vt:lpwstr>
  </property>
</Properties>
</file>