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7"/>
  </p:notesMasterIdLst>
  <p:handoutMasterIdLst>
    <p:handoutMasterId r:id="rId8"/>
  </p:handoutMasterIdLst>
  <p:sldIdLst>
    <p:sldId id="467" r:id="rId6"/>
  </p:sldIdLst>
  <p:sldSz cx="12192000" cy="6858000"/>
  <p:notesSz cx="6797675" cy="9874250"/>
  <p:embeddedFontLst>
    <p:embeddedFont>
      <p:font typeface="Futura Medium" panose="00000400000000000000" pitchFamily="2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DB"/>
    <a:srgbClr val="D1FFE9"/>
    <a:srgbClr val="339B6E"/>
    <a:srgbClr val="FFFFFF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103" d="100"/>
          <a:sy n="103" d="100"/>
        </p:scale>
        <p:origin x="-53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orient="horz" pos="3110"/>
        <p:guide pos="214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10/03/2018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10/03/2018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3/10/2018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44624"/>
            <a:ext cx="11744501" cy="4139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400" b="1" dirty="0">
                <a:latin typeface="Futura Medium" panose="00000400000000000000" pitchFamily="2" charset="0"/>
              </a:rPr>
              <a:t>Project Title:  </a:t>
            </a:r>
            <a:r>
              <a:rPr lang="en-US" sz="1400" dirty="0"/>
              <a:t>INSTALLATION OF PRESSURE GAUGE ON SOLAR TURBINE CO2 BOTTLES FIRE SUPPRESSION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SYSTEM </a:t>
            </a:r>
            <a:r>
              <a:rPr lang="en-US" sz="1400" dirty="0"/>
              <a:t>AND PLACING THE BOTTLES ON A RUBBER MAT</a:t>
            </a:r>
            <a:endParaRPr lang="en-US" sz="1400" b="1" dirty="0"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301" y="521674"/>
            <a:ext cx="11893552" cy="2115238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lvl="0" algn="just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lvl="0" algn="just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endParaRPr lang="en-GB" sz="1200" b="1" dirty="0">
              <a:solidFill>
                <a:srgbClr val="EEECE1">
                  <a:lumMod val="50000"/>
                </a:srgbClr>
              </a:solidFill>
              <a:latin typeface="Futura Medium" pitchFamily="2" charset="0"/>
              <a:cs typeface="Arial" charset="0"/>
            </a:endParaRPr>
          </a:p>
          <a:p>
            <a:r>
              <a:rPr lang="en-US" sz="1200" dirty="0"/>
              <a:t>To install a pressure gauge on Solar Turbine C02 bottles auto-fire suppression system in order to ascertain pressure condition of the bottles and place on a rubber mat to prevent rust.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This is a safety critical equipment that automatically discharges carbon dioxide to suppress any fire outbreak inside the Turbine.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Presently, we cannot ascertain the condition of the C02 bottles; being fully charged or not to function on demand and the bottles are standing on a bare floor.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Installation of a pressure gauge will help to ascertain integrity of the C02 bottles auto fire suppression system and equally 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to prevent rust by standing on a rubber mat.</a:t>
            </a:r>
          </a:p>
          <a:p>
            <a:r>
              <a:rPr lang="en-US" sz="1200" dirty="0"/>
              <a:t> </a:t>
            </a:r>
          </a:p>
          <a:p>
            <a:pPr lvl="0" algn="just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endParaRPr lang="en-GB" sz="1200" b="1" dirty="0">
              <a:solidFill>
                <a:srgbClr val="EEECE1">
                  <a:lumMod val="50000"/>
                </a:srgbClr>
              </a:solidFill>
              <a:latin typeface="Futura Medium" pitchFamily="2" charset="0"/>
              <a:cs typeface="Arial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23792" y="2708920"/>
            <a:ext cx="4824536" cy="172819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approval of the Project, initiate MOC for the change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Mark up as-built drawing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Materials Identifications and listing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Commitment Control Approval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Execution; Installation of a pressure gauge and a rubber mat on Turbine Co2 bottles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Commission unit.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Update FLM check Logbook</a:t>
            </a:r>
          </a:p>
          <a:p>
            <a:pPr marL="17145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Update as-built drawing</a:t>
            </a:r>
          </a:p>
          <a:p>
            <a:pPr lvl="0" algn="just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endParaRPr lang="en-GB" sz="14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8400257" y="4653136"/>
            <a:ext cx="3622414" cy="130451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u="sng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Project Sponsor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: </a:t>
            </a:r>
          </a:p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Babatunde Alepaye/Wilcox Emmanuel</a:t>
            </a:r>
          </a:p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Implementation Lead; Aroh Chinedu Sylvester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Project Team: Aroh Sylvester C., </a:t>
            </a:r>
            <a:r>
              <a:rPr lang="en-US" sz="1100" dirty="0"/>
              <a:t>Nwakile Chukwuebuka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, Etim Eyo, Buhari Jamilu, Hart </a:t>
            </a:r>
            <a:r>
              <a:rPr lang="en-US" sz="1100" dirty="0"/>
              <a:t>Alaidanengia, Ebikeme, Ebibo</a:t>
            </a:r>
            <a:endParaRPr lang="en-GB" sz="1100" dirty="0">
              <a:solidFill>
                <a:schemeClr val="tx1">
                  <a:lumMod val="50000"/>
                </a:schemeClr>
              </a:solidFill>
              <a:cs typeface="Times New Roman" charset="0"/>
            </a:endParaRPr>
          </a:p>
          <a:p>
            <a:pPr lvl="0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509120"/>
            <a:ext cx="6110898" cy="21451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approval for project initiation 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Materials Identifications and listing 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Commitment Control Approval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§"/>
              <a:tabLst>
                <a:tab pos="85725" algn="l"/>
              </a:tabLst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Execution; Installation of a pressure gauge and a rubber mat on Turbine Co2 bottles</a:t>
            </a: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Commission Unit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  31</a:t>
            </a:r>
            <a:r>
              <a:rPr lang="en-US" sz="1100" baseline="30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st</a:t>
            </a: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April 2018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9" y="2943210"/>
            <a:ext cx="3806641" cy="127787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Asset Integrity &amp; cost saving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Ensure that C02 bottles integrity are intact to function on demand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C02 bottles prevention against rust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Equipment protection against fire outbreak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US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28448" y="107340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6487" y="3034222"/>
            <a:ext cx="2891366" cy="1042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Technical Support from Asset team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Budget Availability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8570F9EA7CA543A2AE494C43545AF4" ma:contentTypeVersion="84" ma:contentTypeDescription="Create a new document." ma:contentTypeScope="" ma:versionID="9b9cc21949c1b6a47ba8f0ea3d68fb8d">
  <xsd:schema xmlns:xsd="http://www.w3.org/2001/XMLSchema" xmlns:xs="http://www.w3.org/2001/XMLSchema" xmlns:p="http://schemas.microsoft.com/office/2006/metadata/properties" xmlns:ns1="http://schemas.microsoft.com/sharepoint/v3" xmlns:ns2="db825fa5-af54-4335-b151-dd488e90f27d" targetNamespace="http://schemas.microsoft.com/office/2006/metadata/properties" ma:root="true" ma:fieldsID="780fe1623f4ab6291786bbf01b80f603" ns1:_="" ns2:_="">
    <xsd:import namespace="http://schemas.microsoft.com/sharepoint/v3"/>
    <xsd:import namespace="db825fa5-af54-4335-b151-dd488e90f27d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_dlc_DocIdUrl" minOccurs="0"/>
                <xsd:element ref="ns2:_dlc_DocId" minOccurs="0"/>
                <xsd:element ref="ns2:_dlc_DocIdPersistId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4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5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6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7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8" nillable="true" ma:displayName="Number of Likes" ma:internalName="LikesCount">
      <xsd:simpleType>
        <xsd:restriction base="dms:Unknown"/>
      </xsd:simpleType>
    </xsd:element>
    <xsd:element name="LikedBy" ma:index="9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25fa5-af54-4335-b151-dd488e90f27d" elementFormDefault="qualified">
    <xsd:import namespace="http://schemas.microsoft.com/office/2006/documentManagement/types"/>
    <xsd:import namespace="http://schemas.microsoft.com/office/infopath/2007/PartnerControls"/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12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axCatchAll" ma:index="17" nillable="true" ma:displayName="Taxonomy Catch All Column" ma:hidden="true" ma:list="{4c33ddab-7239-4e53-9737-5a989be56446}" ma:internalName="TaxCatchAll" ma:showField="CatchAllData" ma:web="db825fa5-af54-4335-b151-dd488e90f2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825fa5-af54-4335-b151-dd488e90f27d"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db825fa5-af54-4335-b151-dd488e90f27d">AFFAA0846-990998612-79950</_dlc_DocId>
    <_dlc_DocIdUrl xmlns="db825fa5-af54-4335-b151-dd488e90f27d">
      <Url>https://nga001-sp.shell.com/sites/AFFAA0846/_layouts/15/DocIdRedir.aspx?ID=AFFAA0846-990998612-79950</Url>
      <Description>AFFAA0846-990998612-79950</Description>
    </_dlc_DocIdUrl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_dlc_DocIdPersistId xmlns="db825fa5-af54-4335-b151-dd488e90f27d" xsi:nil="true"/>
    <RatedBy xmlns="http://schemas.microsoft.com/sharepoint/v3">
      <UserInfo>
        <DisplayName/>
        <AccountId xsi:nil="true"/>
        <AccountType/>
      </UserInfo>
    </Rated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EA4849F-EE08-4FA8-B8F0-45F71233423D}"/>
</file>

<file path=customXml/itemProps2.xml><?xml version="1.0" encoding="utf-8"?>
<ds:datastoreItem xmlns:ds="http://schemas.openxmlformats.org/officeDocument/2006/customXml" ds:itemID="{5CE597B9-F879-40F4-9968-CD98FBF742AC}">
  <ds:schemaRefs>
    <ds:schemaRef ds:uri="http://purl.org/dc/dcmitype/"/>
    <ds:schemaRef ds:uri="d4341125-eaf3-412a-9571-61dcf4ec5b42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d3ae7aad-cf14-4d1d-8a7e-198f93a0f74a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2900577-668C-43D9-9F80-FF6D53E13270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10220</TotalTime>
  <Words>232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Futura Medium</vt:lpstr>
      <vt:lpstr>Times New Roman</vt:lpstr>
      <vt:lpstr>Wingdings</vt:lpstr>
      <vt:lpstr>Calibri</vt:lpstr>
      <vt:lpstr>Office Theme</vt:lpstr>
      <vt:lpstr>Project Title:  INSTALLATION OF PRESSURE GAUGE ON SOLAR TURBINE CO2 BOTTLES FIRE SUPPRESSION  SYSTEM AND PLACING THE BOTTLES ON A RUBBER MAT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Akadiri, Olabisi SPDC-FUP/OG</dc:creator>
  <cp:lastModifiedBy>Sylvester.Aroh</cp:lastModifiedBy>
  <cp:revision>380</cp:revision>
  <cp:lastPrinted>2016-11-16T07:40:38Z</cp:lastPrinted>
  <dcterms:created xsi:type="dcterms:W3CDTF">2016-08-29T09:50:08Z</dcterms:created>
  <dcterms:modified xsi:type="dcterms:W3CDTF">2018-03-10T16:03:34Z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0x010100C28570F9EA7CA543A2AE494C43545AF4</vt:lpwstr>
  </property>
  <property fmtid="{D5CDD505-2E9C-101B-9397-08002B2CF9AE}" pid="5" name="_dlc_DocIdItemGuid">
    <vt:lpwstr>97b43c1e-1a91-4ec4-96ef-7500ebf0aeb7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SAEFCountryOfJurisdictionTaxHTField0">
    <vt:lpwstr>NIGERIA|973e3eb3-a5f9-4712-a628-787e048af9f3</vt:lpwstr>
  </property>
  <property fmtid="{D5CDD505-2E9C-101B-9397-08002B2CF9AE}" pid="11" name="SAEFBusinessTaxHTField0">
    <vt:lpwstr>Upstream International|dabf15d9-4f75-4ed1-b8a1-a0c3e2a85888</vt:lpwstr>
  </property>
  <property fmtid="{D5CDD505-2E9C-101B-9397-08002B2CF9AE}" pid="12" name="SAEFGlobalFunctionTaxHTField0">
    <vt:lpwstr>Not Applicable|ddce64fb-3cb8-4cd9-8e3d-0fe554247fd1</vt:lpwstr>
  </property>
  <property fmtid="{D5CDD505-2E9C-101B-9397-08002B2CF9AE}" pid="13" name="SAEFBusinessProcessTaxHTField0">
    <vt:lpwstr>All - Records Management|1f68a0f2-47ab-4887-8df5-7c0616d5ad90</vt:lpwstr>
  </property>
  <property fmtid="{D5CDD505-2E9C-101B-9397-08002B2CF9AE}" pid="14" name="SAEFWorkgroupIDTaxHTField0">
    <vt:lpwstr>Upstream _ Single File Plan - 22022|d3ed65c1-761d-4a84-a678-924ffd6ed182</vt:lpwstr>
  </property>
  <property fmtid="{D5CDD505-2E9C-101B-9397-08002B2CF9AE}" pid="15" name="SAEFBusinessUnitRegionTaxHTField0">
    <vt:lpwstr>Sub-Saharan Africa|9d13514c-804d-40ff-8e8a-f6825f62fb70</vt:lpwstr>
  </property>
  <property fmtid="{D5CDD505-2E9C-101B-9397-08002B2CF9AE}" pid="16" name="SAEFExportControlClassificationTaxHTField0">
    <vt:lpwstr>Non-US content - Non Controlled|2ac8835e-0587-4096-a6e2-1f68da1e6cb3</vt:lpwstr>
  </property>
  <property fmtid="{D5CDD505-2E9C-101B-9397-08002B2CF9AE}" pid="17" name="SAEFDocumentStatusTaxHTField0">
    <vt:lpwstr>Draft|1c86f377-7d91-4c95-bd5b-c18c83fe0aa5</vt:lpwstr>
  </property>
  <property fmtid="{D5CDD505-2E9C-101B-9397-08002B2CF9AE}" pid="18" name="SAEFLegalEntityTaxHTField0">
    <vt:lpwstr>SPDC|23beb92e-0881-442d-bf47-76acfd1190c8</vt:lpwstr>
  </property>
  <property fmtid="{D5CDD505-2E9C-101B-9397-08002B2CF9AE}" pid="19" name="SAEFSecurityClassificationTaxHTField0">
    <vt:lpwstr>Restricted|21aa7f98-4035-4019-a764-107acb7269af</vt:lpwstr>
  </property>
  <property fmtid="{D5CDD505-2E9C-101B-9397-08002B2CF9AE}" pid="20" name="SAEFLanguageTaxHTField0">
    <vt:lpwstr>English|bd3ad5ee-f0c3-40aa-8cc8-36ef09940af3</vt:lpwstr>
  </property>
  <property fmtid="{D5CDD505-2E9C-101B-9397-08002B2CF9AE}" pid="21" name="SAEFExportControlClassification">
    <vt:lpwstr>9;#Non-US content - Non Controlled|2ac8835e-0587-4096-a6e2-1f68da1e6cb3</vt:lpwstr>
  </property>
  <property fmtid="{D5CDD505-2E9C-101B-9397-08002B2CF9AE}" pid="22" name="SAEFLegalEntity">
    <vt:lpwstr>4;#SPDC|23beb92e-0881-442d-bf47-76acfd1190c8</vt:lpwstr>
  </property>
  <property fmtid="{D5CDD505-2E9C-101B-9397-08002B2CF9AE}" pid="23" name="SAEFWorkgroupID">
    <vt:lpwstr>5;#Upstream _ Single File Plan - 22022|d3ed65c1-761d-4a84-a678-924ffd6ed182</vt:lpwstr>
  </property>
  <property fmtid="{D5CDD505-2E9C-101B-9397-08002B2CF9AE}" pid="24" name="SAEFDocumentStatus">
    <vt:lpwstr>11;#Draft|1c86f377-7d91-4c95-bd5b-c18c83fe0aa5</vt:lpwstr>
  </property>
  <property fmtid="{D5CDD505-2E9C-101B-9397-08002B2CF9AE}" pid="25" name="SAEFGlobalFunction">
    <vt:lpwstr>3;#Not Applicable|ddce64fb-3cb8-4cd9-8e3d-0fe554247fd1</vt:lpwstr>
  </property>
  <property fmtid="{D5CDD505-2E9C-101B-9397-08002B2CF9AE}" pid="26" name="SAEFBusinessUnitRegion">
    <vt:lpwstr>2;#Sub-Saharan Africa|9d13514c-804d-40ff-8e8a-f6825f62fb70</vt:lpwstr>
  </property>
  <property fmtid="{D5CDD505-2E9C-101B-9397-08002B2CF9AE}" pid="27" name="SAEFCountryOfJurisdiction">
    <vt:lpwstr>7;#NIGERIA|973e3eb3-a5f9-4712-a628-787e048af9f3</vt:lpwstr>
  </property>
  <property fmtid="{D5CDD505-2E9C-101B-9397-08002B2CF9AE}" pid="28" name="SAEFLanguage">
    <vt:lpwstr>6;#English|bd3ad5ee-f0c3-40aa-8cc8-36ef09940af3</vt:lpwstr>
  </property>
  <property fmtid="{D5CDD505-2E9C-101B-9397-08002B2CF9AE}" pid="29" name="SAEFSecurityClassification">
    <vt:lpwstr>8;#Restricted|21aa7f98-4035-4019-a764-107acb7269af</vt:lpwstr>
  </property>
  <property fmtid="{D5CDD505-2E9C-101B-9397-08002B2CF9AE}" pid="30" name="SAEFBusiness">
    <vt:lpwstr>1;#Upstream International|dabf15d9-4f75-4ed1-b8a1-a0c3e2a85888</vt:lpwstr>
  </property>
  <property fmtid="{D5CDD505-2E9C-101B-9397-08002B2CF9AE}" pid="31" name="SAEFBusinessProcess">
    <vt:lpwstr>10;#All - Records Management|1f68a0f2-47ab-4887-8df5-7c0616d5ad90</vt:lpwstr>
  </property>
</Properties>
</file>