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797675" cy="98742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79" d="100"/>
          <a:sy n="79" d="100"/>
        </p:scale>
        <p:origin x="105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23/09/2018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23/09/2018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9/23/2018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413266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Okoloma BS&amp;W project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852355"/>
            <a:ext cx="11893551" cy="236062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</a:t>
            </a:r>
          </a:p>
          <a:p>
            <a:pPr defTabSz="914400">
              <a:spcAft>
                <a:spcPts val="500"/>
              </a:spcAft>
              <a:defRPr/>
            </a:pPr>
            <a:r>
              <a:rPr lang="en-GB" sz="1400" dirty="0"/>
              <a:t>As part of </a:t>
            </a:r>
            <a:r>
              <a:rPr lang="en-GB" sz="1400" dirty="0" err="1"/>
              <a:t>hyrdorcarbon</a:t>
            </a:r>
            <a:r>
              <a:rPr lang="en-GB" sz="1400" dirty="0"/>
              <a:t> accounting, a major parameter for calculation of NET production is the BS&amp;W (water cut) value of the process. </a:t>
            </a:r>
          </a:p>
          <a:p>
            <a:pPr defTabSz="914400">
              <a:spcAft>
                <a:spcPts val="500"/>
              </a:spcAft>
              <a:defRPr/>
            </a:pPr>
            <a:r>
              <a:rPr lang="en-GB" sz="1400" dirty="0"/>
              <a:t>Typical equipment for monitoring BS&amp;W of the process is to install a water cut meter on the export lines. In Okoloma, none was installed on the condensate export lines and 18k pump export lines as per design. </a:t>
            </a:r>
          </a:p>
          <a:p>
            <a:pPr defTabSz="914400">
              <a:spcAft>
                <a:spcPts val="500"/>
              </a:spcAft>
              <a:defRPr/>
            </a:pPr>
            <a:r>
              <a:rPr lang="en-GB" sz="1400" dirty="0"/>
              <a:t>We have installed on the condensate export line and 18k export lines  Coriolis flow meter which also measures the density of the mixture that flows through.</a:t>
            </a:r>
          </a:p>
          <a:p>
            <a:pPr defTabSz="914400">
              <a:spcAft>
                <a:spcPts val="500"/>
              </a:spcAft>
              <a:defRPr/>
            </a:pPr>
            <a:r>
              <a:rPr lang="en-GB" sz="1400" dirty="0"/>
              <a:t>This project aims at configuring a logic block to infer the BS&amp;W of the mixture by implementing a formula (utilizing the available density reading) as advised by the Corporate metering department. This intellectual capability will eliminate the need to procure and install two </a:t>
            </a:r>
            <a:r>
              <a:rPr lang="en-GB" sz="1400" dirty="0" err="1"/>
              <a:t>nos</a:t>
            </a:r>
            <a:r>
              <a:rPr lang="en-GB" sz="1400" dirty="0"/>
              <a:t> water cut meter on the condensate export line and 18k export line thereby leading to a total cost savings of $ 126,840.76 ($63,420 EA from SAP material no: 1001124637 - </a:t>
            </a:r>
            <a:r>
              <a:rPr lang="en-US" sz="1400" dirty="0"/>
              <a:t>METER,WATER CUT,OW201E3A1A1A1A2BBA+,AGAR) this is exclusive of engineering modifications to the export lines.</a:t>
            </a:r>
            <a:br>
              <a:rPr lang="en-US" sz="1400" dirty="0"/>
            </a:br>
            <a:endParaRPr lang="en-GB" sz="14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51784" y="4869161"/>
            <a:ext cx="4832351" cy="17281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Conduct feasibility studies on implementation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Implement formula and logic on control studio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Commission and handover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Acceptance by programmer</a:t>
            </a:r>
          </a:p>
          <a:p>
            <a:pPr fontAlgn="base"/>
            <a:endParaRPr lang="en-US" sz="1400" dirty="0"/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16487" y="5124261"/>
            <a:ext cx="2891367" cy="15254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893237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L0-L1:  23 September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24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 26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 28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30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</a:t>
            </a:r>
            <a:endParaRPr lang="en-GB" sz="14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Acceptance by stakeholders</a:t>
            </a: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211300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11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marL="228600" indent="-228600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Cost savings of installing 2 pcs water cut is USD 126,840.76</a:t>
            </a:r>
          </a:p>
          <a:p>
            <a:pPr marL="228600" indent="-228600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Avoidance of modification to export facilities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A2C2-DD10-4F54-9FF4-F9F37A55E978}"/>
              </a:ext>
            </a:extLst>
          </p:cNvPr>
          <p:cNvSpPr txBox="1"/>
          <p:nvPr/>
        </p:nvSpPr>
        <p:spPr>
          <a:xfrm>
            <a:off x="9192344" y="5085184"/>
            <a:ext cx="26642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Team members:</a:t>
            </a:r>
          </a:p>
          <a:p>
            <a:r>
              <a:rPr lang="en-US" sz="1400" dirty="0"/>
              <a:t>Adegoke Pius</a:t>
            </a:r>
          </a:p>
          <a:p>
            <a:r>
              <a:rPr lang="en-US" sz="1400" dirty="0"/>
              <a:t>Aref Arash</a:t>
            </a:r>
          </a:p>
          <a:p>
            <a:r>
              <a:rPr lang="en-US" sz="1400" dirty="0"/>
              <a:t>Ogbodu Oghenerume</a:t>
            </a:r>
          </a:p>
          <a:p>
            <a:r>
              <a:rPr lang="en-US" sz="1400" dirty="0"/>
              <a:t>Amaraizu Odoemelam</a:t>
            </a:r>
          </a:p>
          <a:p>
            <a:r>
              <a:rPr lang="en-US" sz="1400" dirty="0"/>
              <a:t>Obioha Obinna</a:t>
            </a:r>
          </a:p>
          <a:p>
            <a:r>
              <a:rPr lang="en-US" sz="1400" dirty="0"/>
              <a:t>Gelor Agberhia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E597B9-F879-40F4-9968-CD98FBF742AC}">
  <ds:schemaRefs>
    <ds:schemaRef ds:uri="http://schemas.microsoft.com/office/2006/documentManagement/types"/>
    <ds:schemaRef ds:uri="http://schemas.microsoft.com/office/infopath/2007/PartnerControls"/>
    <ds:schemaRef ds:uri="94fa94db-9f68-4db9-8aad-b353dd6cd207"/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d37dc61e-6134-4f77-a092-981fcd794f3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17616</TotalTime>
  <Words>315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Wingdings</vt:lpstr>
      <vt:lpstr>Arial</vt:lpstr>
      <vt:lpstr>Futura Medium</vt:lpstr>
      <vt:lpstr>Office Theme</vt:lpstr>
      <vt:lpstr>Project Title: Okoloma BS&amp;W project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Obioha, Obinna O SPDC-UPO/G/ULM</cp:lastModifiedBy>
  <cp:revision>371</cp:revision>
  <cp:lastPrinted>2016-11-16T07:40:38Z</cp:lastPrinted>
  <dcterms:created xsi:type="dcterms:W3CDTF">2016-08-29T09:50:08Z</dcterms:created>
  <dcterms:modified xsi:type="dcterms:W3CDTF">2018-09-23T14:13:54Z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