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4.xml" ContentType="application/vnd.openxmlformats-officedocument.them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heme/theme5.xml" ContentType="application/vnd.openxmlformats-officedocument.theme+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3" r:id="rId2"/>
    <p:sldMasterId id="2147483666" r:id="rId3"/>
    <p:sldMasterId id="2147483669" r:id="rId4"/>
  </p:sldMasterIdLst>
  <p:notesMasterIdLst>
    <p:notesMasterId r:id="rId6"/>
  </p:notesMasterIdLst>
  <p:sldIdLst>
    <p:sldId id="6211" r:id="rId5"/>
  </p:sldIdLst>
  <p:sldSz cx="12192000" cy="6858000"/>
  <p:notesSz cx="6858000" cy="9144000"/>
  <p:custDataLst>
    <p:tags r:id="rId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2" d="100"/>
          <a:sy n="62" d="100"/>
        </p:scale>
        <p:origin x="58" y="187"/>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tags" Target="tags/tag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4.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CDEEB1-F83D-45D7-9ED8-1AC5A32FB6E2}" type="datetimeFigureOut">
              <a:rPr lang="en-US" smtClean="0"/>
              <a:t>11/16/2020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212BA92-625A-4260-9CE8-C3F709E17702}" type="slidenum">
              <a:rPr lang="en-US" smtClean="0"/>
              <a:t>‹#›</a:t>
            </a:fld>
            <a:endParaRPr lang="en-US"/>
          </a:p>
        </p:txBody>
      </p:sp>
    </p:spTree>
    <p:extLst>
      <p:ext uri="{BB962C8B-B14F-4D97-AF65-F5344CB8AC3E}">
        <p14:creationId xmlns:p14="http://schemas.microsoft.com/office/powerpoint/2010/main" val="10775752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g num"/>
          <p:cNvSpPr>
            <a:spLocks noGrp="1" noChangeArrowheads="1"/>
          </p:cNvSpPr>
          <p:nvPr>
            <p:ph type="sldNum" sz="quarter" idx="5"/>
          </p:nvPr>
        </p:nvSpPr>
        <p:spPr>
          <a:xfrm>
            <a:off x="5505553" y="9407650"/>
            <a:ext cx="158827" cy="369332"/>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BA328F3-BF94-4B98-A5D6-6221A58CA9F6}" type="slidenum">
              <a:rPr kumimoji="0" lang="en-US" sz="1200" b="0" i="0" u="none" strike="noStrike" kern="1200" cap="none" spc="0" normalizeH="0" baseline="0" noProof="0">
                <a:ln>
                  <a:noFill/>
                </a:ln>
                <a:solidFill>
                  <a:prstClr val="black"/>
                </a:solidFill>
                <a:effectLst/>
                <a:uLnTx/>
                <a:uFillTx/>
                <a:latin typeface="Arial"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Arial" charset="0"/>
              <a:ea typeface="+mn-ea"/>
              <a:cs typeface="+mn-cs"/>
            </a:endParaRPr>
          </a:p>
        </p:txBody>
      </p:sp>
      <p:sp>
        <p:nvSpPr>
          <p:cNvPr id="5" name="doc id"/>
          <p:cNvSpPr>
            <a:spLocks noGrp="1" noChangeArrowheads="1"/>
          </p:cNvSpPr>
          <p:nvPr>
            <p:ph type="ftr" sz="quarter" idx="4"/>
          </p:nvPr>
        </p:nvSpPr>
        <p:spPr>
          <a:xfrm>
            <a:off x="2946949" y="111850"/>
            <a:ext cx="2720296" cy="123111"/>
          </a:xfrm>
          <a:ln/>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sz="800" b="0" i="0" u="none" strike="noStrike" kern="1200" cap="none" spc="0" normalizeH="0" baseline="0" noProof="0" dirty="0">
                <a:ln>
                  <a:noFill/>
                </a:ln>
                <a:solidFill>
                  <a:prstClr val="black"/>
                </a:solidFill>
                <a:effectLst/>
                <a:uLnTx/>
                <a:uFillTx/>
                <a:latin typeface="Arial" charset="0"/>
                <a:ea typeface="+mn-ea"/>
                <a:cs typeface="+mn-cs"/>
              </a:rPr>
              <a:t>BVA-041302-364-20080625-GE1-v6(DTM_13_2008-06-11)</a:t>
            </a:r>
          </a:p>
        </p:txBody>
      </p:sp>
      <p:sp>
        <p:nvSpPr>
          <p:cNvPr id="1744898" name="Rectangle 2"/>
          <p:cNvSpPr>
            <a:spLocks noGrp="1" noRot="1" noChangeAspect="1" noChangeArrowheads="1" noTextEdit="1"/>
          </p:cNvSpPr>
          <p:nvPr>
            <p:ph type="sldImg"/>
          </p:nvPr>
        </p:nvSpPr>
        <p:spPr>
          <a:xfrm>
            <a:off x="-280988" y="747713"/>
            <a:ext cx="6646863" cy="3740150"/>
          </a:xfrm>
          <a:ln/>
        </p:spPr>
      </p:sp>
      <p:sp>
        <p:nvSpPr>
          <p:cNvPr id="1744899" name="Rectangle 3"/>
          <p:cNvSpPr>
            <a:spLocks noGrp="1" noChangeArrowheads="1"/>
          </p:cNvSpPr>
          <p:nvPr>
            <p:ph type="body" idx="1"/>
          </p:nvPr>
        </p:nvSpPr>
        <p:spPr>
          <a:xfrm>
            <a:off x="610962" y="4735581"/>
            <a:ext cx="4864937" cy="255060"/>
          </a:xfrm>
        </p:spPr>
        <p:txBody>
          <a:bodyPr/>
          <a:lstStyle/>
          <a:p>
            <a:endParaRPr lang="en-US" dirty="0"/>
          </a:p>
        </p:txBody>
      </p:sp>
    </p:spTree>
    <p:extLst>
      <p:ext uri="{BB962C8B-B14F-4D97-AF65-F5344CB8AC3E}">
        <p14:creationId xmlns:p14="http://schemas.microsoft.com/office/powerpoint/2010/main" val="225363205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3.vml"/><Relationship Id="rId5" Type="http://schemas.openxmlformats.org/officeDocument/2006/relationships/image" Target="../media/image4.emf"/><Relationship Id="rId4" Type="http://schemas.openxmlformats.org/officeDocument/2006/relationships/oleObject" Target="../embeddings/oleObject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8.xml"/><Relationship Id="rId1" Type="http://schemas.openxmlformats.org/officeDocument/2006/relationships/vmlDrawing" Target="../drawings/vmlDrawing5.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39.xml"/><Relationship Id="rId1" Type="http://schemas.openxmlformats.org/officeDocument/2006/relationships/vmlDrawing" Target="../drawings/vmlDrawing6.vml"/><Relationship Id="rId5" Type="http://schemas.openxmlformats.org/officeDocument/2006/relationships/image" Target="../media/image4.emf"/><Relationship Id="rId4" Type="http://schemas.openxmlformats.org/officeDocument/2006/relationships/oleObject" Target="../embeddings/oleObject6.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7.xml"/><Relationship Id="rId1" Type="http://schemas.openxmlformats.org/officeDocument/2006/relationships/vmlDrawing" Target="../drawings/vmlDrawing8.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58.xml"/><Relationship Id="rId1" Type="http://schemas.openxmlformats.org/officeDocument/2006/relationships/vmlDrawing" Target="../drawings/vmlDrawing9.vml"/><Relationship Id="rId5" Type="http://schemas.openxmlformats.org/officeDocument/2006/relationships/image" Target="../media/image4.emf"/><Relationship Id="rId4" Type="http://schemas.openxmlformats.org/officeDocument/2006/relationships/oleObject" Target="../embeddings/oleObject9.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6.xml"/><Relationship Id="rId1" Type="http://schemas.openxmlformats.org/officeDocument/2006/relationships/vmlDrawing" Target="../drawings/vmlDrawing11.vml"/><Relationship Id="rId6" Type="http://schemas.openxmlformats.org/officeDocument/2006/relationships/image" Target="../media/image3.png"/><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77.xml"/><Relationship Id="rId1" Type="http://schemas.openxmlformats.org/officeDocument/2006/relationships/vmlDrawing" Target="../drawings/vmlDrawing12.vml"/><Relationship Id="rId5" Type="http://schemas.openxmlformats.org/officeDocument/2006/relationships/image" Target="../media/image4.emf"/><Relationship Id="rId4" Type="http://schemas.openxmlformats.org/officeDocument/2006/relationships/oleObject" Target="../embeddings/oleObject12.bin"/></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256570826"/>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2144"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3746503264"/>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2601918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168"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2735007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4237799391"/>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5216"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1520900055"/>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13477826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6240"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31386249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23205605"/>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33798"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608055259"/>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19178939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4822"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10128521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Slide">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686167240"/>
              </p:ext>
            </p:extLst>
          </p:nvPr>
        </p:nvGraphicFramePr>
        <p:xfrm>
          <a:off x="0" y="0"/>
          <a:ext cx="211667" cy="158750"/>
        </p:xfrm>
        <a:graphic>
          <a:graphicData uri="http://schemas.openxmlformats.org/presentationml/2006/ole">
            <mc:AlternateContent xmlns:mc="http://schemas.openxmlformats.org/markup-compatibility/2006">
              <mc:Choice xmlns:v="urn:schemas-microsoft-com:vml" Requires="v">
                <p:oleObj spid="_x0000_s36870"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0" y="0"/>
                        <a:ext cx="211667" cy="158750"/>
                      </a:xfrm>
                      <a:prstGeom prst="rect">
                        <a:avLst/>
                      </a:prstGeom>
                    </p:spPr>
                  </p:pic>
                </p:oleObj>
              </mc:Fallback>
            </mc:AlternateContent>
          </a:graphicData>
        </a:graphic>
      </p:graphicFrame>
      <p:sp>
        <p:nvSpPr>
          <p:cNvPr id="16" name="Rectangle 15"/>
          <p:cNvSpPr/>
          <p:nvPr userDrawn="1"/>
        </p:nvSpPr>
        <p:spPr bwMode="auto">
          <a:xfrm>
            <a:off x="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7" name="Rectangle 16" descr="&lt;Shell Yellow Bar&gt;" title="&lt;Shell Yellow Bar&gt;"/>
          <p:cNvSpPr/>
          <p:nvPr userDrawn="1"/>
        </p:nvSpPr>
        <p:spPr bwMode="auto">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8" name="Picture 17" descr="PECTEN.png"/>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27000" y="645968"/>
            <a:ext cx="1524000" cy="1524000"/>
          </a:xfrm>
          <a:prstGeom prst="rect">
            <a:avLst/>
          </a:prstGeom>
        </p:spPr>
      </p:pic>
      <p:sp>
        <p:nvSpPr>
          <p:cNvPr id="9" name="Document type" hidden="1"/>
          <p:cNvSpPr txBox="1">
            <a:spLocks noChangeArrowheads="1"/>
          </p:cNvSpPr>
          <p:nvPr/>
        </p:nvSpPr>
        <p:spPr bwMode="auto">
          <a:xfrm>
            <a:off x="1778011" y="3765268"/>
            <a:ext cx="6694609" cy="215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b">
            <a:spAutoFit/>
          </a:bodyPr>
          <a:lstStyle>
            <a:lvl1pPr eaLnBrk="0" hangingPunct="0">
              <a:defRPr sz="1600">
                <a:solidFill>
                  <a:schemeClr val="tx1"/>
                </a:solidFill>
                <a:latin typeface="Arial" charset="0"/>
              </a:defRPr>
            </a:lvl1pPr>
            <a:lvl2pPr marL="742950" indent="-285750" eaLnBrk="0" hangingPunct="0">
              <a:defRPr sz="1600">
                <a:solidFill>
                  <a:schemeClr val="tx1"/>
                </a:solidFill>
                <a:latin typeface="Arial" charset="0"/>
              </a:defRPr>
            </a:lvl2pPr>
            <a:lvl3pPr marL="1143000" indent="-228600" eaLnBrk="0" hangingPunct="0">
              <a:defRPr sz="1600">
                <a:solidFill>
                  <a:schemeClr val="tx1"/>
                </a:solidFill>
                <a:latin typeface="Arial" charset="0"/>
              </a:defRPr>
            </a:lvl3pPr>
            <a:lvl4pPr marL="1600200" indent="-228600" eaLnBrk="0" hangingPunct="0">
              <a:defRPr sz="1600">
                <a:solidFill>
                  <a:schemeClr val="tx1"/>
                </a:solidFill>
                <a:latin typeface="Arial" charset="0"/>
              </a:defRPr>
            </a:lvl4pPr>
            <a:lvl5pPr marL="2057400" indent="-228600" eaLnBrk="0" hangingPunct="0">
              <a:defRPr sz="1600">
                <a:solidFill>
                  <a:schemeClr val="tx1"/>
                </a:solidFill>
                <a:latin typeface="Arial" charset="0"/>
              </a:defRPr>
            </a:lvl5pPr>
            <a:lvl6pPr marL="2514600" indent="-228600" eaLnBrk="0" fontAlgn="base" hangingPunct="0">
              <a:spcBef>
                <a:spcPct val="0"/>
              </a:spcBef>
              <a:spcAft>
                <a:spcPct val="0"/>
              </a:spcAft>
              <a:defRPr sz="1600">
                <a:solidFill>
                  <a:schemeClr val="tx1"/>
                </a:solidFill>
                <a:latin typeface="Arial" charset="0"/>
              </a:defRPr>
            </a:lvl6pPr>
            <a:lvl7pPr marL="2971800" indent="-228600" eaLnBrk="0" fontAlgn="base" hangingPunct="0">
              <a:spcBef>
                <a:spcPct val="0"/>
              </a:spcBef>
              <a:spcAft>
                <a:spcPct val="0"/>
              </a:spcAft>
              <a:defRPr sz="1600">
                <a:solidFill>
                  <a:schemeClr val="tx1"/>
                </a:solidFill>
                <a:latin typeface="Arial" charset="0"/>
              </a:defRPr>
            </a:lvl7pPr>
            <a:lvl8pPr marL="3429000" indent="-228600" eaLnBrk="0" fontAlgn="base" hangingPunct="0">
              <a:spcBef>
                <a:spcPct val="0"/>
              </a:spcBef>
              <a:spcAft>
                <a:spcPct val="0"/>
              </a:spcAft>
              <a:defRPr sz="1600">
                <a:solidFill>
                  <a:schemeClr val="tx1"/>
                </a:solidFill>
                <a:latin typeface="Arial" charset="0"/>
              </a:defRPr>
            </a:lvl8pPr>
            <a:lvl9pPr marL="3886200" indent="-228600" eaLnBrk="0" fontAlgn="base" hangingPunct="0">
              <a:spcBef>
                <a:spcPct val="0"/>
              </a:spcBef>
              <a:spcAft>
                <a:spcPct val="0"/>
              </a:spcAft>
              <a:defRPr sz="1600">
                <a:solidFill>
                  <a:schemeClr val="tx1"/>
                </a:solidFill>
                <a:latin typeface="Arial" charset="0"/>
              </a:defRPr>
            </a:lvl9pPr>
          </a:lstStyle>
          <a:p>
            <a:pPr marL="0" marR="0" indent="0" algn="l" defTabSz="914400" rtl="0" eaLnBrk="1" fontAlgn="base" latinLnBrk="0" hangingPunct="1">
              <a:lnSpc>
                <a:spcPct val="100000"/>
              </a:lnSpc>
              <a:spcBef>
                <a:spcPct val="0"/>
              </a:spcBef>
              <a:spcAft>
                <a:spcPct val="0"/>
              </a:spcAft>
              <a:buClrTx/>
              <a:buSzTx/>
              <a:buFontTx/>
              <a:buNone/>
              <a:tabLst/>
              <a:defRPr/>
            </a:pPr>
            <a:r>
              <a:rPr lang="en-US" sz="1400" baseline="0" noProof="0" dirty="0">
                <a:solidFill>
                  <a:schemeClr val="accent6"/>
                </a:solidFill>
                <a:latin typeface="+mn-lt"/>
              </a:rPr>
              <a:t>Document type | </a:t>
            </a:r>
            <a:r>
              <a:rPr lang="en-US" sz="1400" kern="1200" baseline="0" noProof="0" dirty="0">
                <a:solidFill>
                  <a:schemeClr val="accent6"/>
                </a:solidFill>
                <a:latin typeface="+mn-lt"/>
                <a:ea typeface="+mn-ea"/>
                <a:cs typeface="+mn-cs"/>
              </a:rPr>
              <a:t>Date</a:t>
            </a:r>
            <a:endParaRPr lang="en-US" sz="1400" baseline="0" noProof="0" dirty="0">
              <a:solidFill>
                <a:schemeClr val="accent6"/>
              </a:solidFill>
              <a:latin typeface="+mn-lt"/>
            </a:endParaRPr>
          </a:p>
        </p:txBody>
      </p:sp>
      <p:sp>
        <p:nvSpPr>
          <p:cNvPr id="13314" name="Rectangle 1026"/>
          <p:cNvSpPr>
            <a:spLocks noGrp="1" noChangeArrowheads="1"/>
          </p:cNvSpPr>
          <p:nvPr>
            <p:ph type="ctrTitle"/>
          </p:nvPr>
        </p:nvSpPr>
        <p:spPr bwMode="auto">
          <a:xfrm>
            <a:off x="1778011" y="1161746"/>
            <a:ext cx="6694609" cy="492443"/>
          </a:xfrm>
          <a:prstGeom prst="rect">
            <a:avLst/>
          </a:prstGeom>
        </p:spPr>
        <p:txBody>
          <a:bodyPr wrap="square">
            <a:spAutoFit/>
          </a:bodyPr>
          <a:lstStyle>
            <a:lvl1pPr algn="l">
              <a:defRPr sz="3200" b="0" cap="none" baseline="0">
                <a:solidFill>
                  <a:schemeClr val="tx1"/>
                </a:solidFill>
                <a:latin typeface="+mj-lt"/>
                <a:ea typeface="Arial Unicode MS" pitchFamily="34" charset="-128"/>
                <a:cs typeface="Arial Unicode MS" pitchFamily="34" charset="-128"/>
              </a:defRPr>
            </a:lvl1pPr>
          </a:lstStyle>
          <a:p>
            <a:pPr lvl="0"/>
            <a:r>
              <a:rPr lang="en-US" noProof="0"/>
              <a:t>Click to edit Master title style</a:t>
            </a:r>
            <a:endParaRPr lang="en-US" noProof="0" dirty="0"/>
          </a:p>
        </p:txBody>
      </p:sp>
      <p:sp>
        <p:nvSpPr>
          <p:cNvPr id="13315" name="Rectangle 1027"/>
          <p:cNvSpPr>
            <a:spLocks noGrp="1" noChangeArrowheads="1"/>
          </p:cNvSpPr>
          <p:nvPr>
            <p:ph type="subTitle" idx="1"/>
          </p:nvPr>
        </p:nvSpPr>
        <p:spPr bwMode="auto">
          <a:xfrm>
            <a:off x="1778011" y="2602007"/>
            <a:ext cx="6694609" cy="215444"/>
          </a:xfrm>
        </p:spPr>
        <p:txBody>
          <a:bodyPr>
            <a:spAutoFit/>
          </a:bodyPr>
          <a:lstStyle>
            <a:lvl1pPr algn="l">
              <a:defRPr sz="1400" cap="all" baseline="0">
                <a:solidFill>
                  <a:schemeClr val="accent6"/>
                </a:solidFill>
                <a:latin typeface="+mj-lt"/>
                <a:ea typeface="Arial Unicode MS" pitchFamily="34" charset="-128"/>
                <a:cs typeface="Arial Unicode MS" pitchFamily="34" charset="-128"/>
              </a:defRPr>
            </a:lvl1pPr>
          </a:lstStyle>
          <a:p>
            <a:pPr lvl="0"/>
            <a:r>
              <a:rPr lang="en-US" noProof="0"/>
              <a:t>Click to edit Master subtitle style</a:t>
            </a:r>
            <a:endParaRPr lang="en-US" noProof="0" dirty="0"/>
          </a:p>
        </p:txBody>
      </p:sp>
      <p:sp>
        <p:nvSpPr>
          <p:cNvPr id="19" name="doc id"/>
          <p:cNvSpPr>
            <a:spLocks noChangeArrowheads="1"/>
          </p:cNvSpPr>
          <p:nvPr userDrawn="1"/>
        </p:nvSpPr>
        <p:spPr bwMode="auto">
          <a:xfrm>
            <a:off x="11061355"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chemeClr val="accent6"/>
              </a:solidFill>
              <a:latin typeface="+mn-lt"/>
              <a:ea typeface="+mn-ea"/>
            </a:endParaRPr>
          </a:p>
        </p:txBody>
      </p:sp>
    </p:spTree>
    <p:extLst>
      <p:ext uri="{BB962C8B-B14F-4D97-AF65-F5344CB8AC3E}">
        <p14:creationId xmlns:p14="http://schemas.microsoft.com/office/powerpoint/2010/main" val="2779497377"/>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bg bwMode="ltGray">
      <p:bgPr>
        <a:solidFill>
          <a:schemeClr val="bg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23284822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37894" name="think-cell Slide" r:id="rId4" imgW="353" imgH="353" progId="TCLayout.ActiveDocument.1">
                  <p:embed/>
                </p:oleObj>
              </mc:Choice>
              <mc:Fallback>
                <p:oleObj name="think-cell Slide" r:id="rId4" imgW="353" imgH="353"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2" name="2. Slide Title"/>
          <p:cNvSpPr>
            <a:spLocks noGrp="1"/>
          </p:cNvSpPr>
          <p:nvPr>
            <p:ph type="title"/>
          </p:nvPr>
        </p:nvSpPr>
        <p:spPr/>
        <p:txBody>
          <a:bodyPr/>
          <a:lstStyle>
            <a:lvl1pPr>
              <a:defRPr>
                <a:latin typeface="+mj-lt"/>
                <a:ea typeface="Arial Unicode MS" pitchFamily="34" charset="-128"/>
                <a:cs typeface="Arial Unicode MS" pitchFamily="34" charset="-128"/>
              </a:defRPr>
            </a:lvl1pPr>
          </a:lstStyle>
          <a:p>
            <a:r>
              <a:rPr lang="en-US"/>
              <a:t>Click to edit Master title style</a:t>
            </a:r>
          </a:p>
        </p:txBody>
      </p:sp>
    </p:spTree>
    <p:extLst>
      <p:ext uri="{BB962C8B-B14F-4D97-AF65-F5344CB8AC3E}">
        <p14:creationId xmlns:p14="http://schemas.microsoft.com/office/powerpoint/2010/main" val="530961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ags" Target="../tags/tag5.xml"/><Relationship Id="rId13" Type="http://schemas.openxmlformats.org/officeDocument/2006/relationships/tags" Target="../tags/tag10.xml"/><Relationship Id="rId18" Type="http://schemas.openxmlformats.org/officeDocument/2006/relationships/tags" Target="../tags/tag15.xml"/><Relationship Id="rId3" Type="http://schemas.openxmlformats.org/officeDocument/2006/relationships/theme" Target="../theme/theme1.xml"/><Relationship Id="rId21" Type="http://schemas.openxmlformats.org/officeDocument/2006/relationships/tags" Target="../tags/tag18.xml"/><Relationship Id="rId7" Type="http://schemas.openxmlformats.org/officeDocument/2006/relationships/tags" Target="../tags/tag4.xml"/><Relationship Id="rId12" Type="http://schemas.openxmlformats.org/officeDocument/2006/relationships/tags" Target="../tags/tag9.xml"/><Relationship Id="rId17" Type="http://schemas.openxmlformats.org/officeDocument/2006/relationships/tags" Target="../tags/tag14.xml"/><Relationship Id="rId2" Type="http://schemas.openxmlformats.org/officeDocument/2006/relationships/slideLayout" Target="../slideLayouts/slideLayout2.xml"/><Relationship Id="rId16" Type="http://schemas.openxmlformats.org/officeDocument/2006/relationships/tags" Target="../tags/tag13.xml"/><Relationship Id="rId20" Type="http://schemas.openxmlformats.org/officeDocument/2006/relationships/tags" Target="../tags/tag17.xml"/><Relationship Id="rId1" Type="http://schemas.openxmlformats.org/officeDocument/2006/relationships/slideLayout" Target="../slideLayouts/slideLayout1.xml"/><Relationship Id="rId6" Type="http://schemas.openxmlformats.org/officeDocument/2006/relationships/tags" Target="../tags/tag3.xml"/><Relationship Id="rId11" Type="http://schemas.openxmlformats.org/officeDocument/2006/relationships/tags" Target="../tags/tag8.xml"/><Relationship Id="rId5" Type="http://schemas.openxmlformats.org/officeDocument/2006/relationships/tags" Target="../tags/tag2.xml"/><Relationship Id="rId15" Type="http://schemas.openxmlformats.org/officeDocument/2006/relationships/tags" Target="../tags/tag12.xml"/><Relationship Id="rId23" Type="http://schemas.openxmlformats.org/officeDocument/2006/relationships/image" Target="../media/image1.emf"/><Relationship Id="rId10" Type="http://schemas.openxmlformats.org/officeDocument/2006/relationships/tags" Target="../tags/tag7.xml"/><Relationship Id="rId19" Type="http://schemas.openxmlformats.org/officeDocument/2006/relationships/tags" Target="../tags/tag16.xml"/><Relationship Id="rId4" Type="http://schemas.openxmlformats.org/officeDocument/2006/relationships/vmlDrawing" Target="../drawings/vmlDrawing1.vml"/><Relationship Id="rId9" Type="http://schemas.openxmlformats.org/officeDocument/2006/relationships/tags" Target="../tags/tag6.xml"/><Relationship Id="rId14" Type="http://schemas.openxmlformats.org/officeDocument/2006/relationships/tags" Target="../tags/tag11.xml"/><Relationship Id="rId22" Type="http://schemas.openxmlformats.org/officeDocument/2006/relationships/oleObject" Target="../embeddings/oleObject1.bin"/></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4.xml"/><Relationship Id="rId13" Type="http://schemas.openxmlformats.org/officeDocument/2006/relationships/tags" Target="../tags/tag29.xml"/><Relationship Id="rId18" Type="http://schemas.openxmlformats.org/officeDocument/2006/relationships/tags" Target="../tags/tag34.xml"/><Relationship Id="rId3" Type="http://schemas.openxmlformats.org/officeDocument/2006/relationships/theme" Target="../theme/theme2.xml"/><Relationship Id="rId21" Type="http://schemas.openxmlformats.org/officeDocument/2006/relationships/tags" Target="../tags/tag37.xml"/><Relationship Id="rId7" Type="http://schemas.openxmlformats.org/officeDocument/2006/relationships/tags" Target="../tags/tag23.xml"/><Relationship Id="rId12" Type="http://schemas.openxmlformats.org/officeDocument/2006/relationships/tags" Target="../tags/tag28.xml"/><Relationship Id="rId17" Type="http://schemas.openxmlformats.org/officeDocument/2006/relationships/tags" Target="../tags/tag33.xml"/><Relationship Id="rId2" Type="http://schemas.openxmlformats.org/officeDocument/2006/relationships/slideLayout" Target="../slideLayouts/slideLayout4.xml"/><Relationship Id="rId16" Type="http://schemas.openxmlformats.org/officeDocument/2006/relationships/tags" Target="../tags/tag32.xml"/><Relationship Id="rId20" Type="http://schemas.openxmlformats.org/officeDocument/2006/relationships/tags" Target="../tags/tag36.xml"/><Relationship Id="rId1" Type="http://schemas.openxmlformats.org/officeDocument/2006/relationships/slideLayout" Target="../slideLayouts/slideLayout3.xml"/><Relationship Id="rId6" Type="http://schemas.openxmlformats.org/officeDocument/2006/relationships/tags" Target="../tags/tag22.xml"/><Relationship Id="rId11" Type="http://schemas.openxmlformats.org/officeDocument/2006/relationships/tags" Target="../tags/tag27.xml"/><Relationship Id="rId5" Type="http://schemas.openxmlformats.org/officeDocument/2006/relationships/tags" Target="../tags/tag21.xml"/><Relationship Id="rId15" Type="http://schemas.openxmlformats.org/officeDocument/2006/relationships/tags" Target="../tags/tag31.xml"/><Relationship Id="rId23" Type="http://schemas.openxmlformats.org/officeDocument/2006/relationships/image" Target="../media/image1.emf"/><Relationship Id="rId10" Type="http://schemas.openxmlformats.org/officeDocument/2006/relationships/tags" Target="../tags/tag26.xml"/><Relationship Id="rId19" Type="http://schemas.openxmlformats.org/officeDocument/2006/relationships/tags" Target="../tags/tag35.xml"/><Relationship Id="rId4" Type="http://schemas.openxmlformats.org/officeDocument/2006/relationships/vmlDrawing" Target="../drawings/vmlDrawing4.vml"/><Relationship Id="rId9" Type="http://schemas.openxmlformats.org/officeDocument/2006/relationships/tags" Target="../tags/tag25.xml"/><Relationship Id="rId14" Type="http://schemas.openxmlformats.org/officeDocument/2006/relationships/tags" Target="../tags/tag30.xml"/><Relationship Id="rId22" Type="http://schemas.openxmlformats.org/officeDocument/2006/relationships/oleObject" Target="../embeddings/oleObject4.bin"/></Relationships>
</file>

<file path=ppt/slideMasters/_rels/slideMaster3.xml.rels><?xml version="1.0" encoding="UTF-8" standalone="yes"?>
<Relationships xmlns="http://schemas.openxmlformats.org/package/2006/relationships"><Relationship Id="rId8" Type="http://schemas.openxmlformats.org/officeDocument/2006/relationships/tags" Target="../tags/tag43.xml"/><Relationship Id="rId13" Type="http://schemas.openxmlformats.org/officeDocument/2006/relationships/tags" Target="../tags/tag48.xml"/><Relationship Id="rId18" Type="http://schemas.openxmlformats.org/officeDocument/2006/relationships/tags" Target="../tags/tag53.xml"/><Relationship Id="rId3" Type="http://schemas.openxmlformats.org/officeDocument/2006/relationships/theme" Target="../theme/theme3.xml"/><Relationship Id="rId21" Type="http://schemas.openxmlformats.org/officeDocument/2006/relationships/tags" Target="../tags/tag56.xml"/><Relationship Id="rId7" Type="http://schemas.openxmlformats.org/officeDocument/2006/relationships/tags" Target="../tags/tag42.xml"/><Relationship Id="rId12" Type="http://schemas.openxmlformats.org/officeDocument/2006/relationships/tags" Target="../tags/tag47.xml"/><Relationship Id="rId17" Type="http://schemas.openxmlformats.org/officeDocument/2006/relationships/tags" Target="../tags/tag52.xml"/><Relationship Id="rId2" Type="http://schemas.openxmlformats.org/officeDocument/2006/relationships/slideLayout" Target="../slideLayouts/slideLayout6.xml"/><Relationship Id="rId16" Type="http://schemas.openxmlformats.org/officeDocument/2006/relationships/tags" Target="../tags/tag51.xml"/><Relationship Id="rId20" Type="http://schemas.openxmlformats.org/officeDocument/2006/relationships/tags" Target="../tags/tag55.xml"/><Relationship Id="rId1" Type="http://schemas.openxmlformats.org/officeDocument/2006/relationships/slideLayout" Target="../slideLayouts/slideLayout5.xml"/><Relationship Id="rId6" Type="http://schemas.openxmlformats.org/officeDocument/2006/relationships/tags" Target="../tags/tag41.xml"/><Relationship Id="rId11" Type="http://schemas.openxmlformats.org/officeDocument/2006/relationships/tags" Target="../tags/tag46.xml"/><Relationship Id="rId5" Type="http://schemas.openxmlformats.org/officeDocument/2006/relationships/tags" Target="../tags/tag40.xml"/><Relationship Id="rId15" Type="http://schemas.openxmlformats.org/officeDocument/2006/relationships/tags" Target="../tags/tag50.xml"/><Relationship Id="rId23" Type="http://schemas.openxmlformats.org/officeDocument/2006/relationships/image" Target="../media/image1.emf"/><Relationship Id="rId10" Type="http://schemas.openxmlformats.org/officeDocument/2006/relationships/tags" Target="../tags/tag45.xml"/><Relationship Id="rId19" Type="http://schemas.openxmlformats.org/officeDocument/2006/relationships/tags" Target="../tags/tag54.xml"/><Relationship Id="rId4" Type="http://schemas.openxmlformats.org/officeDocument/2006/relationships/vmlDrawing" Target="../drawings/vmlDrawing7.vml"/><Relationship Id="rId9" Type="http://schemas.openxmlformats.org/officeDocument/2006/relationships/tags" Target="../tags/tag44.xml"/><Relationship Id="rId14" Type="http://schemas.openxmlformats.org/officeDocument/2006/relationships/tags" Target="../tags/tag49.xml"/><Relationship Id="rId22" Type="http://schemas.openxmlformats.org/officeDocument/2006/relationships/oleObject" Target="../embeddings/oleObject7.bin"/></Relationships>
</file>

<file path=ppt/slideMasters/_rels/slideMaster4.xml.rels><?xml version="1.0" encoding="UTF-8" standalone="yes"?>
<Relationships xmlns="http://schemas.openxmlformats.org/package/2006/relationships"><Relationship Id="rId8" Type="http://schemas.openxmlformats.org/officeDocument/2006/relationships/tags" Target="../tags/tag62.xml"/><Relationship Id="rId13" Type="http://schemas.openxmlformats.org/officeDocument/2006/relationships/tags" Target="../tags/tag67.xml"/><Relationship Id="rId18" Type="http://schemas.openxmlformats.org/officeDocument/2006/relationships/tags" Target="../tags/tag72.xml"/><Relationship Id="rId3" Type="http://schemas.openxmlformats.org/officeDocument/2006/relationships/theme" Target="../theme/theme4.xml"/><Relationship Id="rId21" Type="http://schemas.openxmlformats.org/officeDocument/2006/relationships/tags" Target="../tags/tag75.xml"/><Relationship Id="rId7" Type="http://schemas.openxmlformats.org/officeDocument/2006/relationships/tags" Target="../tags/tag61.xml"/><Relationship Id="rId12" Type="http://schemas.openxmlformats.org/officeDocument/2006/relationships/tags" Target="../tags/tag66.xml"/><Relationship Id="rId17" Type="http://schemas.openxmlformats.org/officeDocument/2006/relationships/tags" Target="../tags/tag71.xml"/><Relationship Id="rId2" Type="http://schemas.openxmlformats.org/officeDocument/2006/relationships/slideLayout" Target="../slideLayouts/slideLayout8.xml"/><Relationship Id="rId16" Type="http://schemas.openxmlformats.org/officeDocument/2006/relationships/tags" Target="../tags/tag70.xml"/><Relationship Id="rId20" Type="http://schemas.openxmlformats.org/officeDocument/2006/relationships/tags" Target="../tags/tag74.xml"/><Relationship Id="rId1" Type="http://schemas.openxmlformats.org/officeDocument/2006/relationships/slideLayout" Target="../slideLayouts/slideLayout7.xml"/><Relationship Id="rId6" Type="http://schemas.openxmlformats.org/officeDocument/2006/relationships/tags" Target="../tags/tag60.xml"/><Relationship Id="rId11" Type="http://schemas.openxmlformats.org/officeDocument/2006/relationships/tags" Target="../tags/tag65.xml"/><Relationship Id="rId5" Type="http://schemas.openxmlformats.org/officeDocument/2006/relationships/tags" Target="../tags/tag59.xml"/><Relationship Id="rId15" Type="http://schemas.openxmlformats.org/officeDocument/2006/relationships/tags" Target="../tags/tag69.xml"/><Relationship Id="rId23" Type="http://schemas.openxmlformats.org/officeDocument/2006/relationships/image" Target="../media/image1.emf"/><Relationship Id="rId10" Type="http://schemas.openxmlformats.org/officeDocument/2006/relationships/tags" Target="../tags/tag64.xml"/><Relationship Id="rId19" Type="http://schemas.openxmlformats.org/officeDocument/2006/relationships/tags" Target="../tags/tag73.xml"/><Relationship Id="rId4" Type="http://schemas.openxmlformats.org/officeDocument/2006/relationships/vmlDrawing" Target="../drawings/vmlDrawing10.vml"/><Relationship Id="rId9" Type="http://schemas.openxmlformats.org/officeDocument/2006/relationships/tags" Target="../tags/tag63.xml"/><Relationship Id="rId14" Type="http://schemas.openxmlformats.org/officeDocument/2006/relationships/tags" Target="../tags/tag68.xml"/><Relationship Id="rId22" Type="http://schemas.openxmlformats.org/officeDocument/2006/relationships/oleObject" Target="../embeddings/oleObject10.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4255072852"/>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1138"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668939034"/>
      </p:ext>
    </p:extLst>
  </p:cSld>
  <p:clrMap bg1="lt1" tx1="dk1" bg2="lt2" tx2="dk2" accent1="accent1" accent2="accent2" accent3="accent3" accent4="accent4" accent5="accent5" accent6="accent6" hlink="hlink" folHlink="folHlink"/>
  <p:sldLayoutIdLst>
    <p:sldLayoutId id="2147483661" r:id="rId1"/>
    <p:sldLayoutId id="2147483662"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3570642301"/>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4192"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360515219"/>
      </p:ext>
    </p:extLst>
  </p:cSld>
  <p:clrMap bg1="lt1" tx1="dk1" bg2="lt2" tx2="dk2" accent1="accent1" accent2="accent2" accent3="accent3" accent4="accent4" accent5="accent5" accent6="accent6" hlink="hlink" folHlink="folHlink"/>
  <p:sldLayoutIdLst>
    <p:sldLayoutId id="2147483664" r:id="rId1"/>
    <p:sldLayoutId id="2147483665"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2491196295"/>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32774"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3900638083"/>
      </p:ext>
    </p:extLst>
  </p:cSld>
  <p:clrMap bg1="lt1" tx1="dk1" bg2="lt2" tx2="dk2" accent1="accent1" accent2="accent2" accent3="accent3" accent4="accent4" accent5="accent5" accent6="accent6" hlink="hlink" folHlink="folHlink"/>
  <p:sldLayoutIdLst>
    <p:sldLayoutId id="2147483667" r:id="rId1"/>
    <p:sldLayoutId id="2147483668"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p:cNvGraphicFramePr>
          <p:nvPr>
            <p:custDataLst>
              <p:tags r:id="rId5"/>
            </p:custDataLst>
            <p:extLst>
              <p:ext uri="{D42A27DB-BD31-4B8C-83A1-F6EECF244321}">
                <p14:modId xmlns:p14="http://schemas.microsoft.com/office/powerpoint/2010/main" val="3745875948"/>
              </p:ext>
            </p:extLst>
          </p:nvPr>
        </p:nvGraphicFramePr>
        <p:xfrm>
          <a:off x="0" y="0"/>
          <a:ext cx="215979" cy="161974"/>
        </p:xfrm>
        <a:graphic>
          <a:graphicData uri="http://schemas.openxmlformats.org/presentationml/2006/ole">
            <mc:AlternateContent xmlns:mc="http://schemas.openxmlformats.org/markup-compatibility/2006">
              <mc:Choice xmlns:v="urn:schemas-microsoft-com:vml" Requires="v">
                <p:oleObj spid="_x0000_s35846" name="think-cell Slide" r:id="rId22" imgW="270" imgH="270" progId="TCLayout.ActiveDocument.1">
                  <p:embed/>
                </p:oleObj>
              </mc:Choice>
              <mc:Fallback>
                <p:oleObj name="think-cell Slide" r:id="rId22" imgW="270" imgH="270" progId="TCLayout.ActiveDocument.1">
                  <p:embed/>
                  <p:pic>
                    <p:nvPicPr>
                      <p:cNvPr id="2" name="Object 1" hidden="1"/>
                      <p:cNvPicPr/>
                      <p:nvPr/>
                    </p:nvPicPr>
                    <p:blipFill>
                      <a:blip r:embed="rId23"/>
                      <a:stretch>
                        <a:fillRect/>
                      </a:stretch>
                    </p:blipFill>
                    <p:spPr>
                      <a:xfrm>
                        <a:off x="0" y="0"/>
                        <a:ext cx="215979" cy="161974"/>
                      </a:xfrm>
                      <a:prstGeom prst="rect">
                        <a:avLst/>
                      </a:prstGeom>
                    </p:spPr>
                  </p:pic>
                </p:oleObj>
              </mc:Fallback>
            </mc:AlternateContent>
          </a:graphicData>
        </a:graphic>
      </p:graphicFrame>
      <p:sp>
        <p:nvSpPr>
          <p:cNvPr id="1033" name="doc id"/>
          <p:cNvSpPr>
            <a:spLocks noChangeArrowheads="1"/>
          </p:cNvSpPr>
          <p:nvPr/>
        </p:nvSpPr>
        <p:spPr bwMode="auto">
          <a:xfrm>
            <a:off x="10624749" y="37255"/>
            <a:ext cx="894152" cy="1247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lstStyle/>
          <a:p>
            <a:pPr algn="r" defTabSz="913526"/>
            <a:endParaRPr lang="en-US" sz="800" baseline="0" noProof="0" dirty="0">
              <a:solidFill>
                <a:srgbClr val="000000"/>
              </a:solidFill>
              <a:latin typeface="+mn-lt"/>
              <a:ea typeface="+mn-ea"/>
            </a:endParaRPr>
          </a:p>
        </p:txBody>
      </p:sp>
      <p:sp>
        <p:nvSpPr>
          <p:cNvPr id="1036" name="Rectangle 286"/>
          <p:cNvSpPr>
            <a:spLocks noGrp="1" noChangeArrowheads="1"/>
          </p:cNvSpPr>
          <p:nvPr>
            <p:ph type="body" idx="1"/>
          </p:nvPr>
        </p:nvSpPr>
        <p:spPr bwMode="auto">
          <a:xfrm>
            <a:off x="3169489" y="2825007"/>
            <a:ext cx="5853024" cy="12311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9" name="Title Placeholder 2"/>
          <p:cNvSpPr>
            <a:spLocks noGrp="1" noChangeArrowheads="1"/>
          </p:cNvSpPr>
          <p:nvPr>
            <p:ph type="title"/>
          </p:nvPr>
        </p:nvSpPr>
        <p:spPr bwMode="auto">
          <a:xfrm>
            <a:off x="508011" y="623131"/>
            <a:ext cx="11188689"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spAutoFit/>
          </a:bodyPr>
          <a:lstStyle/>
          <a:p>
            <a:pPr lvl="0"/>
            <a:r>
              <a:rPr lang="en-US" noProof="0"/>
              <a:t>Click to edit Master title style</a:t>
            </a:r>
            <a:endParaRPr lang="en-US" noProof="0" dirty="0"/>
          </a:p>
        </p:txBody>
      </p:sp>
      <p:sp>
        <p:nvSpPr>
          <p:cNvPr id="10" name="1. On-page tracker" hidden="1"/>
          <p:cNvSpPr>
            <a:spLocks noChangeArrowheads="1"/>
          </p:cNvSpPr>
          <p:nvPr/>
        </p:nvSpPr>
        <p:spPr bwMode="auto">
          <a:xfrm>
            <a:off x="508011" y="290022"/>
            <a:ext cx="618759"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r>
              <a:rPr lang="en-US" sz="1200" baseline="0" noProof="0" dirty="0">
                <a:solidFill>
                  <a:srgbClr val="808080"/>
                </a:solidFill>
                <a:latin typeface="+mn-lt"/>
                <a:ea typeface="+mj-ea"/>
              </a:rPr>
              <a:t>TRACKER</a:t>
            </a:r>
          </a:p>
        </p:txBody>
      </p:sp>
      <p:sp>
        <p:nvSpPr>
          <p:cNvPr id="11" name="3. Unit of measure" hidden="1"/>
          <p:cNvSpPr txBox="1">
            <a:spLocks noChangeArrowheads="1"/>
          </p:cNvSpPr>
          <p:nvPr/>
        </p:nvSpPr>
        <p:spPr bwMode="auto">
          <a:xfrm>
            <a:off x="508011" y="993244"/>
            <a:ext cx="11188689" cy="2462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sz="1600" baseline="0" noProof="0" dirty="0">
                <a:solidFill>
                  <a:srgbClr val="808080"/>
                </a:solidFill>
                <a:latin typeface="+mn-lt"/>
              </a:rPr>
              <a:t>Unit of measure</a:t>
            </a:r>
          </a:p>
        </p:txBody>
      </p:sp>
      <p:grpSp>
        <p:nvGrpSpPr>
          <p:cNvPr id="15" name="ACET" hidden="1"/>
          <p:cNvGrpSpPr>
            <a:grpSpLocks/>
          </p:cNvGrpSpPr>
          <p:nvPr/>
        </p:nvGrpSpPr>
        <p:grpSpPr bwMode="auto">
          <a:xfrm>
            <a:off x="3169489" y="2251617"/>
            <a:ext cx="5853024" cy="510219"/>
            <a:chOff x="915" y="715"/>
            <a:chExt cx="2686" cy="315"/>
          </a:xfrm>
        </p:grpSpPr>
        <p:cxnSp>
          <p:nvCxnSpPr>
            <p:cNvPr id="16" name="AutoShape 249"/>
            <p:cNvCxnSpPr>
              <a:cxnSpLocks noChangeShapeType="1"/>
              <a:stCxn id="17" idx="4"/>
              <a:endCxn id="17" idx="6"/>
            </p:cNvCxnSpPr>
            <p:nvPr/>
          </p:nvCxnSpPr>
          <p:spPr bwMode="auto">
            <a:xfrm>
              <a:off x="915" y="1030"/>
              <a:ext cx="2686" cy="0"/>
            </a:xfrm>
            <a:prstGeom prst="straightConnector1">
              <a:avLst/>
            </a:prstGeom>
            <a:noFill/>
            <a:ln w="9525">
              <a:solidFill>
                <a:srgbClr val="80808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7" name="AutoShape 250"/>
            <p:cNvSpPr>
              <a:spLocks noChangeArrowheads="1"/>
            </p:cNvSpPr>
            <p:nvPr/>
          </p:nvSpPr>
          <p:spPr bwMode="auto">
            <a:xfrm>
              <a:off x="915" y="715"/>
              <a:ext cx="2686" cy="315"/>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18288" anchor="b">
              <a:spAutoFit/>
            </a:bodyPr>
            <a:lstStyle/>
            <a:p>
              <a:r>
                <a:rPr lang="en-US" sz="1600" b="1" baseline="0" noProof="0" dirty="0">
                  <a:latin typeface="+mn-lt"/>
                  <a:ea typeface="+mn-ea"/>
                </a:rPr>
                <a:t>Title</a:t>
              </a:r>
            </a:p>
            <a:p>
              <a:r>
                <a:rPr lang="en-US" sz="1600" baseline="0" noProof="0" dirty="0">
                  <a:solidFill>
                    <a:srgbClr val="808080"/>
                  </a:solidFill>
                  <a:latin typeface="+mn-lt"/>
                  <a:ea typeface="+mn-ea"/>
                </a:rPr>
                <a:t>Unit of measure</a:t>
              </a:r>
            </a:p>
          </p:txBody>
        </p:sp>
      </p:grpSp>
      <p:grpSp>
        <p:nvGrpSpPr>
          <p:cNvPr id="3" name="Slide Elements" hidden="1"/>
          <p:cNvGrpSpPr>
            <a:grpSpLocks/>
          </p:cNvGrpSpPr>
          <p:nvPr userDrawn="1"/>
        </p:nvGrpSpPr>
        <p:grpSpPr bwMode="auto">
          <a:xfrm>
            <a:off x="508011" y="6471314"/>
            <a:ext cx="11188689" cy="300884"/>
            <a:chOff x="172517" y="5852055"/>
            <a:chExt cx="8796540" cy="300884"/>
          </a:xfrm>
        </p:grpSpPr>
        <p:sp>
          <p:nvSpPr>
            <p:cNvPr id="64" name="4. Footnote"/>
            <p:cNvSpPr txBox="1">
              <a:spLocks noChangeArrowheads="1"/>
            </p:cNvSpPr>
            <p:nvPr/>
          </p:nvSpPr>
          <p:spPr bwMode="auto">
            <a:xfrm>
              <a:off x="172517" y="5852055"/>
              <a:ext cx="8796540"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marL="88900" indent="-88900">
                <a:defRPr/>
              </a:pPr>
              <a:r>
                <a:rPr lang="en-US" sz="800" baseline="0" noProof="0" dirty="0">
                  <a:latin typeface="+mn-lt"/>
                </a:rPr>
                <a:t>1 Footnote</a:t>
              </a:r>
            </a:p>
          </p:txBody>
        </p:sp>
        <p:sp>
          <p:nvSpPr>
            <p:cNvPr id="65" name="5. Source"/>
            <p:cNvSpPr>
              <a:spLocks noChangeArrowheads="1"/>
            </p:cNvSpPr>
            <p:nvPr/>
          </p:nvSpPr>
          <p:spPr bwMode="auto">
            <a:xfrm>
              <a:off x="172517" y="6029828"/>
              <a:ext cx="8252075" cy="1231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0" tIns="0" rIns="0" bIns="0" anchor="b">
              <a:spAutoFit/>
            </a:bodyPr>
            <a:lstStyle/>
            <a:p>
              <a:pPr marL="347663" indent="-347663" defTabSz="895350">
                <a:tabLst>
                  <a:tab pos="346075" algn="l"/>
                </a:tabLst>
              </a:pPr>
              <a:r>
                <a:rPr lang="en-US" sz="800" baseline="0" noProof="0" dirty="0">
                  <a:solidFill>
                    <a:schemeClr val="tx1"/>
                  </a:solidFill>
                  <a:latin typeface="+mn-lt"/>
                </a:rPr>
                <a:t>Source: Source</a:t>
              </a:r>
            </a:p>
          </p:txBody>
        </p:sp>
      </p:grpSp>
      <p:sp>
        <p:nvSpPr>
          <p:cNvPr id="66" name="Slide Number"/>
          <p:cNvSpPr txBox="1">
            <a:spLocks/>
          </p:cNvSpPr>
          <p:nvPr userDrawn="1"/>
        </p:nvSpPr>
        <p:spPr bwMode="auto">
          <a:xfrm>
            <a:off x="11566856" y="6649088"/>
            <a:ext cx="129844" cy="123111"/>
          </a:xfrm>
          <a:prstGeom prst="rect">
            <a:avLst/>
          </a:prstGeom>
        </p:spPr>
        <p:txBody>
          <a:bodyPr vert="horz" wrap="none" lIns="0" tIns="0" rIns="0" bIns="0" rtlCol="0" anchor="b" anchorCtr="0">
            <a:spAutoFit/>
          </a:bodyPr>
          <a:lstStyle>
            <a:defPPr>
              <a:defRPr lang="en-US"/>
            </a:defPPr>
            <a:lvl1pPr>
              <a:defRPr sz="1000" baseline="0">
                <a:latin typeface="+mn-lt"/>
              </a:defRPr>
            </a:lvl1pPr>
          </a:lstStyle>
          <a:p>
            <a:pPr lvl="0" algn="r"/>
            <a:fld id="{42C328C1-A84F-4A39-A664-DBA00541A8C6}" type="slidenum">
              <a:rPr lang="en-US" sz="800" smtClean="0"/>
              <a:pPr lvl="0" algn="r"/>
              <a:t>‹#›</a:t>
            </a:fld>
            <a:endParaRPr lang="en-US" sz="800" dirty="0"/>
          </a:p>
        </p:txBody>
      </p:sp>
      <p:sp>
        <p:nvSpPr>
          <p:cNvPr id="74" name="Rectangle 73" descr="&lt;Shell Yellow Bar&gt;" title="&lt;Shell Yellow Bar&gt;"/>
          <p:cNvSpPr/>
          <p:nvPr userDrawn="1"/>
        </p:nvSpPr>
        <p:spPr bwMode="auto">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nvGrpSpPr>
          <p:cNvPr id="93" name="LegendBoxes" hidden="1"/>
          <p:cNvGrpSpPr/>
          <p:nvPr userDrawn="1"/>
        </p:nvGrpSpPr>
        <p:grpSpPr bwMode="auto">
          <a:xfrm>
            <a:off x="10982638" y="674085"/>
            <a:ext cx="714062" cy="997467"/>
            <a:chOff x="7835905" y="279400"/>
            <a:chExt cx="714062" cy="997467"/>
          </a:xfrm>
        </p:grpSpPr>
        <p:sp>
          <p:nvSpPr>
            <p:cNvPr id="94" name="RectangleLegend1"/>
            <p:cNvSpPr>
              <a:spLocks noChangeArrowheads="1"/>
            </p:cNvSpPr>
            <p:nvPr/>
          </p:nvSpPr>
          <p:spPr bwMode="auto">
            <a:xfrm>
              <a:off x="7835905" y="290513"/>
              <a:ext cx="165100" cy="160338"/>
            </a:xfrm>
            <a:prstGeom prst="rect">
              <a:avLst/>
            </a:prstGeom>
            <a:solidFill>
              <a:schemeClr val="accent1"/>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5" name="RectangleLegend2"/>
            <p:cNvSpPr>
              <a:spLocks noChangeArrowheads="1"/>
            </p:cNvSpPr>
            <p:nvPr/>
          </p:nvSpPr>
          <p:spPr bwMode="auto">
            <a:xfrm>
              <a:off x="7835905" y="560388"/>
              <a:ext cx="165100" cy="160338"/>
            </a:xfrm>
            <a:prstGeom prst="rect">
              <a:avLst/>
            </a:prstGeom>
            <a:solidFill>
              <a:schemeClr val="accent2"/>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6" name="RectangleLegend3"/>
            <p:cNvSpPr>
              <a:spLocks noChangeArrowheads="1"/>
            </p:cNvSpPr>
            <p:nvPr/>
          </p:nvSpPr>
          <p:spPr bwMode="auto">
            <a:xfrm>
              <a:off x="7835905" y="831851"/>
              <a:ext cx="165100" cy="160338"/>
            </a:xfrm>
            <a:prstGeom prst="rect">
              <a:avLst/>
            </a:prstGeom>
            <a:solidFill>
              <a:schemeClr val="accent3"/>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7" name="RectangleLegend4"/>
            <p:cNvSpPr>
              <a:spLocks noChangeArrowheads="1"/>
            </p:cNvSpPr>
            <p:nvPr/>
          </p:nvSpPr>
          <p:spPr bwMode="auto">
            <a:xfrm>
              <a:off x="7835905" y="1103313"/>
              <a:ext cx="165100" cy="160338"/>
            </a:xfrm>
            <a:prstGeom prst="rect">
              <a:avLst/>
            </a:prstGeom>
            <a:solidFill>
              <a:schemeClr val="accent4"/>
            </a:solidFill>
            <a:ln w="9525">
              <a:solidFill>
                <a:schemeClr val="accent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98" name="Legend1"/>
            <p:cNvSpPr>
              <a:spLocks noChangeArrowheads="1"/>
            </p:cNvSpPr>
            <p:nvPr/>
          </p:nvSpPr>
          <p:spPr bwMode="auto">
            <a:xfrm>
              <a:off x="8089905"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99" name="Legend2"/>
            <p:cNvSpPr>
              <a:spLocks noChangeArrowheads="1"/>
            </p:cNvSpPr>
            <p:nvPr/>
          </p:nvSpPr>
          <p:spPr bwMode="auto">
            <a:xfrm>
              <a:off x="8089905" y="54927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0" name="Legend3"/>
            <p:cNvSpPr>
              <a:spLocks noChangeArrowheads="1"/>
            </p:cNvSpPr>
            <p:nvPr/>
          </p:nvSpPr>
          <p:spPr bwMode="auto">
            <a:xfrm>
              <a:off x="8089905" y="820738"/>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1" name="Legend4"/>
            <p:cNvSpPr>
              <a:spLocks noChangeArrowheads="1"/>
            </p:cNvSpPr>
            <p:nvPr/>
          </p:nvSpPr>
          <p:spPr bwMode="auto">
            <a:xfrm>
              <a:off x="8089905" y="10922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2" name="LegendLines" hidden="1"/>
          <p:cNvGrpSpPr/>
          <p:nvPr userDrawn="1"/>
        </p:nvGrpSpPr>
        <p:grpSpPr bwMode="auto">
          <a:xfrm>
            <a:off x="10674663" y="674085"/>
            <a:ext cx="1022037" cy="730767"/>
            <a:chOff x="7540629" y="279400"/>
            <a:chExt cx="1022037" cy="730767"/>
          </a:xfrm>
        </p:grpSpPr>
        <p:sp>
          <p:nvSpPr>
            <p:cNvPr id="103" name="LineLegend1"/>
            <p:cNvSpPr>
              <a:spLocks noChangeShapeType="1"/>
            </p:cNvSpPr>
            <p:nvPr/>
          </p:nvSpPr>
          <p:spPr bwMode="auto">
            <a:xfrm>
              <a:off x="7540629" y="369888"/>
              <a:ext cx="457200" cy="0"/>
            </a:xfrm>
            <a:prstGeom prst="line">
              <a:avLst/>
            </a:prstGeom>
            <a:noFill/>
            <a:ln w="28575">
              <a:solidFill>
                <a:schemeClr val="accent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4" name="LineLegend2"/>
            <p:cNvSpPr>
              <a:spLocks noChangeShapeType="1"/>
            </p:cNvSpPr>
            <p:nvPr/>
          </p:nvSpPr>
          <p:spPr bwMode="auto">
            <a:xfrm>
              <a:off x="7540629" y="638175"/>
              <a:ext cx="457200" cy="0"/>
            </a:xfrm>
            <a:prstGeom prst="line">
              <a:avLst/>
            </a:prstGeom>
            <a:noFill/>
            <a:ln w="28575">
              <a:solidFill>
                <a:schemeClr val="accent3"/>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5" name="LineLegend3"/>
            <p:cNvSpPr>
              <a:spLocks noChangeShapeType="1"/>
            </p:cNvSpPr>
            <p:nvPr/>
          </p:nvSpPr>
          <p:spPr bwMode="auto">
            <a:xfrm>
              <a:off x="7540629" y="915988"/>
              <a:ext cx="457200" cy="0"/>
            </a:xfrm>
            <a:prstGeom prst="line">
              <a:avLst/>
            </a:prstGeom>
            <a:noFill/>
            <a:ln w="28575">
              <a:solidFill>
                <a:schemeClr val="accent3"/>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baseline="0" dirty="0">
                <a:latin typeface="+mn-lt"/>
                <a:ea typeface="+mn-ea"/>
              </a:endParaRPr>
            </a:p>
          </p:txBody>
        </p:sp>
        <p:sp>
          <p:nvSpPr>
            <p:cNvPr id="106" name="Legend1"/>
            <p:cNvSpPr>
              <a:spLocks noChangeArrowheads="1"/>
            </p:cNvSpPr>
            <p:nvPr/>
          </p:nvSpPr>
          <p:spPr bwMode="auto">
            <a:xfrm>
              <a:off x="8102604" y="2794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7" name="Legend2"/>
            <p:cNvSpPr>
              <a:spLocks noChangeArrowheads="1"/>
            </p:cNvSpPr>
            <p:nvPr/>
          </p:nvSpPr>
          <p:spPr bwMode="auto">
            <a:xfrm>
              <a:off x="8102604" y="54610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08" name="Legend3"/>
            <p:cNvSpPr>
              <a:spLocks noChangeArrowheads="1"/>
            </p:cNvSpPr>
            <p:nvPr/>
          </p:nvSpPr>
          <p:spPr bwMode="auto">
            <a:xfrm>
              <a:off x="8102604" y="825501"/>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109" name="LegendMoons" hidden="1"/>
          <p:cNvGrpSpPr/>
          <p:nvPr userDrawn="1"/>
        </p:nvGrpSpPr>
        <p:grpSpPr bwMode="auto">
          <a:xfrm>
            <a:off x="10915963" y="674085"/>
            <a:ext cx="780737" cy="1306516"/>
            <a:chOff x="7769225" y="250825"/>
            <a:chExt cx="780737" cy="1306516"/>
          </a:xfrm>
        </p:grpSpPr>
        <p:grpSp>
          <p:nvGrpSpPr>
            <p:cNvPr id="110" name="MoonLegend1"/>
            <p:cNvGrpSpPr>
              <a:grpSpLocks noChangeAspect="1"/>
            </p:cNvGrpSpPr>
            <p:nvPr>
              <p:custDataLst>
                <p:tags r:id="rId7"/>
              </p:custDataLst>
            </p:nvPr>
          </p:nvGrpSpPr>
          <p:grpSpPr bwMode="auto">
            <a:xfrm>
              <a:off x="7769225" y="250825"/>
              <a:ext cx="209550" cy="209551"/>
              <a:chOff x="4533" y="183"/>
              <a:chExt cx="144" cy="144"/>
            </a:xfrm>
          </p:grpSpPr>
          <p:sp>
            <p:nvSpPr>
              <p:cNvPr id="128" name="Oval 38"/>
              <p:cNvSpPr>
                <a:spLocks noChangeAspect="1" noChangeArrowheads="1"/>
              </p:cNvSpPr>
              <p:nvPr>
                <p:custDataLst>
                  <p:tags r:id="rId20"/>
                </p:custDataLst>
              </p:nvPr>
            </p:nvSpPr>
            <p:spPr bwMode="auto">
              <a:xfrm>
                <a:off x="4533" y="183"/>
                <a:ext cx="144" cy="144"/>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9" name="Arc 39"/>
              <p:cNvSpPr>
                <a:spLocks noChangeAspect="1"/>
              </p:cNvSpPr>
              <p:nvPr>
                <p:custDataLst>
                  <p:tags r:id="rId21"/>
                </p:custDataLst>
              </p:nvPr>
            </p:nvSpPr>
            <p:spPr bwMode="auto">
              <a:xfrm>
                <a:off x="4533" y="183"/>
                <a:ext cx="144" cy="144"/>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1" name="MoonLegend2"/>
            <p:cNvGrpSpPr>
              <a:grpSpLocks noChangeAspect="1"/>
            </p:cNvGrpSpPr>
            <p:nvPr>
              <p:custDataLst>
                <p:tags r:id="rId8"/>
              </p:custDataLst>
            </p:nvPr>
          </p:nvGrpSpPr>
          <p:grpSpPr bwMode="auto">
            <a:xfrm>
              <a:off x="7769225" y="525066"/>
              <a:ext cx="209550" cy="209551"/>
              <a:chOff x="1694" y="2044"/>
              <a:chExt cx="160" cy="160"/>
            </a:xfrm>
          </p:grpSpPr>
          <p:sp>
            <p:nvSpPr>
              <p:cNvPr id="126" name="Oval 41"/>
              <p:cNvSpPr>
                <a:spLocks noChangeAspect="1" noChangeArrowheads="1"/>
              </p:cNvSpPr>
              <p:nvPr>
                <p:custDataLst>
                  <p:tags r:id="rId18"/>
                </p:custDataLst>
              </p:nvPr>
            </p:nvSpPr>
            <p:spPr bwMode="auto">
              <a:xfrm>
                <a:off x="1694" y="2044"/>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7" name="Arc 42"/>
              <p:cNvSpPr>
                <a:spLocks noChangeAspect="1"/>
              </p:cNvSpPr>
              <p:nvPr>
                <p:custDataLst>
                  <p:tags r:id="rId19"/>
                </p:custDataLst>
              </p:nvPr>
            </p:nvSpPr>
            <p:spPr bwMode="auto">
              <a:xfrm>
                <a:off x="1694" y="2044"/>
                <a:ext cx="160" cy="160"/>
              </a:xfrm>
              <a:prstGeom prst="arc">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2" name="MoonLegend4"/>
            <p:cNvGrpSpPr>
              <a:grpSpLocks noChangeAspect="1"/>
            </p:cNvGrpSpPr>
            <p:nvPr>
              <p:custDataLst>
                <p:tags r:id="rId9"/>
              </p:custDataLst>
            </p:nvPr>
          </p:nvGrpSpPr>
          <p:grpSpPr bwMode="auto">
            <a:xfrm>
              <a:off x="7769225" y="1073548"/>
              <a:ext cx="209550" cy="209551"/>
              <a:chOff x="4495" y="1198"/>
              <a:chExt cx="160" cy="160"/>
            </a:xfrm>
          </p:grpSpPr>
          <p:sp>
            <p:nvSpPr>
              <p:cNvPr id="124" name="Oval 47"/>
              <p:cNvSpPr>
                <a:spLocks noChangeAspect="1" noChangeArrowheads="1"/>
              </p:cNvSpPr>
              <p:nvPr>
                <p:custDataLst>
                  <p:tags r:id="rId16"/>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5" name="Arc 48"/>
              <p:cNvSpPr>
                <a:spLocks noChangeAspect="1"/>
              </p:cNvSpPr>
              <p:nvPr>
                <p:custDataLst>
                  <p:tags r:id="rId17"/>
                </p:custDataLst>
              </p:nvPr>
            </p:nvSpPr>
            <p:spPr bwMode="auto">
              <a:xfrm>
                <a:off x="4495" y="1198"/>
                <a:ext cx="160" cy="160"/>
              </a:xfrm>
              <a:prstGeom prst="arc">
                <a:avLst>
                  <a:gd name="adj1" fmla="val 16200000"/>
                  <a:gd name="adj2" fmla="val 108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3" name="MoonLegend5"/>
            <p:cNvGrpSpPr>
              <a:grpSpLocks noChangeAspect="1"/>
            </p:cNvGrpSpPr>
            <p:nvPr>
              <p:custDataLst>
                <p:tags r:id="rId10"/>
              </p:custDataLst>
            </p:nvPr>
          </p:nvGrpSpPr>
          <p:grpSpPr bwMode="auto">
            <a:xfrm>
              <a:off x="7769225" y="1347790"/>
              <a:ext cx="209550" cy="209551"/>
              <a:chOff x="4495" y="1440"/>
              <a:chExt cx="160" cy="160"/>
            </a:xfrm>
          </p:grpSpPr>
          <p:sp>
            <p:nvSpPr>
              <p:cNvPr id="122" name="Oval 50"/>
              <p:cNvSpPr>
                <a:spLocks noChangeAspect="1" noChangeArrowheads="1"/>
              </p:cNvSpPr>
              <p:nvPr>
                <p:custDataLst>
                  <p:tags r:id="rId14"/>
                </p:custDataLst>
              </p:nvPr>
            </p:nvSpPr>
            <p:spPr bwMode="auto">
              <a:xfrm>
                <a:off x="4495" y="1440"/>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3" name="Oval 51"/>
              <p:cNvSpPr>
                <a:spLocks noChangeAspect="1" noChangeArrowheads="1"/>
              </p:cNvSpPr>
              <p:nvPr>
                <p:custDataLst>
                  <p:tags r:id="rId15"/>
                </p:custDataLst>
              </p:nvPr>
            </p:nvSpPr>
            <p:spPr bwMode="auto">
              <a:xfrm>
                <a:off x="4495" y="1440"/>
                <a:ext cx="160" cy="160"/>
              </a:xfrm>
              <a:prstGeom prst="arc">
                <a:avLst>
                  <a:gd name="adj1" fmla="val 16200000"/>
                  <a:gd name="adj2" fmla="val 162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grpSp>
          <p:nvGrpSpPr>
            <p:cNvPr id="114" name="MoonLegend3"/>
            <p:cNvGrpSpPr>
              <a:grpSpLocks noChangeAspect="1"/>
            </p:cNvGrpSpPr>
            <p:nvPr>
              <p:custDataLst>
                <p:tags r:id="rId11"/>
              </p:custDataLst>
            </p:nvPr>
          </p:nvGrpSpPr>
          <p:grpSpPr bwMode="auto">
            <a:xfrm>
              <a:off x="7769225" y="799307"/>
              <a:ext cx="209550" cy="209551"/>
              <a:chOff x="4495" y="1198"/>
              <a:chExt cx="160" cy="160"/>
            </a:xfrm>
          </p:grpSpPr>
          <p:sp>
            <p:nvSpPr>
              <p:cNvPr id="120" name="Oval 47"/>
              <p:cNvSpPr>
                <a:spLocks noChangeAspect="1" noChangeArrowheads="1"/>
              </p:cNvSpPr>
              <p:nvPr>
                <p:custDataLst>
                  <p:tags r:id="rId12"/>
                </p:custDataLst>
              </p:nvPr>
            </p:nvSpPr>
            <p:spPr bwMode="auto">
              <a:xfrm>
                <a:off x="4495" y="1198"/>
                <a:ext cx="160" cy="160"/>
              </a:xfrm>
              <a:prstGeom prst="ellipse">
                <a:avLst/>
              </a:prstGeom>
              <a:solidFill>
                <a:schemeClr val="accent1"/>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sp>
            <p:nvSpPr>
              <p:cNvPr id="121" name="Arc 48"/>
              <p:cNvSpPr>
                <a:spLocks noChangeAspect="1"/>
              </p:cNvSpPr>
              <p:nvPr>
                <p:custDataLst>
                  <p:tags r:id="rId13"/>
                </p:custDataLst>
              </p:nvPr>
            </p:nvSpPr>
            <p:spPr bwMode="auto">
              <a:xfrm>
                <a:off x="4495" y="1198"/>
                <a:ext cx="160" cy="160"/>
              </a:xfrm>
              <a:prstGeom prst="arc">
                <a:avLst>
                  <a:gd name="adj1" fmla="val 16200000"/>
                  <a:gd name="adj2" fmla="val 5400000"/>
                </a:avLst>
              </a:prstGeom>
              <a:solidFill>
                <a:schemeClr val="accent2"/>
              </a:solidFill>
              <a:ln w="9525">
                <a:solidFill>
                  <a:schemeClr val="accent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GB" baseline="0" dirty="0">
                  <a:latin typeface="+mn-lt"/>
                  <a:ea typeface="+mn-ea"/>
                </a:endParaRPr>
              </a:p>
            </p:txBody>
          </p:sp>
        </p:grpSp>
        <p:sp>
          <p:nvSpPr>
            <p:cNvPr id="115" name="Legend1"/>
            <p:cNvSpPr>
              <a:spLocks noChangeArrowheads="1"/>
            </p:cNvSpPr>
            <p:nvPr/>
          </p:nvSpPr>
          <p:spPr bwMode="auto">
            <a:xfrm>
              <a:off x="8089900" y="26352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6" name="Legend2"/>
            <p:cNvSpPr>
              <a:spLocks noChangeArrowheads="1"/>
            </p:cNvSpPr>
            <p:nvPr/>
          </p:nvSpPr>
          <p:spPr bwMode="auto">
            <a:xfrm>
              <a:off x="8089900" y="538163"/>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7" name="Legend3"/>
            <p:cNvSpPr>
              <a:spLocks noChangeArrowheads="1"/>
            </p:cNvSpPr>
            <p:nvPr/>
          </p:nvSpPr>
          <p:spPr bwMode="auto">
            <a:xfrm>
              <a:off x="8089900" y="812802"/>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8" name="Legend4"/>
            <p:cNvSpPr>
              <a:spLocks noChangeArrowheads="1"/>
            </p:cNvSpPr>
            <p:nvPr/>
          </p:nvSpPr>
          <p:spPr bwMode="auto">
            <a:xfrm>
              <a:off x="8089900" y="1084265"/>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sp>
          <p:nvSpPr>
            <p:cNvPr id="119" name="Legend5"/>
            <p:cNvSpPr>
              <a:spLocks noChangeArrowheads="1"/>
            </p:cNvSpPr>
            <p:nvPr/>
          </p:nvSpPr>
          <p:spPr bwMode="auto">
            <a:xfrm>
              <a:off x="8089900" y="1360490"/>
              <a:ext cx="460062" cy="1846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0" tIns="0" rIns="0" bIns="0">
              <a:spAutoFit/>
            </a:bodyPr>
            <a:lstStyle/>
            <a:p>
              <a:pPr defTabSz="895350">
                <a:buClr>
                  <a:schemeClr val="tx2"/>
                </a:buClr>
              </a:pPr>
              <a:r>
                <a:rPr lang="en-GB" sz="1200" baseline="0" dirty="0">
                  <a:latin typeface="+mn-lt"/>
                  <a:ea typeface="+mn-ea"/>
                </a:rPr>
                <a:t>Legend</a:t>
              </a:r>
            </a:p>
          </p:txBody>
        </p:sp>
      </p:grpSp>
      <p:grpSp>
        <p:nvGrpSpPr>
          <p:cNvPr id="75" name="McKSticker" hidden="1"/>
          <p:cNvGrpSpPr/>
          <p:nvPr userDrawn="1"/>
        </p:nvGrpSpPr>
        <p:grpSpPr bwMode="auto">
          <a:xfrm>
            <a:off x="11306721" y="739932"/>
            <a:ext cx="389979" cy="150811"/>
            <a:chOff x="8350796" y="285750"/>
            <a:chExt cx="389979" cy="150811"/>
          </a:xfrm>
        </p:grpSpPr>
        <p:sp>
          <p:nvSpPr>
            <p:cNvPr id="76" name="StickerRectangle"/>
            <p:cNvSpPr>
              <a:spLocks noChangeArrowheads="1"/>
            </p:cNvSpPr>
            <p:nvPr/>
          </p:nvSpPr>
          <p:spPr bwMode="auto">
            <a:xfrm>
              <a:off x="8350796" y="285750"/>
              <a:ext cx="389979" cy="150811"/>
            </a:xfrm>
            <a:prstGeom prst="leftRightArrow">
              <a:avLst>
                <a:gd name="adj1" fmla="val 100000"/>
                <a:gd name="adj2" fmla="val 0"/>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27432" tIns="0" rIns="0" bIns="27432">
              <a:spAutoFit/>
            </a:bodyPr>
            <a:lstStyle/>
            <a:p>
              <a:pPr algn="r" defTabSz="895350">
                <a:buClr>
                  <a:srgbClr val="002960"/>
                </a:buClr>
              </a:pPr>
              <a:r>
                <a:rPr lang="en-GB" sz="800" baseline="0" dirty="0">
                  <a:solidFill>
                    <a:schemeClr val="accent6"/>
                  </a:solidFill>
                  <a:latin typeface="+mn-lt"/>
                  <a:ea typeface="+mn-ea"/>
                </a:rPr>
                <a:t>STICKER</a:t>
              </a:r>
            </a:p>
          </p:txBody>
        </p:sp>
        <p:cxnSp>
          <p:nvCxnSpPr>
            <p:cNvPr id="77" name="AutoShape 31"/>
            <p:cNvCxnSpPr>
              <a:cxnSpLocks noChangeShapeType="1"/>
              <a:stCxn id="76" idx="2"/>
              <a:endCxn id="76" idx="4"/>
            </p:cNvCxnSpPr>
            <p:nvPr/>
          </p:nvCxnSpPr>
          <p:spPr bwMode="auto">
            <a:xfrm>
              <a:off x="8350796" y="285750"/>
              <a:ext cx="0" cy="150811"/>
            </a:xfrm>
            <a:prstGeom prst="straightConnector1">
              <a:avLst/>
            </a:prstGeom>
            <a:noFill/>
            <a:ln w="9525">
              <a:solidFill>
                <a:schemeClr val="accent6"/>
              </a:solidFill>
              <a:round/>
              <a:headEnd/>
              <a:tailEnd/>
            </a:ln>
            <a:extLst>
              <a:ext uri="{909E8E84-426E-40DD-AFC4-6F175D3DCCD1}">
                <a14:hiddenFill xmlns:a14="http://schemas.microsoft.com/office/drawing/2010/main">
                  <a:noFill/>
                </a14:hiddenFill>
              </a:ext>
            </a:extLst>
          </p:spPr>
        </p:cxnSp>
        <p:cxnSp>
          <p:nvCxnSpPr>
            <p:cNvPr id="92" name="AutoShape 32"/>
            <p:cNvCxnSpPr>
              <a:cxnSpLocks noChangeShapeType="1"/>
              <a:stCxn id="76" idx="4"/>
              <a:endCxn id="76" idx="6"/>
            </p:cNvCxnSpPr>
            <p:nvPr/>
          </p:nvCxnSpPr>
          <p:spPr bwMode="auto">
            <a:xfrm>
              <a:off x="8350796" y="436561"/>
              <a:ext cx="389979" cy="0"/>
            </a:xfrm>
            <a:prstGeom prst="straightConnector1">
              <a:avLst/>
            </a:prstGeom>
            <a:noFill/>
            <a:ln w="25400">
              <a:solidFill>
                <a:schemeClr val="accent6"/>
              </a:solidFill>
              <a:round/>
              <a:headEnd/>
              <a:tailEnd/>
            </a:ln>
            <a:extLst>
              <a:ext uri="{909E8E84-426E-40DD-AFC4-6F175D3DCCD1}">
                <a14:hiddenFill xmlns:a14="http://schemas.microsoft.com/office/drawing/2010/main">
                  <a:noFill/>
                </a14:hiddenFill>
              </a:ext>
            </a:extLst>
          </p:spPr>
        </p:cxnSp>
      </p:grpSp>
      <p:grpSp>
        <p:nvGrpSpPr>
          <p:cNvPr id="130" name="Moon" hidden="1"/>
          <p:cNvGrpSpPr/>
          <p:nvPr userDrawn="1">
            <p:custDataLst>
              <p:tags r:id="rId6"/>
            </p:custDataLst>
          </p:nvPr>
        </p:nvGrpSpPr>
        <p:grpSpPr bwMode="auto">
          <a:xfrm>
            <a:off x="10200968" y="1404852"/>
            <a:ext cx="254000" cy="254000"/>
            <a:chOff x="762000" y="1270000"/>
            <a:chExt cx="254000" cy="254000"/>
          </a:xfrm>
        </p:grpSpPr>
        <p:sp>
          <p:nvSpPr>
            <p:cNvPr id="131" name="Oval 130"/>
            <p:cNvSpPr/>
            <p:nvPr/>
          </p:nvSpPr>
          <p:spPr bwMode="auto">
            <a:xfrm>
              <a:off x="762000" y="1270000"/>
              <a:ext cx="254000" cy="254000"/>
            </a:xfrm>
            <a:prstGeom prst="ellipse">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solidFill>
                  <a:schemeClr val="tx1"/>
                </a:solidFill>
              </a:endParaRPr>
            </a:p>
          </p:txBody>
        </p:sp>
        <p:sp>
          <p:nvSpPr>
            <p:cNvPr id="132" name="Arc 131"/>
            <p:cNvSpPr/>
            <p:nvPr/>
          </p:nvSpPr>
          <p:spPr bwMode="auto">
            <a:xfrm>
              <a:off x="762000" y="1270000"/>
              <a:ext cx="254000" cy="254000"/>
            </a:xfrm>
            <a:prstGeom prst="arc">
              <a:avLst/>
            </a:prstGeom>
            <a:solidFill>
              <a:schemeClr val="accent2"/>
            </a:solidFill>
            <a:ln>
              <a:solidFill>
                <a:schemeClr val="accent6"/>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967663647"/>
      </p:ext>
    </p:extLst>
  </p:cSld>
  <p:clrMap bg1="lt1" tx1="dk1" bg2="lt2" tx2="dk2" accent1="accent1" accent2="accent2" accent3="accent3" accent4="accent4" accent5="accent5" accent6="accent6" hlink="hlink" folHlink="folHlink"/>
  <p:sldLayoutIdLst>
    <p:sldLayoutId id="2147483670" r:id="rId1"/>
    <p:sldLayoutId id="2147483671" r:id="rId2"/>
  </p:sldLayoutIdLst>
  <p:hf hdr="0" ftr="0" dt="0"/>
  <p:txStyles>
    <p:titleStyle>
      <a:lvl1pPr algn="l" defTabSz="913526" rtl="0" eaLnBrk="1" fontAlgn="base" hangingPunct="1">
        <a:spcBef>
          <a:spcPct val="0"/>
        </a:spcBef>
        <a:spcAft>
          <a:spcPct val="0"/>
        </a:spcAft>
        <a:tabLst>
          <a:tab pos="275353" algn="l"/>
        </a:tabLst>
        <a:defRPr sz="2200" b="1" baseline="0">
          <a:solidFill>
            <a:schemeClr val="tx1"/>
          </a:solidFill>
          <a:latin typeface="+mj-lt"/>
          <a:ea typeface="Arial Unicode MS" pitchFamily="34" charset="-128"/>
          <a:cs typeface="Arial Unicode MS" pitchFamily="34" charset="-128"/>
        </a:defRPr>
      </a:lvl1pPr>
      <a:lvl2pPr algn="l" defTabSz="913526" rtl="0" eaLnBrk="1" fontAlgn="base" hangingPunct="1">
        <a:spcBef>
          <a:spcPct val="0"/>
        </a:spcBef>
        <a:spcAft>
          <a:spcPct val="0"/>
        </a:spcAft>
        <a:defRPr sz="1900" b="1">
          <a:solidFill>
            <a:schemeClr val="tx2"/>
          </a:solidFill>
          <a:latin typeface="Arial" charset="0"/>
        </a:defRPr>
      </a:lvl2pPr>
      <a:lvl3pPr algn="l" defTabSz="913526" rtl="0" eaLnBrk="1" fontAlgn="base" hangingPunct="1">
        <a:spcBef>
          <a:spcPct val="0"/>
        </a:spcBef>
        <a:spcAft>
          <a:spcPct val="0"/>
        </a:spcAft>
        <a:defRPr sz="1900" b="1">
          <a:solidFill>
            <a:schemeClr val="tx2"/>
          </a:solidFill>
          <a:latin typeface="Arial" charset="0"/>
        </a:defRPr>
      </a:lvl3pPr>
      <a:lvl4pPr algn="l" defTabSz="913526" rtl="0" eaLnBrk="1" fontAlgn="base" hangingPunct="1">
        <a:spcBef>
          <a:spcPct val="0"/>
        </a:spcBef>
        <a:spcAft>
          <a:spcPct val="0"/>
        </a:spcAft>
        <a:defRPr sz="1900" b="1">
          <a:solidFill>
            <a:schemeClr val="tx2"/>
          </a:solidFill>
          <a:latin typeface="Arial" charset="0"/>
        </a:defRPr>
      </a:lvl4pPr>
      <a:lvl5pPr algn="l" defTabSz="913526" rtl="0" eaLnBrk="1" fontAlgn="base" hangingPunct="1">
        <a:spcBef>
          <a:spcPct val="0"/>
        </a:spcBef>
        <a:spcAft>
          <a:spcPct val="0"/>
        </a:spcAft>
        <a:defRPr sz="1900" b="1">
          <a:solidFill>
            <a:schemeClr val="tx2"/>
          </a:solidFill>
          <a:latin typeface="Arial" charset="0"/>
        </a:defRPr>
      </a:lvl5pPr>
      <a:lvl6pPr marL="466481" algn="l" defTabSz="913526" rtl="0" eaLnBrk="1" fontAlgn="base" hangingPunct="1">
        <a:spcBef>
          <a:spcPct val="0"/>
        </a:spcBef>
        <a:spcAft>
          <a:spcPct val="0"/>
        </a:spcAft>
        <a:defRPr sz="1900" b="1">
          <a:solidFill>
            <a:schemeClr val="tx2"/>
          </a:solidFill>
          <a:latin typeface="Arial" charset="0"/>
        </a:defRPr>
      </a:lvl6pPr>
      <a:lvl7pPr marL="932962" algn="l" defTabSz="913526" rtl="0" eaLnBrk="1" fontAlgn="base" hangingPunct="1">
        <a:spcBef>
          <a:spcPct val="0"/>
        </a:spcBef>
        <a:spcAft>
          <a:spcPct val="0"/>
        </a:spcAft>
        <a:defRPr sz="1900" b="1">
          <a:solidFill>
            <a:schemeClr val="tx2"/>
          </a:solidFill>
          <a:latin typeface="Arial" charset="0"/>
        </a:defRPr>
      </a:lvl7pPr>
      <a:lvl8pPr marL="1399443" algn="l" defTabSz="913526" rtl="0" eaLnBrk="1" fontAlgn="base" hangingPunct="1">
        <a:spcBef>
          <a:spcPct val="0"/>
        </a:spcBef>
        <a:spcAft>
          <a:spcPct val="0"/>
        </a:spcAft>
        <a:defRPr sz="1900" b="1">
          <a:solidFill>
            <a:schemeClr val="tx2"/>
          </a:solidFill>
          <a:latin typeface="Arial" charset="0"/>
        </a:defRPr>
      </a:lvl8pPr>
      <a:lvl9pPr marL="1865925" algn="l" defTabSz="913526" rtl="0" eaLnBrk="1" fontAlgn="base" hangingPunct="1">
        <a:spcBef>
          <a:spcPct val="0"/>
        </a:spcBef>
        <a:spcAft>
          <a:spcPct val="0"/>
        </a:spcAft>
        <a:defRPr sz="1900" b="1">
          <a:solidFill>
            <a:schemeClr val="tx2"/>
          </a:solidFill>
          <a:latin typeface="Arial" charset="0"/>
        </a:defRPr>
      </a:lvl9pPr>
    </p:titleStyle>
    <p:bodyStyle>
      <a:lvl1pPr marL="0" indent="0" algn="l" defTabSz="913526" rtl="0" eaLnBrk="1" fontAlgn="base" hangingPunct="1">
        <a:spcBef>
          <a:spcPct val="0"/>
        </a:spcBef>
        <a:spcAft>
          <a:spcPct val="0"/>
        </a:spcAft>
        <a:buClr>
          <a:schemeClr val="tx2"/>
        </a:buClr>
        <a:defRPr sz="1600" baseline="0">
          <a:solidFill>
            <a:schemeClr val="tx1"/>
          </a:solidFill>
          <a:latin typeface="+mn-lt"/>
          <a:ea typeface="Arial Unicode MS" pitchFamily="34" charset="-128"/>
          <a:cs typeface="Arial Unicode MS" pitchFamily="34" charset="-128"/>
        </a:defRPr>
      </a:lvl1pPr>
      <a:lvl2pPr marL="197607" indent="-195987" algn="l" defTabSz="913526" rtl="0" eaLnBrk="1" fontAlgn="base" hangingPunct="1">
        <a:spcBef>
          <a:spcPct val="0"/>
        </a:spcBef>
        <a:spcAft>
          <a:spcPct val="0"/>
        </a:spcAft>
        <a:buClr>
          <a:schemeClr val="tx2"/>
        </a:buClr>
        <a:buSzPct val="125000"/>
        <a:buFont typeface="Arial" charset="0"/>
        <a:buChar char="▪"/>
        <a:defRPr sz="1600" baseline="0">
          <a:solidFill>
            <a:schemeClr val="tx1"/>
          </a:solidFill>
          <a:latin typeface="+mn-lt"/>
          <a:ea typeface="Arial Unicode MS" pitchFamily="34" charset="-128"/>
          <a:cs typeface="Arial Unicode MS" pitchFamily="34" charset="-128"/>
        </a:defRPr>
      </a:lvl2pPr>
      <a:lvl3pPr marL="466481" indent="-267255"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3pPr>
      <a:lvl4pPr marL="626835" indent="-158733" algn="l" defTabSz="913526" rtl="0" eaLnBrk="1" fontAlgn="base" hangingPunct="1">
        <a:spcBef>
          <a:spcPct val="0"/>
        </a:spcBef>
        <a:spcAft>
          <a:spcPct val="0"/>
        </a:spcAft>
        <a:buClr>
          <a:schemeClr val="tx2"/>
        </a:buClr>
        <a:buSzPct val="120000"/>
        <a:buFont typeface="Arial" charset="0"/>
        <a:buChar char="▫"/>
        <a:defRPr sz="1600" baseline="0">
          <a:solidFill>
            <a:schemeClr val="tx1"/>
          </a:solidFill>
          <a:latin typeface="+mn-lt"/>
          <a:ea typeface="Arial Unicode MS" pitchFamily="34" charset="-128"/>
          <a:cs typeface="Arial Unicode MS" pitchFamily="34" charset="-128"/>
        </a:defRPr>
      </a:lvl4pPr>
      <a:lvl5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ea typeface="Arial Unicode MS" pitchFamily="34" charset="-128"/>
          <a:cs typeface="Arial Unicode MS" pitchFamily="34" charset="-128"/>
        </a:defRPr>
      </a:lvl5pPr>
      <a:lvl6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6pPr>
      <a:lvl7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7pPr>
      <a:lvl8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8pPr>
      <a:lvl9pPr marL="765029" indent="-132818" algn="l" defTabSz="913526" rtl="0" eaLnBrk="1" fontAlgn="base" hangingPunct="1">
        <a:spcBef>
          <a:spcPct val="0"/>
        </a:spcBef>
        <a:spcAft>
          <a:spcPct val="0"/>
        </a:spcAft>
        <a:buClr>
          <a:schemeClr val="tx2"/>
        </a:buClr>
        <a:buSzPct val="89000"/>
        <a:buFont typeface="Arial" charset="0"/>
        <a:buChar char="-"/>
        <a:defRPr sz="1600" baseline="0">
          <a:solidFill>
            <a:schemeClr val="tx1"/>
          </a:solidFill>
          <a:latin typeface="+mn-lt"/>
        </a:defRPr>
      </a:lvl9pPr>
    </p:bodyStyle>
    <p:otherStyle>
      <a:defPPr>
        <a:defRPr lang="en-US"/>
      </a:defPPr>
      <a:lvl1pPr marL="0" algn="l" defTabSz="932962" rtl="0" eaLnBrk="1" latinLnBrk="0" hangingPunct="1">
        <a:defRPr sz="1800" kern="1200">
          <a:solidFill>
            <a:schemeClr val="tx1"/>
          </a:solidFill>
          <a:latin typeface="+mn-lt"/>
          <a:ea typeface="+mn-ea"/>
          <a:cs typeface="+mn-cs"/>
        </a:defRPr>
      </a:lvl1pPr>
      <a:lvl2pPr marL="466481" algn="l" defTabSz="932962" rtl="0" eaLnBrk="1" latinLnBrk="0" hangingPunct="1">
        <a:defRPr sz="1800" kern="1200">
          <a:solidFill>
            <a:schemeClr val="tx1"/>
          </a:solidFill>
          <a:latin typeface="+mn-lt"/>
          <a:ea typeface="+mn-ea"/>
          <a:cs typeface="+mn-cs"/>
        </a:defRPr>
      </a:lvl2pPr>
      <a:lvl3pPr marL="932962" algn="l" defTabSz="932962" rtl="0" eaLnBrk="1" latinLnBrk="0" hangingPunct="1">
        <a:defRPr sz="1800" kern="1200">
          <a:solidFill>
            <a:schemeClr val="tx1"/>
          </a:solidFill>
          <a:latin typeface="+mn-lt"/>
          <a:ea typeface="+mn-ea"/>
          <a:cs typeface="+mn-cs"/>
        </a:defRPr>
      </a:lvl3pPr>
      <a:lvl4pPr marL="1399443" algn="l" defTabSz="932962" rtl="0" eaLnBrk="1" latinLnBrk="0" hangingPunct="1">
        <a:defRPr sz="1800" kern="1200">
          <a:solidFill>
            <a:schemeClr val="tx1"/>
          </a:solidFill>
          <a:latin typeface="+mn-lt"/>
          <a:ea typeface="+mn-ea"/>
          <a:cs typeface="+mn-cs"/>
        </a:defRPr>
      </a:lvl4pPr>
      <a:lvl5pPr marL="1865925" algn="l" defTabSz="932962" rtl="0" eaLnBrk="1" latinLnBrk="0" hangingPunct="1">
        <a:defRPr sz="1800" kern="1200">
          <a:solidFill>
            <a:schemeClr val="tx1"/>
          </a:solidFill>
          <a:latin typeface="+mn-lt"/>
          <a:ea typeface="+mn-ea"/>
          <a:cs typeface="+mn-cs"/>
        </a:defRPr>
      </a:lvl5pPr>
      <a:lvl6pPr marL="2332406" algn="l" defTabSz="932962" rtl="0" eaLnBrk="1" latinLnBrk="0" hangingPunct="1">
        <a:defRPr sz="1800" kern="1200">
          <a:solidFill>
            <a:schemeClr val="tx1"/>
          </a:solidFill>
          <a:latin typeface="+mn-lt"/>
          <a:ea typeface="+mn-ea"/>
          <a:cs typeface="+mn-cs"/>
        </a:defRPr>
      </a:lvl6pPr>
      <a:lvl7pPr marL="2798887" algn="l" defTabSz="932962" rtl="0" eaLnBrk="1" latinLnBrk="0" hangingPunct="1">
        <a:defRPr sz="1800" kern="1200">
          <a:solidFill>
            <a:schemeClr val="tx1"/>
          </a:solidFill>
          <a:latin typeface="+mn-lt"/>
          <a:ea typeface="+mn-ea"/>
          <a:cs typeface="+mn-cs"/>
        </a:defRPr>
      </a:lvl7pPr>
      <a:lvl8pPr marL="3265368" algn="l" defTabSz="932962" rtl="0" eaLnBrk="1" latinLnBrk="0" hangingPunct="1">
        <a:defRPr sz="1800" kern="1200">
          <a:solidFill>
            <a:schemeClr val="tx1"/>
          </a:solidFill>
          <a:latin typeface="+mn-lt"/>
          <a:ea typeface="+mn-ea"/>
          <a:cs typeface="+mn-cs"/>
        </a:defRPr>
      </a:lvl8pPr>
      <a:lvl9pPr marL="3731849" algn="l" defTabSz="93296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2">
          <p15:clr>
            <a:srgbClr val="F26B43"/>
          </p15:clr>
        </p15:guide>
        <p15:guide id="2" pos="312">
          <p15:clr>
            <a:srgbClr val="F26B43"/>
          </p15:clr>
        </p15:guide>
        <p15:guide id="3" pos="7368">
          <p15:clr>
            <a:srgbClr val="F26B43"/>
          </p15:clr>
        </p15:guide>
        <p15:guide id="4" orient="horz" pos="4248">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tags" Target="../tags/tag84.xml"/><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oleObject" Target="../embeddings/oleObject13.bin"/><Relationship Id="rId2" Type="http://schemas.openxmlformats.org/officeDocument/2006/relationships/tags" Target="../tags/tag78.xml"/><Relationship Id="rId1" Type="http://schemas.openxmlformats.org/officeDocument/2006/relationships/vmlDrawing" Target="../drawings/vmlDrawing13.vml"/><Relationship Id="rId6" Type="http://schemas.openxmlformats.org/officeDocument/2006/relationships/tags" Target="../tags/tag82.xml"/><Relationship Id="rId11" Type="http://schemas.openxmlformats.org/officeDocument/2006/relationships/notesSlide" Target="../notesSlides/notesSlide1.xml"/><Relationship Id="rId5" Type="http://schemas.openxmlformats.org/officeDocument/2006/relationships/tags" Target="../tags/tag81.xml"/><Relationship Id="rId10" Type="http://schemas.openxmlformats.org/officeDocument/2006/relationships/slideLayout" Target="../slideLayouts/slideLayout8.xml"/><Relationship Id="rId4" Type="http://schemas.openxmlformats.org/officeDocument/2006/relationships/tags" Target="../tags/tag80.xml"/><Relationship Id="rId9" Type="http://schemas.openxmlformats.org/officeDocument/2006/relationships/tags" Target="../tags/tag8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743875" name="Rectangle 3" hidden="1"/>
          <p:cNvGraphicFramePr>
            <a:graphicFrameLocks/>
          </p:cNvGraphicFramePr>
          <p:nvPr>
            <p:custDataLst>
              <p:tags r:id="rId3"/>
            </p:custDataLst>
          </p:nvPr>
        </p:nvGraphicFramePr>
        <p:xfrm>
          <a:off x="1524271" y="203"/>
          <a:ext cx="158735" cy="158726"/>
        </p:xfrm>
        <a:graphic>
          <a:graphicData uri="http://schemas.openxmlformats.org/presentationml/2006/ole">
            <mc:AlternateContent xmlns:mc="http://schemas.openxmlformats.org/markup-compatibility/2006">
              <mc:Choice xmlns:v="urn:schemas-microsoft-com:vml" Requires="v">
                <p:oleObj spid="_x0000_s39942" name="think-cell Slide" r:id="rId12" imgW="0" imgH="0" progId="TCLayout.ActiveDocument.1">
                  <p:embed/>
                </p:oleObj>
              </mc:Choice>
              <mc:Fallback>
                <p:oleObj name="think-cell Slide" r:id="rId12" imgW="0" imgH="0" progId="TCLayout.ActiveDocument.1">
                  <p:embed/>
                  <p:pic>
                    <p:nvPicPr>
                      <p:cNvPr id="1743875" name="Rectangle 3" hidden="1"/>
                      <p:cNvPicPr preferRelativeResize="0">
                        <a:picLocks noChangeArrowheads="1"/>
                      </p:cNvPicPr>
                      <p:nvPr/>
                    </p:nvPicPr>
                    <p:blipFill>
                      <a:blip>
                        <a:extLst>
                          <a:ext uri="{28A0092B-C50C-407E-A947-70E740481C1C}">
                            <a14:useLocalDpi xmlns:a14="http://schemas.microsoft.com/office/drawing/2010/main" val="0"/>
                          </a:ext>
                        </a:extLst>
                      </a:blip>
                      <a:srcRect/>
                      <a:stretch>
                        <a:fillRect/>
                      </a:stretch>
                    </p:blipFill>
                    <p:spPr bwMode="gray">
                      <a:xfrm>
                        <a:off x="1524271" y="203"/>
                        <a:ext cx="158735" cy="158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 name="Rectangle 4" hidden="1"/>
          <p:cNvSpPr/>
          <p:nvPr>
            <p:custDataLst>
              <p:tags r:id="rId4"/>
            </p:custDataLst>
          </p:nvPr>
        </p:nvSpPr>
        <p:spPr bwMode="auto">
          <a:xfrm>
            <a:off x="1524270" y="1"/>
            <a:ext cx="161974" cy="161974"/>
          </a:xfrm>
          <a:prstGeom prst="rect">
            <a:avLst/>
          </a:prstGeom>
          <a:solidFill>
            <a:schemeClr val="accent1"/>
          </a:solidFill>
          <a:ln w="952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US" sz="2200" b="1" i="0" u="none" strike="noStrike" kern="1200" cap="none" spc="0" normalizeH="0" baseline="0" noProof="0" dirty="0" err="1">
              <a:ln>
                <a:noFill/>
              </a:ln>
              <a:solidFill>
                <a:srgbClr val="595959"/>
              </a:solidFill>
              <a:effectLst/>
              <a:uLnTx/>
              <a:uFillTx/>
              <a:latin typeface="Futura Bold" panose="02020800000000000000" pitchFamily="18" charset="0"/>
              <a:ea typeface="Arial Unicode MS" panose="020B0604020202020204"/>
              <a:cs typeface="Arial Unicode MS" panose="020B0604020202020204" pitchFamily="34" charset="-128"/>
              <a:sym typeface="Futura Bold" panose="02020800000000000000" pitchFamily="18" charset="0"/>
            </a:endParaRPr>
          </a:p>
        </p:txBody>
      </p:sp>
      <p:sp>
        <p:nvSpPr>
          <p:cNvPr id="171" name="Title 3"/>
          <p:cNvSpPr>
            <a:spLocks noGrp="1"/>
          </p:cNvSpPr>
          <p:nvPr>
            <p:ph type="title"/>
          </p:nvPr>
        </p:nvSpPr>
        <p:spPr>
          <a:xfrm>
            <a:off x="508011" y="623131"/>
            <a:ext cx="11438824" cy="338554"/>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p>
            <a:r>
              <a:rPr lang="en-US" dirty="0">
                <a:latin typeface="ShellMedium" panose="00000600000000000000" pitchFamily="50" charset="0"/>
              </a:rPr>
              <a:t>Change IR Crushing activity contract from Major Project to Pipelines Pigging Contract  by Feb 2021</a:t>
            </a:r>
          </a:p>
        </p:txBody>
      </p:sp>
      <p:sp>
        <p:nvSpPr>
          <p:cNvPr id="201" name="Rectangle 47"/>
          <p:cNvSpPr>
            <a:spLocks noChangeArrowheads="1"/>
          </p:cNvSpPr>
          <p:nvPr/>
        </p:nvSpPr>
        <p:spPr bwMode="gray">
          <a:xfrm>
            <a:off x="6084944" y="1317625"/>
            <a:ext cx="5604336"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9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202" name="Rectangle 99"/>
          <p:cNvSpPr>
            <a:spLocks noChangeArrowheads="1"/>
          </p:cNvSpPr>
          <p:nvPr/>
        </p:nvSpPr>
        <p:spPr bwMode="gray">
          <a:xfrm>
            <a:off x="6157770" y="1565275"/>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L2 date</a:t>
            </a:r>
          </a:p>
        </p:txBody>
      </p:sp>
      <p:sp>
        <p:nvSpPr>
          <p:cNvPr id="205" name="Rectangle 49"/>
          <p:cNvSpPr>
            <a:spLocks noChangeArrowheads="1"/>
          </p:cNvSpPr>
          <p:nvPr/>
        </p:nvSpPr>
        <p:spPr bwMode="gray">
          <a:xfrm>
            <a:off x="8733973" y="1363663"/>
            <a:ext cx="1060047"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lead </a:t>
            </a:r>
          </a:p>
        </p:txBody>
      </p:sp>
      <p:sp>
        <p:nvSpPr>
          <p:cNvPr id="206" name="Rectangle 51"/>
          <p:cNvSpPr>
            <a:spLocks noChangeArrowheads="1"/>
          </p:cNvSpPr>
          <p:nvPr/>
        </p:nvSpPr>
        <p:spPr bwMode="gray">
          <a:xfrm>
            <a:off x="9842144" y="1363663"/>
            <a:ext cx="1460982"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Henry Unobukwu </a:t>
            </a:r>
          </a:p>
        </p:txBody>
      </p:sp>
      <p:sp>
        <p:nvSpPr>
          <p:cNvPr id="207" name="Rectangle 99"/>
          <p:cNvSpPr>
            <a:spLocks noChangeArrowheads="1"/>
          </p:cNvSpPr>
          <p:nvPr/>
        </p:nvSpPr>
        <p:spPr bwMode="gray">
          <a:xfrm>
            <a:off x="6157770" y="1363663"/>
            <a:ext cx="731475" cy="149225"/>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Current stage gate</a:t>
            </a:r>
          </a:p>
        </p:txBody>
      </p:sp>
      <p:sp>
        <p:nvSpPr>
          <p:cNvPr id="208" name="Rectangle 100"/>
          <p:cNvSpPr>
            <a:spLocks noChangeArrowheads="1"/>
          </p:cNvSpPr>
          <p:nvPr/>
        </p:nvSpPr>
        <p:spPr bwMode="gray">
          <a:xfrm>
            <a:off x="7424630" y="1370012"/>
            <a:ext cx="995963" cy="149225"/>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L0</a:t>
            </a:r>
          </a:p>
        </p:txBody>
      </p:sp>
      <p:sp>
        <p:nvSpPr>
          <p:cNvPr id="209" name="Rectangle 40"/>
          <p:cNvSpPr>
            <a:spLocks noChangeArrowheads="1"/>
          </p:cNvSpPr>
          <p:nvPr/>
        </p:nvSpPr>
        <p:spPr bwMode="gray">
          <a:xfrm>
            <a:off x="8733973" y="1766888"/>
            <a:ext cx="1060047"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sponsor </a:t>
            </a:r>
          </a:p>
        </p:txBody>
      </p:sp>
      <p:sp>
        <p:nvSpPr>
          <p:cNvPr id="210" name="Rectangle 51"/>
          <p:cNvSpPr>
            <a:spLocks noChangeArrowheads="1"/>
          </p:cNvSpPr>
          <p:nvPr/>
        </p:nvSpPr>
        <p:spPr bwMode="gray">
          <a:xfrm>
            <a:off x="9842144" y="1766888"/>
            <a:ext cx="1460982"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Steve Jones </a:t>
            </a:r>
          </a:p>
        </p:txBody>
      </p:sp>
      <p:sp>
        <p:nvSpPr>
          <p:cNvPr id="211" name="Rectangle 99"/>
          <p:cNvSpPr>
            <a:spLocks noChangeArrowheads="1"/>
          </p:cNvSpPr>
          <p:nvPr/>
        </p:nvSpPr>
        <p:spPr bwMode="gray">
          <a:xfrm>
            <a:off x="6157770" y="1766888"/>
            <a:ext cx="731475" cy="147638"/>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90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L3 date</a:t>
            </a:r>
          </a:p>
        </p:txBody>
      </p:sp>
      <p:sp>
        <p:nvSpPr>
          <p:cNvPr id="213" name="Rectangle 100"/>
          <p:cNvSpPr>
            <a:spLocks noChangeArrowheads="1"/>
          </p:cNvSpPr>
          <p:nvPr/>
        </p:nvSpPr>
        <p:spPr bwMode="gray">
          <a:xfrm>
            <a:off x="7369652" y="1766888"/>
            <a:ext cx="995963" cy="147638"/>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TBD </a:t>
            </a:r>
          </a:p>
        </p:txBody>
      </p:sp>
      <p:sp>
        <p:nvSpPr>
          <p:cNvPr id="238" name="Rectangle 100"/>
          <p:cNvSpPr>
            <a:spLocks noChangeArrowheads="1"/>
          </p:cNvSpPr>
          <p:nvPr/>
        </p:nvSpPr>
        <p:spPr bwMode="gray">
          <a:xfrm>
            <a:off x="7369652" y="1562100"/>
            <a:ext cx="1170756" cy="152400"/>
          </a:xfrm>
          <a:prstGeom prst="rect">
            <a:avLst/>
          </a:prstGeom>
          <a:noFill/>
          <a:ln w="9525">
            <a:noFill/>
            <a:miter lim="800000"/>
            <a:headEnd/>
            <a:tailEnd/>
          </a:ln>
          <a:effectLst/>
        </p:spPr>
        <p:txBody>
          <a:bodyPr wrap="squar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TBD </a:t>
            </a:r>
          </a:p>
        </p:txBody>
      </p:sp>
      <p:sp>
        <p:nvSpPr>
          <p:cNvPr id="1743911" name="Rectangle 39"/>
          <p:cNvSpPr>
            <a:spLocks noChangeArrowheads="1"/>
          </p:cNvSpPr>
          <p:nvPr/>
        </p:nvSpPr>
        <p:spPr bwMode="gray">
          <a:xfrm>
            <a:off x="534086" y="1317625"/>
            <a:ext cx="1711793" cy="642938"/>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200" name="Rectangle 42"/>
          <p:cNvSpPr>
            <a:spLocks noChangeArrowheads="1"/>
          </p:cNvSpPr>
          <p:nvPr/>
        </p:nvSpPr>
        <p:spPr bwMode="gray">
          <a:xfrm>
            <a:off x="2351830" y="1309688"/>
            <a:ext cx="3629346" cy="64452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7" name="Rectangle 16">
            <a:extLst>
              <a:ext uri="{FF2B5EF4-FFF2-40B4-BE49-F238E27FC236}">
                <a16:creationId xmlns:a16="http://schemas.microsoft.com/office/drawing/2014/main" id="{D4DF9AFA-2668-4C80-B5F7-9652579F35A4}"/>
              </a:ext>
            </a:extLst>
          </p:cNvPr>
          <p:cNvSpPr>
            <a:spLocks noChangeArrowheads="1"/>
          </p:cNvSpPr>
          <p:nvPr/>
        </p:nvSpPr>
        <p:spPr bwMode="gray">
          <a:xfrm>
            <a:off x="534086" y="2046289"/>
            <a:ext cx="5447090" cy="176156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43891" name="Rectangle 19"/>
          <p:cNvSpPr>
            <a:spLocks noChangeArrowheads="1"/>
          </p:cNvSpPr>
          <p:nvPr/>
        </p:nvSpPr>
        <p:spPr bwMode="gray">
          <a:xfrm>
            <a:off x="534086" y="2046289"/>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Problem statement  </a:t>
            </a:r>
          </a:p>
        </p:txBody>
      </p:sp>
      <p:sp>
        <p:nvSpPr>
          <p:cNvPr id="4" name="TextBox 3"/>
          <p:cNvSpPr txBox="1">
            <a:spLocks/>
          </p:cNvSpPr>
          <p:nvPr/>
        </p:nvSpPr>
        <p:spPr>
          <a:xfrm>
            <a:off x="601443" y="2258608"/>
            <a:ext cx="5342158" cy="1313932"/>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913526" eaLnBrk="1" hangingPunct="1">
              <a:buClr>
                <a:schemeClr val="tx2"/>
              </a:buClr>
              <a:defRPr baseline="0">
                <a:latin typeface="+mn-lt"/>
              </a:defRPr>
            </a:lvl1pPr>
            <a:lvl2pPr marL="266700" lvl="1" indent="-265113" defTabSz="913526" eaLnBrk="1" hangingPunct="1">
              <a:buClr>
                <a:schemeClr val="accent3"/>
              </a:buClr>
              <a:buSzPct val="90000"/>
              <a:buFont typeface="Wingdings 3" pitchFamily="18" charset="2"/>
              <a:buChar char=""/>
              <a:defRPr baseline="0">
                <a:latin typeface="+mn-lt"/>
              </a:defRPr>
            </a:lvl2pPr>
            <a:lvl3pPr marL="536575" lvl="2" indent="-274638" defTabSz="913526" eaLnBrk="1" hangingPunct="1">
              <a:buClr>
                <a:schemeClr val="accent6"/>
              </a:buClr>
              <a:buSzPct val="90000"/>
              <a:buFont typeface="Wingdings 3" pitchFamily="18" charset="2"/>
              <a:buChar char="u"/>
              <a:defRPr baseline="0">
                <a:latin typeface="+mn-lt"/>
              </a:defRPr>
            </a:lvl3pPr>
            <a:lvl4pPr marL="750888" lvl="3" indent="-212725" defTabSz="913526" eaLnBrk="1" hangingPunct="1">
              <a:buClr>
                <a:schemeClr val="tx2"/>
              </a:buClr>
              <a:buSzPct val="100000"/>
              <a:buFont typeface="Arial" panose="020B0604020202020204" pitchFamily="34" charset="0"/>
              <a:buChar char="–"/>
              <a:defRPr baseline="0">
                <a:latin typeface="+mn-lt"/>
              </a:defRPr>
            </a:lvl4pPr>
            <a:lvl5pPr marL="985838" lvl="4" indent="-215900" defTabSz="913526" eaLnBrk="1" hangingPunct="1">
              <a:buClr>
                <a:schemeClr val="tx2"/>
              </a:buClr>
              <a:buSzPct val="100000"/>
              <a:buFont typeface="Arial" panose="020B0604020202020204" pitchFamily="34" charset="0"/>
              <a:buChar char="–"/>
              <a:defRPr baseline="0">
                <a:latin typeface="+mn-lt"/>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rPr>
              <a:t>Due to rising and changing mode of crude theft activities, SPDC is currently using Major Projects third party logistics contract to provide equipment (Swamp Buggy, Tug-Boat, Barge and Low Bed trucks)  to support Government Security Agencies (GSA) to take out and crush the illegal refineries within the proximity of our Right of Way (ROW) on our 3 main Trunk lines (TNP, TEP &amp; TRP) with very huge operating cost of FU$11.6m per annum. This was supposed to be ad-hoc activity but from the reality on ground and the negative impact it has had on pipelines availability, it has become an integral part of our Third Party Interference (TPI) Management. </a:t>
            </a:r>
          </a:p>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rPr>
              <a:t>These equipment are provided to the GSA using a Mode 2 Contractor and it currently takes about 30% of Pipelines Security OPEX budget. </a:t>
            </a:r>
          </a:p>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endParaRPr kumimoji="0" lang="en-US" sz="7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Wingdings 3" pitchFamily="18" charset="2"/>
              <a:buNone/>
              <a:tabLst/>
              <a:defRPr/>
            </a:pPr>
            <a:endParaRPr kumimoji="0" lang="en-US" sz="75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cs typeface="+mn-cs"/>
            </a:endParaRPr>
          </a:p>
        </p:txBody>
      </p:sp>
      <p:sp>
        <p:nvSpPr>
          <p:cNvPr id="138" name="Rectangle 16"/>
          <p:cNvSpPr>
            <a:spLocks noChangeArrowheads="1"/>
          </p:cNvSpPr>
          <p:nvPr/>
        </p:nvSpPr>
        <p:spPr bwMode="gray">
          <a:xfrm>
            <a:off x="499945" y="3934807"/>
            <a:ext cx="5447090" cy="162510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743996" name="Rectangle 124"/>
          <p:cNvSpPr>
            <a:spLocks noChangeArrowheads="1"/>
          </p:cNvSpPr>
          <p:nvPr/>
        </p:nvSpPr>
        <p:spPr bwMode="gray">
          <a:xfrm>
            <a:off x="534086" y="3900094"/>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Initiative description </a:t>
            </a:r>
          </a:p>
        </p:txBody>
      </p:sp>
      <p:sp>
        <p:nvSpPr>
          <p:cNvPr id="8" name="TextBox 7"/>
          <p:cNvSpPr txBox="1">
            <a:spLocks/>
          </p:cNvSpPr>
          <p:nvPr>
            <p:custDataLst>
              <p:tags r:id="rId5"/>
            </p:custDataLst>
          </p:nvPr>
        </p:nvSpPr>
        <p:spPr>
          <a:xfrm>
            <a:off x="652243" y="4159283"/>
            <a:ext cx="524055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The intent of the initiative is to change the contract for the supply of these logistics equipment from the current Major Project Contract to Pipelines Pigging Contract. </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This will bring down the OPEX by about 52% of the current cost (F$11.6m)</a:t>
            </a:r>
          </a:p>
        </p:txBody>
      </p:sp>
      <p:sp>
        <p:nvSpPr>
          <p:cNvPr id="2" name="TextBox 1">
            <a:extLst>
              <a:ext uri="{FF2B5EF4-FFF2-40B4-BE49-F238E27FC236}">
                <a16:creationId xmlns:a16="http://schemas.microsoft.com/office/drawing/2014/main" id="{ED23532E-227F-48C0-B5BA-89D002510260}"/>
              </a:ext>
            </a:extLst>
          </p:cNvPr>
          <p:cNvSpPr txBox="1"/>
          <p:nvPr/>
        </p:nvSpPr>
        <p:spPr>
          <a:xfrm>
            <a:off x="535013" y="2046288"/>
            <a:ext cx="321559"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100" name="Rectangle 16">
            <a:extLst>
              <a:ext uri="{FF2B5EF4-FFF2-40B4-BE49-F238E27FC236}">
                <a16:creationId xmlns:a16="http://schemas.microsoft.com/office/drawing/2014/main" id="{CC2F663F-3651-49AD-9791-910ABD85C060}"/>
              </a:ext>
            </a:extLst>
          </p:cNvPr>
          <p:cNvSpPr>
            <a:spLocks noChangeArrowheads="1"/>
          </p:cNvSpPr>
          <p:nvPr/>
        </p:nvSpPr>
        <p:spPr bwMode="gray">
          <a:xfrm>
            <a:off x="534086" y="5575893"/>
            <a:ext cx="544709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101" name="Rectangle 124">
            <a:extLst>
              <a:ext uri="{FF2B5EF4-FFF2-40B4-BE49-F238E27FC236}">
                <a16:creationId xmlns:a16="http://schemas.microsoft.com/office/drawing/2014/main" id="{7E4EAE68-6360-44B4-9812-5638262F8212}"/>
              </a:ext>
            </a:extLst>
          </p:cNvPr>
          <p:cNvSpPr>
            <a:spLocks noChangeArrowheads="1"/>
          </p:cNvSpPr>
          <p:nvPr/>
        </p:nvSpPr>
        <p:spPr bwMode="gray">
          <a:xfrm>
            <a:off x="534086" y="5575893"/>
            <a:ext cx="544709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Estimate impact  </a:t>
            </a:r>
          </a:p>
        </p:txBody>
      </p:sp>
      <p:sp>
        <p:nvSpPr>
          <p:cNvPr id="1743936" name="Rectangle 64"/>
          <p:cNvSpPr>
            <a:spLocks noChangeArrowheads="1"/>
          </p:cNvSpPr>
          <p:nvPr/>
        </p:nvSpPr>
        <p:spPr bwMode="gray">
          <a:xfrm>
            <a:off x="1276420" y="1363663"/>
            <a:ext cx="343884" cy="149225"/>
          </a:xfrm>
          <a:prstGeom prst="rect">
            <a:avLst/>
          </a:prstGeom>
          <a:noFill/>
          <a:ln w="9525">
            <a:noFill/>
            <a:miter lim="800000"/>
            <a:headEnd/>
            <a:tailEnd/>
          </a:ln>
          <a:effectLst/>
        </p:spPr>
        <p:txBody>
          <a:bodyPr wrap="none" lIns="0" tIns="0" rIns="0" bIns="0">
            <a:noAutofit/>
          </a:bodyPr>
          <a:lstStyle/>
          <a:p>
            <a:pPr marL="0" marR="0" lvl="0" indent="0" algn="l" defTabSz="932071" rtl="0" eaLnBrk="1" fontAlgn="base" latinLnBrk="0" hangingPunct="1">
              <a:lnSpc>
                <a:spcPct val="100000"/>
              </a:lnSpc>
              <a:spcBef>
                <a:spcPct val="0"/>
              </a:spcBef>
              <a:spcAft>
                <a:spcPct val="0"/>
              </a:spcAft>
              <a:buClrTx/>
              <a:buSzPct val="120000"/>
              <a:buFontTx/>
              <a:buNone/>
              <a:tabLst/>
              <a:defRPr/>
            </a:pPr>
            <a:r>
              <a:rPr kumimoji="0" lang="de-DE"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TBD</a:t>
            </a:r>
            <a:endPar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endParaRPr>
          </a:p>
        </p:txBody>
      </p:sp>
      <p:sp>
        <p:nvSpPr>
          <p:cNvPr id="1743937" name="Rectangle 65"/>
          <p:cNvSpPr>
            <a:spLocks noChangeArrowheads="1"/>
          </p:cNvSpPr>
          <p:nvPr/>
        </p:nvSpPr>
        <p:spPr bwMode="gray">
          <a:xfrm>
            <a:off x="601442" y="1363663"/>
            <a:ext cx="460062"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FIT4 ID</a:t>
            </a:r>
          </a:p>
        </p:txBody>
      </p:sp>
      <p:sp>
        <p:nvSpPr>
          <p:cNvPr id="217" name="Rectangle 49"/>
          <p:cNvSpPr>
            <a:spLocks noChangeArrowheads="1"/>
          </p:cNvSpPr>
          <p:nvPr/>
        </p:nvSpPr>
        <p:spPr bwMode="gray">
          <a:xfrm>
            <a:off x="2436536" y="1731432"/>
            <a:ext cx="56736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Location(s)</a:t>
            </a:r>
          </a:p>
        </p:txBody>
      </p:sp>
      <p:sp>
        <p:nvSpPr>
          <p:cNvPr id="218" name="Rectangle 49"/>
          <p:cNvSpPr>
            <a:spLocks noChangeArrowheads="1"/>
          </p:cNvSpPr>
          <p:nvPr/>
        </p:nvSpPr>
        <p:spPr bwMode="gray">
          <a:xfrm>
            <a:off x="3820581" y="1731432"/>
            <a:ext cx="1690014" cy="152400"/>
          </a:xfrm>
          <a:prstGeom prst="rect">
            <a:avLst/>
          </a:prstGeom>
          <a:noFill/>
          <a:ln w="9525">
            <a:noFill/>
            <a:miter lim="800000"/>
            <a:headEnd/>
            <a:tailEnd/>
          </a:ln>
          <a:effectLst/>
        </p:spPr>
        <p:txBody>
          <a:bodyPr wrap="none" lIns="0" tIns="0" rIns="0" bIns="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80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Pipelines – TNP, TEP &amp; TRP  </a:t>
            </a:r>
          </a:p>
        </p:txBody>
      </p:sp>
      <p:sp>
        <p:nvSpPr>
          <p:cNvPr id="225" name="Rectangle 43"/>
          <p:cNvSpPr>
            <a:spLocks noChangeArrowheads="1"/>
          </p:cNvSpPr>
          <p:nvPr/>
        </p:nvSpPr>
        <p:spPr bwMode="gray">
          <a:xfrm>
            <a:off x="2436536" y="1363663"/>
            <a:ext cx="828753"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err="1">
                <a:ln>
                  <a:noFill/>
                </a:ln>
                <a:solidFill>
                  <a:srgbClr val="DD1D21"/>
                </a:solidFill>
                <a:effectLst/>
                <a:uLnTx/>
                <a:uFillTx/>
                <a:latin typeface="ShellMedium" panose="00000600000000000000" pitchFamily="50" charset="0"/>
                <a:ea typeface="ＭＳ Ｐゴシック"/>
                <a:cs typeface="+mn-cs"/>
              </a:rPr>
              <a:t>Workstream</a:t>
            </a: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 </a:t>
            </a:r>
          </a:p>
        </p:txBody>
      </p:sp>
      <p:sp>
        <p:nvSpPr>
          <p:cNvPr id="226" name="Rectangle 45"/>
          <p:cNvSpPr>
            <a:spLocks noChangeArrowheads="1"/>
          </p:cNvSpPr>
          <p:nvPr/>
        </p:nvSpPr>
        <p:spPr bwMode="gray">
          <a:xfrm>
            <a:off x="3840901" y="1363663"/>
            <a:ext cx="565861" cy="161583"/>
          </a:xfrm>
          <a:prstGeom prst="rect">
            <a:avLst/>
          </a:prstGeom>
          <a:noFill/>
          <a:ln w="9525">
            <a:noFill/>
            <a:miter lim="800000"/>
            <a:headEnd/>
            <a:tailEnd/>
          </a:ln>
          <a:effectLst/>
        </p:spPr>
        <p:txBody>
          <a:bodyPr wrap="none" lIns="0" tIns="0" rIns="0" bIns="0">
            <a:sp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ＭＳ Ｐゴシック"/>
                <a:cs typeface="+mn-cs"/>
              </a:rPr>
              <a:t>Security  </a:t>
            </a:r>
          </a:p>
        </p:txBody>
      </p:sp>
      <p:sp>
        <p:nvSpPr>
          <p:cNvPr id="44" name="Rectangle 16">
            <a:extLst>
              <a:ext uri="{FF2B5EF4-FFF2-40B4-BE49-F238E27FC236}">
                <a16:creationId xmlns:a16="http://schemas.microsoft.com/office/drawing/2014/main" id="{83D60BBF-628E-4E7A-A052-C29BE8ACE120}"/>
              </a:ext>
            </a:extLst>
          </p:cNvPr>
          <p:cNvSpPr>
            <a:spLocks noChangeArrowheads="1"/>
          </p:cNvSpPr>
          <p:nvPr/>
        </p:nvSpPr>
        <p:spPr bwMode="gray">
          <a:xfrm>
            <a:off x="6096000" y="2255013"/>
            <a:ext cx="5600700" cy="145965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45" name="Rectangle 19">
            <a:extLst>
              <a:ext uri="{FF2B5EF4-FFF2-40B4-BE49-F238E27FC236}">
                <a16:creationId xmlns:a16="http://schemas.microsoft.com/office/drawing/2014/main" id="{1FABA5AD-8970-471A-9DD6-064A3CE9F09D}"/>
              </a:ext>
            </a:extLst>
          </p:cNvPr>
          <p:cNvSpPr>
            <a:spLocks noChangeArrowheads="1"/>
          </p:cNvSpPr>
          <p:nvPr/>
        </p:nvSpPr>
        <p:spPr bwMode="gray">
          <a:xfrm>
            <a:off x="6096000" y="2046289"/>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Key stakeholders </a:t>
            </a:r>
          </a:p>
        </p:txBody>
      </p:sp>
      <p:sp>
        <p:nvSpPr>
          <p:cNvPr id="47" name="Rectangle 16">
            <a:extLst>
              <a:ext uri="{FF2B5EF4-FFF2-40B4-BE49-F238E27FC236}">
                <a16:creationId xmlns:a16="http://schemas.microsoft.com/office/drawing/2014/main" id="{A3747DDC-B846-4916-8564-E50B55B28C62}"/>
              </a:ext>
            </a:extLst>
          </p:cNvPr>
          <p:cNvSpPr>
            <a:spLocks noChangeArrowheads="1"/>
          </p:cNvSpPr>
          <p:nvPr/>
        </p:nvSpPr>
        <p:spPr bwMode="gray">
          <a:xfrm>
            <a:off x="6096000" y="3807849"/>
            <a:ext cx="5600700" cy="1625105"/>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48" name="Rectangle 124">
            <a:extLst>
              <a:ext uri="{FF2B5EF4-FFF2-40B4-BE49-F238E27FC236}">
                <a16:creationId xmlns:a16="http://schemas.microsoft.com/office/drawing/2014/main" id="{F21687E4-F931-4925-8F90-38CF8B98229F}"/>
              </a:ext>
            </a:extLst>
          </p:cNvPr>
          <p:cNvSpPr>
            <a:spLocks noChangeArrowheads="1"/>
          </p:cNvSpPr>
          <p:nvPr/>
        </p:nvSpPr>
        <p:spPr bwMode="gray">
          <a:xfrm>
            <a:off x="6096000" y="3807849"/>
            <a:ext cx="5600700" cy="235090"/>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Decisions needed to mature </a:t>
            </a:r>
          </a:p>
        </p:txBody>
      </p:sp>
      <p:sp>
        <p:nvSpPr>
          <p:cNvPr id="50" name="TextBox 49">
            <a:extLst>
              <a:ext uri="{FF2B5EF4-FFF2-40B4-BE49-F238E27FC236}">
                <a16:creationId xmlns:a16="http://schemas.microsoft.com/office/drawing/2014/main" id="{49148EB7-238B-492F-A468-6278FBB56D07}"/>
              </a:ext>
            </a:extLst>
          </p:cNvPr>
          <p:cNvSpPr txBox="1"/>
          <p:nvPr/>
        </p:nvSpPr>
        <p:spPr>
          <a:xfrm>
            <a:off x="6096953" y="2046288"/>
            <a:ext cx="330627" cy="2460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noAutofit/>
          </a:bodyPr>
          <a:lstStyle>
            <a:lvl1pPr marL="0" lvl="0" indent="0" defTabSz="913526" eaLnBrk="1" hangingPunct="1">
              <a:buClr>
                <a:schemeClr val="tx2"/>
              </a:buClr>
              <a:defRPr baseline="0">
                <a:latin typeface="+mn-lt"/>
                <a:ea typeface="Arial Unicode MS" pitchFamily="34" charset="-128"/>
                <a:cs typeface="Arial Unicode MS" pitchFamily="34" charset="-128"/>
              </a:defRPr>
            </a:lvl1pPr>
            <a:lvl2pPr marL="197607" lvl="1" indent="-195987" defTabSz="913526" eaLnBrk="1" hangingPunct="1">
              <a:buClr>
                <a:schemeClr val="tx2"/>
              </a:buClr>
              <a:buSzPct val="125000"/>
              <a:buFont typeface="Arial" charset="0"/>
              <a:buChar char="▪"/>
              <a:defRPr baseline="0">
                <a:latin typeface="+mn-lt"/>
                <a:ea typeface="Arial Unicode MS" pitchFamily="34" charset="-128"/>
                <a:cs typeface="Arial Unicode MS" pitchFamily="34" charset="-128"/>
              </a:defRPr>
            </a:lvl2pPr>
            <a:lvl3pPr marL="466481" lvl="2" indent="-267255"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3pPr>
            <a:lvl4pPr marL="626835" lvl="3" indent="-158733" defTabSz="913526" eaLnBrk="1" hangingPunct="1">
              <a:buClr>
                <a:schemeClr val="tx2"/>
              </a:buClr>
              <a:buSzPct val="120000"/>
              <a:buFont typeface="Arial" charset="0"/>
              <a:buChar char="▫"/>
              <a:defRPr baseline="0">
                <a:latin typeface="+mn-lt"/>
                <a:ea typeface="Arial Unicode MS" pitchFamily="34" charset="-128"/>
                <a:cs typeface="Arial Unicode MS" pitchFamily="34" charset="-128"/>
              </a:defRPr>
            </a:lvl4pPr>
            <a:lvl5pPr marL="765029" lvl="4" indent="-132818" defTabSz="913526" eaLnBrk="1" hangingPunct="1">
              <a:buClr>
                <a:schemeClr val="tx2"/>
              </a:buClr>
              <a:buSzPct val="89000"/>
              <a:buFont typeface="Arial" charset="0"/>
              <a:buChar char="-"/>
              <a:defRPr baseline="0">
                <a:latin typeface="+mn-lt"/>
                <a:ea typeface="Arial Unicode MS" pitchFamily="34" charset="-128"/>
                <a:cs typeface="Arial Unicode MS" pitchFamily="34" charset="-128"/>
              </a:defRPr>
            </a:lvl5pPr>
            <a:lvl6pPr marL="765029" indent="-132818" defTabSz="913526" fontAlgn="base">
              <a:spcBef>
                <a:spcPct val="0"/>
              </a:spcBef>
              <a:spcAft>
                <a:spcPct val="0"/>
              </a:spcAft>
              <a:buClr>
                <a:schemeClr val="tx2"/>
              </a:buClr>
              <a:buSzPct val="89000"/>
              <a:buFont typeface="Arial" charset="0"/>
              <a:buChar char="-"/>
              <a:defRPr baseline="0">
                <a:latin typeface="+mn-lt"/>
              </a:defRPr>
            </a:lvl6pPr>
            <a:lvl7pPr marL="765029" indent="-132818" defTabSz="913526" fontAlgn="base">
              <a:spcBef>
                <a:spcPct val="0"/>
              </a:spcBef>
              <a:spcAft>
                <a:spcPct val="0"/>
              </a:spcAft>
              <a:buClr>
                <a:schemeClr val="tx2"/>
              </a:buClr>
              <a:buSzPct val="89000"/>
              <a:buFont typeface="Arial" charset="0"/>
              <a:buChar char="-"/>
              <a:defRPr baseline="0">
                <a:latin typeface="+mn-lt"/>
              </a:defRPr>
            </a:lvl7pPr>
            <a:lvl8pPr marL="765029" indent="-132818" defTabSz="913526" fontAlgn="base">
              <a:spcBef>
                <a:spcPct val="0"/>
              </a:spcBef>
              <a:spcAft>
                <a:spcPct val="0"/>
              </a:spcAft>
              <a:buClr>
                <a:schemeClr val="tx2"/>
              </a:buClr>
              <a:buSzPct val="89000"/>
              <a:buFont typeface="Arial" charset="0"/>
              <a:buChar char="-"/>
              <a:defRPr baseline="0">
                <a:latin typeface="+mn-lt"/>
              </a:defRPr>
            </a:lvl8pPr>
            <a:lvl9pPr marL="765029" indent="-132818" defTabSz="913526" fontAlgn="base">
              <a:spcBef>
                <a:spcPct val="0"/>
              </a:spcBef>
              <a:spcAft>
                <a:spcPct val="0"/>
              </a:spcAft>
              <a:buClr>
                <a:schemeClr val="tx2"/>
              </a:buClr>
              <a:buSzPct val="89000"/>
              <a:buFont typeface="Arial" charset="0"/>
              <a:buChar char="-"/>
              <a:defRPr baseline="0">
                <a:latin typeface="+mn-lt"/>
              </a:defRPr>
            </a:lvl9pPr>
          </a:lstStyle>
          <a:p>
            <a:pPr marL="0" marR="0" lvl="0" indent="0" algn="l" defTabSz="913526" rtl="0" eaLnBrk="1" fontAlgn="base" latinLnBrk="0" hangingPunct="1">
              <a:lnSpc>
                <a:spcPct val="100000"/>
              </a:lnSpc>
              <a:spcBef>
                <a:spcPct val="0"/>
              </a:spcBef>
              <a:spcAft>
                <a:spcPct val="0"/>
              </a:spcAft>
              <a:buClr>
                <a:srgbClr val="DD1D21"/>
              </a:buClr>
              <a:buSzTx/>
              <a:buFontTx/>
              <a:buNone/>
              <a:tabLst/>
              <a:defRPr/>
            </a:pPr>
            <a:endParaRPr kumimoji="0" lang="en-US" sz="18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51" name="Rectangle 16">
            <a:extLst>
              <a:ext uri="{FF2B5EF4-FFF2-40B4-BE49-F238E27FC236}">
                <a16:creationId xmlns:a16="http://schemas.microsoft.com/office/drawing/2014/main" id="{92926486-D9D1-4289-B0F8-155090D7D5A7}"/>
              </a:ext>
            </a:extLst>
          </p:cNvPr>
          <p:cNvSpPr>
            <a:spLocks noChangeArrowheads="1"/>
          </p:cNvSpPr>
          <p:nvPr/>
        </p:nvSpPr>
        <p:spPr bwMode="gray">
          <a:xfrm>
            <a:off x="6096000" y="5518715"/>
            <a:ext cx="5600700" cy="1210670"/>
          </a:xfrm>
          <a:prstGeom prst="rect">
            <a:avLst/>
          </a:prstGeom>
          <a:solidFill>
            <a:schemeClr val="bg1"/>
          </a:solidFill>
          <a:ln w="19050">
            <a:solidFill>
              <a:schemeClr val="accent1"/>
            </a:solidFill>
            <a:miter lim="800000"/>
            <a:headEnd/>
            <a:tailEnd/>
          </a:ln>
          <a:effectLst/>
        </p:spPr>
        <p:txBody>
          <a:bodyPr wrap="none" lIns="91822" tIns="47748" rIns="91822" bIns="47748" anchor="ctr">
            <a:no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050" b="0" i="0" u="none" strike="noStrike" kern="1200" cap="none" spc="0" normalizeH="0" baseline="0" noProof="0" dirty="0">
              <a:ln>
                <a:noFill/>
              </a:ln>
              <a:solidFill>
                <a:srgbClr val="000000"/>
              </a:solidFill>
              <a:effectLst/>
              <a:uLnTx/>
              <a:uFillTx/>
              <a:latin typeface="ShellMedium" panose="00000600000000000000" pitchFamily="50" charset="0"/>
              <a:ea typeface="ＭＳ Ｐゴシック"/>
              <a:cs typeface="+mn-cs"/>
            </a:endParaRPr>
          </a:p>
        </p:txBody>
      </p:sp>
      <p:sp>
        <p:nvSpPr>
          <p:cNvPr id="52" name="Rectangle 124">
            <a:extLst>
              <a:ext uri="{FF2B5EF4-FFF2-40B4-BE49-F238E27FC236}">
                <a16:creationId xmlns:a16="http://schemas.microsoft.com/office/drawing/2014/main" id="{3A99A07B-4BDE-4710-A0E3-F8E92099E444}"/>
              </a:ext>
            </a:extLst>
          </p:cNvPr>
          <p:cNvSpPr>
            <a:spLocks noChangeArrowheads="1"/>
          </p:cNvSpPr>
          <p:nvPr/>
        </p:nvSpPr>
        <p:spPr bwMode="gray">
          <a:xfrm>
            <a:off x="6096000" y="5518715"/>
            <a:ext cx="5600700" cy="200025"/>
          </a:xfrm>
          <a:prstGeom prst="rect">
            <a:avLst/>
          </a:prstGeom>
          <a:solidFill>
            <a:schemeClr val="accent1"/>
          </a:solidFill>
          <a:ln w="9525">
            <a:noFill/>
            <a:miter lim="800000"/>
            <a:headEnd/>
            <a:tailEnd/>
          </a:ln>
          <a:effectLst/>
        </p:spPr>
        <p:txBody>
          <a:bodyPr wrap="square" lIns="73472" tIns="73472" rIns="73472" bIns="73472" anchor="ctr" anchorCtr="0">
            <a:noAutofit/>
          </a:bodyPr>
          <a:lstStyle/>
          <a:p>
            <a:pPr marL="0" marR="0" lvl="0" indent="0" algn="l" defTabSz="913429" rtl="0" eaLnBrk="1" fontAlgn="base" latinLnBrk="0" hangingPunct="1">
              <a:lnSpc>
                <a:spcPct val="100000"/>
              </a:lnSpc>
              <a:spcBef>
                <a:spcPct val="0"/>
              </a:spcBef>
              <a:spcAft>
                <a:spcPct val="0"/>
              </a:spcAft>
              <a:buClrTx/>
              <a:buSzPct val="120000"/>
              <a:buFontTx/>
              <a:buNone/>
              <a:tabLst/>
              <a:defRPr/>
            </a:pP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a:cs typeface="+mn-cs"/>
              </a:rPr>
              <a:t>What does success look like at the end of the 3 week sprint </a:t>
            </a:r>
          </a:p>
        </p:txBody>
      </p:sp>
      <p:sp>
        <p:nvSpPr>
          <p:cNvPr id="41" name="TextBox 40">
            <a:extLst>
              <a:ext uri="{FF2B5EF4-FFF2-40B4-BE49-F238E27FC236}">
                <a16:creationId xmlns:a16="http://schemas.microsoft.com/office/drawing/2014/main" id="{B5E75627-BBA9-4BB7-9D35-A6FAFCCACA0B}"/>
              </a:ext>
            </a:extLst>
          </p:cNvPr>
          <p:cNvSpPr txBox="1">
            <a:spLocks/>
          </p:cNvSpPr>
          <p:nvPr>
            <p:custDataLst>
              <p:tags r:id="rId6"/>
            </p:custDataLst>
          </p:nvPr>
        </p:nvSpPr>
        <p:spPr>
          <a:xfrm>
            <a:off x="601442" y="5861679"/>
            <a:ext cx="5240557" cy="15388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High level assumptions </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Current cost is F$11.6m per annum. </a:t>
            </a:r>
          </a:p>
          <a:p>
            <a:pPr marL="193655" marR="0" lvl="1" indent="-192067" algn="l" defTabSz="895255" rtl="0" eaLnBrk="1" fontAlgn="base" latinLnBrk="0" hangingPunct="1">
              <a:lnSpc>
                <a:spcPct val="100000"/>
              </a:lnSpc>
              <a:spcBef>
                <a:spcPct val="0"/>
              </a:spcBef>
              <a:spcAft>
                <a:spcPct val="0"/>
              </a:spcAft>
              <a:buClr>
                <a:srgbClr val="DD1D21"/>
              </a:buClr>
              <a:buSzPct val="125000"/>
              <a:buFontTx/>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Forecast is 52% reduction of F$11.6m  = F$6.0m per annum.</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FF0000"/>
                </a:solidFill>
                <a:effectLst/>
                <a:uLnTx/>
                <a:uFillTx/>
                <a:latin typeface="ShellMedium" panose="00000600000000000000" pitchFamily="50" charset="0"/>
                <a:ea typeface="Arial Unicode MS" pitchFamily="34" charset="-128"/>
              </a:rPr>
              <a:t>Remark</a:t>
            </a: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The associated risk still resides with SPDC.  </a:t>
            </a:r>
            <a:r>
              <a:rPr kumimoji="0" lang="en-US" sz="1050" b="1" i="0" u="none" strike="noStrike" kern="1200" cap="none" spc="0" normalizeH="0" baseline="0" noProof="0" dirty="0">
                <a:ln>
                  <a:noFill/>
                </a:ln>
                <a:solidFill>
                  <a:srgbClr val="DD1D21"/>
                </a:solidFill>
                <a:effectLst/>
                <a:uLnTx/>
                <a:uFillTx/>
                <a:latin typeface="ShellMedium" panose="00000600000000000000" pitchFamily="50" charset="0"/>
                <a:ea typeface="ＭＳ Ｐゴシック" panose="020B0600070205080204" pitchFamily="34" charset="-128"/>
                <a:cs typeface="+mn-cs"/>
              </a:rPr>
              <a:t> </a:t>
            </a:r>
            <a:endParaRPr kumimoji="0" lang="en-US" sz="105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42" name="TextBox 41">
            <a:extLst>
              <a:ext uri="{FF2B5EF4-FFF2-40B4-BE49-F238E27FC236}">
                <a16:creationId xmlns:a16="http://schemas.microsoft.com/office/drawing/2014/main" id="{95EC0375-843F-4703-B5BB-E61465E18617}"/>
              </a:ext>
            </a:extLst>
          </p:cNvPr>
          <p:cNvSpPr txBox="1">
            <a:spLocks/>
          </p:cNvSpPr>
          <p:nvPr>
            <p:custDataLst>
              <p:tags r:id="rId7"/>
            </p:custDataLst>
          </p:nvPr>
        </p:nvSpPr>
        <p:spPr>
          <a:xfrm>
            <a:off x="6157770" y="2301132"/>
            <a:ext cx="5432787" cy="697998"/>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Project Sponsor:</a:t>
            </a:r>
            <a:r>
              <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Steve Jones </a:t>
            </a:r>
          </a:p>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Implementation Lead: Henry Unobukwu </a:t>
            </a:r>
            <a:endParaRPr kumimoji="0" lang="en-US" alt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0" marR="0" lvl="1" indent="-192067" algn="l" defTabSz="914400" rtl="0" eaLnBrk="1" fontAlgn="base" latinLnBrk="0" hangingPunct="1">
              <a:lnSpc>
                <a:spcPct val="100000"/>
              </a:lnSpc>
              <a:spcBef>
                <a:spcPts val="300"/>
              </a:spcBef>
              <a:spcAft>
                <a:spcPct val="0"/>
              </a:spcAft>
              <a:buClr>
                <a:srgbClr val="DD1D21"/>
              </a:buClr>
              <a:buSzPct val="125000"/>
              <a:buFont typeface="Arial" charset="0"/>
              <a:buChar char="▪"/>
              <a:tabLst/>
              <a:defRPr/>
            </a:pPr>
            <a:r>
              <a:rPr kumimoji="0" lang="en-US" altLang="en-US" sz="10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Project Team:   Contract Holder (Eworitse Saniyo), CP Support (Tarere Oji), SE Support (Franklin Igbodo) Contract Owner (Chris Griffiths), Transformation Coach (Alphonsus Akaka)</a:t>
            </a:r>
            <a:endParaRPr kumimoji="0" lang="en-US" sz="1000" b="0" i="0" u="none" strike="noStrike" kern="1200" cap="none" spc="0" normalizeH="0" baseline="0" noProof="0" dirty="0">
              <a:ln>
                <a:noFill/>
              </a:ln>
              <a:solidFill>
                <a:srgbClr val="595959"/>
              </a:solidFill>
              <a:effectLst/>
              <a:uLnTx/>
              <a:uFillTx/>
              <a:latin typeface="ShellMedium" panose="00000600000000000000" pitchFamily="50" charset="0"/>
              <a:ea typeface="Arial Unicode MS" pitchFamily="34" charset="-128"/>
            </a:endParaRPr>
          </a:p>
        </p:txBody>
      </p:sp>
      <p:sp>
        <p:nvSpPr>
          <p:cNvPr id="43" name="TextBox 42">
            <a:extLst>
              <a:ext uri="{FF2B5EF4-FFF2-40B4-BE49-F238E27FC236}">
                <a16:creationId xmlns:a16="http://schemas.microsoft.com/office/drawing/2014/main" id="{D0FD4CF6-A958-4A5C-BC14-3715F24CBDF2}"/>
              </a:ext>
            </a:extLst>
          </p:cNvPr>
          <p:cNvSpPr txBox="1">
            <a:spLocks/>
          </p:cNvSpPr>
          <p:nvPr>
            <p:custDataLst>
              <p:tags r:id="rId8"/>
            </p:custDataLst>
          </p:nvPr>
        </p:nvSpPr>
        <p:spPr>
          <a:xfrm>
            <a:off x="6179956" y="4000106"/>
            <a:ext cx="5432787" cy="1196706"/>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NAPIMS Engagement on ACV increase for new vendor.</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MCB Approval to increase  ACV for new vendor.</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In case there is objection or delay from NAPIMS and MCB to increase the ACV, the CO (Chris Griffiths) need to give his nod to use the current ACV in the contract.  </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p:txBody>
      </p:sp>
      <p:sp>
        <p:nvSpPr>
          <p:cNvPr id="46" name="TextBox 45">
            <a:extLst>
              <a:ext uri="{FF2B5EF4-FFF2-40B4-BE49-F238E27FC236}">
                <a16:creationId xmlns:a16="http://schemas.microsoft.com/office/drawing/2014/main" id="{5B4A4B23-AF49-4DF3-8993-1EED12D635C6}"/>
              </a:ext>
            </a:extLst>
          </p:cNvPr>
          <p:cNvSpPr txBox="1">
            <a:spLocks/>
          </p:cNvSpPr>
          <p:nvPr>
            <p:custDataLst>
              <p:tags r:id="rId9"/>
            </p:custDataLst>
          </p:nvPr>
        </p:nvSpPr>
        <p:spPr>
          <a:xfrm>
            <a:off x="6170718" y="5775918"/>
            <a:ext cx="5432787" cy="200025"/>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t" anchorCtr="0" compatLnSpc="1">
            <a:prstTxWarp prst="textNoShape">
              <a:avLst/>
            </a:prstTxWarp>
            <a:noAutofit/>
          </a:bodyPr>
          <a:lstStyle>
            <a:lvl1pPr marL="0" lvl="0" indent="0" defTabSz="895255" eaLnBrk="1" hangingPunct="1">
              <a:buClr>
                <a:schemeClr val="tx2"/>
              </a:buClr>
              <a:defRPr sz="1568" baseline="0">
                <a:latin typeface="+mn-lt"/>
                <a:ea typeface="Arial Unicode MS" pitchFamily="34" charset="-128"/>
                <a:cs typeface="Arial Unicode MS" pitchFamily="34" charset="-128"/>
              </a:defRPr>
            </a:lvl1pPr>
            <a:lvl2pPr marL="193655" lvl="1" indent="-192067" defTabSz="895255" eaLnBrk="1" hangingPunct="1">
              <a:buClr>
                <a:schemeClr val="tx2"/>
              </a:buClr>
              <a:buSzPct val="125000"/>
              <a:buFont typeface="Arial" charset="0"/>
              <a:buChar char="▪"/>
              <a:defRPr sz="1568" baseline="0">
                <a:latin typeface="+mn-lt"/>
                <a:ea typeface="Arial Unicode MS" pitchFamily="34" charset="-128"/>
                <a:cs typeface="Arial Unicode MS" pitchFamily="34" charset="-128"/>
              </a:defRPr>
            </a:lvl2pPr>
            <a:lvl3pPr marL="457151" lvl="2" indent="-261910"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3pPr>
            <a:lvl4pPr marL="614298" lvl="3" indent="-155558" defTabSz="895255" eaLnBrk="1" hangingPunct="1">
              <a:buClr>
                <a:schemeClr val="tx2"/>
              </a:buClr>
              <a:buSzPct val="120000"/>
              <a:buFont typeface="Arial" charset="0"/>
              <a:buChar char="▫"/>
              <a:defRPr sz="1568" baseline="0">
                <a:latin typeface="+mn-lt"/>
                <a:ea typeface="Arial Unicode MS" pitchFamily="34" charset="-128"/>
                <a:cs typeface="Arial Unicode MS" pitchFamily="34" charset="-128"/>
              </a:defRPr>
            </a:lvl4pPr>
            <a:lvl5pPr marL="749728" lvl="4" indent="-130162" defTabSz="895255" eaLnBrk="1" hangingPunct="1">
              <a:buClr>
                <a:schemeClr val="tx2"/>
              </a:buClr>
              <a:buSzPct val="89000"/>
              <a:buFont typeface="Arial" charset="0"/>
              <a:buChar char="-"/>
              <a:defRPr sz="1568" baseline="0">
                <a:latin typeface="+mn-lt"/>
                <a:ea typeface="Arial Unicode MS" pitchFamily="34" charset="-128"/>
                <a:cs typeface="Arial Unicode MS" pitchFamily="34" charset="-128"/>
              </a:defRPr>
            </a:lvl5pPr>
            <a:lvl6pPr marL="749728" indent="-130162" defTabSz="895255" fontAlgn="base">
              <a:spcBef>
                <a:spcPct val="0"/>
              </a:spcBef>
              <a:spcAft>
                <a:spcPct val="0"/>
              </a:spcAft>
              <a:buClr>
                <a:schemeClr val="tx2"/>
              </a:buClr>
              <a:buSzPct val="89000"/>
              <a:buFont typeface="Arial" charset="0"/>
              <a:buChar char="-"/>
              <a:defRPr sz="1568" baseline="0">
                <a:latin typeface="+mn-lt"/>
              </a:defRPr>
            </a:lvl6pPr>
            <a:lvl7pPr marL="749728" indent="-130162" defTabSz="895255" fontAlgn="base">
              <a:spcBef>
                <a:spcPct val="0"/>
              </a:spcBef>
              <a:spcAft>
                <a:spcPct val="0"/>
              </a:spcAft>
              <a:buClr>
                <a:schemeClr val="tx2"/>
              </a:buClr>
              <a:buSzPct val="89000"/>
              <a:buFont typeface="Arial" charset="0"/>
              <a:buChar char="-"/>
              <a:defRPr sz="1568" baseline="0">
                <a:latin typeface="+mn-lt"/>
              </a:defRPr>
            </a:lvl7pPr>
            <a:lvl8pPr marL="749728" indent="-130162" defTabSz="895255" fontAlgn="base">
              <a:spcBef>
                <a:spcPct val="0"/>
              </a:spcBef>
              <a:spcAft>
                <a:spcPct val="0"/>
              </a:spcAft>
              <a:buClr>
                <a:schemeClr val="tx2"/>
              </a:buClr>
              <a:buSzPct val="89000"/>
              <a:buFont typeface="Arial" charset="0"/>
              <a:buChar char="-"/>
              <a:defRPr sz="1568" baseline="0">
                <a:latin typeface="+mn-lt"/>
              </a:defRPr>
            </a:lvl8pPr>
            <a:lvl9pPr marL="749728" indent="-130162" defTabSz="895255" fontAlgn="base">
              <a:spcBef>
                <a:spcPct val="0"/>
              </a:spcBef>
              <a:spcAft>
                <a:spcPct val="0"/>
              </a:spcAft>
              <a:buClr>
                <a:schemeClr val="tx2"/>
              </a:buClr>
              <a:buSzPct val="89000"/>
              <a:buFont typeface="Arial" charset="0"/>
              <a:buChar char="-"/>
              <a:defRPr sz="1568" baseline="0">
                <a:latin typeface="+mn-lt"/>
              </a:defRPr>
            </a:lvl9pPr>
          </a:lstStyle>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Progress to L2 at a minimum.</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Alignment with CP and CH on new Pipelines Pigging vendor. </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Review Risk Assessment for new activity.  </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Develop comprehensive rollout plan.  </a:t>
            </a:r>
          </a:p>
          <a:p>
            <a:pPr marL="1588" marR="0" lvl="1" indent="0" algn="l" defTabSz="895255" rtl="0" eaLnBrk="1" fontAlgn="base" latinLnBrk="0" hangingPunct="1">
              <a:lnSpc>
                <a:spcPct val="100000"/>
              </a:lnSpc>
              <a:spcBef>
                <a:spcPct val="0"/>
              </a:spcBef>
              <a:spcAft>
                <a:spcPct val="0"/>
              </a:spcAft>
              <a:buClr>
                <a:srgbClr val="DD1D21"/>
              </a:buClr>
              <a:buSzPct val="125000"/>
              <a:buFont typeface="Arial" charset="0"/>
              <a:buNone/>
              <a:tabLst/>
              <a:defRPr/>
            </a:pPr>
            <a:r>
              <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rPr>
              <a:t> </a:t>
            </a: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1000" b="0"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a:p>
            <a:pPr marL="193655" marR="0" lvl="1" indent="-192067" algn="l" defTabSz="895255" rtl="0" eaLnBrk="1" fontAlgn="base" latinLnBrk="0" hangingPunct="1">
              <a:lnSpc>
                <a:spcPct val="100000"/>
              </a:lnSpc>
              <a:spcBef>
                <a:spcPct val="0"/>
              </a:spcBef>
              <a:spcAft>
                <a:spcPct val="0"/>
              </a:spcAft>
              <a:buClr>
                <a:srgbClr val="DD1D21"/>
              </a:buClr>
              <a:buSzPct val="125000"/>
              <a:buFont typeface="Arial" charset="0"/>
              <a:buChar char="▪"/>
              <a:tabLst/>
              <a:defRPr/>
            </a:pPr>
            <a:endParaRPr kumimoji="0" lang="en-US" sz="700" b="1" i="0" u="none" strike="noStrike" kern="1200" cap="none" spc="0" normalizeH="0" baseline="0" noProof="0" dirty="0">
              <a:ln>
                <a:noFill/>
              </a:ln>
              <a:solidFill>
                <a:srgbClr val="000000"/>
              </a:solidFill>
              <a:effectLst/>
              <a:uLnTx/>
              <a:uFillTx/>
              <a:latin typeface="ShellMedium" panose="00000600000000000000" pitchFamily="50" charset="0"/>
              <a:ea typeface="Arial Unicode MS" pitchFamily="34" charset="-128"/>
            </a:endParaRPr>
          </a:p>
        </p:txBody>
      </p:sp>
    </p:spTree>
    <p:custDataLst>
      <p:tags r:id="rId2"/>
    </p:custDataLst>
    <p:extLst>
      <p:ext uri="{BB962C8B-B14F-4D97-AF65-F5344CB8AC3E}">
        <p14:creationId xmlns:p14="http://schemas.microsoft.com/office/powerpoint/2010/main" val="217648746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lt;root reqver=&quot;25060&quot;&gt;&lt;version val=&quot;28246&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d-%1-%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bNumberIsYear val=&quot;0&quot;/&gt;&lt;m_strFormatTime&gt;%1&lt;/m_strFormatTime&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2&quot;/&gt;&lt;m_eweekdayFirstOfWorkweek val=&quot;2&quot;/&gt;&lt;m_eweekdayFirstOfWeekend val=&quot;7&quot;/&gt;&lt;/CPresentation&gt;&lt;/root&gt;"/>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1.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12.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13.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14.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15.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16.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17.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18.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NAME" val="Moon"/>
</p:tagLst>
</file>

<file path=ppt/tags/tag23.xml><?xml version="1.0" encoding="utf-8"?>
<p:tagLst xmlns:a="http://schemas.openxmlformats.org/drawingml/2006/main" xmlns:r="http://schemas.openxmlformats.org/officeDocument/2006/relationships" xmlns:p="http://schemas.openxmlformats.org/presentationml/2006/main">
  <p:tag name="NAME" val="Moon"/>
</p:tagLst>
</file>

<file path=ppt/tags/tag24.xml><?xml version="1.0" encoding="utf-8"?>
<p:tagLst xmlns:a="http://schemas.openxmlformats.org/drawingml/2006/main" xmlns:r="http://schemas.openxmlformats.org/officeDocument/2006/relationships" xmlns:p="http://schemas.openxmlformats.org/presentationml/2006/main">
  <p:tag name="NAME" val="Moon"/>
</p:tagLst>
</file>

<file path=ppt/tags/tag25.xml><?xml version="1.0" encoding="utf-8"?>
<p:tagLst xmlns:a="http://schemas.openxmlformats.org/drawingml/2006/main" xmlns:r="http://schemas.openxmlformats.org/officeDocument/2006/relationships" xmlns:p="http://schemas.openxmlformats.org/presentationml/2006/main">
  <p:tag name="NAME" val="Moon"/>
</p:tagLst>
</file>

<file path=ppt/tags/tag26.xml><?xml version="1.0" encoding="utf-8"?>
<p:tagLst xmlns:a="http://schemas.openxmlformats.org/drawingml/2006/main" xmlns:r="http://schemas.openxmlformats.org/officeDocument/2006/relationships" xmlns:p="http://schemas.openxmlformats.org/presentationml/2006/main">
  <p:tag name="NAME" val="Moon"/>
</p:tagLst>
</file>

<file path=ppt/tags/tag27.xml><?xml version="1.0" encoding="utf-8"?>
<p:tagLst xmlns:a="http://schemas.openxmlformats.org/drawingml/2006/main" xmlns:r="http://schemas.openxmlformats.org/officeDocument/2006/relationships" xmlns:p="http://schemas.openxmlformats.org/presentationml/2006/main">
  <p:tag name="NAME" val="Moon"/>
</p:tagLst>
</file>

<file path=ppt/tags/tag28.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29.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xml><?xml version="1.0" encoding="utf-8"?>
<p:tagLst xmlns:a="http://schemas.openxmlformats.org/drawingml/2006/main" xmlns:r="http://schemas.openxmlformats.org/officeDocument/2006/relationships" xmlns:p="http://schemas.openxmlformats.org/presentationml/2006/main">
  <p:tag name="NAME" val="Moon"/>
</p:tagLst>
</file>

<file path=ppt/tags/tag30.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31.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32.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33.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34.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35.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36.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37.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NAME" val="Moon"/>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NAME" val="Moon"/>
</p:tagLst>
</file>

<file path=ppt/tags/tag42.xml><?xml version="1.0" encoding="utf-8"?>
<p:tagLst xmlns:a="http://schemas.openxmlformats.org/drawingml/2006/main" xmlns:r="http://schemas.openxmlformats.org/officeDocument/2006/relationships" xmlns:p="http://schemas.openxmlformats.org/presentationml/2006/main">
  <p:tag name="NAME" val="Moon"/>
</p:tagLst>
</file>

<file path=ppt/tags/tag43.xml><?xml version="1.0" encoding="utf-8"?>
<p:tagLst xmlns:a="http://schemas.openxmlformats.org/drawingml/2006/main" xmlns:r="http://schemas.openxmlformats.org/officeDocument/2006/relationships" xmlns:p="http://schemas.openxmlformats.org/presentationml/2006/main">
  <p:tag name="NAME" val="Moon"/>
</p:tagLst>
</file>

<file path=ppt/tags/tag44.xml><?xml version="1.0" encoding="utf-8"?>
<p:tagLst xmlns:a="http://schemas.openxmlformats.org/drawingml/2006/main" xmlns:r="http://schemas.openxmlformats.org/officeDocument/2006/relationships" xmlns:p="http://schemas.openxmlformats.org/presentationml/2006/main">
  <p:tag name="NAME" val="Moon"/>
</p:tagLst>
</file>

<file path=ppt/tags/tag45.xml><?xml version="1.0" encoding="utf-8"?>
<p:tagLst xmlns:a="http://schemas.openxmlformats.org/drawingml/2006/main" xmlns:r="http://schemas.openxmlformats.org/officeDocument/2006/relationships" xmlns:p="http://schemas.openxmlformats.org/presentationml/2006/main">
  <p:tag name="NAME" val="Moon"/>
</p:tagLst>
</file>

<file path=ppt/tags/tag46.xml><?xml version="1.0" encoding="utf-8"?>
<p:tagLst xmlns:a="http://schemas.openxmlformats.org/drawingml/2006/main" xmlns:r="http://schemas.openxmlformats.org/officeDocument/2006/relationships" xmlns:p="http://schemas.openxmlformats.org/presentationml/2006/main">
  <p:tag name="NAME" val="Moon"/>
</p:tagLst>
</file>

<file path=ppt/tags/tag47.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48.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49.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5.xml><?xml version="1.0" encoding="utf-8"?>
<p:tagLst xmlns:a="http://schemas.openxmlformats.org/drawingml/2006/main" xmlns:r="http://schemas.openxmlformats.org/officeDocument/2006/relationships" xmlns:p="http://schemas.openxmlformats.org/presentationml/2006/main">
  <p:tag name="NAME" val="Moon"/>
</p:tagLst>
</file>

<file path=ppt/tags/tag50.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51.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52.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53.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54.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55.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56.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NAME" val="Moon"/>
</p:tagLst>
</file>

<file path=ppt/tags/tag60.xml><?xml version="1.0" encoding="utf-8"?>
<p:tagLst xmlns:a="http://schemas.openxmlformats.org/drawingml/2006/main" xmlns:r="http://schemas.openxmlformats.org/officeDocument/2006/relationships" xmlns:p="http://schemas.openxmlformats.org/presentationml/2006/main">
  <p:tag name="NAME" val="Moon"/>
</p:tagLst>
</file>

<file path=ppt/tags/tag61.xml><?xml version="1.0" encoding="utf-8"?>
<p:tagLst xmlns:a="http://schemas.openxmlformats.org/drawingml/2006/main" xmlns:r="http://schemas.openxmlformats.org/officeDocument/2006/relationships" xmlns:p="http://schemas.openxmlformats.org/presentationml/2006/main">
  <p:tag name="NAME" val="Moon"/>
</p:tagLst>
</file>

<file path=ppt/tags/tag62.xml><?xml version="1.0" encoding="utf-8"?>
<p:tagLst xmlns:a="http://schemas.openxmlformats.org/drawingml/2006/main" xmlns:r="http://schemas.openxmlformats.org/officeDocument/2006/relationships" xmlns:p="http://schemas.openxmlformats.org/presentationml/2006/main">
  <p:tag name="NAME" val="Moon"/>
</p:tagLst>
</file>

<file path=ppt/tags/tag63.xml><?xml version="1.0" encoding="utf-8"?>
<p:tagLst xmlns:a="http://schemas.openxmlformats.org/drawingml/2006/main" xmlns:r="http://schemas.openxmlformats.org/officeDocument/2006/relationships" xmlns:p="http://schemas.openxmlformats.org/presentationml/2006/main">
  <p:tag name="NAME" val="Moon"/>
</p:tagLst>
</file>

<file path=ppt/tags/tag64.xml><?xml version="1.0" encoding="utf-8"?>
<p:tagLst xmlns:a="http://schemas.openxmlformats.org/drawingml/2006/main" xmlns:r="http://schemas.openxmlformats.org/officeDocument/2006/relationships" xmlns:p="http://schemas.openxmlformats.org/presentationml/2006/main">
  <p:tag name="NAME" val="Moon"/>
</p:tagLst>
</file>

<file path=ppt/tags/tag65.xml><?xml version="1.0" encoding="utf-8"?>
<p:tagLst xmlns:a="http://schemas.openxmlformats.org/drawingml/2006/main" xmlns:r="http://schemas.openxmlformats.org/officeDocument/2006/relationships" xmlns:p="http://schemas.openxmlformats.org/presentationml/2006/main">
  <p:tag name="NAME" val="Moon"/>
</p:tagLst>
</file>

<file path=ppt/tags/tag66.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ags/tag67.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68.xml><?xml version="1.0" encoding="utf-8"?>
<p:tagLst xmlns:a="http://schemas.openxmlformats.org/drawingml/2006/main" xmlns:r="http://schemas.openxmlformats.org/officeDocument/2006/relationships" xmlns:p="http://schemas.openxmlformats.org/presentationml/2006/main">
  <p:tag name="NAME" val="MoonShape"/>
  <p:tag name="ANGLE" val="5"/>
</p:tagLst>
</file>

<file path=ppt/tags/tag69.xml><?xml version="1.0" encoding="utf-8"?>
<p:tagLst xmlns:a="http://schemas.openxmlformats.org/drawingml/2006/main" xmlns:r="http://schemas.openxmlformats.org/officeDocument/2006/relationships" xmlns:p="http://schemas.openxmlformats.org/presentationml/2006/main">
  <p:tag name="NAME" val="MoonHalfShape"/>
  <p:tag name="ANGLE" val="5"/>
</p:tagLst>
</file>

<file path=ppt/tags/tag7.xml><?xml version="1.0" encoding="utf-8"?>
<p:tagLst xmlns:a="http://schemas.openxmlformats.org/drawingml/2006/main" xmlns:r="http://schemas.openxmlformats.org/officeDocument/2006/relationships" xmlns:p="http://schemas.openxmlformats.org/presentationml/2006/main">
  <p:tag name="NAME" val="Moon"/>
</p:tagLst>
</file>

<file path=ppt/tags/tag70.xml><?xml version="1.0" encoding="utf-8"?>
<p:tagLst xmlns:a="http://schemas.openxmlformats.org/drawingml/2006/main" xmlns:r="http://schemas.openxmlformats.org/officeDocument/2006/relationships" xmlns:p="http://schemas.openxmlformats.org/presentationml/2006/main">
  <p:tag name="NAME" val="MoonShape"/>
  <p:tag name="ANGLE" val="4"/>
</p:tagLst>
</file>

<file path=ppt/tags/tag71.xml><?xml version="1.0" encoding="utf-8"?>
<p:tagLst xmlns:a="http://schemas.openxmlformats.org/drawingml/2006/main" xmlns:r="http://schemas.openxmlformats.org/officeDocument/2006/relationships" xmlns:p="http://schemas.openxmlformats.org/presentationml/2006/main">
  <p:tag name="NAME" val="MoonHalfShape"/>
  <p:tag name="ANGLE" val="4"/>
</p:tagLst>
</file>

<file path=ppt/tags/tag72.xml><?xml version="1.0" encoding="utf-8"?>
<p:tagLst xmlns:a="http://schemas.openxmlformats.org/drawingml/2006/main" xmlns:r="http://schemas.openxmlformats.org/officeDocument/2006/relationships" xmlns:p="http://schemas.openxmlformats.org/presentationml/2006/main">
  <p:tag name="NAME" val="MoonShape"/>
  <p:tag name="ANGLE" val="2"/>
</p:tagLst>
</file>

<file path=ppt/tags/tag73.xml><?xml version="1.0" encoding="utf-8"?>
<p:tagLst xmlns:a="http://schemas.openxmlformats.org/drawingml/2006/main" xmlns:r="http://schemas.openxmlformats.org/officeDocument/2006/relationships" xmlns:p="http://schemas.openxmlformats.org/presentationml/2006/main">
  <p:tag name="NAME" val="MoonHalfShape"/>
  <p:tag name="ANGLE" val="2"/>
</p:tagLst>
</file>

<file path=ppt/tags/tag74.xml><?xml version="1.0" encoding="utf-8"?>
<p:tagLst xmlns:a="http://schemas.openxmlformats.org/drawingml/2006/main" xmlns:r="http://schemas.openxmlformats.org/officeDocument/2006/relationships" xmlns:p="http://schemas.openxmlformats.org/presentationml/2006/main">
  <p:tag name="NAME" val="MoonShape"/>
  <p:tag name="ANGLE" val="1"/>
</p:tagLst>
</file>

<file path=ppt/tags/tag75.xml><?xml version="1.0" encoding="utf-8"?>
<p:tagLst xmlns:a="http://schemas.openxmlformats.org/drawingml/2006/main" xmlns:r="http://schemas.openxmlformats.org/officeDocument/2006/relationships" xmlns:p="http://schemas.openxmlformats.org/presentationml/2006/main">
  <p:tag name="NAME" val="MoonHalfShape"/>
  <p:tag name="ANGLE" val="1"/>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NOPREFERENCE" val="Fals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NAME" val="Moon"/>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Qemwp5yST9C_d8lf_YJUcg"/>
</p:tagLst>
</file>

<file path=ppt/tags/tag81.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82.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83.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84.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85.xml><?xml version="1.0" encoding="utf-8"?>
<p:tagLst xmlns:a="http://schemas.openxmlformats.org/drawingml/2006/main" xmlns:r="http://schemas.openxmlformats.org/officeDocument/2006/relationships" xmlns:p="http://schemas.openxmlformats.org/presentationml/2006/main">
  <p:tag name="1LEVEL" val="0.2"/>
  <p:tag name="2LEVEL" val="0.1"/>
  <p:tag name="3LEVEL" val="0.05"/>
  <p:tag name="4LEVEL" val="0.03"/>
  <p:tag name="5LEVEL" val="0.01"/>
</p:tagLst>
</file>

<file path=ppt/tags/tag9.xml><?xml version="1.0" encoding="utf-8"?>
<p:tagLst xmlns:a="http://schemas.openxmlformats.org/drawingml/2006/main" xmlns:r="http://schemas.openxmlformats.org/officeDocument/2006/relationships" xmlns:p="http://schemas.openxmlformats.org/presentationml/2006/main">
  <p:tag name="NAME" val="MoonShape"/>
  <p:tag name="ANGLE" val="3"/>
</p:tagLst>
</file>

<file path=ppt/theme/theme1.xml><?xml version="1.0" encoding="utf-8"?>
<a:theme xmlns:a="http://schemas.openxmlformats.org/drawingml/2006/main" name="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2.xml><?xml version="1.0" encoding="utf-8"?>
<a:theme xmlns:a="http://schemas.openxmlformats.org/drawingml/2006/main" name="1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3.xml><?xml version="1.0" encoding="utf-8"?>
<a:theme xmlns:a="http://schemas.openxmlformats.org/drawingml/2006/main" name="2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4.xml><?xml version="1.0" encoding="utf-8"?>
<a:theme xmlns:a="http://schemas.openxmlformats.org/drawingml/2006/main" name="3_Shell_CF_RDS598">
  <a:themeElements>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fontScheme name="Custom 40">
      <a:majorFont>
        <a:latin typeface="Futura Bold"/>
        <a:ea typeface="ＭＳ Ｐゴシック"/>
        <a:cs typeface=""/>
      </a:majorFont>
      <a:minorFont>
        <a:latin typeface="Futura Medium"/>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accent6"/>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Current">
        <a:dk1>
          <a:srgbClr val="595959"/>
        </a:dk1>
        <a:lt1>
          <a:srgbClr val="FFFFFF"/>
        </a:lt1>
        <a:dk2>
          <a:srgbClr val="DD1D21"/>
        </a:dk2>
        <a:lt2>
          <a:srgbClr val="D9D9D9"/>
        </a:lt2>
        <a:accent1>
          <a:srgbClr val="FBCE07"/>
        </a:accent1>
        <a:accent2>
          <a:srgbClr val="DD1D21"/>
        </a:accent2>
        <a:accent3>
          <a:srgbClr val="003C88"/>
        </a:accent3>
        <a:accent4>
          <a:srgbClr val="641964"/>
        </a:accent4>
        <a:accent5>
          <a:srgbClr val="008443"/>
        </a:accent5>
        <a:accent6>
          <a:srgbClr val="808080"/>
        </a:accent6>
        <a:hlink>
          <a:srgbClr val="003C88"/>
        </a:hlink>
        <a:folHlink>
          <a:srgbClr val="641964"/>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Shell_CF_RDS598.potx" id="{BBEC8305-3715-4CE6-8699-B28A10179CF1}" vid="{7341CF39-6A8E-487C-9B02-3592AEE52BE5}"/>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15273</TotalTime>
  <Words>448</Words>
  <Application>Microsoft Office PowerPoint</Application>
  <PresentationFormat>Widescreen</PresentationFormat>
  <Paragraphs>47</Paragraphs>
  <Slides>1</Slides>
  <Notes>1</Notes>
  <HiddenSlides>0</HiddenSlides>
  <MMClips>0</MMClips>
  <ScaleCrop>false</ScaleCrop>
  <HeadingPairs>
    <vt:vector size="8" baseType="variant">
      <vt:variant>
        <vt:lpstr>Fonts Used</vt:lpstr>
      </vt:variant>
      <vt:variant>
        <vt:i4>6</vt:i4>
      </vt:variant>
      <vt:variant>
        <vt:lpstr>Theme</vt:lpstr>
      </vt:variant>
      <vt:variant>
        <vt:i4>4</vt:i4>
      </vt:variant>
      <vt:variant>
        <vt:lpstr>Embedded OLE Servers</vt:lpstr>
      </vt:variant>
      <vt:variant>
        <vt:i4>1</vt:i4>
      </vt:variant>
      <vt:variant>
        <vt:lpstr>Slide Titles</vt:lpstr>
      </vt:variant>
      <vt:variant>
        <vt:i4>1</vt:i4>
      </vt:variant>
    </vt:vector>
  </HeadingPairs>
  <TitlesOfParts>
    <vt:vector size="12" baseType="lpstr">
      <vt:lpstr>Arial</vt:lpstr>
      <vt:lpstr>Calibri</vt:lpstr>
      <vt:lpstr>Futura Bold</vt:lpstr>
      <vt:lpstr>Futura Medium</vt:lpstr>
      <vt:lpstr>ShellMedium</vt:lpstr>
      <vt:lpstr>Wingdings 3</vt:lpstr>
      <vt:lpstr>Shell_CF_RDS598</vt:lpstr>
      <vt:lpstr>1_Shell_CF_RDS598</vt:lpstr>
      <vt:lpstr>2_Shell_CF_RDS598</vt:lpstr>
      <vt:lpstr>3_Shell_CF_RDS598</vt:lpstr>
      <vt:lpstr>think-cell Slide</vt:lpstr>
      <vt:lpstr>Change IR Crushing activity contract from Major Project to Pipelines Pigging Contract  by Feb 2021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Optimise Aircraft fleet from 5 to 4 to meet SCiN demand by October, 2020</dc:title>
  <dc:creator>Onyeka, Ikechukwu JN SPDC-UPC/G/USL</dc:creator>
  <cp:lastModifiedBy>Akaka, Alphonsus SPDC-UPC/G/TP</cp:lastModifiedBy>
  <cp:revision>138</cp:revision>
  <dcterms:created xsi:type="dcterms:W3CDTF">2020-06-11T10:49:28Z</dcterms:created>
  <dcterms:modified xsi:type="dcterms:W3CDTF">2020-11-16T15:08:22Z</dcterms:modified>
</cp:coreProperties>
</file>