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5" r:id="rId2"/>
    <p:sldId id="266" r:id="rId3"/>
    <p:sldId id="267" r:id="rId4"/>
    <p:sldId id="26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4" autoAdjust="0"/>
    <p:restoredTop sz="94660"/>
  </p:normalViewPr>
  <p:slideViewPr>
    <p:cSldViewPr snapToGrid="0">
      <p:cViewPr varScale="1">
        <p:scale>
          <a:sx n="59" d="100"/>
          <a:sy n="59" d="100"/>
        </p:scale>
        <p:origin x="88" y="2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embeddings/oleObject1.bin"/></Relationships>
</file>

<file path=ppt/charts/_rels/chart2.xml.rels><?xml version="1.0" encoding="UTF-8" standalone="yes"?>
<Relationships xmlns="http://schemas.openxmlformats.org/package/2006/relationships"><Relationship Id="rId3" Type="http://schemas.openxmlformats.org/officeDocument/2006/relationships/oleObject" Target="Worksheet%20in%20February%20and%20March%20Customer%20Service%20Feedback%20analysis%20(Read-Only)"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embeddings/oleObject3.bin"/><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800" b="0" i="0" u="none" strike="noStrike" kern="1200" spc="0" baseline="0">
                <a:solidFill>
                  <a:schemeClr val="tx1"/>
                </a:solidFill>
                <a:latin typeface="+mn-lt"/>
                <a:ea typeface="+mn-ea"/>
                <a:cs typeface="+mn-cs"/>
              </a:defRPr>
            </a:pPr>
            <a:r>
              <a:rPr lang="en-US" sz="1800" b="1" baseline="0" dirty="0">
                <a:solidFill>
                  <a:schemeClr val="tx1"/>
                </a:solidFill>
              </a:rPr>
              <a:t>FEBRUARY AND MARCH 2018 CUSTOMER FEEDBACK</a:t>
            </a: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9.1377921224936265E-2"/>
          <c:y val="0.12548551899297164"/>
          <c:w val="0.86668659877741716"/>
          <c:h val="0.7134133509676438"/>
        </c:manualLayout>
      </c:layout>
      <c:barChart>
        <c:barDir val="col"/>
        <c:grouping val="clustered"/>
        <c:varyColors val="0"/>
        <c:ser>
          <c:idx val="0"/>
          <c:order val="0"/>
          <c:tx>
            <c:strRef>
              <c:f>'[Olamide (002).xlsb]Feb'!$E$9</c:f>
              <c:strCache>
                <c:ptCount val="1"/>
                <c:pt idx="0">
                  <c:v>FEB</c:v>
                </c:pt>
              </c:strCache>
            </c:strRef>
          </c:tx>
          <c:spPr>
            <a:solidFill>
              <a:srgbClr val="00B05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'[Olamide (002).xlsb]Feb'!$D$10:$D$14</c:f>
              <c:strCache>
                <c:ptCount val="5"/>
                <c:pt idx="0">
                  <c:v>Great</c:v>
                </c:pt>
                <c:pt idx="1">
                  <c:v>Good</c:v>
                </c:pt>
                <c:pt idx="2">
                  <c:v>Okay</c:v>
                </c:pt>
                <c:pt idx="3">
                  <c:v>Bad</c:v>
                </c:pt>
                <c:pt idx="4">
                  <c:v>Terrible</c:v>
                </c:pt>
              </c:strCache>
            </c:strRef>
          </c:cat>
          <c:val>
            <c:numRef>
              <c:f>'[Olamide (002).xlsb]Feb'!$E$10:$E$14</c:f>
              <c:numCache>
                <c:formatCode>General</c:formatCode>
                <c:ptCount val="5"/>
                <c:pt idx="0">
                  <c:v>28</c:v>
                </c:pt>
                <c:pt idx="1">
                  <c:v>24</c:v>
                </c:pt>
                <c:pt idx="2">
                  <c:v>3</c:v>
                </c:pt>
                <c:pt idx="3">
                  <c:v>0</c:v>
                </c:pt>
                <c:pt idx="4">
                  <c:v>1</c:v>
                </c:pt>
              </c:numCache>
            </c:numRef>
          </c:val>
          <c:extLst>
            <c:ext xmlns:c16="http://schemas.microsoft.com/office/drawing/2014/chart" uri="{C3380CC4-5D6E-409C-BE32-E72D297353CC}">
              <c16:uniqueId val="{00000000-BE4A-4C52-AE5F-29A34164680C}"/>
            </c:ext>
          </c:extLst>
        </c:ser>
        <c:ser>
          <c:idx val="1"/>
          <c:order val="1"/>
          <c:tx>
            <c:strRef>
              <c:f>'[Olamide (002).xlsb]Feb'!$F$9</c:f>
              <c:strCache>
                <c:ptCount val="1"/>
                <c:pt idx="0">
                  <c:v>MAR</c:v>
                </c:pt>
              </c:strCache>
            </c:strRef>
          </c:tx>
          <c:spPr>
            <a:solidFill>
              <a:srgbClr val="FFC0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'[Olamide (002).xlsb]Feb'!$D$10:$D$14</c:f>
              <c:strCache>
                <c:ptCount val="5"/>
                <c:pt idx="0">
                  <c:v>Great</c:v>
                </c:pt>
                <c:pt idx="1">
                  <c:v>Good</c:v>
                </c:pt>
                <c:pt idx="2">
                  <c:v>Okay</c:v>
                </c:pt>
                <c:pt idx="3">
                  <c:v>Bad</c:v>
                </c:pt>
                <c:pt idx="4">
                  <c:v>Terrible</c:v>
                </c:pt>
              </c:strCache>
            </c:strRef>
          </c:cat>
          <c:val>
            <c:numRef>
              <c:f>'[Olamide (002).xlsb]Feb'!$F$10:$F$14</c:f>
              <c:numCache>
                <c:formatCode>General</c:formatCode>
                <c:ptCount val="5"/>
                <c:pt idx="0">
                  <c:v>13</c:v>
                </c:pt>
                <c:pt idx="1">
                  <c:v>16</c:v>
                </c:pt>
                <c:pt idx="2">
                  <c:v>2</c:v>
                </c:pt>
                <c:pt idx="3">
                  <c:v>0</c:v>
                </c:pt>
                <c:pt idx="4">
                  <c:v>0</c:v>
                </c:pt>
              </c:numCache>
            </c:numRef>
          </c:val>
          <c:extLst>
            <c:ext xmlns:c16="http://schemas.microsoft.com/office/drawing/2014/chart" uri="{C3380CC4-5D6E-409C-BE32-E72D297353CC}">
              <c16:uniqueId val="{00000001-BE4A-4C52-AE5F-29A34164680C}"/>
            </c:ext>
          </c:extLst>
        </c:ser>
        <c:dLbls>
          <c:showLegendKey val="0"/>
          <c:showVal val="0"/>
          <c:showCatName val="0"/>
          <c:showSerName val="0"/>
          <c:showPercent val="0"/>
          <c:showBubbleSize val="0"/>
        </c:dLbls>
        <c:gapWidth val="100"/>
        <c:axId val="660228208"/>
        <c:axId val="660231488"/>
      </c:barChart>
      <c:catAx>
        <c:axId val="6602282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rgbClr val="000000"/>
                </a:solidFill>
                <a:latin typeface="+mn-lt"/>
                <a:ea typeface="+mn-ea"/>
                <a:cs typeface="+mn-cs"/>
              </a:defRPr>
            </a:pPr>
            <a:endParaRPr lang="en-US"/>
          </a:p>
        </c:txPr>
        <c:crossAx val="660231488"/>
        <c:crosses val="autoZero"/>
        <c:auto val="1"/>
        <c:lblAlgn val="ctr"/>
        <c:lblOffset val="100"/>
        <c:noMultiLvlLbl val="0"/>
      </c:catAx>
      <c:valAx>
        <c:axId val="660231488"/>
        <c:scaling>
          <c:orientation val="minMax"/>
        </c:scaling>
        <c:delete val="0"/>
        <c:axPos val="l"/>
        <c:majorGridlines>
          <c:spPr>
            <a:ln w="9525" cap="flat" cmpd="sng" algn="ctr">
              <a:solidFill>
                <a:schemeClr val="bg1">
                  <a:lumMod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rgbClr val="000000"/>
                </a:solidFill>
                <a:latin typeface="+mn-lt"/>
                <a:ea typeface="+mn-ea"/>
                <a:cs typeface="+mn-cs"/>
              </a:defRPr>
            </a:pPr>
            <a:endParaRPr lang="en-US"/>
          </a:p>
        </c:txPr>
        <c:crossAx val="6602282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legend>
    <c:plotVisOnly val="1"/>
    <c:dispBlanksAs val="gap"/>
    <c:showDLblsOverMax val="0"/>
  </c:chart>
  <c:spPr>
    <a:solidFill>
      <a:schemeClr val="bg1"/>
    </a:solidFill>
    <a:ln w="3175" cap="flat" cmpd="sng" algn="ctr">
      <a:solidFill>
        <a:srgbClr val="FF0000"/>
      </a:solidFill>
      <a:round/>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r>
              <a:rPr lang="en-US" dirty="0">
                <a:solidFill>
                  <a:srgbClr val="000000"/>
                </a:solidFill>
              </a:rPr>
              <a:t>APRIL 2018 CUSTOMER FEEDBACK</a:t>
            </a:r>
          </a:p>
        </c:rich>
      </c:tx>
      <c:layout>
        <c:manualLayout>
          <c:xMode val="edge"/>
          <c:yMode val="edge"/>
          <c:x val="0.15293250374527764"/>
          <c:y val="0"/>
        </c:manualLayout>
      </c:layout>
      <c:overlay val="0"/>
      <c:spPr>
        <a:noFill/>
        <a:ln>
          <a:noFill/>
        </a:ln>
        <a:effectLst/>
      </c:spPr>
      <c:txPr>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endParaRPr lang="en-US"/>
        </a:p>
      </c:txPr>
    </c:title>
    <c:autoTitleDeleted val="0"/>
    <c:plotArea>
      <c:layout/>
      <c:barChart>
        <c:barDir val="col"/>
        <c:grouping val="clustered"/>
        <c:varyColors val="0"/>
        <c:ser>
          <c:idx val="0"/>
          <c:order val="0"/>
          <c:tx>
            <c:strRef>
              <c:f>'[Worksheet in February and March Customer Service Feedback analysis (Read-Only)]Feb'!$E$54</c:f>
              <c:strCache>
                <c:ptCount val="1"/>
                <c:pt idx="0">
                  <c:v>LIGHT FLEET LAG</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'[Worksheet in February and March Customer Service Feedback analysis (Read-Only)]Feb'!$D$55:$D$59</c:f>
              <c:strCache>
                <c:ptCount val="5"/>
                <c:pt idx="0">
                  <c:v>Great</c:v>
                </c:pt>
                <c:pt idx="1">
                  <c:v>Good</c:v>
                </c:pt>
                <c:pt idx="2">
                  <c:v>Okay</c:v>
                </c:pt>
                <c:pt idx="3">
                  <c:v>Bad</c:v>
                </c:pt>
                <c:pt idx="4">
                  <c:v>Terrible</c:v>
                </c:pt>
              </c:strCache>
            </c:strRef>
          </c:cat>
          <c:val>
            <c:numRef>
              <c:f>'[Worksheet in February and March Customer Service Feedback analysis (Read-Only)]Feb'!$E$55:$E$59</c:f>
              <c:numCache>
                <c:formatCode>General</c:formatCode>
                <c:ptCount val="5"/>
                <c:pt idx="0">
                  <c:v>1</c:v>
                </c:pt>
                <c:pt idx="1">
                  <c:v>2</c:v>
                </c:pt>
                <c:pt idx="2">
                  <c:v>0</c:v>
                </c:pt>
                <c:pt idx="3">
                  <c:v>0</c:v>
                </c:pt>
                <c:pt idx="4">
                  <c:v>0</c:v>
                </c:pt>
              </c:numCache>
            </c:numRef>
          </c:val>
          <c:extLst>
            <c:ext xmlns:c16="http://schemas.microsoft.com/office/drawing/2014/chart" uri="{C3380CC4-5D6E-409C-BE32-E72D297353CC}">
              <c16:uniqueId val="{00000000-01D7-4810-B588-47A810B274D6}"/>
            </c:ext>
          </c:extLst>
        </c:ser>
        <c:ser>
          <c:idx val="1"/>
          <c:order val="1"/>
          <c:tx>
            <c:strRef>
              <c:f>'[Worksheet in February and March Customer Service Feedback analysis (Read-Only)]Feb'!$F$54</c:f>
              <c:strCache>
                <c:ptCount val="1"/>
                <c:pt idx="0">
                  <c:v>LIGHT EAST</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'[Worksheet in February and March Customer Service Feedback analysis (Read-Only)]Feb'!$D$55:$D$59</c:f>
              <c:strCache>
                <c:ptCount val="5"/>
                <c:pt idx="0">
                  <c:v>Great</c:v>
                </c:pt>
                <c:pt idx="1">
                  <c:v>Good</c:v>
                </c:pt>
                <c:pt idx="2">
                  <c:v>Okay</c:v>
                </c:pt>
                <c:pt idx="3">
                  <c:v>Bad</c:v>
                </c:pt>
                <c:pt idx="4">
                  <c:v>Terrible</c:v>
                </c:pt>
              </c:strCache>
            </c:strRef>
          </c:cat>
          <c:val>
            <c:numRef>
              <c:f>'[Worksheet in February and March Customer Service Feedback analysis (Read-Only)]Feb'!$F$55:$F$59</c:f>
              <c:numCache>
                <c:formatCode>General</c:formatCode>
                <c:ptCount val="5"/>
                <c:pt idx="0">
                  <c:v>5</c:v>
                </c:pt>
                <c:pt idx="1">
                  <c:v>0</c:v>
                </c:pt>
                <c:pt idx="2">
                  <c:v>0</c:v>
                </c:pt>
                <c:pt idx="3">
                  <c:v>0</c:v>
                </c:pt>
                <c:pt idx="4">
                  <c:v>0</c:v>
                </c:pt>
              </c:numCache>
            </c:numRef>
          </c:val>
          <c:extLst>
            <c:ext xmlns:c16="http://schemas.microsoft.com/office/drawing/2014/chart" uri="{C3380CC4-5D6E-409C-BE32-E72D297353CC}">
              <c16:uniqueId val="{00000001-01D7-4810-B588-47A810B274D6}"/>
            </c:ext>
          </c:extLst>
        </c:ser>
        <c:ser>
          <c:idx val="2"/>
          <c:order val="2"/>
          <c:tx>
            <c:strRef>
              <c:f>'[Worksheet in February and March Customer Service Feedback analysis (Read-Only)]Feb'!$G$54</c:f>
              <c:strCache>
                <c:ptCount val="1"/>
                <c:pt idx="0">
                  <c:v>HEAVY EAST</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'[Worksheet in February and March Customer Service Feedback analysis (Read-Only)]Feb'!$D$55:$D$59</c:f>
              <c:strCache>
                <c:ptCount val="5"/>
                <c:pt idx="0">
                  <c:v>Great</c:v>
                </c:pt>
                <c:pt idx="1">
                  <c:v>Good</c:v>
                </c:pt>
                <c:pt idx="2">
                  <c:v>Okay</c:v>
                </c:pt>
                <c:pt idx="3">
                  <c:v>Bad</c:v>
                </c:pt>
                <c:pt idx="4">
                  <c:v>Terrible</c:v>
                </c:pt>
              </c:strCache>
            </c:strRef>
          </c:cat>
          <c:val>
            <c:numRef>
              <c:f>'[Worksheet in February and March Customer Service Feedback analysis (Read-Only)]Feb'!$G$55:$G$59</c:f>
              <c:numCache>
                <c:formatCode>General</c:formatCode>
                <c:ptCount val="5"/>
                <c:pt idx="0">
                  <c:v>30</c:v>
                </c:pt>
                <c:pt idx="1">
                  <c:v>27</c:v>
                </c:pt>
                <c:pt idx="2">
                  <c:v>5</c:v>
                </c:pt>
                <c:pt idx="3">
                  <c:v>0</c:v>
                </c:pt>
                <c:pt idx="4">
                  <c:v>1</c:v>
                </c:pt>
              </c:numCache>
            </c:numRef>
          </c:val>
          <c:extLst>
            <c:ext xmlns:c16="http://schemas.microsoft.com/office/drawing/2014/chart" uri="{C3380CC4-5D6E-409C-BE32-E72D297353CC}">
              <c16:uniqueId val="{00000002-01D7-4810-B588-47A810B274D6}"/>
            </c:ext>
          </c:extLst>
        </c:ser>
        <c:ser>
          <c:idx val="3"/>
          <c:order val="3"/>
          <c:tx>
            <c:strRef>
              <c:f>'[Worksheet in February and March Customer Service Feedback analysis (Read-Only)]Feb'!$H$54</c:f>
              <c:strCache>
                <c:ptCount val="1"/>
                <c:pt idx="0">
                  <c:v>ABUJA</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'[Worksheet in February and March Customer Service Feedback analysis (Read-Only)]Feb'!$D$55:$D$59</c:f>
              <c:strCache>
                <c:ptCount val="5"/>
                <c:pt idx="0">
                  <c:v>Great</c:v>
                </c:pt>
                <c:pt idx="1">
                  <c:v>Good</c:v>
                </c:pt>
                <c:pt idx="2">
                  <c:v>Okay</c:v>
                </c:pt>
                <c:pt idx="3">
                  <c:v>Bad</c:v>
                </c:pt>
                <c:pt idx="4">
                  <c:v>Terrible</c:v>
                </c:pt>
              </c:strCache>
            </c:strRef>
          </c:cat>
          <c:val>
            <c:numRef>
              <c:f>'[Worksheet in February and March Customer Service Feedback analysis (Read-Only)]Feb'!$H$55:$H$59</c:f>
              <c:numCache>
                <c:formatCode>General</c:formatCode>
                <c:ptCount val="5"/>
                <c:pt idx="0">
                  <c:v>6</c:v>
                </c:pt>
                <c:pt idx="1">
                  <c:v>0</c:v>
                </c:pt>
                <c:pt idx="2">
                  <c:v>0</c:v>
                </c:pt>
                <c:pt idx="3">
                  <c:v>0</c:v>
                </c:pt>
                <c:pt idx="4">
                  <c:v>0</c:v>
                </c:pt>
              </c:numCache>
            </c:numRef>
          </c:val>
          <c:extLst>
            <c:ext xmlns:c16="http://schemas.microsoft.com/office/drawing/2014/chart" uri="{C3380CC4-5D6E-409C-BE32-E72D297353CC}">
              <c16:uniqueId val="{00000003-01D7-4810-B588-47A810B274D6}"/>
            </c:ext>
          </c:extLst>
        </c:ser>
        <c:dLbls>
          <c:dLblPos val="outEnd"/>
          <c:showLegendKey val="0"/>
          <c:showVal val="1"/>
          <c:showCatName val="0"/>
          <c:showSerName val="0"/>
          <c:showPercent val="0"/>
          <c:showBubbleSize val="0"/>
        </c:dLbls>
        <c:gapWidth val="267"/>
        <c:overlap val="-43"/>
        <c:axId val="432672176"/>
        <c:axId val="432672504"/>
      </c:barChart>
      <c:catAx>
        <c:axId val="432672176"/>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rgbClr val="000000"/>
                </a:solidFill>
                <a:latin typeface="+mn-lt"/>
                <a:ea typeface="+mn-ea"/>
                <a:cs typeface="+mn-cs"/>
              </a:defRPr>
            </a:pPr>
            <a:endParaRPr lang="en-US"/>
          </a:p>
        </c:txPr>
        <c:crossAx val="432672504"/>
        <c:crosses val="autoZero"/>
        <c:auto val="1"/>
        <c:lblAlgn val="ctr"/>
        <c:lblOffset val="100"/>
        <c:noMultiLvlLbl val="0"/>
      </c:catAx>
      <c:valAx>
        <c:axId val="432672504"/>
        <c:scaling>
          <c:orientation val="minMax"/>
        </c:scaling>
        <c:delete val="0"/>
        <c:axPos val="l"/>
        <c:majorGridlines>
          <c:spPr>
            <a:ln w="9525" cap="flat" cmpd="sng" algn="ctr">
              <a:solidFill>
                <a:srgbClr val="000000"/>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rgbClr val="000000"/>
                </a:solidFill>
                <a:latin typeface="+mn-lt"/>
                <a:ea typeface="+mn-ea"/>
                <a:cs typeface="+mn-cs"/>
              </a:defRPr>
            </a:pPr>
            <a:endParaRPr lang="en-US"/>
          </a:p>
        </c:txPr>
        <c:crossAx val="432672176"/>
        <c:crosses val="autoZero"/>
        <c:crossBetween val="between"/>
      </c:valAx>
      <c:spPr>
        <a:pattFill prst="ltDnDiag">
          <a:fgClr>
            <a:schemeClr val="dk1">
              <a:lumMod val="15000"/>
              <a:lumOff val="85000"/>
            </a:schemeClr>
          </a:fgClr>
          <a:bgClr>
            <a:schemeClr val="lt1"/>
          </a:bgClr>
        </a:patt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rgbClr val="000000"/>
              </a:solidFill>
              <a:latin typeface="+mn-lt"/>
              <a:ea typeface="+mn-ea"/>
              <a:cs typeface="+mn-cs"/>
            </a:defRPr>
          </a:pPr>
          <a:endParaRPr lang="en-US"/>
        </a:p>
      </c:txPr>
    </c:legend>
    <c:plotVisOnly val="1"/>
    <c:dispBlanksAs val="gap"/>
    <c:showDLblsOverMax val="0"/>
  </c:chart>
  <c:spPr>
    <a:solidFill>
      <a:schemeClr val="lt1"/>
    </a:solidFill>
    <a:ln w="9525" cap="flat" cmpd="sng" algn="ctr">
      <a:solidFill>
        <a:srgbClr val="FF0000"/>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spc="0" baseline="0">
                <a:solidFill>
                  <a:srgbClr val="000000"/>
                </a:solidFill>
                <a:latin typeface="+mn-lt"/>
                <a:ea typeface="+mn-ea"/>
                <a:cs typeface="+mn-cs"/>
              </a:defRPr>
            </a:pPr>
            <a:r>
              <a:rPr lang="en-US" sz="2400" b="1" dirty="0">
                <a:solidFill>
                  <a:srgbClr val="000000"/>
                </a:solidFill>
              </a:rPr>
              <a:t>MAY</a:t>
            </a:r>
            <a:r>
              <a:rPr lang="en-US" sz="2400" b="1" baseline="0" dirty="0">
                <a:solidFill>
                  <a:srgbClr val="000000"/>
                </a:solidFill>
              </a:rPr>
              <a:t> 2018 CUSTOMER FEEDBACK</a:t>
            </a:r>
            <a:endParaRPr lang="en-US" sz="2400" b="1" dirty="0">
              <a:solidFill>
                <a:srgbClr val="000000"/>
              </a:solidFill>
            </a:endParaRPr>
          </a:p>
        </c:rich>
      </c:tx>
      <c:overlay val="0"/>
      <c:spPr>
        <a:noFill/>
        <a:ln>
          <a:noFill/>
        </a:ln>
        <a:effectLst/>
      </c:spPr>
      <c:txPr>
        <a:bodyPr rot="0" spcFirstLastPara="1" vertOverflow="ellipsis" vert="horz" wrap="square" anchor="ctr" anchorCtr="1"/>
        <a:lstStyle/>
        <a:p>
          <a:pPr>
            <a:defRPr sz="2400" b="0" i="0" u="none" strike="noStrike" kern="1200" spc="0" baseline="0">
              <a:solidFill>
                <a:srgbClr val="000000"/>
              </a:solidFill>
              <a:latin typeface="+mn-lt"/>
              <a:ea typeface="+mn-ea"/>
              <a:cs typeface="+mn-cs"/>
            </a:defRPr>
          </a:pPr>
          <a:endParaRPr lang="en-US"/>
        </a:p>
      </c:txPr>
    </c:title>
    <c:autoTitleDeleted val="0"/>
    <c:plotArea>
      <c:layout>
        <c:manualLayout>
          <c:layoutTarget val="inner"/>
          <c:xMode val="edge"/>
          <c:yMode val="edge"/>
          <c:x val="4.7375165058746914E-2"/>
          <c:y val="0.13661959290710091"/>
          <c:w val="0.92481064685820913"/>
          <c:h val="0.78060258767960122"/>
        </c:manualLayout>
      </c:layout>
      <c:barChart>
        <c:barDir val="col"/>
        <c:grouping val="clustered"/>
        <c:varyColors val="0"/>
        <c:ser>
          <c:idx val="0"/>
          <c:order val="0"/>
          <c:tx>
            <c:strRef>
              <c:f>'[Worksheet in February and March Customer Service Feedback analysis (003) (004) (Read-Only)]Feb'!$D$90</c:f>
              <c:strCache>
                <c:ptCount val="1"/>
                <c:pt idx="0">
                  <c:v>NO OF RESPONDENTS</c:v>
                </c:pt>
              </c:strCache>
            </c:strRef>
          </c:tx>
          <c:spPr>
            <a:solidFill>
              <a:schemeClr val="accent1"/>
            </a:solidFill>
            <a:ln>
              <a:noFill/>
            </a:ln>
            <a:effectLst/>
          </c:spPr>
          <c:invertIfNegative val="0"/>
          <c:dLbls>
            <c:spPr>
              <a:noFill/>
              <a:ln>
                <a:solidFill>
                  <a:srgbClr val="000000"/>
                </a:solid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'[Worksheet in February and March Customer Service Feedback analysis (003) (004) (Read-Only)]Feb'!$C$91:$C$96</c:f>
              <c:strCache>
                <c:ptCount val="6"/>
                <c:pt idx="0">
                  <c:v>LAGOS</c:v>
                </c:pt>
                <c:pt idx="1">
                  <c:v>LIGHT FLEET EAST</c:v>
                </c:pt>
                <c:pt idx="2">
                  <c:v>HEAVY FLEET EAST</c:v>
                </c:pt>
                <c:pt idx="3">
                  <c:v>ABUJA</c:v>
                </c:pt>
                <c:pt idx="4">
                  <c:v>LIGHT  FLEET WEST</c:v>
                </c:pt>
                <c:pt idx="5">
                  <c:v>HEAVY FLEET WEST</c:v>
                </c:pt>
              </c:strCache>
            </c:strRef>
          </c:cat>
          <c:val>
            <c:numRef>
              <c:f>'[Worksheet in February and March Customer Service Feedback analysis (003) (004) (Read-Only)]Feb'!$D$91:$D$96</c:f>
              <c:numCache>
                <c:formatCode>General</c:formatCode>
                <c:ptCount val="6"/>
                <c:pt idx="0">
                  <c:v>14</c:v>
                </c:pt>
                <c:pt idx="1">
                  <c:v>24</c:v>
                </c:pt>
                <c:pt idx="2">
                  <c:v>32</c:v>
                </c:pt>
                <c:pt idx="3">
                  <c:v>6</c:v>
                </c:pt>
                <c:pt idx="4">
                  <c:v>16</c:v>
                </c:pt>
                <c:pt idx="5">
                  <c:v>6</c:v>
                </c:pt>
              </c:numCache>
            </c:numRef>
          </c:val>
          <c:extLst>
            <c:ext xmlns:c16="http://schemas.microsoft.com/office/drawing/2014/chart" uri="{C3380CC4-5D6E-409C-BE32-E72D297353CC}">
              <c16:uniqueId val="{00000000-33BF-4EB5-8F3D-7BCE4C40BD9B}"/>
            </c:ext>
          </c:extLst>
        </c:ser>
        <c:dLbls>
          <c:showLegendKey val="0"/>
          <c:showVal val="0"/>
          <c:showCatName val="0"/>
          <c:showSerName val="0"/>
          <c:showPercent val="0"/>
          <c:showBubbleSize val="0"/>
        </c:dLbls>
        <c:gapWidth val="219"/>
        <c:overlap val="-27"/>
        <c:axId val="539884032"/>
        <c:axId val="539879440"/>
      </c:barChart>
      <c:catAx>
        <c:axId val="5398840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10" b="0" i="0" u="none" strike="noStrike" kern="1200" baseline="0">
                <a:solidFill>
                  <a:srgbClr val="000000"/>
                </a:solidFill>
                <a:latin typeface="+mn-lt"/>
                <a:ea typeface="+mn-ea"/>
                <a:cs typeface="+mn-cs"/>
              </a:defRPr>
            </a:pPr>
            <a:endParaRPr lang="en-US"/>
          </a:p>
        </c:txPr>
        <c:crossAx val="539879440"/>
        <c:crosses val="autoZero"/>
        <c:auto val="1"/>
        <c:lblAlgn val="ctr"/>
        <c:lblOffset val="100"/>
        <c:noMultiLvlLbl val="0"/>
      </c:catAx>
      <c:valAx>
        <c:axId val="539879440"/>
        <c:scaling>
          <c:orientation val="minMax"/>
        </c:scaling>
        <c:delete val="0"/>
        <c:axPos val="l"/>
        <c:majorGridlines>
          <c:spPr>
            <a:ln w="9525" cap="flat" cmpd="sng" algn="ctr">
              <a:solidFill>
                <a:schemeClr val="tx1">
                  <a:lumMod val="40000"/>
                  <a:lumOff val="6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60" b="0" i="0" u="none" strike="noStrike" kern="1200" baseline="0">
                <a:solidFill>
                  <a:srgbClr val="000000"/>
                </a:solidFill>
                <a:latin typeface="+mn-lt"/>
                <a:ea typeface="+mn-ea"/>
                <a:cs typeface="+mn-cs"/>
              </a:defRPr>
            </a:pPr>
            <a:endParaRPr lang="en-US"/>
          </a:p>
        </c:txPr>
        <c:crossAx val="539884032"/>
        <c:crosses val="autoZero"/>
        <c:crossBetween val="between"/>
      </c:valAx>
      <c:spPr>
        <a:noFill/>
        <a:ln>
          <a:solidFill>
            <a:schemeClr val="bg1">
              <a:lumMod val="95000"/>
            </a:schemeClr>
          </a:solidFill>
        </a:ln>
        <a:effectLst/>
      </c:spPr>
    </c:plotArea>
    <c:plotVisOnly val="1"/>
    <c:dispBlanksAs val="gap"/>
    <c:showDLblsOverMax val="0"/>
  </c:chart>
  <c:spPr>
    <a:noFill/>
    <a:ln>
      <a:solidFill>
        <a:srgbClr val="FF0000"/>
      </a:solid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03" name="Rectangle 102"/>
          <p:cNvSpPr/>
          <p:nvPr userDrawn="1"/>
        </p:nvSpPr>
        <p:spPr bwMode="gray">
          <a:xfrm>
            <a:off x="0" y="4313786"/>
            <a:ext cx="12192000"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8" name="Rectangle 2"/>
          <p:cNvSpPr>
            <a:spLocks noGrp="1" noChangeArrowheads="1"/>
          </p:cNvSpPr>
          <p:nvPr userDrawn="1">
            <p:ph type="ctrTitle"/>
          </p:nvPr>
        </p:nvSpPr>
        <p:spPr>
          <a:xfrm>
            <a:off x="1779492" y="951614"/>
            <a:ext cx="9899747" cy="918000"/>
          </a:xfrm>
          <a:noFill/>
        </p:spPr>
        <p:txBody>
          <a:bodyPr lIns="0" tIns="0" rIns="0" anchor="ctr" anchorCtr="0"/>
          <a:lstStyle>
            <a:lvl1pPr>
              <a:lnSpc>
                <a:spcPct val="110000"/>
              </a:lnSpc>
              <a:defRPr sz="28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29" name="Rectangle 3"/>
          <p:cNvSpPr>
            <a:spLocks noGrp="1" noChangeArrowheads="1"/>
          </p:cNvSpPr>
          <p:nvPr userDrawn="1">
            <p:ph type="subTitle" idx="1"/>
          </p:nvPr>
        </p:nvSpPr>
        <p:spPr>
          <a:xfrm>
            <a:off x="1779492" y="3310197"/>
            <a:ext cx="9899747" cy="749808"/>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US"/>
              <a:t>Click to edit Master subtitle style</a:t>
            </a:r>
            <a:endParaRPr lang="en-GB" dirty="0"/>
          </a:p>
        </p:txBody>
      </p:sp>
      <p:sp>
        <p:nvSpPr>
          <p:cNvPr id="32" name="Text Placeholder 31"/>
          <p:cNvSpPr>
            <a:spLocks noGrp="1"/>
          </p:cNvSpPr>
          <p:nvPr userDrawn="1">
            <p:ph type="body" sz="quarter" idx="10" hasCustomPrompt="1"/>
          </p:nvPr>
        </p:nvSpPr>
        <p:spPr>
          <a:xfrm>
            <a:off x="1779489" y="4588235"/>
            <a:ext cx="7810528"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33" name="Text Placeholder 31"/>
          <p:cNvSpPr>
            <a:spLocks noGrp="1"/>
          </p:cNvSpPr>
          <p:nvPr userDrawn="1">
            <p:ph type="body" sz="quarter" idx="11" hasCustomPrompt="1"/>
          </p:nvPr>
        </p:nvSpPr>
        <p:spPr>
          <a:xfrm>
            <a:off x="1779489" y="4840064"/>
            <a:ext cx="7810528" cy="2376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24"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25" name="Rectangle 6" descr="Rectangle 6"/>
          <p:cNvSpPr>
            <a:spLocks noGrp="1" noChangeArrowheads="1"/>
          </p:cNvSpPr>
          <p:nvPr>
            <p:ph type="sldNum" sz="quarter" idx="4"/>
          </p:nvPr>
        </p:nvSpPr>
        <p:spPr bwMode="auto">
          <a:xfrm>
            <a:off x="11324179"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9" name="Rectangle 18" descr="&lt;Shell Yellow Bar&gt;" title="&lt;Shell Yellow Bar&gt;"/>
          <p:cNvSpPr/>
          <p:nvPr userDrawn="1"/>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20" name="Picture 19"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8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87"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15" name="TextBox 14" descr="CONFIDENTIAL_TAG_0xFFEE"/>
          <p:cNvSpPr txBox="1"/>
          <p:nvPr userDrawn="1"/>
        </p:nvSpPr>
        <p:spPr bwMode="auto">
          <a:xfrm>
            <a:off x="8466411" y="6469203"/>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extLst>
      <p:ext uri="{BB962C8B-B14F-4D97-AF65-F5344CB8AC3E}">
        <p14:creationId xmlns:p14="http://schemas.microsoft.com/office/powerpoint/2010/main" val="2727597157"/>
      </p:ext>
    </p:extLst>
  </p:cSld>
  <p:clrMapOvr>
    <a:masterClrMapping/>
  </p:clrMapOvr>
  <p:transition/>
  <p:extLst mod="1">
    <p:ext uri="{DCECCB84-F9BA-43D5-87BE-67443E8EF086}">
      <p15:sldGuideLst xmlns:p15="http://schemas.microsoft.com/office/powerpoint/2012/main">
        <p15:guide id="1" pos="198">
          <p15:clr>
            <a:srgbClr val="FBAE40"/>
          </p15:clr>
        </p15:guide>
        <p15:guide id="4" pos="7357">
          <p15:clr>
            <a:srgbClr val="FBAE40"/>
          </p15:clr>
        </p15:guide>
        <p15:guide id="5" pos="1121">
          <p15:clr>
            <a:srgbClr val="FBAE40"/>
          </p15:clr>
        </p15:guide>
        <p15:guide id="6" orient="horz" pos="4074">
          <p15:clr>
            <a:srgbClr val="FBAE40"/>
          </p15:clr>
        </p15:guide>
        <p15:guide id="7"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 Graphs">
    <p:spTree>
      <p:nvGrpSpPr>
        <p:cNvPr id="1" name=""/>
        <p:cNvGrpSpPr/>
        <p:nvPr/>
      </p:nvGrpSpPr>
      <p:grpSpPr>
        <a:xfrm>
          <a:off x="0" y="0"/>
          <a:ext cx="0" cy="0"/>
          <a:chOff x="0" y="0"/>
          <a:chExt cx="0" cy="0"/>
        </a:xfrm>
      </p:grpSpPr>
      <p:sp>
        <p:nvSpPr>
          <p:cNvPr id="67" name="Content Placeholder 51"/>
          <p:cNvSpPr>
            <a:spLocks noGrp="1"/>
          </p:cNvSpPr>
          <p:nvPr>
            <p:ph sz="quarter" idx="29" hasCustomPrompt="1"/>
          </p:nvPr>
        </p:nvSpPr>
        <p:spPr>
          <a:xfrm>
            <a:off x="509312" y="6201073"/>
            <a:ext cx="5543051" cy="158455"/>
          </a:xfrm>
        </p:spPr>
        <p:txBody>
          <a:bodyPr wrap="square">
            <a:noAutofit/>
          </a:bodyPr>
          <a:lstStyle>
            <a:lvl1pPr>
              <a:defRPr sz="900" cap="none" baseline="0">
                <a:solidFill>
                  <a:schemeClr val="tx1"/>
                </a:solidFill>
                <a:latin typeface="+mn-lt"/>
              </a:defRPr>
            </a:lvl1pPr>
          </a:lstStyle>
          <a:p>
            <a:pPr lvl="0"/>
            <a:r>
              <a:rPr lang="en-GB" dirty="0"/>
              <a:t>CLICK TO EDIT SOURCE</a:t>
            </a:r>
          </a:p>
        </p:txBody>
      </p:sp>
      <p:sp>
        <p:nvSpPr>
          <p:cNvPr id="32" name="Rectangle 2"/>
          <p:cNvSpPr>
            <a:spLocks noGrp="1" noChangeArrowheads="1"/>
          </p:cNvSpPr>
          <p:nvPr>
            <p:ph type="title"/>
          </p:nvPr>
        </p:nvSpPr>
        <p:spPr bwMode="auto">
          <a:xfrm>
            <a:off x="508000" y="712803"/>
            <a:ext cx="11171237"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noProof="0" dirty="0" smtClean="0"/>
            </a:lvl1pPr>
          </a:lstStyle>
          <a:p>
            <a:pPr lvl="0"/>
            <a:r>
              <a:rPr lang="en-US" noProof="0"/>
              <a:t>Click to edit Master title style</a:t>
            </a:r>
            <a:endParaRPr lang="en-GB" noProof="0" dirty="0"/>
          </a:p>
        </p:txBody>
      </p:sp>
      <p:sp>
        <p:nvSpPr>
          <p:cNvPr id="39" name="Content Placeholder 51"/>
          <p:cNvSpPr>
            <a:spLocks noGrp="1"/>
          </p:cNvSpPr>
          <p:nvPr>
            <p:ph sz="quarter" idx="45" hasCustomPrompt="1"/>
          </p:nvPr>
        </p:nvSpPr>
        <p:spPr>
          <a:xfrm>
            <a:off x="508000" y="4199574"/>
            <a:ext cx="5468939"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40" name="Content Placeholder 51"/>
          <p:cNvSpPr>
            <a:spLocks noGrp="1"/>
          </p:cNvSpPr>
          <p:nvPr>
            <p:ph sz="quarter" idx="46" hasCustomPrompt="1"/>
          </p:nvPr>
        </p:nvSpPr>
        <p:spPr>
          <a:xfrm>
            <a:off x="508000" y="3864615"/>
            <a:ext cx="5468939"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41" name="Straight Connector 40"/>
          <p:cNvCxnSpPr/>
          <p:nvPr userDrawn="1"/>
        </p:nvCxnSpPr>
        <p:spPr>
          <a:xfrm>
            <a:off x="508000" y="4141370"/>
            <a:ext cx="5468939"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42" name="Chart Placeholder 16"/>
          <p:cNvSpPr>
            <a:spLocks noGrp="1"/>
          </p:cNvSpPr>
          <p:nvPr>
            <p:ph type="chart" sz="quarter" idx="47"/>
          </p:nvPr>
        </p:nvSpPr>
        <p:spPr>
          <a:xfrm>
            <a:off x="508000" y="4456233"/>
            <a:ext cx="5468939" cy="1623641"/>
          </a:xfrm>
        </p:spPr>
        <p:txBody>
          <a:bodyPr>
            <a:normAutofit/>
          </a:bodyPr>
          <a:lstStyle>
            <a:lvl1pPr>
              <a:defRPr sz="1400">
                <a:solidFill>
                  <a:schemeClr val="tx1"/>
                </a:solidFill>
                <a:latin typeface="+mn-lt"/>
              </a:defRPr>
            </a:lvl1pPr>
          </a:lstStyle>
          <a:p>
            <a:r>
              <a:rPr lang="en-US" dirty="0"/>
              <a:t>Click icon to add chart</a:t>
            </a:r>
            <a:endParaRPr lang="nl-NL" dirty="0"/>
          </a:p>
        </p:txBody>
      </p:sp>
      <p:cxnSp>
        <p:nvCxnSpPr>
          <p:cNvPr id="43" name="Straight Connector 42"/>
          <p:cNvCxnSpPr/>
          <p:nvPr userDrawn="1"/>
        </p:nvCxnSpPr>
        <p:spPr>
          <a:xfrm flipV="1">
            <a:off x="508000" y="5966640"/>
            <a:ext cx="5468939"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99" name="Content Placeholder 51"/>
          <p:cNvSpPr>
            <a:spLocks noGrp="1"/>
          </p:cNvSpPr>
          <p:nvPr>
            <p:ph sz="quarter" idx="54" hasCustomPrompt="1"/>
          </p:nvPr>
        </p:nvSpPr>
        <p:spPr>
          <a:xfrm>
            <a:off x="508000" y="1863726"/>
            <a:ext cx="5468939"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0" name="Content Placeholder 51"/>
          <p:cNvSpPr>
            <a:spLocks noGrp="1"/>
          </p:cNvSpPr>
          <p:nvPr>
            <p:ph sz="quarter" idx="55" hasCustomPrompt="1"/>
          </p:nvPr>
        </p:nvSpPr>
        <p:spPr>
          <a:xfrm>
            <a:off x="508000" y="1528767"/>
            <a:ext cx="5468939"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1" name="Straight Connector 100"/>
          <p:cNvCxnSpPr/>
          <p:nvPr userDrawn="1"/>
        </p:nvCxnSpPr>
        <p:spPr>
          <a:xfrm>
            <a:off x="508000" y="1805523"/>
            <a:ext cx="5468939"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2" name="Chart Placeholder 16"/>
          <p:cNvSpPr>
            <a:spLocks noGrp="1"/>
          </p:cNvSpPr>
          <p:nvPr>
            <p:ph type="chart" sz="quarter" idx="56"/>
          </p:nvPr>
        </p:nvSpPr>
        <p:spPr>
          <a:xfrm>
            <a:off x="508000" y="2120386"/>
            <a:ext cx="5468939" cy="1623641"/>
          </a:xfrm>
        </p:spPr>
        <p:txBody>
          <a:bodyPr>
            <a:normAutofit/>
          </a:bodyPr>
          <a:lstStyle>
            <a:lvl1pPr>
              <a:defRPr sz="1400">
                <a:solidFill>
                  <a:schemeClr val="tx1"/>
                </a:solidFill>
                <a:latin typeface="+mn-lt"/>
              </a:defRPr>
            </a:lvl1pPr>
          </a:lstStyle>
          <a:p>
            <a:r>
              <a:rPr lang="en-US" dirty="0"/>
              <a:t>Click icon to add chart</a:t>
            </a:r>
            <a:endParaRPr lang="nl-NL" dirty="0"/>
          </a:p>
        </p:txBody>
      </p:sp>
      <p:cxnSp>
        <p:nvCxnSpPr>
          <p:cNvPr id="103" name="Straight Connector 102"/>
          <p:cNvCxnSpPr/>
          <p:nvPr userDrawn="1"/>
        </p:nvCxnSpPr>
        <p:spPr>
          <a:xfrm flipV="1">
            <a:off x="508000" y="3732357"/>
            <a:ext cx="5468939"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4" name="Content Placeholder 51"/>
          <p:cNvSpPr>
            <a:spLocks noGrp="1"/>
          </p:cNvSpPr>
          <p:nvPr>
            <p:ph sz="quarter" idx="57" hasCustomPrompt="1"/>
          </p:nvPr>
        </p:nvSpPr>
        <p:spPr>
          <a:xfrm>
            <a:off x="6215066" y="4199574"/>
            <a:ext cx="5464175"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5" name="Content Placeholder 51"/>
          <p:cNvSpPr>
            <a:spLocks noGrp="1"/>
          </p:cNvSpPr>
          <p:nvPr>
            <p:ph sz="quarter" idx="58" hasCustomPrompt="1"/>
          </p:nvPr>
        </p:nvSpPr>
        <p:spPr>
          <a:xfrm>
            <a:off x="6215066" y="3864615"/>
            <a:ext cx="5464175"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6" name="Straight Connector 105"/>
          <p:cNvCxnSpPr/>
          <p:nvPr userDrawn="1"/>
        </p:nvCxnSpPr>
        <p:spPr>
          <a:xfrm>
            <a:off x="6215066" y="4141387"/>
            <a:ext cx="5464175"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7" name="Chart Placeholder 16"/>
          <p:cNvSpPr>
            <a:spLocks noGrp="1"/>
          </p:cNvSpPr>
          <p:nvPr>
            <p:ph type="chart" sz="quarter" idx="59"/>
          </p:nvPr>
        </p:nvSpPr>
        <p:spPr>
          <a:xfrm>
            <a:off x="6215066" y="4456233"/>
            <a:ext cx="5464175" cy="1623641"/>
          </a:xfrm>
        </p:spPr>
        <p:txBody>
          <a:bodyPr>
            <a:normAutofit/>
          </a:bodyPr>
          <a:lstStyle>
            <a:lvl1pPr>
              <a:defRPr sz="1400">
                <a:solidFill>
                  <a:schemeClr val="tx1"/>
                </a:solidFill>
                <a:latin typeface="+mn-lt"/>
              </a:defRPr>
            </a:lvl1pPr>
          </a:lstStyle>
          <a:p>
            <a:r>
              <a:rPr lang="en-US" dirty="0"/>
              <a:t>Click icon to add chart</a:t>
            </a:r>
            <a:endParaRPr lang="nl-NL" dirty="0"/>
          </a:p>
        </p:txBody>
      </p:sp>
      <p:cxnSp>
        <p:nvCxnSpPr>
          <p:cNvPr id="108" name="Straight Connector 107"/>
          <p:cNvCxnSpPr/>
          <p:nvPr userDrawn="1"/>
        </p:nvCxnSpPr>
        <p:spPr>
          <a:xfrm flipV="1">
            <a:off x="6215066" y="5966661"/>
            <a:ext cx="5464175" cy="1829"/>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9" name="Content Placeholder 51"/>
          <p:cNvSpPr>
            <a:spLocks noGrp="1"/>
          </p:cNvSpPr>
          <p:nvPr>
            <p:ph sz="quarter" idx="60" hasCustomPrompt="1"/>
          </p:nvPr>
        </p:nvSpPr>
        <p:spPr>
          <a:xfrm>
            <a:off x="6215066" y="1863726"/>
            <a:ext cx="5464175"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10" name="Content Placeholder 51"/>
          <p:cNvSpPr>
            <a:spLocks noGrp="1"/>
          </p:cNvSpPr>
          <p:nvPr>
            <p:ph sz="quarter" idx="61" hasCustomPrompt="1"/>
          </p:nvPr>
        </p:nvSpPr>
        <p:spPr>
          <a:xfrm>
            <a:off x="6215066" y="1528767"/>
            <a:ext cx="5464175"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11" name="Straight Connector 110"/>
          <p:cNvCxnSpPr/>
          <p:nvPr userDrawn="1"/>
        </p:nvCxnSpPr>
        <p:spPr>
          <a:xfrm>
            <a:off x="6215066" y="1805539"/>
            <a:ext cx="5464175"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12" name="Chart Placeholder 16"/>
          <p:cNvSpPr>
            <a:spLocks noGrp="1"/>
          </p:cNvSpPr>
          <p:nvPr>
            <p:ph type="chart" sz="quarter" idx="62"/>
          </p:nvPr>
        </p:nvSpPr>
        <p:spPr>
          <a:xfrm>
            <a:off x="6215066" y="2120386"/>
            <a:ext cx="5464175" cy="1623641"/>
          </a:xfrm>
        </p:spPr>
        <p:txBody>
          <a:bodyPr>
            <a:normAutofit/>
          </a:bodyPr>
          <a:lstStyle>
            <a:lvl1pPr>
              <a:defRPr sz="1400">
                <a:solidFill>
                  <a:schemeClr val="tx1"/>
                </a:solidFill>
                <a:latin typeface="+mn-lt"/>
              </a:defRPr>
            </a:lvl1pPr>
          </a:lstStyle>
          <a:p>
            <a:r>
              <a:rPr lang="en-US" dirty="0"/>
              <a:t>Click icon to add chart</a:t>
            </a:r>
            <a:endParaRPr lang="nl-NL" dirty="0"/>
          </a:p>
        </p:txBody>
      </p:sp>
      <p:cxnSp>
        <p:nvCxnSpPr>
          <p:cNvPr id="113" name="Straight Connector 112"/>
          <p:cNvCxnSpPr/>
          <p:nvPr userDrawn="1"/>
        </p:nvCxnSpPr>
        <p:spPr>
          <a:xfrm>
            <a:off x="6089109" y="3730543"/>
            <a:ext cx="5265195" cy="244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36" name="Rectangle 6" descr="Rectangle 6"/>
          <p:cNvSpPr>
            <a:spLocks noGrp="1" noChangeArrowheads="1"/>
          </p:cNvSpPr>
          <p:nvPr>
            <p:ph type="sldNum" sz="quarter" idx="4"/>
          </p:nvPr>
        </p:nvSpPr>
        <p:spPr bwMode="auto">
          <a:xfrm>
            <a:off x="11324179"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3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3" name="TextBox 2" descr="CONFIDENTIAL_TAG_0xFFEE"/>
          <p:cNvSpPr txBox="1"/>
          <p:nvPr userDrawn="1"/>
        </p:nvSpPr>
        <p:spPr bwMode="auto">
          <a:xfrm>
            <a:off x="6105231" y="4859151"/>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extLst>
      <p:ext uri="{BB962C8B-B14F-4D97-AF65-F5344CB8AC3E}">
        <p14:creationId xmlns:p14="http://schemas.microsoft.com/office/powerpoint/2010/main" val="310188437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6" name="Rectangle 25"/>
          <p:cNvSpPr/>
          <p:nvPr userDrawn="1"/>
        </p:nvSpPr>
        <p:spPr bwMode="gray">
          <a:xfrm>
            <a:off x="1" y="4313788"/>
            <a:ext cx="12192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7" name="Rectangle 26" descr="&lt;Shell Yellow Bar&gt;" title="&lt;Shell Yellow Bar&gt;"/>
          <p:cNvSpPr/>
          <p:nvPr userDrawn="1"/>
        </p:nvSpPr>
        <p:spPr bwMode="gray">
          <a:xfrm>
            <a:off x="761993"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8" name="Title 1"/>
          <p:cNvSpPr>
            <a:spLocks noGrp="1"/>
          </p:cNvSpPr>
          <p:nvPr>
            <p:ph type="title"/>
          </p:nvPr>
        </p:nvSpPr>
        <p:spPr>
          <a:xfrm>
            <a:off x="763201" y="2636984"/>
            <a:ext cx="6397451" cy="1362075"/>
          </a:xfrm>
          <a:prstGeom prst="rect">
            <a:avLst/>
          </a:prstGeom>
        </p:spPr>
        <p:txBody>
          <a:bodyPr lIns="0" tIns="0" rIns="0" bIns="0"/>
          <a:lstStyle>
            <a:lvl1pPr algn="l">
              <a:defRPr sz="1400" b="0" cap="none" baseline="0">
                <a:solidFill>
                  <a:schemeClr val="tx1"/>
                </a:solidFill>
                <a:latin typeface="+mj-lt"/>
              </a:defRPr>
            </a:lvl1pPr>
          </a:lstStyle>
          <a:p>
            <a:r>
              <a:rPr lang="en-US"/>
              <a:t>Click to edit Master title style</a:t>
            </a:r>
            <a:endParaRPr lang="en-GB" dirty="0"/>
          </a:p>
        </p:txBody>
      </p:sp>
      <p:sp>
        <p:nvSpPr>
          <p:cNvPr id="25" name="Text Placeholder 2"/>
          <p:cNvSpPr>
            <a:spLocks noGrp="1"/>
          </p:cNvSpPr>
          <p:nvPr>
            <p:ph type="body" idx="1"/>
          </p:nvPr>
        </p:nvSpPr>
        <p:spPr>
          <a:xfrm>
            <a:off x="763201" y="1696947"/>
            <a:ext cx="6397451" cy="821230"/>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mj-lt"/>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US"/>
              <a:t>Click to edit Master text styles</a:t>
            </a:r>
          </a:p>
        </p:txBody>
      </p:sp>
      <p:sp>
        <p:nvSpPr>
          <p:cNvPr id="34" name="Text Placeholder 13"/>
          <p:cNvSpPr>
            <a:spLocks noGrp="1"/>
          </p:cNvSpPr>
          <p:nvPr>
            <p:ph type="body" sz="quarter" idx="13" hasCustomPrompt="1"/>
          </p:nvPr>
        </p:nvSpPr>
        <p:spPr bwMode="gray">
          <a:xfrm>
            <a:off x="7402833" y="1924112"/>
            <a:ext cx="4274843" cy="2930523"/>
          </a:xfrm>
          <a:prstGeom prst="rect">
            <a:avLst/>
          </a:prstGeom>
        </p:spPr>
        <p:txBody>
          <a:bodyPr lIns="0" tIns="0" rIns="0" bIns="0"/>
          <a:lstStyle>
            <a:lvl1pPr marL="0" algn="r" defTabSz="1219170" rtl="0" eaLnBrk="1" latinLnBrk="0" hangingPunct="1">
              <a:lnSpc>
                <a:spcPct val="100000"/>
              </a:lnSpc>
              <a:buClr>
                <a:srgbClr val="DD1D21"/>
              </a:buClr>
              <a:buSzPct val="85000"/>
              <a:buNone/>
              <a:tabLst>
                <a:tab pos="1081088" algn="l"/>
              </a:tabLst>
              <a:defRPr lang="en-GB" sz="20000" kern="10000" spc="-1000" baseline="0" dirty="0">
                <a:ln w="3175">
                  <a:noFill/>
                </a:ln>
                <a:solidFill>
                  <a:schemeClr val="accent1"/>
                </a:solidFill>
                <a:latin typeface="Futura Bold"/>
                <a:ea typeface="Arial" charset="0"/>
                <a:cs typeface="Futura Bold"/>
              </a:defRPr>
            </a:lvl1pPr>
          </a:lstStyle>
          <a:p>
            <a:pPr lvl="0"/>
            <a:r>
              <a:rPr lang="en-GB" dirty="0"/>
              <a:t>0.0</a:t>
            </a:r>
          </a:p>
        </p:txBody>
      </p:sp>
      <p:sp>
        <p:nvSpPr>
          <p:cNvPr id="14"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5"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21" name="Rectangle 6" descr="Rectangle 6"/>
          <p:cNvSpPr>
            <a:spLocks noGrp="1" noChangeArrowheads="1"/>
          </p:cNvSpPr>
          <p:nvPr>
            <p:ph type="sldNum" sz="quarter" idx="4"/>
          </p:nvPr>
        </p:nvSpPr>
        <p:spPr bwMode="auto">
          <a:xfrm>
            <a:off x="11324179"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13" name="TextBox 12" descr="CONFIDENTIAL_TAG_0xFFEE"/>
          <p:cNvSpPr txBox="1"/>
          <p:nvPr userDrawn="1"/>
        </p:nvSpPr>
        <p:spPr bwMode="auto">
          <a:xfrm>
            <a:off x="8466411" y="6469203"/>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extLst>
      <p:ext uri="{BB962C8B-B14F-4D97-AF65-F5344CB8AC3E}">
        <p14:creationId xmlns:p14="http://schemas.microsoft.com/office/powerpoint/2010/main" val="338786065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grpSp>
        <p:nvGrpSpPr>
          <p:cNvPr id="2" name="Group 1"/>
          <p:cNvGrpSpPr/>
          <p:nvPr userDrawn="1"/>
        </p:nvGrpSpPr>
        <p:grpSpPr bwMode="gray">
          <a:xfrm>
            <a:off x="761993" y="3556004"/>
            <a:ext cx="6858000" cy="2540001"/>
            <a:chOff x="761993" y="3556002"/>
            <a:chExt cx="6858000" cy="2540001"/>
          </a:xfrm>
        </p:grpSpPr>
        <p:sp>
          <p:nvSpPr>
            <p:cNvPr id="16" name="Rectangle 15"/>
            <p:cNvSpPr/>
            <p:nvPr userDrawn="1"/>
          </p:nvSpPr>
          <p:spPr bwMode="gray">
            <a:xfrm>
              <a:off x="761993" y="3556002"/>
              <a:ext cx="6858000" cy="2540001"/>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28" name="Rectangle 27" descr="&lt;Shell Yellow Bar&gt;" title="&lt;Shell Yellow Bar&gt;"/>
            <p:cNvSpPr/>
            <p:nvPr userDrawn="1"/>
          </p:nvSpPr>
          <p:spPr bwMode="gray">
            <a:xfrm>
              <a:off x="1145875"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grpSp>
      <p:sp>
        <p:nvSpPr>
          <p:cNvPr id="32" name="Rectangle 31"/>
          <p:cNvSpPr/>
          <p:nvPr userDrawn="1"/>
        </p:nvSpPr>
        <p:spPr bwMode="white">
          <a:xfrm>
            <a:off x="501606" y="488936"/>
            <a:ext cx="1311092" cy="11880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Rectangle 6" descr="Rectangle 6"/>
          <p:cNvSpPr>
            <a:spLocks noGrp="1" noChangeArrowheads="1"/>
          </p:cNvSpPr>
          <p:nvPr>
            <p:ph type="sldNum" sz="quarter" idx="4"/>
          </p:nvPr>
        </p:nvSpPr>
        <p:spPr bwMode="auto">
          <a:xfrm>
            <a:off x="11324179"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13" name="Picture Placeholder 2"/>
          <p:cNvSpPr>
            <a:spLocks noGrp="1"/>
          </p:cNvSpPr>
          <p:nvPr>
            <p:ph type="pic" sz="quarter" idx="12"/>
          </p:nvPr>
        </p:nvSpPr>
        <p:spPr bwMode="auto">
          <a:xfrm>
            <a:off x="-2382" y="1"/>
            <a:ext cx="12194723"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r>
              <a:rPr lang="en-US" dirty="0"/>
              <a:t>Click icon to add picture</a:t>
            </a:r>
            <a:endParaRPr lang="en-GB" dirty="0"/>
          </a:p>
        </p:txBody>
      </p:sp>
      <p:sp>
        <p:nvSpPr>
          <p:cNvPr id="17" name="Rectangle 2"/>
          <p:cNvSpPr>
            <a:spLocks noGrp="1" noChangeArrowheads="1"/>
          </p:cNvSpPr>
          <p:nvPr>
            <p:ph type="ctrTitle"/>
          </p:nvPr>
        </p:nvSpPr>
        <p:spPr>
          <a:xfrm>
            <a:off x="1145875" y="4028766"/>
            <a:ext cx="6177756" cy="865472"/>
          </a:xfrm>
          <a:noFill/>
        </p:spPr>
        <p:txBody>
          <a:bodyPr lIns="0" tIns="0" rIns="0"/>
          <a:lstStyle>
            <a:lvl1pPr>
              <a:defRPr sz="240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9" name="Rectangle 3"/>
          <p:cNvSpPr>
            <a:spLocks noGrp="1" noChangeArrowheads="1"/>
          </p:cNvSpPr>
          <p:nvPr>
            <p:ph type="subTitle" idx="1"/>
          </p:nvPr>
        </p:nvSpPr>
        <p:spPr>
          <a:xfrm>
            <a:off x="1145875" y="5092242"/>
            <a:ext cx="6177756" cy="770676"/>
          </a:xfrm>
        </p:spPr>
        <p:txBody>
          <a:bodyPr/>
          <a:lstStyle>
            <a:lvl1pPr marL="0" indent="0">
              <a:lnSpc>
                <a:spcPct val="90000"/>
              </a:lnSpc>
              <a:spcBef>
                <a:spcPct val="0"/>
              </a:spcBef>
              <a:spcAft>
                <a:spcPts val="0"/>
              </a:spcAft>
              <a:buFont typeface="Wingdings" pitchFamily="2" charset="2"/>
              <a:buNone/>
              <a:defRPr lang="en-GB" sz="1400" kern="1200" baseline="0" dirty="0">
                <a:solidFill>
                  <a:schemeClr val="tx1"/>
                </a:solidFill>
                <a:latin typeface="+mn-lt"/>
                <a:ea typeface="+mn-ea"/>
                <a:cs typeface="+mn-cs"/>
              </a:defRPr>
            </a:lvl1pPr>
          </a:lstStyle>
          <a:p>
            <a:r>
              <a:rPr lang="en-US"/>
              <a:t>Click to edit Master subtitle style</a:t>
            </a:r>
            <a:endParaRPr lang="en-GB" dirty="0"/>
          </a:p>
        </p:txBody>
      </p:sp>
      <p:sp>
        <p:nvSpPr>
          <p:cNvPr id="1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Tree>
    <p:extLst>
      <p:ext uri="{BB962C8B-B14F-4D97-AF65-F5344CB8AC3E}">
        <p14:creationId xmlns:p14="http://schemas.microsoft.com/office/powerpoint/2010/main" val="1877835968"/>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2" y="712803"/>
            <a:ext cx="11171239"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2400" b="0" kern="1200" cap="none" baseline="0" noProof="0" dirty="0" smtClean="0">
                <a:solidFill>
                  <a:schemeClr val="tx1"/>
                </a:solidFill>
                <a:latin typeface="+mj-lt"/>
                <a:ea typeface="+mj-ea"/>
                <a:cs typeface="+mj-cs"/>
              </a:defRPr>
            </a:lvl1pPr>
          </a:lstStyle>
          <a:p>
            <a:pPr lvl="0" algn="l" defTabSz="1219170" rtl="0" eaLnBrk="1" latinLnBrk="0" hangingPunct="1">
              <a:lnSpc>
                <a:spcPct val="95000"/>
              </a:lnSpc>
              <a:spcBef>
                <a:spcPct val="0"/>
              </a:spcBef>
              <a:buNone/>
            </a:pPr>
            <a:r>
              <a:rPr lang="en-US"/>
              <a:t>Click to edit Master title style</a:t>
            </a:r>
            <a:endParaRPr lang="en-GB" dirty="0"/>
          </a:p>
        </p:txBody>
      </p:sp>
      <p:sp>
        <p:nvSpPr>
          <p:cNvPr id="13" name="Rectangle 6" descr="Rectangle 6"/>
          <p:cNvSpPr>
            <a:spLocks noGrp="1" noChangeArrowheads="1"/>
          </p:cNvSpPr>
          <p:nvPr>
            <p:ph type="sldNum" sz="quarter" idx="4"/>
          </p:nvPr>
        </p:nvSpPr>
        <p:spPr bwMode="auto">
          <a:xfrm>
            <a:off x="11324179"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4"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7"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Tree>
    <p:extLst>
      <p:ext uri="{BB962C8B-B14F-4D97-AF65-F5344CB8AC3E}">
        <p14:creationId xmlns:p14="http://schemas.microsoft.com/office/powerpoint/2010/main" val="3856173520"/>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ation - Full Screen image">
    <p:spTree>
      <p:nvGrpSpPr>
        <p:cNvPr id="1" name=""/>
        <p:cNvGrpSpPr/>
        <p:nvPr/>
      </p:nvGrpSpPr>
      <p:grpSpPr>
        <a:xfrm>
          <a:off x="0" y="0"/>
          <a:ext cx="0" cy="0"/>
          <a:chOff x="0" y="0"/>
          <a:chExt cx="0" cy="0"/>
        </a:xfrm>
      </p:grpSpPr>
      <p:sp>
        <p:nvSpPr>
          <p:cNvPr id="6" name="Picture Placeholder 2"/>
          <p:cNvSpPr>
            <a:spLocks noGrp="1"/>
          </p:cNvSpPr>
          <p:nvPr>
            <p:ph type="pic" sz="quarter" idx="12"/>
          </p:nvPr>
        </p:nvSpPr>
        <p:spPr bwMode="auto">
          <a:xfrm>
            <a:off x="-2380" y="0"/>
            <a:ext cx="12194383" cy="6858000"/>
          </a:xfrm>
          <a:prstGeom prst="rect">
            <a:avLst/>
          </a:prstGeom>
          <a:noFill/>
          <a:ln w="3175" algn="ctr">
            <a:noFill/>
            <a:miter lim="800000"/>
            <a:headEnd/>
            <a:tailEnd/>
          </a:ln>
        </p:spPr>
        <p:txBody>
          <a:bodyPr/>
          <a:lstStyle>
            <a:lvl1pPr>
              <a:defRPr sz="2133"/>
            </a:lvl1pPr>
          </a:lstStyle>
          <a:p>
            <a:r>
              <a:rPr lang="en-US" dirty="0"/>
              <a:t>Click icon to add picture</a:t>
            </a:r>
            <a:endParaRPr lang="en-GB" dirty="0"/>
          </a:p>
        </p:txBody>
      </p:sp>
      <p:sp>
        <p:nvSpPr>
          <p:cNvPr id="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4" name="Rectangle 6" descr="Rectangle 6"/>
          <p:cNvSpPr>
            <a:spLocks noGrp="1" noChangeArrowheads="1"/>
          </p:cNvSpPr>
          <p:nvPr>
            <p:ph type="sldNum" sz="quarter" idx="4"/>
          </p:nvPr>
        </p:nvSpPr>
        <p:spPr bwMode="auto">
          <a:xfrm>
            <a:off x="11324179"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6"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3" name="Text Placeholder 2"/>
          <p:cNvSpPr>
            <a:spLocks noGrp="1"/>
          </p:cNvSpPr>
          <p:nvPr>
            <p:ph type="body" sz="quarter" idx="13"/>
          </p:nvPr>
        </p:nvSpPr>
        <p:spPr>
          <a:xfrm>
            <a:off x="513182" y="1438480"/>
            <a:ext cx="5463759" cy="2861742"/>
          </a:xfrm>
        </p:spPr>
        <p:txBody>
          <a:bodyPr/>
          <a:lstStyle>
            <a:lvl1pPr>
              <a:lnSpc>
                <a:spcPct val="110000"/>
              </a:lnSpc>
              <a:defRPr lang="en-US" sz="3400" b="1" kern="1200" dirty="0" smtClean="0">
                <a:solidFill>
                  <a:schemeClr val="tx1"/>
                </a:solidFill>
                <a:latin typeface="+mj-lt"/>
                <a:ea typeface="+mn-ea"/>
                <a:cs typeface="+mn-cs"/>
              </a:defRPr>
            </a:lvl1pPr>
          </a:lstStyle>
          <a:p>
            <a:pPr lvl="0"/>
            <a:r>
              <a:rPr lang="en-US"/>
              <a:t>Click to edit Master text styles</a:t>
            </a:r>
          </a:p>
        </p:txBody>
      </p:sp>
    </p:spTree>
    <p:extLst>
      <p:ext uri="{BB962C8B-B14F-4D97-AF65-F5344CB8AC3E}">
        <p14:creationId xmlns:p14="http://schemas.microsoft.com/office/powerpoint/2010/main" val="1022936758"/>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Q&amp;A new">
    <p:spTree>
      <p:nvGrpSpPr>
        <p:cNvPr id="1" name=""/>
        <p:cNvGrpSpPr/>
        <p:nvPr/>
      </p:nvGrpSpPr>
      <p:grpSpPr>
        <a:xfrm>
          <a:off x="0" y="0"/>
          <a:ext cx="0" cy="0"/>
          <a:chOff x="0" y="0"/>
          <a:chExt cx="0" cy="0"/>
        </a:xfrm>
      </p:grpSpPr>
      <p:sp>
        <p:nvSpPr>
          <p:cNvPr id="22" name="Rectangle 21"/>
          <p:cNvSpPr/>
          <p:nvPr userDrawn="1"/>
        </p:nvSpPr>
        <p:spPr bwMode="gray">
          <a:xfrm>
            <a:off x="1" y="4313788"/>
            <a:ext cx="12192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3" name="Rectangle 22" descr="&lt;Shell Yellow Bar&gt;" title="&lt;Shell Yellow Bar&gt;"/>
          <p:cNvSpPr/>
          <p:nvPr userDrawn="1"/>
        </p:nvSpPr>
        <p:spPr bwMode="gray">
          <a:xfrm>
            <a:off x="761993"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24" name="Title 1"/>
          <p:cNvSpPr>
            <a:spLocks noGrp="1"/>
          </p:cNvSpPr>
          <p:nvPr>
            <p:ph type="title"/>
          </p:nvPr>
        </p:nvSpPr>
        <p:spPr>
          <a:xfrm>
            <a:off x="763200" y="2636984"/>
            <a:ext cx="5187472" cy="1362075"/>
          </a:xfrm>
          <a:prstGeom prst="rect">
            <a:avLst/>
          </a:prstGeom>
        </p:spPr>
        <p:txBody>
          <a:bodyPr lIns="0" tIns="0" rIns="0" bIns="0"/>
          <a:lstStyle>
            <a:lvl1pPr algn="l">
              <a:defRPr sz="1400" b="0" cap="none" baseline="0">
                <a:solidFill>
                  <a:schemeClr val="tx1"/>
                </a:solidFill>
                <a:latin typeface="+mj-lt"/>
              </a:defRPr>
            </a:lvl1pPr>
          </a:lstStyle>
          <a:p>
            <a:r>
              <a:rPr lang="en-US"/>
              <a:t>Click to edit Master title style</a:t>
            </a:r>
            <a:endParaRPr lang="en-GB" dirty="0"/>
          </a:p>
        </p:txBody>
      </p:sp>
      <p:sp>
        <p:nvSpPr>
          <p:cNvPr id="25" name="Text Placeholder 2"/>
          <p:cNvSpPr>
            <a:spLocks noGrp="1"/>
          </p:cNvSpPr>
          <p:nvPr>
            <p:ph type="body" idx="1"/>
          </p:nvPr>
        </p:nvSpPr>
        <p:spPr>
          <a:xfrm>
            <a:off x="763202" y="1696947"/>
            <a:ext cx="6375761" cy="821230"/>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mj-lt"/>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US"/>
              <a:t>Click to edit Master text styles</a:t>
            </a:r>
          </a:p>
        </p:txBody>
      </p:sp>
      <p:sp>
        <p:nvSpPr>
          <p:cNvPr id="2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27"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28" name="Rectangle 6" descr="Rectangle 6"/>
          <p:cNvSpPr>
            <a:spLocks noGrp="1" noChangeArrowheads="1"/>
          </p:cNvSpPr>
          <p:nvPr>
            <p:ph type="sldNum" sz="quarter" idx="4"/>
          </p:nvPr>
        </p:nvSpPr>
        <p:spPr bwMode="auto">
          <a:xfrm>
            <a:off x="11324179"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9"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grpSp>
        <p:nvGrpSpPr>
          <p:cNvPr id="31" name="Group 30"/>
          <p:cNvGrpSpPr/>
          <p:nvPr userDrawn="1"/>
        </p:nvGrpSpPr>
        <p:grpSpPr bwMode="gray">
          <a:xfrm>
            <a:off x="6450013" y="2557463"/>
            <a:ext cx="5197475" cy="1917700"/>
            <a:chOff x="6450013" y="2557463"/>
            <a:chExt cx="5197475" cy="1917700"/>
          </a:xfrm>
        </p:grpSpPr>
        <p:sp>
          <p:nvSpPr>
            <p:cNvPr id="32" name="Freeform 6"/>
            <p:cNvSpPr>
              <a:spLocks noEditPoints="1"/>
            </p:cNvSpPr>
            <p:nvPr userDrawn="1"/>
          </p:nvSpPr>
          <p:spPr bwMode="gray">
            <a:xfrm>
              <a:off x="6450013" y="2557463"/>
              <a:ext cx="2005013" cy="1917700"/>
            </a:xfrm>
            <a:custGeom>
              <a:avLst/>
              <a:gdLst>
                <a:gd name="T0" fmla="*/ 274 w 346"/>
                <a:gd name="T1" fmla="*/ 331 h 331"/>
                <a:gd name="T2" fmla="*/ 250 w 346"/>
                <a:gd name="T3" fmla="*/ 302 h 331"/>
                <a:gd name="T4" fmla="*/ 167 w 346"/>
                <a:gd name="T5" fmla="*/ 322 h 331"/>
                <a:gd name="T6" fmla="*/ 0 w 346"/>
                <a:gd name="T7" fmla="*/ 156 h 331"/>
                <a:gd name="T8" fmla="*/ 167 w 346"/>
                <a:gd name="T9" fmla="*/ 0 h 331"/>
                <a:gd name="T10" fmla="*/ 334 w 346"/>
                <a:gd name="T11" fmla="*/ 162 h 331"/>
                <a:gd name="T12" fmla="*/ 295 w 346"/>
                <a:gd name="T13" fmla="*/ 268 h 331"/>
                <a:gd name="T14" fmla="*/ 346 w 346"/>
                <a:gd name="T15" fmla="*/ 320 h 331"/>
                <a:gd name="T16" fmla="*/ 274 w 346"/>
                <a:gd name="T17" fmla="*/ 331 h 331"/>
                <a:gd name="T18" fmla="*/ 238 w 346"/>
                <a:gd name="T19" fmla="*/ 207 h 331"/>
                <a:gd name="T20" fmla="*/ 252 w 346"/>
                <a:gd name="T21" fmla="*/ 162 h 331"/>
                <a:gd name="T22" fmla="*/ 167 w 346"/>
                <a:gd name="T23" fmla="*/ 76 h 331"/>
                <a:gd name="T24" fmla="*/ 82 w 346"/>
                <a:gd name="T25" fmla="*/ 156 h 331"/>
                <a:gd name="T26" fmla="*/ 167 w 346"/>
                <a:gd name="T27" fmla="*/ 246 h 331"/>
                <a:gd name="T28" fmla="*/ 191 w 346"/>
                <a:gd name="T29" fmla="*/ 242 h 331"/>
                <a:gd name="T30" fmla="*/ 143 w 346"/>
                <a:gd name="T31" fmla="*/ 194 h 331"/>
                <a:gd name="T32" fmla="*/ 217 w 346"/>
                <a:gd name="T33" fmla="*/ 185 h 331"/>
                <a:gd name="T34" fmla="*/ 238 w 346"/>
                <a:gd name="T35" fmla="*/ 20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6" h="331">
                  <a:moveTo>
                    <a:pt x="274" y="331"/>
                  </a:moveTo>
                  <a:cubicBezTo>
                    <a:pt x="250" y="302"/>
                    <a:pt x="250" y="302"/>
                    <a:pt x="250" y="302"/>
                  </a:cubicBezTo>
                  <a:cubicBezTo>
                    <a:pt x="227" y="316"/>
                    <a:pt x="199" y="322"/>
                    <a:pt x="167" y="322"/>
                  </a:cubicBezTo>
                  <a:cubicBezTo>
                    <a:pt x="70" y="322"/>
                    <a:pt x="0" y="253"/>
                    <a:pt x="0" y="156"/>
                  </a:cubicBezTo>
                  <a:cubicBezTo>
                    <a:pt x="0" y="64"/>
                    <a:pt x="80" y="0"/>
                    <a:pt x="167" y="0"/>
                  </a:cubicBezTo>
                  <a:cubicBezTo>
                    <a:pt x="261" y="0"/>
                    <a:pt x="334" y="64"/>
                    <a:pt x="334" y="162"/>
                  </a:cubicBezTo>
                  <a:cubicBezTo>
                    <a:pt x="334" y="202"/>
                    <a:pt x="320" y="237"/>
                    <a:pt x="295" y="268"/>
                  </a:cubicBezTo>
                  <a:cubicBezTo>
                    <a:pt x="346" y="320"/>
                    <a:pt x="346" y="320"/>
                    <a:pt x="346" y="320"/>
                  </a:cubicBezTo>
                  <a:lnTo>
                    <a:pt x="274" y="331"/>
                  </a:lnTo>
                  <a:close/>
                  <a:moveTo>
                    <a:pt x="238" y="207"/>
                  </a:moveTo>
                  <a:cubicBezTo>
                    <a:pt x="247" y="194"/>
                    <a:pt x="252" y="178"/>
                    <a:pt x="252" y="162"/>
                  </a:cubicBezTo>
                  <a:cubicBezTo>
                    <a:pt x="252" y="117"/>
                    <a:pt x="215" y="76"/>
                    <a:pt x="167" y="76"/>
                  </a:cubicBezTo>
                  <a:cubicBezTo>
                    <a:pt x="121" y="76"/>
                    <a:pt x="82" y="114"/>
                    <a:pt x="82" y="156"/>
                  </a:cubicBezTo>
                  <a:cubicBezTo>
                    <a:pt x="82" y="208"/>
                    <a:pt x="121" y="246"/>
                    <a:pt x="167" y="246"/>
                  </a:cubicBezTo>
                  <a:cubicBezTo>
                    <a:pt x="175" y="246"/>
                    <a:pt x="183" y="245"/>
                    <a:pt x="191" y="242"/>
                  </a:cubicBezTo>
                  <a:cubicBezTo>
                    <a:pt x="143" y="194"/>
                    <a:pt x="143" y="194"/>
                    <a:pt x="143" y="194"/>
                  </a:cubicBezTo>
                  <a:cubicBezTo>
                    <a:pt x="217" y="185"/>
                    <a:pt x="217" y="185"/>
                    <a:pt x="217" y="185"/>
                  </a:cubicBezTo>
                  <a:lnTo>
                    <a:pt x="238" y="20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3" name="Freeform 7"/>
            <p:cNvSpPr>
              <a:spLocks noEditPoints="1"/>
            </p:cNvSpPr>
            <p:nvPr userDrawn="1"/>
          </p:nvSpPr>
          <p:spPr bwMode="gray">
            <a:xfrm>
              <a:off x="8426451" y="2586038"/>
              <a:ext cx="1441450" cy="1814513"/>
            </a:xfrm>
            <a:custGeom>
              <a:avLst/>
              <a:gdLst>
                <a:gd name="T0" fmla="*/ 190 w 249"/>
                <a:gd name="T1" fmla="*/ 257 h 313"/>
                <a:gd name="T2" fmla="*/ 79 w 249"/>
                <a:gd name="T3" fmla="*/ 313 h 313"/>
                <a:gd name="T4" fmla="*/ 0 w 249"/>
                <a:gd name="T5" fmla="*/ 233 h 313"/>
                <a:gd name="T6" fmla="*/ 92 w 249"/>
                <a:gd name="T7" fmla="*/ 124 h 313"/>
                <a:gd name="T8" fmla="*/ 60 w 249"/>
                <a:gd name="T9" fmla="*/ 58 h 313"/>
                <a:gd name="T10" fmla="*/ 119 w 249"/>
                <a:gd name="T11" fmla="*/ 0 h 313"/>
                <a:gd name="T12" fmla="*/ 174 w 249"/>
                <a:gd name="T13" fmla="*/ 56 h 313"/>
                <a:gd name="T14" fmla="*/ 117 w 249"/>
                <a:gd name="T15" fmla="*/ 130 h 313"/>
                <a:gd name="T16" fmla="*/ 192 w 249"/>
                <a:gd name="T17" fmla="*/ 232 h 313"/>
                <a:gd name="T18" fmla="*/ 230 w 249"/>
                <a:gd name="T19" fmla="*/ 190 h 313"/>
                <a:gd name="T20" fmla="*/ 245 w 249"/>
                <a:gd name="T21" fmla="*/ 198 h 313"/>
                <a:gd name="T22" fmla="*/ 203 w 249"/>
                <a:gd name="T23" fmla="*/ 246 h 313"/>
                <a:gd name="T24" fmla="*/ 249 w 249"/>
                <a:gd name="T25" fmla="*/ 307 h 313"/>
                <a:gd name="T26" fmla="*/ 228 w 249"/>
                <a:gd name="T27" fmla="*/ 307 h 313"/>
                <a:gd name="T28" fmla="*/ 190 w 249"/>
                <a:gd name="T29" fmla="*/ 257 h 313"/>
                <a:gd name="T30" fmla="*/ 84 w 249"/>
                <a:gd name="T31" fmla="*/ 152 h 313"/>
                <a:gd name="T32" fmla="*/ 19 w 249"/>
                <a:gd name="T33" fmla="*/ 231 h 313"/>
                <a:gd name="T34" fmla="*/ 79 w 249"/>
                <a:gd name="T35" fmla="*/ 295 h 313"/>
                <a:gd name="T36" fmla="*/ 179 w 249"/>
                <a:gd name="T37" fmla="*/ 242 h 313"/>
                <a:gd name="T38" fmla="*/ 103 w 249"/>
                <a:gd name="T39" fmla="*/ 139 h 313"/>
                <a:gd name="T40" fmla="*/ 84 w 249"/>
                <a:gd name="T41" fmla="*/ 152 h 313"/>
                <a:gd name="T42" fmla="*/ 79 w 249"/>
                <a:gd name="T43" fmla="*/ 60 h 313"/>
                <a:gd name="T44" fmla="*/ 106 w 249"/>
                <a:gd name="T45" fmla="*/ 115 h 313"/>
                <a:gd name="T46" fmla="*/ 154 w 249"/>
                <a:gd name="T47" fmla="*/ 55 h 313"/>
                <a:gd name="T48" fmla="*/ 118 w 249"/>
                <a:gd name="T49" fmla="*/ 18 h 313"/>
                <a:gd name="T50" fmla="*/ 79 w 249"/>
                <a:gd name="T51" fmla="*/ 6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9" h="313">
                  <a:moveTo>
                    <a:pt x="190" y="257"/>
                  </a:moveTo>
                  <a:cubicBezTo>
                    <a:pt x="156" y="285"/>
                    <a:pt x="118" y="313"/>
                    <a:pt x="79" y="313"/>
                  </a:cubicBezTo>
                  <a:cubicBezTo>
                    <a:pt x="34" y="313"/>
                    <a:pt x="0" y="277"/>
                    <a:pt x="0" y="233"/>
                  </a:cubicBezTo>
                  <a:cubicBezTo>
                    <a:pt x="0" y="181"/>
                    <a:pt x="50" y="150"/>
                    <a:pt x="92" y="124"/>
                  </a:cubicBezTo>
                  <a:cubicBezTo>
                    <a:pt x="78" y="104"/>
                    <a:pt x="60" y="84"/>
                    <a:pt x="60" y="58"/>
                  </a:cubicBezTo>
                  <a:cubicBezTo>
                    <a:pt x="60" y="26"/>
                    <a:pt x="87" y="0"/>
                    <a:pt x="119" y="0"/>
                  </a:cubicBezTo>
                  <a:cubicBezTo>
                    <a:pt x="150" y="0"/>
                    <a:pt x="174" y="25"/>
                    <a:pt x="174" y="56"/>
                  </a:cubicBezTo>
                  <a:cubicBezTo>
                    <a:pt x="174" y="90"/>
                    <a:pt x="146" y="110"/>
                    <a:pt x="117" y="130"/>
                  </a:cubicBezTo>
                  <a:cubicBezTo>
                    <a:pt x="192" y="232"/>
                    <a:pt x="192" y="232"/>
                    <a:pt x="192" y="232"/>
                  </a:cubicBezTo>
                  <a:cubicBezTo>
                    <a:pt x="230" y="190"/>
                    <a:pt x="230" y="190"/>
                    <a:pt x="230" y="190"/>
                  </a:cubicBezTo>
                  <a:cubicBezTo>
                    <a:pt x="245" y="198"/>
                    <a:pt x="245" y="198"/>
                    <a:pt x="245" y="198"/>
                  </a:cubicBezTo>
                  <a:cubicBezTo>
                    <a:pt x="203" y="246"/>
                    <a:pt x="203" y="246"/>
                    <a:pt x="203" y="246"/>
                  </a:cubicBezTo>
                  <a:cubicBezTo>
                    <a:pt x="249" y="307"/>
                    <a:pt x="249" y="307"/>
                    <a:pt x="249" y="307"/>
                  </a:cubicBezTo>
                  <a:cubicBezTo>
                    <a:pt x="228" y="307"/>
                    <a:pt x="228" y="307"/>
                    <a:pt x="228" y="307"/>
                  </a:cubicBezTo>
                  <a:lnTo>
                    <a:pt x="190" y="257"/>
                  </a:lnTo>
                  <a:close/>
                  <a:moveTo>
                    <a:pt x="84" y="152"/>
                  </a:moveTo>
                  <a:cubicBezTo>
                    <a:pt x="55" y="170"/>
                    <a:pt x="19" y="193"/>
                    <a:pt x="19" y="231"/>
                  </a:cubicBezTo>
                  <a:cubicBezTo>
                    <a:pt x="19" y="265"/>
                    <a:pt x="44" y="295"/>
                    <a:pt x="79" y="295"/>
                  </a:cubicBezTo>
                  <a:cubicBezTo>
                    <a:pt x="114" y="295"/>
                    <a:pt x="151" y="265"/>
                    <a:pt x="179" y="242"/>
                  </a:cubicBezTo>
                  <a:cubicBezTo>
                    <a:pt x="103" y="139"/>
                    <a:pt x="103" y="139"/>
                    <a:pt x="103" y="139"/>
                  </a:cubicBezTo>
                  <a:lnTo>
                    <a:pt x="84" y="152"/>
                  </a:lnTo>
                  <a:close/>
                  <a:moveTo>
                    <a:pt x="79" y="60"/>
                  </a:moveTo>
                  <a:cubicBezTo>
                    <a:pt x="79" y="81"/>
                    <a:pt x="95" y="97"/>
                    <a:pt x="106" y="115"/>
                  </a:cubicBezTo>
                  <a:cubicBezTo>
                    <a:pt x="127" y="99"/>
                    <a:pt x="154" y="86"/>
                    <a:pt x="154" y="55"/>
                  </a:cubicBezTo>
                  <a:cubicBezTo>
                    <a:pt x="154" y="35"/>
                    <a:pt x="138" y="18"/>
                    <a:pt x="118" y="18"/>
                  </a:cubicBezTo>
                  <a:cubicBezTo>
                    <a:pt x="96" y="18"/>
                    <a:pt x="79" y="39"/>
                    <a:pt x="79" y="6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5" name="Freeform 8"/>
            <p:cNvSpPr>
              <a:spLocks noEditPoints="1"/>
            </p:cNvSpPr>
            <p:nvPr userDrawn="1"/>
          </p:nvSpPr>
          <p:spPr bwMode="gray">
            <a:xfrm>
              <a:off x="9821863" y="2614613"/>
              <a:ext cx="1825625" cy="1751013"/>
            </a:xfrm>
            <a:custGeom>
              <a:avLst/>
              <a:gdLst>
                <a:gd name="T0" fmla="*/ 380 w 1150"/>
                <a:gd name="T1" fmla="*/ 913 h 1103"/>
                <a:gd name="T2" fmla="*/ 303 w 1150"/>
                <a:gd name="T3" fmla="*/ 1103 h 1103"/>
                <a:gd name="T4" fmla="*/ 0 w 1150"/>
                <a:gd name="T5" fmla="*/ 1103 h 1103"/>
                <a:gd name="T6" fmla="*/ 424 w 1150"/>
                <a:gd name="T7" fmla="*/ 0 h 1103"/>
                <a:gd name="T8" fmla="*/ 734 w 1150"/>
                <a:gd name="T9" fmla="*/ 0 h 1103"/>
                <a:gd name="T10" fmla="*/ 1150 w 1150"/>
                <a:gd name="T11" fmla="*/ 1103 h 1103"/>
                <a:gd name="T12" fmla="*/ 843 w 1150"/>
                <a:gd name="T13" fmla="*/ 1103 h 1103"/>
                <a:gd name="T14" fmla="*/ 774 w 1150"/>
                <a:gd name="T15" fmla="*/ 913 h 1103"/>
                <a:gd name="T16" fmla="*/ 380 w 1150"/>
                <a:gd name="T17" fmla="*/ 913 h 1103"/>
                <a:gd name="T18" fmla="*/ 581 w 1150"/>
                <a:gd name="T19" fmla="*/ 344 h 1103"/>
                <a:gd name="T20" fmla="*/ 577 w 1150"/>
                <a:gd name="T21" fmla="*/ 344 h 1103"/>
                <a:gd name="T22" fmla="*/ 456 w 1150"/>
                <a:gd name="T23" fmla="*/ 694 h 1103"/>
                <a:gd name="T24" fmla="*/ 697 w 1150"/>
                <a:gd name="T25" fmla="*/ 694 h 1103"/>
                <a:gd name="T26" fmla="*/ 581 w 1150"/>
                <a:gd name="T27" fmla="*/ 344 h 1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0" h="1103">
                  <a:moveTo>
                    <a:pt x="380" y="913"/>
                  </a:moveTo>
                  <a:lnTo>
                    <a:pt x="303" y="1103"/>
                  </a:lnTo>
                  <a:lnTo>
                    <a:pt x="0" y="1103"/>
                  </a:lnTo>
                  <a:lnTo>
                    <a:pt x="424" y="0"/>
                  </a:lnTo>
                  <a:lnTo>
                    <a:pt x="734" y="0"/>
                  </a:lnTo>
                  <a:lnTo>
                    <a:pt x="1150" y="1103"/>
                  </a:lnTo>
                  <a:lnTo>
                    <a:pt x="843" y="1103"/>
                  </a:lnTo>
                  <a:lnTo>
                    <a:pt x="774" y="913"/>
                  </a:lnTo>
                  <a:lnTo>
                    <a:pt x="380" y="913"/>
                  </a:lnTo>
                  <a:close/>
                  <a:moveTo>
                    <a:pt x="581" y="344"/>
                  </a:moveTo>
                  <a:lnTo>
                    <a:pt x="577" y="344"/>
                  </a:lnTo>
                  <a:lnTo>
                    <a:pt x="456" y="694"/>
                  </a:lnTo>
                  <a:lnTo>
                    <a:pt x="697" y="694"/>
                  </a:lnTo>
                  <a:lnTo>
                    <a:pt x="581" y="3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
        <p:nvSpPr>
          <p:cNvPr id="14" name="TextBox 13" descr="CONFIDENTIAL_TAG_0xFFEE"/>
          <p:cNvSpPr txBox="1"/>
          <p:nvPr userDrawn="1"/>
        </p:nvSpPr>
        <p:spPr bwMode="auto">
          <a:xfrm>
            <a:off x="8466411" y="6469203"/>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extLst>
      <p:ext uri="{BB962C8B-B14F-4D97-AF65-F5344CB8AC3E}">
        <p14:creationId xmlns:p14="http://schemas.microsoft.com/office/powerpoint/2010/main" val="2553311550"/>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1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1" name="Rectangle 6" descr="Rectangle 6"/>
          <p:cNvSpPr>
            <a:spLocks noGrp="1" noChangeArrowheads="1"/>
          </p:cNvSpPr>
          <p:nvPr>
            <p:ph type="sldNum" sz="quarter" idx="4"/>
          </p:nvPr>
        </p:nvSpPr>
        <p:spPr bwMode="auto">
          <a:xfrm>
            <a:off x="11324179"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2"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9" name="TextBox 8" descr="CONFIDENTIAL_TAG_0xFFEE"/>
          <p:cNvSpPr txBox="1"/>
          <p:nvPr userDrawn="1"/>
        </p:nvSpPr>
        <p:spPr bwMode="auto">
          <a:xfrm>
            <a:off x="8466411" y="6469203"/>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extLst>
      <p:ext uri="{BB962C8B-B14F-4D97-AF65-F5344CB8AC3E}">
        <p14:creationId xmlns:p14="http://schemas.microsoft.com/office/powerpoint/2010/main" val="3898736903"/>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End Slide (Mandatory)">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50210" y="1280160"/>
            <a:ext cx="4300223" cy="4300222"/>
          </a:xfrm>
          <a:prstGeom prst="rect">
            <a:avLst/>
          </a:prstGeom>
        </p:spPr>
      </p:pic>
    </p:spTree>
    <p:extLst>
      <p:ext uri="{BB962C8B-B14F-4D97-AF65-F5344CB8AC3E}">
        <p14:creationId xmlns:p14="http://schemas.microsoft.com/office/powerpoint/2010/main" val="4108196747"/>
      </p:ext>
    </p:extLst>
  </p:cSld>
  <p:clrMapOvr>
    <a:masterClrMapping/>
  </p:clrMapOvr>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2" y="712803"/>
            <a:ext cx="11171239"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508002" y="1528763"/>
            <a:ext cx="11171239" cy="4830762"/>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03200" indent="-201600" defTabSz="357708">
              <a:lnSpc>
                <a:spcPct val="140000"/>
              </a:lnSpc>
              <a:spcBef>
                <a:spcPts val="0"/>
              </a:spcBef>
              <a:buClr>
                <a:schemeClr val="tx1"/>
              </a:buClr>
              <a:buSzPct val="75000"/>
              <a:buFont typeface="Wingdings" pitchFamily="2" charset="2"/>
              <a:buChar char=""/>
              <a:defRPr sz="1800"/>
            </a:lvl3pPr>
            <a:lvl4pPr marL="633600" indent="-230400" defTabSz="357708">
              <a:lnSpc>
                <a:spcPct val="140000"/>
              </a:lnSpc>
              <a:spcBef>
                <a:spcPts val="0"/>
              </a:spcBef>
              <a:buClr>
                <a:schemeClr val="tx1"/>
              </a:buClr>
              <a:buSzPct val="75000"/>
              <a:buFont typeface="Wingdings" pitchFamily="2" charset="2"/>
              <a:buChar char=""/>
              <a:defRPr sz="1800"/>
            </a:lvl4pPr>
            <a:lvl5pPr marL="835200" indent="-201600" defTabSz="357708">
              <a:lnSpc>
                <a:spcPct val="140000"/>
              </a:lnSpc>
              <a:spcBef>
                <a:spcPts val="0"/>
              </a:spcBef>
              <a:buClr>
                <a:schemeClr val="tx1"/>
              </a:buClr>
              <a:buSzPct val="75000"/>
              <a:buFont typeface="Wingdings" pitchFamily="2" charset="2"/>
              <a:buChar char=""/>
              <a:defRPr sz="1600"/>
            </a:lvl5pPr>
            <a:lvl6pPr marL="968400" indent="-133200" defTabSz="357708">
              <a:lnSpc>
                <a:spcPct val="140000"/>
              </a:lnSpc>
              <a:buClr>
                <a:schemeClr val="tx1"/>
              </a:buClr>
              <a:buSzPct val="75000"/>
              <a:buFont typeface="Wingdings" pitchFamily="2" charset="2"/>
              <a:buChar char=""/>
              <a:defRPr sz="105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7" name="Rectangle 6" descr="Rectangle 6"/>
          <p:cNvSpPr>
            <a:spLocks noGrp="1" noChangeArrowheads="1"/>
          </p:cNvSpPr>
          <p:nvPr>
            <p:ph type="sldNum" sz="quarter" idx="4"/>
          </p:nvPr>
        </p:nvSpPr>
        <p:spPr bwMode="auto">
          <a:xfrm>
            <a:off x="11324179"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extLst>
      <p:ext uri="{BB962C8B-B14F-4D97-AF65-F5344CB8AC3E}">
        <p14:creationId xmlns:p14="http://schemas.microsoft.com/office/powerpoint/2010/main" val="2877847919"/>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2" y="712803"/>
            <a:ext cx="11171239"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508002" y="1528763"/>
            <a:ext cx="11171239" cy="4830762"/>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03200" indent="-201600" defTabSz="357708">
              <a:lnSpc>
                <a:spcPct val="140000"/>
              </a:lnSpc>
              <a:spcBef>
                <a:spcPts val="0"/>
              </a:spcBef>
              <a:buClr>
                <a:schemeClr val="tx1"/>
              </a:buClr>
              <a:buSzPct val="75000"/>
              <a:buFont typeface="Wingdings" pitchFamily="2" charset="2"/>
              <a:buChar char=""/>
              <a:defRPr sz="1800"/>
            </a:lvl3pPr>
            <a:lvl4pPr marL="633600" indent="-230400" defTabSz="357708">
              <a:lnSpc>
                <a:spcPct val="140000"/>
              </a:lnSpc>
              <a:spcBef>
                <a:spcPts val="0"/>
              </a:spcBef>
              <a:buClr>
                <a:schemeClr val="tx1"/>
              </a:buClr>
              <a:buSzPct val="75000"/>
              <a:buFont typeface="Wingdings" pitchFamily="2" charset="2"/>
              <a:buChar char=""/>
              <a:defRPr sz="1800"/>
            </a:lvl4pPr>
            <a:lvl5pPr marL="835200" indent="-201600" defTabSz="357708">
              <a:lnSpc>
                <a:spcPct val="140000"/>
              </a:lnSpc>
              <a:spcBef>
                <a:spcPts val="0"/>
              </a:spcBef>
              <a:buClr>
                <a:schemeClr val="tx1"/>
              </a:buClr>
              <a:buSzPct val="75000"/>
              <a:buFont typeface="Wingdings" pitchFamily="2" charset="2"/>
              <a:buChar char=""/>
              <a:defRPr sz="1600"/>
            </a:lvl5pPr>
            <a:lvl6pPr marL="968400" indent="-133200" defTabSz="357708">
              <a:lnSpc>
                <a:spcPct val="140000"/>
              </a:lnSpc>
              <a:buClr>
                <a:schemeClr val="tx1"/>
              </a:buClr>
              <a:buSzPct val="75000"/>
              <a:buFont typeface="Wingdings" pitchFamily="2" charset="2"/>
              <a:buChar char=""/>
              <a:defRPr sz="105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7" name="Rectangle 6" descr="Rectangle 6"/>
          <p:cNvSpPr>
            <a:spLocks noGrp="1" noChangeArrowheads="1"/>
          </p:cNvSpPr>
          <p:nvPr>
            <p:ph type="sldNum" sz="quarter" idx="4"/>
          </p:nvPr>
        </p:nvSpPr>
        <p:spPr bwMode="auto">
          <a:xfrm>
            <a:off x="11324179"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extLst>
      <p:ext uri="{BB962C8B-B14F-4D97-AF65-F5344CB8AC3E}">
        <p14:creationId xmlns:p14="http://schemas.microsoft.com/office/powerpoint/2010/main" val="357931514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2">
    <p:spTree>
      <p:nvGrpSpPr>
        <p:cNvPr id="1" name=""/>
        <p:cNvGrpSpPr/>
        <p:nvPr/>
      </p:nvGrpSpPr>
      <p:grpSpPr>
        <a:xfrm>
          <a:off x="0" y="0"/>
          <a:ext cx="0" cy="0"/>
          <a:chOff x="0" y="0"/>
          <a:chExt cx="0" cy="0"/>
        </a:xfrm>
      </p:grpSpPr>
      <p:sp>
        <p:nvSpPr>
          <p:cNvPr id="19" name="Rectangle 18"/>
          <p:cNvSpPr/>
          <p:nvPr userDrawn="1"/>
        </p:nvSpPr>
        <p:spPr bwMode="gray">
          <a:xfrm>
            <a:off x="3" y="4313786"/>
            <a:ext cx="12191999"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0" name="Rectangle 2"/>
          <p:cNvSpPr>
            <a:spLocks noGrp="1" noChangeArrowheads="1"/>
          </p:cNvSpPr>
          <p:nvPr>
            <p:ph type="ctrTitle"/>
          </p:nvPr>
        </p:nvSpPr>
        <p:spPr>
          <a:xfrm>
            <a:off x="1779492" y="950400"/>
            <a:ext cx="9899747" cy="918000"/>
          </a:xfrm>
          <a:noFill/>
        </p:spPr>
        <p:txBody>
          <a:bodyPr lIns="0" tIns="0" rIns="0" anchor="ctr" anchorCtr="0"/>
          <a:lstStyle>
            <a:lvl1pPr>
              <a:lnSpc>
                <a:spcPct val="110000"/>
              </a:lnSpc>
              <a:defRPr sz="28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21" name="Rectangle 3"/>
          <p:cNvSpPr>
            <a:spLocks noGrp="1" noChangeArrowheads="1"/>
          </p:cNvSpPr>
          <p:nvPr>
            <p:ph type="subTitle" idx="1"/>
          </p:nvPr>
        </p:nvSpPr>
        <p:spPr>
          <a:xfrm>
            <a:off x="1779492" y="3310197"/>
            <a:ext cx="4831323" cy="749808"/>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US"/>
              <a:t>Click to edit Master subtitle style</a:t>
            </a:r>
            <a:endParaRPr lang="en-GB" dirty="0"/>
          </a:p>
        </p:txBody>
      </p:sp>
      <p:sp>
        <p:nvSpPr>
          <p:cNvPr id="22" name="Text Placeholder 31"/>
          <p:cNvSpPr>
            <a:spLocks noGrp="1"/>
          </p:cNvSpPr>
          <p:nvPr>
            <p:ph type="body" sz="quarter" idx="10" hasCustomPrompt="1"/>
          </p:nvPr>
        </p:nvSpPr>
        <p:spPr>
          <a:xfrm>
            <a:off x="1779491" y="4588235"/>
            <a:ext cx="4870924"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23" name="Text Placeholder 31"/>
          <p:cNvSpPr>
            <a:spLocks noGrp="1"/>
          </p:cNvSpPr>
          <p:nvPr>
            <p:ph type="body" sz="quarter" idx="11" hasCustomPrompt="1"/>
          </p:nvPr>
        </p:nvSpPr>
        <p:spPr>
          <a:xfrm>
            <a:off x="1779491" y="4840067"/>
            <a:ext cx="4870924" cy="489785"/>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30"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31" name="Rectangle 6" descr="Rectangle 6"/>
          <p:cNvSpPr>
            <a:spLocks noGrp="1" noChangeArrowheads="1"/>
          </p:cNvSpPr>
          <p:nvPr>
            <p:ph type="sldNum" sz="quarter" idx="4"/>
          </p:nvPr>
        </p:nvSpPr>
        <p:spPr bwMode="auto">
          <a:xfrm>
            <a:off x="11324179"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36" name="Rectangle 35" descr="&lt;Shell Yellow Bar&gt;" title="&lt;Shell Yellow Bar&gt;"/>
          <p:cNvSpPr/>
          <p:nvPr userDrawn="1"/>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37" name="Picture 36"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3" name="Picture Placeholder 2"/>
          <p:cNvSpPr>
            <a:spLocks noGrp="1"/>
          </p:cNvSpPr>
          <p:nvPr userDrawn="1">
            <p:ph type="pic" sz="quarter" idx="12"/>
          </p:nvPr>
        </p:nvSpPr>
        <p:spPr>
          <a:xfrm>
            <a:off x="6848420" y="2795384"/>
            <a:ext cx="4830819" cy="3049484"/>
          </a:xfrm>
        </p:spPr>
        <p:txBody>
          <a:bodyPr/>
          <a:lstStyle>
            <a:lvl1pPr>
              <a:defRPr sz="2133"/>
            </a:lvl1pPr>
          </a:lstStyle>
          <a:p>
            <a:r>
              <a:rPr lang="en-US" dirty="0"/>
              <a:t>Click icon to add picture</a:t>
            </a:r>
            <a:endParaRPr lang="en-GB" dirty="0"/>
          </a:p>
        </p:txBody>
      </p:sp>
      <p:sp>
        <p:nvSpPr>
          <p:cNvPr id="112"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13"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16" name="TextBox 15" descr="CONFIDENTIAL_TAG_0xFFEE"/>
          <p:cNvSpPr txBox="1"/>
          <p:nvPr userDrawn="1"/>
        </p:nvSpPr>
        <p:spPr bwMode="auto">
          <a:xfrm>
            <a:off x="8466411" y="6469203"/>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extLst>
      <p:ext uri="{BB962C8B-B14F-4D97-AF65-F5344CB8AC3E}">
        <p14:creationId xmlns:p14="http://schemas.microsoft.com/office/powerpoint/2010/main" val="1481609145"/>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ntent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2" y="712803"/>
            <a:ext cx="11171239"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b="1" dirty="0" smtClean="0"/>
            </a:lvl1pPr>
          </a:lstStyle>
          <a:p>
            <a:pPr lvl="0"/>
            <a:r>
              <a:rPr lang="en-US"/>
              <a:t>Click to edit Master title style</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8" name="Rectangle 6" descr="Rectangle 6"/>
          <p:cNvSpPr>
            <a:spLocks noGrp="1" noChangeArrowheads="1"/>
          </p:cNvSpPr>
          <p:nvPr>
            <p:ph type="sldNum" sz="quarter" idx="4"/>
          </p:nvPr>
        </p:nvSpPr>
        <p:spPr bwMode="auto">
          <a:xfrm>
            <a:off x="11324179"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9" name="Content Placeholder 14"/>
          <p:cNvSpPr>
            <a:spLocks noGrp="1"/>
          </p:cNvSpPr>
          <p:nvPr>
            <p:ph sz="quarter" idx="13"/>
          </p:nvPr>
        </p:nvSpPr>
        <p:spPr>
          <a:xfrm>
            <a:off x="6215066" y="1528764"/>
            <a:ext cx="5464175" cy="4830761"/>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03200" indent="-201600">
              <a:spcBef>
                <a:spcPts val="0"/>
              </a:spcBef>
              <a:spcAft>
                <a:spcPts val="0"/>
              </a:spcAft>
              <a:buClr>
                <a:schemeClr val="tx1"/>
              </a:buClr>
              <a:buFont typeface="Wingdings" pitchFamily="2" charset="2"/>
              <a:buChar char=""/>
              <a:defRPr sz="1800"/>
            </a:lvl3pPr>
            <a:lvl4pPr marL="633600" indent="-230400">
              <a:spcBef>
                <a:spcPts val="0"/>
              </a:spcBef>
              <a:spcAft>
                <a:spcPts val="0"/>
              </a:spcAft>
              <a:buClr>
                <a:schemeClr val="tx1"/>
              </a:buClr>
              <a:buFont typeface="Wingdings" pitchFamily="2" charset="2"/>
              <a:buChar char=""/>
              <a:defRPr sz="1800"/>
            </a:lvl4pPr>
            <a:lvl5pPr marL="835200" indent="-201600">
              <a:spcBef>
                <a:spcPts val="0"/>
              </a:spcBef>
              <a:spcAft>
                <a:spcPts val="0"/>
              </a:spcAft>
              <a:buClr>
                <a:schemeClr val="tx1"/>
              </a:buClr>
              <a:buFont typeface="Wingdings" pitchFamily="2" charset="2"/>
              <a:buChar char=""/>
              <a:defRPr sz="1600"/>
            </a:lvl5pPr>
            <a:lvl6pPr marL="986400" indent="-151200">
              <a:spcBef>
                <a:spcPts val="0"/>
              </a:spcBef>
              <a:spcAft>
                <a:spcPts val="0"/>
              </a:spcAft>
              <a:buClr>
                <a:schemeClr val="tx1"/>
              </a:buClr>
              <a:buFont typeface="Wingdings" pitchFamily="2" charset="2"/>
              <a:buChar char="n"/>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Text Placeholder 43"/>
          <p:cNvSpPr>
            <a:spLocks noGrp="1"/>
          </p:cNvSpPr>
          <p:nvPr>
            <p:ph type="body" sz="quarter" idx="11"/>
          </p:nvPr>
        </p:nvSpPr>
        <p:spPr>
          <a:xfrm>
            <a:off x="508000" y="1528763"/>
            <a:ext cx="5468939" cy="4830763"/>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03200" indent="-201600">
              <a:spcAft>
                <a:spcPts val="0"/>
              </a:spcAft>
              <a:buClr>
                <a:schemeClr val="tx1"/>
              </a:buClr>
              <a:buFont typeface="Wingdings" pitchFamily="2" charset="2"/>
              <a:buChar char=""/>
              <a:defRPr sz="1800"/>
            </a:lvl3pPr>
            <a:lvl4pPr marL="633600" indent="-230400">
              <a:spcBef>
                <a:spcPts val="0"/>
              </a:spcBef>
              <a:spcAft>
                <a:spcPts val="0"/>
              </a:spcAft>
              <a:buClr>
                <a:schemeClr val="tx1"/>
              </a:buClr>
              <a:buFont typeface="Wingdings" pitchFamily="2" charset="2"/>
              <a:buChar char=""/>
              <a:defRPr sz="1800"/>
            </a:lvl4pPr>
            <a:lvl5pPr marL="835200" indent="-201600">
              <a:spcBef>
                <a:spcPts val="0"/>
              </a:spcBef>
              <a:spcAft>
                <a:spcPts val="0"/>
              </a:spcAft>
              <a:buClr>
                <a:schemeClr val="tx1"/>
              </a:buClr>
              <a:buFont typeface="Wingdings" pitchFamily="2" charset="2"/>
              <a:buChar char=""/>
              <a:defRPr sz="1600"/>
            </a:lvl5pPr>
            <a:lvl6pPr marL="986400" indent="-151200">
              <a:spcBef>
                <a:spcPts val="0"/>
              </a:spcBef>
              <a:spcAft>
                <a:spcPts val="0"/>
              </a:spcAft>
              <a:buClr>
                <a:schemeClr val="tx1"/>
              </a:buClr>
              <a:buFont typeface="Wingdings" pitchFamily="2" charset="2"/>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653080043"/>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2" y="712803"/>
            <a:ext cx="11171239"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b="1" dirty="0" smtClean="0"/>
            </a:lvl1pPr>
          </a:lstStyle>
          <a:p>
            <a:pPr lvl="0"/>
            <a:r>
              <a:rPr lang="en-US"/>
              <a:t>Click to edit Master title style</a:t>
            </a:r>
            <a:endParaRPr lang="en-GB" dirty="0"/>
          </a:p>
        </p:txBody>
      </p:sp>
      <p:sp>
        <p:nvSpPr>
          <p:cNvPr id="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4" name="Rectangle 6" descr="Rectangle 6"/>
          <p:cNvSpPr>
            <a:spLocks noGrp="1" noChangeArrowheads="1"/>
          </p:cNvSpPr>
          <p:nvPr>
            <p:ph type="sldNum" sz="quarter" idx="4"/>
          </p:nvPr>
        </p:nvSpPr>
        <p:spPr bwMode="auto">
          <a:xfrm>
            <a:off x="11324179"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6"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extLst>
      <p:ext uri="{BB962C8B-B14F-4D97-AF65-F5344CB8AC3E}">
        <p14:creationId xmlns:p14="http://schemas.microsoft.com/office/powerpoint/2010/main" val="245446487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3">
    <p:spTree>
      <p:nvGrpSpPr>
        <p:cNvPr id="1" name=""/>
        <p:cNvGrpSpPr/>
        <p:nvPr/>
      </p:nvGrpSpPr>
      <p:grpSpPr>
        <a:xfrm>
          <a:off x="0" y="0"/>
          <a:ext cx="0" cy="0"/>
          <a:chOff x="0" y="0"/>
          <a:chExt cx="0" cy="0"/>
        </a:xfrm>
      </p:grpSpPr>
      <p:grpSp>
        <p:nvGrpSpPr>
          <p:cNvPr id="2" name="Group 1"/>
          <p:cNvGrpSpPr/>
          <p:nvPr userDrawn="1"/>
        </p:nvGrpSpPr>
        <p:grpSpPr bwMode="gray">
          <a:xfrm>
            <a:off x="744116" y="3556003"/>
            <a:ext cx="687587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10" name="Rectangle 109" descr="&lt;Shell Yellow Bar&gt;" title="&lt;Shell Yellow Bar&gt;"/>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11" name="Picture 110"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3" name="Picture Placeholder 2"/>
          <p:cNvSpPr>
            <a:spLocks noGrp="1"/>
          </p:cNvSpPr>
          <p:nvPr>
            <p:ph type="pic" sz="quarter" idx="12"/>
          </p:nvPr>
        </p:nvSpPr>
        <p:spPr bwMode="auto">
          <a:xfrm>
            <a:off x="-2382" y="1"/>
            <a:ext cx="12194723"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r>
              <a:rPr lang="en-US" dirty="0"/>
              <a:t>Click icon to add picture</a:t>
            </a:r>
            <a:endParaRPr lang="en-GB" dirty="0"/>
          </a:p>
        </p:txBody>
      </p:sp>
      <p:sp>
        <p:nvSpPr>
          <p:cNvPr id="106" name="Text Box 11" descr="&lt;COMPANY_NAME&gt;"/>
          <p:cNvSpPr txBox="1">
            <a:spLocks noChangeArrowheads="1"/>
          </p:cNvSpPr>
          <p:nvPr userDrawn="1"/>
        </p:nvSpPr>
        <p:spPr bwMode="auto">
          <a:xfrm>
            <a:off x="760379" y="6462713"/>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107" name="Rectangle 6" descr="Rectangle 6"/>
          <p:cNvSpPr>
            <a:spLocks noGrp="1" noChangeArrowheads="1"/>
          </p:cNvSpPr>
          <p:nvPr>
            <p:ph type="sldNum" sz="quarter" idx="4"/>
          </p:nvPr>
        </p:nvSpPr>
        <p:spPr bwMode="auto">
          <a:xfrm>
            <a:off x="11324179"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02" name="Rectangle 2"/>
          <p:cNvSpPr>
            <a:spLocks noGrp="1" noChangeArrowheads="1"/>
          </p:cNvSpPr>
          <p:nvPr>
            <p:ph type="ctrTitle"/>
          </p:nvPr>
        </p:nvSpPr>
        <p:spPr>
          <a:xfrm>
            <a:off x="2175501" y="4003696"/>
            <a:ext cx="5179739" cy="834301"/>
          </a:xfrm>
          <a:noFill/>
        </p:spPr>
        <p:txBody>
          <a:bodyPr lIns="0" tIns="0" rIns="0" anchor="ctr" anchorCtr="0"/>
          <a:lstStyle>
            <a:lvl1pPr>
              <a:lnSpc>
                <a:spcPct val="100000"/>
              </a:lnSpc>
              <a:defRPr sz="24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03" name="Rectangle 3"/>
          <p:cNvSpPr>
            <a:spLocks noGrp="1" noChangeArrowheads="1"/>
          </p:cNvSpPr>
          <p:nvPr>
            <p:ph type="subTitle" idx="1"/>
          </p:nvPr>
        </p:nvSpPr>
        <p:spPr>
          <a:xfrm>
            <a:off x="2175501" y="5120644"/>
            <a:ext cx="5179739" cy="37243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US"/>
              <a:t>Click to edit Master subtitle style</a:t>
            </a:r>
            <a:endParaRPr lang="en-GB" dirty="0"/>
          </a:p>
        </p:txBody>
      </p:sp>
      <p:sp>
        <p:nvSpPr>
          <p:cNvPr id="104" name="Text Placeholder 31"/>
          <p:cNvSpPr>
            <a:spLocks noGrp="1"/>
          </p:cNvSpPr>
          <p:nvPr>
            <p:ph type="body" sz="quarter" idx="10" hasCustomPrompt="1"/>
          </p:nvPr>
        </p:nvSpPr>
        <p:spPr>
          <a:xfrm>
            <a:off x="2175501" y="5666465"/>
            <a:ext cx="5187731"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2175501" y="5923869"/>
            <a:ext cx="5187731" cy="2376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9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8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17" name="TextBox 16" descr="CONFIDENTIAL_TAG_0xFFEE"/>
          <p:cNvSpPr txBox="1"/>
          <p:nvPr userDrawn="1"/>
        </p:nvSpPr>
        <p:spPr bwMode="auto">
          <a:xfrm>
            <a:off x="8466411" y="6469203"/>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extLst>
      <p:ext uri="{BB962C8B-B14F-4D97-AF65-F5344CB8AC3E}">
        <p14:creationId xmlns:p14="http://schemas.microsoft.com/office/powerpoint/2010/main" val="2596551381"/>
      </p:ext>
    </p:extLst>
  </p:cSld>
  <p:clrMapOvr>
    <a:masterClrMapping/>
  </p:clrMapOvr>
  <p:transition/>
  <p:extLst mod="1">
    <p:ext uri="{DCECCB84-F9BA-43D5-87BE-67443E8EF086}">
      <p15:sldGuideLst xmlns:p15="http://schemas.microsoft.com/office/powerpoint/2012/main">
        <p15:guide id="1" orient="horz" pos="3058">
          <p15:clr>
            <a:srgbClr val="FBAE40"/>
          </p15:clr>
        </p15:guide>
        <p15:guide id="2" orient="horz" pos="2235">
          <p15:clr>
            <a:srgbClr val="FBAE40"/>
          </p15:clr>
        </p15:guide>
        <p15:guide id="3" orient="horz" pos="2562">
          <p15:clr>
            <a:srgbClr val="FBAE40"/>
          </p15:clr>
        </p15:guide>
        <p15:guide id="4" orient="horz" pos="299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4">
    <p:spTree>
      <p:nvGrpSpPr>
        <p:cNvPr id="1" name=""/>
        <p:cNvGrpSpPr/>
        <p:nvPr/>
      </p:nvGrpSpPr>
      <p:grpSpPr>
        <a:xfrm>
          <a:off x="0" y="0"/>
          <a:ext cx="0" cy="0"/>
          <a:chOff x="0" y="0"/>
          <a:chExt cx="0" cy="0"/>
        </a:xfrm>
      </p:grpSpPr>
      <p:pic>
        <p:nvPicPr>
          <p:cNvPr id="15" name="Picture Placeholder 14"/>
          <p:cNvPicPr>
            <a:picLocks noChangeAspect="1"/>
          </p:cNvPicPr>
          <p:nvPr userDrawn="1"/>
        </p:nvPicPr>
        <p:blipFill rotWithShape="1">
          <a:blip r:embed="rId2">
            <a:extLst>
              <a:ext uri="{28A0092B-C50C-407E-A947-70E740481C1C}">
                <a14:useLocalDpi xmlns:a14="http://schemas.microsoft.com/office/drawing/2010/main" val="0"/>
              </a:ext>
            </a:extLst>
          </a:blip>
          <a:srcRect t="10192" b="10192"/>
          <a:stretch/>
        </p:blipFill>
        <p:spPr bwMode="auto">
          <a:xfrm>
            <a:off x="-2380" y="0"/>
            <a:ext cx="12194383" cy="6858000"/>
          </a:xfrm>
          <a:prstGeom prst="rect">
            <a:avLst/>
          </a:prstGeom>
          <a:noFill/>
          <a:ln w="9525" algn="ctr">
            <a:noFill/>
            <a:miter lim="800000"/>
            <a:headEnd/>
            <a:tailEnd/>
          </a:ln>
        </p:spPr>
      </p:pic>
      <p:sp>
        <p:nvSpPr>
          <p:cNvPr id="3" name="Picture Placeholder 2"/>
          <p:cNvSpPr>
            <a:spLocks noGrp="1"/>
          </p:cNvSpPr>
          <p:nvPr>
            <p:ph type="pic" sz="quarter" idx="12"/>
          </p:nvPr>
        </p:nvSpPr>
        <p:spPr bwMode="auto">
          <a:xfrm>
            <a:off x="-2382" y="1"/>
            <a:ext cx="12194723" cy="6857999"/>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753155" y="3560901"/>
                </a:moveTo>
                <a:lnTo>
                  <a:pt x="763913" y="6359075"/>
                </a:lnTo>
                <a:lnTo>
                  <a:pt x="7622163" y="6355342"/>
                </a:lnTo>
                <a:cubicBezTo>
                  <a:pt x="7618577" y="5510947"/>
                  <a:pt x="7626189" y="4405296"/>
                  <a:pt x="7622603" y="3560901"/>
                </a:cubicBezTo>
                <a:lnTo>
                  <a:pt x="753155" y="3560901"/>
                </a:lnTo>
                <a:close/>
              </a:path>
            </a:pathLst>
          </a:custGeom>
          <a:noFill/>
          <a:ln w="9525" algn="ctr">
            <a:noFill/>
            <a:miter lim="800000"/>
            <a:headEnd/>
            <a:tailEnd/>
          </a:ln>
        </p:spPr>
        <p:txBody>
          <a:bodyPr/>
          <a:lstStyle>
            <a:lvl1pPr>
              <a:defRPr sz="2133"/>
            </a:lvl1pPr>
          </a:lstStyle>
          <a:p>
            <a:r>
              <a:rPr lang="en-US" dirty="0"/>
              <a:t>Click icon to add picture</a:t>
            </a:r>
            <a:endParaRPr lang="en-GB" dirty="0"/>
          </a:p>
        </p:txBody>
      </p:sp>
      <p:grpSp>
        <p:nvGrpSpPr>
          <p:cNvPr id="2" name="Group 1"/>
          <p:cNvGrpSpPr/>
          <p:nvPr userDrawn="1"/>
        </p:nvGrpSpPr>
        <p:grpSpPr bwMode="gray">
          <a:xfrm>
            <a:off x="744116" y="3556003"/>
            <a:ext cx="687587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10" name="Rectangle 109" descr="&lt;Shell Yellow Bar&gt;" title="&lt;Shell Yellow Bar&gt;"/>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11" name="Picture 110" descr="PECTEN.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106" name="Text Box 11" descr="&lt;COMPANY_NAME&gt;"/>
          <p:cNvSpPr txBox="1">
            <a:spLocks noChangeArrowheads="1"/>
          </p:cNvSpPr>
          <p:nvPr userDrawn="1"/>
        </p:nvSpPr>
        <p:spPr bwMode="auto">
          <a:xfrm>
            <a:off x="760379" y="6462713"/>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107" name="Rectangle 6" descr="Rectangle 6"/>
          <p:cNvSpPr>
            <a:spLocks noGrp="1" noChangeArrowheads="1"/>
          </p:cNvSpPr>
          <p:nvPr>
            <p:ph type="sldNum" sz="quarter" idx="4"/>
          </p:nvPr>
        </p:nvSpPr>
        <p:spPr bwMode="auto">
          <a:xfrm>
            <a:off x="11324179"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02" name="Rectangle 2"/>
          <p:cNvSpPr>
            <a:spLocks noGrp="1" noChangeArrowheads="1"/>
          </p:cNvSpPr>
          <p:nvPr>
            <p:ph type="ctrTitle"/>
          </p:nvPr>
        </p:nvSpPr>
        <p:spPr>
          <a:xfrm>
            <a:off x="2175501" y="4003200"/>
            <a:ext cx="5179739" cy="835200"/>
          </a:xfrm>
          <a:noFill/>
        </p:spPr>
        <p:txBody>
          <a:bodyPr lIns="0" tIns="0" rIns="0" anchor="ctr" anchorCtr="0"/>
          <a:lstStyle>
            <a:lvl1pPr>
              <a:lnSpc>
                <a:spcPct val="100000"/>
              </a:lnSpc>
              <a:defRPr sz="24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03" name="Rectangle 3"/>
          <p:cNvSpPr>
            <a:spLocks noGrp="1" noChangeArrowheads="1"/>
          </p:cNvSpPr>
          <p:nvPr>
            <p:ph type="subTitle" idx="1"/>
          </p:nvPr>
        </p:nvSpPr>
        <p:spPr>
          <a:xfrm>
            <a:off x="2175501" y="5120644"/>
            <a:ext cx="5179739" cy="37243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US"/>
              <a:t>Click to edit Master subtitle style</a:t>
            </a:r>
            <a:endParaRPr lang="en-GB" dirty="0"/>
          </a:p>
        </p:txBody>
      </p:sp>
      <p:sp>
        <p:nvSpPr>
          <p:cNvPr id="104" name="Text Placeholder 31"/>
          <p:cNvSpPr>
            <a:spLocks noGrp="1"/>
          </p:cNvSpPr>
          <p:nvPr>
            <p:ph type="body" sz="quarter" idx="10" hasCustomPrompt="1"/>
          </p:nvPr>
        </p:nvSpPr>
        <p:spPr>
          <a:xfrm>
            <a:off x="2175501" y="5666465"/>
            <a:ext cx="5187731"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2175501" y="5923869"/>
            <a:ext cx="5187731" cy="2376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9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8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extLst>
      <p:ext uri="{BB962C8B-B14F-4D97-AF65-F5344CB8AC3E}">
        <p14:creationId xmlns:p14="http://schemas.microsoft.com/office/powerpoint/2010/main" val="736569063"/>
      </p:ext>
    </p:extLst>
  </p:cSld>
  <p:clrMapOvr>
    <a:masterClrMapping/>
  </p:clrMapOvr>
  <p:transition/>
  <p:extLst mod="1">
    <p:ext uri="{DCECCB84-F9BA-43D5-87BE-67443E8EF086}">
      <p15:sldGuideLst xmlns:p15="http://schemas.microsoft.com/office/powerpoint/2012/main">
        <p15:guide id="1" orient="horz" pos="3058">
          <p15:clr>
            <a:srgbClr val="FBAE40"/>
          </p15:clr>
        </p15:guide>
        <p15:guide id="2" orient="horz" pos="223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2" y="712803"/>
            <a:ext cx="11171239"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0" name="Content Placeholder 9"/>
          <p:cNvSpPr>
            <a:spLocks noGrp="1"/>
          </p:cNvSpPr>
          <p:nvPr>
            <p:ph sz="quarter" idx="11"/>
          </p:nvPr>
        </p:nvSpPr>
        <p:spPr>
          <a:xfrm>
            <a:off x="508002" y="1528764"/>
            <a:ext cx="11171239" cy="4830761"/>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03200" indent="-201600" defTabSz="357708">
              <a:lnSpc>
                <a:spcPct val="140000"/>
              </a:lnSpc>
              <a:spcBef>
                <a:spcPts val="0"/>
              </a:spcBef>
              <a:buClr>
                <a:schemeClr val="tx1"/>
              </a:buClr>
              <a:buSzPct val="75000"/>
              <a:buFont typeface="Wingdings" pitchFamily="2" charset="2"/>
              <a:buChar char=""/>
              <a:defRPr sz="1800"/>
            </a:lvl3pPr>
            <a:lvl4pPr marL="633600" indent="-230400" defTabSz="357708">
              <a:lnSpc>
                <a:spcPct val="140000"/>
              </a:lnSpc>
              <a:spcBef>
                <a:spcPts val="0"/>
              </a:spcBef>
              <a:buClr>
                <a:schemeClr val="tx1"/>
              </a:buClr>
              <a:buSzPct val="75000"/>
              <a:buFont typeface="Wingdings" pitchFamily="2" charset="2"/>
              <a:buChar char=""/>
              <a:defRPr sz="1800"/>
            </a:lvl4pPr>
            <a:lvl5pPr marL="835200" indent="-201600" defTabSz="357708">
              <a:lnSpc>
                <a:spcPct val="140000"/>
              </a:lnSpc>
              <a:spcBef>
                <a:spcPts val="0"/>
              </a:spcBef>
              <a:buClr>
                <a:schemeClr val="tx1"/>
              </a:buClr>
              <a:buSzPct val="75000"/>
              <a:buFont typeface="Wingdings" pitchFamily="2" charset="2"/>
              <a:buChar char=""/>
              <a:defRPr sz="1600"/>
            </a:lvl5pPr>
            <a:lvl6pPr marL="986400" indent="-151200" defTabSz="357708">
              <a:lnSpc>
                <a:spcPct val="140000"/>
              </a:lnSpc>
              <a:buClr>
                <a:schemeClr val="tx1"/>
              </a:buClr>
              <a:buSzPct val="75000"/>
              <a:buFont typeface="Wingdings" pitchFamily="2" charset="2"/>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3" name="Rectangle 6" descr="Rectangle 6"/>
          <p:cNvSpPr>
            <a:spLocks noGrp="1" noChangeArrowheads="1"/>
          </p:cNvSpPr>
          <p:nvPr>
            <p:ph type="sldNum" sz="quarter" idx="4"/>
          </p:nvPr>
        </p:nvSpPr>
        <p:spPr bwMode="auto">
          <a:xfrm>
            <a:off x="11324179"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extLst>
      <p:ext uri="{BB962C8B-B14F-4D97-AF65-F5344CB8AC3E}">
        <p14:creationId xmlns:p14="http://schemas.microsoft.com/office/powerpoint/2010/main" val="3502514625"/>
      </p:ext>
    </p:extLst>
  </p:cSld>
  <p:clrMapOvr>
    <a:masterClrMapping/>
  </p:clrMapOvr>
  <p:transition/>
  <p:extLst mod="1">
    <p:ext uri="{DCECCB84-F9BA-43D5-87BE-67443E8EF086}">
      <p15:sldGuideLst xmlns:p15="http://schemas.microsoft.com/office/powerpoint/2012/main">
        <p15:guide id="1" orient="horz" pos="2160">
          <p15:clr>
            <a:srgbClr val="FBAE40"/>
          </p15:clr>
        </p15:guide>
        <p15:guide id="2" orient="horz" pos="813">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 Full Screen Image">
    <p:spTree>
      <p:nvGrpSpPr>
        <p:cNvPr id="1" name=""/>
        <p:cNvGrpSpPr/>
        <p:nvPr/>
      </p:nvGrpSpPr>
      <p:grpSpPr>
        <a:xfrm>
          <a:off x="0" y="0"/>
          <a:ext cx="0" cy="0"/>
          <a:chOff x="0" y="0"/>
          <a:chExt cx="0" cy="0"/>
        </a:xfrm>
      </p:grpSpPr>
      <p:sp>
        <p:nvSpPr>
          <p:cNvPr id="11" name="Picture Placeholder 2"/>
          <p:cNvSpPr>
            <a:spLocks noGrp="1"/>
          </p:cNvSpPr>
          <p:nvPr>
            <p:ph type="pic" sz="quarter" idx="12"/>
          </p:nvPr>
        </p:nvSpPr>
        <p:spPr bwMode="auto">
          <a:xfrm>
            <a:off x="-2380" y="0"/>
            <a:ext cx="12194383" cy="6858000"/>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482698 w 12194723"/>
              <a:gd name="connsiteY5" fmla="*/ 48285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482698 w 12194723"/>
              <a:gd name="connsiteY9" fmla="*/ 48285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3833 w 12194723"/>
              <a:gd name="connsiteY8" fmla="*/ 5061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96313 w 12194723"/>
              <a:gd name="connsiteY8" fmla="*/ 486123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6332 w 12194723"/>
              <a:gd name="connsiteY8" fmla="*/ 381191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6445 w 12194723"/>
              <a:gd name="connsiteY8" fmla="*/ 558575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61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5396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4 w 12194723"/>
              <a:gd name="connsiteY8" fmla="*/ 5036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508891" y="511425"/>
                </a:moveTo>
                <a:cubicBezTo>
                  <a:pt x="509626" y="566329"/>
                  <a:pt x="510362" y="528366"/>
                  <a:pt x="511097" y="583270"/>
                </a:cubicBezTo>
                <a:lnTo>
                  <a:pt x="1774181" y="585272"/>
                </a:lnTo>
                <a:cubicBezTo>
                  <a:pt x="1771177" y="584735"/>
                  <a:pt x="1784691" y="508891"/>
                  <a:pt x="1769076" y="508490"/>
                </a:cubicBezTo>
                <a:cubicBezTo>
                  <a:pt x="1753461" y="508089"/>
                  <a:pt x="928953" y="510447"/>
                  <a:pt x="508891" y="511425"/>
                </a:cubicBezTo>
                <a:close/>
              </a:path>
            </a:pathLst>
          </a:custGeom>
          <a:noFill/>
          <a:ln w="3175" algn="ctr">
            <a:noFill/>
            <a:miter lim="800000"/>
            <a:headEnd/>
            <a:tailEnd/>
          </a:ln>
        </p:spPr>
        <p:txBody>
          <a:bodyPr/>
          <a:lstStyle>
            <a:lvl1pPr>
              <a:defRPr sz="2133"/>
            </a:lvl1pPr>
          </a:lstStyle>
          <a:p>
            <a:r>
              <a:rPr lang="en-US" dirty="0"/>
              <a:t>Click icon to add picture</a:t>
            </a:r>
            <a:endParaRPr lang="en-GB" dirty="0"/>
          </a:p>
        </p:txBody>
      </p:sp>
      <p:sp>
        <p:nvSpPr>
          <p:cNvPr id="34" name="Rectangle 2"/>
          <p:cNvSpPr>
            <a:spLocks noGrp="1" noChangeArrowheads="1"/>
          </p:cNvSpPr>
          <p:nvPr>
            <p:ph type="title"/>
          </p:nvPr>
        </p:nvSpPr>
        <p:spPr bwMode="auto">
          <a:xfrm>
            <a:off x="508002" y="712803"/>
            <a:ext cx="11171239"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0" name="Content Placeholder 9"/>
          <p:cNvSpPr>
            <a:spLocks noGrp="1"/>
          </p:cNvSpPr>
          <p:nvPr>
            <p:ph sz="quarter" idx="11"/>
          </p:nvPr>
        </p:nvSpPr>
        <p:spPr>
          <a:xfrm>
            <a:off x="508000" y="1528764"/>
            <a:ext cx="5468939" cy="4830761"/>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03200" indent="-201600" defTabSz="357708">
              <a:lnSpc>
                <a:spcPct val="140000"/>
              </a:lnSpc>
              <a:spcBef>
                <a:spcPts val="0"/>
              </a:spcBef>
              <a:buClr>
                <a:schemeClr val="tx1"/>
              </a:buClr>
              <a:buSzPct val="75000"/>
              <a:buFont typeface="Wingdings" pitchFamily="2" charset="2"/>
              <a:buChar char=""/>
              <a:defRPr sz="1800"/>
            </a:lvl3pPr>
            <a:lvl4pPr marL="633600" indent="-230400" defTabSz="357708">
              <a:lnSpc>
                <a:spcPct val="140000"/>
              </a:lnSpc>
              <a:spcBef>
                <a:spcPts val="0"/>
              </a:spcBef>
              <a:buClr>
                <a:schemeClr val="tx1"/>
              </a:buClr>
              <a:buSzPct val="75000"/>
              <a:buFont typeface="Wingdings" pitchFamily="2" charset="2"/>
              <a:buChar char=""/>
              <a:defRPr sz="1800"/>
            </a:lvl4pPr>
            <a:lvl5pPr marL="835200" indent="-201600" defTabSz="357708">
              <a:lnSpc>
                <a:spcPct val="140000"/>
              </a:lnSpc>
              <a:spcBef>
                <a:spcPts val="0"/>
              </a:spcBef>
              <a:buClr>
                <a:schemeClr val="tx1"/>
              </a:buClr>
              <a:buSzPct val="75000"/>
              <a:buFont typeface="Wingdings" pitchFamily="2" charset="2"/>
              <a:buChar char=""/>
              <a:defRPr sz="1600"/>
            </a:lvl5pPr>
            <a:lvl6pPr marL="986400" indent="-151200" defTabSz="357708">
              <a:lnSpc>
                <a:spcPct val="140000"/>
              </a:lnSpc>
              <a:buClr>
                <a:schemeClr val="tx1"/>
              </a:buClr>
              <a:buSzPct val="75000"/>
              <a:buFont typeface="Wingdings" pitchFamily="2" charset="2"/>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3" name="Rectangle 6" descr="Rectangle 6"/>
          <p:cNvSpPr>
            <a:spLocks noGrp="1" noChangeArrowheads="1"/>
          </p:cNvSpPr>
          <p:nvPr>
            <p:ph type="sldNum" sz="quarter" idx="4"/>
          </p:nvPr>
        </p:nvSpPr>
        <p:spPr bwMode="auto">
          <a:xfrm>
            <a:off x="11324179"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extLst>
      <p:ext uri="{BB962C8B-B14F-4D97-AF65-F5344CB8AC3E}">
        <p14:creationId xmlns:p14="http://schemas.microsoft.com/office/powerpoint/2010/main" val="363252457"/>
      </p:ext>
    </p:extLst>
  </p:cSld>
  <p:clrMapOvr>
    <a:masterClrMapping/>
  </p:clrMapOvr>
  <p:transition/>
  <p:extLst mod="1">
    <p:ext uri="{DCECCB84-F9BA-43D5-87BE-67443E8EF086}">
      <p15:sldGuideLst xmlns:p15="http://schemas.microsoft.com/office/powerpoint/2012/main">
        <p15:guide id="1" orient="horz" pos="2160">
          <p15:clr>
            <a:srgbClr val="FBAE40"/>
          </p15:clr>
        </p15:guide>
        <p15:guide id="2" orient="horz" pos="813">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2" y="712800"/>
            <a:ext cx="11171239" cy="752474"/>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sz="2400" b="1" kern="1200" cap="none" baseline="0" noProof="0" dirty="0" smtClean="0">
                <a:solidFill>
                  <a:schemeClr val="tx1"/>
                </a:solidFill>
                <a:latin typeface="+mj-lt"/>
                <a:ea typeface="+mj-ea"/>
                <a:cs typeface="+mj-cs"/>
              </a:defRPr>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508002" y="1528763"/>
            <a:ext cx="11171239" cy="4830762"/>
          </a:xfrm>
        </p:spPr>
        <p:txBody>
          <a:bodyPr/>
          <a:lstStyle>
            <a:lvl1pPr marL="0" indent="0" defTabSz="357708">
              <a:lnSpc>
                <a:spcPct val="140000"/>
              </a:lnSpc>
              <a:spcBef>
                <a:spcPts val="0"/>
              </a:spcBef>
              <a:defRPr sz="1400"/>
            </a:lvl1pPr>
            <a:lvl2pPr marL="176400" indent="-176400" defTabSz="357708">
              <a:lnSpc>
                <a:spcPct val="140000"/>
              </a:lnSpc>
              <a:spcBef>
                <a:spcPts val="0"/>
              </a:spcBef>
              <a:defRPr sz="1400"/>
            </a:lvl2pPr>
            <a:lvl3pPr marL="411163" indent="-195263" defTabSz="357708">
              <a:lnSpc>
                <a:spcPct val="140000"/>
              </a:lnSpc>
              <a:spcBef>
                <a:spcPts val="0"/>
              </a:spcBef>
              <a:buClr>
                <a:schemeClr val="tx1"/>
              </a:buClr>
              <a:buSzPct val="75000"/>
              <a:buFont typeface="Wingdings" pitchFamily="2" charset="2"/>
              <a:buChar char=""/>
              <a:defRPr sz="1400"/>
            </a:lvl3pPr>
            <a:lvl4pPr marL="587563" indent="-176400" defTabSz="357708">
              <a:lnSpc>
                <a:spcPct val="140000"/>
              </a:lnSpc>
              <a:spcBef>
                <a:spcPts val="0"/>
              </a:spcBef>
              <a:buClr>
                <a:schemeClr val="tx1"/>
              </a:buClr>
              <a:buSzPct val="75000"/>
              <a:buFont typeface="Wingdings" pitchFamily="2" charset="2"/>
              <a:buChar char=""/>
              <a:defRPr sz="1400"/>
            </a:lvl4pPr>
            <a:lvl5pPr marL="738763" indent="-151200" defTabSz="357708">
              <a:lnSpc>
                <a:spcPct val="140000"/>
              </a:lnSpc>
              <a:spcBef>
                <a:spcPts val="0"/>
              </a:spcBef>
              <a:buClr>
                <a:schemeClr val="tx1"/>
              </a:buClr>
              <a:buSzPct val="75000"/>
              <a:buFont typeface="Wingdings" pitchFamily="2" charset="2"/>
              <a:buChar char=""/>
              <a:tabLst/>
              <a:defRPr sz="1200"/>
            </a:lvl5pPr>
            <a:lvl6pPr marL="879163" indent="-140400" defTabSz="357708">
              <a:lnSpc>
                <a:spcPct val="140000"/>
              </a:lnSpc>
              <a:buClr>
                <a:schemeClr val="tx1"/>
              </a:buClr>
              <a:buSzPct val="75000"/>
              <a:buFont typeface="Wingdings" pitchFamily="2" charset="2"/>
              <a:buChar char=""/>
              <a:defRPr sz="11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6" name="Rectangle 6" descr="Rectangle 6"/>
          <p:cNvSpPr>
            <a:spLocks noGrp="1" noChangeArrowheads="1"/>
          </p:cNvSpPr>
          <p:nvPr>
            <p:ph type="sldNum" sz="quarter" idx="4"/>
          </p:nvPr>
        </p:nvSpPr>
        <p:spPr bwMode="auto">
          <a:xfrm>
            <a:off x="11324179"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7"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3" name="TextBox 2" descr="CONFIDENTIAL_TAG_0xFFEE"/>
          <p:cNvSpPr txBox="1"/>
          <p:nvPr userDrawn="1"/>
        </p:nvSpPr>
        <p:spPr bwMode="auto">
          <a:xfrm>
            <a:off x="6105231" y="4859151"/>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extLst>
      <p:ext uri="{BB962C8B-B14F-4D97-AF65-F5344CB8AC3E}">
        <p14:creationId xmlns:p14="http://schemas.microsoft.com/office/powerpoint/2010/main" val="950793457"/>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2" y="712804"/>
            <a:ext cx="11171239" cy="751631"/>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sz="2400" b="1" kern="1200" cap="none" baseline="0" noProof="0" dirty="0" smtClean="0">
                <a:solidFill>
                  <a:schemeClr val="tx1"/>
                </a:solidFill>
                <a:latin typeface="+mj-lt"/>
                <a:ea typeface="+mj-ea"/>
                <a:cs typeface="+mj-cs"/>
              </a:defRPr>
            </a:lvl1pPr>
          </a:lstStyle>
          <a:p>
            <a:pPr lvl="0"/>
            <a:r>
              <a:rPr lang="en-US"/>
              <a:t>Click to edit Master title style</a:t>
            </a:r>
            <a:endParaRPr lang="en-GB" dirty="0"/>
          </a:p>
        </p:txBody>
      </p:sp>
      <p:sp>
        <p:nvSpPr>
          <p:cNvPr id="10" name="Content Placeholder 14"/>
          <p:cNvSpPr>
            <a:spLocks noGrp="1"/>
          </p:cNvSpPr>
          <p:nvPr>
            <p:ph sz="quarter" idx="13"/>
          </p:nvPr>
        </p:nvSpPr>
        <p:spPr>
          <a:xfrm>
            <a:off x="6215066" y="1528764"/>
            <a:ext cx="5464175" cy="4830761"/>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03200" indent="-201600">
              <a:spcBef>
                <a:spcPts val="0"/>
              </a:spcBef>
              <a:spcAft>
                <a:spcPts val="0"/>
              </a:spcAft>
              <a:buClr>
                <a:schemeClr val="tx1"/>
              </a:buClr>
              <a:buFont typeface="Wingdings" pitchFamily="2" charset="2"/>
              <a:buChar char=""/>
              <a:defRPr sz="1800"/>
            </a:lvl3pPr>
            <a:lvl4pPr marL="633600" indent="-230400">
              <a:spcBef>
                <a:spcPts val="0"/>
              </a:spcBef>
              <a:spcAft>
                <a:spcPts val="0"/>
              </a:spcAft>
              <a:buClr>
                <a:schemeClr val="tx1"/>
              </a:buClr>
              <a:buFont typeface="Wingdings" pitchFamily="2" charset="2"/>
              <a:buChar char=""/>
              <a:defRPr sz="1800"/>
            </a:lvl4pPr>
            <a:lvl5pPr marL="835200" indent="-201600">
              <a:spcBef>
                <a:spcPts val="0"/>
              </a:spcBef>
              <a:spcAft>
                <a:spcPts val="0"/>
              </a:spcAft>
              <a:buClr>
                <a:schemeClr val="tx1"/>
              </a:buClr>
              <a:buFont typeface="Wingdings" pitchFamily="2" charset="2"/>
              <a:buChar char=""/>
              <a:defRPr sz="1600"/>
            </a:lvl5pPr>
            <a:lvl6pPr marL="986400" indent="-151200">
              <a:spcBef>
                <a:spcPts val="0"/>
              </a:spcBef>
              <a:spcAft>
                <a:spcPts val="0"/>
              </a:spcAft>
              <a:buClr>
                <a:schemeClr val="tx1"/>
              </a:buClr>
              <a:buFont typeface="Wingdings" pitchFamily="2" charset="2"/>
              <a:buChar char="n"/>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508000" y="1528763"/>
            <a:ext cx="5468939" cy="4830763"/>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03200" indent="-201600">
              <a:spcAft>
                <a:spcPts val="0"/>
              </a:spcAft>
              <a:buClr>
                <a:schemeClr val="tx1"/>
              </a:buClr>
              <a:buFont typeface="Wingdings" pitchFamily="2" charset="2"/>
              <a:buChar char=""/>
              <a:defRPr sz="1800"/>
            </a:lvl3pPr>
            <a:lvl4pPr marL="633600" indent="-230400">
              <a:spcBef>
                <a:spcPts val="0"/>
              </a:spcBef>
              <a:spcAft>
                <a:spcPts val="0"/>
              </a:spcAft>
              <a:buClr>
                <a:schemeClr val="tx1"/>
              </a:buClr>
              <a:buFont typeface="Wingdings" pitchFamily="2" charset="2"/>
              <a:buChar char=""/>
              <a:defRPr sz="1800"/>
            </a:lvl4pPr>
            <a:lvl5pPr marL="835200" indent="-201600">
              <a:spcBef>
                <a:spcPts val="0"/>
              </a:spcBef>
              <a:spcAft>
                <a:spcPts val="0"/>
              </a:spcAft>
              <a:buClr>
                <a:schemeClr val="tx1"/>
              </a:buClr>
              <a:buFont typeface="Wingdings" pitchFamily="2" charset="2"/>
              <a:buChar char=""/>
              <a:defRPr sz="1600"/>
            </a:lvl5pPr>
            <a:lvl6pPr marL="986400" indent="-151200">
              <a:spcBef>
                <a:spcPts val="0"/>
              </a:spcBef>
              <a:spcAft>
                <a:spcPts val="0"/>
              </a:spcAft>
              <a:buClr>
                <a:schemeClr val="tx1"/>
              </a:buClr>
              <a:buFont typeface="Wingdings" pitchFamily="2" charset="2"/>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8" name="Rectangle 6" descr="Rectangle 6"/>
          <p:cNvSpPr>
            <a:spLocks noGrp="1" noChangeArrowheads="1"/>
          </p:cNvSpPr>
          <p:nvPr>
            <p:ph type="sldNum" sz="quarter" idx="4"/>
          </p:nvPr>
        </p:nvSpPr>
        <p:spPr bwMode="auto">
          <a:xfrm>
            <a:off x="11324179"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3" name="TextBox 2" descr="CONFIDENTIAL_TAG_0xFFEE"/>
          <p:cNvSpPr txBox="1"/>
          <p:nvPr userDrawn="1"/>
        </p:nvSpPr>
        <p:spPr bwMode="auto">
          <a:xfrm>
            <a:off x="6105231" y="4859151"/>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extLst>
      <p:ext uri="{BB962C8B-B14F-4D97-AF65-F5344CB8AC3E}">
        <p14:creationId xmlns:p14="http://schemas.microsoft.com/office/powerpoint/2010/main" val="1331643415"/>
      </p:ext>
    </p:extLst>
  </p:cSld>
  <p:clrMapOvr>
    <a:masterClrMapping/>
  </p:clrMapOvr>
  <p:transition/>
  <p:extLst mod="1">
    <p:ext uri="{DCECCB84-F9BA-43D5-87BE-67443E8EF086}">
      <p15:sldGuideLst xmlns:p15="http://schemas.microsoft.com/office/powerpoint/2012/main">
        <p15:guide id="1" pos="3840">
          <p15:clr>
            <a:srgbClr val="FBAE40"/>
          </p15:clr>
        </p15:guide>
        <p15:guide id="2" pos="3765">
          <p15:clr>
            <a:srgbClr val="FBAE40"/>
          </p15:clr>
        </p15:guide>
        <p15:guide id="3" pos="3915">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2" y="712803"/>
            <a:ext cx="11171239"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stStyle>
          <a:p>
            <a:pPr lvl="0"/>
            <a:r>
              <a:rPr lang="en-US"/>
              <a:t>Click to edit Master title style</a:t>
            </a:r>
            <a:endParaRPr lang="en-GB" dirty="0"/>
          </a:p>
        </p:txBody>
      </p:sp>
      <p:sp>
        <p:nvSpPr>
          <p:cNvPr id="10" name="Content Placeholder 14"/>
          <p:cNvSpPr>
            <a:spLocks noGrp="1"/>
          </p:cNvSpPr>
          <p:nvPr>
            <p:ph sz="quarter" idx="13"/>
          </p:nvPr>
        </p:nvSpPr>
        <p:spPr>
          <a:xfrm>
            <a:off x="6215066" y="1528764"/>
            <a:ext cx="5464175" cy="4830762"/>
          </a:xfrm>
        </p:spPr>
        <p:txBody>
          <a:bodyPr/>
          <a:lstStyle>
            <a:lvl1pPr marL="0" indent="0">
              <a:lnSpc>
                <a:spcPct val="140000"/>
              </a:lnSpc>
              <a:spcAft>
                <a:spcPts val="0"/>
              </a:spcAft>
              <a:buClr>
                <a:schemeClr val="accent2"/>
              </a:buClr>
              <a:buSzPct val="85000"/>
              <a:buFont typeface="Wingdings" pitchFamily="2" charset="2"/>
              <a:buNone/>
              <a:defRPr sz="1400"/>
            </a:lvl1pPr>
            <a:lvl2pPr marL="176400" indent="-176400">
              <a:lnSpc>
                <a:spcPct val="140000"/>
              </a:lnSpc>
              <a:spcBef>
                <a:spcPts val="0"/>
              </a:spcBef>
              <a:spcAft>
                <a:spcPts val="0"/>
              </a:spcAft>
              <a:buClr>
                <a:schemeClr val="accent2"/>
              </a:buClr>
              <a:buSzPct val="85000"/>
              <a:buFont typeface="Wingdings" pitchFamily="2" charset="2"/>
              <a:buChar char="n"/>
              <a:defRPr sz="1400"/>
            </a:lvl2pPr>
            <a:lvl3pPr marL="410400" indent="-194400">
              <a:lnSpc>
                <a:spcPct val="140000"/>
              </a:lnSpc>
              <a:spcBef>
                <a:spcPts val="0"/>
              </a:spcBef>
              <a:spcAft>
                <a:spcPts val="0"/>
              </a:spcAft>
              <a:buClr>
                <a:schemeClr val="tx1"/>
              </a:buClr>
              <a:buFont typeface="Wingdings" pitchFamily="2" charset="2"/>
              <a:buChar char="n"/>
              <a:defRPr sz="1400"/>
            </a:lvl3pPr>
            <a:lvl4pPr marL="586800" indent="-176400">
              <a:lnSpc>
                <a:spcPct val="140000"/>
              </a:lnSpc>
              <a:spcBef>
                <a:spcPts val="0"/>
              </a:spcBef>
              <a:spcAft>
                <a:spcPts val="0"/>
              </a:spcAft>
              <a:buClr>
                <a:schemeClr val="tx1"/>
              </a:buClr>
              <a:buFont typeface="Wingdings" pitchFamily="2" charset="2"/>
              <a:buChar char="n"/>
              <a:defRPr sz="1400"/>
            </a:lvl4pPr>
            <a:lvl5pPr marL="738000" indent="-151200">
              <a:lnSpc>
                <a:spcPct val="140000"/>
              </a:lnSpc>
              <a:spcBef>
                <a:spcPts val="0"/>
              </a:spcBef>
              <a:spcAft>
                <a:spcPts val="0"/>
              </a:spcAft>
              <a:buClr>
                <a:schemeClr val="tx1"/>
              </a:buClr>
              <a:buFont typeface="Wingdings" pitchFamily="2" charset="2"/>
              <a:buChar char="n"/>
              <a:defRPr sz="1200"/>
            </a:lvl5pPr>
            <a:lvl6pPr marL="878400" indent="-140400">
              <a:lnSpc>
                <a:spcPct val="140000"/>
              </a:lnSpc>
              <a:spcBef>
                <a:spcPts val="0"/>
              </a:spcBef>
              <a:spcAft>
                <a:spcPts val="0"/>
              </a:spcAft>
              <a:buClr>
                <a:schemeClr val="tx1"/>
              </a:buClr>
              <a:buFont typeface="Wingdings" pitchFamily="2" charset="2"/>
              <a:buChar char="n"/>
              <a:tabLst/>
              <a:defRPr sz="11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508000" y="1528763"/>
            <a:ext cx="5468939" cy="4830763"/>
          </a:xfrm>
        </p:spPr>
        <p:txBody>
          <a:bodyPr/>
          <a:lstStyle>
            <a:lvl1pPr marL="0" indent="0">
              <a:lnSpc>
                <a:spcPct val="140000"/>
              </a:lnSpc>
              <a:spcAft>
                <a:spcPts val="0"/>
              </a:spcAft>
              <a:buClr>
                <a:schemeClr val="accent2"/>
              </a:buClr>
              <a:buSzPct val="85000"/>
              <a:buFont typeface="Wingdings" pitchFamily="2" charset="2"/>
              <a:buNone/>
              <a:defRPr sz="1400"/>
            </a:lvl1pPr>
            <a:lvl2pPr marL="176400" indent="-176400">
              <a:lnSpc>
                <a:spcPct val="140000"/>
              </a:lnSpc>
              <a:spcAft>
                <a:spcPts val="0"/>
              </a:spcAft>
              <a:buClr>
                <a:schemeClr val="accent2"/>
              </a:buClr>
              <a:buSzPct val="85000"/>
              <a:buFont typeface="Wingdings" pitchFamily="2" charset="2"/>
              <a:buChar char="n"/>
              <a:defRPr sz="1400"/>
            </a:lvl2pPr>
            <a:lvl3pPr marL="410400" indent="-194400">
              <a:lnSpc>
                <a:spcPct val="140000"/>
              </a:lnSpc>
              <a:spcAft>
                <a:spcPts val="0"/>
              </a:spcAft>
              <a:buClr>
                <a:schemeClr val="tx1"/>
              </a:buClr>
              <a:buFont typeface="Wingdings" pitchFamily="2" charset="2"/>
              <a:buChar char=""/>
              <a:defRPr sz="1400"/>
            </a:lvl3pPr>
            <a:lvl4pPr marL="586800" indent="-176400">
              <a:lnSpc>
                <a:spcPct val="140000"/>
              </a:lnSpc>
              <a:spcAft>
                <a:spcPts val="0"/>
              </a:spcAft>
              <a:buClr>
                <a:schemeClr val="tx1"/>
              </a:buClr>
              <a:buFont typeface="Wingdings" pitchFamily="2" charset="2"/>
              <a:buChar char="n"/>
              <a:defRPr sz="1400"/>
            </a:lvl4pPr>
            <a:lvl5pPr marL="738000" indent="-151200">
              <a:lnSpc>
                <a:spcPct val="140000"/>
              </a:lnSpc>
              <a:spcBef>
                <a:spcPts val="0"/>
              </a:spcBef>
              <a:spcAft>
                <a:spcPts val="0"/>
              </a:spcAft>
              <a:buClr>
                <a:schemeClr val="tx1"/>
              </a:buClr>
              <a:buFont typeface="Wingdings" pitchFamily="2" charset="2"/>
              <a:buChar char="n"/>
              <a:defRPr sz="1200"/>
            </a:lvl5pPr>
            <a:lvl6pPr marL="878400" indent="-140400">
              <a:lnSpc>
                <a:spcPct val="140000"/>
              </a:lnSpc>
              <a:spcBef>
                <a:spcPts val="0"/>
              </a:spcBef>
              <a:spcAft>
                <a:spcPts val="0"/>
              </a:spcAft>
              <a:buClr>
                <a:schemeClr val="tx1"/>
              </a:buClr>
              <a:buFont typeface="Wingdings" pitchFamily="2" charset="2"/>
              <a:buChar char="n"/>
              <a:defRPr sz="11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8" name="Rectangle 6" descr="Rectangle 6"/>
          <p:cNvSpPr>
            <a:spLocks noGrp="1" noChangeArrowheads="1"/>
          </p:cNvSpPr>
          <p:nvPr>
            <p:ph type="sldNum" sz="quarter" idx="4"/>
          </p:nvPr>
        </p:nvSpPr>
        <p:spPr bwMode="auto">
          <a:xfrm>
            <a:off x="11324179"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extLst>
      <p:ext uri="{BB962C8B-B14F-4D97-AF65-F5344CB8AC3E}">
        <p14:creationId xmlns:p14="http://schemas.microsoft.com/office/powerpoint/2010/main" val="373445661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Rectangle 3"/>
          <p:cNvSpPr>
            <a:spLocks noGrp="1" noChangeArrowheads="1"/>
          </p:cNvSpPr>
          <p:nvPr>
            <p:ph type="body" idx="1"/>
          </p:nvPr>
        </p:nvSpPr>
        <p:spPr bwMode="auto">
          <a:xfrm>
            <a:off x="508002" y="1528763"/>
            <a:ext cx="11171239" cy="483071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2"/>
          <p:cNvSpPr>
            <a:spLocks noGrp="1" noChangeArrowheads="1"/>
          </p:cNvSpPr>
          <p:nvPr>
            <p:ph type="title"/>
          </p:nvPr>
        </p:nvSpPr>
        <p:spPr bwMode="auto">
          <a:xfrm>
            <a:off x="508002" y="712804"/>
            <a:ext cx="11171239" cy="754017"/>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endParaRPr lang="en-GB" dirty="0"/>
          </a:p>
        </p:txBody>
      </p:sp>
      <p:sp>
        <p:nvSpPr>
          <p:cNvPr id="4" name="Rectangle 3" descr="&lt;Shell Yellow Bar&gt;" title="&lt;Shell Yellow Bar&gt;"/>
          <p:cNvSpPr/>
          <p:nvPr/>
        </p:nvSpPr>
        <p:spPr bwMode="gray">
          <a:xfrm>
            <a:off x="508011" y="508000"/>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sp>
        <p:nvSpPr>
          <p:cNvPr id="8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50">
                <a:solidFill>
                  <a:schemeClr val="tx1"/>
                </a:solidFill>
                <a:latin typeface="+mn-lt"/>
                <a:cs typeface="Arial" pitchFamily="34" charset="0"/>
              </a:defRPr>
            </a:lvl1pPr>
          </a:lstStyle>
          <a:p>
            <a:pPr>
              <a:defRPr/>
            </a:pPr>
            <a:r>
              <a:rPr lang="en-GB" dirty="0"/>
              <a:t>Footer </a:t>
            </a:r>
          </a:p>
        </p:txBody>
      </p:sp>
      <p:sp>
        <p:nvSpPr>
          <p:cNvPr id="83"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85" name="Rectangle 6" descr="Rectangle 6"/>
          <p:cNvSpPr>
            <a:spLocks noGrp="1" noChangeArrowheads="1"/>
          </p:cNvSpPr>
          <p:nvPr>
            <p:ph type="sldNum" sz="quarter" idx="4"/>
          </p:nvPr>
        </p:nvSpPr>
        <p:spPr bwMode="auto">
          <a:xfrm>
            <a:off x="11324179"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84" name="Text Box 11" descr="&lt;COMPANY_NAME&gt;&#10;"/>
          <p:cNvSpPr txBox="1">
            <a:spLocks noChangeArrowheads="1"/>
          </p:cNvSpPr>
          <p:nvPr/>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9" name="TextBox 8" descr="CONFIDENTIAL_TAG_0xFFEE"/>
          <p:cNvSpPr txBox="1"/>
          <p:nvPr/>
        </p:nvSpPr>
        <p:spPr bwMode="auto">
          <a:xfrm>
            <a:off x="8466411" y="6469203"/>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extLst>
      <p:ext uri="{BB962C8B-B14F-4D97-AF65-F5344CB8AC3E}">
        <p14:creationId xmlns:p14="http://schemas.microsoft.com/office/powerpoint/2010/main" val="3080258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Lst>
  <p:transition>
    <p:fade/>
  </p:transition>
  <p:hf hdr="0"/>
  <p:txStyles>
    <p:titleStyle>
      <a:lvl1pPr algn="l" defTabSz="1219170" rtl="0" eaLnBrk="1" latinLnBrk="0" hangingPunct="1">
        <a:lnSpc>
          <a:spcPct val="100000"/>
        </a:lnSpc>
        <a:spcBef>
          <a:spcPct val="0"/>
        </a:spcBef>
        <a:buNone/>
        <a:defRPr sz="2400" b="0" kern="1200" cap="none" baseline="0">
          <a:solidFill>
            <a:schemeClr val="tx1"/>
          </a:solidFill>
          <a:latin typeface="+mj-lt"/>
          <a:ea typeface="+mj-ea"/>
          <a:cs typeface="+mj-cs"/>
        </a:defRPr>
      </a:lvl1pPr>
    </p:titleStyle>
    <p:bodyStyle>
      <a:lvl1pPr marL="0" indent="0" algn="l" defTabSz="357708" rtl="0" eaLnBrk="1" latinLnBrk="0" hangingPunct="1">
        <a:lnSpc>
          <a:spcPct val="140000"/>
        </a:lnSpc>
        <a:spcBef>
          <a:spcPts val="0"/>
        </a:spcBef>
        <a:spcAft>
          <a:spcPts val="0"/>
        </a:spcAft>
        <a:buClr>
          <a:schemeClr val="accent2"/>
        </a:buClr>
        <a:buSzPct val="85000"/>
        <a:buFont typeface="Wingdings" pitchFamily="2" charset="2"/>
        <a:buNone/>
        <a:defRPr sz="1800" kern="1200" baseline="0">
          <a:solidFill>
            <a:schemeClr val="tx1"/>
          </a:solidFill>
          <a:latin typeface="+mn-lt"/>
          <a:ea typeface="+mn-ea"/>
          <a:cs typeface="+mn-cs"/>
        </a:defRPr>
      </a:lvl1pPr>
      <a:lvl2pPr marL="230400" indent="-230400" algn="l" defTabSz="357708" rtl="0" eaLnBrk="1" latinLnBrk="0" hangingPunct="1">
        <a:lnSpc>
          <a:spcPct val="140000"/>
        </a:lnSpc>
        <a:spcBef>
          <a:spcPts val="0"/>
        </a:spcBef>
        <a:spcAft>
          <a:spcPts val="0"/>
        </a:spcAft>
        <a:buClr>
          <a:schemeClr val="accent2"/>
        </a:buClr>
        <a:buSzPct val="85000"/>
        <a:buFont typeface="Wingdings" pitchFamily="2" charset="2"/>
        <a:buChar char="n"/>
        <a:defRPr sz="1800" b="0" kern="1200">
          <a:solidFill>
            <a:schemeClr val="tx1"/>
          </a:solidFill>
          <a:latin typeface="+mn-lt"/>
          <a:ea typeface="+mn-ea"/>
          <a:cs typeface="+mn-cs"/>
        </a:defRPr>
      </a:lvl2pPr>
      <a:lvl3pPr marL="403200" indent="-2016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a:solidFill>
            <a:schemeClr val="tx1"/>
          </a:solidFill>
          <a:latin typeface="+mn-lt"/>
          <a:ea typeface="+mn-ea"/>
          <a:cs typeface="+mn-cs"/>
        </a:defRPr>
      </a:lvl3pPr>
      <a:lvl4pPr marL="633600" indent="-2304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baseline="0">
          <a:solidFill>
            <a:schemeClr val="tx1"/>
          </a:solidFill>
          <a:latin typeface="+mn-lt"/>
          <a:ea typeface="+mn-ea"/>
          <a:cs typeface="+mn-cs"/>
        </a:defRPr>
      </a:lvl4pPr>
      <a:lvl5pPr marL="835200" indent="-201600" algn="l" defTabSz="357708" rtl="0" eaLnBrk="1" latinLnBrk="0" hangingPunct="1">
        <a:lnSpc>
          <a:spcPct val="140000"/>
        </a:lnSpc>
        <a:spcBef>
          <a:spcPts val="0"/>
        </a:spcBef>
        <a:spcAft>
          <a:spcPts val="0"/>
        </a:spcAft>
        <a:buClr>
          <a:schemeClr val="tx1"/>
        </a:buClr>
        <a:buSzPct val="75000"/>
        <a:buFont typeface="Wingdings" pitchFamily="2" charset="2"/>
        <a:buChar char=""/>
        <a:defRPr sz="1600" kern="1200">
          <a:solidFill>
            <a:schemeClr val="tx1"/>
          </a:solidFill>
          <a:latin typeface="+mn-lt"/>
          <a:ea typeface="+mn-ea"/>
          <a:cs typeface="+mn-cs"/>
        </a:defRPr>
      </a:lvl5pPr>
      <a:lvl6pPr marL="986400" indent="-151200" algn="l" defTabSz="357708" rtl="0" eaLnBrk="1" latinLnBrk="0" hangingPunct="1">
        <a:lnSpc>
          <a:spcPct val="140000"/>
        </a:lnSpc>
        <a:spcBef>
          <a:spcPts val="0"/>
        </a:spcBef>
        <a:spcAft>
          <a:spcPts val="0"/>
        </a:spcAft>
        <a:buClr>
          <a:schemeClr val="tx1"/>
        </a:buClr>
        <a:buSzPct val="75000"/>
        <a:buFont typeface="Wingdings" pitchFamily="2" charset="2"/>
        <a:buChar char=""/>
        <a:defRPr sz="1200" kern="1200" baseline="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p15:clr>
            <a:srgbClr val="F26B43"/>
          </p15:clr>
        </p15:guide>
        <p15:guide id="2" pos="320">
          <p15:clr>
            <a:srgbClr val="F26B43"/>
          </p15:clr>
        </p15:guide>
        <p15:guide id="3" pos="7357">
          <p15:clr>
            <a:srgbClr val="F26B43"/>
          </p15:clr>
        </p15:guide>
        <p15:guide id="4" orient="horz" pos="444">
          <p15:clr>
            <a:srgbClr val="F26B43"/>
          </p15:clr>
        </p15:guide>
        <p15:guide id="5" orient="horz" pos="963">
          <p15:clr>
            <a:srgbClr val="F26B43"/>
          </p15:clr>
        </p15:guide>
        <p15:guide id="6" orient="horz" pos="928">
          <p15:clr>
            <a:srgbClr val="F26B43"/>
          </p15:clr>
        </p15:guide>
        <p15:guide id="7" orient="horz" pos="4071">
          <p15:clr>
            <a:srgbClr val="F26B43"/>
          </p15:clr>
        </p15:guide>
        <p15:guide id="8" orient="horz" pos="4006">
          <p15:clr>
            <a:srgbClr val="F26B43"/>
          </p15:clr>
        </p15:guide>
        <p15:guide id="9" pos="3765">
          <p15:clr>
            <a:srgbClr val="F26B43"/>
          </p15:clr>
        </p15:guide>
        <p15:guide id="10" pos="3915">
          <p15:clr>
            <a:srgbClr val="F26B43"/>
          </p15:clr>
        </p15:guide>
        <p15:guide id="11" orient="horz" pos="320">
          <p15:clr>
            <a:srgbClr val="F26B43"/>
          </p15:clr>
        </p15:guide>
        <p15:guide id="12" orient="horz" pos="368">
          <p15:clr>
            <a:srgbClr val="F26B43"/>
          </p15:clr>
        </p15:guide>
        <p15:guide id="13" pos="1121">
          <p15:clr>
            <a:srgbClr val="F26B43"/>
          </p15:clr>
        </p15:guide>
        <p15:guide id="14" orient="horz" pos="4225">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slideLayout" Target="../slideLayouts/slideLayout5.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CBDDA-6C7C-4314-9B62-EC93BFAB0CEB}"/>
              </a:ext>
            </a:extLst>
          </p:cNvPr>
          <p:cNvSpPr>
            <a:spLocks noGrp="1"/>
          </p:cNvSpPr>
          <p:nvPr>
            <p:ph type="title"/>
          </p:nvPr>
        </p:nvSpPr>
        <p:spPr/>
        <p:txBody>
          <a:bodyPr/>
          <a:lstStyle/>
          <a:p>
            <a:r>
              <a:rPr lang="en-US" dirty="0"/>
              <a:t>Q1 CUSTOMER FEEDBACK ANALYSIS</a:t>
            </a:r>
            <a:br>
              <a:rPr lang="en-US" dirty="0"/>
            </a:br>
            <a:r>
              <a:rPr lang="en-US" dirty="0"/>
              <a:t> (Land Transport)</a:t>
            </a:r>
          </a:p>
        </p:txBody>
      </p:sp>
      <p:sp>
        <p:nvSpPr>
          <p:cNvPr id="3" name="Content Placeholder 2">
            <a:extLst>
              <a:ext uri="{FF2B5EF4-FFF2-40B4-BE49-F238E27FC236}">
                <a16:creationId xmlns:a16="http://schemas.microsoft.com/office/drawing/2014/main" id="{BF46B3DE-1794-4489-A067-986B4DF422D3}"/>
              </a:ext>
            </a:extLst>
          </p:cNvPr>
          <p:cNvSpPr>
            <a:spLocks noGrp="1"/>
          </p:cNvSpPr>
          <p:nvPr>
            <p:ph sz="quarter" idx="11"/>
          </p:nvPr>
        </p:nvSpPr>
        <p:spPr>
          <a:xfrm>
            <a:off x="7220931" y="1679938"/>
            <a:ext cx="4786011" cy="4271975"/>
          </a:xfrm>
          <a:solidFill>
            <a:schemeClr val="bg1"/>
          </a:solidFill>
          <a:ln w="6350">
            <a:solidFill>
              <a:schemeClr val="tx2">
                <a:alpha val="85000"/>
              </a:schemeClr>
            </a:solidFill>
          </a:ln>
        </p:spPr>
        <p:txBody>
          <a:bodyPr/>
          <a:lstStyle/>
          <a:p>
            <a:pPr marL="285750" indent="-285750">
              <a:buSzPct val="120000"/>
              <a:buFont typeface="Wingdings" panose="05000000000000000000" pitchFamily="2" charset="2"/>
              <a:buChar char="§"/>
            </a:pPr>
            <a:r>
              <a:rPr lang="en-US" sz="2000" dirty="0"/>
              <a:t>Insufficient further comment for the “Terrible” feedback</a:t>
            </a:r>
          </a:p>
          <a:p>
            <a:pPr>
              <a:buSzPct val="120000"/>
            </a:pPr>
            <a:endParaRPr lang="en-US" sz="800" dirty="0"/>
          </a:p>
          <a:p>
            <a:pPr marL="285750" indent="-285750">
              <a:buSzPct val="120000"/>
              <a:buFont typeface="Wingdings" panose="05000000000000000000" pitchFamily="2" charset="2"/>
              <a:buChar char="§"/>
            </a:pPr>
            <a:r>
              <a:rPr lang="en-US" sz="2000" dirty="0"/>
              <a:t>Valuable feedback which has been shared with the teams during hurdles</a:t>
            </a:r>
          </a:p>
          <a:p>
            <a:pPr>
              <a:buSzPct val="120000"/>
            </a:pPr>
            <a:endParaRPr lang="en-US" sz="800" dirty="0"/>
          </a:p>
          <a:p>
            <a:pPr marL="285750" indent="-285750">
              <a:buSzPct val="120000"/>
              <a:buFont typeface="Wingdings" panose="05000000000000000000" pitchFamily="2" charset="2"/>
              <a:buChar char="§"/>
            </a:pPr>
            <a:r>
              <a:rPr lang="en-US" sz="2000" dirty="0"/>
              <a:t>Feb/Mar Comments:</a:t>
            </a:r>
          </a:p>
          <a:p>
            <a:pPr>
              <a:buSzPct val="120000"/>
            </a:pPr>
            <a:r>
              <a:rPr lang="en-US" sz="1200" dirty="0">
                <a:solidFill>
                  <a:srgbClr val="000000"/>
                </a:solidFill>
              </a:rPr>
              <a:t>* Time management- As a customer, I am not satisfied with timing and scheduling of the job. If a vehicle is withdrawn, an immediate replacement should be given to me. Customer service- The customer should be priority.</a:t>
            </a:r>
          </a:p>
          <a:p>
            <a:pPr>
              <a:buSzPct val="120000"/>
            </a:pPr>
            <a:r>
              <a:rPr lang="en-US" sz="1200" dirty="0">
                <a:solidFill>
                  <a:srgbClr val="C00000"/>
                </a:solidFill>
              </a:rPr>
              <a:t>* Room for improvement. presently 0 of 5 Man/scissors lift available in </a:t>
            </a:r>
            <a:r>
              <a:rPr lang="en-US" sz="1200" dirty="0" err="1">
                <a:solidFill>
                  <a:srgbClr val="C00000"/>
                </a:solidFill>
              </a:rPr>
              <a:t>Gbaran</a:t>
            </a:r>
            <a:r>
              <a:rPr lang="en-US" sz="1200" dirty="0">
                <a:solidFill>
                  <a:srgbClr val="C00000"/>
                </a:solidFill>
              </a:rPr>
              <a:t>.</a:t>
            </a:r>
          </a:p>
          <a:p>
            <a:pPr>
              <a:buSzPct val="120000"/>
            </a:pPr>
            <a:r>
              <a:rPr lang="en-US" sz="1200" dirty="0">
                <a:solidFill>
                  <a:srgbClr val="000000"/>
                </a:solidFill>
              </a:rPr>
              <a:t>* The </a:t>
            </a:r>
            <a:r>
              <a:rPr lang="en-US" sz="1200" dirty="0" err="1">
                <a:solidFill>
                  <a:srgbClr val="000000"/>
                </a:solidFill>
              </a:rPr>
              <a:t>Ogunu</a:t>
            </a:r>
            <a:r>
              <a:rPr lang="en-US" sz="1200" dirty="0">
                <a:solidFill>
                  <a:srgbClr val="000000"/>
                </a:solidFill>
              </a:rPr>
              <a:t> Logistics team should improve on prompt service delivery. Production is time and schedule driven.</a:t>
            </a:r>
          </a:p>
          <a:p>
            <a:pPr marL="285750" indent="-285750">
              <a:buSzPct val="120000"/>
              <a:buFont typeface="Wingdings" panose="05000000000000000000" pitchFamily="2" charset="2"/>
              <a:buChar char="§"/>
            </a:pPr>
            <a:endParaRPr lang="en-US" sz="2000" dirty="0"/>
          </a:p>
          <a:p>
            <a:pPr marL="285750" indent="-285750">
              <a:buSzPct val="120000"/>
              <a:buFont typeface="Wingdings" panose="05000000000000000000" pitchFamily="2" charset="2"/>
              <a:buChar char="§"/>
            </a:pPr>
            <a:endParaRPr lang="en-US" sz="2000" dirty="0"/>
          </a:p>
        </p:txBody>
      </p:sp>
      <p:sp>
        <p:nvSpPr>
          <p:cNvPr id="5" name="Slide Number Placeholder 4">
            <a:extLst>
              <a:ext uri="{FF2B5EF4-FFF2-40B4-BE49-F238E27FC236}">
                <a16:creationId xmlns:a16="http://schemas.microsoft.com/office/drawing/2014/main" id="{DCECD8F8-36E8-4BAA-94EE-64F7F4CDEB12}"/>
              </a:ext>
            </a:extLst>
          </p:cNvPr>
          <p:cNvSpPr>
            <a:spLocks noGrp="1"/>
          </p:cNvSpPr>
          <p:nvPr>
            <p:ph type="sldNum" sz="quarter" idx="4"/>
          </p:nvPr>
        </p:nvSpPr>
        <p:spPr/>
        <p:txBody>
          <a:bodyPr/>
          <a:lstStyle/>
          <a:p>
            <a:fld id="{D32BAE6A-B452-4007-8177-56DD051636F9}" type="slidenum">
              <a:rPr lang="en-GB" smtClean="0"/>
              <a:pPr/>
              <a:t>1</a:t>
            </a:fld>
            <a:endParaRPr lang="en-GB" dirty="0"/>
          </a:p>
        </p:txBody>
      </p:sp>
      <p:graphicFrame>
        <p:nvGraphicFramePr>
          <p:cNvPr id="9" name="Chart 8">
            <a:extLst>
              <a:ext uri="{FF2B5EF4-FFF2-40B4-BE49-F238E27FC236}">
                <a16:creationId xmlns:a16="http://schemas.microsoft.com/office/drawing/2014/main" id="{59D26863-57CB-4AF3-95E8-93440D2BFD93}"/>
              </a:ext>
            </a:extLst>
          </p:cNvPr>
          <p:cNvGraphicFramePr>
            <a:graphicFrameLocks/>
          </p:cNvGraphicFramePr>
          <p:nvPr>
            <p:extLst>
              <p:ext uri="{D42A27DB-BD31-4B8C-83A1-F6EECF244321}">
                <p14:modId xmlns:p14="http://schemas.microsoft.com/office/powerpoint/2010/main" val="3889694400"/>
              </p:ext>
            </p:extLst>
          </p:nvPr>
        </p:nvGraphicFramePr>
        <p:xfrm>
          <a:off x="508002" y="1679938"/>
          <a:ext cx="6407302" cy="4271975"/>
        </p:xfrm>
        <a:graphic>
          <a:graphicData uri="http://schemas.openxmlformats.org/drawingml/2006/chart">
            <c:chart xmlns:c="http://schemas.openxmlformats.org/drawingml/2006/chart" xmlns:r="http://schemas.openxmlformats.org/officeDocument/2006/relationships" r:id="rId3"/>
          </a:graphicData>
        </a:graphic>
      </p:graphicFrame>
      <p:sp>
        <p:nvSpPr>
          <p:cNvPr id="10" name="Speech Bubble: Rectangle with Corners Rounded 9">
            <a:extLst>
              <a:ext uri="{FF2B5EF4-FFF2-40B4-BE49-F238E27FC236}">
                <a16:creationId xmlns:a16="http://schemas.microsoft.com/office/drawing/2014/main" id="{83A185AF-CAFF-48EE-978A-3BD0AE36E888}"/>
              </a:ext>
            </a:extLst>
          </p:cNvPr>
          <p:cNvSpPr/>
          <p:nvPr/>
        </p:nvSpPr>
        <p:spPr>
          <a:xfrm>
            <a:off x="4553148" y="2545241"/>
            <a:ext cx="2177592" cy="2600614"/>
          </a:xfrm>
          <a:custGeom>
            <a:avLst/>
            <a:gdLst>
              <a:gd name="connsiteX0" fmla="*/ 0 w 2177592"/>
              <a:gd name="connsiteY0" fmla="*/ 262385 h 1574276"/>
              <a:gd name="connsiteX1" fmla="*/ 262385 w 2177592"/>
              <a:gd name="connsiteY1" fmla="*/ 0 h 1574276"/>
              <a:gd name="connsiteX2" fmla="*/ 362932 w 2177592"/>
              <a:gd name="connsiteY2" fmla="*/ 0 h 1574276"/>
              <a:gd name="connsiteX3" fmla="*/ 362932 w 2177592"/>
              <a:gd name="connsiteY3" fmla="*/ 0 h 1574276"/>
              <a:gd name="connsiteX4" fmla="*/ 907330 w 2177592"/>
              <a:gd name="connsiteY4" fmla="*/ 0 h 1574276"/>
              <a:gd name="connsiteX5" fmla="*/ 1915207 w 2177592"/>
              <a:gd name="connsiteY5" fmla="*/ 0 h 1574276"/>
              <a:gd name="connsiteX6" fmla="*/ 2177592 w 2177592"/>
              <a:gd name="connsiteY6" fmla="*/ 262385 h 1574276"/>
              <a:gd name="connsiteX7" fmla="*/ 2177592 w 2177592"/>
              <a:gd name="connsiteY7" fmla="*/ 918328 h 1574276"/>
              <a:gd name="connsiteX8" fmla="*/ 2177592 w 2177592"/>
              <a:gd name="connsiteY8" fmla="*/ 918328 h 1574276"/>
              <a:gd name="connsiteX9" fmla="*/ 2177592 w 2177592"/>
              <a:gd name="connsiteY9" fmla="*/ 1311897 h 1574276"/>
              <a:gd name="connsiteX10" fmla="*/ 2177592 w 2177592"/>
              <a:gd name="connsiteY10" fmla="*/ 1311891 h 1574276"/>
              <a:gd name="connsiteX11" fmla="*/ 1915207 w 2177592"/>
              <a:gd name="connsiteY11" fmla="*/ 1574276 h 1574276"/>
              <a:gd name="connsiteX12" fmla="*/ 907330 w 2177592"/>
              <a:gd name="connsiteY12" fmla="*/ 1574276 h 1574276"/>
              <a:gd name="connsiteX13" fmla="*/ 1078191 w 2177592"/>
              <a:gd name="connsiteY13" fmla="*/ 2185835 h 1574276"/>
              <a:gd name="connsiteX14" fmla="*/ 362932 w 2177592"/>
              <a:gd name="connsiteY14" fmla="*/ 1574276 h 1574276"/>
              <a:gd name="connsiteX15" fmla="*/ 262385 w 2177592"/>
              <a:gd name="connsiteY15" fmla="*/ 1574276 h 1574276"/>
              <a:gd name="connsiteX16" fmla="*/ 0 w 2177592"/>
              <a:gd name="connsiteY16" fmla="*/ 1311891 h 1574276"/>
              <a:gd name="connsiteX17" fmla="*/ 0 w 2177592"/>
              <a:gd name="connsiteY17" fmla="*/ 1311897 h 1574276"/>
              <a:gd name="connsiteX18" fmla="*/ 0 w 2177592"/>
              <a:gd name="connsiteY18" fmla="*/ 918328 h 1574276"/>
              <a:gd name="connsiteX19" fmla="*/ 0 w 2177592"/>
              <a:gd name="connsiteY19" fmla="*/ 918328 h 1574276"/>
              <a:gd name="connsiteX20" fmla="*/ 0 w 2177592"/>
              <a:gd name="connsiteY20" fmla="*/ 262385 h 1574276"/>
              <a:gd name="connsiteX0" fmla="*/ 0 w 2177592"/>
              <a:gd name="connsiteY0" fmla="*/ 262385 h 2185835"/>
              <a:gd name="connsiteX1" fmla="*/ 262385 w 2177592"/>
              <a:gd name="connsiteY1" fmla="*/ 0 h 2185835"/>
              <a:gd name="connsiteX2" fmla="*/ 362932 w 2177592"/>
              <a:gd name="connsiteY2" fmla="*/ 0 h 2185835"/>
              <a:gd name="connsiteX3" fmla="*/ 362932 w 2177592"/>
              <a:gd name="connsiteY3" fmla="*/ 0 h 2185835"/>
              <a:gd name="connsiteX4" fmla="*/ 907330 w 2177592"/>
              <a:gd name="connsiteY4" fmla="*/ 0 h 2185835"/>
              <a:gd name="connsiteX5" fmla="*/ 1915207 w 2177592"/>
              <a:gd name="connsiteY5" fmla="*/ 0 h 2185835"/>
              <a:gd name="connsiteX6" fmla="*/ 2177592 w 2177592"/>
              <a:gd name="connsiteY6" fmla="*/ 262385 h 2185835"/>
              <a:gd name="connsiteX7" fmla="*/ 2177592 w 2177592"/>
              <a:gd name="connsiteY7" fmla="*/ 918328 h 2185835"/>
              <a:gd name="connsiteX8" fmla="*/ 2177592 w 2177592"/>
              <a:gd name="connsiteY8" fmla="*/ 918328 h 2185835"/>
              <a:gd name="connsiteX9" fmla="*/ 2177592 w 2177592"/>
              <a:gd name="connsiteY9" fmla="*/ 1311897 h 2185835"/>
              <a:gd name="connsiteX10" fmla="*/ 2177592 w 2177592"/>
              <a:gd name="connsiteY10" fmla="*/ 1311891 h 2185835"/>
              <a:gd name="connsiteX11" fmla="*/ 1915207 w 2177592"/>
              <a:gd name="connsiteY11" fmla="*/ 1574276 h 2185835"/>
              <a:gd name="connsiteX12" fmla="*/ 635187 w 2177592"/>
              <a:gd name="connsiteY12" fmla="*/ 1552505 h 2185835"/>
              <a:gd name="connsiteX13" fmla="*/ 1078191 w 2177592"/>
              <a:gd name="connsiteY13" fmla="*/ 2185835 h 2185835"/>
              <a:gd name="connsiteX14" fmla="*/ 362932 w 2177592"/>
              <a:gd name="connsiteY14" fmla="*/ 1574276 h 2185835"/>
              <a:gd name="connsiteX15" fmla="*/ 262385 w 2177592"/>
              <a:gd name="connsiteY15" fmla="*/ 1574276 h 2185835"/>
              <a:gd name="connsiteX16" fmla="*/ 0 w 2177592"/>
              <a:gd name="connsiteY16" fmla="*/ 1311891 h 2185835"/>
              <a:gd name="connsiteX17" fmla="*/ 0 w 2177592"/>
              <a:gd name="connsiteY17" fmla="*/ 1311897 h 2185835"/>
              <a:gd name="connsiteX18" fmla="*/ 0 w 2177592"/>
              <a:gd name="connsiteY18" fmla="*/ 918328 h 2185835"/>
              <a:gd name="connsiteX19" fmla="*/ 0 w 2177592"/>
              <a:gd name="connsiteY19" fmla="*/ 918328 h 2185835"/>
              <a:gd name="connsiteX20" fmla="*/ 0 w 2177592"/>
              <a:gd name="connsiteY20" fmla="*/ 262385 h 2185835"/>
              <a:gd name="connsiteX0" fmla="*/ 0 w 2177592"/>
              <a:gd name="connsiteY0" fmla="*/ 262385 h 2600614"/>
              <a:gd name="connsiteX1" fmla="*/ 262385 w 2177592"/>
              <a:gd name="connsiteY1" fmla="*/ 0 h 2600614"/>
              <a:gd name="connsiteX2" fmla="*/ 362932 w 2177592"/>
              <a:gd name="connsiteY2" fmla="*/ 0 h 2600614"/>
              <a:gd name="connsiteX3" fmla="*/ 362932 w 2177592"/>
              <a:gd name="connsiteY3" fmla="*/ 0 h 2600614"/>
              <a:gd name="connsiteX4" fmla="*/ 907330 w 2177592"/>
              <a:gd name="connsiteY4" fmla="*/ 0 h 2600614"/>
              <a:gd name="connsiteX5" fmla="*/ 1915207 w 2177592"/>
              <a:gd name="connsiteY5" fmla="*/ 0 h 2600614"/>
              <a:gd name="connsiteX6" fmla="*/ 2177592 w 2177592"/>
              <a:gd name="connsiteY6" fmla="*/ 262385 h 2600614"/>
              <a:gd name="connsiteX7" fmla="*/ 2177592 w 2177592"/>
              <a:gd name="connsiteY7" fmla="*/ 918328 h 2600614"/>
              <a:gd name="connsiteX8" fmla="*/ 2177592 w 2177592"/>
              <a:gd name="connsiteY8" fmla="*/ 918328 h 2600614"/>
              <a:gd name="connsiteX9" fmla="*/ 2177592 w 2177592"/>
              <a:gd name="connsiteY9" fmla="*/ 1311897 h 2600614"/>
              <a:gd name="connsiteX10" fmla="*/ 2177592 w 2177592"/>
              <a:gd name="connsiteY10" fmla="*/ 1311891 h 2600614"/>
              <a:gd name="connsiteX11" fmla="*/ 1915207 w 2177592"/>
              <a:gd name="connsiteY11" fmla="*/ 1574276 h 2600614"/>
              <a:gd name="connsiteX12" fmla="*/ 635187 w 2177592"/>
              <a:gd name="connsiteY12" fmla="*/ 1552505 h 2600614"/>
              <a:gd name="connsiteX13" fmla="*/ 1163033 w 2177592"/>
              <a:gd name="connsiteY13" fmla="*/ 2600614 h 2600614"/>
              <a:gd name="connsiteX14" fmla="*/ 362932 w 2177592"/>
              <a:gd name="connsiteY14" fmla="*/ 1574276 h 2600614"/>
              <a:gd name="connsiteX15" fmla="*/ 262385 w 2177592"/>
              <a:gd name="connsiteY15" fmla="*/ 1574276 h 2600614"/>
              <a:gd name="connsiteX16" fmla="*/ 0 w 2177592"/>
              <a:gd name="connsiteY16" fmla="*/ 1311891 h 2600614"/>
              <a:gd name="connsiteX17" fmla="*/ 0 w 2177592"/>
              <a:gd name="connsiteY17" fmla="*/ 1311897 h 2600614"/>
              <a:gd name="connsiteX18" fmla="*/ 0 w 2177592"/>
              <a:gd name="connsiteY18" fmla="*/ 918328 h 2600614"/>
              <a:gd name="connsiteX19" fmla="*/ 0 w 2177592"/>
              <a:gd name="connsiteY19" fmla="*/ 918328 h 2600614"/>
              <a:gd name="connsiteX20" fmla="*/ 0 w 2177592"/>
              <a:gd name="connsiteY20" fmla="*/ 262385 h 2600614"/>
              <a:gd name="connsiteX0" fmla="*/ 0 w 2177592"/>
              <a:gd name="connsiteY0" fmla="*/ 262385 h 2600614"/>
              <a:gd name="connsiteX1" fmla="*/ 262385 w 2177592"/>
              <a:gd name="connsiteY1" fmla="*/ 0 h 2600614"/>
              <a:gd name="connsiteX2" fmla="*/ 362932 w 2177592"/>
              <a:gd name="connsiteY2" fmla="*/ 0 h 2600614"/>
              <a:gd name="connsiteX3" fmla="*/ 362932 w 2177592"/>
              <a:gd name="connsiteY3" fmla="*/ 0 h 2600614"/>
              <a:gd name="connsiteX4" fmla="*/ 907330 w 2177592"/>
              <a:gd name="connsiteY4" fmla="*/ 0 h 2600614"/>
              <a:gd name="connsiteX5" fmla="*/ 1915207 w 2177592"/>
              <a:gd name="connsiteY5" fmla="*/ 0 h 2600614"/>
              <a:gd name="connsiteX6" fmla="*/ 2177592 w 2177592"/>
              <a:gd name="connsiteY6" fmla="*/ 262385 h 2600614"/>
              <a:gd name="connsiteX7" fmla="*/ 2177592 w 2177592"/>
              <a:gd name="connsiteY7" fmla="*/ 918328 h 2600614"/>
              <a:gd name="connsiteX8" fmla="*/ 2177592 w 2177592"/>
              <a:gd name="connsiteY8" fmla="*/ 918328 h 2600614"/>
              <a:gd name="connsiteX9" fmla="*/ 2177592 w 2177592"/>
              <a:gd name="connsiteY9" fmla="*/ 1311897 h 2600614"/>
              <a:gd name="connsiteX10" fmla="*/ 2177592 w 2177592"/>
              <a:gd name="connsiteY10" fmla="*/ 1311891 h 2600614"/>
              <a:gd name="connsiteX11" fmla="*/ 1915207 w 2177592"/>
              <a:gd name="connsiteY11" fmla="*/ 1574276 h 2600614"/>
              <a:gd name="connsiteX12" fmla="*/ 635187 w 2177592"/>
              <a:gd name="connsiteY12" fmla="*/ 1571359 h 2600614"/>
              <a:gd name="connsiteX13" fmla="*/ 1163033 w 2177592"/>
              <a:gd name="connsiteY13" fmla="*/ 2600614 h 2600614"/>
              <a:gd name="connsiteX14" fmla="*/ 362932 w 2177592"/>
              <a:gd name="connsiteY14" fmla="*/ 1574276 h 2600614"/>
              <a:gd name="connsiteX15" fmla="*/ 262385 w 2177592"/>
              <a:gd name="connsiteY15" fmla="*/ 1574276 h 2600614"/>
              <a:gd name="connsiteX16" fmla="*/ 0 w 2177592"/>
              <a:gd name="connsiteY16" fmla="*/ 1311891 h 2600614"/>
              <a:gd name="connsiteX17" fmla="*/ 0 w 2177592"/>
              <a:gd name="connsiteY17" fmla="*/ 1311897 h 2600614"/>
              <a:gd name="connsiteX18" fmla="*/ 0 w 2177592"/>
              <a:gd name="connsiteY18" fmla="*/ 918328 h 2600614"/>
              <a:gd name="connsiteX19" fmla="*/ 0 w 2177592"/>
              <a:gd name="connsiteY19" fmla="*/ 918328 h 2600614"/>
              <a:gd name="connsiteX20" fmla="*/ 0 w 2177592"/>
              <a:gd name="connsiteY20" fmla="*/ 262385 h 2600614"/>
              <a:gd name="connsiteX0" fmla="*/ 0 w 2177592"/>
              <a:gd name="connsiteY0" fmla="*/ 262385 h 2600614"/>
              <a:gd name="connsiteX1" fmla="*/ 262385 w 2177592"/>
              <a:gd name="connsiteY1" fmla="*/ 0 h 2600614"/>
              <a:gd name="connsiteX2" fmla="*/ 362932 w 2177592"/>
              <a:gd name="connsiteY2" fmla="*/ 0 h 2600614"/>
              <a:gd name="connsiteX3" fmla="*/ 362932 w 2177592"/>
              <a:gd name="connsiteY3" fmla="*/ 0 h 2600614"/>
              <a:gd name="connsiteX4" fmla="*/ 907330 w 2177592"/>
              <a:gd name="connsiteY4" fmla="*/ 0 h 2600614"/>
              <a:gd name="connsiteX5" fmla="*/ 1915207 w 2177592"/>
              <a:gd name="connsiteY5" fmla="*/ 0 h 2600614"/>
              <a:gd name="connsiteX6" fmla="*/ 2177592 w 2177592"/>
              <a:gd name="connsiteY6" fmla="*/ 262385 h 2600614"/>
              <a:gd name="connsiteX7" fmla="*/ 2177592 w 2177592"/>
              <a:gd name="connsiteY7" fmla="*/ 918328 h 2600614"/>
              <a:gd name="connsiteX8" fmla="*/ 2177592 w 2177592"/>
              <a:gd name="connsiteY8" fmla="*/ 918328 h 2600614"/>
              <a:gd name="connsiteX9" fmla="*/ 2177592 w 2177592"/>
              <a:gd name="connsiteY9" fmla="*/ 1311897 h 2600614"/>
              <a:gd name="connsiteX10" fmla="*/ 2177592 w 2177592"/>
              <a:gd name="connsiteY10" fmla="*/ 1311891 h 2600614"/>
              <a:gd name="connsiteX11" fmla="*/ 1915207 w 2177592"/>
              <a:gd name="connsiteY11" fmla="*/ 1574276 h 2600614"/>
              <a:gd name="connsiteX12" fmla="*/ 635187 w 2177592"/>
              <a:gd name="connsiteY12" fmla="*/ 1580785 h 2600614"/>
              <a:gd name="connsiteX13" fmla="*/ 1163033 w 2177592"/>
              <a:gd name="connsiteY13" fmla="*/ 2600614 h 2600614"/>
              <a:gd name="connsiteX14" fmla="*/ 362932 w 2177592"/>
              <a:gd name="connsiteY14" fmla="*/ 1574276 h 2600614"/>
              <a:gd name="connsiteX15" fmla="*/ 262385 w 2177592"/>
              <a:gd name="connsiteY15" fmla="*/ 1574276 h 2600614"/>
              <a:gd name="connsiteX16" fmla="*/ 0 w 2177592"/>
              <a:gd name="connsiteY16" fmla="*/ 1311891 h 2600614"/>
              <a:gd name="connsiteX17" fmla="*/ 0 w 2177592"/>
              <a:gd name="connsiteY17" fmla="*/ 1311897 h 2600614"/>
              <a:gd name="connsiteX18" fmla="*/ 0 w 2177592"/>
              <a:gd name="connsiteY18" fmla="*/ 918328 h 2600614"/>
              <a:gd name="connsiteX19" fmla="*/ 0 w 2177592"/>
              <a:gd name="connsiteY19" fmla="*/ 918328 h 2600614"/>
              <a:gd name="connsiteX20" fmla="*/ 0 w 2177592"/>
              <a:gd name="connsiteY20" fmla="*/ 262385 h 2600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177592" h="2600614">
                <a:moveTo>
                  <a:pt x="0" y="262385"/>
                </a:moveTo>
                <a:cubicBezTo>
                  <a:pt x="0" y="117474"/>
                  <a:pt x="117474" y="0"/>
                  <a:pt x="262385" y="0"/>
                </a:cubicBezTo>
                <a:lnTo>
                  <a:pt x="362932" y="0"/>
                </a:lnTo>
                <a:lnTo>
                  <a:pt x="362932" y="0"/>
                </a:lnTo>
                <a:lnTo>
                  <a:pt x="907330" y="0"/>
                </a:lnTo>
                <a:lnTo>
                  <a:pt x="1915207" y="0"/>
                </a:lnTo>
                <a:cubicBezTo>
                  <a:pt x="2060118" y="0"/>
                  <a:pt x="2177592" y="117474"/>
                  <a:pt x="2177592" y="262385"/>
                </a:cubicBezTo>
                <a:lnTo>
                  <a:pt x="2177592" y="918328"/>
                </a:lnTo>
                <a:lnTo>
                  <a:pt x="2177592" y="918328"/>
                </a:lnTo>
                <a:lnTo>
                  <a:pt x="2177592" y="1311897"/>
                </a:lnTo>
                <a:lnTo>
                  <a:pt x="2177592" y="1311891"/>
                </a:lnTo>
                <a:cubicBezTo>
                  <a:pt x="2177592" y="1456802"/>
                  <a:pt x="2060118" y="1574276"/>
                  <a:pt x="1915207" y="1574276"/>
                </a:cubicBezTo>
                <a:lnTo>
                  <a:pt x="635187" y="1580785"/>
                </a:lnTo>
                <a:lnTo>
                  <a:pt x="1163033" y="2600614"/>
                </a:lnTo>
                <a:lnTo>
                  <a:pt x="362932" y="1574276"/>
                </a:lnTo>
                <a:lnTo>
                  <a:pt x="262385" y="1574276"/>
                </a:lnTo>
                <a:cubicBezTo>
                  <a:pt x="117474" y="1574276"/>
                  <a:pt x="0" y="1456802"/>
                  <a:pt x="0" y="1311891"/>
                </a:cubicBezTo>
                <a:lnTo>
                  <a:pt x="0" y="1311897"/>
                </a:lnTo>
                <a:lnTo>
                  <a:pt x="0" y="918328"/>
                </a:lnTo>
                <a:lnTo>
                  <a:pt x="0" y="918328"/>
                </a:lnTo>
                <a:lnTo>
                  <a:pt x="0" y="262385"/>
                </a:lnTo>
                <a:close/>
              </a:path>
            </a:pathLst>
          </a:cu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a:solidFill>
                  <a:srgbClr val="C00000"/>
                </a:solidFill>
              </a:rPr>
              <a:t>Terrible performance feedback was received in February.</a:t>
            </a:r>
          </a:p>
          <a:p>
            <a:r>
              <a:rPr lang="en-US" sz="1400" dirty="0">
                <a:solidFill>
                  <a:srgbClr val="C00000"/>
                </a:solidFill>
              </a:rPr>
              <a:t>Specific:</a:t>
            </a:r>
          </a:p>
          <a:p>
            <a:r>
              <a:rPr lang="en-US" sz="1400" dirty="0">
                <a:solidFill>
                  <a:srgbClr val="000000"/>
                </a:solidFill>
              </a:rPr>
              <a:t>“you guys need to improve”</a:t>
            </a:r>
          </a:p>
        </p:txBody>
      </p:sp>
      <p:sp>
        <p:nvSpPr>
          <p:cNvPr id="11" name="Rectangle: Rounded Corners 10">
            <a:extLst>
              <a:ext uri="{FF2B5EF4-FFF2-40B4-BE49-F238E27FC236}">
                <a16:creationId xmlns:a16="http://schemas.microsoft.com/office/drawing/2014/main" id="{27C413D0-8BB3-4D64-BEEB-C7D8F097C51E}"/>
              </a:ext>
            </a:extLst>
          </p:cNvPr>
          <p:cNvSpPr/>
          <p:nvPr/>
        </p:nvSpPr>
        <p:spPr>
          <a:xfrm>
            <a:off x="7456714" y="3775299"/>
            <a:ext cx="2394857" cy="359229"/>
          </a:xfrm>
          <a:prstGeom prst="round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err="1"/>
          </a:p>
        </p:txBody>
      </p:sp>
      <p:graphicFrame>
        <p:nvGraphicFramePr>
          <p:cNvPr id="14" name="Object 13">
            <a:extLst>
              <a:ext uri="{FF2B5EF4-FFF2-40B4-BE49-F238E27FC236}">
                <a16:creationId xmlns:a16="http://schemas.microsoft.com/office/drawing/2014/main" id="{FD23C653-39E7-4BF1-8A4C-0767BE74A637}"/>
              </a:ext>
            </a:extLst>
          </p:cNvPr>
          <p:cNvGraphicFramePr>
            <a:graphicFrameLocks noChangeAspect="1"/>
          </p:cNvGraphicFramePr>
          <p:nvPr>
            <p:extLst>
              <p:ext uri="{D42A27DB-BD31-4B8C-83A1-F6EECF244321}">
                <p14:modId xmlns:p14="http://schemas.microsoft.com/office/powerpoint/2010/main" val="4277512220"/>
              </p:ext>
            </p:extLst>
          </p:nvPr>
        </p:nvGraphicFramePr>
        <p:xfrm>
          <a:off x="10587038" y="5951538"/>
          <a:ext cx="914400" cy="806450"/>
        </p:xfrm>
        <a:graphic>
          <a:graphicData uri="http://schemas.openxmlformats.org/presentationml/2006/ole">
            <mc:AlternateContent xmlns:mc="http://schemas.openxmlformats.org/markup-compatibility/2006">
              <mc:Choice xmlns:v="urn:schemas-microsoft-com:vml" Requires="v">
                <p:oleObj spid="_x0000_s1052" name="Worksheet" showAsIcon="1" r:id="rId4" imgW="914400" imgH="806400" progId="Excel.Sheet.12">
                  <p:embed/>
                </p:oleObj>
              </mc:Choice>
              <mc:Fallback>
                <p:oleObj name="Worksheet" showAsIcon="1" r:id="rId4" imgW="914400" imgH="806400" progId="Excel.Sheet.12">
                  <p:embed/>
                  <p:pic>
                    <p:nvPicPr>
                      <p:cNvPr id="0" name=""/>
                      <p:cNvPicPr/>
                      <p:nvPr/>
                    </p:nvPicPr>
                    <p:blipFill>
                      <a:blip r:embed="rId5"/>
                      <a:stretch>
                        <a:fillRect/>
                      </a:stretch>
                    </p:blipFill>
                    <p:spPr>
                      <a:xfrm>
                        <a:off x="10587038" y="5951538"/>
                        <a:ext cx="914400" cy="806450"/>
                      </a:xfrm>
                      <a:prstGeom prst="rect">
                        <a:avLst/>
                      </a:prstGeom>
                    </p:spPr>
                  </p:pic>
                </p:oleObj>
              </mc:Fallback>
            </mc:AlternateContent>
          </a:graphicData>
        </a:graphic>
      </p:graphicFrame>
    </p:spTree>
    <p:extLst>
      <p:ext uri="{BB962C8B-B14F-4D97-AF65-F5344CB8AC3E}">
        <p14:creationId xmlns:p14="http://schemas.microsoft.com/office/powerpoint/2010/main" val="66001021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BDC96-D45A-441D-8035-565A03AEBEDD}"/>
              </a:ext>
            </a:extLst>
          </p:cNvPr>
          <p:cNvSpPr>
            <a:spLocks noGrp="1"/>
          </p:cNvSpPr>
          <p:nvPr>
            <p:ph type="title"/>
          </p:nvPr>
        </p:nvSpPr>
        <p:spPr/>
        <p:txBody>
          <a:bodyPr/>
          <a:lstStyle/>
          <a:p>
            <a:r>
              <a:rPr lang="en-US" dirty="0">
                <a:solidFill>
                  <a:srgbClr val="000000"/>
                </a:solidFill>
              </a:rPr>
              <a:t>APRIL CUSTOMER FEEDBACK ANALYSIS</a:t>
            </a:r>
            <a:br>
              <a:rPr lang="en-US" dirty="0">
                <a:solidFill>
                  <a:srgbClr val="000000"/>
                </a:solidFill>
              </a:rPr>
            </a:br>
            <a:r>
              <a:rPr lang="en-US" dirty="0">
                <a:solidFill>
                  <a:srgbClr val="000000"/>
                </a:solidFill>
              </a:rPr>
              <a:t> (Land Transport)</a:t>
            </a:r>
          </a:p>
        </p:txBody>
      </p:sp>
      <p:sp>
        <p:nvSpPr>
          <p:cNvPr id="5" name="Slide Number Placeholder 4">
            <a:extLst>
              <a:ext uri="{FF2B5EF4-FFF2-40B4-BE49-F238E27FC236}">
                <a16:creationId xmlns:a16="http://schemas.microsoft.com/office/drawing/2014/main" id="{5305B095-E648-4820-8732-527BE81987BE}"/>
              </a:ext>
            </a:extLst>
          </p:cNvPr>
          <p:cNvSpPr>
            <a:spLocks noGrp="1"/>
          </p:cNvSpPr>
          <p:nvPr>
            <p:ph type="sldNum" sz="quarter" idx="4"/>
          </p:nvPr>
        </p:nvSpPr>
        <p:spPr/>
        <p:txBody>
          <a:bodyPr/>
          <a:lstStyle/>
          <a:p>
            <a:fld id="{D32BAE6A-B452-4007-8177-56DD051636F9}" type="slidenum">
              <a:rPr lang="en-GB" smtClean="0"/>
              <a:pPr/>
              <a:t>2</a:t>
            </a:fld>
            <a:endParaRPr lang="en-GB" dirty="0"/>
          </a:p>
        </p:txBody>
      </p:sp>
      <p:sp>
        <p:nvSpPr>
          <p:cNvPr id="6" name="Footer Placeholder 5">
            <a:extLst>
              <a:ext uri="{FF2B5EF4-FFF2-40B4-BE49-F238E27FC236}">
                <a16:creationId xmlns:a16="http://schemas.microsoft.com/office/drawing/2014/main" id="{5398CA78-C59E-43FC-99F0-A4B328BF3C32}"/>
              </a:ext>
            </a:extLst>
          </p:cNvPr>
          <p:cNvSpPr>
            <a:spLocks noGrp="1"/>
          </p:cNvSpPr>
          <p:nvPr>
            <p:ph type="ftr" sz="quarter" idx="3"/>
          </p:nvPr>
        </p:nvSpPr>
        <p:spPr/>
        <p:txBody>
          <a:bodyPr/>
          <a:lstStyle/>
          <a:p>
            <a:pPr>
              <a:defRPr/>
            </a:pPr>
            <a:r>
              <a:rPr lang="en-GB"/>
              <a:t>Footer </a:t>
            </a:r>
            <a:endParaRPr lang="en-GB" dirty="0"/>
          </a:p>
        </p:txBody>
      </p:sp>
      <p:sp>
        <p:nvSpPr>
          <p:cNvPr id="8" name="Content Placeholder 2">
            <a:extLst>
              <a:ext uri="{FF2B5EF4-FFF2-40B4-BE49-F238E27FC236}">
                <a16:creationId xmlns:a16="http://schemas.microsoft.com/office/drawing/2014/main" id="{B72CB82F-AD34-40CD-B6A8-722F2D59596A}"/>
              </a:ext>
            </a:extLst>
          </p:cNvPr>
          <p:cNvSpPr txBox="1">
            <a:spLocks/>
          </p:cNvSpPr>
          <p:nvPr/>
        </p:nvSpPr>
        <p:spPr bwMode="auto">
          <a:xfrm>
            <a:off x="7498136" y="1528763"/>
            <a:ext cx="4563235" cy="4589008"/>
          </a:xfrm>
          <a:prstGeom prst="rect">
            <a:avLst/>
          </a:prstGeom>
          <a:solidFill>
            <a:schemeClr val="bg1"/>
          </a:solidFill>
          <a:ln w="6350" algn="ctr">
            <a:solidFill>
              <a:schemeClr val="tx2">
                <a:alpha val="85000"/>
              </a:schemeClr>
            </a:solidFill>
            <a:miter lim="800000"/>
            <a:headEnd/>
            <a:tailEnd/>
          </a:ln>
        </p:spPr>
        <p:txBody>
          <a:bodyPr vert="horz" wrap="square" lIns="0" tIns="0" rIns="0" bIns="0" numCol="1" anchor="t" anchorCtr="0" compatLnSpc="1">
            <a:prstTxWarp prst="textNoShape">
              <a:avLst/>
            </a:prstTxWarp>
          </a:bodyPr>
          <a:lstStyle>
            <a:lvl1pPr marL="0" indent="0" algn="l" defTabSz="357708" rtl="0" eaLnBrk="1" latinLnBrk="0" hangingPunct="1">
              <a:lnSpc>
                <a:spcPct val="140000"/>
              </a:lnSpc>
              <a:spcBef>
                <a:spcPts val="0"/>
              </a:spcBef>
              <a:spcAft>
                <a:spcPts val="0"/>
              </a:spcAft>
              <a:buClr>
                <a:schemeClr val="accent2"/>
              </a:buClr>
              <a:buSzPct val="85000"/>
              <a:buFont typeface="Wingdings" pitchFamily="2" charset="2"/>
              <a:buNone/>
              <a:defRPr sz="1800" kern="1200" baseline="0">
                <a:solidFill>
                  <a:schemeClr val="tx1"/>
                </a:solidFill>
                <a:latin typeface="+mn-lt"/>
                <a:ea typeface="+mn-ea"/>
                <a:cs typeface="+mn-cs"/>
              </a:defRPr>
            </a:lvl1pPr>
            <a:lvl2pPr marL="230400" indent="-230400" algn="l" defTabSz="357708" rtl="0" eaLnBrk="1" latinLnBrk="0" hangingPunct="1">
              <a:lnSpc>
                <a:spcPct val="140000"/>
              </a:lnSpc>
              <a:spcBef>
                <a:spcPts val="0"/>
              </a:spcBef>
              <a:spcAft>
                <a:spcPts val="0"/>
              </a:spcAft>
              <a:buClr>
                <a:schemeClr val="accent2"/>
              </a:buClr>
              <a:buSzPct val="85000"/>
              <a:buFont typeface="Wingdings" pitchFamily="2" charset="2"/>
              <a:buChar char="n"/>
              <a:defRPr sz="1800" b="0" kern="1200">
                <a:solidFill>
                  <a:schemeClr val="tx1"/>
                </a:solidFill>
                <a:latin typeface="+mn-lt"/>
                <a:ea typeface="+mn-ea"/>
                <a:cs typeface="+mn-cs"/>
              </a:defRPr>
            </a:lvl2pPr>
            <a:lvl3pPr marL="403200" indent="-2016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a:solidFill>
                  <a:schemeClr val="tx1"/>
                </a:solidFill>
                <a:latin typeface="+mn-lt"/>
                <a:ea typeface="+mn-ea"/>
                <a:cs typeface="+mn-cs"/>
              </a:defRPr>
            </a:lvl3pPr>
            <a:lvl4pPr marL="633600" indent="-2304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baseline="0">
                <a:solidFill>
                  <a:schemeClr val="tx1"/>
                </a:solidFill>
                <a:latin typeface="+mn-lt"/>
                <a:ea typeface="+mn-ea"/>
                <a:cs typeface="+mn-cs"/>
              </a:defRPr>
            </a:lvl4pPr>
            <a:lvl5pPr marL="835200" indent="-201600" algn="l" defTabSz="357708" rtl="0" eaLnBrk="1" latinLnBrk="0" hangingPunct="1">
              <a:lnSpc>
                <a:spcPct val="140000"/>
              </a:lnSpc>
              <a:spcBef>
                <a:spcPts val="0"/>
              </a:spcBef>
              <a:spcAft>
                <a:spcPts val="0"/>
              </a:spcAft>
              <a:buClr>
                <a:schemeClr val="tx1"/>
              </a:buClr>
              <a:buSzPct val="75000"/>
              <a:buFont typeface="Wingdings" pitchFamily="2" charset="2"/>
              <a:buChar char=""/>
              <a:defRPr sz="1600" kern="1200">
                <a:solidFill>
                  <a:schemeClr val="tx1"/>
                </a:solidFill>
                <a:latin typeface="+mn-lt"/>
                <a:ea typeface="+mn-ea"/>
                <a:cs typeface="+mn-cs"/>
              </a:defRPr>
            </a:lvl5pPr>
            <a:lvl6pPr marL="986400" indent="-151200" algn="l" defTabSz="357708" rtl="0" eaLnBrk="1" latinLnBrk="0" hangingPunct="1">
              <a:lnSpc>
                <a:spcPct val="140000"/>
              </a:lnSpc>
              <a:spcBef>
                <a:spcPts val="0"/>
              </a:spcBef>
              <a:spcAft>
                <a:spcPts val="0"/>
              </a:spcAft>
              <a:buClr>
                <a:schemeClr val="tx1"/>
              </a:buClr>
              <a:buSzPct val="75000"/>
              <a:buFont typeface="Wingdings" pitchFamily="2" charset="2"/>
              <a:buChar char=""/>
              <a:defRPr sz="1200" kern="1200" baseline="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285750" indent="-285750">
              <a:buSzPct val="120000"/>
              <a:buFont typeface="Wingdings" panose="05000000000000000000" pitchFamily="2" charset="2"/>
              <a:buChar char="§"/>
            </a:pPr>
            <a:r>
              <a:rPr lang="en-US" sz="2000" dirty="0">
                <a:solidFill>
                  <a:srgbClr val="000000"/>
                </a:solidFill>
              </a:rPr>
              <a:t>Insufficient further comment for the “Terrible” feedback</a:t>
            </a:r>
          </a:p>
          <a:p>
            <a:pPr>
              <a:buSzPct val="120000"/>
            </a:pPr>
            <a:endParaRPr lang="en-US" sz="800" dirty="0">
              <a:solidFill>
                <a:srgbClr val="000000"/>
              </a:solidFill>
            </a:endParaRPr>
          </a:p>
          <a:p>
            <a:pPr marL="285750" indent="-285750">
              <a:buSzPct val="120000"/>
              <a:buFont typeface="Wingdings" panose="05000000000000000000" pitchFamily="2" charset="2"/>
              <a:buChar char="§"/>
            </a:pPr>
            <a:r>
              <a:rPr lang="en-US" sz="2000" dirty="0">
                <a:solidFill>
                  <a:srgbClr val="000000"/>
                </a:solidFill>
              </a:rPr>
              <a:t>Valuable feedback which has been shared with the teams during hurdles</a:t>
            </a:r>
          </a:p>
          <a:p>
            <a:pPr>
              <a:buSzPct val="120000"/>
            </a:pPr>
            <a:endParaRPr lang="en-US" sz="800" dirty="0"/>
          </a:p>
          <a:p>
            <a:pPr>
              <a:buSzPct val="120000"/>
            </a:pPr>
            <a:r>
              <a:rPr lang="en-US" sz="2000" dirty="0">
                <a:solidFill>
                  <a:srgbClr val="000000"/>
                </a:solidFill>
              </a:rPr>
              <a:t>April Comments:</a:t>
            </a:r>
          </a:p>
          <a:p>
            <a:pPr>
              <a:buSzPct val="120000"/>
            </a:pPr>
            <a:r>
              <a:rPr lang="en-US" sz="1200" dirty="0">
                <a:solidFill>
                  <a:srgbClr val="000000"/>
                </a:solidFill>
              </a:rPr>
              <a:t>*Vehicle Condition Excellent. Driver’s Services was Excellent. Request acceptance was Excellent. Highly Satisfied. Please keep up the good work.</a:t>
            </a:r>
          </a:p>
          <a:p>
            <a:pPr>
              <a:buSzPct val="120000"/>
            </a:pPr>
            <a:r>
              <a:rPr lang="en-US" sz="1200" dirty="0">
                <a:solidFill>
                  <a:srgbClr val="000000"/>
                </a:solidFill>
              </a:rPr>
              <a:t>Safety- Jobs are done safely Time management- As a customer, I am not satisfied with timing and scheduling of the job. If a vehicle is withdrawn, an immediate replacement should be given to me. Customer service- The customer should be priority.</a:t>
            </a:r>
          </a:p>
          <a:p>
            <a:pPr marL="285750" indent="-285750">
              <a:buSzPct val="120000"/>
              <a:buFont typeface="Wingdings" pitchFamily="2" charset="2"/>
              <a:buChar char="§"/>
            </a:pPr>
            <a:endParaRPr lang="en-US" sz="2000" dirty="0"/>
          </a:p>
        </p:txBody>
      </p:sp>
      <p:graphicFrame>
        <p:nvGraphicFramePr>
          <p:cNvPr id="9" name="Content Placeholder 8">
            <a:extLst>
              <a:ext uri="{FF2B5EF4-FFF2-40B4-BE49-F238E27FC236}">
                <a16:creationId xmlns:a16="http://schemas.microsoft.com/office/drawing/2014/main" id="{29D2DA0A-524C-43C2-B3B5-AA03269AC7A4}"/>
              </a:ext>
            </a:extLst>
          </p:cNvPr>
          <p:cNvGraphicFramePr>
            <a:graphicFrameLocks noGrp="1"/>
          </p:cNvGraphicFramePr>
          <p:nvPr>
            <p:ph sz="quarter" idx="11"/>
            <p:extLst>
              <p:ext uri="{D42A27DB-BD31-4B8C-83A1-F6EECF244321}">
                <p14:modId xmlns:p14="http://schemas.microsoft.com/office/powerpoint/2010/main" val="3903795270"/>
              </p:ext>
            </p:extLst>
          </p:nvPr>
        </p:nvGraphicFramePr>
        <p:xfrm>
          <a:off x="508000" y="1528763"/>
          <a:ext cx="6990136" cy="458900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3073582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BDC96-D45A-441D-8035-565A03AEBEDD}"/>
              </a:ext>
            </a:extLst>
          </p:cNvPr>
          <p:cNvSpPr>
            <a:spLocks noGrp="1"/>
          </p:cNvSpPr>
          <p:nvPr>
            <p:ph type="title"/>
          </p:nvPr>
        </p:nvSpPr>
        <p:spPr/>
        <p:txBody>
          <a:bodyPr/>
          <a:lstStyle/>
          <a:p>
            <a:r>
              <a:rPr lang="en-US" dirty="0">
                <a:solidFill>
                  <a:srgbClr val="000000"/>
                </a:solidFill>
              </a:rPr>
              <a:t>May CUSTOMER FEEDBACK ANALYSIS</a:t>
            </a:r>
            <a:br>
              <a:rPr lang="en-US" dirty="0">
                <a:solidFill>
                  <a:srgbClr val="000000"/>
                </a:solidFill>
              </a:rPr>
            </a:br>
            <a:r>
              <a:rPr lang="en-US" dirty="0">
                <a:solidFill>
                  <a:srgbClr val="000000"/>
                </a:solidFill>
              </a:rPr>
              <a:t> (Land Transport)</a:t>
            </a:r>
          </a:p>
        </p:txBody>
      </p:sp>
      <p:sp>
        <p:nvSpPr>
          <p:cNvPr id="5" name="Slide Number Placeholder 4">
            <a:extLst>
              <a:ext uri="{FF2B5EF4-FFF2-40B4-BE49-F238E27FC236}">
                <a16:creationId xmlns:a16="http://schemas.microsoft.com/office/drawing/2014/main" id="{5305B095-E648-4820-8732-527BE81987BE}"/>
              </a:ext>
            </a:extLst>
          </p:cNvPr>
          <p:cNvSpPr>
            <a:spLocks noGrp="1"/>
          </p:cNvSpPr>
          <p:nvPr>
            <p:ph type="sldNum" sz="quarter" idx="4"/>
          </p:nvPr>
        </p:nvSpPr>
        <p:spPr/>
        <p:txBody>
          <a:bodyPr/>
          <a:lstStyle/>
          <a:p>
            <a:fld id="{D32BAE6A-B452-4007-8177-56DD051636F9}" type="slidenum">
              <a:rPr lang="en-GB" smtClean="0"/>
              <a:pPr/>
              <a:t>3</a:t>
            </a:fld>
            <a:endParaRPr lang="en-GB" dirty="0"/>
          </a:p>
        </p:txBody>
      </p:sp>
      <p:sp>
        <p:nvSpPr>
          <p:cNvPr id="6" name="Footer Placeholder 5">
            <a:extLst>
              <a:ext uri="{FF2B5EF4-FFF2-40B4-BE49-F238E27FC236}">
                <a16:creationId xmlns:a16="http://schemas.microsoft.com/office/drawing/2014/main" id="{5398CA78-C59E-43FC-99F0-A4B328BF3C32}"/>
              </a:ext>
            </a:extLst>
          </p:cNvPr>
          <p:cNvSpPr>
            <a:spLocks noGrp="1"/>
          </p:cNvSpPr>
          <p:nvPr>
            <p:ph type="ftr" sz="quarter" idx="3"/>
          </p:nvPr>
        </p:nvSpPr>
        <p:spPr/>
        <p:txBody>
          <a:bodyPr/>
          <a:lstStyle/>
          <a:p>
            <a:pPr>
              <a:defRPr/>
            </a:pPr>
            <a:r>
              <a:rPr lang="en-GB" dirty="0"/>
              <a:t>Footer </a:t>
            </a:r>
          </a:p>
        </p:txBody>
      </p:sp>
      <p:sp>
        <p:nvSpPr>
          <p:cNvPr id="8" name="Content Placeholder 2">
            <a:extLst>
              <a:ext uri="{FF2B5EF4-FFF2-40B4-BE49-F238E27FC236}">
                <a16:creationId xmlns:a16="http://schemas.microsoft.com/office/drawing/2014/main" id="{B72CB82F-AD34-40CD-B6A8-722F2D59596A}"/>
              </a:ext>
            </a:extLst>
          </p:cNvPr>
          <p:cNvSpPr txBox="1">
            <a:spLocks/>
          </p:cNvSpPr>
          <p:nvPr/>
        </p:nvSpPr>
        <p:spPr bwMode="auto">
          <a:xfrm>
            <a:off x="6900421" y="1528763"/>
            <a:ext cx="4943236" cy="4719637"/>
          </a:xfrm>
          <a:prstGeom prst="rect">
            <a:avLst/>
          </a:prstGeom>
          <a:solidFill>
            <a:schemeClr val="bg1"/>
          </a:solidFill>
          <a:ln w="6350" algn="ctr">
            <a:solidFill>
              <a:schemeClr val="tx2">
                <a:alpha val="85000"/>
              </a:schemeClr>
            </a:solidFill>
            <a:miter lim="800000"/>
            <a:headEnd/>
            <a:tailEnd/>
          </a:ln>
        </p:spPr>
        <p:txBody>
          <a:bodyPr vert="horz" wrap="square" lIns="0" tIns="0" rIns="0" bIns="0" numCol="1" anchor="t" anchorCtr="0" compatLnSpc="1">
            <a:prstTxWarp prst="textNoShape">
              <a:avLst/>
            </a:prstTxWarp>
          </a:bodyPr>
          <a:lstStyle>
            <a:lvl1pPr marL="0" indent="0" algn="l" defTabSz="357708" rtl="0" eaLnBrk="1" latinLnBrk="0" hangingPunct="1">
              <a:lnSpc>
                <a:spcPct val="140000"/>
              </a:lnSpc>
              <a:spcBef>
                <a:spcPts val="0"/>
              </a:spcBef>
              <a:spcAft>
                <a:spcPts val="0"/>
              </a:spcAft>
              <a:buClr>
                <a:schemeClr val="accent2"/>
              </a:buClr>
              <a:buSzPct val="85000"/>
              <a:buFont typeface="Wingdings" pitchFamily="2" charset="2"/>
              <a:buNone/>
              <a:defRPr sz="1800" kern="1200" baseline="0">
                <a:solidFill>
                  <a:schemeClr val="tx1"/>
                </a:solidFill>
                <a:latin typeface="+mn-lt"/>
                <a:ea typeface="+mn-ea"/>
                <a:cs typeface="+mn-cs"/>
              </a:defRPr>
            </a:lvl1pPr>
            <a:lvl2pPr marL="230400" indent="-230400" algn="l" defTabSz="357708" rtl="0" eaLnBrk="1" latinLnBrk="0" hangingPunct="1">
              <a:lnSpc>
                <a:spcPct val="140000"/>
              </a:lnSpc>
              <a:spcBef>
                <a:spcPts val="0"/>
              </a:spcBef>
              <a:spcAft>
                <a:spcPts val="0"/>
              </a:spcAft>
              <a:buClr>
                <a:schemeClr val="accent2"/>
              </a:buClr>
              <a:buSzPct val="85000"/>
              <a:buFont typeface="Wingdings" pitchFamily="2" charset="2"/>
              <a:buChar char="n"/>
              <a:defRPr sz="1800" b="0" kern="1200">
                <a:solidFill>
                  <a:schemeClr val="tx1"/>
                </a:solidFill>
                <a:latin typeface="+mn-lt"/>
                <a:ea typeface="+mn-ea"/>
                <a:cs typeface="+mn-cs"/>
              </a:defRPr>
            </a:lvl2pPr>
            <a:lvl3pPr marL="403200" indent="-2016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a:solidFill>
                  <a:schemeClr val="tx1"/>
                </a:solidFill>
                <a:latin typeface="+mn-lt"/>
                <a:ea typeface="+mn-ea"/>
                <a:cs typeface="+mn-cs"/>
              </a:defRPr>
            </a:lvl3pPr>
            <a:lvl4pPr marL="633600" indent="-2304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baseline="0">
                <a:solidFill>
                  <a:schemeClr val="tx1"/>
                </a:solidFill>
                <a:latin typeface="+mn-lt"/>
                <a:ea typeface="+mn-ea"/>
                <a:cs typeface="+mn-cs"/>
              </a:defRPr>
            </a:lvl4pPr>
            <a:lvl5pPr marL="835200" indent="-201600" algn="l" defTabSz="357708" rtl="0" eaLnBrk="1" latinLnBrk="0" hangingPunct="1">
              <a:lnSpc>
                <a:spcPct val="140000"/>
              </a:lnSpc>
              <a:spcBef>
                <a:spcPts val="0"/>
              </a:spcBef>
              <a:spcAft>
                <a:spcPts val="0"/>
              </a:spcAft>
              <a:buClr>
                <a:schemeClr val="tx1"/>
              </a:buClr>
              <a:buSzPct val="75000"/>
              <a:buFont typeface="Wingdings" pitchFamily="2" charset="2"/>
              <a:buChar char=""/>
              <a:defRPr sz="1600" kern="1200">
                <a:solidFill>
                  <a:schemeClr val="tx1"/>
                </a:solidFill>
                <a:latin typeface="+mn-lt"/>
                <a:ea typeface="+mn-ea"/>
                <a:cs typeface="+mn-cs"/>
              </a:defRPr>
            </a:lvl5pPr>
            <a:lvl6pPr marL="986400" indent="-151200" algn="l" defTabSz="357708" rtl="0" eaLnBrk="1" latinLnBrk="0" hangingPunct="1">
              <a:lnSpc>
                <a:spcPct val="140000"/>
              </a:lnSpc>
              <a:spcBef>
                <a:spcPts val="0"/>
              </a:spcBef>
              <a:spcAft>
                <a:spcPts val="0"/>
              </a:spcAft>
              <a:buClr>
                <a:schemeClr val="tx1"/>
              </a:buClr>
              <a:buSzPct val="75000"/>
              <a:buFont typeface="Wingdings" pitchFamily="2" charset="2"/>
              <a:buChar char=""/>
              <a:defRPr sz="1200" kern="1200" baseline="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buSzPct val="120000"/>
            </a:pPr>
            <a:endParaRPr lang="en-US" sz="800" dirty="0">
              <a:solidFill>
                <a:srgbClr val="000000"/>
              </a:solidFill>
            </a:endParaRPr>
          </a:p>
          <a:p>
            <a:pPr marL="285750" indent="-285750">
              <a:buSzPct val="120000"/>
              <a:buFont typeface="Wingdings" panose="05000000000000000000" pitchFamily="2" charset="2"/>
              <a:buChar char="Ø"/>
            </a:pPr>
            <a:r>
              <a:rPr lang="en-US" dirty="0">
                <a:solidFill>
                  <a:srgbClr val="000000"/>
                </a:solidFill>
              </a:rPr>
              <a:t>Valuable feedback which has been shared with the teams during hurdles</a:t>
            </a:r>
          </a:p>
          <a:p>
            <a:pPr marL="285750" indent="-285750">
              <a:buSzPct val="120000"/>
              <a:buFont typeface="Wingdings" panose="05000000000000000000" pitchFamily="2" charset="2"/>
              <a:buChar char="Ø"/>
            </a:pPr>
            <a:r>
              <a:rPr lang="en-US" dirty="0">
                <a:solidFill>
                  <a:srgbClr val="000000"/>
                </a:solidFill>
              </a:rPr>
              <a:t>Great service. Driver was on time and drove safely. </a:t>
            </a:r>
          </a:p>
          <a:p>
            <a:pPr>
              <a:buSzPct val="120000"/>
            </a:pPr>
            <a:endParaRPr lang="en-US" sz="800" dirty="0"/>
          </a:p>
        </p:txBody>
      </p:sp>
      <p:graphicFrame>
        <p:nvGraphicFramePr>
          <p:cNvPr id="10" name="Content Placeholder 9">
            <a:extLst>
              <a:ext uri="{FF2B5EF4-FFF2-40B4-BE49-F238E27FC236}">
                <a16:creationId xmlns:a16="http://schemas.microsoft.com/office/drawing/2014/main" id="{A99A1D25-DF02-484E-884A-43D15D508A9A}"/>
              </a:ext>
            </a:extLst>
          </p:cNvPr>
          <p:cNvGraphicFramePr>
            <a:graphicFrameLocks noGrp="1"/>
          </p:cNvGraphicFramePr>
          <p:nvPr>
            <p:ph sz="quarter" idx="11"/>
            <p:extLst>
              <p:ext uri="{D42A27DB-BD31-4B8C-83A1-F6EECF244321}">
                <p14:modId xmlns:p14="http://schemas.microsoft.com/office/powerpoint/2010/main" val="4111043343"/>
              </p:ext>
            </p:extLst>
          </p:nvPr>
        </p:nvGraphicFramePr>
        <p:xfrm>
          <a:off x="508000" y="1528763"/>
          <a:ext cx="6392421" cy="468350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26031097"/>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B119F-8564-45D4-98AE-CA2429001642}"/>
              </a:ext>
            </a:extLst>
          </p:cNvPr>
          <p:cNvSpPr>
            <a:spLocks noGrp="1"/>
          </p:cNvSpPr>
          <p:nvPr>
            <p:ph type="title"/>
          </p:nvPr>
        </p:nvSpPr>
        <p:spPr>
          <a:xfrm>
            <a:off x="508001" y="560403"/>
            <a:ext cx="11171239" cy="752475"/>
          </a:xfrm>
        </p:spPr>
        <p:txBody>
          <a:bodyPr/>
          <a:lstStyle/>
          <a:p>
            <a:r>
              <a:rPr lang="en-US" dirty="0">
                <a:solidFill>
                  <a:srgbClr val="000000"/>
                </a:solidFill>
              </a:rPr>
              <a:t>May Comments ( VOICE OF CUSTOMER)</a:t>
            </a:r>
            <a:endParaRPr lang="en-US" dirty="0"/>
          </a:p>
        </p:txBody>
      </p:sp>
      <p:sp>
        <p:nvSpPr>
          <p:cNvPr id="3" name="Content Placeholder 2">
            <a:extLst>
              <a:ext uri="{FF2B5EF4-FFF2-40B4-BE49-F238E27FC236}">
                <a16:creationId xmlns:a16="http://schemas.microsoft.com/office/drawing/2014/main" id="{53BEBB21-6799-43D7-9241-180947978073}"/>
              </a:ext>
            </a:extLst>
          </p:cNvPr>
          <p:cNvSpPr>
            <a:spLocks noGrp="1"/>
          </p:cNvSpPr>
          <p:nvPr>
            <p:ph sz="quarter" idx="11"/>
          </p:nvPr>
        </p:nvSpPr>
        <p:spPr>
          <a:xfrm>
            <a:off x="508000" y="936640"/>
            <a:ext cx="11171239" cy="4830761"/>
          </a:xfrm>
        </p:spPr>
        <p:txBody>
          <a:bodyPr/>
          <a:lstStyle/>
          <a:p>
            <a:pPr marL="171450" indent="-171450" algn="just">
              <a:lnSpc>
                <a:spcPct val="200000"/>
              </a:lnSpc>
              <a:buSzPct val="120000"/>
              <a:buFont typeface="Wingdings" panose="05000000000000000000" pitchFamily="2" charset="2"/>
              <a:buChar char="§"/>
            </a:pPr>
            <a:r>
              <a:rPr lang="en-US" sz="1600" dirty="0">
                <a:solidFill>
                  <a:srgbClr val="000000"/>
                </a:solidFill>
              </a:rPr>
              <a:t>Buses are much cleaner and better presented. Would prefer if the safety briefing from the mate was delivered at the Shell Club car park, as sometimes we pick up additional passengers there - which means that they miss the brief. </a:t>
            </a:r>
          </a:p>
          <a:p>
            <a:pPr marL="171450" indent="-171450" algn="just">
              <a:lnSpc>
                <a:spcPct val="200000"/>
              </a:lnSpc>
              <a:buSzPct val="120000"/>
              <a:buFont typeface="Wingdings" panose="05000000000000000000" pitchFamily="2" charset="2"/>
              <a:buChar char="§"/>
            </a:pPr>
            <a:r>
              <a:rPr lang="en-US" sz="1600" dirty="0">
                <a:solidFill>
                  <a:srgbClr val="000000"/>
                </a:solidFill>
              </a:rPr>
              <a:t>Mosquitos on the bus, particularly in the morning, is an issue that needs to be addressed. </a:t>
            </a:r>
          </a:p>
          <a:p>
            <a:pPr marL="171450" indent="-171450" algn="just">
              <a:lnSpc>
                <a:spcPct val="200000"/>
              </a:lnSpc>
              <a:buSzPct val="120000"/>
              <a:buFont typeface="Wingdings" panose="05000000000000000000" pitchFamily="2" charset="2"/>
              <a:buChar char="§"/>
            </a:pPr>
            <a:r>
              <a:rPr lang="en-US" sz="1600" dirty="0">
                <a:solidFill>
                  <a:srgbClr val="000000"/>
                </a:solidFill>
              </a:rPr>
              <a:t>Timing to/from office is very good. Quality of bus is terrible Departure from </a:t>
            </a:r>
            <a:r>
              <a:rPr lang="en-US" sz="1600" dirty="0" err="1">
                <a:solidFill>
                  <a:srgbClr val="000000"/>
                </a:solidFill>
              </a:rPr>
              <a:t>Omagwa</a:t>
            </a:r>
            <a:r>
              <a:rPr lang="en-US" sz="1600" dirty="0">
                <a:solidFill>
                  <a:srgbClr val="000000"/>
                </a:solidFill>
              </a:rPr>
              <a:t> on international flights are sometimes very bad .</a:t>
            </a:r>
          </a:p>
          <a:p>
            <a:pPr marL="171450" indent="-171450" algn="just">
              <a:lnSpc>
                <a:spcPct val="200000"/>
              </a:lnSpc>
              <a:buSzPct val="120000"/>
              <a:buFont typeface="Wingdings" panose="05000000000000000000" pitchFamily="2" charset="2"/>
              <a:buChar char="§"/>
            </a:pPr>
            <a:r>
              <a:rPr lang="en-US" sz="1600" dirty="0">
                <a:solidFill>
                  <a:srgbClr val="000000"/>
                </a:solidFill>
              </a:rPr>
              <a:t>PLEASE </a:t>
            </a:r>
            <a:r>
              <a:rPr lang="en-US" sz="1600" dirty="0" err="1">
                <a:solidFill>
                  <a:srgbClr val="000000"/>
                </a:solidFill>
              </a:rPr>
              <a:t>PLEASE</a:t>
            </a:r>
            <a:r>
              <a:rPr lang="en-US" sz="1600" dirty="0">
                <a:solidFill>
                  <a:srgbClr val="000000"/>
                </a:solidFill>
              </a:rPr>
              <a:t> </a:t>
            </a:r>
            <a:r>
              <a:rPr lang="en-US" sz="1600" dirty="0" err="1">
                <a:solidFill>
                  <a:srgbClr val="000000"/>
                </a:solidFill>
              </a:rPr>
              <a:t>PLEASE</a:t>
            </a:r>
            <a:r>
              <a:rPr lang="en-US" sz="1600" dirty="0">
                <a:solidFill>
                  <a:srgbClr val="000000"/>
                </a:solidFill>
              </a:rPr>
              <a:t> STOP briefing the expatriate staff on the morning and evening busses to and from the RA and IA regarding seat belts, the security detail and where the bus is going. WE KNOW THIS, WE DO IT 10 TIMES A WEEK, its uncomfortable for the drivers/drivers mates to do this, it is not done on the Airport shuttles probably the place it is needed most with ad-hoc visitors. Please stop adding to the monotony of being stuck on a camp by repeating the same message time and time again that adds no value. </a:t>
            </a:r>
          </a:p>
          <a:p>
            <a:pPr marL="171450" indent="-171450" algn="just">
              <a:lnSpc>
                <a:spcPct val="200000"/>
              </a:lnSpc>
              <a:buSzPct val="120000"/>
              <a:buFont typeface="Wingdings" panose="05000000000000000000" pitchFamily="2" charset="2"/>
              <a:buChar char="§"/>
            </a:pPr>
            <a:r>
              <a:rPr lang="en-US" sz="1600" dirty="0">
                <a:solidFill>
                  <a:srgbClr val="000000"/>
                </a:solidFill>
              </a:rPr>
              <a:t>Improvement in communicating with the customer. However, more is expected.</a:t>
            </a:r>
            <a:endParaRPr lang="en-US" sz="1600" dirty="0"/>
          </a:p>
        </p:txBody>
      </p:sp>
      <p:sp>
        <p:nvSpPr>
          <p:cNvPr id="5" name="Slide Number Placeholder 4">
            <a:extLst>
              <a:ext uri="{FF2B5EF4-FFF2-40B4-BE49-F238E27FC236}">
                <a16:creationId xmlns:a16="http://schemas.microsoft.com/office/drawing/2014/main" id="{0B94353C-8EA8-40BD-B9C2-E9D3670446C2}"/>
              </a:ext>
            </a:extLst>
          </p:cNvPr>
          <p:cNvSpPr>
            <a:spLocks noGrp="1"/>
          </p:cNvSpPr>
          <p:nvPr>
            <p:ph type="sldNum" sz="quarter" idx="4"/>
          </p:nvPr>
        </p:nvSpPr>
        <p:spPr/>
        <p:txBody>
          <a:bodyPr/>
          <a:lstStyle/>
          <a:p>
            <a:fld id="{D32BAE6A-B452-4007-8177-56DD051636F9}" type="slidenum">
              <a:rPr lang="en-GB" smtClean="0"/>
              <a:pPr/>
              <a:t>4</a:t>
            </a:fld>
            <a:endParaRPr lang="en-GB" dirty="0"/>
          </a:p>
        </p:txBody>
      </p:sp>
      <p:sp>
        <p:nvSpPr>
          <p:cNvPr id="6" name="Footer Placeholder 5">
            <a:extLst>
              <a:ext uri="{FF2B5EF4-FFF2-40B4-BE49-F238E27FC236}">
                <a16:creationId xmlns:a16="http://schemas.microsoft.com/office/drawing/2014/main" id="{7B5C8F85-3F4E-4C69-B786-90606E307C19}"/>
              </a:ext>
            </a:extLst>
          </p:cNvPr>
          <p:cNvSpPr>
            <a:spLocks noGrp="1"/>
          </p:cNvSpPr>
          <p:nvPr>
            <p:ph type="ftr" sz="quarter" idx="3"/>
          </p:nvPr>
        </p:nvSpPr>
        <p:spPr/>
        <p:txBody>
          <a:bodyPr/>
          <a:lstStyle/>
          <a:p>
            <a:pPr>
              <a:defRPr/>
            </a:pPr>
            <a:r>
              <a:rPr lang="en-GB"/>
              <a:t>Footer </a:t>
            </a:r>
            <a:endParaRPr lang="en-GB" dirty="0"/>
          </a:p>
        </p:txBody>
      </p:sp>
    </p:spTree>
    <p:extLst>
      <p:ext uri="{BB962C8B-B14F-4D97-AF65-F5344CB8AC3E}">
        <p14:creationId xmlns:p14="http://schemas.microsoft.com/office/powerpoint/2010/main" val="2885523483"/>
      </p:ext>
    </p:extLst>
  </p:cSld>
  <p:clrMapOvr>
    <a:masterClrMapping/>
  </p:clrMapOvr>
  <p:transition/>
</p:sld>
</file>

<file path=ppt/theme/theme1.xml><?xml version="1.0" encoding="utf-8"?>
<a:theme xmlns:a="http://schemas.openxmlformats.org/drawingml/2006/main" name="Shell WizKit V3_Template_Widescreen_06July2016">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Shell Theme Fonts">
      <a:majorFont>
        <a:latin typeface="Futura Bold"/>
        <a:ea typeface=""/>
        <a:cs typeface=""/>
      </a:majorFont>
      <a:minorFont>
        <a:latin typeface="Futura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auto">
        <a:noFill/>
        <a:ln w="9525" algn="ctr">
          <a:noFill/>
          <a:miter lim="800000"/>
          <a:headEnd/>
          <a:tailEnd/>
        </a:ln>
      </a:spPr>
      <a:bodyPr vert="horz" wrap="square" lIns="0" tIns="0" rIns="0" bIns="0" numCol="1" rtlCol="0" anchor="t" anchorCtr="0" compatLnSpc="1">
        <a:prstTxWarp prst="textNoShape">
          <a:avLst/>
        </a:prstTxWarp>
        <a:spAutoFit/>
      </a:bodyPr>
      <a:lstStyle>
        <a:defPPr marL="201613" indent="-201613" defTabSz="357708">
          <a:lnSpc>
            <a:spcPct val="140000"/>
          </a:lnSpc>
          <a:buClr>
            <a:schemeClr val="accent2"/>
          </a:buClr>
          <a:buSzPct val="85000"/>
          <a:buFont typeface="Wingdings" panose="05000000000000000000" pitchFamily="2" charset="2"/>
          <a:buChar char=""/>
          <a:defRPr sz="1600" dirty="0" err="1" smtClean="0">
            <a:solidFill>
              <a:srgbClr val="595959"/>
            </a:solidFill>
          </a:defRPr>
        </a:defPPr>
      </a:lstStyle>
    </a:txDef>
  </a:objectDefaults>
  <a:extraClrSchemeLst/>
  <a:custClrLst>
    <a:custClr name="Shell-yellow">
      <a:srgbClr val="FBCE07"/>
    </a:custClr>
    <a:custClr name="Shell-yellow-60%">
      <a:srgbClr val="FDE26A"/>
    </a:custClr>
    <a:custClr name="Shell-yellow-40%">
      <a:srgbClr val="FDEB9C"/>
    </a:custClr>
    <a:custClr name="Shell-yellow-20%">
      <a:srgbClr val="FEF5CD"/>
    </a:custClr>
    <a:custClr name="Shell-yellow-20%">
      <a:srgbClr val="FEF5CD"/>
    </a:custClr>
    <a:custClr name="Shell-red">
      <a:srgbClr val="DD1D21"/>
    </a:custClr>
    <a:custClr name="Shell-red-60%">
      <a:srgbClr val="EB777A"/>
    </a:custClr>
    <a:custClr name="Shell-red-40%">
      <a:srgbClr val="F1A5A6"/>
    </a:custClr>
    <a:custClr name="Shell-red-20%">
      <a:srgbClr val="F8D2D3"/>
    </a:custClr>
    <a:custClr name="Shell-white">
      <a:srgbClr val="FFFFFF"/>
    </a:custClr>
    <a:custClr name="Shell-black">
      <a:srgbClr val="000000"/>
    </a:custClr>
    <a:custClr name="Shell-very dark grey">
      <a:srgbClr val="404040"/>
    </a:custClr>
    <a:custClr name="Shell-dark grey">
      <a:srgbClr val="595959"/>
    </a:custClr>
    <a:custClr name="Shell-mid grey">
      <a:srgbClr val="7F7F7F"/>
    </a:custClr>
    <a:custClr name="Shell-light grey">
      <a:srgbClr val="A6A6A6"/>
    </a:custClr>
    <a:custClr name="Shell-pale grey">
      <a:srgbClr val="D9D9D9"/>
    </a:custClr>
    <a:custClr name="Shell-very pale grey">
      <a:srgbClr val="F7F7F7"/>
    </a:custClr>
    <a:custClr name="Shell-dark blue">
      <a:srgbClr val="003C88"/>
    </a:custClr>
    <a:custClr name="Shell-dark blue-60%">
      <a:srgbClr val="668AB8"/>
    </a:custClr>
    <a:custClr name="Shell-dark blue-40%">
      <a:srgbClr val="99B1CF"/>
    </a:custClr>
    <a:custClr name="Shell-dark blue-20%">
      <a:srgbClr val="CCD8E7"/>
    </a:custClr>
    <a:custClr name="Shell-mid blue">
      <a:srgbClr val="009EB4"/>
    </a:custClr>
    <a:custClr name="Shell-mid blue-60%">
      <a:srgbClr val="66C5D2"/>
    </a:custClr>
    <a:custClr name="Shell-mid blue-40%">
      <a:srgbClr val="99D8E1"/>
    </a:custClr>
    <a:custClr name="Shell-mid blue-20%">
      <a:srgbClr val="CCECF0"/>
    </a:custClr>
    <a:custClr name="Shell-light blue">
      <a:srgbClr val="89CFDC"/>
    </a:custClr>
    <a:custClr name="Shell-light blue-60%">
      <a:srgbClr val="B8E2EA"/>
    </a:custClr>
    <a:custClr name="Shell-light blue-40%">
      <a:srgbClr val="D0ECF1"/>
    </a:custClr>
    <a:custClr name="Shell-light blue-20%">
      <a:srgbClr val="E7F5F8"/>
    </a:custClr>
    <a:custClr name="Shell-light green">
      <a:srgbClr val="BED50F"/>
    </a:custClr>
    <a:custClr name="Shell-light green-60%">
      <a:srgbClr val="D8E66F"/>
    </a:custClr>
    <a:custClr name="Shell-light green-40%">
      <a:srgbClr val="E5EE9F"/>
    </a:custClr>
    <a:custClr name="Shell-light green-20%">
      <a:srgbClr val="F2F7CF"/>
    </a:custClr>
    <a:custClr name="Shell-dark green">
      <a:srgbClr val="008443"/>
    </a:custClr>
    <a:custClr name="Shell-dark green-60%">
      <a:srgbClr val="66B58E"/>
    </a:custClr>
    <a:custClr name="Shell-dark green-40%">
      <a:srgbClr val="99CEB4"/>
    </a:custClr>
    <a:custClr name="Shell-dark green-20%">
      <a:srgbClr val="CCE6D9"/>
    </a:custClr>
    <a:custClr name="Shell-purple">
      <a:srgbClr val="641964"/>
    </a:custClr>
    <a:custClr name="Shell-purple-60%">
      <a:srgbClr val="A275A2"/>
    </a:custClr>
    <a:custClr name="Shell-purple-40%">
      <a:srgbClr val="C1A3C1"/>
    </a:custClr>
    <a:custClr name="Shell-purple-20%">
      <a:srgbClr val="E0D1E0"/>
    </a:custClr>
    <a:custClr name="Shell-lilac">
      <a:srgbClr val="BA95BE"/>
    </a:custClr>
    <a:custClr name="Shell-lilac-60%">
      <a:srgbClr val="D6BFD8"/>
    </a:custClr>
    <a:custClr name="Shell-lilac-40%">
      <a:srgbClr val="E3D5E5"/>
    </a:custClr>
    <a:custClr name="Shell-orange">
      <a:srgbClr val="EB8705"/>
    </a:custClr>
    <a:custClr name="Shell-orange-60%">
      <a:srgbClr val="F3B769"/>
    </a:custClr>
    <a:custClr name="Shell-orange-40%">
      <a:srgbClr val="F7CF9B"/>
    </a:custClr>
    <a:custClr name="Shell-brown">
      <a:srgbClr val="743410"/>
    </a:custClr>
    <a:custClr name="Shell-brown-60%">
      <a:srgbClr val="AC8570"/>
    </a:custClr>
    <a:custClr name="Shell-brown-40%">
      <a:srgbClr val="C7AE9F"/>
    </a:custClr>
    <a:custClr name="Shell-sand">
      <a:srgbClr val="FFEAC2"/>
    </a:custClr>
  </a:custClrLst>
  <a:extLst>
    <a:ext uri="{05A4C25C-085E-4340-85A3-A5531E510DB2}">
      <thm15:themeFamily xmlns:thm15="http://schemas.microsoft.com/office/thememl/2012/main" name="Shell Template - Widescreen - V33.potx" id="{DCB8EBDD-AD61-4D12-B9D8-0A71DB1F1C72}" vid="{6D69188D-DD7E-4D0E-8AB8-46CCC4C7C1FE}"/>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2354</TotalTime>
  <Words>480</Words>
  <Application>Microsoft Office PowerPoint</Application>
  <PresentationFormat>Widescreen</PresentationFormat>
  <Paragraphs>40</Paragraphs>
  <Slides>4</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4</vt:i4>
      </vt:variant>
    </vt:vector>
  </HeadingPairs>
  <TitlesOfParts>
    <vt:vector size="10" baseType="lpstr">
      <vt:lpstr>Arial</vt:lpstr>
      <vt:lpstr>Futura Bold</vt:lpstr>
      <vt:lpstr>Futura Medium</vt:lpstr>
      <vt:lpstr>Wingdings</vt:lpstr>
      <vt:lpstr>Shell WizKit V3_Template_Widescreen_06July2016</vt:lpstr>
      <vt:lpstr>Microsoft Excel Worksheet</vt:lpstr>
      <vt:lpstr>Q1 CUSTOMER FEEDBACK ANALYSIS  (Land Transport)</vt:lpstr>
      <vt:lpstr>APRIL CUSTOMER FEEDBACK ANALYSIS  (Land Transport)</vt:lpstr>
      <vt:lpstr>May CUSTOMER FEEDBACK ANALYSIS  (Land Transport)</vt:lpstr>
      <vt:lpstr>May Comments ( VOICE OF CUSTOMER)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dc:title>
  <dc:creator>Dakoru, Tekena H SPDC-UPO/G/PSLP</dc:creator>
  <cp:lastModifiedBy>Olooto-Golly, Olamide F SPDC-UPO/G/PSLP</cp:lastModifiedBy>
  <cp:revision>50</cp:revision>
  <dcterms:created xsi:type="dcterms:W3CDTF">2018-02-28T14:48:35Z</dcterms:created>
  <dcterms:modified xsi:type="dcterms:W3CDTF">2018-06-06T14:33:18Z</dcterms:modified>
</cp:coreProperties>
</file>