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4"/>
    <p:sldMasterId id="2147483702" r:id="rId5"/>
  </p:sldMasterIdLst>
  <p:notesMasterIdLst>
    <p:notesMasterId r:id="rId10"/>
  </p:notesMasterIdLst>
  <p:handoutMasterIdLst>
    <p:handoutMasterId r:id="rId11"/>
  </p:handoutMasterIdLst>
  <p:sldIdLst>
    <p:sldId id="541" r:id="rId6"/>
    <p:sldId id="542" r:id="rId7"/>
    <p:sldId id="543" r:id="rId8"/>
    <p:sldId id="545" r:id="rId9"/>
  </p:sldIdLst>
  <p:sldSz cx="12192000" cy="6858000"/>
  <p:notesSz cx="7010400" cy="9296400"/>
  <p:embeddedFontLst>
    <p:embeddedFont>
      <p:font typeface="Futura Bold" panose="020B0604020202020204" charset="2"/>
      <p:regular r:id="rId12"/>
      <p:boldItalic r:id="rId13"/>
    </p:embeddedFont>
    <p:embeddedFont>
      <p:font typeface="Futura Medium" panose="00000800000000000000"/>
      <p:regular r:id="rId14"/>
      <p:bold r:id="rId15"/>
      <p:italic r:id="rId16"/>
      <p:boldItalic r:id="rId17"/>
    </p:embeddedFont>
  </p:embeddedFontLst>
  <p:defaultTex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73">
          <p15:clr>
            <a:srgbClr val="A4A3A4"/>
          </p15:clr>
        </p15:guide>
        <p15:guide id="2" pos="2780">
          <p15:clr>
            <a:srgbClr val="A4A3A4"/>
          </p15:clr>
        </p15:guide>
        <p15:guide id="3" pos="4638">
          <p15:clr>
            <a:srgbClr val="A4A3A4"/>
          </p15:clr>
        </p15:guide>
        <p15:guide id="4" pos="6462">
          <p15:clr>
            <a:srgbClr val="A4A3A4"/>
          </p15:clr>
        </p15:guide>
      </p15:sldGuideLst>
    </p:ext>
    <p:ext uri="{2D200454-40CA-4A62-9FC3-DE9A4176ACB9}">
      <p15:notesGuideLst xmlns:p15="http://schemas.microsoft.com/office/powerpoint/2012/main">
        <p15:guide id="1" orient="horz" pos="3127">
          <p15:clr>
            <a:srgbClr val="A4A3A4"/>
          </p15:clr>
        </p15:guide>
        <p15:guide id="2" pos="2141">
          <p15:clr>
            <a:srgbClr val="A4A3A4"/>
          </p15:clr>
        </p15:guide>
        <p15:guide id="3" orient="horz" pos="2928">
          <p15:clr>
            <a:srgbClr val="A4A3A4"/>
          </p15:clr>
        </p15:guide>
        <p15:guide id="4"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9B6E"/>
    <a:srgbClr val="D9D9D9"/>
    <a:srgbClr val="66B492"/>
    <a:srgbClr val="C0A2BD"/>
    <a:srgbClr val="FFFFFF"/>
    <a:srgbClr val="CCE9DB"/>
    <a:srgbClr val="99CDB7"/>
    <a:srgbClr val="DFD1DE"/>
    <a:srgbClr val="A0749B"/>
    <a:srgbClr val="81457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6" autoAdjust="0"/>
    <p:restoredTop sz="85094" autoAdjust="0"/>
  </p:normalViewPr>
  <p:slideViewPr>
    <p:cSldViewPr snapToGrid="0" snapToObjects="1" showGuides="1">
      <p:cViewPr varScale="1">
        <p:scale>
          <a:sx n="113" d="100"/>
          <a:sy n="113" d="100"/>
        </p:scale>
        <p:origin x="510" y="156"/>
      </p:cViewPr>
      <p:guideLst>
        <p:guide orient="horz" pos="973"/>
        <p:guide pos="2780"/>
        <p:guide pos="4638"/>
        <p:guide pos="646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6" d="100"/>
        <a:sy n="76" d="100"/>
      </p:scale>
      <p:origin x="0" y="0"/>
    </p:cViewPr>
  </p:sorterViewPr>
  <p:notesViewPr>
    <p:cSldViewPr snapToGrid="0" snapToObjects="1" showGuides="1">
      <p:cViewPr varScale="1">
        <p:scale>
          <a:sx n="89" d="100"/>
          <a:sy n="89" d="100"/>
        </p:scale>
        <p:origin x="3756" y="108"/>
      </p:cViewPr>
      <p:guideLst>
        <p:guide orient="horz" pos="3127"/>
        <p:guide pos="2141"/>
        <p:guide orient="horz" pos="2928"/>
        <p:guide pos="2208"/>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font" Target="fonts/font2.fntdata"/><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font" Target="fonts/font1.fntdata"/><Relationship Id="rId17" Type="http://schemas.openxmlformats.org/officeDocument/2006/relationships/font" Target="fonts/font6.fntdata"/><Relationship Id="rId2" Type="http://schemas.openxmlformats.org/officeDocument/2006/relationships/customXml" Target="../customXml/item2.xml"/><Relationship Id="rId16" Type="http://schemas.openxmlformats.org/officeDocument/2006/relationships/font" Target="fonts/font5.fntdata"/><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handoutMaster" Target="handoutMasters/handoutMaster1.xml"/><Relationship Id="rId5" Type="http://schemas.openxmlformats.org/officeDocument/2006/relationships/slideMaster" Target="slideMasters/slideMaster2.xml"/><Relationship Id="rId15" Type="http://schemas.openxmlformats.org/officeDocument/2006/relationships/font" Target="fonts/font4.fntdata"/><Relationship Id="rId10" Type="http://schemas.openxmlformats.org/officeDocument/2006/relationships/notesMaster" Target="notesMasters/notesMaster1.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font" Target="fonts/font3.fntdata"/></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1440" tIns="45720" rIns="91440" bIns="45720" rtlCol="0"/>
          <a:lstStyle>
            <a:lvl1pPr algn="l">
              <a:defRPr sz="1200"/>
            </a:lvl1pPr>
          </a:lstStyle>
          <a:p>
            <a:endParaRPr lang="en-GB" dirty="0">
              <a:latin typeface="Futura Medium" pitchFamily="2" charset="0"/>
            </a:endParaRPr>
          </a:p>
        </p:txBody>
      </p:sp>
      <p:sp>
        <p:nvSpPr>
          <p:cNvPr id="3" name="Date Placeholder 2"/>
          <p:cNvSpPr>
            <a:spLocks noGrp="1"/>
          </p:cNvSpPr>
          <p:nvPr>
            <p:ph type="dt" sz="quarter" idx="1"/>
          </p:nvPr>
        </p:nvSpPr>
        <p:spPr>
          <a:xfrm>
            <a:off x="3970938" y="0"/>
            <a:ext cx="3037840" cy="464820"/>
          </a:xfrm>
          <a:prstGeom prst="rect">
            <a:avLst/>
          </a:prstGeom>
        </p:spPr>
        <p:txBody>
          <a:bodyPr vert="horz" lIns="91440" tIns="45720" rIns="91440" bIns="45720" rtlCol="0"/>
          <a:lstStyle>
            <a:lvl1pPr algn="r">
              <a:defRPr sz="1200"/>
            </a:lvl1pPr>
          </a:lstStyle>
          <a:p>
            <a:fld id="{78688C09-A274-4C07-9395-CBE67C0DE912}" type="datetimeFigureOut">
              <a:rPr lang="en-GB" smtClean="0">
                <a:latin typeface="Futura Medium" pitchFamily="2" charset="0"/>
              </a:rPr>
              <a:pPr/>
              <a:t>03/06/2024</a:t>
            </a:fld>
            <a:endParaRPr lang="en-GB" dirty="0">
              <a:latin typeface="Futura Medium" pitchFamily="2" charset="0"/>
            </a:endParaRPr>
          </a:p>
        </p:txBody>
      </p:sp>
      <p:sp>
        <p:nvSpPr>
          <p:cNvPr id="4" name="Footer Placeholder 3"/>
          <p:cNvSpPr>
            <a:spLocks noGrp="1"/>
          </p:cNvSpPr>
          <p:nvPr>
            <p:ph type="ftr" sz="quarter" idx="2"/>
          </p:nvPr>
        </p:nvSpPr>
        <p:spPr>
          <a:xfrm>
            <a:off x="0" y="8829966"/>
            <a:ext cx="3037840" cy="464820"/>
          </a:xfrm>
          <a:prstGeom prst="rect">
            <a:avLst/>
          </a:prstGeom>
        </p:spPr>
        <p:txBody>
          <a:bodyPr vert="horz" lIns="91440" tIns="45720" rIns="91440" bIns="45720" rtlCol="0" anchor="b"/>
          <a:lstStyle>
            <a:lvl1pPr algn="l">
              <a:defRPr sz="1200"/>
            </a:lvl1pPr>
          </a:lstStyle>
          <a:p>
            <a:endParaRPr lang="en-GB" dirty="0">
              <a:latin typeface="Futura Medium" pitchFamily="2" charset="0"/>
            </a:endParaRPr>
          </a:p>
        </p:txBody>
      </p:sp>
      <p:sp>
        <p:nvSpPr>
          <p:cNvPr id="5" name="Slide Number Placeholder 4"/>
          <p:cNvSpPr>
            <a:spLocks noGrp="1"/>
          </p:cNvSpPr>
          <p:nvPr>
            <p:ph type="sldNum" sz="quarter" idx="3"/>
          </p:nvPr>
        </p:nvSpPr>
        <p:spPr>
          <a:xfrm>
            <a:off x="3970938" y="8829966"/>
            <a:ext cx="3037840" cy="464820"/>
          </a:xfrm>
          <a:prstGeom prst="rect">
            <a:avLst/>
          </a:prstGeom>
        </p:spPr>
        <p:txBody>
          <a:bodyPr vert="horz" lIns="91440" tIns="45720" rIns="91440" bIns="45720" rtlCol="0" anchor="b"/>
          <a:lstStyle>
            <a:lvl1pPr algn="r">
              <a:defRPr sz="1200"/>
            </a:lvl1pPr>
          </a:lstStyle>
          <a:p>
            <a:fld id="{18B005D9-1AAC-4E6D-B9B3-BB8CB4FD9D30}" type="slidenum">
              <a:rPr lang="en-GB" smtClean="0">
                <a:latin typeface="Futura Medium" pitchFamily="2" charset="0"/>
              </a:rPr>
              <a:pPr/>
              <a:t>‹#›</a:t>
            </a:fld>
            <a:endParaRPr lang="en-GB" dirty="0">
              <a:latin typeface="Futura Medium" pitchFamily="2" charset="0"/>
            </a:endParaRPr>
          </a:p>
        </p:txBody>
      </p:sp>
    </p:spTree>
    <p:extLst>
      <p:ext uri="{BB962C8B-B14F-4D97-AF65-F5344CB8AC3E}">
        <p14:creationId xmlns:p14="http://schemas.microsoft.com/office/powerpoint/2010/main" val="29679735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1440" tIns="45720" rIns="91440" bIns="45720" rtlCol="0"/>
          <a:lstStyle>
            <a:lvl1pPr algn="l">
              <a:defRPr sz="1200">
                <a:latin typeface="Futura Medium" pitchFamily="2" charset="0"/>
              </a:defRPr>
            </a:lvl1pPr>
          </a:lstStyle>
          <a:p>
            <a:endParaRPr lang="en-GB" dirty="0"/>
          </a:p>
        </p:txBody>
      </p:sp>
      <p:sp>
        <p:nvSpPr>
          <p:cNvPr id="3" name="Date Placeholder 2"/>
          <p:cNvSpPr>
            <a:spLocks noGrp="1"/>
          </p:cNvSpPr>
          <p:nvPr>
            <p:ph type="dt" idx="1"/>
          </p:nvPr>
        </p:nvSpPr>
        <p:spPr>
          <a:xfrm>
            <a:off x="3970938" y="0"/>
            <a:ext cx="3037840" cy="464820"/>
          </a:xfrm>
          <a:prstGeom prst="rect">
            <a:avLst/>
          </a:prstGeom>
        </p:spPr>
        <p:txBody>
          <a:bodyPr vert="horz" lIns="91440" tIns="45720" rIns="91440" bIns="45720" rtlCol="0"/>
          <a:lstStyle>
            <a:lvl1pPr algn="r">
              <a:defRPr sz="1200">
                <a:latin typeface="Futura Medium" pitchFamily="2" charset="0"/>
              </a:defRPr>
            </a:lvl1pPr>
          </a:lstStyle>
          <a:p>
            <a:fld id="{E8910CE4-810D-4C84-B7AD-48C304FEA169}" type="datetimeFigureOut">
              <a:rPr lang="en-GB" smtClean="0"/>
              <a:pPr/>
              <a:t>03/06/2024</a:t>
            </a:fld>
            <a:endParaRPr lang="en-GB" dirty="0"/>
          </a:p>
        </p:txBody>
      </p:sp>
      <p:sp>
        <p:nvSpPr>
          <p:cNvPr id="4" name="Slide Image Placeholder 3"/>
          <p:cNvSpPr>
            <a:spLocks noGrp="1" noRot="1" noChangeAspect="1"/>
          </p:cNvSpPr>
          <p:nvPr>
            <p:ph type="sldImg" idx="2"/>
          </p:nvPr>
        </p:nvSpPr>
        <p:spPr>
          <a:xfrm>
            <a:off x="406400" y="696913"/>
            <a:ext cx="6197600" cy="348615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701041" y="4415790"/>
            <a:ext cx="5608320" cy="4183380"/>
          </a:xfrm>
          <a:prstGeom prst="rect">
            <a:avLst/>
          </a:prstGeom>
        </p:spPr>
        <p:txBody>
          <a:bodyPr vert="horz" lIns="91440" tIns="45720" rIns="91440" bIns="45720" rtlCol="0">
            <a:norm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6" name="Footer Placeholder 5"/>
          <p:cNvSpPr>
            <a:spLocks noGrp="1"/>
          </p:cNvSpPr>
          <p:nvPr>
            <p:ph type="ftr" sz="quarter" idx="4"/>
          </p:nvPr>
        </p:nvSpPr>
        <p:spPr>
          <a:xfrm>
            <a:off x="0" y="8829966"/>
            <a:ext cx="3037840" cy="464820"/>
          </a:xfrm>
          <a:prstGeom prst="rect">
            <a:avLst/>
          </a:prstGeom>
        </p:spPr>
        <p:txBody>
          <a:bodyPr vert="horz" lIns="91440" tIns="45720" rIns="91440" bIns="45720" rtlCol="0" anchor="b"/>
          <a:lstStyle>
            <a:lvl1pPr algn="l">
              <a:defRPr sz="1200">
                <a:latin typeface="Futura Medium" pitchFamily="2" charset="0"/>
              </a:defRPr>
            </a:lvl1pPr>
          </a:lstStyle>
          <a:p>
            <a:endParaRPr lang="en-GB" dirty="0"/>
          </a:p>
        </p:txBody>
      </p:sp>
      <p:sp>
        <p:nvSpPr>
          <p:cNvPr id="7" name="Slide Number Placeholder 6"/>
          <p:cNvSpPr>
            <a:spLocks noGrp="1"/>
          </p:cNvSpPr>
          <p:nvPr>
            <p:ph type="sldNum" sz="quarter" idx="5"/>
          </p:nvPr>
        </p:nvSpPr>
        <p:spPr>
          <a:xfrm>
            <a:off x="3970938" y="8829966"/>
            <a:ext cx="3037840" cy="464820"/>
          </a:xfrm>
          <a:prstGeom prst="rect">
            <a:avLst/>
          </a:prstGeom>
        </p:spPr>
        <p:txBody>
          <a:bodyPr vert="horz" lIns="91440" tIns="45720" rIns="91440" bIns="45720" rtlCol="0" anchor="b"/>
          <a:lstStyle>
            <a:lvl1pPr algn="r">
              <a:defRPr sz="1200">
                <a:latin typeface="Futura Medium" pitchFamily="2" charset="0"/>
              </a:defRPr>
            </a:lvl1pPr>
          </a:lstStyle>
          <a:p>
            <a:fld id="{DE799493-6412-4470-9830-D005B358D66E}" type="slidenum">
              <a:rPr lang="en-GB" smtClean="0"/>
              <a:pPr/>
              <a:t>‹#›</a:t>
            </a:fld>
            <a:endParaRPr lang="en-GB" dirty="0"/>
          </a:p>
        </p:txBody>
      </p:sp>
    </p:spTree>
    <p:extLst>
      <p:ext uri="{BB962C8B-B14F-4D97-AF65-F5344CB8AC3E}">
        <p14:creationId xmlns:p14="http://schemas.microsoft.com/office/powerpoint/2010/main" val="4162893719"/>
      </p:ext>
    </p:extLst>
  </p:cSld>
  <p:clrMap bg1="lt1" tx1="dk1" bg2="lt2" tx2="dk2" accent1="accent1" accent2="accent2" accent3="accent3" accent4="accent4" accent5="accent5" accent6="accent6" hlink="hlink" folHlink="folHlink"/>
  <p:notesStyle>
    <a:lvl1pPr marL="0" algn="l" defTabSz="1219170" rtl="0" eaLnBrk="1" latinLnBrk="0" hangingPunct="1">
      <a:defRPr sz="1600" kern="1200">
        <a:solidFill>
          <a:schemeClr val="tx1"/>
        </a:solidFill>
        <a:latin typeface="Futura Medium" pitchFamily="2" charset="0"/>
        <a:ea typeface="+mn-ea"/>
        <a:cs typeface="+mn-cs"/>
      </a:defRPr>
    </a:lvl1pPr>
    <a:lvl2pPr marL="609585" algn="l" defTabSz="1219170" rtl="0" eaLnBrk="1" latinLnBrk="0" hangingPunct="1">
      <a:defRPr sz="1600" kern="1200">
        <a:solidFill>
          <a:schemeClr val="tx1"/>
        </a:solidFill>
        <a:latin typeface="Futura Medium"/>
        <a:ea typeface="+mn-ea"/>
        <a:cs typeface="+mn-cs"/>
      </a:defRPr>
    </a:lvl2pPr>
    <a:lvl3pPr marL="1219170" algn="l" defTabSz="1219170" rtl="0" eaLnBrk="1" latinLnBrk="0" hangingPunct="1">
      <a:defRPr sz="1600" kern="1200">
        <a:solidFill>
          <a:schemeClr val="tx1"/>
        </a:solidFill>
        <a:latin typeface="Futura Medium"/>
        <a:ea typeface="+mn-ea"/>
        <a:cs typeface="+mn-cs"/>
      </a:defRPr>
    </a:lvl3pPr>
    <a:lvl4pPr marL="1828754" algn="l" defTabSz="1219170" rtl="0" eaLnBrk="1" latinLnBrk="0" hangingPunct="1">
      <a:defRPr sz="1600" kern="1200">
        <a:solidFill>
          <a:schemeClr val="tx1"/>
        </a:solidFill>
        <a:latin typeface="Futura Medium"/>
        <a:ea typeface="+mn-ea"/>
        <a:cs typeface="+mn-cs"/>
      </a:defRPr>
    </a:lvl4pPr>
    <a:lvl5pPr marL="2438339" algn="l" defTabSz="1219170" rtl="0" eaLnBrk="1" latinLnBrk="0" hangingPunct="1">
      <a:defRPr sz="1600" kern="1200">
        <a:solidFill>
          <a:schemeClr val="tx1"/>
        </a:solidFill>
        <a:latin typeface="Futura Medium"/>
        <a:ea typeface="+mn-ea"/>
        <a:cs typeface="+mn-cs"/>
      </a:defRPr>
    </a:lvl5pPr>
    <a:lvl6pPr marL="3047924" algn="l" defTabSz="1219170" rtl="0" eaLnBrk="1" latinLnBrk="0" hangingPunct="1">
      <a:defRPr sz="1600" kern="1200">
        <a:solidFill>
          <a:schemeClr val="tx1"/>
        </a:solidFill>
        <a:latin typeface="+mn-lt"/>
        <a:ea typeface="+mn-ea"/>
        <a:cs typeface="+mn-cs"/>
      </a:defRPr>
    </a:lvl6pPr>
    <a:lvl7pPr marL="3657509" algn="l" defTabSz="1219170" rtl="0" eaLnBrk="1" latinLnBrk="0" hangingPunct="1">
      <a:defRPr sz="1600" kern="1200">
        <a:solidFill>
          <a:schemeClr val="tx1"/>
        </a:solidFill>
        <a:latin typeface="+mn-lt"/>
        <a:ea typeface="+mn-ea"/>
        <a:cs typeface="+mn-cs"/>
      </a:defRPr>
    </a:lvl7pPr>
    <a:lvl8pPr marL="4267093" algn="l" defTabSz="1219170" rtl="0" eaLnBrk="1" latinLnBrk="0" hangingPunct="1">
      <a:defRPr sz="1600" kern="1200">
        <a:solidFill>
          <a:schemeClr val="tx1"/>
        </a:solidFill>
        <a:latin typeface="+mn-lt"/>
        <a:ea typeface="+mn-ea"/>
        <a:cs typeface="+mn-cs"/>
      </a:defRPr>
    </a:lvl8pPr>
    <a:lvl9pPr marL="4876678" algn="l" defTabSz="121917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E799493-6412-4470-9830-D005B358D66E}" type="slidenum">
              <a:rPr lang="en-GB" smtClean="0"/>
              <a:pPr/>
              <a:t>1</a:t>
            </a:fld>
            <a:endParaRPr lang="en-GB" dirty="0"/>
          </a:p>
        </p:txBody>
      </p:sp>
    </p:spTree>
    <p:extLst>
      <p:ext uri="{BB962C8B-B14F-4D97-AF65-F5344CB8AC3E}">
        <p14:creationId xmlns:p14="http://schemas.microsoft.com/office/powerpoint/2010/main" val="1950233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1219170" rtl="0" eaLnBrk="1" fontAlgn="auto" latinLnBrk="0" hangingPunct="1">
              <a:lnSpc>
                <a:spcPct val="100000"/>
              </a:lnSpc>
              <a:spcBef>
                <a:spcPts val="0"/>
              </a:spcBef>
              <a:spcAft>
                <a:spcPts val="0"/>
              </a:spcAft>
              <a:buClrTx/>
              <a:buSzTx/>
              <a:buFontTx/>
              <a:buNone/>
              <a:tabLst/>
              <a:defRPr/>
            </a:pPr>
            <a:fld id="{DE799493-6412-4470-9830-D005B358D66E}" type="slidenum">
              <a:rPr kumimoji="0" lang="en-GB" sz="1200" b="0" i="0" u="none" strike="noStrike" kern="1200" cap="none" spc="0" normalizeH="0" baseline="0" noProof="0" smtClean="0">
                <a:ln>
                  <a:noFill/>
                </a:ln>
                <a:solidFill>
                  <a:srgbClr val="595959"/>
                </a:solidFill>
                <a:effectLst/>
                <a:uLnTx/>
                <a:uFillTx/>
                <a:latin typeface="Futura Medium" pitchFamily="2" charset="0"/>
                <a:ea typeface="+mn-ea"/>
                <a:cs typeface="+mn-cs"/>
              </a:rPr>
              <a:pPr marL="0" marR="0" lvl="0" indent="0" algn="r" defTabSz="1219170" rtl="0" eaLnBrk="1" fontAlgn="auto" latinLnBrk="0" hangingPunct="1">
                <a:lnSpc>
                  <a:spcPct val="100000"/>
                </a:lnSpc>
                <a:spcBef>
                  <a:spcPts val="0"/>
                </a:spcBef>
                <a:spcAft>
                  <a:spcPts val="0"/>
                </a:spcAft>
                <a:buClrTx/>
                <a:buSzTx/>
                <a:buFontTx/>
                <a:buNone/>
                <a:tabLst/>
                <a:defRPr/>
              </a:pPr>
              <a:t>2</a:t>
            </a:fld>
            <a:endParaRPr kumimoji="0" lang="en-GB" sz="1200" b="0" i="0" u="none" strike="noStrike" kern="1200" cap="none" spc="0" normalizeH="0" baseline="0" noProof="0" dirty="0">
              <a:ln>
                <a:noFill/>
              </a:ln>
              <a:solidFill>
                <a:srgbClr val="595959"/>
              </a:solidFill>
              <a:effectLst/>
              <a:uLnTx/>
              <a:uFillTx/>
              <a:latin typeface="Futura Medium" pitchFamily="2" charset="0"/>
              <a:ea typeface="+mn-ea"/>
              <a:cs typeface="+mn-cs"/>
            </a:endParaRPr>
          </a:p>
        </p:txBody>
      </p:sp>
    </p:spTree>
    <p:extLst>
      <p:ext uri="{BB962C8B-B14F-4D97-AF65-F5344CB8AC3E}">
        <p14:creationId xmlns:p14="http://schemas.microsoft.com/office/powerpoint/2010/main" val="35546248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E799493-6412-4470-9830-D005B358D66E}" type="slidenum">
              <a:rPr lang="en-GB" smtClean="0"/>
              <a:pPr/>
              <a:t>3</a:t>
            </a:fld>
            <a:endParaRPr lang="en-GB" dirty="0"/>
          </a:p>
        </p:txBody>
      </p:sp>
    </p:spTree>
    <p:extLst>
      <p:ext uri="{BB962C8B-B14F-4D97-AF65-F5344CB8AC3E}">
        <p14:creationId xmlns:p14="http://schemas.microsoft.com/office/powerpoint/2010/main" val="328292374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103" name="Rectangle 102"/>
          <p:cNvSpPr/>
          <p:nvPr userDrawn="1"/>
        </p:nvSpPr>
        <p:spPr bwMode="gray">
          <a:xfrm>
            <a:off x="0" y="4313786"/>
            <a:ext cx="12192000" cy="2544214"/>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bg1"/>
              </a:solidFill>
            </a:endParaRPr>
          </a:p>
        </p:txBody>
      </p:sp>
      <p:sp>
        <p:nvSpPr>
          <p:cNvPr id="28" name="Rectangle 2"/>
          <p:cNvSpPr>
            <a:spLocks noGrp="1" noChangeArrowheads="1"/>
          </p:cNvSpPr>
          <p:nvPr userDrawn="1">
            <p:ph type="ctrTitle"/>
          </p:nvPr>
        </p:nvSpPr>
        <p:spPr>
          <a:xfrm>
            <a:off x="1779490" y="951614"/>
            <a:ext cx="9899747" cy="918000"/>
          </a:xfrm>
          <a:noFill/>
        </p:spPr>
        <p:txBody>
          <a:bodyPr lIns="0" tIns="0" rIns="0" anchor="ctr" anchorCtr="0"/>
          <a:lstStyle>
            <a:lvl1pPr>
              <a:lnSpc>
                <a:spcPct val="110000"/>
              </a:lnSpc>
              <a:defRPr sz="2800" b="0" kern="1200" cap="none" spc="0" baseline="0">
                <a:solidFill>
                  <a:schemeClr val="tx1"/>
                </a:solidFill>
                <a:latin typeface="+mj-lt"/>
                <a:cs typeface="Arial" pitchFamily="34" charset="0"/>
              </a:defRPr>
            </a:lvl1pPr>
          </a:lstStyle>
          <a:p>
            <a:r>
              <a:rPr lang="en-US"/>
              <a:t>Click to edit Master title style</a:t>
            </a:r>
            <a:endParaRPr lang="en-GB" dirty="0"/>
          </a:p>
        </p:txBody>
      </p:sp>
      <p:sp>
        <p:nvSpPr>
          <p:cNvPr id="29" name="Rectangle 3"/>
          <p:cNvSpPr>
            <a:spLocks noGrp="1" noChangeArrowheads="1"/>
          </p:cNvSpPr>
          <p:nvPr userDrawn="1">
            <p:ph type="subTitle" idx="1"/>
          </p:nvPr>
        </p:nvSpPr>
        <p:spPr>
          <a:xfrm>
            <a:off x="1779490" y="3310197"/>
            <a:ext cx="9899747" cy="749808"/>
          </a:xfrm>
        </p:spPr>
        <p:txBody>
          <a:bodyPr anchor="b" anchorCtr="0"/>
          <a:lstStyle>
            <a:lvl1pPr marL="0" indent="0">
              <a:lnSpc>
                <a:spcPct val="100000"/>
              </a:lnSpc>
              <a:spcBef>
                <a:spcPct val="0"/>
              </a:spcBef>
              <a:spcAft>
                <a:spcPts val="0"/>
              </a:spcAft>
              <a:buFont typeface="Wingdings" pitchFamily="2" charset="2"/>
              <a:buNone/>
              <a:defRPr sz="1800" baseline="0">
                <a:solidFill>
                  <a:schemeClr val="tx1"/>
                </a:solidFill>
                <a:latin typeface="+mn-lt"/>
                <a:cs typeface="Arial" pitchFamily="34" charset="0"/>
              </a:defRPr>
            </a:lvl1pPr>
          </a:lstStyle>
          <a:p>
            <a:r>
              <a:rPr lang="en-US"/>
              <a:t>Click to edit Master subtitle style</a:t>
            </a:r>
            <a:endParaRPr lang="en-GB" dirty="0"/>
          </a:p>
        </p:txBody>
      </p:sp>
      <p:sp>
        <p:nvSpPr>
          <p:cNvPr id="32" name="Text Placeholder 31"/>
          <p:cNvSpPr>
            <a:spLocks noGrp="1"/>
          </p:cNvSpPr>
          <p:nvPr userDrawn="1">
            <p:ph type="body" sz="quarter" idx="10" hasCustomPrompt="1"/>
          </p:nvPr>
        </p:nvSpPr>
        <p:spPr>
          <a:xfrm>
            <a:off x="1779490" y="4588235"/>
            <a:ext cx="7810528" cy="237600"/>
          </a:xfrm>
        </p:spPr>
        <p:txBody>
          <a:bodyPr anchor="t" anchorCtr="0"/>
          <a:lstStyle>
            <a:lvl1pPr>
              <a:lnSpc>
                <a:spcPct val="100000"/>
              </a:lnSpc>
              <a:buNone/>
              <a:defRPr sz="1400">
                <a:solidFill>
                  <a:schemeClr val="tx1"/>
                </a:solidFill>
                <a:latin typeface="+mj-lt"/>
              </a:defRPr>
            </a:lvl1pPr>
          </a:lstStyle>
          <a:p>
            <a:pPr lvl="0"/>
            <a:r>
              <a:rPr lang="en-GB" dirty="0"/>
              <a:t>Click to insert Author’s Name</a:t>
            </a:r>
          </a:p>
        </p:txBody>
      </p:sp>
      <p:sp>
        <p:nvSpPr>
          <p:cNvPr id="33" name="Text Placeholder 31"/>
          <p:cNvSpPr>
            <a:spLocks noGrp="1"/>
          </p:cNvSpPr>
          <p:nvPr userDrawn="1">
            <p:ph type="body" sz="quarter" idx="11" hasCustomPrompt="1"/>
          </p:nvPr>
        </p:nvSpPr>
        <p:spPr>
          <a:xfrm>
            <a:off x="1779490" y="4840064"/>
            <a:ext cx="7810528" cy="237600"/>
          </a:xfrm>
        </p:spPr>
        <p:txBody>
          <a:bodyPr anchor="t" anchorCtr="0"/>
          <a:lstStyle>
            <a:lvl1pPr>
              <a:lnSpc>
                <a:spcPct val="100000"/>
              </a:lnSpc>
              <a:buNone/>
              <a:defRPr sz="1400">
                <a:solidFill>
                  <a:schemeClr val="tx1"/>
                </a:solidFill>
                <a:latin typeface="+mn-lt"/>
              </a:defRPr>
            </a:lvl1pPr>
          </a:lstStyle>
          <a:p>
            <a:pPr lvl="0"/>
            <a:r>
              <a:rPr lang="en-GB" dirty="0"/>
              <a:t>Click to insert Role in Organisation</a:t>
            </a:r>
          </a:p>
        </p:txBody>
      </p:sp>
      <p:sp>
        <p:nvSpPr>
          <p:cNvPr id="24" name="Text Box 11" descr="&lt;COMPANY_NAME&gt;&#10;"/>
          <p:cNvSpPr txBox="1">
            <a:spLocks noChangeArrowheads="1"/>
          </p:cNvSpPr>
          <p:nvPr userDrawn="1"/>
        </p:nvSpPr>
        <p:spPr bwMode="auto">
          <a:xfrm>
            <a:off x="512259" y="6469199"/>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dirty="0">
                <a:solidFill>
                  <a:schemeClr val="tx1"/>
                </a:solidFill>
                <a:latin typeface="+mn-lt"/>
                <a:cs typeface="Arial" pitchFamily="34" charset="0"/>
              </a:rPr>
              <a:t>Copyright of Shell International</a:t>
            </a:r>
          </a:p>
        </p:txBody>
      </p:sp>
      <p:sp>
        <p:nvSpPr>
          <p:cNvPr id="25"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9" name="Rectangle 18" descr="&lt;Shell Yellow Bar&gt;" title="&lt;Shell Yellow Bar&gt;"/>
          <p:cNvSpPr/>
          <p:nvPr userDrawn="1"/>
        </p:nvSpPr>
        <p:spPr bwMode="gray">
          <a:xfrm>
            <a:off x="1778011" y="761998"/>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pic>
        <p:nvPicPr>
          <p:cNvPr id="20" name="Picture 19" descr="PECTEN.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27000" y="645968"/>
            <a:ext cx="1524000" cy="1524000"/>
          </a:xfrm>
          <a:prstGeom prst="rect">
            <a:avLst/>
          </a:prstGeom>
        </p:spPr>
      </p:pic>
      <p:sp>
        <p:nvSpPr>
          <p:cNvPr id="86"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fld id="{90C2E20F-ADDC-44AA-AC2F-6409E3982EEC}" type="datetime6">
              <a:rPr lang="en-US" smtClean="0"/>
              <a:t>June 24</a:t>
            </a:fld>
            <a:endParaRPr lang="en-US" dirty="0"/>
          </a:p>
        </p:txBody>
      </p:sp>
      <p:sp>
        <p:nvSpPr>
          <p:cNvPr id="87"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spTree>
  </p:cSld>
  <p:clrMapOvr>
    <a:masterClrMapping/>
  </p:clrMapOvr>
  <p:transition/>
  <p:extLst>
    <p:ext uri="{DCECCB84-F9BA-43D5-87BE-67443E8EF086}">
      <p15:sldGuideLst xmlns:p15="http://schemas.microsoft.com/office/powerpoint/2012/main">
        <p15:guide id="1" pos="198" userDrawn="1">
          <p15:clr>
            <a:srgbClr val="FBAE40"/>
          </p15:clr>
        </p15:guide>
        <p15:guide id="4" pos="7357" userDrawn="1">
          <p15:clr>
            <a:srgbClr val="FBAE40"/>
          </p15:clr>
        </p15:guide>
        <p15:guide id="5" pos="1121" userDrawn="1">
          <p15:clr>
            <a:srgbClr val="FBAE40"/>
          </p15:clr>
        </p15:guide>
        <p15:guide id="6" orient="horz" pos="4074" userDrawn="1">
          <p15:clr>
            <a:srgbClr val="FBAE40"/>
          </p15:clr>
        </p15:guide>
        <p15:guide id="7" orient="horz" pos="216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 Graphs">
    <p:spTree>
      <p:nvGrpSpPr>
        <p:cNvPr id="1" name=""/>
        <p:cNvGrpSpPr/>
        <p:nvPr/>
      </p:nvGrpSpPr>
      <p:grpSpPr>
        <a:xfrm>
          <a:off x="0" y="0"/>
          <a:ext cx="0" cy="0"/>
          <a:chOff x="0" y="0"/>
          <a:chExt cx="0" cy="0"/>
        </a:xfrm>
      </p:grpSpPr>
      <p:sp>
        <p:nvSpPr>
          <p:cNvPr id="67" name="Content Placeholder 51"/>
          <p:cNvSpPr>
            <a:spLocks noGrp="1"/>
          </p:cNvSpPr>
          <p:nvPr>
            <p:ph sz="quarter" idx="29" hasCustomPrompt="1"/>
          </p:nvPr>
        </p:nvSpPr>
        <p:spPr>
          <a:xfrm>
            <a:off x="509312" y="6201069"/>
            <a:ext cx="5543051" cy="158455"/>
          </a:xfrm>
        </p:spPr>
        <p:txBody>
          <a:bodyPr wrap="square">
            <a:noAutofit/>
          </a:bodyPr>
          <a:lstStyle>
            <a:lvl1pPr>
              <a:defRPr sz="900" cap="none" baseline="0">
                <a:solidFill>
                  <a:schemeClr val="tx1"/>
                </a:solidFill>
                <a:latin typeface="+mn-lt"/>
              </a:defRPr>
            </a:lvl1pPr>
          </a:lstStyle>
          <a:p>
            <a:pPr lvl="0"/>
            <a:r>
              <a:rPr lang="en-GB" dirty="0"/>
              <a:t>CLICK TO EDIT SOURCE</a:t>
            </a:r>
          </a:p>
        </p:txBody>
      </p:sp>
      <p:sp>
        <p:nvSpPr>
          <p:cNvPr id="32" name="Rectangle 2"/>
          <p:cNvSpPr>
            <a:spLocks noGrp="1" noChangeArrowheads="1"/>
          </p:cNvSpPr>
          <p:nvPr>
            <p:ph type="title"/>
          </p:nvPr>
        </p:nvSpPr>
        <p:spPr bwMode="auto">
          <a:xfrm>
            <a:off x="508000" y="712800"/>
            <a:ext cx="11171237"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GB" noProof="0" dirty="0" smtClean="0"/>
            </a:lvl1pPr>
          </a:lstStyle>
          <a:p>
            <a:pPr lvl="0"/>
            <a:r>
              <a:rPr lang="en-US" noProof="0"/>
              <a:t>Click to edit Master title style</a:t>
            </a:r>
            <a:endParaRPr lang="en-GB" noProof="0" dirty="0"/>
          </a:p>
        </p:txBody>
      </p:sp>
      <p:sp>
        <p:nvSpPr>
          <p:cNvPr id="39" name="Content Placeholder 51"/>
          <p:cNvSpPr>
            <a:spLocks noGrp="1"/>
          </p:cNvSpPr>
          <p:nvPr>
            <p:ph sz="quarter" idx="45" hasCustomPrompt="1"/>
          </p:nvPr>
        </p:nvSpPr>
        <p:spPr>
          <a:xfrm>
            <a:off x="508000" y="4199574"/>
            <a:ext cx="5468938" cy="256352"/>
          </a:xfrm>
        </p:spPr>
        <p:txBody>
          <a:bodyPr vert="horz" wrap="square" lIns="0" tIns="0" rIns="0" bIns="0" rtlCol="0">
            <a:spAutoFit/>
          </a:bodyPr>
          <a:lstStyle>
            <a:lvl1pPr>
              <a:defRPr lang="nl-NL" sz="1400" kern="1200" baseline="0" dirty="0">
                <a:solidFill>
                  <a:schemeClr val="tx1"/>
                </a:solidFill>
                <a:latin typeface="+mn-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Click to edit Unit of measure</a:t>
            </a:r>
          </a:p>
        </p:txBody>
      </p:sp>
      <p:sp>
        <p:nvSpPr>
          <p:cNvPr id="40" name="Content Placeholder 51"/>
          <p:cNvSpPr>
            <a:spLocks noGrp="1"/>
          </p:cNvSpPr>
          <p:nvPr>
            <p:ph sz="quarter" idx="46" hasCustomPrompt="1"/>
          </p:nvPr>
        </p:nvSpPr>
        <p:spPr>
          <a:xfrm>
            <a:off x="508000" y="3864611"/>
            <a:ext cx="5468938" cy="293029"/>
          </a:xfrm>
        </p:spPr>
        <p:txBody>
          <a:bodyPr vert="horz" wrap="square" lIns="0" tIns="0" rIns="0" bIns="0" rtlCol="0">
            <a:spAutoFit/>
          </a:bodyPr>
          <a:lstStyle>
            <a:lvl1pPr>
              <a:defRPr lang="nl-NL" sz="1600" kern="1200" cap="none" baseline="0" dirty="0">
                <a:solidFill>
                  <a:schemeClr val="tx1"/>
                </a:solidFill>
                <a:latin typeface="+mj-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Chart title appears here</a:t>
            </a:r>
          </a:p>
        </p:txBody>
      </p:sp>
      <p:cxnSp>
        <p:nvCxnSpPr>
          <p:cNvPr id="41" name="Straight Connector 40"/>
          <p:cNvCxnSpPr/>
          <p:nvPr userDrawn="1"/>
        </p:nvCxnSpPr>
        <p:spPr>
          <a:xfrm>
            <a:off x="508000" y="4141370"/>
            <a:ext cx="5468938" cy="941"/>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42" name="Chart Placeholder 16"/>
          <p:cNvSpPr>
            <a:spLocks noGrp="1"/>
          </p:cNvSpPr>
          <p:nvPr>
            <p:ph type="chart" sz="quarter" idx="47"/>
          </p:nvPr>
        </p:nvSpPr>
        <p:spPr>
          <a:xfrm>
            <a:off x="508000" y="4456229"/>
            <a:ext cx="5468938" cy="1623641"/>
          </a:xfrm>
        </p:spPr>
        <p:txBody>
          <a:bodyPr>
            <a:normAutofit/>
          </a:bodyPr>
          <a:lstStyle>
            <a:lvl1pPr>
              <a:defRPr sz="1400">
                <a:solidFill>
                  <a:schemeClr val="tx1"/>
                </a:solidFill>
                <a:latin typeface="+mn-lt"/>
              </a:defRPr>
            </a:lvl1pPr>
          </a:lstStyle>
          <a:p>
            <a:r>
              <a:rPr lang="en-US"/>
              <a:t>Click icon to add chart</a:t>
            </a:r>
            <a:endParaRPr lang="nl-NL" dirty="0"/>
          </a:p>
        </p:txBody>
      </p:sp>
      <p:cxnSp>
        <p:nvCxnSpPr>
          <p:cNvPr id="43" name="Straight Connector 42"/>
          <p:cNvCxnSpPr/>
          <p:nvPr userDrawn="1"/>
        </p:nvCxnSpPr>
        <p:spPr>
          <a:xfrm flipV="1">
            <a:off x="508000" y="5966640"/>
            <a:ext cx="5468938" cy="188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99" name="Content Placeholder 51"/>
          <p:cNvSpPr>
            <a:spLocks noGrp="1"/>
          </p:cNvSpPr>
          <p:nvPr>
            <p:ph sz="quarter" idx="54" hasCustomPrompt="1"/>
          </p:nvPr>
        </p:nvSpPr>
        <p:spPr>
          <a:xfrm>
            <a:off x="508000" y="1863726"/>
            <a:ext cx="5468938" cy="256352"/>
          </a:xfrm>
        </p:spPr>
        <p:txBody>
          <a:bodyPr vert="horz" wrap="square" lIns="0" tIns="0" rIns="0" bIns="0" rtlCol="0">
            <a:spAutoFit/>
          </a:bodyPr>
          <a:lstStyle>
            <a:lvl1pPr>
              <a:defRPr lang="nl-NL" sz="1400" kern="1200" baseline="0" dirty="0">
                <a:solidFill>
                  <a:schemeClr val="tx1"/>
                </a:solidFill>
                <a:latin typeface="+mn-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Click to edit Unit of measure</a:t>
            </a:r>
          </a:p>
        </p:txBody>
      </p:sp>
      <p:sp>
        <p:nvSpPr>
          <p:cNvPr id="100" name="Content Placeholder 51"/>
          <p:cNvSpPr>
            <a:spLocks noGrp="1"/>
          </p:cNvSpPr>
          <p:nvPr>
            <p:ph sz="quarter" idx="55" hasCustomPrompt="1"/>
          </p:nvPr>
        </p:nvSpPr>
        <p:spPr>
          <a:xfrm>
            <a:off x="508000" y="1528763"/>
            <a:ext cx="5468938" cy="293029"/>
          </a:xfrm>
        </p:spPr>
        <p:txBody>
          <a:bodyPr vert="horz" wrap="square" lIns="0" tIns="0" rIns="0" bIns="0" rtlCol="0">
            <a:spAutoFit/>
          </a:bodyPr>
          <a:lstStyle>
            <a:lvl1pPr>
              <a:defRPr lang="nl-NL" sz="1600" kern="1200" cap="none" baseline="0" dirty="0">
                <a:solidFill>
                  <a:schemeClr val="tx1"/>
                </a:solidFill>
                <a:latin typeface="+mj-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Chart title appears here</a:t>
            </a:r>
          </a:p>
        </p:txBody>
      </p:sp>
      <p:cxnSp>
        <p:nvCxnSpPr>
          <p:cNvPr id="101" name="Straight Connector 100"/>
          <p:cNvCxnSpPr/>
          <p:nvPr userDrawn="1"/>
        </p:nvCxnSpPr>
        <p:spPr>
          <a:xfrm>
            <a:off x="508000" y="1805522"/>
            <a:ext cx="5468938" cy="941"/>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102" name="Chart Placeholder 16"/>
          <p:cNvSpPr>
            <a:spLocks noGrp="1"/>
          </p:cNvSpPr>
          <p:nvPr>
            <p:ph type="chart" sz="quarter" idx="56"/>
          </p:nvPr>
        </p:nvSpPr>
        <p:spPr>
          <a:xfrm>
            <a:off x="508000" y="2120382"/>
            <a:ext cx="5468938" cy="1623641"/>
          </a:xfrm>
        </p:spPr>
        <p:txBody>
          <a:bodyPr>
            <a:normAutofit/>
          </a:bodyPr>
          <a:lstStyle>
            <a:lvl1pPr>
              <a:defRPr sz="1400">
                <a:solidFill>
                  <a:schemeClr val="tx1"/>
                </a:solidFill>
                <a:latin typeface="+mn-lt"/>
              </a:defRPr>
            </a:lvl1pPr>
          </a:lstStyle>
          <a:p>
            <a:r>
              <a:rPr lang="en-US"/>
              <a:t>Click icon to add chart</a:t>
            </a:r>
            <a:endParaRPr lang="nl-NL" dirty="0"/>
          </a:p>
        </p:txBody>
      </p:sp>
      <p:cxnSp>
        <p:nvCxnSpPr>
          <p:cNvPr id="103" name="Straight Connector 102"/>
          <p:cNvCxnSpPr/>
          <p:nvPr userDrawn="1"/>
        </p:nvCxnSpPr>
        <p:spPr>
          <a:xfrm flipV="1">
            <a:off x="508000" y="3732357"/>
            <a:ext cx="5468938" cy="188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104" name="Content Placeholder 51"/>
          <p:cNvSpPr>
            <a:spLocks noGrp="1"/>
          </p:cNvSpPr>
          <p:nvPr>
            <p:ph sz="quarter" idx="57" hasCustomPrompt="1"/>
          </p:nvPr>
        </p:nvSpPr>
        <p:spPr>
          <a:xfrm>
            <a:off x="6215063" y="4199574"/>
            <a:ext cx="5464175" cy="256352"/>
          </a:xfrm>
        </p:spPr>
        <p:txBody>
          <a:bodyPr vert="horz" wrap="square" lIns="0" tIns="0" rIns="0" bIns="0" rtlCol="0">
            <a:spAutoFit/>
          </a:bodyPr>
          <a:lstStyle>
            <a:lvl1pPr>
              <a:defRPr lang="nl-NL" sz="1400" kern="1200" baseline="0" dirty="0">
                <a:solidFill>
                  <a:schemeClr val="tx1"/>
                </a:solidFill>
                <a:latin typeface="+mn-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Click to edit Unit of measure</a:t>
            </a:r>
          </a:p>
        </p:txBody>
      </p:sp>
      <p:sp>
        <p:nvSpPr>
          <p:cNvPr id="105" name="Content Placeholder 51"/>
          <p:cNvSpPr>
            <a:spLocks noGrp="1"/>
          </p:cNvSpPr>
          <p:nvPr>
            <p:ph sz="quarter" idx="58" hasCustomPrompt="1"/>
          </p:nvPr>
        </p:nvSpPr>
        <p:spPr>
          <a:xfrm>
            <a:off x="6215063" y="3864611"/>
            <a:ext cx="5464175" cy="293029"/>
          </a:xfrm>
        </p:spPr>
        <p:txBody>
          <a:bodyPr vert="horz" wrap="square" lIns="0" tIns="0" rIns="0" bIns="0" rtlCol="0">
            <a:spAutoFit/>
          </a:bodyPr>
          <a:lstStyle>
            <a:lvl1pPr>
              <a:defRPr lang="nl-NL" sz="1600" kern="1200" cap="none" baseline="0" dirty="0">
                <a:solidFill>
                  <a:schemeClr val="tx1"/>
                </a:solidFill>
                <a:latin typeface="+mj-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CHART TITLE APPEARS HERE</a:t>
            </a:r>
          </a:p>
        </p:txBody>
      </p:sp>
      <p:cxnSp>
        <p:nvCxnSpPr>
          <p:cNvPr id="106" name="Straight Connector 105"/>
          <p:cNvCxnSpPr/>
          <p:nvPr userDrawn="1"/>
        </p:nvCxnSpPr>
        <p:spPr>
          <a:xfrm>
            <a:off x="6215063" y="4141387"/>
            <a:ext cx="5464175" cy="914"/>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107" name="Chart Placeholder 16"/>
          <p:cNvSpPr>
            <a:spLocks noGrp="1"/>
          </p:cNvSpPr>
          <p:nvPr>
            <p:ph type="chart" sz="quarter" idx="59"/>
          </p:nvPr>
        </p:nvSpPr>
        <p:spPr>
          <a:xfrm>
            <a:off x="6215063" y="4456229"/>
            <a:ext cx="5464175" cy="1623641"/>
          </a:xfrm>
        </p:spPr>
        <p:txBody>
          <a:bodyPr>
            <a:normAutofit/>
          </a:bodyPr>
          <a:lstStyle>
            <a:lvl1pPr>
              <a:defRPr sz="1400">
                <a:solidFill>
                  <a:schemeClr val="tx1"/>
                </a:solidFill>
                <a:latin typeface="+mn-lt"/>
              </a:defRPr>
            </a:lvl1pPr>
          </a:lstStyle>
          <a:p>
            <a:r>
              <a:rPr lang="en-US"/>
              <a:t>Click icon to add chart</a:t>
            </a:r>
            <a:endParaRPr lang="nl-NL" dirty="0"/>
          </a:p>
        </p:txBody>
      </p:sp>
      <p:cxnSp>
        <p:nvCxnSpPr>
          <p:cNvPr id="108" name="Straight Connector 107"/>
          <p:cNvCxnSpPr/>
          <p:nvPr userDrawn="1"/>
        </p:nvCxnSpPr>
        <p:spPr>
          <a:xfrm flipV="1">
            <a:off x="6215063" y="5966657"/>
            <a:ext cx="5464175" cy="1829"/>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109" name="Content Placeholder 51"/>
          <p:cNvSpPr>
            <a:spLocks noGrp="1"/>
          </p:cNvSpPr>
          <p:nvPr>
            <p:ph sz="quarter" idx="60" hasCustomPrompt="1"/>
          </p:nvPr>
        </p:nvSpPr>
        <p:spPr>
          <a:xfrm>
            <a:off x="6215063" y="1863726"/>
            <a:ext cx="5464175" cy="256352"/>
          </a:xfrm>
        </p:spPr>
        <p:txBody>
          <a:bodyPr vert="horz" wrap="square" lIns="0" tIns="0" rIns="0" bIns="0" rtlCol="0">
            <a:spAutoFit/>
          </a:bodyPr>
          <a:lstStyle>
            <a:lvl1pPr>
              <a:defRPr lang="nl-NL" sz="1400" kern="1200" baseline="0" dirty="0">
                <a:solidFill>
                  <a:schemeClr val="tx1"/>
                </a:solidFill>
                <a:latin typeface="+mn-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Click to edit Unit of measure</a:t>
            </a:r>
          </a:p>
        </p:txBody>
      </p:sp>
      <p:sp>
        <p:nvSpPr>
          <p:cNvPr id="110" name="Content Placeholder 51"/>
          <p:cNvSpPr>
            <a:spLocks noGrp="1"/>
          </p:cNvSpPr>
          <p:nvPr>
            <p:ph sz="quarter" idx="61" hasCustomPrompt="1"/>
          </p:nvPr>
        </p:nvSpPr>
        <p:spPr>
          <a:xfrm>
            <a:off x="6215063" y="1528763"/>
            <a:ext cx="5464175" cy="293029"/>
          </a:xfrm>
        </p:spPr>
        <p:txBody>
          <a:bodyPr vert="horz" wrap="square" lIns="0" tIns="0" rIns="0" bIns="0" rtlCol="0">
            <a:spAutoFit/>
          </a:bodyPr>
          <a:lstStyle>
            <a:lvl1pPr>
              <a:defRPr lang="nl-NL" sz="1600" kern="1200" cap="none" baseline="0" dirty="0">
                <a:solidFill>
                  <a:schemeClr val="tx1"/>
                </a:solidFill>
                <a:latin typeface="+mj-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Chart title appears here</a:t>
            </a:r>
          </a:p>
        </p:txBody>
      </p:sp>
      <p:cxnSp>
        <p:nvCxnSpPr>
          <p:cNvPr id="111" name="Straight Connector 110"/>
          <p:cNvCxnSpPr/>
          <p:nvPr userDrawn="1"/>
        </p:nvCxnSpPr>
        <p:spPr>
          <a:xfrm>
            <a:off x="6215063" y="1805539"/>
            <a:ext cx="5464175" cy="914"/>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112" name="Chart Placeholder 16"/>
          <p:cNvSpPr>
            <a:spLocks noGrp="1"/>
          </p:cNvSpPr>
          <p:nvPr>
            <p:ph type="chart" sz="quarter" idx="62"/>
          </p:nvPr>
        </p:nvSpPr>
        <p:spPr>
          <a:xfrm>
            <a:off x="6215063" y="2120382"/>
            <a:ext cx="5464175" cy="1623641"/>
          </a:xfrm>
        </p:spPr>
        <p:txBody>
          <a:bodyPr>
            <a:normAutofit/>
          </a:bodyPr>
          <a:lstStyle>
            <a:lvl1pPr>
              <a:defRPr sz="1400">
                <a:solidFill>
                  <a:schemeClr val="tx1"/>
                </a:solidFill>
                <a:latin typeface="+mn-lt"/>
              </a:defRPr>
            </a:lvl1pPr>
          </a:lstStyle>
          <a:p>
            <a:r>
              <a:rPr lang="en-US"/>
              <a:t>Click icon to add chart</a:t>
            </a:r>
            <a:endParaRPr lang="nl-NL" dirty="0"/>
          </a:p>
        </p:txBody>
      </p:sp>
      <p:cxnSp>
        <p:nvCxnSpPr>
          <p:cNvPr id="113" name="Straight Connector 112"/>
          <p:cNvCxnSpPr/>
          <p:nvPr userDrawn="1"/>
        </p:nvCxnSpPr>
        <p:spPr>
          <a:xfrm>
            <a:off x="6089108" y="3730543"/>
            <a:ext cx="5265195" cy="2448"/>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29"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fld id="{D9BB79AD-D4DF-4911-A9E6-3BDBCBC6E68C}" type="datetime6">
              <a:rPr lang="en-US" smtClean="0"/>
              <a:t>June 24</a:t>
            </a:fld>
            <a:endParaRPr lang="en-GB" dirty="0"/>
          </a:p>
        </p:txBody>
      </p:sp>
      <p:sp>
        <p:nvSpPr>
          <p:cNvPr id="36"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3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sp>
        <p:nvSpPr>
          <p:cNvPr id="3" name="TextBox 2" descr="CONFIDENTIAL_TAG_0xFFEE"/>
          <p:cNvSpPr txBox="1"/>
          <p:nvPr userDrawn="1"/>
        </p:nvSpPr>
        <p:spPr bwMode="auto">
          <a:xfrm>
            <a:off x="6105231" y="4859147"/>
            <a:ext cx="1079500" cy="169277"/>
          </a:xfrm>
          <a:prstGeom prst="rect">
            <a:avLst/>
          </a:prstGeom>
          <a:noFill/>
          <a:ln w="9525" algn="ctr">
            <a:noFill/>
            <a:miter lim="800000"/>
            <a:headEnd/>
            <a:tailEnd/>
          </a:ln>
          <a:effectLst>
            <a:glow>
              <a:srgbClr val="000000"/>
            </a:glow>
          </a:effectLst>
        </p:spPr>
        <p:txBody>
          <a:bodyPr vert="horz" wrap="square" lIns="0" tIns="0" rIns="0" bIns="45720" numCol="1" rtlCol="0" anchor="t" anchorCtr="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chemeClr val="accent2"/>
                </a:solidFill>
                <a:effectLst/>
                <a:uLnTx/>
                <a:uFillTx/>
                <a:latin typeface="+mn-lt"/>
                <a:ea typeface="+mn-ea"/>
                <a:cs typeface="+mn-cs"/>
              </a:rPr>
              <a:t>CONFIDENTIAL</a:t>
            </a:r>
            <a:endParaRPr kumimoji="0" lang="en-GB" sz="800" b="0" i="0" u="none" strike="noStrike" kern="1200" cap="none" spc="0" normalizeH="0" baseline="0" noProof="0" dirty="0">
              <a:ln>
                <a:noFill/>
              </a:ln>
              <a:solidFill>
                <a:schemeClr val="accent2"/>
              </a:solidFill>
              <a:effectLst/>
              <a:uLnTx/>
              <a:uFillTx/>
              <a:latin typeface="+mn-lt"/>
              <a:ea typeface="+mn-ea"/>
              <a:cs typeface="+mn-cs"/>
            </a:endParaRPr>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sp>
        <p:nvSpPr>
          <p:cNvPr id="26" name="Rectangle 25"/>
          <p:cNvSpPr/>
          <p:nvPr userDrawn="1"/>
        </p:nvSpPr>
        <p:spPr bwMode="gray">
          <a:xfrm>
            <a:off x="1" y="4313784"/>
            <a:ext cx="12192000" cy="2544215"/>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bg1"/>
              </a:solidFill>
            </a:endParaRPr>
          </a:p>
        </p:txBody>
      </p:sp>
      <p:sp>
        <p:nvSpPr>
          <p:cNvPr id="27" name="Rectangle 26" descr="&lt;Shell Yellow Bar&gt;" title="&lt;Shell Yellow Bar&gt;"/>
          <p:cNvSpPr/>
          <p:nvPr userDrawn="1"/>
        </p:nvSpPr>
        <p:spPr bwMode="gray">
          <a:xfrm>
            <a:off x="761993" y="1524000"/>
            <a:ext cx="1269984" cy="756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p>
        </p:txBody>
      </p:sp>
      <p:sp>
        <p:nvSpPr>
          <p:cNvPr id="18" name="Title 1"/>
          <p:cNvSpPr>
            <a:spLocks noGrp="1"/>
          </p:cNvSpPr>
          <p:nvPr>
            <p:ph type="title"/>
          </p:nvPr>
        </p:nvSpPr>
        <p:spPr>
          <a:xfrm>
            <a:off x="763200" y="2636980"/>
            <a:ext cx="6397451" cy="1362075"/>
          </a:xfrm>
          <a:prstGeom prst="rect">
            <a:avLst/>
          </a:prstGeom>
        </p:spPr>
        <p:txBody>
          <a:bodyPr lIns="0" tIns="0" rIns="0" bIns="0"/>
          <a:lstStyle>
            <a:lvl1pPr algn="l">
              <a:defRPr sz="1400" b="0" cap="none" baseline="0">
                <a:solidFill>
                  <a:schemeClr val="tx1"/>
                </a:solidFill>
                <a:latin typeface="+mj-lt"/>
              </a:defRPr>
            </a:lvl1pPr>
          </a:lstStyle>
          <a:p>
            <a:r>
              <a:rPr lang="en-US"/>
              <a:t>Click to edit Master title style</a:t>
            </a:r>
            <a:endParaRPr lang="en-GB" dirty="0"/>
          </a:p>
        </p:txBody>
      </p:sp>
      <p:sp>
        <p:nvSpPr>
          <p:cNvPr id="25" name="Text Placeholder 2"/>
          <p:cNvSpPr>
            <a:spLocks noGrp="1"/>
          </p:cNvSpPr>
          <p:nvPr>
            <p:ph type="body" idx="1"/>
          </p:nvPr>
        </p:nvSpPr>
        <p:spPr>
          <a:xfrm>
            <a:off x="763200" y="1696947"/>
            <a:ext cx="6397451" cy="821230"/>
          </a:xfrm>
          <a:prstGeom prst="rect">
            <a:avLst/>
          </a:prstGeom>
        </p:spPr>
        <p:txBody>
          <a:bodyPr lIns="0" tIns="0" rIns="0" bIns="0" anchor="t" anchorCtr="0"/>
          <a:lstStyle>
            <a:lvl1pPr marL="0" indent="0">
              <a:lnSpc>
                <a:spcPct val="100000"/>
              </a:lnSpc>
              <a:spcAft>
                <a:spcPts val="0"/>
              </a:spcAft>
              <a:buNone/>
              <a:defRPr sz="2800" b="0" cap="none" baseline="0">
                <a:solidFill>
                  <a:schemeClr val="tx1"/>
                </a:solidFill>
                <a:latin typeface="+mj-lt"/>
              </a:defRPr>
            </a:lvl1pPr>
            <a:lvl2pPr marL="609585" indent="0">
              <a:buNone/>
              <a:defRPr sz="2400"/>
            </a:lvl2pPr>
            <a:lvl3pPr marL="1219170" indent="0">
              <a:buNone/>
              <a:defRPr sz="2133"/>
            </a:lvl3pPr>
            <a:lvl4pPr marL="1828754" indent="0">
              <a:buNone/>
              <a:defRPr sz="1867"/>
            </a:lvl4pPr>
            <a:lvl5pPr marL="2438339" indent="0">
              <a:buNone/>
              <a:defRPr sz="1867"/>
            </a:lvl5pPr>
            <a:lvl6pPr marL="3047924" indent="0">
              <a:buNone/>
              <a:defRPr sz="1867"/>
            </a:lvl6pPr>
            <a:lvl7pPr marL="3657509" indent="0">
              <a:buNone/>
              <a:defRPr sz="1867"/>
            </a:lvl7pPr>
            <a:lvl8pPr marL="4267093" indent="0">
              <a:buNone/>
              <a:defRPr sz="1867"/>
            </a:lvl8pPr>
            <a:lvl9pPr marL="4876678" indent="0">
              <a:buNone/>
              <a:defRPr sz="1867"/>
            </a:lvl9pPr>
          </a:lstStyle>
          <a:p>
            <a:pPr lvl="0"/>
            <a:r>
              <a:rPr lang="en-US"/>
              <a:t>Click to edit Master text styles</a:t>
            </a:r>
          </a:p>
        </p:txBody>
      </p:sp>
      <p:sp>
        <p:nvSpPr>
          <p:cNvPr id="34" name="Text Placeholder 13"/>
          <p:cNvSpPr>
            <a:spLocks noGrp="1"/>
          </p:cNvSpPr>
          <p:nvPr>
            <p:ph type="body" sz="quarter" idx="13" hasCustomPrompt="1"/>
          </p:nvPr>
        </p:nvSpPr>
        <p:spPr bwMode="gray">
          <a:xfrm>
            <a:off x="7402833" y="1924112"/>
            <a:ext cx="4274842" cy="2930523"/>
          </a:xfrm>
          <a:prstGeom prst="rect">
            <a:avLst/>
          </a:prstGeom>
        </p:spPr>
        <p:txBody>
          <a:bodyPr lIns="0" tIns="0" rIns="0" bIns="0"/>
          <a:lstStyle>
            <a:lvl1pPr marL="0" algn="r" defTabSz="1219170" rtl="0" eaLnBrk="1" latinLnBrk="0" hangingPunct="1">
              <a:lnSpc>
                <a:spcPct val="100000"/>
              </a:lnSpc>
              <a:buClr>
                <a:srgbClr val="DD1D21"/>
              </a:buClr>
              <a:buSzPct val="85000"/>
              <a:buNone/>
              <a:tabLst>
                <a:tab pos="1081088" algn="l"/>
              </a:tabLst>
              <a:defRPr lang="en-GB" sz="20000" kern="10000" spc="-1000" baseline="0" dirty="0">
                <a:ln w="3175">
                  <a:noFill/>
                </a:ln>
                <a:solidFill>
                  <a:schemeClr val="accent1"/>
                </a:solidFill>
                <a:latin typeface="Futura Bold"/>
                <a:ea typeface="Arial" charset="0"/>
                <a:cs typeface="Futura Bold"/>
              </a:defRPr>
            </a:lvl1pPr>
          </a:lstStyle>
          <a:p>
            <a:pPr lvl="0"/>
            <a:r>
              <a:rPr lang="en-GB" dirty="0"/>
              <a:t>0.0</a:t>
            </a:r>
          </a:p>
        </p:txBody>
      </p:sp>
      <p:sp>
        <p:nvSpPr>
          <p:cNvPr id="14"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fld id="{B73F5ADD-19CF-48D4-9FAA-6EF949BE7771}" type="datetime6">
              <a:rPr lang="en-US" smtClean="0"/>
              <a:t>June 24</a:t>
            </a:fld>
            <a:endParaRPr lang="en-GB" dirty="0"/>
          </a:p>
        </p:txBody>
      </p:sp>
      <p:sp>
        <p:nvSpPr>
          <p:cNvPr id="15" name="Text Box 11" descr="&lt;COMPANY_NAME&gt;"/>
          <p:cNvSpPr txBox="1">
            <a:spLocks noChangeArrowheads="1"/>
          </p:cNvSpPr>
          <p:nvPr userDrawn="1"/>
        </p:nvSpPr>
        <p:spPr bwMode="auto">
          <a:xfrm>
            <a:off x="512259" y="6469199"/>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dirty="0">
                <a:solidFill>
                  <a:schemeClr val="tx1"/>
                </a:solidFill>
                <a:latin typeface="+mn-lt"/>
                <a:cs typeface="Arial" pitchFamily="34" charset="0"/>
              </a:rPr>
              <a:t>Copyright of Shell International</a:t>
            </a:r>
          </a:p>
        </p:txBody>
      </p:sp>
      <p:sp>
        <p:nvSpPr>
          <p:cNvPr id="21"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22"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sp>
        <p:nvSpPr>
          <p:cNvPr id="13" name="TextBox 12" descr="CONFIDENTIAL_TAG_0xFFEE"/>
          <p:cNvSpPr txBox="1"/>
          <p:nvPr userDrawn="1"/>
        </p:nvSpPr>
        <p:spPr bwMode="auto">
          <a:xfrm>
            <a:off x="8466411" y="6469199"/>
            <a:ext cx="1079500" cy="169277"/>
          </a:xfrm>
          <a:prstGeom prst="rect">
            <a:avLst/>
          </a:prstGeom>
          <a:noFill/>
          <a:ln w="9525" algn="ctr">
            <a:noFill/>
            <a:miter lim="800000"/>
            <a:headEnd/>
            <a:tailEnd/>
          </a:ln>
          <a:effectLst>
            <a:glow>
              <a:srgbClr val="000000"/>
            </a:glow>
          </a:effectLst>
        </p:spPr>
        <p:txBody>
          <a:bodyPr vert="horz" wrap="square" lIns="0" tIns="0" rIns="0" bIns="45720" numCol="1" rtlCol="0" anchor="t" anchorCtr="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schemeClr val="accent2"/>
                </a:solidFill>
                <a:effectLst/>
                <a:uLnTx/>
                <a:uFillTx/>
                <a:latin typeface="+mn-lt"/>
                <a:ea typeface="+mn-ea"/>
                <a:cs typeface="+mn-cs"/>
              </a:rPr>
              <a:t>CONFIDENTIAL</a:t>
            </a:r>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grpSp>
        <p:nvGrpSpPr>
          <p:cNvPr id="2" name="Group 1"/>
          <p:cNvGrpSpPr/>
          <p:nvPr userDrawn="1"/>
        </p:nvGrpSpPr>
        <p:grpSpPr bwMode="gray">
          <a:xfrm>
            <a:off x="761993" y="3556002"/>
            <a:ext cx="6858000" cy="2540001"/>
            <a:chOff x="761993" y="3556002"/>
            <a:chExt cx="6858000" cy="2540001"/>
          </a:xfrm>
        </p:grpSpPr>
        <p:sp>
          <p:nvSpPr>
            <p:cNvPr id="16" name="Rectangle 15"/>
            <p:cNvSpPr/>
            <p:nvPr userDrawn="1"/>
          </p:nvSpPr>
          <p:spPr bwMode="gray">
            <a:xfrm>
              <a:off x="761993" y="3556002"/>
              <a:ext cx="6858000" cy="2540001"/>
            </a:xfrm>
            <a:prstGeom prst="rect">
              <a:avLst/>
            </a:prstGeom>
            <a:solidFill>
              <a:srgbClr val="FFFFFF"/>
            </a:solidFill>
            <a:ln w="3175">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p>
          </p:txBody>
        </p:sp>
        <p:sp>
          <p:nvSpPr>
            <p:cNvPr id="28" name="Rectangle 27" descr="&lt;Shell Yellow Bar&gt;" title="&lt;Shell Yellow Bar&gt;"/>
            <p:cNvSpPr/>
            <p:nvPr userDrawn="1"/>
          </p:nvSpPr>
          <p:spPr bwMode="gray">
            <a:xfrm>
              <a:off x="1145875" y="3818708"/>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grpSp>
      <p:sp>
        <p:nvSpPr>
          <p:cNvPr id="32" name="Rectangle 31"/>
          <p:cNvSpPr/>
          <p:nvPr userDrawn="1"/>
        </p:nvSpPr>
        <p:spPr bwMode="white">
          <a:xfrm>
            <a:off x="501606" y="488935"/>
            <a:ext cx="1311092" cy="118803"/>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1"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22"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sp>
        <p:nvSpPr>
          <p:cNvPr id="13" name="Picture Placeholder 2"/>
          <p:cNvSpPr>
            <a:spLocks noGrp="1"/>
          </p:cNvSpPr>
          <p:nvPr>
            <p:ph type="pic" sz="quarter" idx="12"/>
          </p:nvPr>
        </p:nvSpPr>
        <p:spPr bwMode="auto">
          <a:xfrm>
            <a:off x="-2382" y="1"/>
            <a:ext cx="12194723" cy="4866892"/>
          </a:xfrm>
          <a:custGeom>
            <a:avLst/>
            <a:gdLst>
              <a:gd name="connsiteX0" fmla="*/ 0 w 12192000"/>
              <a:gd name="connsiteY0" fmla="*/ 0 h 4854636"/>
              <a:gd name="connsiteX1" fmla="*/ 12192000 w 12192000"/>
              <a:gd name="connsiteY1" fmla="*/ 0 h 4854636"/>
              <a:gd name="connsiteX2" fmla="*/ 12192000 w 12192000"/>
              <a:gd name="connsiteY2" fmla="*/ 4854636 h 4854636"/>
              <a:gd name="connsiteX3" fmla="*/ 0 w 12192000"/>
              <a:gd name="connsiteY3" fmla="*/ 4854636 h 4854636"/>
              <a:gd name="connsiteX4" fmla="*/ 0 w 12192000"/>
              <a:gd name="connsiteY4" fmla="*/ 0 h 4854636"/>
              <a:gd name="connsiteX0" fmla="*/ 0 w 12192000"/>
              <a:gd name="connsiteY0" fmla="*/ 0 h 4854636"/>
              <a:gd name="connsiteX1" fmla="*/ 12192000 w 12192000"/>
              <a:gd name="connsiteY1" fmla="*/ 0 h 4854636"/>
              <a:gd name="connsiteX2" fmla="*/ 12192000 w 12192000"/>
              <a:gd name="connsiteY2" fmla="*/ 4854636 h 4854636"/>
              <a:gd name="connsiteX3" fmla="*/ 592282 w 12192000"/>
              <a:gd name="connsiteY3" fmla="*/ 4842164 h 4854636"/>
              <a:gd name="connsiteX4" fmla="*/ 0 w 12192000"/>
              <a:gd name="connsiteY4" fmla="*/ 4854636 h 4854636"/>
              <a:gd name="connsiteX5" fmla="*/ 0 w 12192000"/>
              <a:gd name="connsiteY5" fmla="*/ 0 h 4854636"/>
              <a:gd name="connsiteX0" fmla="*/ 0 w 12192000"/>
              <a:gd name="connsiteY0" fmla="*/ 0 h 4888026"/>
              <a:gd name="connsiteX1" fmla="*/ 12192000 w 12192000"/>
              <a:gd name="connsiteY1" fmla="*/ 0 h 4888026"/>
              <a:gd name="connsiteX2" fmla="*/ 12192000 w 12192000"/>
              <a:gd name="connsiteY2" fmla="*/ 4854636 h 4888026"/>
              <a:gd name="connsiteX3" fmla="*/ 592282 w 12192000"/>
              <a:gd name="connsiteY3" fmla="*/ 4842164 h 4888026"/>
              <a:gd name="connsiteX4" fmla="*/ 0 w 12192000"/>
              <a:gd name="connsiteY4" fmla="*/ 4854636 h 4888026"/>
              <a:gd name="connsiteX5" fmla="*/ 0 w 12192000"/>
              <a:gd name="connsiteY5" fmla="*/ 0 h 4888026"/>
              <a:gd name="connsiteX0" fmla="*/ 0 w 12192000"/>
              <a:gd name="connsiteY0" fmla="*/ 0 h 4888026"/>
              <a:gd name="connsiteX1" fmla="*/ 12192000 w 12192000"/>
              <a:gd name="connsiteY1" fmla="*/ 0 h 4888026"/>
              <a:gd name="connsiteX2" fmla="*/ 12192000 w 12192000"/>
              <a:gd name="connsiteY2" fmla="*/ 4854636 h 4888026"/>
              <a:gd name="connsiteX3" fmla="*/ 841664 w 12192000"/>
              <a:gd name="connsiteY3" fmla="*/ 2909455 h 4888026"/>
              <a:gd name="connsiteX4" fmla="*/ 592282 w 12192000"/>
              <a:gd name="connsiteY4" fmla="*/ 4842164 h 4888026"/>
              <a:gd name="connsiteX5" fmla="*/ 0 w 12192000"/>
              <a:gd name="connsiteY5" fmla="*/ 4854636 h 4888026"/>
              <a:gd name="connsiteX6" fmla="*/ 0 w 12192000"/>
              <a:gd name="connsiteY6" fmla="*/ 0 h 4888026"/>
              <a:gd name="connsiteX0" fmla="*/ 0 w 12192000"/>
              <a:gd name="connsiteY0" fmla="*/ 0 h 4982265"/>
              <a:gd name="connsiteX1" fmla="*/ 12192000 w 12192000"/>
              <a:gd name="connsiteY1" fmla="*/ 0 h 4982265"/>
              <a:gd name="connsiteX2" fmla="*/ 12192000 w 12192000"/>
              <a:gd name="connsiteY2" fmla="*/ 4854636 h 4982265"/>
              <a:gd name="connsiteX3" fmla="*/ 7606145 w 12192000"/>
              <a:gd name="connsiteY3" fmla="*/ 3543300 h 4982265"/>
              <a:gd name="connsiteX4" fmla="*/ 841664 w 12192000"/>
              <a:gd name="connsiteY4" fmla="*/ 2909455 h 4982265"/>
              <a:gd name="connsiteX5" fmla="*/ 592282 w 12192000"/>
              <a:gd name="connsiteY5" fmla="*/ 4842164 h 4982265"/>
              <a:gd name="connsiteX6" fmla="*/ 0 w 12192000"/>
              <a:gd name="connsiteY6" fmla="*/ 4854636 h 4982265"/>
              <a:gd name="connsiteX7" fmla="*/ 0 w 12192000"/>
              <a:gd name="connsiteY7" fmla="*/ 0 h 4982265"/>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592282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61702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6071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48146 w 12192000"/>
              <a:gd name="connsiteY5" fmla="*/ 3564082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57795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872233 w 12194382"/>
              <a:gd name="connsiteY6" fmla="*/ 4872048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45920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82443"/>
              <a:gd name="connsiteX1" fmla="*/ 12194382 w 12194382"/>
              <a:gd name="connsiteY1" fmla="*/ 0 h 5182443"/>
              <a:gd name="connsiteX2" fmla="*/ 12194382 w 12194382"/>
              <a:gd name="connsiteY2" fmla="*/ 4854636 h 5182443"/>
              <a:gd name="connsiteX3" fmla="*/ 7623248 w 12194382"/>
              <a:gd name="connsiteY3" fmla="*/ 4843680 h 5182443"/>
              <a:gd name="connsiteX4" fmla="*/ 7620433 w 12194382"/>
              <a:gd name="connsiteY4" fmla="*/ 3543300 h 5182443"/>
              <a:gd name="connsiteX5" fmla="*/ 762115 w 12194382"/>
              <a:gd name="connsiteY5" fmla="*/ 3547023 h 5182443"/>
              <a:gd name="connsiteX6" fmla="*/ 762695 w 12194382"/>
              <a:gd name="connsiteY6" fmla="*/ 4850671 h 5182443"/>
              <a:gd name="connsiteX7" fmla="*/ 0 w 12194382"/>
              <a:gd name="connsiteY7" fmla="*/ 4847509 h 5182443"/>
              <a:gd name="connsiteX8" fmla="*/ 2382 w 12194382"/>
              <a:gd name="connsiteY8" fmla="*/ 0 h 5182443"/>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723"/>
              <a:gd name="connsiteY0" fmla="*/ 0 h 4854829"/>
              <a:gd name="connsiteX1" fmla="*/ 12194382 w 12194723"/>
              <a:gd name="connsiteY1" fmla="*/ 0 h 4854829"/>
              <a:gd name="connsiteX2" fmla="*/ 12194382 w 12194723"/>
              <a:gd name="connsiteY2" fmla="*/ 4854636 h 4854829"/>
              <a:gd name="connsiteX3" fmla="*/ 7623248 w 12194723"/>
              <a:gd name="connsiteY3" fmla="*/ 4843680 h 4854829"/>
              <a:gd name="connsiteX4" fmla="*/ 7620433 w 12194723"/>
              <a:gd name="connsiteY4" fmla="*/ 3543300 h 4854829"/>
              <a:gd name="connsiteX5" fmla="*/ 762115 w 12194723"/>
              <a:gd name="connsiteY5" fmla="*/ 3547023 h 4854829"/>
              <a:gd name="connsiteX6" fmla="*/ 762695 w 12194723"/>
              <a:gd name="connsiteY6" fmla="*/ 4850671 h 4854829"/>
              <a:gd name="connsiteX7" fmla="*/ 0 w 12194723"/>
              <a:gd name="connsiteY7" fmla="*/ 4847509 h 4854829"/>
              <a:gd name="connsiteX8" fmla="*/ 2382 w 12194723"/>
              <a:gd name="connsiteY8" fmla="*/ 0 h 4854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4723" h="4854829">
                <a:moveTo>
                  <a:pt x="2382" y="0"/>
                </a:moveTo>
                <a:lnTo>
                  <a:pt x="12194382" y="0"/>
                </a:lnTo>
                <a:cubicBezTo>
                  <a:pt x="12194382" y="1618212"/>
                  <a:pt x="12195150" y="4852730"/>
                  <a:pt x="12194382" y="4854636"/>
                </a:cubicBezTo>
                <a:cubicBezTo>
                  <a:pt x="12193614" y="4856542"/>
                  <a:pt x="7623176" y="4843704"/>
                  <a:pt x="7623248" y="4843680"/>
                </a:cubicBezTo>
                <a:cubicBezTo>
                  <a:pt x="7623320" y="4843656"/>
                  <a:pt x="7618248" y="3540554"/>
                  <a:pt x="7620433" y="3543300"/>
                </a:cubicBezTo>
                <a:cubicBezTo>
                  <a:pt x="7622618" y="3546046"/>
                  <a:pt x="3048221" y="3545782"/>
                  <a:pt x="762115" y="3547023"/>
                </a:cubicBezTo>
                <a:cubicBezTo>
                  <a:pt x="760398" y="3777370"/>
                  <a:pt x="763508" y="4852455"/>
                  <a:pt x="762695" y="4850671"/>
                </a:cubicBezTo>
                <a:cubicBezTo>
                  <a:pt x="761882" y="4848887"/>
                  <a:pt x="254232" y="4848563"/>
                  <a:pt x="0" y="4847509"/>
                </a:cubicBezTo>
                <a:lnTo>
                  <a:pt x="2382" y="0"/>
                </a:lnTo>
                <a:close/>
              </a:path>
            </a:pathLst>
          </a:custGeom>
          <a:noFill/>
          <a:ln w="9525" algn="ctr">
            <a:noFill/>
            <a:miter lim="800000"/>
            <a:headEnd/>
            <a:tailEnd/>
          </a:ln>
        </p:spPr>
        <p:txBody>
          <a:bodyPr/>
          <a:lstStyle>
            <a:lvl1pPr>
              <a:defRPr sz="2133"/>
            </a:lvl1pPr>
          </a:lstStyle>
          <a:p>
            <a:r>
              <a:rPr lang="en-US"/>
              <a:t>Click icon to add picture</a:t>
            </a:r>
            <a:endParaRPr lang="en-GB" dirty="0"/>
          </a:p>
        </p:txBody>
      </p:sp>
      <p:sp>
        <p:nvSpPr>
          <p:cNvPr id="17" name="Rectangle 2"/>
          <p:cNvSpPr>
            <a:spLocks noGrp="1" noChangeArrowheads="1"/>
          </p:cNvSpPr>
          <p:nvPr>
            <p:ph type="ctrTitle"/>
          </p:nvPr>
        </p:nvSpPr>
        <p:spPr>
          <a:xfrm>
            <a:off x="1145875" y="4028766"/>
            <a:ext cx="6177756" cy="865472"/>
          </a:xfrm>
          <a:noFill/>
        </p:spPr>
        <p:txBody>
          <a:bodyPr lIns="0" tIns="0" rIns="0"/>
          <a:lstStyle>
            <a:lvl1pPr>
              <a:defRPr sz="2400" kern="1200" cap="none" spc="0" baseline="0">
                <a:solidFill>
                  <a:schemeClr val="tx1"/>
                </a:solidFill>
                <a:latin typeface="+mj-lt"/>
                <a:cs typeface="Arial" pitchFamily="34" charset="0"/>
              </a:defRPr>
            </a:lvl1pPr>
          </a:lstStyle>
          <a:p>
            <a:r>
              <a:rPr lang="en-US"/>
              <a:t>Click to edit Master title style</a:t>
            </a:r>
            <a:endParaRPr lang="en-GB" dirty="0"/>
          </a:p>
        </p:txBody>
      </p:sp>
      <p:sp>
        <p:nvSpPr>
          <p:cNvPr id="19" name="Rectangle 3"/>
          <p:cNvSpPr>
            <a:spLocks noGrp="1" noChangeArrowheads="1"/>
          </p:cNvSpPr>
          <p:nvPr>
            <p:ph type="subTitle" idx="1"/>
          </p:nvPr>
        </p:nvSpPr>
        <p:spPr>
          <a:xfrm>
            <a:off x="1145875" y="5092242"/>
            <a:ext cx="6177756" cy="770676"/>
          </a:xfrm>
        </p:spPr>
        <p:txBody>
          <a:bodyPr/>
          <a:lstStyle>
            <a:lvl1pPr marL="0" indent="0">
              <a:lnSpc>
                <a:spcPct val="90000"/>
              </a:lnSpc>
              <a:spcBef>
                <a:spcPct val="0"/>
              </a:spcBef>
              <a:spcAft>
                <a:spcPts val="0"/>
              </a:spcAft>
              <a:buFont typeface="Wingdings" pitchFamily="2" charset="2"/>
              <a:buNone/>
              <a:defRPr lang="en-GB" sz="1400" kern="1200" baseline="0" dirty="0">
                <a:solidFill>
                  <a:schemeClr val="tx1"/>
                </a:solidFill>
                <a:latin typeface="+mn-lt"/>
                <a:ea typeface="+mn-ea"/>
                <a:cs typeface="+mn-cs"/>
              </a:defRPr>
            </a:lvl1pPr>
          </a:lstStyle>
          <a:p>
            <a:r>
              <a:rPr lang="en-US"/>
              <a:t>Click to edit Master subtitle style</a:t>
            </a:r>
            <a:endParaRPr lang="en-GB" dirty="0"/>
          </a:p>
        </p:txBody>
      </p:sp>
      <p:sp>
        <p:nvSpPr>
          <p:cNvPr id="18"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fld id="{822E9471-2F7F-42FE-9AAB-8C774FE588E2}" type="datetime6">
              <a:rPr lang="en-US" smtClean="0"/>
              <a:t>June 24</a:t>
            </a:fld>
            <a:endParaRPr lang="en-GB" dirty="0"/>
          </a:p>
        </p:txBody>
      </p:sp>
    </p:spTree>
    <p:extLst>
      <p:ext uri="{BB962C8B-B14F-4D97-AF65-F5344CB8AC3E}">
        <p14:creationId xmlns:p14="http://schemas.microsoft.com/office/powerpoint/2010/main" val="2291707099"/>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lnSpc>
                <a:spcPct val="100000"/>
              </a:lnSpc>
              <a:defRPr lang="en-US" sz="2400" b="0" kern="1200" cap="none" baseline="0" noProof="0" dirty="0" smtClean="0">
                <a:solidFill>
                  <a:schemeClr val="tx1"/>
                </a:solidFill>
                <a:latin typeface="+mj-lt"/>
                <a:ea typeface="+mj-ea"/>
                <a:cs typeface="+mj-cs"/>
              </a:defRPr>
            </a:lvl1pPr>
          </a:lstStyle>
          <a:p>
            <a:pPr lvl="0" algn="l" defTabSz="1219170" rtl="0" eaLnBrk="1" latinLnBrk="0" hangingPunct="1">
              <a:lnSpc>
                <a:spcPct val="95000"/>
              </a:lnSpc>
              <a:spcBef>
                <a:spcPct val="0"/>
              </a:spcBef>
              <a:buNone/>
            </a:pPr>
            <a:r>
              <a:rPr lang="en-US"/>
              <a:t>Click to edit Master title style</a:t>
            </a:r>
            <a:endParaRPr lang="en-GB" dirty="0"/>
          </a:p>
        </p:txBody>
      </p:sp>
      <p:sp>
        <p:nvSpPr>
          <p:cNvPr id="13"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4"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sp>
        <p:nvSpPr>
          <p:cNvPr id="7"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fld id="{747D5BE4-65AA-441A-B704-A32B09A75A41}" type="datetime6">
              <a:rPr lang="en-US" smtClean="0"/>
              <a:t>June 24</a:t>
            </a:fld>
            <a:endParaRPr lang="en-GB" dirty="0"/>
          </a:p>
        </p:txBody>
      </p:sp>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Quotation - Full Screen image">
    <p:spTree>
      <p:nvGrpSpPr>
        <p:cNvPr id="1" name=""/>
        <p:cNvGrpSpPr/>
        <p:nvPr/>
      </p:nvGrpSpPr>
      <p:grpSpPr>
        <a:xfrm>
          <a:off x="0" y="0"/>
          <a:ext cx="0" cy="0"/>
          <a:chOff x="0" y="0"/>
          <a:chExt cx="0" cy="0"/>
        </a:xfrm>
      </p:grpSpPr>
      <p:sp>
        <p:nvSpPr>
          <p:cNvPr id="6" name="Picture Placeholder 2"/>
          <p:cNvSpPr>
            <a:spLocks noGrp="1"/>
          </p:cNvSpPr>
          <p:nvPr>
            <p:ph type="pic" sz="quarter" idx="12"/>
          </p:nvPr>
        </p:nvSpPr>
        <p:spPr bwMode="auto">
          <a:xfrm>
            <a:off x="-2381" y="0"/>
            <a:ext cx="12194382" cy="6858000"/>
          </a:xfrm>
          <a:prstGeom prst="rect">
            <a:avLst/>
          </a:prstGeom>
          <a:noFill/>
          <a:ln w="3175" algn="ctr">
            <a:noFill/>
            <a:miter lim="800000"/>
            <a:headEnd/>
            <a:tailEnd/>
          </a:ln>
        </p:spPr>
        <p:txBody>
          <a:bodyPr/>
          <a:lstStyle>
            <a:lvl1pPr>
              <a:defRPr sz="2133"/>
            </a:lvl1pPr>
          </a:lstStyle>
          <a:p>
            <a:r>
              <a:rPr lang="en-US"/>
              <a:t>Click icon to add picture</a:t>
            </a:r>
            <a:endParaRPr lang="en-GB" dirty="0"/>
          </a:p>
        </p:txBody>
      </p:sp>
      <p:sp>
        <p:nvSpPr>
          <p:cNvPr id="8"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fld id="{D0F4D12F-88CD-447C-8AD9-A3CCBF5664DA}" type="datetime6">
              <a:rPr lang="en-US" smtClean="0"/>
              <a:t>June 24</a:t>
            </a:fld>
            <a:endParaRPr lang="en-GB" dirty="0"/>
          </a:p>
        </p:txBody>
      </p:sp>
      <p:sp>
        <p:nvSpPr>
          <p:cNvPr id="14"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6"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sp>
        <p:nvSpPr>
          <p:cNvPr id="3" name="Text Placeholder 2"/>
          <p:cNvSpPr>
            <a:spLocks noGrp="1"/>
          </p:cNvSpPr>
          <p:nvPr>
            <p:ph type="body" sz="quarter" idx="13"/>
          </p:nvPr>
        </p:nvSpPr>
        <p:spPr>
          <a:xfrm>
            <a:off x="513180" y="1438480"/>
            <a:ext cx="5463758" cy="2861742"/>
          </a:xfrm>
        </p:spPr>
        <p:txBody>
          <a:bodyPr/>
          <a:lstStyle>
            <a:lvl1pPr>
              <a:lnSpc>
                <a:spcPct val="110000"/>
              </a:lnSpc>
              <a:defRPr lang="en-US" sz="3400" b="1" kern="1200" dirty="0" smtClean="0">
                <a:solidFill>
                  <a:schemeClr val="tx1"/>
                </a:solidFill>
                <a:latin typeface="+mj-lt"/>
                <a:ea typeface="+mn-ea"/>
                <a:cs typeface="+mn-cs"/>
              </a:defRPr>
            </a:lvl1pPr>
          </a:lstStyle>
          <a:p>
            <a:pPr lvl="0"/>
            <a:r>
              <a:rPr lang="en-US"/>
              <a:t>Click to edit Master text styles</a:t>
            </a:r>
          </a:p>
        </p:txBody>
      </p:sp>
    </p:spTree>
    <p:extLst>
      <p:ext uri="{BB962C8B-B14F-4D97-AF65-F5344CB8AC3E}">
        <p14:creationId xmlns:p14="http://schemas.microsoft.com/office/powerpoint/2010/main" val="1313662350"/>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Q&amp;A new">
    <p:spTree>
      <p:nvGrpSpPr>
        <p:cNvPr id="1" name=""/>
        <p:cNvGrpSpPr/>
        <p:nvPr/>
      </p:nvGrpSpPr>
      <p:grpSpPr>
        <a:xfrm>
          <a:off x="0" y="0"/>
          <a:ext cx="0" cy="0"/>
          <a:chOff x="0" y="0"/>
          <a:chExt cx="0" cy="0"/>
        </a:xfrm>
      </p:grpSpPr>
      <p:sp>
        <p:nvSpPr>
          <p:cNvPr id="22" name="Rectangle 21"/>
          <p:cNvSpPr/>
          <p:nvPr userDrawn="1"/>
        </p:nvSpPr>
        <p:spPr bwMode="gray">
          <a:xfrm>
            <a:off x="1" y="4313784"/>
            <a:ext cx="12192000" cy="2544215"/>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bg1"/>
              </a:solidFill>
            </a:endParaRPr>
          </a:p>
        </p:txBody>
      </p:sp>
      <p:sp>
        <p:nvSpPr>
          <p:cNvPr id="23" name="Rectangle 22" descr="&lt;Shell Yellow Bar&gt;" title="&lt;Shell Yellow Bar&gt;"/>
          <p:cNvSpPr/>
          <p:nvPr userDrawn="1"/>
        </p:nvSpPr>
        <p:spPr bwMode="gray">
          <a:xfrm>
            <a:off x="761993" y="1524000"/>
            <a:ext cx="1269984" cy="756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p>
        </p:txBody>
      </p:sp>
      <p:sp>
        <p:nvSpPr>
          <p:cNvPr id="24" name="Title 1"/>
          <p:cNvSpPr>
            <a:spLocks noGrp="1"/>
          </p:cNvSpPr>
          <p:nvPr>
            <p:ph type="title"/>
          </p:nvPr>
        </p:nvSpPr>
        <p:spPr>
          <a:xfrm>
            <a:off x="763200" y="2636980"/>
            <a:ext cx="5187472" cy="1362075"/>
          </a:xfrm>
          <a:prstGeom prst="rect">
            <a:avLst/>
          </a:prstGeom>
        </p:spPr>
        <p:txBody>
          <a:bodyPr lIns="0" tIns="0" rIns="0" bIns="0"/>
          <a:lstStyle>
            <a:lvl1pPr algn="l">
              <a:defRPr sz="1400" b="0" cap="none" baseline="0">
                <a:solidFill>
                  <a:schemeClr val="tx1"/>
                </a:solidFill>
                <a:latin typeface="+mj-lt"/>
              </a:defRPr>
            </a:lvl1pPr>
          </a:lstStyle>
          <a:p>
            <a:r>
              <a:rPr lang="en-US"/>
              <a:t>Click to edit Master title style</a:t>
            </a:r>
            <a:endParaRPr lang="en-GB" dirty="0"/>
          </a:p>
        </p:txBody>
      </p:sp>
      <p:sp>
        <p:nvSpPr>
          <p:cNvPr id="25" name="Text Placeholder 2"/>
          <p:cNvSpPr>
            <a:spLocks noGrp="1"/>
          </p:cNvSpPr>
          <p:nvPr>
            <p:ph type="body" idx="1"/>
          </p:nvPr>
        </p:nvSpPr>
        <p:spPr>
          <a:xfrm>
            <a:off x="763200" y="1696947"/>
            <a:ext cx="6375761" cy="821230"/>
          </a:xfrm>
          <a:prstGeom prst="rect">
            <a:avLst/>
          </a:prstGeom>
        </p:spPr>
        <p:txBody>
          <a:bodyPr lIns="0" tIns="0" rIns="0" bIns="0" anchor="t" anchorCtr="0"/>
          <a:lstStyle>
            <a:lvl1pPr marL="0" indent="0">
              <a:lnSpc>
                <a:spcPct val="100000"/>
              </a:lnSpc>
              <a:spcAft>
                <a:spcPts val="0"/>
              </a:spcAft>
              <a:buNone/>
              <a:defRPr sz="2800" b="0" cap="none" baseline="0">
                <a:solidFill>
                  <a:schemeClr val="tx1"/>
                </a:solidFill>
                <a:latin typeface="+mj-lt"/>
              </a:defRPr>
            </a:lvl1pPr>
            <a:lvl2pPr marL="609585" indent="0">
              <a:buNone/>
              <a:defRPr sz="2400"/>
            </a:lvl2pPr>
            <a:lvl3pPr marL="1219170" indent="0">
              <a:buNone/>
              <a:defRPr sz="2133"/>
            </a:lvl3pPr>
            <a:lvl4pPr marL="1828754" indent="0">
              <a:buNone/>
              <a:defRPr sz="1867"/>
            </a:lvl4pPr>
            <a:lvl5pPr marL="2438339" indent="0">
              <a:buNone/>
              <a:defRPr sz="1867"/>
            </a:lvl5pPr>
            <a:lvl6pPr marL="3047924" indent="0">
              <a:buNone/>
              <a:defRPr sz="1867"/>
            </a:lvl6pPr>
            <a:lvl7pPr marL="3657509" indent="0">
              <a:buNone/>
              <a:defRPr sz="1867"/>
            </a:lvl7pPr>
            <a:lvl8pPr marL="4267093" indent="0">
              <a:buNone/>
              <a:defRPr sz="1867"/>
            </a:lvl8pPr>
            <a:lvl9pPr marL="4876678" indent="0">
              <a:buNone/>
              <a:defRPr sz="1867"/>
            </a:lvl9pPr>
          </a:lstStyle>
          <a:p>
            <a:pPr lvl="0"/>
            <a:r>
              <a:rPr lang="en-US"/>
              <a:t>Click to edit Master text styles</a:t>
            </a:r>
          </a:p>
        </p:txBody>
      </p:sp>
      <p:sp>
        <p:nvSpPr>
          <p:cNvPr id="26"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fld id="{8BF9BA88-5CDC-4C5F-B212-9D6B4687467E}" type="datetime6">
              <a:rPr lang="en-US" smtClean="0"/>
              <a:t>June 24</a:t>
            </a:fld>
            <a:endParaRPr lang="en-GB" dirty="0"/>
          </a:p>
        </p:txBody>
      </p:sp>
      <p:sp>
        <p:nvSpPr>
          <p:cNvPr id="27" name="Text Box 11" descr="&lt;COMPANY_NAME&gt;"/>
          <p:cNvSpPr txBox="1">
            <a:spLocks noChangeArrowheads="1"/>
          </p:cNvSpPr>
          <p:nvPr userDrawn="1"/>
        </p:nvSpPr>
        <p:spPr bwMode="auto">
          <a:xfrm>
            <a:off x="512259" y="6469199"/>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dirty="0">
                <a:solidFill>
                  <a:schemeClr val="tx1"/>
                </a:solidFill>
                <a:latin typeface="+mn-lt"/>
                <a:cs typeface="Arial" pitchFamily="34" charset="0"/>
              </a:rPr>
              <a:t>Copyright of Shell International</a:t>
            </a:r>
          </a:p>
        </p:txBody>
      </p:sp>
      <p:sp>
        <p:nvSpPr>
          <p:cNvPr id="28"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29"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grpSp>
        <p:nvGrpSpPr>
          <p:cNvPr id="31" name="Group 30"/>
          <p:cNvGrpSpPr/>
          <p:nvPr userDrawn="1"/>
        </p:nvGrpSpPr>
        <p:grpSpPr bwMode="gray">
          <a:xfrm>
            <a:off x="6450013" y="2557463"/>
            <a:ext cx="5197475" cy="1917700"/>
            <a:chOff x="6450013" y="2557463"/>
            <a:chExt cx="5197475" cy="1917700"/>
          </a:xfrm>
        </p:grpSpPr>
        <p:sp>
          <p:nvSpPr>
            <p:cNvPr id="32" name="Freeform 6"/>
            <p:cNvSpPr>
              <a:spLocks noEditPoints="1"/>
            </p:cNvSpPr>
            <p:nvPr userDrawn="1"/>
          </p:nvSpPr>
          <p:spPr bwMode="gray">
            <a:xfrm>
              <a:off x="6450013" y="2557463"/>
              <a:ext cx="2005013" cy="1917700"/>
            </a:xfrm>
            <a:custGeom>
              <a:avLst/>
              <a:gdLst>
                <a:gd name="T0" fmla="*/ 274 w 346"/>
                <a:gd name="T1" fmla="*/ 331 h 331"/>
                <a:gd name="T2" fmla="*/ 250 w 346"/>
                <a:gd name="T3" fmla="*/ 302 h 331"/>
                <a:gd name="T4" fmla="*/ 167 w 346"/>
                <a:gd name="T5" fmla="*/ 322 h 331"/>
                <a:gd name="T6" fmla="*/ 0 w 346"/>
                <a:gd name="T7" fmla="*/ 156 h 331"/>
                <a:gd name="T8" fmla="*/ 167 w 346"/>
                <a:gd name="T9" fmla="*/ 0 h 331"/>
                <a:gd name="T10" fmla="*/ 334 w 346"/>
                <a:gd name="T11" fmla="*/ 162 h 331"/>
                <a:gd name="T12" fmla="*/ 295 w 346"/>
                <a:gd name="T13" fmla="*/ 268 h 331"/>
                <a:gd name="T14" fmla="*/ 346 w 346"/>
                <a:gd name="T15" fmla="*/ 320 h 331"/>
                <a:gd name="T16" fmla="*/ 274 w 346"/>
                <a:gd name="T17" fmla="*/ 331 h 331"/>
                <a:gd name="T18" fmla="*/ 238 w 346"/>
                <a:gd name="T19" fmla="*/ 207 h 331"/>
                <a:gd name="T20" fmla="*/ 252 w 346"/>
                <a:gd name="T21" fmla="*/ 162 h 331"/>
                <a:gd name="T22" fmla="*/ 167 w 346"/>
                <a:gd name="T23" fmla="*/ 76 h 331"/>
                <a:gd name="T24" fmla="*/ 82 w 346"/>
                <a:gd name="T25" fmla="*/ 156 h 331"/>
                <a:gd name="T26" fmla="*/ 167 w 346"/>
                <a:gd name="T27" fmla="*/ 246 h 331"/>
                <a:gd name="T28" fmla="*/ 191 w 346"/>
                <a:gd name="T29" fmla="*/ 242 h 331"/>
                <a:gd name="T30" fmla="*/ 143 w 346"/>
                <a:gd name="T31" fmla="*/ 194 h 331"/>
                <a:gd name="T32" fmla="*/ 217 w 346"/>
                <a:gd name="T33" fmla="*/ 185 h 331"/>
                <a:gd name="T34" fmla="*/ 238 w 346"/>
                <a:gd name="T35" fmla="*/ 207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46" h="331">
                  <a:moveTo>
                    <a:pt x="274" y="331"/>
                  </a:moveTo>
                  <a:cubicBezTo>
                    <a:pt x="250" y="302"/>
                    <a:pt x="250" y="302"/>
                    <a:pt x="250" y="302"/>
                  </a:cubicBezTo>
                  <a:cubicBezTo>
                    <a:pt x="227" y="316"/>
                    <a:pt x="199" y="322"/>
                    <a:pt x="167" y="322"/>
                  </a:cubicBezTo>
                  <a:cubicBezTo>
                    <a:pt x="70" y="322"/>
                    <a:pt x="0" y="253"/>
                    <a:pt x="0" y="156"/>
                  </a:cubicBezTo>
                  <a:cubicBezTo>
                    <a:pt x="0" y="64"/>
                    <a:pt x="80" y="0"/>
                    <a:pt x="167" y="0"/>
                  </a:cubicBezTo>
                  <a:cubicBezTo>
                    <a:pt x="261" y="0"/>
                    <a:pt x="334" y="64"/>
                    <a:pt x="334" y="162"/>
                  </a:cubicBezTo>
                  <a:cubicBezTo>
                    <a:pt x="334" y="202"/>
                    <a:pt x="320" y="237"/>
                    <a:pt x="295" y="268"/>
                  </a:cubicBezTo>
                  <a:cubicBezTo>
                    <a:pt x="346" y="320"/>
                    <a:pt x="346" y="320"/>
                    <a:pt x="346" y="320"/>
                  </a:cubicBezTo>
                  <a:lnTo>
                    <a:pt x="274" y="331"/>
                  </a:lnTo>
                  <a:close/>
                  <a:moveTo>
                    <a:pt x="238" y="207"/>
                  </a:moveTo>
                  <a:cubicBezTo>
                    <a:pt x="247" y="194"/>
                    <a:pt x="252" y="178"/>
                    <a:pt x="252" y="162"/>
                  </a:cubicBezTo>
                  <a:cubicBezTo>
                    <a:pt x="252" y="117"/>
                    <a:pt x="215" y="76"/>
                    <a:pt x="167" y="76"/>
                  </a:cubicBezTo>
                  <a:cubicBezTo>
                    <a:pt x="121" y="76"/>
                    <a:pt x="82" y="114"/>
                    <a:pt x="82" y="156"/>
                  </a:cubicBezTo>
                  <a:cubicBezTo>
                    <a:pt x="82" y="208"/>
                    <a:pt x="121" y="246"/>
                    <a:pt x="167" y="246"/>
                  </a:cubicBezTo>
                  <a:cubicBezTo>
                    <a:pt x="175" y="246"/>
                    <a:pt x="183" y="245"/>
                    <a:pt x="191" y="242"/>
                  </a:cubicBezTo>
                  <a:cubicBezTo>
                    <a:pt x="143" y="194"/>
                    <a:pt x="143" y="194"/>
                    <a:pt x="143" y="194"/>
                  </a:cubicBezTo>
                  <a:cubicBezTo>
                    <a:pt x="217" y="185"/>
                    <a:pt x="217" y="185"/>
                    <a:pt x="217" y="185"/>
                  </a:cubicBezTo>
                  <a:lnTo>
                    <a:pt x="238" y="207"/>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33" name="Freeform 7"/>
            <p:cNvSpPr>
              <a:spLocks noEditPoints="1"/>
            </p:cNvSpPr>
            <p:nvPr userDrawn="1"/>
          </p:nvSpPr>
          <p:spPr bwMode="gray">
            <a:xfrm>
              <a:off x="8426451" y="2586038"/>
              <a:ext cx="1441450" cy="1814513"/>
            </a:xfrm>
            <a:custGeom>
              <a:avLst/>
              <a:gdLst>
                <a:gd name="T0" fmla="*/ 190 w 249"/>
                <a:gd name="T1" fmla="*/ 257 h 313"/>
                <a:gd name="T2" fmla="*/ 79 w 249"/>
                <a:gd name="T3" fmla="*/ 313 h 313"/>
                <a:gd name="T4" fmla="*/ 0 w 249"/>
                <a:gd name="T5" fmla="*/ 233 h 313"/>
                <a:gd name="T6" fmla="*/ 92 w 249"/>
                <a:gd name="T7" fmla="*/ 124 h 313"/>
                <a:gd name="T8" fmla="*/ 60 w 249"/>
                <a:gd name="T9" fmla="*/ 58 h 313"/>
                <a:gd name="T10" fmla="*/ 119 w 249"/>
                <a:gd name="T11" fmla="*/ 0 h 313"/>
                <a:gd name="T12" fmla="*/ 174 w 249"/>
                <a:gd name="T13" fmla="*/ 56 h 313"/>
                <a:gd name="T14" fmla="*/ 117 w 249"/>
                <a:gd name="T15" fmla="*/ 130 h 313"/>
                <a:gd name="T16" fmla="*/ 192 w 249"/>
                <a:gd name="T17" fmla="*/ 232 h 313"/>
                <a:gd name="T18" fmla="*/ 230 w 249"/>
                <a:gd name="T19" fmla="*/ 190 h 313"/>
                <a:gd name="T20" fmla="*/ 245 w 249"/>
                <a:gd name="T21" fmla="*/ 198 h 313"/>
                <a:gd name="T22" fmla="*/ 203 w 249"/>
                <a:gd name="T23" fmla="*/ 246 h 313"/>
                <a:gd name="T24" fmla="*/ 249 w 249"/>
                <a:gd name="T25" fmla="*/ 307 h 313"/>
                <a:gd name="T26" fmla="*/ 228 w 249"/>
                <a:gd name="T27" fmla="*/ 307 h 313"/>
                <a:gd name="T28" fmla="*/ 190 w 249"/>
                <a:gd name="T29" fmla="*/ 257 h 313"/>
                <a:gd name="T30" fmla="*/ 84 w 249"/>
                <a:gd name="T31" fmla="*/ 152 h 313"/>
                <a:gd name="T32" fmla="*/ 19 w 249"/>
                <a:gd name="T33" fmla="*/ 231 h 313"/>
                <a:gd name="T34" fmla="*/ 79 w 249"/>
                <a:gd name="T35" fmla="*/ 295 h 313"/>
                <a:gd name="T36" fmla="*/ 179 w 249"/>
                <a:gd name="T37" fmla="*/ 242 h 313"/>
                <a:gd name="T38" fmla="*/ 103 w 249"/>
                <a:gd name="T39" fmla="*/ 139 h 313"/>
                <a:gd name="T40" fmla="*/ 84 w 249"/>
                <a:gd name="T41" fmla="*/ 152 h 313"/>
                <a:gd name="T42" fmla="*/ 79 w 249"/>
                <a:gd name="T43" fmla="*/ 60 h 313"/>
                <a:gd name="T44" fmla="*/ 106 w 249"/>
                <a:gd name="T45" fmla="*/ 115 h 313"/>
                <a:gd name="T46" fmla="*/ 154 w 249"/>
                <a:gd name="T47" fmla="*/ 55 h 313"/>
                <a:gd name="T48" fmla="*/ 118 w 249"/>
                <a:gd name="T49" fmla="*/ 18 h 313"/>
                <a:gd name="T50" fmla="*/ 79 w 249"/>
                <a:gd name="T51" fmla="*/ 60 h 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49" h="313">
                  <a:moveTo>
                    <a:pt x="190" y="257"/>
                  </a:moveTo>
                  <a:cubicBezTo>
                    <a:pt x="156" y="285"/>
                    <a:pt x="118" y="313"/>
                    <a:pt x="79" y="313"/>
                  </a:cubicBezTo>
                  <a:cubicBezTo>
                    <a:pt x="34" y="313"/>
                    <a:pt x="0" y="277"/>
                    <a:pt x="0" y="233"/>
                  </a:cubicBezTo>
                  <a:cubicBezTo>
                    <a:pt x="0" y="181"/>
                    <a:pt x="50" y="150"/>
                    <a:pt x="92" y="124"/>
                  </a:cubicBezTo>
                  <a:cubicBezTo>
                    <a:pt x="78" y="104"/>
                    <a:pt x="60" y="84"/>
                    <a:pt x="60" y="58"/>
                  </a:cubicBezTo>
                  <a:cubicBezTo>
                    <a:pt x="60" y="26"/>
                    <a:pt x="87" y="0"/>
                    <a:pt x="119" y="0"/>
                  </a:cubicBezTo>
                  <a:cubicBezTo>
                    <a:pt x="150" y="0"/>
                    <a:pt x="174" y="25"/>
                    <a:pt x="174" y="56"/>
                  </a:cubicBezTo>
                  <a:cubicBezTo>
                    <a:pt x="174" y="90"/>
                    <a:pt x="146" y="110"/>
                    <a:pt x="117" y="130"/>
                  </a:cubicBezTo>
                  <a:cubicBezTo>
                    <a:pt x="192" y="232"/>
                    <a:pt x="192" y="232"/>
                    <a:pt x="192" y="232"/>
                  </a:cubicBezTo>
                  <a:cubicBezTo>
                    <a:pt x="230" y="190"/>
                    <a:pt x="230" y="190"/>
                    <a:pt x="230" y="190"/>
                  </a:cubicBezTo>
                  <a:cubicBezTo>
                    <a:pt x="245" y="198"/>
                    <a:pt x="245" y="198"/>
                    <a:pt x="245" y="198"/>
                  </a:cubicBezTo>
                  <a:cubicBezTo>
                    <a:pt x="203" y="246"/>
                    <a:pt x="203" y="246"/>
                    <a:pt x="203" y="246"/>
                  </a:cubicBezTo>
                  <a:cubicBezTo>
                    <a:pt x="249" y="307"/>
                    <a:pt x="249" y="307"/>
                    <a:pt x="249" y="307"/>
                  </a:cubicBezTo>
                  <a:cubicBezTo>
                    <a:pt x="228" y="307"/>
                    <a:pt x="228" y="307"/>
                    <a:pt x="228" y="307"/>
                  </a:cubicBezTo>
                  <a:lnTo>
                    <a:pt x="190" y="257"/>
                  </a:lnTo>
                  <a:close/>
                  <a:moveTo>
                    <a:pt x="84" y="152"/>
                  </a:moveTo>
                  <a:cubicBezTo>
                    <a:pt x="55" y="170"/>
                    <a:pt x="19" y="193"/>
                    <a:pt x="19" y="231"/>
                  </a:cubicBezTo>
                  <a:cubicBezTo>
                    <a:pt x="19" y="265"/>
                    <a:pt x="44" y="295"/>
                    <a:pt x="79" y="295"/>
                  </a:cubicBezTo>
                  <a:cubicBezTo>
                    <a:pt x="114" y="295"/>
                    <a:pt x="151" y="265"/>
                    <a:pt x="179" y="242"/>
                  </a:cubicBezTo>
                  <a:cubicBezTo>
                    <a:pt x="103" y="139"/>
                    <a:pt x="103" y="139"/>
                    <a:pt x="103" y="139"/>
                  </a:cubicBezTo>
                  <a:lnTo>
                    <a:pt x="84" y="152"/>
                  </a:lnTo>
                  <a:close/>
                  <a:moveTo>
                    <a:pt x="79" y="60"/>
                  </a:moveTo>
                  <a:cubicBezTo>
                    <a:pt x="79" y="81"/>
                    <a:pt x="95" y="97"/>
                    <a:pt x="106" y="115"/>
                  </a:cubicBezTo>
                  <a:cubicBezTo>
                    <a:pt x="127" y="99"/>
                    <a:pt x="154" y="86"/>
                    <a:pt x="154" y="55"/>
                  </a:cubicBezTo>
                  <a:cubicBezTo>
                    <a:pt x="154" y="35"/>
                    <a:pt x="138" y="18"/>
                    <a:pt x="118" y="18"/>
                  </a:cubicBezTo>
                  <a:cubicBezTo>
                    <a:pt x="96" y="18"/>
                    <a:pt x="79" y="39"/>
                    <a:pt x="79" y="60"/>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35" name="Freeform 8"/>
            <p:cNvSpPr>
              <a:spLocks noEditPoints="1"/>
            </p:cNvSpPr>
            <p:nvPr userDrawn="1"/>
          </p:nvSpPr>
          <p:spPr bwMode="gray">
            <a:xfrm>
              <a:off x="9821863" y="2614613"/>
              <a:ext cx="1825625" cy="1751013"/>
            </a:xfrm>
            <a:custGeom>
              <a:avLst/>
              <a:gdLst>
                <a:gd name="T0" fmla="*/ 380 w 1150"/>
                <a:gd name="T1" fmla="*/ 913 h 1103"/>
                <a:gd name="T2" fmla="*/ 303 w 1150"/>
                <a:gd name="T3" fmla="*/ 1103 h 1103"/>
                <a:gd name="T4" fmla="*/ 0 w 1150"/>
                <a:gd name="T5" fmla="*/ 1103 h 1103"/>
                <a:gd name="T6" fmla="*/ 424 w 1150"/>
                <a:gd name="T7" fmla="*/ 0 h 1103"/>
                <a:gd name="T8" fmla="*/ 734 w 1150"/>
                <a:gd name="T9" fmla="*/ 0 h 1103"/>
                <a:gd name="T10" fmla="*/ 1150 w 1150"/>
                <a:gd name="T11" fmla="*/ 1103 h 1103"/>
                <a:gd name="T12" fmla="*/ 843 w 1150"/>
                <a:gd name="T13" fmla="*/ 1103 h 1103"/>
                <a:gd name="T14" fmla="*/ 774 w 1150"/>
                <a:gd name="T15" fmla="*/ 913 h 1103"/>
                <a:gd name="T16" fmla="*/ 380 w 1150"/>
                <a:gd name="T17" fmla="*/ 913 h 1103"/>
                <a:gd name="T18" fmla="*/ 581 w 1150"/>
                <a:gd name="T19" fmla="*/ 344 h 1103"/>
                <a:gd name="T20" fmla="*/ 577 w 1150"/>
                <a:gd name="T21" fmla="*/ 344 h 1103"/>
                <a:gd name="T22" fmla="*/ 456 w 1150"/>
                <a:gd name="T23" fmla="*/ 694 h 1103"/>
                <a:gd name="T24" fmla="*/ 697 w 1150"/>
                <a:gd name="T25" fmla="*/ 694 h 1103"/>
                <a:gd name="T26" fmla="*/ 581 w 1150"/>
                <a:gd name="T27" fmla="*/ 344 h 1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50" h="1103">
                  <a:moveTo>
                    <a:pt x="380" y="913"/>
                  </a:moveTo>
                  <a:lnTo>
                    <a:pt x="303" y="1103"/>
                  </a:lnTo>
                  <a:lnTo>
                    <a:pt x="0" y="1103"/>
                  </a:lnTo>
                  <a:lnTo>
                    <a:pt x="424" y="0"/>
                  </a:lnTo>
                  <a:lnTo>
                    <a:pt x="734" y="0"/>
                  </a:lnTo>
                  <a:lnTo>
                    <a:pt x="1150" y="1103"/>
                  </a:lnTo>
                  <a:lnTo>
                    <a:pt x="843" y="1103"/>
                  </a:lnTo>
                  <a:lnTo>
                    <a:pt x="774" y="913"/>
                  </a:lnTo>
                  <a:lnTo>
                    <a:pt x="380" y="913"/>
                  </a:lnTo>
                  <a:close/>
                  <a:moveTo>
                    <a:pt x="581" y="344"/>
                  </a:moveTo>
                  <a:lnTo>
                    <a:pt x="577" y="344"/>
                  </a:lnTo>
                  <a:lnTo>
                    <a:pt x="456" y="694"/>
                  </a:lnTo>
                  <a:lnTo>
                    <a:pt x="697" y="694"/>
                  </a:lnTo>
                  <a:lnTo>
                    <a:pt x="581" y="3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grpSp>
      <p:sp>
        <p:nvSpPr>
          <p:cNvPr id="14" name="TextBox 13" descr="CONFIDENTIAL_TAG_0xFFEE"/>
          <p:cNvSpPr txBox="1"/>
          <p:nvPr userDrawn="1"/>
        </p:nvSpPr>
        <p:spPr bwMode="auto">
          <a:xfrm>
            <a:off x="8466411" y="6469199"/>
            <a:ext cx="1079500" cy="169277"/>
          </a:xfrm>
          <a:prstGeom prst="rect">
            <a:avLst/>
          </a:prstGeom>
          <a:noFill/>
          <a:ln w="9525" algn="ctr">
            <a:noFill/>
            <a:miter lim="800000"/>
            <a:headEnd/>
            <a:tailEnd/>
          </a:ln>
          <a:effectLst>
            <a:glow>
              <a:srgbClr val="000000"/>
            </a:glow>
          </a:effectLst>
        </p:spPr>
        <p:txBody>
          <a:bodyPr vert="horz" wrap="square" lIns="0" tIns="0" rIns="0" bIns="45720" numCol="1" rtlCol="0" anchor="t" anchorCtr="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schemeClr val="accent2"/>
                </a:solidFill>
                <a:effectLst/>
                <a:uLnTx/>
                <a:uFillTx/>
                <a:latin typeface="+mn-lt"/>
                <a:ea typeface="+mn-ea"/>
                <a:cs typeface="+mn-cs"/>
              </a:rPr>
              <a:t>CONFIDENTIAL</a:t>
            </a:r>
          </a:p>
        </p:txBody>
      </p:sp>
    </p:spTree>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sp>
        <p:nvSpPr>
          <p:cNvPr id="10"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fld id="{59EC1899-F8B4-4ED9-AC1B-17323AB38DDA}" type="datetime6">
              <a:rPr lang="en-US" smtClean="0"/>
              <a:t>June 24</a:t>
            </a:fld>
            <a:endParaRPr lang="en-GB" dirty="0"/>
          </a:p>
        </p:txBody>
      </p:sp>
      <p:sp>
        <p:nvSpPr>
          <p:cNvPr id="11"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2" name="Text Box 11" descr="&lt;COMPANY_NAME&gt;&#10;"/>
          <p:cNvSpPr txBox="1">
            <a:spLocks noChangeArrowheads="1"/>
          </p:cNvSpPr>
          <p:nvPr userDrawn="1"/>
        </p:nvSpPr>
        <p:spPr bwMode="auto">
          <a:xfrm>
            <a:off x="512259" y="6469199"/>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dirty="0">
                <a:solidFill>
                  <a:schemeClr val="tx1"/>
                </a:solidFill>
                <a:latin typeface="+mn-lt"/>
                <a:cs typeface="Arial" pitchFamily="34" charset="0"/>
              </a:rPr>
              <a:t>Copyright of Shell International</a:t>
            </a:r>
          </a:p>
        </p:txBody>
      </p:sp>
      <p:sp>
        <p:nvSpPr>
          <p:cNvPr id="9" name="TextBox 8" descr="CONFIDENTIAL_TAG_0xFFEE"/>
          <p:cNvSpPr txBox="1"/>
          <p:nvPr userDrawn="1"/>
        </p:nvSpPr>
        <p:spPr bwMode="auto">
          <a:xfrm>
            <a:off x="8466411" y="6469199"/>
            <a:ext cx="1079500" cy="169277"/>
          </a:xfrm>
          <a:prstGeom prst="rect">
            <a:avLst/>
          </a:prstGeom>
          <a:noFill/>
          <a:ln w="9525" algn="ctr">
            <a:noFill/>
            <a:miter lim="800000"/>
            <a:headEnd/>
            <a:tailEnd/>
          </a:ln>
          <a:effectLst>
            <a:glow>
              <a:srgbClr val="000000"/>
            </a:glow>
          </a:effectLst>
        </p:spPr>
        <p:txBody>
          <a:bodyPr vert="horz" wrap="square" lIns="0" tIns="0" rIns="0" bIns="45720" numCol="1" rtlCol="0" anchor="t" anchorCtr="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schemeClr val="accent2"/>
                </a:solidFill>
                <a:effectLst/>
                <a:uLnTx/>
                <a:uFillTx/>
                <a:latin typeface="+mn-lt"/>
                <a:ea typeface="+mn-ea"/>
                <a:cs typeface="+mn-cs"/>
              </a:rPr>
              <a:t>CONFIDENTIAL</a:t>
            </a:r>
          </a:p>
        </p:txBody>
      </p:sp>
    </p:spTree>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End Slide (Mandatory)">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950208" y="1280160"/>
            <a:ext cx="4300222" cy="4300222"/>
          </a:xfrm>
          <a:prstGeom prst="rect">
            <a:avLst/>
          </a:prstGeom>
        </p:spPr>
      </p:pic>
    </p:spTree>
  </p:cSld>
  <p:clrMapOvr>
    <a:masterClrMapping/>
  </p:clrMapOvr>
  <p:transition/>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Content - 2 Line Heading">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cap="none" baseline="0">
                <a:solidFill>
                  <a:schemeClr val="tx1"/>
                </a:solidFill>
              </a:defRPr>
            </a:lvl1pPr>
          </a:lstStyle>
          <a:p>
            <a:pPr lvl="0"/>
            <a:r>
              <a:rPr lang="en-US" noProof="0"/>
              <a:t>Click to edit Master title style</a:t>
            </a:r>
            <a:endParaRPr lang="en-GB" noProof="0" dirty="0"/>
          </a:p>
        </p:txBody>
      </p:sp>
      <p:sp>
        <p:nvSpPr>
          <p:cNvPr id="11" name="Content Placeholder 9"/>
          <p:cNvSpPr>
            <a:spLocks noGrp="1"/>
          </p:cNvSpPr>
          <p:nvPr>
            <p:ph sz="quarter" idx="11"/>
          </p:nvPr>
        </p:nvSpPr>
        <p:spPr>
          <a:xfrm>
            <a:off x="508000" y="1528763"/>
            <a:ext cx="11171238" cy="4830762"/>
          </a:xfrm>
        </p:spPr>
        <p:txBody>
          <a:bodyPr/>
          <a:lstStyle>
            <a:lvl1pPr marL="0" indent="0" defTabSz="357708">
              <a:lnSpc>
                <a:spcPct val="140000"/>
              </a:lnSpc>
              <a:spcBef>
                <a:spcPts val="0"/>
              </a:spcBef>
              <a:defRPr sz="1800"/>
            </a:lvl1pPr>
            <a:lvl2pPr marL="230400" indent="-230400" defTabSz="357708">
              <a:lnSpc>
                <a:spcPct val="140000"/>
              </a:lnSpc>
              <a:spcBef>
                <a:spcPts val="0"/>
              </a:spcBef>
              <a:defRPr sz="1800"/>
            </a:lvl2pPr>
            <a:lvl3pPr marL="403200" indent="-201600" defTabSz="357708">
              <a:lnSpc>
                <a:spcPct val="140000"/>
              </a:lnSpc>
              <a:spcBef>
                <a:spcPts val="0"/>
              </a:spcBef>
              <a:buClr>
                <a:schemeClr val="tx1"/>
              </a:buClr>
              <a:buSzPct val="75000"/>
              <a:buFont typeface="Wingdings" pitchFamily="2" charset="2"/>
              <a:buChar char=""/>
              <a:defRPr sz="1800"/>
            </a:lvl3pPr>
            <a:lvl4pPr marL="633600" indent="-230400" defTabSz="357708">
              <a:lnSpc>
                <a:spcPct val="140000"/>
              </a:lnSpc>
              <a:spcBef>
                <a:spcPts val="0"/>
              </a:spcBef>
              <a:buClr>
                <a:schemeClr val="tx1"/>
              </a:buClr>
              <a:buSzPct val="75000"/>
              <a:buFont typeface="Wingdings" pitchFamily="2" charset="2"/>
              <a:buChar char=""/>
              <a:defRPr sz="1800"/>
            </a:lvl4pPr>
            <a:lvl5pPr marL="835200" indent="-201600" defTabSz="357708">
              <a:lnSpc>
                <a:spcPct val="140000"/>
              </a:lnSpc>
              <a:spcBef>
                <a:spcPts val="0"/>
              </a:spcBef>
              <a:buClr>
                <a:schemeClr val="tx1"/>
              </a:buClr>
              <a:buSzPct val="75000"/>
              <a:buFont typeface="Wingdings" pitchFamily="2" charset="2"/>
              <a:buChar char=""/>
              <a:defRPr sz="1600"/>
            </a:lvl5pPr>
            <a:lvl6pPr marL="968400" indent="-133200" defTabSz="357708">
              <a:lnSpc>
                <a:spcPct val="140000"/>
              </a:lnSpc>
              <a:buClr>
                <a:schemeClr val="tx1"/>
              </a:buClr>
              <a:buSzPct val="75000"/>
              <a:buFont typeface="Wingdings" pitchFamily="2" charset="2"/>
              <a:buChar char=""/>
              <a:defRPr sz="105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5"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fld id="{CA7B746E-24EF-4768-897E-36779714B9BB}" type="datetime6">
              <a:rPr lang="en-US" smtClean="0"/>
              <a:t>June 24</a:t>
            </a:fld>
            <a:endParaRPr lang="en-GB" dirty="0"/>
          </a:p>
        </p:txBody>
      </p:sp>
      <p:sp>
        <p:nvSpPr>
          <p:cNvPr id="17"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spTree>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cap="none" baseline="0">
                <a:solidFill>
                  <a:schemeClr val="tx1"/>
                </a:solidFill>
              </a:defRPr>
            </a:lvl1pPr>
          </a:lstStyle>
          <a:p>
            <a:pPr lvl="0"/>
            <a:r>
              <a:rPr lang="en-US" noProof="0"/>
              <a:t>Click to edit Master title style</a:t>
            </a:r>
            <a:endParaRPr lang="en-GB" noProof="0" dirty="0"/>
          </a:p>
        </p:txBody>
      </p:sp>
      <p:sp>
        <p:nvSpPr>
          <p:cNvPr id="11" name="Content Placeholder 9"/>
          <p:cNvSpPr>
            <a:spLocks noGrp="1"/>
          </p:cNvSpPr>
          <p:nvPr>
            <p:ph sz="quarter" idx="11"/>
          </p:nvPr>
        </p:nvSpPr>
        <p:spPr>
          <a:xfrm>
            <a:off x="508000" y="1528763"/>
            <a:ext cx="11171238" cy="4830762"/>
          </a:xfrm>
        </p:spPr>
        <p:txBody>
          <a:bodyPr/>
          <a:lstStyle>
            <a:lvl1pPr marL="0" indent="0" defTabSz="357708">
              <a:lnSpc>
                <a:spcPct val="140000"/>
              </a:lnSpc>
              <a:spcBef>
                <a:spcPts val="0"/>
              </a:spcBef>
              <a:defRPr sz="1800"/>
            </a:lvl1pPr>
            <a:lvl2pPr marL="230400" indent="-230400" defTabSz="357708">
              <a:lnSpc>
                <a:spcPct val="140000"/>
              </a:lnSpc>
              <a:spcBef>
                <a:spcPts val="0"/>
              </a:spcBef>
              <a:defRPr sz="1800"/>
            </a:lvl2pPr>
            <a:lvl3pPr marL="403200" indent="-201600" defTabSz="357708">
              <a:lnSpc>
                <a:spcPct val="140000"/>
              </a:lnSpc>
              <a:spcBef>
                <a:spcPts val="0"/>
              </a:spcBef>
              <a:buClr>
                <a:schemeClr val="tx1"/>
              </a:buClr>
              <a:buSzPct val="75000"/>
              <a:buFont typeface="Wingdings" pitchFamily="2" charset="2"/>
              <a:buChar char=""/>
              <a:defRPr sz="1800"/>
            </a:lvl3pPr>
            <a:lvl4pPr marL="633600" indent="-230400" defTabSz="357708">
              <a:lnSpc>
                <a:spcPct val="140000"/>
              </a:lnSpc>
              <a:spcBef>
                <a:spcPts val="0"/>
              </a:spcBef>
              <a:buClr>
                <a:schemeClr val="tx1"/>
              </a:buClr>
              <a:buSzPct val="75000"/>
              <a:buFont typeface="Wingdings" pitchFamily="2" charset="2"/>
              <a:buChar char=""/>
              <a:defRPr sz="1800"/>
            </a:lvl4pPr>
            <a:lvl5pPr marL="835200" indent="-201600" defTabSz="357708">
              <a:lnSpc>
                <a:spcPct val="140000"/>
              </a:lnSpc>
              <a:spcBef>
                <a:spcPts val="0"/>
              </a:spcBef>
              <a:buClr>
                <a:schemeClr val="tx1"/>
              </a:buClr>
              <a:buSzPct val="75000"/>
              <a:buFont typeface="Wingdings" pitchFamily="2" charset="2"/>
              <a:buChar char=""/>
              <a:defRPr sz="1600"/>
            </a:lvl5pPr>
            <a:lvl6pPr marL="968400" indent="-133200" defTabSz="357708">
              <a:lnSpc>
                <a:spcPct val="140000"/>
              </a:lnSpc>
              <a:buClr>
                <a:schemeClr val="tx1"/>
              </a:buClr>
              <a:buSzPct val="75000"/>
              <a:buFont typeface="Wingdings" pitchFamily="2" charset="2"/>
              <a:buChar char=""/>
              <a:defRPr sz="105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5"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fld id="{763F56DC-BF60-41E0-A409-2880688C49EF}" type="datetime6">
              <a:rPr lang="en-US" smtClean="0"/>
              <a:t>June 24</a:t>
            </a:fld>
            <a:endParaRPr lang="en-GB" dirty="0"/>
          </a:p>
        </p:txBody>
      </p:sp>
      <p:sp>
        <p:nvSpPr>
          <p:cNvPr id="17"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spTree>
    <p:extLst>
      <p:ext uri="{BB962C8B-B14F-4D97-AF65-F5344CB8AC3E}">
        <p14:creationId xmlns:p14="http://schemas.microsoft.com/office/powerpoint/2010/main" val="4125937355"/>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 Option 2">
    <p:spTree>
      <p:nvGrpSpPr>
        <p:cNvPr id="1" name=""/>
        <p:cNvGrpSpPr/>
        <p:nvPr/>
      </p:nvGrpSpPr>
      <p:grpSpPr>
        <a:xfrm>
          <a:off x="0" y="0"/>
          <a:ext cx="0" cy="0"/>
          <a:chOff x="0" y="0"/>
          <a:chExt cx="0" cy="0"/>
        </a:xfrm>
      </p:grpSpPr>
      <p:sp>
        <p:nvSpPr>
          <p:cNvPr id="19" name="Rectangle 18"/>
          <p:cNvSpPr/>
          <p:nvPr userDrawn="1"/>
        </p:nvSpPr>
        <p:spPr bwMode="gray">
          <a:xfrm>
            <a:off x="0" y="4313786"/>
            <a:ext cx="12191999" cy="2544214"/>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bg1"/>
              </a:solidFill>
            </a:endParaRPr>
          </a:p>
        </p:txBody>
      </p:sp>
      <p:sp>
        <p:nvSpPr>
          <p:cNvPr id="20" name="Rectangle 2"/>
          <p:cNvSpPr>
            <a:spLocks noGrp="1" noChangeArrowheads="1"/>
          </p:cNvSpPr>
          <p:nvPr>
            <p:ph type="ctrTitle"/>
          </p:nvPr>
        </p:nvSpPr>
        <p:spPr>
          <a:xfrm>
            <a:off x="1779490" y="950400"/>
            <a:ext cx="9899747" cy="918000"/>
          </a:xfrm>
          <a:noFill/>
        </p:spPr>
        <p:txBody>
          <a:bodyPr lIns="0" tIns="0" rIns="0" anchor="ctr" anchorCtr="0"/>
          <a:lstStyle>
            <a:lvl1pPr>
              <a:lnSpc>
                <a:spcPct val="110000"/>
              </a:lnSpc>
              <a:defRPr sz="2800" b="0" kern="1200" cap="none" spc="0" baseline="0">
                <a:solidFill>
                  <a:schemeClr val="tx1"/>
                </a:solidFill>
                <a:latin typeface="+mj-lt"/>
                <a:cs typeface="Arial" pitchFamily="34" charset="0"/>
              </a:defRPr>
            </a:lvl1pPr>
          </a:lstStyle>
          <a:p>
            <a:r>
              <a:rPr lang="en-US"/>
              <a:t>Click to edit Master title style</a:t>
            </a:r>
            <a:endParaRPr lang="en-GB" dirty="0"/>
          </a:p>
        </p:txBody>
      </p:sp>
      <p:sp>
        <p:nvSpPr>
          <p:cNvPr id="21" name="Rectangle 3"/>
          <p:cNvSpPr>
            <a:spLocks noGrp="1" noChangeArrowheads="1"/>
          </p:cNvSpPr>
          <p:nvPr>
            <p:ph type="subTitle" idx="1"/>
          </p:nvPr>
        </p:nvSpPr>
        <p:spPr>
          <a:xfrm>
            <a:off x="1779490" y="3310197"/>
            <a:ext cx="4831323" cy="749808"/>
          </a:xfrm>
        </p:spPr>
        <p:txBody>
          <a:bodyPr anchor="b" anchorCtr="0"/>
          <a:lstStyle>
            <a:lvl1pPr marL="0" indent="0">
              <a:lnSpc>
                <a:spcPct val="100000"/>
              </a:lnSpc>
              <a:spcBef>
                <a:spcPct val="0"/>
              </a:spcBef>
              <a:spcAft>
                <a:spcPts val="0"/>
              </a:spcAft>
              <a:buFont typeface="Wingdings" pitchFamily="2" charset="2"/>
              <a:buNone/>
              <a:defRPr sz="1800" baseline="0">
                <a:solidFill>
                  <a:schemeClr val="tx1"/>
                </a:solidFill>
                <a:latin typeface="+mn-lt"/>
                <a:cs typeface="Arial" pitchFamily="34" charset="0"/>
              </a:defRPr>
            </a:lvl1pPr>
          </a:lstStyle>
          <a:p>
            <a:r>
              <a:rPr lang="en-US"/>
              <a:t>Click to edit Master subtitle style</a:t>
            </a:r>
            <a:endParaRPr lang="en-GB" dirty="0"/>
          </a:p>
        </p:txBody>
      </p:sp>
      <p:sp>
        <p:nvSpPr>
          <p:cNvPr id="22" name="Text Placeholder 31"/>
          <p:cNvSpPr>
            <a:spLocks noGrp="1"/>
          </p:cNvSpPr>
          <p:nvPr>
            <p:ph type="body" sz="quarter" idx="10" hasCustomPrompt="1"/>
          </p:nvPr>
        </p:nvSpPr>
        <p:spPr>
          <a:xfrm>
            <a:off x="1779490" y="4588235"/>
            <a:ext cx="4870924" cy="237600"/>
          </a:xfrm>
        </p:spPr>
        <p:txBody>
          <a:bodyPr anchor="t" anchorCtr="0"/>
          <a:lstStyle>
            <a:lvl1pPr>
              <a:lnSpc>
                <a:spcPct val="100000"/>
              </a:lnSpc>
              <a:buNone/>
              <a:defRPr sz="1400">
                <a:solidFill>
                  <a:schemeClr val="tx1"/>
                </a:solidFill>
                <a:latin typeface="+mj-lt"/>
              </a:defRPr>
            </a:lvl1pPr>
          </a:lstStyle>
          <a:p>
            <a:pPr lvl="0"/>
            <a:r>
              <a:rPr lang="en-GB" dirty="0"/>
              <a:t>Click to insert Author’s Name</a:t>
            </a:r>
          </a:p>
        </p:txBody>
      </p:sp>
      <p:sp>
        <p:nvSpPr>
          <p:cNvPr id="23" name="Text Placeholder 31"/>
          <p:cNvSpPr>
            <a:spLocks noGrp="1"/>
          </p:cNvSpPr>
          <p:nvPr>
            <p:ph type="body" sz="quarter" idx="11" hasCustomPrompt="1"/>
          </p:nvPr>
        </p:nvSpPr>
        <p:spPr>
          <a:xfrm>
            <a:off x="1779490" y="4840063"/>
            <a:ext cx="4870924" cy="489785"/>
          </a:xfrm>
        </p:spPr>
        <p:txBody>
          <a:bodyPr anchor="t" anchorCtr="0"/>
          <a:lstStyle>
            <a:lvl1pPr>
              <a:lnSpc>
                <a:spcPct val="100000"/>
              </a:lnSpc>
              <a:buNone/>
              <a:defRPr sz="1400">
                <a:solidFill>
                  <a:schemeClr val="tx1"/>
                </a:solidFill>
                <a:latin typeface="+mn-lt"/>
              </a:defRPr>
            </a:lvl1pPr>
          </a:lstStyle>
          <a:p>
            <a:pPr lvl="0"/>
            <a:r>
              <a:rPr lang="en-GB" dirty="0"/>
              <a:t>Click to insert Role in Organisation</a:t>
            </a:r>
          </a:p>
        </p:txBody>
      </p:sp>
      <p:sp>
        <p:nvSpPr>
          <p:cNvPr id="30" name="Text Box 11" descr="&lt;COMPANY_NAME&gt;"/>
          <p:cNvSpPr txBox="1">
            <a:spLocks noChangeArrowheads="1"/>
          </p:cNvSpPr>
          <p:nvPr userDrawn="1"/>
        </p:nvSpPr>
        <p:spPr bwMode="auto">
          <a:xfrm>
            <a:off x="512259" y="6469199"/>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dirty="0">
                <a:solidFill>
                  <a:schemeClr val="tx1"/>
                </a:solidFill>
                <a:latin typeface="+mn-lt"/>
                <a:cs typeface="Arial" pitchFamily="34" charset="0"/>
              </a:rPr>
              <a:t>Copyright of Shell International</a:t>
            </a:r>
          </a:p>
        </p:txBody>
      </p:sp>
      <p:sp>
        <p:nvSpPr>
          <p:cNvPr id="31"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36" name="Rectangle 35" descr="&lt;Shell Yellow Bar&gt;" title="&lt;Shell Yellow Bar&gt;"/>
          <p:cNvSpPr/>
          <p:nvPr userDrawn="1"/>
        </p:nvSpPr>
        <p:spPr bwMode="gray">
          <a:xfrm>
            <a:off x="1778011" y="761998"/>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pic>
        <p:nvPicPr>
          <p:cNvPr id="37" name="Picture 36" descr="PECTEN.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27000" y="645968"/>
            <a:ext cx="1524000" cy="1524000"/>
          </a:xfrm>
          <a:prstGeom prst="rect">
            <a:avLst/>
          </a:prstGeom>
        </p:spPr>
      </p:pic>
      <p:sp>
        <p:nvSpPr>
          <p:cNvPr id="3" name="Picture Placeholder 2"/>
          <p:cNvSpPr>
            <a:spLocks noGrp="1"/>
          </p:cNvSpPr>
          <p:nvPr userDrawn="1">
            <p:ph type="pic" sz="quarter" idx="12"/>
          </p:nvPr>
        </p:nvSpPr>
        <p:spPr>
          <a:xfrm>
            <a:off x="6848418" y="2795384"/>
            <a:ext cx="4830819" cy="3049484"/>
          </a:xfrm>
        </p:spPr>
        <p:txBody>
          <a:bodyPr/>
          <a:lstStyle>
            <a:lvl1pPr>
              <a:defRPr sz="2133"/>
            </a:lvl1pPr>
          </a:lstStyle>
          <a:p>
            <a:r>
              <a:rPr lang="en-US"/>
              <a:t>Click icon to add picture</a:t>
            </a:r>
            <a:endParaRPr lang="en-GB" dirty="0"/>
          </a:p>
        </p:txBody>
      </p:sp>
      <p:sp>
        <p:nvSpPr>
          <p:cNvPr id="112"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fld id="{D3657640-1788-4ADC-8E5E-9B42F494DD1E}" type="datetime6">
              <a:rPr lang="en-US" smtClean="0"/>
              <a:t>June 24</a:t>
            </a:fld>
            <a:endParaRPr lang="en-GB" dirty="0"/>
          </a:p>
        </p:txBody>
      </p:sp>
      <p:sp>
        <p:nvSpPr>
          <p:cNvPr id="113"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spTree>
    <p:extLst>
      <p:ext uri="{BB962C8B-B14F-4D97-AF65-F5344CB8AC3E}">
        <p14:creationId xmlns:p14="http://schemas.microsoft.com/office/powerpoint/2010/main" val="3370520605"/>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wo Content - 2 Line Heading">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GB" b="1" dirty="0" smtClean="0"/>
            </a:lvl1pPr>
          </a:lstStyle>
          <a:p>
            <a:pPr lvl="0"/>
            <a:r>
              <a:rPr lang="en-US"/>
              <a:t>Click to edit Master title style</a:t>
            </a:r>
            <a:endParaRPr lang="en-GB" dirty="0"/>
          </a:p>
        </p:txBody>
      </p:sp>
      <p:sp>
        <p:nvSpPr>
          <p:cNvPr id="16"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fld id="{F571EFBC-9F5D-4A50-8AEC-75CBD9720310}" type="datetime6">
              <a:rPr lang="en-US" smtClean="0"/>
              <a:t>June 24</a:t>
            </a:fld>
            <a:endParaRPr lang="en-GB" dirty="0"/>
          </a:p>
        </p:txBody>
      </p:sp>
      <p:sp>
        <p:nvSpPr>
          <p:cNvPr id="18"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20"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sp>
        <p:nvSpPr>
          <p:cNvPr id="9" name="Content Placeholder 14"/>
          <p:cNvSpPr>
            <a:spLocks noGrp="1"/>
          </p:cNvSpPr>
          <p:nvPr>
            <p:ph sz="quarter" idx="13"/>
          </p:nvPr>
        </p:nvSpPr>
        <p:spPr>
          <a:xfrm>
            <a:off x="6215064" y="1528764"/>
            <a:ext cx="5464174" cy="4830761"/>
          </a:xfrm>
        </p:spPr>
        <p:txBody>
          <a:bodyPr/>
          <a:lstStyle>
            <a:lvl1pPr marL="0" indent="0">
              <a:spcAft>
                <a:spcPts val="0"/>
              </a:spcAft>
              <a:buClr>
                <a:schemeClr val="accent2"/>
              </a:buClr>
              <a:buSzPct val="85000"/>
              <a:buFont typeface="Wingdings" pitchFamily="2" charset="2"/>
              <a:buNone/>
              <a:defRPr sz="1800"/>
            </a:lvl1pPr>
            <a:lvl2pPr marL="230400" indent="-230400">
              <a:spcAft>
                <a:spcPts val="0"/>
              </a:spcAft>
              <a:buClr>
                <a:schemeClr val="accent2"/>
              </a:buClr>
              <a:buSzPct val="85000"/>
              <a:buFont typeface="Wingdings" pitchFamily="2" charset="2"/>
              <a:buChar char="n"/>
              <a:defRPr sz="1800"/>
            </a:lvl2pPr>
            <a:lvl3pPr marL="403200" indent="-201600">
              <a:spcBef>
                <a:spcPts val="0"/>
              </a:spcBef>
              <a:spcAft>
                <a:spcPts val="0"/>
              </a:spcAft>
              <a:buClr>
                <a:schemeClr val="tx1"/>
              </a:buClr>
              <a:buFont typeface="Wingdings" pitchFamily="2" charset="2"/>
              <a:buChar char=""/>
              <a:defRPr sz="1800"/>
            </a:lvl3pPr>
            <a:lvl4pPr marL="633600" indent="-230400">
              <a:spcBef>
                <a:spcPts val="0"/>
              </a:spcBef>
              <a:spcAft>
                <a:spcPts val="0"/>
              </a:spcAft>
              <a:buClr>
                <a:schemeClr val="tx1"/>
              </a:buClr>
              <a:buFont typeface="Wingdings" pitchFamily="2" charset="2"/>
              <a:buChar char=""/>
              <a:defRPr sz="1800"/>
            </a:lvl4pPr>
            <a:lvl5pPr marL="835200" indent="-201600">
              <a:spcBef>
                <a:spcPts val="0"/>
              </a:spcBef>
              <a:spcAft>
                <a:spcPts val="0"/>
              </a:spcAft>
              <a:buClr>
                <a:schemeClr val="tx1"/>
              </a:buClr>
              <a:buFont typeface="Wingdings" pitchFamily="2" charset="2"/>
              <a:buChar char=""/>
              <a:defRPr sz="1600"/>
            </a:lvl5pPr>
            <a:lvl6pPr marL="986400" indent="-151200">
              <a:spcBef>
                <a:spcPts val="0"/>
              </a:spcBef>
              <a:spcAft>
                <a:spcPts val="0"/>
              </a:spcAft>
              <a:buClr>
                <a:schemeClr val="tx1"/>
              </a:buClr>
              <a:buFont typeface="Wingdings" pitchFamily="2" charset="2"/>
              <a:buChar char="n"/>
              <a:defRPr sz="12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1" name="Text Placeholder 43"/>
          <p:cNvSpPr>
            <a:spLocks noGrp="1"/>
          </p:cNvSpPr>
          <p:nvPr>
            <p:ph type="body" sz="quarter" idx="11"/>
          </p:nvPr>
        </p:nvSpPr>
        <p:spPr>
          <a:xfrm>
            <a:off x="508000" y="1528762"/>
            <a:ext cx="5468938" cy="4830763"/>
          </a:xfrm>
        </p:spPr>
        <p:txBody>
          <a:bodyPr/>
          <a:lstStyle>
            <a:lvl1pPr marL="0" indent="0">
              <a:spcAft>
                <a:spcPts val="0"/>
              </a:spcAft>
              <a:buClr>
                <a:schemeClr val="accent2"/>
              </a:buClr>
              <a:buSzPct val="85000"/>
              <a:buFont typeface="Wingdings" pitchFamily="2" charset="2"/>
              <a:buNone/>
              <a:defRPr sz="1800"/>
            </a:lvl1pPr>
            <a:lvl2pPr marL="230400" indent="-230400">
              <a:spcAft>
                <a:spcPts val="0"/>
              </a:spcAft>
              <a:buClr>
                <a:schemeClr val="accent2"/>
              </a:buClr>
              <a:buSzPct val="85000"/>
              <a:buFont typeface="Wingdings" pitchFamily="2" charset="2"/>
              <a:buChar char="n"/>
              <a:defRPr sz="1800"/>
            </a:lvl2pPr>
            <a:lvl3pPr marL="403200" indent="-201600">
              <a:spcAft>
                <a:spcPts val="0"/>
              </a:spcAft>
              <a:buClr>
                <a:schemeClr val="tx1"/>
              </a:buClr>
              <a:buFont typeface="Wingdings" pitchFamily="2" charset="2"/>
              <a:buChar char=""/>
              <a:defRPr sz="1800"/>
            </a:lvl3pPr>
            <a:lvl4pPr marL="633600" indent="-230400">
              <a:spcBef>
                <a:spcPts val="0"/>
              </a:spcBef>
              <a:spcAft>
                <a:spcPts val="0"/>
              </a:spcAft>
              <a:buClr>
                <a:schemeClr val="tx1"/>
              </a:buClr>
              <a:buFont typeface="Wingdings" pitchFamily="2" charset="2"/>
              <a:buChar char=""/>
              <a:defRPr sz="1800"/>
            </a:lvl4pPr>
            <a:lvl5pPr marL="835200" indent="-201600">
              <a:spcBef>
                <a:spcPts val="0"/>
              </a:spcBef>
              <a:spcAft>
                <a:spcPts val="0"/>
              </a:spcAft>
              <a:buClr>
                <a:schemeClr val="tx1"/>
              </a:buClr>
              <a:buFont typeface="Wingdings" pitchFamily="2" charset="2"/>
              <a:buChar char=""/>
              <a:defRPr sz="1600"/>
            </a:lvl5pPr>
            <a:lvl6pPr marL="986400" indent="-151200">
              <a:spcBef>
                <a:spcPts val="0"/>
              </a:spcBef>
              <a:spcAft>
                <a:spcPts val="0"/>
              </a:spcAft>
              <a:buClr>
                <a:schemeClr val="tx1"/>
              </a:buClr>
              <a:buFont typeface="Wingdings" pitchFamily="2" charset="2"/>
              <a:buChar char=""/>
              <a:defRPr sz="12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Only - 2 Line Heading">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GB" b="1" dirty="0" smtClean="0"/>
            </a:lvl1pPr>
          </a:lstStyle>
          <a:p>
            <a:pPr lvl="0"/>
            <a:r>
              <a:rPr lang="en-US"/>
              <a:t>Click to edit Master title style</a:t>
            </a:r>
            <a:endParaRPr lang="en-GB" dirty="0"/>
          </a:p>
        </p:txBody>
      </p:sp>
      <p:sp>
        <p:nvSpPr>
          <p:cNvPr id="8"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fld id="{7952B9AF-7571-406C-96C6-5C19F2A5EC0A}" type="datetime6">
              <a:rPr lang="en-US" smtClean="0"/>
              <a:t>June 24</a:t>
            </a:fld>
            <a:endParaRPr lang="en-GB" dirty="0"/>
          </a:p>
        </p:txBody>
      </p:sp>
      <p:sp>
        <p:nvSpPr>
          <p:cNvPr id="14"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6"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spTree>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103" name="Rectangle 102"/>
          <p:cNvSpPr/>
          <p:nvPr userDrawn="1"/>
        </p:nvSpPr>
        <p:spPr bwMode="gray">
          <a:xfrm>
            <a:off x="0" y="4313786"/>
            <a:ext cx="12192000" cy="2544214"/>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bg1"/>
              </a:solidFill>
            </a:endParaRPr>
          </a:p>
        </p:txBody>
      </p:sp>
      <p:sp>
        <p:nvSpPr>
          <p:cNvPr id="28" name="Rectangle 2"/>
          <p:cNvSpPr>
            <a:spLocks noGrp="1" noChangeArrowheads="1"/>
          </p:cNvSpPr>
          <p:nvPr userDrawn="1">
            <p:ph type="ctrTitle"/>
          </p:nvPr>
        </p:nvSpPr>
        <p:spPr>
          <a:xfrm>
            <a:off x="1779490" y="960120"/>
            <a:ext cx="9899747" cy="1584040"/>
          </a:xfrm>
          <a:noFill/>
        </p:spPr>
        <p:txBody>
          <a:bodyPr lIns="0" tIns="0" rIns="0"/>
          <a:lstStyle>
            <a:lvl1pPr>
              <a:lnSpc>
                <a:spcPct val="110000"/>
              </a:lnSpc>
              <a:defRPr sz="2800" b="0" kern="1200" cap="none" spc="0" baseline="0">
                <a:solidFill>
                  <a:schemeClr val="tx1"/>
                </a:solidFill>
                <a:latin typeface="+mj-lt"/>
                <a:cs typeface="Arial" pitchFamily="34" charset="0"/>
              </a:defRPr>
            </a:lvl1pPr>
          </a:lstStyle>
          <a:p>
            <a:r>
              <a:rPr lang="en-US"/>
              <a:t>Click to edit Master title style</a:t>
            </a:r>
            <a:endParaRPr lang="en-GB" dirty="0"/>
          </a:p>
        </p:txBody>
      </p:sp>
      <p:sp>
        <p:nvSpPr>
          <p:cNvPr id="29" name="Rectangle 3"/>
          <p:cNvSpPr>
            <a:spLocks noGrp="1" noChangeArrowheads="1"/>
          </p:cNvSpPr>
          <p:nvPr userDrawn="1">
            <p:ph type="subTitle" idx="1"/>
          </p:nvPr>
        </p:nvSpPr>
        <p:spPr>
          <a:xfrm>
            <a:off x="1779490" y="3310197"/>
            <a:ext cx="9899747" cy="749808"/>
          </a:xfrm>
        </p:spPr>
        <p:txBody>
          <a:bodyPr anchor="b" anchorCtr="0"/>
          <a:lstStyle>
            <a:lvl1pPr marL="0" indent="0">
              <a:lnSpc>
                <a:spcPct val="100000"/>
              </a:lnSpc>
              <a:spcBef>
                <a:spcPct val="0"/>
              </a:spcBef>
              <a:spcAft>
                <a:spcPts val="0"/>
              </a:spcAft>
              <a:buFont typeface="Wingdings" pitchFamily="2" charset="2"/>
              <a:buNone/>
              <a:defRPr sz="1800" baseline="0">
                <a:solidFill>
                  <a:schemeClr val="tx1"/>
                </a:solidFill>
                <a:latin typeface="+mn-lt"/>
                <a:cs typeface="Arial" pitchFamily="34" charset="0"/>
              </a:defRPr>
            </a:lvl1pPr>
          </a:lstStyle>
          <a:p>
            <a:r>
              <a:rPr lang="en-US"/>
              <a:t>Click to edit Master subtitle style</a:t>
            </a:r>
            <a:endParaRPr lang="en-GB" dirty="0"/>
          </a:p>
        </p:txBody>
      </p:sp>
      <p:sp>
        <p:nvSpPr>
          <p:cNvPr id="32" name="Text Placeholder 31"/>
          <p:cNvSpPr>
            <a:spLocks noGrp="1"/>
          </p:cNvSpPr>
          <p:nvPr userDrawn="1">
            <p:ph type="body" sz="quarter" idx="10" hasCustomPrompt="1"/>
          </p:nvPr>
        </p:nvSpPr>
        <p:spPr>
          <a:xfrm>
            <a:off x="1779490" y="4588235"/>
            <a:ext cx="7810528" cy="237600"/>
          </a:xfrm>
        </p:spPr>
        <p:txBody>
          <a:bodyPr anchor="t" anchorCtr="0"/>
          <a:lstStyle>
            <a:lvl1pPr>
              <a:lnSpc>
                <a:spcPct val="100000"/>
              </a:lnSpc>
              <a:buNone/>
              <a:defRPr sz="1400">
                <a:solidFill>
                  <a:schemeClr val="tx1"/>
                </a:solidFill>
                <a:latin typeface="+mj-lt"/>
              </a:defRPr>
            </a:lvl1pPr>
          </a:lstStyle>
          <a:p>
            <a:pPr lvl="0"/>
            <a:r>
              <a:rPr lang="en-GB" dirty="0"/>
              <a:t>Click to insert Author’s Name</a:t>
            </a:r>
          </a:p>
        </p:txBody>
      </p:sp>
      <p:sp>
        <p:nvSpPr>
          <p:cNvPr id="33" name="Text Placeholder 31"/>
          <p:cNvSpPr>
            <a:spLocks noGrp="1"/>
          </p:cNvSpPr>
          <p:nvPr userDrawn="1">
            <p:ph type="body" sz="quarter" idx="11" hasCustomPrompt="1"/>
          </p:nvPr>
        </p:nvSpPr>
        <p:spPr>
          <a:xfrm>
            <a:off x="1779490" y="4840064"/>
            <a:ext cx="7810528" cy="237600"/>
          </a:xfrm>
        </p:spPr>
        <p:txBody>
          <a:bodyPr anchor="t" anchorCtr="0"/>
          <a:lstStyle>
            <a:lvl1pPr>
              <a:lnSpc>
                <a:spcPct val="100000"/>
              </a:lnSpc>
              <a:buNone/>
              <a:defRPr sz="1400">
                <a:solidFill>
                  <a:schemeClr val="tx1"/>
                </a:solidFill>
                <a:latin typeface="+mn-lt"/>
              </a:defRPr>
            </a:lvl1pPr>
          </a:lstStyle>
          <a:p>
            <a:pPr lvl="0"/>
            <a:r>
              <a:rPr lang="en-GB" dirty="0"/>
              <a:t>Click to insert Role in Organisation</a:t>
            </a:r>
          </a:p>
        </p:txBody>
      </p:sp>
      <p:sp>
        <p:nvSpPr>
          <p:cNvPr id="24" name="Text Box 11" descr="&lt;COMPANY_NAME&gt;&#10;"/>
          <p:cNvSpPr txBox="1">
            <a:spLocks noChangeArrowheads="1"/>
          </p:cNvSpPr>
          <p:nvPr userDrawn="1"/>
        </p:nvSpPr>
        <p:spPr bwMode="auto">
          <a:xfrm>
            <a:off x="512259" y="6469199"/>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dirty="0">
                <a:solidFill>
                  <a:schemeClr val="tx1"/>
                </a:solidFill>
                <a:latin typeface="+mn-lt"/>
                <a:cs typeface="Arial" pitchFamily="34" charset="0"/>
              </a:rPr>
              <a:t>Copyright of Shell International</a:t>
            </a:r>
          </a:p>
        </p:txBody>
      </p:sp>
      <p:sp>
        <p:nvSpPr>
          <p:cNvPr id="25"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9" name="Rectangle 18"/>
          <p:cNvSpPr/>
          <p:nvPr userDrawn="1"/>
        </p:nvSpPr>
        <p:spPr bwMode="gray">
          <a:xfrm>
            <a:off x="1778011" y="761998"/>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pic>
        <p:nvPicPr>
          <p:cNvPr id="20" name="Picture 19" descr="PECTEN.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27000" y="645968"/>
            <a:ext cx="1524000" cy="1524000"/>
          </a:xfrm>
          <a:prstGeom prst="rect">
            <a:avLst/>
          </a:prstGeom>
        </p:spPr>
      </p:pic>
      <p:sp>
        <p:nvSpPr>
          <p:cNvPr id="86"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fld id="{E746759C-7A84-482E-A638-FD33EECF0BC9}" type="datetime1">
              <a:rPr lang="en-US" smtClean="0"/>
              <a:t>6/3/2024</a:t>
            </a:fld>
            <a:endParaRPr lang="en-GB" dirty="0"/>
          </a:p>
        </p:txBody>
      </p:sp>
      <p:sp>
        <p:nvSpPr>
          <p:cNvPr id="87"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a:t>Footer </a:t>
            </a:r>
            <a:endParaRPr lang="en-GB" dirty="0"/>
          </a:p>
        </p:txBody>
      </p:sp>
    </p:spTree>
    <p:extLst>
      <p:ext uri="{BB962C8B-B14F-4D97-AF65-F5344CB8AC3E}">
        <p14:creationId xmlns:p14="http://schemas.microsoft.com/office/powerpoint/2010/main" val="3984842484"/>
      </p:ext>
    </p:extLst>
  </p:cSld>
  <p:clrMapOvr>
    <a:masterClrMapping/>
  </p:clrMapOvr>
  <p:transition/>
  <p:extLst>
    <p:ext uri="{DCECCB84-F9BA-43D5-87BE-67443E8EF086}">
      <p15:sldGuideLst xmlns:p15="http://schemas.microsoft.com/office/powerpoint/2012/main">
        <p15:guide id="1" pos="323">
          <p15:clr>
            <a:srgbClr val="FBAE40"/>
          </p15:clr>
        </p15:guide>
        <p15:guide id="4" pos="7357">
          <p15:clr>
            <a:srgbClr val="FBAE40"/>
          </p15:clr>
        </p15:guide>
        <p15:guide id="5" pos="1121">
          <p15:clr>
            <a:srgbClr val="FBAE40"/>
          </p15:clr>
        </p15:guide>
        <p15:guide id="6" orient="horz" pos="4074">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Title Slide - Option 2">
    <p:spTree>
      <p:nvGrpSpPr>
        <p:cNvPr id="1" name=""/>
        <p:cNvGrpSpPr/>
        <p:nvPr/>
      </p:nvGrpSpPr>
      <p:grpSpPr>
        <a:xfrm>
          <a:off x="0" y="0"/>
          <a:ext cx="0" cy="0"/>
          <a:chOff x="0" y="0"/>
          <a:chExt cx="0" cy="0"/>
        </a:xfrm>
      </p:grpSpPr>
      <p:sp>
        <p:nvSpPr>
          <p:cNvPr id="19" name="Rectangle 18"/>
          <p:cNvSpPr/>
          <p:nvPr userDrawn="1"/>
        </p:nvSpPr>
        <p:spPr bwMode="gray">
          <a:xfrm>
            <a:off x="0" y="4313786"/>
            <a:ext cx="12191999" cy="2544214"/>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bg1"/>
              </a:solidFill>
            </a:endParaRPr>
          </a:p>
        </p:txBody>
      </p:sp>
      <p:sp>
        <p:nvSpPr>
          <p:cNvPr id="20" name="Rectangle 2"/>
          <p:cNvSpPr>
            <a:spLocks noGrp="1" noChangeArrowheads="1"/>
          </p:cNvSpPr>
          <p:nvPr>
            <p:ph type="ctrTitle"/>
          </p:nvPr>
        </p:nvSpPr>
        <p:spPr>
          <a:xfrm>
            <a:off x="1779490" y="960120"/>
            <a:ext cx="9899747" cy="1584041"/>
          </a:xfrm>
          <a:noFill/>
        </p:spPr>
        <p:txBody>
          <a:bodyPr lIns="0" tIns="0" rIns="0"/>
          <a:lstStyle>
            <a:lvl1pPr>
              <a:lnSpc>
                <a:spcPct val="110000"/>
              </a:lnSpc>
              <a:defRPr sz="2800" b="0" kern="1200" cap="none" spc="0" baseline="0">
                <a:solidFill>
                  <a:schemeClr val="tx1"/>
                </a:solidFill>
                <a:latin typeface="+mj-lt"/>
                <a:cs typeface="Arial" pitchFamily="34" charset="0"/>
              </a:defRPr>
            </a:lvl1pPr>
          </a:lstStyle>
          <a:p>
            <a:r>
              <a:rPr lang="en-US"/>
              <a:t>Click to edit Master title style</a:t>
            </a:r>
            <a:endParaRPr lang="en-GB" dirty="0"/>
          </a:p>
        </p:txBody>
      </p:sp>
      <p:sp>
        <p:nvSpPr>
          <p:cNvPr id="21" name="Rectangle 3"/>
          <p:cNvSpPr>
            <a:spLocks noGrp="1" noChangeArrowheads="1"/>
          </p:cNvSpPr>
          <p:nvPr>
            <p:ph type="subTitle" idx="1"/>
          </p:nvPr>
        </p:nvSpPr>
        <p:spPr>
          <a:xfrm>
            <a:off x="1779490" y="3310197"/>
            <a:ext cx="4831323" cy="749808"/>
          </a:xfrm>
        </p:spPr>
        <p:txBody>
          <a:bodyPr anchor="b" anchorCtr="0"/>
          <a:lstStyle>
            <a:lvl1pPr marL="0" indent="0">
              <a:lnSpc>
                <a:spcPct val="100000"/>
              </a:lnSpc>
              <a:spcBef>
                <a:spcPct val="0"/>
              </a:spcBef>
              <a:spcAft>
                <a:spcPts val="0"/>
              </a:spcAft>
              <a:buFont typeface="Wingdings" pitchFamily="2" charset="2"/>
              <a:buNone/>
              <a:defRPr sz="1800" baseline="0">
                <a:solidFill>
                  <a:schemeClr val="tx1"/>
                </a:solidFill>
                <a:latin typeface="+mn-lt"/>
                <a:cs typeface="Arial" pitchFamily="34" charset="0"/>
              </a:defRPr>
            </a:lvl1pPr>
          </a:lstStyle>
          <a:p>
            <a:r>
              <a:rPr lang="en-US"/>
              <a:t>Click to edit Master subtitle style</a:t>
            </a:r>
            <a:endParaRPr lang="en-GB" dirty="0"/>
          </a:p>
        </p:txBody>
      </p:sp>
      <p:sp>
        <p:nvSpPr>
          <p:cNvPr id="22" name="Text Placeholder 31"/>
          <p:cNvSpPr>
            <a:spLocks noGrp="1"/>
          </p:cNvSpPr>
          <p:nvPr>
            <p:ph type="body" sz="quarter" idx="10" hasCustomPrompt="1"/>
          </p:nvPr>
        </p:nvSpPr>
        <p:spPr>
          <a:xfrm>
            <a:off x="1779490" y="4588235"/>
            <a:ext cx="4870924" cy="237600"/>
          </a:xfrm>
        </p:spPr>
        <p:txBody>
          <a:bodyPr anchor="t" anchorCtr="0"/>
          <a:lstStyle>
            <a:lvl1pPr>
              <a:lnSpc>
                <a:spcPct val="100000"/>
              </a:lnSpc>
              <a:buNone/>
              <a:defRPr sz="1400">
                <a:solidFill>
                  <a:schemeClr val="tx1"/>
                </a:solidFill>
                <a:latin typeface="+mj-lt"/>
              </a:defRPr>
            </a:lvl1pPr>
          </a:lstStyle>
          <a:p>
            <a:pPr lvl="0"/>
            <a:r>
              <a:rPr lang="en-GB" dirty="0"/>
              <a:t>Click to insert Author’s Name</a:t>
            </a:r>
          </a:p>
        </p:txBody>
      </p:sp>
      <p:sp>
        <p:nvSpPr>
          <p:cNvPr id="23" name="Text Placeholder 31"/>
          <p:cNvSpPr>
            <a:spLocks noGrp="1"/>
          </p:cNvSpPr>
          <p:nvPr>
            <p:ph type="body" sz="quarter" idx="11" hasCustomPrompt="1"/>
          </p:nvPr>
        </p:nvSpPr>
        <p:spPr>
          <a:xfrm>
            <a:off x="1779490" y="4840063"/>
            <a:ext cx="4870924" cy="489785"/>
          </a:xfrm>
        </p:spPr>
        <p:txBody>
          <a:bodyPr anchor="t" anchorCtr="0"/>
          <a:lstStyle>
            <a:lvl1pPr>
              <a:lnSpc>
                <a:spcPct val="100000"/>
              </a:lnSpc>
              <a:buNone/>
              <a:defRPr sz="1400">
                <a:solidFill>
                  <a:schemeClr val="tx1"/>
                </a:solidFill>
                <a:latin typeface="+mn-lt"/>
              </a:defRPr>
            </a:lvl1pPr>
          </a:lstStyle>
          <a:p>
            <a:pPr lvl="0"/>
            <a:r>
              <a:rPr lang="en-GB" dirty="0"/>
              <a:t>Click to insert Role in Organisation</a:t>
            </a:r>
          </a:p>
        </p:txBody>
      </p:sp>
      <p:sp>
        <p:nvSpPr>
          <p:cNvPr id="30" name="Text Box 11" descr="&lt;COMPANY_NAME&gt;"/>
          <p:cNvSpPr txBox="1">
            <a:spLocks noChangeArrowheads="1"/>
          </p:cNvSpPr>
          <p:nvPr userDrawn="1"/>
        </p:nvSpPr>
        <p:spPr bwMode="auto">
          <a:xfrm>
            <a:off x="512259" y="6469199"/>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dirty="0">
                <a:solidFill>
                  <a:schemeClr val="tx1"/>
                </a:solidFill>
                <a:latin typeface="+mn-lt"/>
                <a:cs typeface="Arial" pitchFamily="34" charset="0"/>
              </a:rPr>
              <a:t>Copyright of Shell International</a:t>
            </a:r>
          </a:p>
        </p:txBody>
      </p:sp>
      <p:sp>
        <p:nvSpPr>
          <p:cNvPr id="31"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36" name="Rectangle 35"/>
          <p:cNvSpPr/>
          <p:nvPr userDrawn="1"/>
        </p:nvSpPr>
        <p:spPr bwMode="gray">
          <a:xfrm>
            <a:off x="1778011" y="761998"/>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pic>
        <p:nvPicPr>
          <p:cNvPr id="37" name="Picture 36" descr="PECTEN.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27000" y="645968"/>
            <a:ext cx="1524000" cy="1524000"/>
          </a:xfrm>
          <a:prstGeom prst="rect">
            <a:avLst/>
          </a:prstGeom>
        </p:spPr>
      </p:pic>
      <p:sp>
        <p:nvSpPr>
          <p:cNvPr id="3" name="Picture Placeholder 2"/>
          <p:cNvSpPr>
            <a:spLocks noGrp="1"/>
          </p:cNvSpPr>
          <p:nvPr userDrawn="1">
            <p:ph type="pic" sz="quarter" idx="12"/>
          </p:nvPr>
        </p:nvSpPr>
        <p:spPr>
          <a:xfrm>
            <a:off x="6848418" y="2795384"/>
            <a:ext cx="4830819" cy="3049484"/>
          </a:xfrm>
        </p:spPr>
        <p:txBody>
          <a:bodyPr/>
          <a:lstStyle>
            <a:lvl1pPr>
              <a:defRPr sz="2133"/>
            </a:lvl1pPr>
          </a:lstStyle>
          <a:p>
            <a:r>
              <a:rPr lang="en-US"/>
              <a:t>Click icon to add picture</a:t>
            </a:r>
            <a:endParaRPr lang="en-GB" dirty="0"/>
          </a:p>
        </p:txBody>
      </p:sp>
      <p:sp>
        <p:nvSpPr>
          <p:cNvPr id="112"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fld id="{AB6F6817-4E89-444F-AB4D-D882A8E89F6D}" type="datetime1">
              <a:rPr lang="en-US" smtClean="0"/>
              <a:t>6/3/2024</a:t>
            </a:fld>
            <a:endParaRPr lang="en-GB" dirty="0"/>
          </a:p>
        </p:txBody>
      </p:sp>
      <p:sp>
        <p:nvSpPr>
          <p:cNvPr id="113"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a:t>Footer </a:t>
            </a:r>
            <a:endParaRPr lang="en-GB" dirty="0"/>
          </a:p>
        </p:txBody>
      </p:sp>
    </p:spTree>
    <p:extLst>
      <p:ext uri="{BB962C8B-B14F-4D97-AF65-F5344CB8AC3E}">
        <p14:creationId xmlns:p14="http://schemas.microsoft.com/office/powerpoint/2010/main" val="2085561545"/>
      </p:ext>
    </p:extLst>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Title Slide - Option 3">
    <p:spTree>
      <p:nvGrpSpPr>
        <p:cNvPr id="1" name=""/>
        <p:cNvGrpSpPr/>
        <p:nvPr/>
      </p:nvGrpSpPr>
      <p:grpSpPr>
        <a:xfrm>
          <a:off x="0" y="0"/>
          <a:ext cx="0" cy="0"/>
          <a:chOff x="0" y="0"/>
          <a:chExt cx="0" cy="0"/>
        </a:xfrm>
      </p:grpSpPr>
      <p:grpSp>
        <p:nvGrpSpPr>
          <p:cNvPr id="2" name="Group 1"/>
          <p:cNvGrpSpPr/>
          <p:nvPr userDrawn="1"/>
        </p:nvGrpSpPr>
        <p:grpSpPr bwMode="gray">
          <a:xfrm>
            <a:off x="744114" y="3556002"/>
            <a:ext cx="6875879" cy="2803523"/>
            <a:chOff x="744114" y="3556002"/>
            <a:chExt cx="6875879" cy="2803523"/>
          </a:xfrm>
        </p:grpSpPr>
        <p:sp>
          <p:nvSpPr>
            <p:cNvPr id="113" name="Rectangle 112"/>
            <p:cNvSpPr/>
            <p:nvPr userDrawn="1"/>
          </p:nvSpPr>
          <p:spPr bwMode="gray">
            <a:xfrm>
              <a:off x="761993" y="3556002"/>
              <a:ext cx="6858000" cy="2803523"/>
            </a:xfrm>
            <a:prstGeom prst="rect">
              <a:avLst/>
            </a:prstGeom>
            <a:solidFill>
              <a:srgbClr val="FFFFFF"/>
            </a:solidFill>
            <a:ln w="3175">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p>
          </p:txBody>
        </p:sp>
        <p:sp>
          <p:nvSpPr>
            <p:cNvPr id="110" name="Rectangle 109"/>
            <p:cNvSpPr/>
            <p:nvPr userDrawn="1"/>
          </p:nvSpPr>
          <p:spPr bwMode="gray">
            <a:xfrm>
              <a:off x="2175500" y="3818708"/>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pic>
          <p:nvPicPr>
            <p:cNvPr id="111" name="Picture 110" descr="PECTEN.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744114" y="3678108"/>
              <a:ext cx="1465237" cy="1465237"/>
            </a:xfrm>
            <a:prstGeom prst="rect">
              <a:avLst/>
            </a:prstGeom>
          </p:spPr>
        </p:pic>
      </p:grpSp>
      <p:sp>
        <p:nvSpPr>
          <p:cNvPr id="3" name="Picture Placeholder 2"/>
          <p:cNvSpPr>
            <a:spLocks noGrp="1"/>
          </p:cNvSpPr>
          <p:nvPr>
            <p:ph type="pic" sz="quarter" idx="12"/>
          </p:nvPr>
        </p:nvSpPr>
        <p:spPr bwMode="auto">
          <a:xfrm>
            <a:off x="-2382" y="1"/>
            <a:ext cx="12194723" cy="4866892"/>
          </a:xfrm>
          <a:custGeom>
            <a:avLst/>
            <a:gdLst>
              <a:gd name="connsiteX0" fmla="*/ 0 w 12192000"/>
              <a:gd name="connsiteY0" fmla="*/ 0 h 4854636"/>
              <a:gd name="connsiteX1" fmla="*/ 12192000 w 12192000"/>
              <a:gd name="connsiteY1" fmla="*/ 0 h 4854636"/>
              <a:gd name="connsiteX2" fmla="*/ 12192000 w 12192000"/>
              <a:gd name="connsiteY2" fmla="*/ 4854636 h 4854636"/>
              <a:gd name="connsiteX3" fmla="*/ 0 w 12192000"/>
              <a:gd name="connsiteY3" fmla="*/ 4854636 h 4854636"/>
              <a:gd name="connsiteX4" fmla="*/ 0 w 12192000"/>
              <a:gd name="connsiteY4" fmla="*/ 0 h 4854636"/>
              <a:gd name="connsiteX0" fmla="*/ 0 w 12192000"/>
              <a:gd name="connsiteY0" fmla="*/ 0 h 4854636"/>
              <a:gd name="connsiteX1" fmla="*/ 12192000 w 12192000"/>
              <a:gd name="connsiteY1" fmla="*/ 0 h 4854636"/>
              <a:gd name="connsiteX2" fmla="*/ 12192000 w 12192000"/>
              <a:gd name="connsiteY2" fmla="*/ 4854636 h 4854636"/>
              <a:gd name="connsiteX3" fmla="*/ 592282 w 12192000"/>
              <a:gd name="connsiteY3" fmla="*/ 4842164 h 4854636"/>
              <a:gd name="connsiteX4" fmla="*/ 0 w 12192000"/>
              <a:gd name="connsiteY4" fmla="*/ 4854636 h 4854636"/>
              <a:gd name="connsiteX5" fmla="*/ 0 w 12192000"/>
              <a:gd name="connsiteY5" fmla="*/ 0 h 4854636"/>
              <a:gd name="connsiteX0" fmla="*/ 0 w 12192000"/>
              <a:gd name="connsiteY0" fmla="*/ 0 h 4888026"/>
              <a:gd name="connsiteX1" fmla="*/ 12192000 w 12192000"/>
              <a:gd name="connsiteY1" fmla="*/ 0 h 4888026"/>
              <a:gd name="connsiteX2" fmla="*/ 12192000 w 12192000"/>
              <a:gd name="connsiteY2" fmla="*/ 4854636 h 4888026"/>
              <a:gd name="connsiteX3" fmla="*/ 592282 w 12192000"/>
              <a:gd name="connsiteY3" fmla="*/ 4842164 h 4888026"/>
              <a:gd name="connsiteX4" fmla="*/ 0 w 12192000"/>
              <a:gd name="connsiteY4" fmla="*/ 4854636 h 4888026"/>
              <a:gd name="connsiteX5" fmla="*/ 0 w 12192000"/>
              <a:gd name="connsiteY5" fmla="*/ 0 h 4888026"/>
              <a:gd name="connsiteX0" fmla="*/ 0 w 12192000"/>
              <a:gd name="connsiteY0" fmla="*/ 0 h 4888026"/>
              <a:gd name="connsiteX1" fmla="*/ 12192000 w 12192000"/>
              <a:gd name="connsiteY1" fmla="*/ 0 h 4888026"/>
              <a:gd name="connsiteX2" fmla="*/ 12192000 w 12192000"/>
              <a:gd name="connsiteY2" fmla="*/ 4854636 h 4888026"/>
              <a:gd name="connsiteX3" fmla="*/ 841664 w 12192000"/>
              <a:gd name="connsiteY3" fmla="*/ 2909455 h 4888026"/>
              <a:gd name="connsiteX4" fmla="*/ 592282 w 12192000"/>
              <a:gd name="connsiteY4" fmla="*/ 4842164 h 4888026"/>
              <a:gd name="connsiteX5" fmla="*/ 0 w 12192000"/>
              <a:gd name="connsiteY5" fmla="*/ 4854636 h 4888026"/>
              <a:gd name="connsiteX6" fmla="*/ 0 w 12192000"/>
              <a:gd name="connsiteY6" fmla="*/ 0 h 4888026"/>
              <a:gd name="connsiteX0" fmla="*/ 0 w 12192000"/>
              <a:gd name="connsiteY0" fmla="*/ 0 h 4982265"/>
              <a:gd name="connsiteX1" fmla="*/ 12192000 w 12192000"/>
              <a:gd name="connsiteY1" fmla="*/ 0 h 4982265"/>
              <a:gd name="connsiteX2" fmla="*/ 12192000 w 12192000"/>
              <a:gd name="connsiteY2" fmla="*/ 4854636 h 4982265"/>
              <a:gd name="connsiteX3" fmla="*/ 7606145 w 12192000"/>
              <a:gd name="connsiteY3" fmla="*/ 3543300 h 4982265"/>
              <a:gd name="connsiteX4" fmla="*/ 841664 w 12192000"/>
              <a:gd name="connsiteY4" fmla="*/ 2909455 h 4982265"/>
              <a:gd name="connsiteX5" fmla="*/ 592282 w 12192000"/>
              <a:gd name="connsiteY5" fmla="*/ 4842164 h 4982265"/>
              <a:gd name="connsiteX6" fmla="*/ 0 w 12192000"/>
              <a:gd name="connsiteY6" fmla="*/ 4854636 h 4982265"/>
              <a:gd name="connsiteX7" fmla="*/ 0 w 12192000"/>
              <a:gd name="connsiteY7" fmla="*/ 0 h 4982265"/>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592282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61702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6071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48146 w 12192000"/>
              <a:gd name="connsiteY5" fmla="*/ 3564082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57795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872233 w 12194382"/>
              <a:gd name="connsiteY6" fmla="*/ 4872048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45920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82443"/>
              <a:gd name="connsiteX1" fmla="*/ 12194382 w 12194382"/>
              <a:gd name="connsiteY1" fmla="*/ 0 h 5182443"/>
              <a:gd name="connsiteX2" fmla="*/ 12194382 w 12194382"/>
              <a:gd name="connsiteY2" fmla="*/ 4854636 h 5182443"/>
              <a:gd name="connsiteX3" fmla="*/ 7623248 w 12194382"/>
              <a:gd name="connsiteY3" fmla="*/ 4843680 h 5182443"/>
              <a:gd name="connsiteX4" fmla="*/ 7620433 w 12194382"/>
              <a:gd name="connsiteY4" fmla="*/ 3543300 h 5182443"/>
              <a:gd name="connsiteX5" fmla="*/ 762115 w 12194382"/>
              <a:gd name="connsiteY5" fmla="*/ 3547023 h 5182443"/>
              <a:gd name="connsiteX6" fmla="*/ 762695 w 12194382"/>
              <a:gd name="connsiteY6" fmla="*/ 4850671 h 5182443"/>
              <a:gd name="connsiteX7" fmla="*/ 0 w 12194382"/>
              <a:gd name="connsiteY7" fmla="*/ 4847509 h 5182443"/>
              <a:gd name="connsiteX8" fmla="*/ 2382 w 12194382"/>
              <a:gd name="connsiteY8" fmla="*/ 0 h 5182443"/>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723"/>
              <a:gd name="connsiteY0" fmla="*/ 0 h 4854829"/>
              <a:gd name="connsiteX1" fmla="*/ 12194382 w 12194723"/>
              <a:gd name="connsiteY1" fmla="*/ 0 h 4854829"/>
              <a:gd name="connsiteX2" fmla="*/ 12194382 w 12194723"/>
              <a:gd name="connsiteY2" fmla="*/ 4854636 h 4854829"/>
              <a:gd name="connsiteX3" fmla="*/ 7623248 w 12194723"/>
              <a:gd name="connsiteY3" fmla="*/ 4843680 h 4854829"/>
              <a:gd name="connsiteX4" fmla="*/ 7620433 w 12194723"/>
              <a:gd name="connsiteY4" fmla="*/ 3543300 h 4854829"/>
              <a:gd name="connsiteX5" fmla="*/ 762115 w 12194723"/>
              <a:gd name="connsiteY5" fmla="*/ 3547023 h 4854829"/>
              <a:gd name="connsiteX6" fmla="*/ 762695 w 12194723"/>
              <a:gd name="connsiteY6" fmla="*/ 4850671 h 4854829"/>
              <a:gd name="connsiteX7" fmla="*/ 0 w 12194723"/>
              <a:gd name="connsiteY7" fmla="*/ 4847509 h 4854829"/>
              <a:gd name="connsiteX8" fmla="*/ 2382 w 12194723"/>
              <a:gd name="connsiteY8" fmla="*/ 0 h 4854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4723" h="4854829">
                <a:moveTo>
                  <a:pt x="2382" y="0"/>
                </a:moveTo>
                <a:lnTo>
                  <a:pt x="12194382" y="0"/>
                </a:lnTo>
                <a:cubicBezTo>
                  <a:pt x="12194382" y="1618212"/>
                  <a:pt x="12195150" y="4852730"/>
                  <a:pt x="12194382" y="4854636"/>
                </a:cubicBezTo>
                <a:cubicBezTo>
                  <a:pt x="12193614" y="4856542"/>
                  <a:pt x="7623176" y="4843704"/>
                  <a:pt x="7623248" y="4843680"/>
                </a:cubicBezTo>
                <a:cubicBezTo>
                  <a:pt x="7623320" y="4843656"/>
                  <a:pt x="7618248" y="3540554"/>
                  <a:pt x="7620433" y="3543300"/>
                </a:cubicBezTo>
                <a:cubicBezTo>
                  <a:pt x="7622618" y="3546046"/>
                  <a:pt x="3048221" y="3545782"/>
                  <a:pt x="762115" y="3547023"/>
                </a:cubicBezTo>
                <a:cubicBezTo>
                  <a:pt x="760398" y="3777370"/>
                  <a:pt x="763508" y="4852455"/>
                  <a:pt x="762695" y="4850671"/>
                </a:cubicBezTo>
                <a:cubicBezTo>
                  <a:pt x="761882" y="4848887"/>
                  <a:pt x="254232" y="4848563"/>
                  <a:pt x="0" y="4847509"/>
                </a:cubicBezTo>
                <a:lnTo>
                  <a:pt x="2382" y="0"/>
                </a:lnTo>
                <a:close/>
              </a:path>
            </a:pathLst>
          </a:custGeom>
          <a:noFill/>
          <a:ln w="9525" algn="ctr">
            <a:noFill/>
            <a:miter lim="800000"/>
            <a:headEnd/>
            <a:tailEnd/>
          </a:ln>
        </p:spPr>
        <p:txBody>
          <a:bodyPr/>
          <a:lstStyle>
            <a:lvl1pPr>
              <a:defRPr sz="2133"/>
            </a:lvl1pPr>
          </a:lstStyle>
          <a:p>
            <a:r>
              <a:rPr lang="en-US"/>
              <a:t>Click icon to add picture</a:t>
            </a:r>
            <a:endParaRPr lang="en-GB" dirty="0"/>
          </a:p>
        </p:txBody>
      </p:sp>
      <p:sp>
        <p:nvSpPr>
          <p:cNvPr id="106" name="Text Box 11" descr="&lt;COMPANY_NAME&gt;"/>
          <p:cNvSpPr txBox="1">
            <a:spLocks noChangeArrowheads="1"/>
          </p:cNvSpPr>
          <p:nvPr userDrawn="1"/>
        </p:nvSpPr>
        <p:spPr bwMode="auto">
          <a:xfrm>
            <a:off x="760379" y="6462713"/>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dirty="0">
                <a:solidFill>
                  <a:schemeClr val="tx1"/>
                </a:solidFill>
                <a:latin typeface="+mn-lt"/>
                <a:cs typeface="Arial" pitchFamily="34" charset="0"/>
              </a:rPr>
              <a:t>Copyright of Shell International</a:t>
            </a:r>
          </a:p>
        </p:txBody>
      </p:sp>
      <p:sp>
        <p:nvSpPr>
          <p:cNvPr id="107"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02" name="Rectangle 2"/>
          <p:cNvSpPr>
            <a:spLocks noGrp="1" noChangeArrowheads="1"/>
          </p:cNvSpPr>
          <p:nvPr>
            <p:ph type="ctrTitle"/>
          </p:nvPr>
        </p:nvSpPr>
        <p:spPr>
          <a:xfrm>
            <a:off x="2175500" y="4059936"/>
            <a:ext cx="5179738" cy="1047891"/>
          </a:xfrm>
          <a:noFill/>
        </p:spPr>
        <p:txBody>
          <a:bodyPr lIns="0" tIns="0" rIns="0"/>
          <a:lstStyle>
            <a:lvl1pPr>
              <a:lnSpc>
                <a:spcPct val="100000"/>
              </a:lnSpc>
              <a:defRPr sz="2400" b="0" kern="1200" cap="none" spc="0" baseline="0">
                <a:solidFill>
                  <a:schemeClr val="tx1"/>
                </a:solidFill>
                <a:latin typeface="+mj-lt"/>
                <a:cs typeface="Arial" pitchFamily="34" charset="0"/>
              </a:defRPr>
            </a:lvl1pPr>
          </a:lstStyle>
          <a:p>
            <a:r>
              <a:rPr lang="en-US"/>
              <a:t>Click to edit Master title style</a:t>
            </a:r>
            <a:endParaRPr lang="en-GB" dirty="0"/>
          </a:p>
        </p:txBody>
      </p:sp>
      <p:sp>
        <p:nvSpPr>
          <p:cNvPr id="103" name="Rectangle 3"/>
          <p:cNvSpPr>
            <a:spLocks noGrp="1" noChangeArrowheads="1"/>
          </p:cNvSpPr>
          <p:nvPr>
            <p:ph type="subTitle" idx="1"/>
          </p:nvPr>
        </p:nvSpPr>
        <p:spPr>
          <a:xfrm>
            <a:off x="2175500" y="5120640"/>
            <a:ext cx="5179738" cy="372439"/>
          </a:xfrm>
        </p:spPr>
        <p:txBody>
          <a:bodyPr anchor="b" anchorCtr="0"/>
          <a:lstStyle>
            <a:lvl1pPr marL="0" indent="0">
              <a:lnSpc>
                <a:spcPct val="90000"/>
              </a:lnSpc>
              <a:spcBef>
                <a:spcPct val="0"/>
              </a:spcBef>
              <a:spcAft>
                <a:spcPts val="0"/>
              </a:spcAft>
              <a:buFont typeface="Wingdings" pitchFamily="2" charset="2"/>
              <a:buNone/>
              <a:defRPr sz="1400" baseline="0">
                <a:solidFill>
                  <a:schemeClr val="tx1"/>
                </a:solidFill>
                <a:latin typeface="+mn-lt"/>
                <a:cs typeface="Arial" pitchFamily="34" charset="0"/>
              </a:defRPr>
            </a:lvl1pPr>
          </a:lstStyle>
          <a:p>
            <a:r>
              <a:rPr lang="en-US"/>
              <a:t>Click to edit Master subtitle style</a:t>
            </a:r>
            <a:endParaRPr lang="en-GB" dirty="0"/>
          </a:p>
        </p:txBody>
      </p:sp>
      <p:sp>
        <p:nvSpPr>
          <p:cNvPr id="104" name="Text Placeholder 31"/>
          <p:cNvSpPr>
            <a:spLocks noGrp="1"/>
          </p:cNvSpPr>
          <p:nvPr>
            <p:ph type="body" sz="quarter" idx="10" hasCustomPrompt="1"/>
          </p:nvPr>
        </p:nvSpPr>
        <p:spPr>
          <a:xfrm>
            <a:off x="2175500" y="5666465"/>
            <a:ext cx="5187731" cy="237600"/>
          </a:xfrm>
        </p:spPr>
        <p:txBody>
          <a:bodyPr anchor="t" anchorCtr="0"/>
          <a:lstStyle>
            <a:lvl1pPr>
              <a:lnSpc>
                <a:spcPct val="100000"/>
              </a:lnSpc>
              <a:buNone/>
              <a:defRPr sz="1400">
                <a:solidFill>
                  <a:schemeClr val="tx1"/>
                </a:solidFill>
                <a:latin typeface="+mj-lt"/>
              </a:defRPr>
            </a:lvl1pPr>
          </a:lstStyle>
          <a:p>
            <a:pPr lvl="0"/>
            <a:r>
              <a:rPr lang="en-GB" dirty="0"/>
              <a:t>Click to insert Author’s Name</a:t>
            </a:r>
          </a:p>
        </p:txBody>
      </p:sp>
      <p:sp>
        <p:nvSpPr>
          <p:cNvPr id="105" name="Text Placeholder 31"/>
          <p:cNvSpPr>
            <a:spLocks noGrp="1"/>
          </p:cNvSpPr>
          <p:nvPr>
            <p:ph type="body" sz="quarter" idx="11" hasCustomPrompt="1"/>
          </p:nvPr>
        </p:nvSpPr>
        <p:spPr>
          <a:xfrm>
            <a:off x="2175500" y="5923869"/>
            <a:ext cx="5187731" cy="237600"/>
          </a:xfrm>
        </p:spPr>
        <p:txBody>
          <a:bodyPr anchor="t" anchorCtr="0"/>
          <a:lstStyle>
            <a:lvl1pPr>
              <a:lnSpc>
                <a:spcPct val="100000"/>
              </a:lnSpc>
              <a:buNone/>
              <a:defRPr sz="1400">
                <a:solidFill>
                  <a:schemeClr val="tx1"/>
                </a:solidFill>
                <a:latin typeface="+mn-lt"/>
              </a:defRPr>
            </a:lvl1pPr>
          </a:lstStyle>
          <a:p>
            <a:pPr lvl="0"/>
            <a:r>
              <a:rPr lang="en-GB" dirty="0"/>
              <a:t>Click to insert Role in Organisation</a:t>
            </a:r>
          </a:p>
        </p:txBody>
      </p:sp>
      <p:sp>
        <p:nvSpPr>
          <p:cNvPr id="90"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fld id="{DE55B6F7-08F9-4C93-9655-3C8BE5159213}" type="datetime1">
              <a:rPr lang="en-US" smtClean="0"/>
              <a:t>6/3/2024</a:t>
            </a:fld>
            <a:endParaRPr lang="en-GB" dirty="0"/>
          </a:p>
        </p:txBody>
      </p:sp>
      <p:sp>
        <p:nvSpPr>
          <p:cNvPr id="8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a:t>Footer </a:t>
            </a:r>
            <a:endParaRPr lang="en-GB" dirty="0"/>
          </a:p>
        </p:txBody>
      </p:sp>
    </p:spTree>
    <p:extLst>
      <p:ext uri="{BB962C8B-B14F-4D97-AF65-F5344CB8AC3E}">
        <p14:creationId xmlns:p14="http://schemas.microsoft.com/office/powerpoint/2010/main" val="928942360"/>
      </p:ext>
    </p:extLst>
  </p:cSld>
  <p:clrMapOvr>
    <a:masterClrMapping/>
  </p:clrMapOvr>
  <p:transition/>
  <p:extLst>
    <p:ext uri="{DCECCB84-F9BA-43D5-87BE-67443E8EF086}">
      <p15:sldGuideLst xmlns:p15="http://schemas.microsoft.com/office/powerpoint/2012/main">
        <p15:guide id="1" orient="horz" pos="3058">
          <p15:clr>
            <a:srgbClr val="FBAE40"/>
          </p15:clr>
        </p15:guide>
        <p15:guide id="2" orient="horz" pos="2235">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Title Slide - Option 4">
    <p:spTree>
      <p:nvGrpSpPr>
        <p:cNvPr id="1" name=""/>
        <p:cNvGrpSpPr/>
        <p:nvPr/>
      </p:nvGrpSpPr>
      <p:grpSpPr>
        <a:xfrm>
          <a:off x="0" y="0"/>
          <a:ext cx="0" cy="0"/>
          <a:chOff x="0" y="0"/>
          <a:chExt cx="0" cy="0"/>
        </a:xfrm>
      </p:grpSpPr>
      <p:sp>
        <p:nvSpPr>
          <p:cNvPr id="3" name="Picture Placeholder 2"/>
          <p:cNvSpPr>
            <a:spLocks noGrp="1"/>
          </p:cNvSpPr>
          <p:nvPr>
            <p:ph type="pic" sz="quarter" idx="12"/>
          </p:nvPr>
        </p:nvSpPr>
        <p:spPr bwMode="auto">
          <a:xfrm>
            <a:off x="-2382" y="0"/>
            <a:ext cx="12194723" cy="6857999"/>
          </a:xfrm>
          <a:custGeom>
            <a:avLst/>
            <a:gdLst>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63913 w 12194723"/>
              <a:gd name="connsiteY5" fmla="*/ 763913 h 6857999"/>
              <a:gd name="connsiteX6" fmla="*/ 763913 w 12194723"/>
              <a:gd name="connsiteY6" fmla="*/ 6094086 h 6857999"/>
              <a:gd name="connsiteX7" fmla="*/ 11430810 w 12194723"/>
              <a:gd name="connsiteY7" fmla="*/ 6094086 h 6857999"/>
              <a:gd name="connsiteX8" fmla="*/ 11430810 w 12194723"/>
              <a:gd name="connsiteY8" fmla="*/ 763913 h 6857999"/>
              <a:gd name="connsiteX9" fmla="*/ 763913 w 12194723"/>
              <a:gd name="connsiteY9" fmla="*/ 763913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11430810 w 12194723"/>
              <a:gd name="connsiteY7" fmla="*/ 6094086 h 6857999"/>
              <a:gd name="connsiteX8" fmla="*/ 11430810 w 12194723"/>
              <a:gd name="connsiteY8" fmla="*/ 763913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11430810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97906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33360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18431 w 12194723"/>
              <a:gd name="connsiteY7" fmla="*/ 6359075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22163 w 12194723"/>
              <a:gd name="connsiteY7" fmla="*/ 6355342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359075 h 6857999"/>
              <a:gd name="connsiteX7" fmla="*/ 7622163 w 12194723"/>
              <a:gd name="connsiteY7" fmla="*/ 6355342 h 6857999"/>
              <a:gd name="connsiteX8" fmla="*/ 7622603 w 12194723"/>
              <a:gd name="connsiteY8" fmla="*/ 3560901 h 6857999"/>
              <a:gd name="connsiteX9" fmla="*/ 753155 w 12194723"/>
              <a:gd name="connsiteY9" fmla="*/ 3560901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4723" h="6857999">
                <a:moveTo>
                  <a:pt x="0" y="0"/>
                </a:moveTo>
                <a:lnTo>
                  <a:pt x="12194723" y="0"/>
                </a:lnTo>
                <a:lnTo>
                  <a:pt x="12194723" y="6857999"/>
                </a:lnTo>
                <a:lnTo>
                  <a:pt x="0" y="6857999"/>
                </a:lnTo>
                <a:lnTo>
                  <a:pt x="0" y="0"/>
                </a:lnTo>
                <a:close/>
                <a:moveTo>
                  <a:pt x="753155" y="3560901"/>
                </a:moveTo>
                <a:lnTo>
                  <a:pt x="763913" y="6359075"/>
                </a:lnTo>
                <a:lnTo>
                  <a:pt x="7622163" y="6355342"/>
                </a:lnTo>
                <a:cubicBezTo>
                  <a:pt x="7618577" y="5510947"/>
                  <a:pt x="7626189" y="4405296"/>
                  <a:pt x="7622603" y="3560901"/>
                </a:cubicBezTo>
                <a:lnTo>
                  <a:pt x="753155" y="3560901"/>
                </a:lnTo>
                <a:close/>
              </a:path>
            </a:pathLst>
          </a:custGeom>
          <a:noFill/>
          <a:ln w="9525" algn="ctr">
            <a:noFill/>
            <a:miter lim="800000"/>
            <a:headEnd/>
            <a:tailEnd/>
          </a:ln>
        </p:spPr>
        <p:txBody>
          <a:bodyPr/>
          <a:lstStyle>
            <a:lvl1pPr>
              <a:defRPr sz="2133"/>
            </a:lvl1pPr>
          </a:lstStyle>
          <a:p>
            <a:r>
              <a:rPr lang="en-US"/>
              <a:t>Click icon to add picture</a:t>
            </a:r>
            <a:endParaRPr lang="en-GB" dirty="0"/>
          </a:p>
        </p:txBody>
      </p:sp>
      <p:grpSp>
        <p:nvGrpSpPr>
          <p:cNvPr id="2" name="Group 1"/>
          <p:cNvGrpSpPr/>
          <p:nvPr userDrawn="1"/>
        </p:nvGrpSpPr>
        <p:grpSpPr bwMode="gray">
          <a:xfrm>
            <a:off x="744114" y="3556002"/>
            <a:ext cx="6875879" cy="2803523"/>
            <a:chOff x="744114" y="3556002"/>
            <a:chExt cx="6875879" cy="2803523"/>
          </a:xfrm>
        </p:grpSpPr>
        <p:sp>
          <p:nvSpPr>
            <p:cNvPr id="113" name="Rectangle 112"/>
            <p:cNvSpPr/>
            <p:nvPr userDrawn="1"/>
          </p:nvSpPr>
          <p:spPr bwMode="gray">
            <a:xfrm>
              <a:off x="761993" y="3556002"/>
              <a:ext cx="6858000" cy="2803523"/>
            </a:xfrm>
            <a:prstGeom prst="rect">
              <a:avLst/>
            </a:prstGeom>
            <a:solidFill>
              <a:srgbClr val="FFFFFF"/>
            </a:solidFill>
            <a:ln w="3175">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p>
          </p:txBody>
        </p:sp>
        <p:sp>
          <p:nvSpPr>
            <p:cNvPr id="110" name="Rectangle 109"/>
            <p:cNvSpPr/>
            <p:nvPr userDrawn="1"/>
          </p:nvSpPr>
          <p:spPr bwMode="gray">
            <a:xfrm>
              <a:off x="2175500" y="3818708"/>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pic>
          <p:nvPicPr>
            <p:cNvPr id="111" name="Picture 110" descr="PECTEN.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744114" y="3678108"/>
              <a:ext cx="1465237" cy="1465237"/>
            </a:xfrm>
            <a:prstGeom prst="rect">
              <a:avLst/>
            </a:prstGeom>
          </p:spPr>
        </p:pic>
      </p:grpSp>
      <p:sp>
        <p:nvSpPr>
          <p:cNvPr id="106" name="Text Box 11" descr="&lt;COMPANY_NAME&gt;"/>
          <p:cNvSpPr txBox="1">
            <a:spLocks noChangeArrowheads="1"/>
          </p:cNvSpPr>
          <p:nvPr userDrawn="1"/>
        </p:nvSpPr>
        <p:spPr bwMode="auto">
          <a:xfrm>
            <a:off x="760379" y="6462713"/>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dirty="0">
                <a:solidFill>
                  <a:schemeClr val="tx1"/>
                </a:solidFill>
                <a:latin typeface="+mn-lt"/>
                <a:cs typeface="Arial" pitchFamily="34" charset="0"/>
              </a:rPr>
              <a:t>Copyright of Shell International</a:t>
            </a:r>
          </a:p>
        </p:txBody>
      </p:sp>
      <p:sp>
        <p:nvSpPr>
          <p:cNvPr id="107"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02" name="Rectangle 2"/>
          <p:cNvSpPr>
            <a:spLocks noGrp="1" noChangeArrowheads="1"/>
          </p:cNvSpPr>
          <p:nvPr>
            <p:ph type="ctrTitle"/>
          </p:nvPr>
        </p:nvSpPr>
        <p:spPr>
          <a:xfrm>
            <a:off x="2175500" y="4059936"/>
            <a:ext cx="5179738" cy="1047891"/>
          </a:xfrm>
          <a:noFill/>
        </p:spPr>
        <p:txBody>
          <a:bodyPr lIns="0" tIns="0" rIns="0"/>
          <a:lstStyle>
            <a:lvl1pPr>
              <a:lnSpc>
                <a:spcPct val="100000"/>
              </a:lnSpc>
              <a:defRPr sz="2400" b="0" kern="1200" cap="none" spc="0" baseline="0">
                <a:solidFill>
                  <a:schemeClr val="tx1"/>
                </a:solidFill>
                <a:latin typeface="+mj-lt"/>
                <a:cs typeface="Arial" pitchFamily="34" charset="0"/>
              </a:defRPr>
            </a:lvl1pPr>
          </a:lstStyle>
          <a:p>
            <a:r>
              <a:rPr lang="en-US"/>
              <a:t>Click to edit Master title style</a:t>
            </a:r>
            <a:endParaRPr lang="en-GB" dirty="0"/>
          </a:p>
        </p:txBody>
      </p:sp>
      <p:sp>
        <p:nvSpPr>
          <p:cNvPr id="103" name="Rectangle 3"/>
          <p:cNvSpPr>
            <a:spLocks noGrp="1" noChangeArrowheads="1"/>
          </p:cNvSpPr>
          <p:nvPr>
            <p:ph type="subTitle" idx="1"/>
          </p:nvPr>
        </p:nvSpPr>
        <p:spPr>
          <a:xfrm>
            <a:off x="2175500" y="5120640"/>
            <a:ext cx="5179738" cy="372439"/>
          </a:xfrm>
        </p:spPr>
        <p:txBody>
          <a:bodyPr anchor="b" anchorCtr="0"/>
          <a:lstStyle>
            <a:lvl1pPr marL="0" indent="0">
              <a:lnSpc>
                <a:spcPct val="90000"/>
              </a:lnSpc>
              <a:spcBef>
                <a:spcPct val="0"/>
              </a:spcBef>
              <a:spcAft>
                <a:spcPts val="0"/>
              </a:spcAft>
              <a:buFont typeface="Wingdings" pitchFamily="2" charset="2"/>
              <a:buNone/>
              <a:defRPr sz="1400" baseline="0">
                <a:solidFill>
                  <a:schemeClr val="tx1"/>
                </a:solidFill>
                <a:latin typeface="+mn-lt"/>
                <a:cs typeface="Arial" pitchFamily="34" charset="0"/>
              </a:defRPr>
            </a:lvl1pPr>
          </a:lstStyle>
          <a:p>
            <a:r>
              <a:rPr lang="en-US"/>
              <a:t>Click to edit Master subtitle style</a:t>
            </a:r>
            <a:endParaRPr lang="en-GB" dirty="0"/>
          </a:p>
        </p:txBody>
      </p:sp>
      <p:sp>
        <p:nvSpPr>
          <p:cNvPr id="104" name="Text Placeholder 31"/>
          <p:cNvSpPr>
            <a:spLocks noGrp="1"/>
          </p:cNvSpPr>
          <p:nvPr>
            <p:ph type="body" sz="quarter" idx="10" hasCustomPrompt="1"/>
          </p:nvPr>
        </p:nvSpPr>
        <p:spPr>
          <a:xfrm>
            <a:off x="2175500" y="5666465"/>
            <a:ext cx="5187731" cy="237600"/>
          </a:xfrm>
        </p:spPr>
        <p:txBody>
          <a:bodyPr anchor="t" anchorCtr="0"/>
          <a:lstStyle>
            <a:lvl1pPr>
              <a:lnSpc>
                <a:spcPct val="100000"/>
              </a:lnSpc>
              <a:buNone/>
              <a:defRPr sz="1400">
                <a:solidFill>
                  <a:schemeClr val="tx1"/>
                </a:solidFill>
                <a:latin typeface="+mj-lt"/>
              </a:defRPr>
            </a:lvl1pPr>
          </a:lstStyle>
          <a:p>
            <a:pPr lvl="0"/>
            <a:r>
              <a:rPr lang="en-GB" dirty="0"/>
              <a:t>Click to insert Author’s Name</a:t>
            </a:r>
          </a:p>
        </p:txBody>
      </p:sp>
      <p:sp>
        <p:nvSpPr>
          <p:cNvPr id="105" name="Text Placeholder 31"/>
          <p:cNvSpPr>
            <a:spLocks noGrp="1"/>
          </p:cNvSpPr>
          <p:nvPr>
            <p:ph type="body" sz="quarter" idx="11" hasCustomPrompt="1"/>
          </p:nvPr>
        </p:nvSpPr>
        <p:spPr>
          <a:xfrm>
            <a:off x="2175500" y="5923869"/>
            <a:ext cx="5187731" cy="237600"/>
          </a:xfrm>
        </p:spPr>
        <p:txBody>
          <a:bodyPr anchor="t" anchorCtr="0"/>
          <a:lstStyle>
            <a:lvl1pPr>
              <a:lnSpc>
                <a:spcPct val="100000"/>
              </a:lnSpc>
              <a:buNone/>
              <a:defRPr sz="1400">
                <a:solidFill>
                  <a:schemeClr val="tx1"/>
                </a:solidFill>
                <a:latin typeface="+mn-lt"/>
              </a:defRPr>
            </a:lvl1pPr>
          </a:lstStyle>
          <a:p>
            <a:pPr lvl="0"/>
            <a:r>
              <a:rPr lang="en-GB" dirty="0"/>
              <a:t>Click to insert Role in Organisation</a:t>
            </a:r>
          </a:p>
        </p:txBody>
      </p:sp>
      <p:sp>
        <p:nvSpPr>
          <p:cNvPr id="90"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fld id="{C06B7F89-D530-4CAC-B915-ED034F6DFB2B}" type="datetime1">
              <a:rPr lang="en-US" smtClean="0"/>
              <a:t>6/3/2024</a:t>
            </a:fld>
            <a:endParaRPr lang="en-GB" dirty="0"/>
          </a:p>
        </p:txBody>
      </p:sp>
      <p:sp>
        <p:nvSpPr>
          <p:cNvPr id="8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a:t>Footer </a:t>
            </a:r>
            <a:endParaRPr lang="en-GB" dirty="0"/>
          </a:p>
        </p:txBody>
      </p:sp>
    </p:spTree>
    <p:extLst>
      <p:ext uri="{BB962C8B-B14F-4D97-AF65-F5344CB8AC3E}">
        <p14:creationId xmlns:p14="http://schemas.microsoft.com/office/powerpoint/2010/main" val="4153812651"/>
      </p:ext>
    </p:extLst>
  </p:cSld>
  <p:clrMapOvr>
    <a:masterClrMapping/>
  </p:clrMapOvr>
  <p:transition/>
  <p:extLst>
    <p:ext uri="{DCECCB84-F9BA-43D5-87BE-67443E8EF086}">
      <p15:sldGuideLst xmlns:p15="http://schemas.microsoft.com/office/powerpoint/2012/main">
        <p15:guide id="1" orient="horz" pos="3058">
          <p15:clr>
            <a:srgbClr val="FBAE40"/>
          </p15:clr>
        </p15:guide>
        <p15:guide id="2" orient="horz" pos="2235">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cap="none" baseline="0">
                <a:solidFill>
                  <a:schemeClr val="tx1"/>
                </a:solidFill>
              </a:defRPr>
            </a:lvl1pPr>
          </a:lstStyle>
          <a:p>
            <a:pPr lvl="0"/>
            <a:r>
              <a:rPr lang="en-US" noProof="0"/>
              <a:t>Click to edit Master title style</a:t>
            </a:r>
            <a:endParaRPr lang="en-GB" noProof="0" dirty="0"/>
          </a:p>
        </p:txBody>
      </p:sp>
      <p:sp>
        <p:nvSpPr>
          <p:cNvPr id="10" name="Content Placeholder 9"/>
          <p:cNvSpPr>
            <a:spLocks noGrp="1"/>
          </p:cNvSpPr>
          <p:nvPr>
            <p:ph sz="quarter" idx="11"/>
          </p:nvPr>
        </p:nvSpPr>
        <p:spPr>
          <a:xfrm>
            <a:off x="508000" y="1528763"/>
            <a:ext cx="11171238" cy="4830761"/>
          </a:xfrm>
        </p:spPr>
        <p:txBody>
          <a:bodyPr/>
          <a:lstStyle>
            <a:lvl1pPr marL="0" indent="0" defTabSz="357708">
              <a:lnSpc>
                <a:spcPct val="140000"/>
              </a:lnSpc>
              <a:spcBef>
                <a:spcPts val="0"/>
              </a:spcBef>
              <a:defRPr sz="2000"/>
            </a:lvl1pPr>
            <a:lvl2pPr marL="277200" indent="-277200" defTabSz="357708">
              <a:lnSpc>
                <a:spcPct val="140000"/>
              </a:lnSpc>
              <a:spcBef>
                <a:spcPts val="0"/>
              </a:spcBef>
              <a:defRPr sz="2000"/>
            </a:lvl2pPr>
            <a:lvl3pPr marL="522000" indent="-252000" defTabSz="357708">
              <a:lnSpc>
                <a:spcPct val="140000"/>
              </a:lnSpc>
              <a:spcBef>
                <a:spcPts val="0"/>
              </a:spcBef>
              <a:buClr>
                <a:schemeClr val="tx1"/>
              </a:buClr>
              <a:buSzPct val="75000"/>
              <a:buFont typeface="Wingdings" pitchFamily="2" charset="2"/>
              <a:buChar char=""/>
              <a:defRPr sz="2000"/>
            </a:lvl3pPr>
            <a:lvl4pPr defTabSz="357708">
              <a:lnSpc>
                <a:spcPct val="140000"/>
              </a:lnSpc>
              <a:spcBef>
                <a:spcPts val="0"/>
              </a:spcBef>
              <a:buClr>
                <a:schemeClr val="tx1"/>
              </a:buClr>
              <a:buSzPct val="75000"/>
              <a:buFont typeface="Wingdings" pitchFamily="2" charset="2"/>
              <a:buChar char=""/>
              <a:defRPr sz="2000"/>
            </a:lvl4pPr>
            <a:lvl5pPr defTabSz="357708">
              <a:lnSpc>
                <a:spcPct val="140000"/>
              </a:lnSpc>
              <a:spcBef>
                <a:spcPts val="0"/>
              </a:spcBef>
              <a:buClr>
                <a:schemeClr val="tx1"/>
              </a:buClr>
              <a:buSzPct val="75000"/>
              <a:buFont typeface="Wingdings" pitchFamily="2" charset="2"/>
              <a:buChar char=""/>
              <a:defRPr sz="1800"/>
            </a:lvl5pPr>
            <a:lvl6pPr defTabSz="357708">
              <a:lnSpc>
                <a:spcPct val="140000"/>
              </a:lnSpc>
              <a:buClr>
                <a:schemeClr val="tx1"/>
              </a:buClr>
              <a:buSzPct val="75000"/>
              <a:buFont typeface="Wingdings" pitchFamily="2" charset="2"/>
              <a:buChar char=""/>
              <a:defRPr sz="14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5"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fld id="{F59A92D4-B4D0-4459-B5A9-F6609580BAB4}" type="datetime1">
              <a:rPr lang="en-US" smtClean="0"/>
              <a:t>6/3/2024</a:t>
            </a:fld>
            <a:endParaRPr lang="en-GB" dirty="0"/>
          </a:p>
        </p:txBody>
      </p:sp>
      <p:sp>
        <p:nvSpPr>
          <p:cNvPr id="13"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a:t>Footer </a:t>
            </a:r>
            <a:endParaRPr lang="en-GB" dirty="0"/>
          </a:p>
        </p:txBody>
      </p:sp>
    </p:spTree>
    <p:extLst>
      <p:ext uri="{BB962C8B-B14F-4D97-AF65-F5344CB8AC3E}">
        <p14:creationId xmlns:p14="http://schemas.microsoft.com/office/powerpoint/2010/main" val="2347849822"/>
      </p:ext>
    </p:extLst>
  </p:cSld>
  <p:clrMapOvr>
    <a:masterClrMapping/>
  </p:clrMapOvr>
  <p:transition/>
  <p:extLst>
    <p:ext uri="{DCECCB84-F9BA-43D5-87BE-67443E8EF086}">
      <p15:sldGuideLst xmlns:p15="http://schemas.microsoft.com/office/powerpoint/2012/main">
        <p15:guide id="1" orient="horz" pos="2160">
          <p15:clr>
            <a:srgbClr val="FBAE40"/>
          </p15:clr>
        </p15:guide>
        <p15:guide id="2" orient="horz" pos="813">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nd Content - Full Screen Image">
    <p:spTree>
      <p:nvGrpSpPr>
        <p:cNvPr id="1" name=""/>
        <p:cNvGrpSpPr/>
        <p:nvPr/>
      </p:nvGrpSpPr>
      <p:grpSpPr>
        <a:xfrm>
          <a:off x="0" y="0"/>
          <a:ext cx="0" cy="0"/>
          <a:chOff x="0" y="0"/>
          <a:chExt cx="0" cy="0"/>
        </a:xfrm>
      </p:grpSpPr>
      <p:sp>
        <p:nvSpPr>
          <p:cNvPr id="11" name="Picture Placeholder 2"/>
          <p:cNvSpPr>
            <a:spLocks noGrp="1"/>
          </p:cNvSpPr>
          <p:nvPr>
            <p:ph type="pic" sz="quarter" idx="12"/>
          </p:nvPr>
        </p:nvSpPr>
        <p:spPr bwMode="auto">
          <a:xfrm>
            <a:off x="-2381" y="0"/>
            <a:ext cx="12194382" cy="6858000"/>
          </a:xfrm>
          <a:custGeom>
            <a:avLst/>
            <a:gdLst>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63913 w 12194723"/>
              <a:gd name="connsiteY5" fmla="*/ 763913 h 6857999"/>
              <a:gd name="connsiteX6" fmla="*/ 763913 w 12194723"/>
              <a:gd name="connsiteY6" fmla="*/ 6094086 h 6857999"/>
              <a:gd name="connsiteX7" fmla="*/ 11430810 w 12194723"/>
              <a:gd name="connsiteY7" fmla="*/ 6094086 h 6857999"/>
              <a:gd name="connsiteX8" fmla="*/ 11430810 w 12194723"/>
              <a:gd name="connsiteY8" fmla="*/ 763913 h 6857999"/>
              <a:gd name="connsiteX9" fmla="*/ 763913 w 12194723"/>
              <a:gd name="connsiteY9" fmla="*/ 763913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11430810 w 12194723"/>
              <a:gd name="connsiteY7" fmla="*/ 6094086 h 6857999"/>
              <a:gd name="connsiteX8" fmla="*/ 11430810 w 12194723"/>
              <a:gd name="connsiteY8" fmla="*/ 763913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11430810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97906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33360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18431 w 12194723"/>
              <a:gd name="connsiteY7" fmla="*/ 6359075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22163 w 12194723"/>
              <a:gd name="connsiteY7" fmla="*/ 6355342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359075 h 6857999"/>
              <a:gd name="connsiteX7" fmla="*/ 7622163 w 12194723"/>
              <a:gd name="connsiteY7" fmla="*/ 6355342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482698 w 12194723"/>
              <a:gd name="connsiteY5" fmla="*/ 482850 h 6857999"/>
              <a:gd name="connsiteX6" fmla="*/ 763913 w 12194723"/>
              <a:gd name="connsiteY6" fmla="*/ 6359075 h 6857999"/>
              <a:gd name="connsiteX7" fmla="*/ 7622163 w 12194723"/>
              <a:gd name="connsiteY7" fmla="*/ 6355342 h 6857999"/>
              <a:gd name="connsiteX8" fmla="*/ 7622603 w 12194723"/>
              <a:gd name="connsiteY8" fmla="*/ 3560901 h 6857999"/>
              <a:gd name="connsiteX9" fmla="*/ 482698 w 12194723"/>
              <a:gd name="connsiteY9" fmla="*/ 48285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4129 w 12194723"/>
              <a:gd name="connsiteY5" fmla="*/ 501900 h 6857999"/>
              <a:gd name="connsiteX6" fmla="*/ 763913 w 12194723"/>
              <a:gd name="connsiteY6" fmla="*/ 6359075 h 6857999"/>
              <a:gd name="connsiteX7" fmla="*/ 7622163 w 12194723"/>
              <a:gd name="connsiteY7" fmla="*/ 6355342 h 6857999"/>
              <a:gd name="connsiteX8" fmla="*/ 7622603 w 12194723"/>
              <a:gd name="connsiteY8" fmla="*/ 3560901 h 6857999"/>
              <a:gd name="connsiteX9" fmla="*/ 504129 w 12194723"/>
              <a:gd name="connsiteY9" fmla="*/ 50190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4129 w 12194723"/>
              <a:gd name="connsiteY5" fmla="*/ 501900 h 6857999"/>
              <a:gd name="connsiteX6" fmla="*/ 506335 w 12194723"/>
              <a:gd name="connsiteY6" fmla="*/ 666613 h 6857999"/>
              <a:gd name="connsiteX7" fmla="*/ 7622163 w 12194723"/>
              <a:gd name="connsiteY7" fmla="*/ 6355342 h 6857999"/>
              <a:gd name="connsiteX8" fmla="*/ 7622603 w 12194723"/>
              <a:gd name="connsiteY8" fmla="*/ 3560901 h 6857999"/>
              <a:gd name="connsiteX9" fmla="*/ 504129 w 12194723"/>
              <a:gd name="connsiteY9" fmla="*/ 50190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4129 w 12194723"/>
              <a:gd name="connsiteY5" fmla="*/ 501900 h 6857999"/>
              <a:gd name="connsiteX6" fmla="*/ 506335 w 12194723"/>
              <a:gd name="connsiteY6" fmla="*/ 666613 h 6857999"/>
              <a:gd name="connsiteX7" fmla="*/ 7622163 w 12194723"/>
              <a:gd name="connsiteY7" fmla="*/ 6355342 h 6857999"/>
              <a:gd name="connsiteX8" fmla="*/ 1788474 w 12194723"/>
              <a:gd name="connsiteY8" fmla="*/ 508608 h 6857999"/>
              <a:gd name="connsiteX9" fmla="*/ 504129 w 12194723"/>
              <a:gd name="connsiteY9" fmla="*/ 50190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4129 w 12194723"/>
              <a:gd name="connsiteY5" fmla="*/ 501900 h 6857999"/>
              <a:gd name="connsiteX6" fmla="*/ 506335 w 12194723"/>
              <a:gd name="connsiteY6" fmla="*/ 666613 h 6857999"/>
              <a:gd name="connsiteX7" fmla="*/ 1762276 w 12194723"/>
              <a:gd name="connsiteY7" fmla="*/ 675759 h 6857999"/>
              <a:gd name="connsiteX8" fmla="*/ 1788474 w 12194723"/>
              <a:gd name="connsiteY8" fmla="*/ 508608 h 6857999"/>
              <a:gd name="connsiteX9" fmla="*/ 504129 w 12194723"/>
              <a:gd name="connsiteY9" fmla="*/ 50190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06335 w 12194723"/>
              <a:gd name="connsiteY6" fmla="*/ 666613 h 6857999"/>
              <a:gd name="connsiteX7" fmla="*/ 1762276 w 12194723"/>
              <a:gd name="connsiteY7" fmla="*/ 675759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06335 w 12194723"/>
              <a:gd name="connsiteY6" fmla="*/ 666613 h 6857999"/>
              <a:gd name="connsiteX7" fmla="*/ 1762276 w 12194723"/>
              <a:gd name="connsiteY7" fmla="*/ 675759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06335 w 12194723"/>
              <a:gd name="connsiteY6" fmla="*/ 666613 h 6857999"/>
              <a:gd name="connsiteX7" fmla="*/ 1762276 w 12194723"/>
              <a:gd name="connsiteY7" fmla="*/ 675759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06335 w 12194723"/>
              <a:gd name="connsiteY6" fmla="*/ 666613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963833 w 12194723"/>
              <a:gd name="connsiteY8" fmla="*/ 506110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996313 w 12194723"/>
              <a:gd name="connsiteY8" fmla="*/ 486123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966332 w 12194723"/>
              <a:gd name="connsiteY8" fmla="*/ 381191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86445 w 12194723"/>
              <a:gd name="connsiteY8" fmla="*/ 558575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88944 w 12194723"/>
              <a:gd name="connsiteY8" fmla="*/ 506109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88944 w 12194723"/>
              <a:gd name="connsiteY8" fmla="*/ 503610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88944 w 12194723"/>
              <a:gd name="connsiteY8" fmla="*/ 503610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53965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1454 w 12194723"/>
              <a:gd name="connsiteY8" fmla="*/ 503609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1455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1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1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1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71456 w 12194723"/>
              <a:gd name="connsiteY8" fmla="*/ 506108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71457 w 12194723"/>
              <a:gd name="connsiteY8" fmla="*/ 513252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71457 w 12194723"/>
              <a:gd name="connsiteY8" fmla="*/ 513252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71457 w 12194723"/>
              <a:gd name="connsiteY8" fmla="*/ 513252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69076 w 12194723"/>
              <a:gd name="connsiteY8" fmla="*/ 508490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69076 w 12194723"/>
              <a:gd name="connsiteY8" fmla="*/ 508490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69076 w 12194723"/>
              <a:gd name="connsiteY8" fmla="*/ 508490 h 6857999"/>
              <a:gd name="connsiteX9" fmla="*/ 508891 w 12194723"/>
              <a:gd name="connsiteY9" fmla="*/ 511425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4723" h="6857999">
                <a:moveTo>
                  <a:pt x="0" y="0"/>
                </a:moveTo>
                <a:lnTo>
                  <a:pt x="12194723" y="0"/>
                </a:lnTo>
                <a:lnTo>
                  <a:pt x="12194723" y="6857999"/>
                </a:lnTo>
                <a:lnTo>
                  <a:pt x="0" y="6857999"/>
                </a:lnTo>
                <a:lnTo>
                  <a:pt x="0" y="0"/>
                </a:lnTo>
                <a:close/>
                <a:moveTo>
                  <a:pt x="508891" y="511425"/>
                </a:moveTo>
                <a:cubicBezTo>
                  <a:pt x="509626" y="566329"/>
                  <a:pt x="510362" y="528366"/>
                  <a:pt x="511097" y="583270"/>
                </a:cubicBezTo>
                <a:lnTo>
                  <a:pt x="1774181" y="585272"/>
                </a:lnTo>
                <a:cubicBezTo>
                  <a:pt x="1771177" y="584735"/>
                  <a:pt x="1784691" y="508891"/>
                  <a:pt x="1769076" y="508490"/>
                </a:cubicBezTo>
                <a:cubicBezTo>
                  <a:pt x="1753461" y="508089"/>
                  <a:pt x="928953" y="510447"/>
                  <a:pt x="508891" y="511425"/>
                </a:cubicBezTo>
                <a:close/>
              </a:path>
            </a:pathLst>
          </a:custGeom>
          <a:noFill/>
          <a:ln w="3175" algn="ctr">
            <a:noFill/>
            <a:miter lim="800000"/>
            <a:headEnd/>
            <a:tailEnd/>
          </a:ln>
        </p:spPr>
        <p:txBody>
          <a:bodyPr/>
          <a:lstStyle>
            <a:lvl1pPr>
              <a:defRPr sz="2133"/>
            </a:lvl1pPr>
          </a:lstStyle>
          <a:p>
            <a:r>
              <a:rPr lang="en-US"/>
              <a:t>Click icon to add picture</a:t>
            </a:r>
            <a:endParaRPr lang="en-GB" dirty="0"/>
          </a:p>
        </p:txBody>
      </p:sp>
      <p:sp>
        <p:nvSpPr>
          <p:cNvPr id="34" name="Rectangle 2"/>
          <p:cNvSpPr>
            <a:spLocks noGrp="1" noChangeArrowheads="1"/>
          </p:cNvSpPr>
          <p:nvPr>
            <p:ph type="title"/>
          </p:nvPr>
        </p:nvSpPr>
        <p:spPr bwMode="auto">
          <a:xfrm>
            <a:off x="508000" y="712800"/>
            <a:ext cx="11171238"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cap="none" baseline="0">
                <a:solidFill>
                  <a:schemeClr val="tx1"/>
                </a:solidFill>
              </a:defRPr>
            </a:lvl1pPr>
          </a:lstStyle>
          <a:p>
            <a:pPr lvl="0"/>
            <a:r>
              <a:rPr lang="en-US" noProof="0"/>
              <a:t>Click to edit Master title style</a:t>
            </a:r>
            <a:endParaRPr lang="en-GB" noProof="0" dirty="0"/>
          </a:p>
        </p:txBody>
      </p:sp>
      <p:sp>
        <p:nvSpPr>
          <p:cNvPr id="10" name="Content Placeholder 9"/>
          <p:cNvSpPr>
            <a:spLocks noGrp="1"/>
          </p:cNvSpPr>
          <p:nvPr>
            <p:ph sz="quarter" idx="11"/>
          </p:nvPr>
        </p:nvSpPr>
        <p:spPr>
          <a:xfrm>
            <a:off x="508000" y="1528763"/>
            <a:ext cx="11171238" cy="4830761"/>
          </a:xfrm>
        </p:spPr>
        <p:txBody>
          <a:bodyPr/>
          <a:lstStyle>
            <a:lvl1pPr marL="0" indent="0" defTabSz="357708">
              <a:lnSpc>
                <a:spcPct val="140000"/>
              </a:lnSpc>
              <a:spcBef>
                <a:spcPts val="0"/>
              </a:spcBef>
              <a:defRPr sz="2000"/>
            </a:lvl1pPr>
            <a:lvl2pPr marL="277200" indent="-277200" defTabSz="357708">
              <a:lnSpc>
                <a:spcPct val="140000"/>
              </a:lnSpc>
              <a:spcBef>
                <a:spcPts val="0"/>
              </a:spcBef>
              <a:defRPr sz="2000"/>
            </a:lvl2pPr>
            <a:lvl3pPr marL="522000" indent="-252000" defTabSz="357708">
              <a:lnSpc>
                <a:spcPct val="140000"/>
              </a:lnSpc>
              <a:spcBef>
                <a:spcPts val="0"/>
              </a:spcBef>
              <a:buClr>
                <a:schemeClr val="tx1"/>
              </a:buClr>
              <a:buSzPct val="75000"/>
              <a:buFont typeface="Wingdings" pitchFamily="2" charset="2"/>
              <a:buChar char=""/>
              <a:defRPr sz="2000"/>
            </a:lvl3pPr>
            <a:lvl4pPr defTabSz="357708">
              <a:lnSpc>
                <a:spcPct val="140000"/>
              </a:lnSpc>
              <a:spcBef>
                <a:spcPts val="0"/>
              </a:spcBef>
              <a:buClr>
                <a:schemeClr val="tx1"/>
              </a:buClr>
              <a:buSzPct val="75000"/>
              <a:buFont typeface="Wingdings" pitchFamily="2" charset="2"/>
              <a:buChar char=""/>
              <a:defRPr sz="2000"/>
            </a:lvl4pPr>
            <a:lvl5pPr defTabSz="357708">
              <a:lnSpc>
                <a:spcPct val="140000"/>
              </a:lnSpc>
              <a:spcBef>
                <a:spcPts val="0"/>
              </a:spcBef>
              <a:buClr>
                <a:schemeClr val="tx1"/>
              </a:buClr>
              <a:buSzPct val="75000"/>
              <a:buFont typeface="Wingdings" pitchFamily="2" charset="2"/>
              <a:buChar char=""/>
              <a:defRPr sz="1800"/>
            </a:lvl5pPr>
            <a:lvl6pPr defTabSz="357708">
              <a:lnSpc>
                <a:spcPct val="140000"/>
              </a:lnSpc>
              <a:buClr>
                <a:schemeClr val="tx1"/>
              </a:buClr>
              <a:buSzPct val="75000"/>
              <a:buFont typeface="Wingdings" pitchFamily="2" charset="2"/>
              <a:buChar char=""/>
              <a:defRPr sz="14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5"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fld id="{9B845CB5-2DE0-4B1F-ABE6-904BE43FD33D}" type="datetime1">
              <a:rPr lang="en-US" smtClean="0"/>
              <a:t>6/3/2024</a:t>
            </a:fld>
            <a:endParaRPr lang="en-GB" dirty="0"/>
          </a:p>
        </p:txBody>
      </p:sp>
      <p:sp>
        <p:nvSpPr>
          <p:cNvPr id="13"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a:t>Footer </a:t>
            </a:r>
            <a:endParaRPr lang="en-GB" dirty="0"/>
          </a:p>
        </p:txBody>
      </p:sp>
    </p:spTree>
    <p:extLst>
      <p:ext uri="{BB962C8B-B14F-4D97-AF65-F5344CB8AC3E}">
        <p14:creationId xmlns:p14="http://schemas.microsoft.com/office/powerpoint/2010/main" val="1615274697"/>
      </p:ext>
    </p:extLst>
  </p:cSld>
  <p:clrMapOvr>
    <a:masterClrMapping/>
  </p:clrMapOvr>
  <p:transition/>
  <p:extLst>
    <p:ext uri="{DCECCB84-F9BA-43D5-87BE-67443E8EF086}">
      <p15:sldGuideLst xmlns:p15="http://schemas.microsoft.com/office/powerpoint/2012/main">
        <p15:guide id="1" orient="horz" pos="2160">
          <p15:clr>
            <a:srgbClr val="FBAE40"/>
          </p15:clr>
        </p15:guide>
        <p15:guide id="2" orient="horz" pos="813">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nd Content - 2 Line Heading">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cap="none" baseline="0">
                <a:solidFill>
                  <a:schemeClr val="tx1"/>
                </a:solidFill>
              </a:defRPr>
            </a:lvl1pPr>
          </a:lstStyle>
          <a:p>
            <a:pPr lvl="0"/>
            <a:r>
              <a:rPr lang="en-US" noProof="0"/>
              <a:t>Click to edit Master title style</a:t>
            </a:r>
            <a:endParaRPr lang="en-GB" noProof="0" dirty="0"/>
          </a:p>
        </p:txBody>
      </p:sp>
      <p:sp>
        <p:nvSpPr>
          <p:cNvPr id="11" name="Content Placeholder 9"/>
          <p:cNvSpPr>
            <a:spLocks noGrp="1"/>
          </p:cNvSpPr>
          <p:nvPr>
            <p:ph sz="quarter" idx="11"/>
          </p:nvPr>
        </p:nvSpPr>
        <p:spPr>
          <a:xfrm>
            <a:off x="508000" y="1528763"/>
            <a:ext cx="11171238" cy="4830762"/>
          </a:xfrm>
        </p:spPr>
        <p:txBody>
          <a:bodyPr/>
          <a:lstStyle>
            <a:lvl1pPr marL="0" indent="0" defTabSz="357708">
              <a:lnSpc>
                <a:spcPct val="140000"/>
              </a:lnSpc>
              <a:spcBef>
                <a:spcPts val="0"/>
              </a:spcBef>
              <a:defRPr sz="2000"/>
            </a:lvl1pPr>
            <a:lvl2pPr marL="277200" indent="-277200" defTabSz="357708">
              <a:lnSpc>
                <a:spcPct val="140000"/>
              </a:lnSpc>
              <a:spcBef>
                <a:spcPts val="0"/>
              </a:spcBef>
              <a:defRPr sz="2000"/>
            </a:lvl2pPr>
            <a:lvl3pPr marL="522000" indent="-252000" defTabSz="357708">
              <a:lnSpc>
                <a:spcPct val="140000"/>
              </a:lnSpc>
              <a:spcBef>
                <a:spcPts val="0"/>
              </a:spcBef>
              <a:buClr>
                <a:schemeClr val="tx1"/>
              </a:buClr>
              <a:buSzPct val="75000"/>
              <a:buFont typeface="Wingdings" pitchFamily="2" charset="2"/>
              <a:buChar char=""/>
              <a:defRPr sz="2000"/>
            </a:lvl3pPr>
            <a:lvl4pPr defTabSz="357708">
              <a:lnSpc>
                <a:spcPct val="140000"/>
              </a:lnSpc>
              <a:spcBef>
                <a:spcPts val="0"/>
              </a:spcBef>
              <a:buClr>
                <a:schemeClr val="tx1"/>
              </a:buClr>
              <a:buSzPct val="75000"/>
              <a:buFont typeface="Wingdings" pitchFamily="2" charset="2"/>
              <a:buChar char=""/>
              <a:defRPr sz="2000"/>
            </a:lvl4pPr>
            <a:lvl5pPr defTabSz="357708">
              <a:lnSpc>
                <a:spcPct val="140000"/>
              </a:lnSpc>
              <a:spcBef>
                <a:spcPts val="0"/>
              </a:spcBef>
              <a:buClr>
                <a:schemeClr val="tx1"/>
              </a:buClr>
              <a:buSzPct val="75000"/>
              <a:buFont typeface="Wingdings" pitchFamily="2" charset="2"/>
              <a:buChar char=""/>
              <a:defRPr sz="1800"/>
            </a:lvl5pPr>
            <a:lvl6pPr defTabSz="357708">
              <a:lnSpc>
                <a:spcPct val="140000"/>
              </a:lnSpc>
              <a:buClr>
                <a:schemeClr val="tx1"/>
              </a:buClr>
              <a:buSzPct val="75000"/>
              <a:buFont typeface="Wingdings" pitchFamily="2" charset="2"/>
              <a:buChar char=""/>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5"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fld id="{8AEAAC6E-7B6C-414B-8E6D-9B3C8AFB9E2A}" type="datetime1">
              <a:rPr lang="en-US" smtClean="0"/>
              <a:t>6/3/2024</a:t>
            </a:fld>
            <a:endParaRPr lang="en-GB" dirty="0"/>
          </a:p>
        </p:txBody>
      </p:sp>
      <p:sp>
        <p:nvSpPr>
          <p:cNvPr id="17"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a:t>Footer </a:t>
            </a:r>
            <a:endParaRPr lang="en-GB" dirty="0"/>
          </a:p>
        </p:txBody>
      </p:sp>
    </p:spTree>
    <p:extLst>
      <p:ext uri="{BB962C8B-B14F-4D97-AF65-F5344CB8AC3E}">
        <p14:creationId xmlns:p14="http://schemas.microsoft.com/office/powerpoint/2010/main" val="1103325413"/>
      </p:ext>
    </p:extLst>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nd Content - High Content">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752474"/>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GB" sz="2400" b="1" kern="1200" cap="none" baseline="0" noProof="0" dirty="0" smtClean="0">
                <a:solidFill>
                  <a:schemeClr val="tx1"/>
                </a:solidFill>
                <a:latin typeface="+mj-lt"/>
                <a:ea typeface="+mj-ea"/>
                <a:cs typeface="+mj-cs"/>
              </a:defRPr>
            </a:lvl1pPr>
          </a:lstStyle>
          <a:p>
            <a:pPr lvl="0"/>
            <a:r>
              <a:rPr lang="en-US" noProof="0"/>
              <a:t>Click to edit Master title style</a:t>
            </a:r>
            <a:endParaRPr lang="en-GB" noProof="0" dirty="0"/>
          </a:p>
        </p:txBody>
      </p:sp>
      <p:sp>
        <p:nvSpPr>
          <p:cNvPr id="11" name="Content Placeholder 9"/>
          <p:cNvSpPr>
            <a:spLocks noGrp="1"/>
          </p:cNvSpPr>
          <p:nvPr>
            <p:ph sz="quarter" idx="11"/>
          </p:nvPr>
        </p:nvSpPr>
        <p:spPr>
          <a:xfrm>
            <a:off x="508000" y="1528763"/>
            <a:ext cx="11171238" cy="4830762"/>
          </a:xfrm>
        </p:spPr>
        <p:txBody>
          <a:bodyPr/>
          <a:lstStyle>
            <a:lvl1pPr marL="0" indent="0" defTabSz="357708">
              <a:lnSpc>
                <a:spcPct val="140000"/>
              </a:lnSpc>
              <a:spcBef>
                <a:spcPts val="0"/>
              </a:spcBef>
              <a:defRPr sz="1600"/>
            </a:lvl1pPr>
            <a:lvl2pPr marL="215900" indent="-215900" defTabSz="357708">
              <a:lnSpc>
                <a:spcPct val="140000"/>
              </a:lnSpc>
              <a:spcBef>
                <a:spcPts val="0"/>
              </a:spcBef>
              <a:defRPr sz="1600"/>
            </a:lvl2pPr>
            <a:lvl3pPr marL="411163" indent="-195263" defTabSz="357708">
              <a:lnSpc>
                <a:spcPct val="140000"/>
              </a:lnSpc>
              <a:spcBef>
                <a:spcPts val="0"/>
              </a:spcBef>
              <a:buClr>
                <a:schemeClr val="tx1"/>
              </a:buClr>
              <a:buSzPct val="75000"/>
              <a:buFont typeface="Wingdings" pitchFamily="2" charset="2"/>
              <a:buChar char=""/>
              <a:defRPr sz="1600"/>
            </a:lvl3pPr>
            <a:lvl4pPr marL="596900" indent="-185738" defTabSz="357708">
              <a:lnSpc>
                <a:spcPct val="140000"/>
              </a:lnSpc>
              <a:spcBef>
                <a:spcPts val="0"/>
              </a:spcBef>
              <a:buClr>
                <a:schemeClr val="tx1"/>
              </a:buClr>
              <a:buSzPct val="75000"/>
              <a:buFont typeface="Wingdings" pitchFamily="2" charset="2"/>
              <a:buChar char=""/>
              <a:defRPr sz="1600"/>
            </a:lvl4pPr>
            <a:lvl5pPr marL="766763" indent="-155575" defTabSz="357708">
              <a:lnSpc>
                <a:spcPct val="140000"/>
              </a:lnSpc>
              <a:spcBef>
                <a:spcPts val="0"/>
              </a:spcBef>
              <a:buClr>
                <a:schemeClr val="tx1"/>
              </a:buClr>
              <a:buSzPct val="75000"/>
              <a:buFont typeface="Wingdings" pitchFamily="2" charset="2"/>
              <a:buChar char=""/>
              <a:tabLst/>
              <a:defRPr sz="1400"/>
            </a:lvl5pPr>
            <a:lvl6pPr marL="914400" indent="-144463" defTabSz="357708">
              <a:lnSpc>
                <a:spcPct val="140000"/>
              </a:lnSpc>
              <a:buClr>
                <a:schemeClr val="tx1"/>
              </a:buClr>
              <a:buSzPct val="75000"/>
              <a:buFont typeface="Wingdings" pitchFamily="2" charset="2"/>
              <a:buChar char=""/>
              <a:defRPr sz="12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4"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fld id="{8CEC0B5A-6CE6-47F6-87AF-33B5A1A7F9BF}" type="datetime1">
              <a:rPr lang="en-US" smtClean="0"/>
              <a:t>6/3/2024</a:t>
            </a:fld>
            <a:endParaRPr lang="en-GB" dirty="0"/>
          </a:p>
        </p:txBody>
      </p:sp>
      <p:sp>
        <p:nvSpPr>
          <p:cNvPr id="16"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7"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a:t>Footer </a:t>
            </a:r>
            <a:endParaRPr lang="en-GB" dirty="0"/>
          </a:p>
        </p:txBody>
      </p:sp>
    </p:spTree>
    <p:extLst>
      <p:ext uri="{BB962C8B-B14F-4D97-AF65-F5344CB8AC3E}">
        <p14:creationId xmlns:p14="http://schemas.microsoft.com/office/powerpoint/2010/main" val="2399089994"/>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 Option 3">
    <p:spTree>
      <p:nvGrpSpPr>
        <p:cNvPr id="1" name=""/>
        <p:cNvGrpSpPr/>
        <p:nvPr/>
      </p:nvGrpSpPr>
      <p:grpSpPr>
        <a:xfrm>
          <a:off x="0" y="0"/>
          <a:ext cx="0" cy="0"/>
          <a:chOff x="0" y="0"/>
          <a:chExt cx="0" cy="0"/>
        </a:xfrm>
      </p:grpSpPr>
      <p:grpSp>
        <p:nvGrpSpPr>
          <p:cNvPr id="2" name="Group 1"/>
          <p:cNvGrpSpPr/>
          <p:nvPr userDrawn="1"/>
        </p:nvGrpSpPr>
        <p:grpSpPr bwMode="gray">
          <a:xfrm>
            <a:off x="744114" y="3556002"/>
            <a:ext cx="6875879" cy="2803523"/>
            <a:chOff x="744114" y="3556002"/>
            <a:chExt cx="6875879" cy="2803523"/>
          </a:xfrm>
        </p:grpSpPr>
        <p:sp>
          <p:nvSpPr>
            <p:cNvPr id="113" name="Rectangle 112"/>
            <p:cNvSpPr/>
            <p:nvPr userDrawn="1"/>
          </p:nvSpPr>
          <p:spPr bwMode="gray">
            <a:xfrm>
              <a:off x="761993" y="3556002"/>
              <a:ext cx="6858000" cy="2803523"/>
            </a:xfrm>
            <a:prstGeom prst="rect">
              <a:avLst/>
            </a:prstGeom>
            <a:solidFill>
              <a:srgbClr val="FFFFFF"/>
            </a:solidFill>
            <a:ln w="3175">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p>
          </p:txBody>
        </p:sp>
        <p:sp>
          <p:nvSpPr>
            <p:cNvPr id="110" name="Rectangle 109" descr="&lt;Shell Yellow Bar&gt;" title="&lt;Shell Yellow Bar&gt;"/>
            <p:cNvSpPr/>
            <p:nvPr userDrawn="1"/>
          </p:nvSpPr>
          <p:spPr bwMode="gray">
            <a:xfrm>
              <a:off x="2175500" y="3818708"/>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pic>
          <p:nvPicPr>
            <p:cNvPr id="111" name="Picture 110" descr="PECTEN.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744114" y="3678108"/>
              <a:ext cx="1465237" cy="1465237"/>
            </a:xfrm>
            <a:prstGeom prst="rect">
              <a:avLst/>
            </a:prstGeom>
          </p:spPr>
        </p:pic>
      </p:grpSp>
      <p:sp>
        <p:nvSpPr>
          <p:cNvPr id="3" name="Picture Placeholder 2"/>
          <p:cNvSpPr>
            <a:spLocks noGrp="1"/>
          </p:cNvSpPr>
          <p:nvPr>
            <p:ph type="pic" sz="quarter" idx="12"/>
          </p:nvPr>
        </p:nvSpPr>
        <p:spPr bwMode="auto">
          <a:xfrm>
            <a:off x="-2382" y="1"/>
            <a:ext cx="12194723" cy="4866892"/>
          </a:xfrm>
          <a:custGeom>
            <a:avLst/>
            <a:gdLst>
              <a:gd name="connsiteX0" fmla="*/ 0 w 12192000"/>
              <a:gd name="connsiteY0" fmla="*/ 0 h 4854636"/>
              <a:gd name="connsiteX1" fmla="*/ 12192000 w 12192000"/>
              <a:gd name="connsiteY1" fmla="*/ 0 h 4854636"/>
              <a:gd name="connsiteX2" fmla="*/ 12192000 w 12192000"/>
              <a:gd name="connsiteY2" fmla="*/ 4854636 h 4854636"/>
              <a:gd name="connsiteX3" fmla="*/ 0 w 12192000"/>
              <a:gd name="connsiteY3" fmla="*/ 4854636 h 4854636"/>
              <a:gd name="connsiteX4" fmla="*/ 0 w 12192000"/>
              <a:gd name="connsiteY4" fmla="*/ 0 h 4854636"/>
              <a:gd name="connsiteX0" fmla="*/ 0 w 12192000"/>
              <a:gd name="connsiteY0" fmla="*/ 0 h 4854636"/>
              <a:gd name="connsiteX1" fmla="*/ 12192000 w 12192000"/>
              <a:gd name="connsiteY1" fmla="*/ 0 h 4854636"/>
              <a:gd name="connsiteX2" fmla="*/ 12192000 w 12192000"/>
              <a:gd name="connsiteY2" fmla="*/ 4854636 h 4854636"/>
              <a:gd name="connsiteX3" fmla="*/ 592282 w 12192000"/>
              <a:gd name="connsiteY3" fmla="*/ 4842164 h 4854636"/>
              <a:gd name="connsiteX4" fmla="*/ 0 w 12192000"/>
              <a:gd name="connsiteY4" fmla="*/ 4854636 h 4854636"/>
              <a:gd name="connsiteX5" fmla="*/ 0 w 12192000"/>
              <a:gd name="connsiteY5" fmla="*/ 0 h 4854636"/>
              <a:gd name="connsiteX0" fmla="*/ 0 w 12192000"/>
              <a:gd name="connsiteY0" fmla="*/ 0 h 4888026"/>
              <a:gd name="connsiteX1" fmla="*/ 12192000 w 12192000"/>
              <a:gd name="connsiteY1" fmla="*/ 0 h 4888026"/>
              <a:gd name="connsiteX2" fmla="*/ 12192000 w 12192000"/>
              <a:gd name="connsiteY2" fmla="*/ 4854636 h 4888026"/>
              <a:gd name="connsiteX3" fmla="*/ 592282 w 12192000"/>
              <a:gd name="connsiteY3" fmla="*/ 4842164 h 4888026"/>
              <a:gd name="connsiteX4" fmla="*/ 0 w 12192000"/>
              <a:gd name="connsiteY4" fmla="*/ 4854636 h 4888026"/>
              <a:gd name="connsiteX5" fmla="*/ 0 w 12192000"/>
              <a:gd name="connsiteY5" fmla="*/ 0 h 4888026"/>
              <a:gd name="connsiteX0" fmla="*/ 0 w 12192000"/>
              <a:gd name="connsiteY0" fmla="*/ 0 h 4888026"/>
              <a:gd name="connsiteX1" fmla="*/ 12192000 w 12192000"/>
              <a:gd name="connsiteY1" fmla="*/ 0 h 4888026"/>
              <a:gd name="connsiteX2" fmla="*/ 12192000 w 12192000"/>
              <a:gd name="connsiteY2" fmla="*/ 4854636 h 4888026"/>
              <a:gd name="connsiteX3" fmla="*/ 841664 w 12192000"/>
              <a:gd name="connsiteY3" fmla="*/ 2909455 h 4888026"/>
              <a:gd name="connsiteX4" fmla="*/ 592282 w 12192000"/>
              <a:gd name="connsiteY4" fmla="*/ 4842164 h 4888026"/>
              <a:gd name="connsiteX5" fmla="*/ 0 w 12192000"/>
              <a:gd name="connsiteY5" fmla="*/ 4854636 h 4888026"/>
              <a:gd name="connsiteX6" fmla="*/ 0 w 12192000"/>
              <a:gd name="connsiteY6" fmla="*/ 0 h 4888026"/>
              <a:gd name="connsiteX0" fmla="*/ 0 w 12192000"/>
              <a:gd name="connsiteY0" fmla="*/ 0 h 4982265"/>
              <a:gd name="connsiteX1" fmla="*/ 12192000 w 12192000"/>
              <a:gd name="connsiteY1" fmla="*/ 0 h 4982265"/>
              <a:gd name="connsiteX2" fmla="*/ 12192000 w 12192000"/>
              <a:gd name="connsiteY2" fmla="*/ 4854636 h 4982265"/>
              <a:gd name="connsiteX3" fmla="*/ 7606145 w 12192000"/>
              <a:gd name="connsiteY3" fmla="*/ 3543300 h 4982265"/>
              <a:gd name="connsiteX4" fmla="*/ 841664 w 12192000"/>
              <a:gd name="connsiteY4" fmla="*/ 2909455 h 4982265"/>
              <a:gd name="connsiteX5" fmla="*/ 592282 w 12192000"/>
              <a:gd name="connsiteY5" fmla="*/ 4842164 h 4982265"/>
              <a:gd name="connsiteX6" fmla="*/ 0 w 12192000"/>
              <a:gd name="connsiteY6" fmla="*/ 4854636 h 4982265"/>
              <a:gd name="connsiteX7" fmla="*/ 0 w 12192000"/>
              <a:gd name="connsiteY7" fmla="*/ 0 h 4982265"/>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592282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61702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6071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48146 w 12192000"/>
              <a:gd name="connsiteY5" fmla="*/ 3564082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57795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872233 w 12194382"/>
              <a:gd name="connsiteY6" fmla="*/ 4872048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45920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82443"/>
              <a:gd name="connsiteX1" fmla="*/ 12194382 w 12194382"/>
              <a:gd name="connsiteY1" fmla="*/ 0 h 5182443"/>
              <a:gd name="connsiteX2" fmla="*/ 12194382 w 12194382"/>
              <a:gd name="connsiteY2" fmla="*/ 4854636 h 5182443"/>
              <a:gd name="connsiteX3" fmla="*/ 7623248 w 12194382"/>
              <a:gd name="connsiteY3" fmla="*/ 4843680 h 5182443"/>
              <a:gd name="connsiteX4" fmla="*/ 7620433 w 12194382"/>
              <a:gd name="connsiteY4" fmla="*/ 3543300 h 5182443"/>
              <a:gd name="connsiteX5" fmla="*/ 762115 w 12194382"/>
              <a:gd name="connsiteY5" fmla="*/ 3547023 h 5182443"/>
              <a:gd name="connsiteX6" fmla="*/ 762695 w 12194382"/>
              <a:gd name="connsiteY6" fmla="*/ 4850671 h 5182443"/>
              <a:gd name="connsiteX7" fmla="*/ 0 w 12194382"/>
              <a:gd name="connsiteY7" fmla="*/ 4847509 h 5182443"/>
              <a:gd name="connsiteX8" fmla="*/ 2382 w 12194382"/>
              <a:gd name="connsiteY8" fmla="*/ 0 h 5182443"/>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723"/>
              <a:gd name="connsiteY0" fmla="*/ 0 h 4854829"/>
              <a:gd name="connsiteX1" fmla="*/ 12194382 w 12194723"/>
              <a:gd name="connsiteY1" fmla="*/ 0 h 4854829"/>
              <a:gd name="connsiteX2" fmla="*/ 12194382 w 12194723"/>
              <a:gd name="connsiteY2" fmla="*/ 4854636 h 4854829"/>
              <a:gd name="connsiteX3" fmla="*/ 7623248 w 12194723"/>
              <a:gd name="connsiteY3" fmla="*/ 4843680 h 4854829"/>
              <a:gd name="connsiteX4" fmla="*/ 7620433 w 12194723"/>
              <a:gd name="connsiteY4" fmla="*/ 3543300 h 4854829"/>
              <a:gd name="connsiteX5" fmla="*/ 762115 w 12194723"/>
              <a:gd name="connsiteY5" fmla="*/ 3547023 h 4854829"/>
              <a:gd name="connsiteX6" fmla="*/ 762695 w 12194723"/>
              <a:gd name="connsiteY6" fmla="*/ 4850671 h 4854829"/>
              <a:gd name="connsiteX7" fmla="*/ 0 w 12194723"/>
              <a:gd name="connsiteY7" fmla="*/ 4847509 h 4854829"/>
              <a:gd name="connsiteX8" fmla="*/ 2382 w 12194723"/>
              <a:gd name="connsiteY8" fmla="*/ 0 h 4854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4723" h="4854829">
                <a:moveTo>
                  <a:pt x="2382" y="0"/>
                </a:moveTo>
                <a:lnTo>
                  <a:pt x="12194382" y="0"/>
                </a:lnTo>
                <a:cubicBezTo>
                  <a:pt x="12194382" y="1618212"/>
                  <a:pt x="12195150" y="4852730"/>
                  <a:pt x="12194382" y="4854636"/>
                </a:cubicBezTo>
                <a:cubicBezTo>
                  <a:pt x="12193614" y="4856542"/>
                  <a:pt x="7623176" y="4843704"/>
                  <a:pt x="7623248" y="4843680"/>
                </a:cubicBezTo>
                <a:cubicBezTo>
                  <a:pt x="7623320" y="4843656"/>
                  <a:pt x="7618248" y="3540554"/>
                  <a:pt x="7620433" y="3543300"/>
                </a:cubicBezTo>
                <a:cubicBezTo>
                  <a:pt x="7622618" y="3546046"/>
                  <a:pt x="3048221" y="3545782"/>
                  <a:pt x="762115" y="3547023"/>
                </a:cubicBezTo>
                <a:cubicBezTo>
                  <a:pt x="760398" y="3777370"/>
                  <a:pt x="763508" y="4852455"/>
                  <a:pt x="762695" y="4850671"/>
                </a:cubicBezTo>
                <a:cubicBezTo>
                  <a:pt x="761882" y="4848887"/>
                  <a:pt x="254232" y="4848563"/>
                  <a:pt x="0" y="4847509"/>
                </a:cubicBezTo>
                <a:lnTo>
                  <a:pt x="2382" y="0"/>
                </a:lnTo>
                <a:close/>
              </a:path>
            </a:pathLst>
          </a:custGeom>
          <a:noFill/>
          <a:ln w="9525" algn="ctr">
            <a:noFill/>
            <a:miter lim="800000"/>
            <a:headEnd/>
            <a:tailEnd/>
          </a:ln>
        </p:spPr>
        <p:txBody>
          <a:bodyPr/>
          <a:lstStyle>
            <a:lvl1pPr>
              <a:defRPr sz="2133"/>
            </a:lvl1pPr>
          </a:lstStyle>
          <a:p>
            <a:r>
              <a:rPr lang="en-US"/>
              <a:t>Click icon to add picture</a:t>
            </a:r>
            <a:endParaRPr lang="en-GB" dirty="0"/>
          </a:p>
        </p:txBody>
      </p:sp>
      <p:sp>
        <p:nvSpPr>
          <p:cNvPr id="106" name="Text Box 11" descr="&lt;COMPANY_NAME&gt;"/>
          <p:cNvSpPr txBox="1">
            <a:spLocks noChangeArrowheads="1"/>
          </p:cNvSpPr>
          <p:nvPr userDrawn="1"/>
        </p:nvSpPr>
        <p:spPr bwMode="auto">
          <a:xfrm>
            <a:off x="760379" y="6462713"/>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dirty="0">
                <a:solidFill>
                  <a:schemeClr val="tx1"/>
                </a:solidFill>
                <a:latin typeface="+mn-lt"/>
                <a:cs typeface="Arial" pitchFamily="34" charset="0"/>
              </a:rPr>
              <a:t>Copyright of Shell International</a:t>
            </a:r>
          </a:p>
        </p:txBody>
      </p:sp>
      <p:sp>
        <p:nvSpPr>
          <p:cNvPr id="107"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02" name="Rectangle 2"/>
          <p:cNvSpPr>
            <a:spLocks noGrp="1" noChangeArrowheads="1"/>
          </p:cNvSpPr>
          <p:nvPr>
            <p:ph type="ctrTitle"/>
          </p:nvPr>
        </p:nvSpPr>
        <p:spPr>
          <a:xfrm>
            <a:off x="2175500" y="4003696"/>
            <a:ext cx="5179738" cy="834301"/>
          </a:xfrm>
          <a:noFill/>
        </p:spPr>
        <p:txBody>
          <a:bodyPr lIns="0" tIns="0" rIns="0" anchor="ctr" anchorCtr="0"/>
          <a:lstStyle>
            <a:lvl1pPr>
              <a:lnSpc>
                <a:spcPct val="100000"/>
              </a:lnSpc>
              <a:defRPr sz="2400" b="0" kern="1200" cap="none" spc="0" baseline="0">
                <a:solidFill>
                  <a:schemeClr val="tx1"/>
                </a:solidFill>
                <a:latin typeface="+mj-lt"/>
                <a:cs typeface="Arial" pitchFamily="34" charset="0"/>
              </a:defRPr>
            </a:lvl1pPr>
          </a:lstStyle>
          <a:p>
            <a:r>
              <a:rPr lang="en-US"/>
              <a:t>Click to edit Master title style</a:t>
            </a:r>
            <a:endParaRPr lang="en-GB" dirty="0"/>
          </a:p>
        </p:txBody>
      </p:sp>
      <p:sp>
        <p:nvSpPr>
          <p:cNvPr id="103" name="Rectangle 3"/>
          <p:cNvSpPr>
            <a:spLocks noGrp="1" noChangeArrowheads="1"/>
          </p:cNvSpPr>
          <p:nvPr>
            <p:ph type="subTitle" idx="1"/>
          </p:nvPr>
        </p:nvSpPr>
        <p:spPr>
          <a:xfrm>
            <a:off x="2175500" y="5120640"/>
            <a:ext cx="5179738" cy="372439"/>
          </a:xfrm>
        </p:spPr>
        <p:txBody>
          <a:bodyPr anchor="b" anchorCtr="0"/>
          <a:lstStyle>
            <a:lvl1pPr marL="0" indent="0">
              <a:lnSpc>
                <a:spcPct val="90000"/>
              </a:lnSpc>
              <a:spcBef>
                <a:spcPct val="0"/>
              </a:spcBef>
              <a:spcAft>
                <a:spcPts val="0"/>
              </a:spcAft>
              <a:buFont typeface="Wingdings" pitchFamily="2" charset="2"/>
              <a:buNone/>
              <a:defRPr sz="1400" baseline="0">
                <a:solidFill>
                  <a:schemeClr val="tx1"/>
                </a:solidFill>
                <a:latin typeface="+mn-lt"/>
                <a:cs typeface="Arial" pitchFamily="34" charset="0"/>
              </a:defRPr>
            </a:lvl1pPr>
          </a:lstStyle>
          <a:p>
            <a:r>
              <a:rPr lang="en-US"/>
              <a:t>Click to edit Master subtitle style</a:t>
            </a:r>
            <a:endParaRPr lang="en-GB" dirty="0"/>
          </a:p>
        </p:txBody>
      </p:sp>
      <p:sp>
        <p:nvSpPr>
          <p:cNvPr id="104" name="Text Placeholder 31"/>
          <p:cNvSpPr>
            <a:spLocks noGrp="1"/>
          </p:cNvSpPr>
          <p:nvPr>
            <p:ph type="body" sz="quarter" idx="10" hasCustomPrompt="1"/>
          </p:nvPr>
        </p:nvSpPr>
        <p:spPr>
          <a:xfrm>
            <a:off x="2175500" y="5666465"/>
            <a:ext cx="5187731" cy="237600"/>
          </a:xfrm>
        </p:spPr>
        <p:txBody>
          <a:bodyPr anchor="t" anchorCtr="0"/>
          <a:lstStyle>
            <a:lvl1pPr>
              <a:lnSpc>
                <a:spcPct val="100000"/>
              </a:lnSpc>
              <a:buNone/>
              <a:defRPr sz="1400">
                <a:solidFill>
                  <a:schemeClr val="tx1"/>
                </a:solidFill>
                <a:latin typeface="+mj-lt"/>
              </a:defRPr>
            </a:lvl1pPr>
          </a:lstStyle>
          <a:p>
            <a:pPr lvl="0"/>
            <a:r>
              <a:rPr lang="en-GB" dirty="0"/>
              <a:t>Click to insert Author’s Name</a:t>
            </a:r>
          </a:p>
        </p:txBody>
      </p:sp>
      <p:sp>
        <p:nvSpPr>
          <p:cNvPr id="105" name="Text Placeholder 31"/>
          <p:cNvSpPr>
            <a:spLocks noGrp="1"/>
          </p:cNvSpPr>
          <p:nvPr>
            <p:ph type="body" sz="quarter" idx="11" hasCustomPrompt="1"/>
          </p:nvPr>
        </p:nvSpPr>
        <p:spPr>
          <a:xfrm>
            <a:off x="2175500" y="5923869"/>
            <a:ext cx="5187731" cy="237600"/>
          </a:xfrm>
        </p:spPr>
        <p:txBody>
          <a:bodyPr anchor="t" anchorCtr="0"/>
          <a:lstStyle>
            <a:lvl1pPr>
              <a:lnSpc>
                <a:spcPct val="100000"/>
              </a:lnSpc>
              <a:buNone/>
              <a:defRPr sz="1400">
                <a:solidFill>
                  <a:schemeClr val="tx1"/>
                </a:solidFill>
                <a:latin typeface="+mn-lt"/>
              </a:defRPr>
            </a:lvl1pPr>
          </a:lstStyle>
          <a:p>
            <a:pPr lvl="0"/>
            <a:r>
              <a:rPr lang="en-GB" dirty="0"/>
              <a:t>Click to insert Role in Organisation</a:t>
            </a:r>
          </a:p>
        </p:txBody>
      </p:sp>
      <p:sp>
        <p:nvSpPr>
          <p:cNvPr id="90"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fld id="{2247FA7A-E3B3-4D85-B857-FB41CD6A3CCF}" type="datetime6">
              <a:rPr lang="en-US" smtClean="0"/>
              <a:t>June 24</a:t>
            </a:fld>
            <a:endParaRPr lang="en-GB" dirty="0"/>
          </a:p>
        </p:txBody>
      </p:sp>
      <p:sp>
        <p:nvSpPr>
          <p:cNvPr id="8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spTree>
    <p:extLst>
      <p:ext uri="{BB962C8B-B14F-4D97-AF65-F5344CB8AC3E}">
        <p14:creationId xmlns:p14="http://schemas.microsoft.com/office/powerpoint/2010/main" val="3755712602"/>
      </p:ext>
    </p:extLst>
  </p:cSld>
  <p:clrMapOvr>
    <a:masterClrMapping/>
  </p:clrMapOvr>
  <p:transition/>
  <p:extLst>
    <p:ext uri="{DCECCB84-F9BA-43D5-87BE-67443E8EF086}">
      <p15:sldGuideLst xmlns:p15="http://schemas.microsoft.com/office/powerpoint/2012/main">
        <p15:guide id="1" orient="horz" pos="3058" userDrawn="1">
          <p15:clr>
            <a:srgbClr val="FBAE40"/>
          </p15:clr>
        </p15:guide>
        <p15:guide id="2" orient="horz" pos="2235" userDrawn="1">
          <p15:clr>
            <a:srgbClr val="FBAE40"/>
          </p15:clr>
        </p15:guide>
        <p15:guide id="3" orient="horz" pos="2562" userDrawn="1">
          <p15:clr>
            <a:srgbClr val="FBAE40"/>
          </p15:clr>
        </p15:guide>
        <p15:guide id="4" orient="horz" pos="2992"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751631"/>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US" sz="2400" b="1" kern="1200" cap="none" baseline="0" noProof="0" dirty="0" smtClean="0">
                <a:solidFill>
                  <a:schemeClr val="tx1"/>
                </a:solidFill>
                <a:latin typeface="+mj-lt"/>
                <a:ea typeface="+mj-ea"/>
                <a:cs typeface="+mj-cs"/>
              </a:defRPr>
            </a:lvl1pPr>
          </a:lstStyle>
          <a:p>
            <a:pPr lvl="0"/>
            <a:r>
              <a:rPr lang="en-US"/>
              <a:t>Click to edit Master title style</a:t>
            </a:r>
            <a:endParaRPr lang="en-GB" dirty="0"/>
          </a:p>
        </p:txBody>
      </p:sp>
      <p:sp>
        <p:nvSpPr>
          <p:cNvPr id="10" name="Content Placeholder 14"/>
          <p:cNvSpPr>
            <a:spLocks noGrp="1"/>
          </p:cNvSpPr>
          <p:nvPr>
            <p:ph sz="quarter" idx="13"/>
          </p:nvPr>
        </p:nvSpPr>
        <p:spPr>
          <a:xfrm>
            <a:off x="6215064" y="1528764"/>
            <a:ext cx="5464174" cy="4830761"/>
          </a:xfrm>
        </p:spPr>
        <p:txBody>
          <a:bodyPr/>
          <a:lstStyle>
            <a:lvl1pPr marL="0" indent="0">
              <a:spcAft>
                <a:spcPts val="0"/>
              </a:spcAft>
              <a:buClr>
                <a:schemeClr val="accent2"/>
              </a:buClr>
              <a:buSzPct val="85000"/>
              <a:buFont typeface="Wingdings" pitchFamily="2" charset="2"/>
              <a:buNone/>
              <a:defRPr sz="2000"/>
            </a:lvl1pPr>
            <a:lvl2pPr marL="277200" indent="-277200">
              <a:spcAft>
                <a:spcPts val="0"/>
              </a:spcAft>
              <a:buClr>
                <a:schemeClr val="accent2"/>
              </a:buClr>
              <a:buSzPct val="85000"/>
              <a:buFont typeface="Wingdings" pitchFamily="2" charset="2"/>
              <a:buChar char="n"/>
              <a:defRPr sz="2000"/>
            </a:lvl2pPr>
            <a:lvl3pPr marL="522000" indent="-252000">
              <a:spcBef>
                <a:spcPts val="0"/>
              </a:spcBef>
              <a:spcAft>
                <a:spcPts val="0"/>
              </a:spcAft>
              <a:buClr>
                <a:schemeClr val="tx1"/>
              </a:buClr>
              <a:buFont typeface="Wingdings" pitchFamily="2" charset="2"/>
              <a:buChar char=""/>
              <a:defRPr sz="2000"/>
            </a:lvl3pPr>
            <a:lvl4pPr marL="756000" indent="-241200">
              <a:spcBef>
                <a:spcPts val="0"/>
              </a:spcBef>
              <a:spcAft>
                <a:spcPts val="0"/>
              </a:spcAft>
              <a:buClr>
                <a:schemeClr val="tx1"/>
              </a:buClr>
              <a:buFont typeface="Wingdings" pitchFamily="2" charset="2"/>
              <a:buChar char=""/>
              <a:defRPr sz="2000"/>
            </a:lvl4pPr>
            <a:lvl5pPr marL="964800" indent="-212400">
              <a:spcBef>
                <a:spcPts val="0"/>
              </a:spcBef>
              <a:spcAft>
                <a:spcPts val="0"/>
              </a:spcAft>
              <a:buClr>
                <a:schemeClr val="tx1"/>
              </a:buClr>
              <a:buFont typeface="Wingdings" pitchFamily="2" charset="2"/>
              <a:buChar char=""/>
              <a:defRPr sz="1800"/>
            </a:lvl5pPr>
            <a:lvl6pPr marL="1144800" indent="-180000">
              <a:spcBef>
                <a:spcPts val="0"/>
              </a:spcBef>
              <a:spcAft>
                <a:spcPts val="0"/>
              </a:spcAft>
              <a:buClr>
                <a:schemeClr val="tx1"/>
              </a:buClr>
              <a:buFont typeface="Wingdings" pitchFamily="2" charset="2"/>
              <a:buChar char="n"/>
              <a:defRPr sz="14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2" name="Text Placeholder 43"/>
          <p:cNvSpPr>
            <a:spLocks noGrp="1"/>
          </p:cNvSpPr>
          <p:nvPr>
            <p:ph type="body" sz="quarter" idx="11"/>
          </p:nvPr>
        </p:nvSpPr>
        <p:spPr>
          <a:xfrm>
            <a:off x="508000" y="1528762"/>
            <a:ext cx="5468938" cy="4830763"/>
          </a:xfrm>
        </p:spPr>
        <p:txBody>
          <a:bodyPr/>
          <a:lstStyle>
            <a:lvl1pPr marL="0" indent="0">
              <a:spcAft>
                <a:spcPts val="0"/>
              </a:spcAft>
              <a:buClr>
                <a:schemeClr val="accent2"/>
              </a:buClr>
              <a:buSzPct val="85000"/>
              <a:buFont typeface="Wingdings" pitchFamily="2" charset="2"/>
              <a:buNone/>
              <a:defRPr sz="2000"/>
            </a:lvl1pPr>
            <a:lvl2pPr marL="277200" indent="-277200">
              <a:spcAft>
                <a:spcPts val="0"/>
              </a:spcAft>
              <a:buClr>
                <a:schemeClr val="accent2"/>
              </a:buClr>
              <a:buSzPct val="85000"/>
              <a:buFont typeface="Wingdings" pitchFamily="2" charset="2"/>
              <a:buChar char="n"/>
              <a:defRPr sz="2000"/>
            </a:lvl2pPr>
            <a:lvl3pPr marL="522000" indent="-252000">
              <a:spcAft>
                <a:spcPts val="0"/>
              </a:spcAft>
              <a:buClr>
                <a:schemeClr val="tx1"/>
              </a:buClr>
              <a:buFont typeface="Wingdings" pitchFamily="2" charset="2"/>
              <a:buChar char=""/>
              <a:defRPr sz="2000"/>
            </a:lvl3pPr>
            <a:lvl4pPr marL="756000" indent="-241294">
              <a:spcBef>
                <a:spcPts val="0"/>
              </a:spcBef>
              <a:spcAft>
                <a:spcPts val="0"/>
              </a:spcAft>
              <a:buClr>
                <a:schemeClr val="tx1"/>
              </a:buClr>
              <a:buFont typeface="Wingdings" pitchFamily="2" charset="2"/>
              <a:buChar char=""/>
              <a:defRPr sz="2000"/>
            </a:lvl4pPr>
            <a:lvl5pPr marL="964800" indent="-212400">
              <a:spcBef>
                <a:spcPts val="0"/>
              </a:spcBef>
              <a:spcAft>
                <a:spcPts val="0"/>
              </a:spcAft>
              <a:buClr>
                <a:schemeClr val="tx1"/>
              </a:buClr>
              <a:buFont typeface="Wingdings" pitchFamily="2" charset="2"/>
              <a:buChar char=""/>
              <a:defRPr sz="1800"/>
            </a:lvl5pPr>
            <a:lvl6pPr marL="1144800" indent="-180000">
              <a:spcBef>
                <a:spcPts val="0"/>
              </a:spcBef>
              <a:spcAft>
                <a:spcPts val="0"/>
              </a:spcAft>
              <a:buClr>
                <a:schemeClr val="tx1"/>
              </a:buClr>
              <a:buFont typeface="Wingdings" pitchFamily="2" charset="2"/>
              <a:buChar char=""/>
              <a:defRPr sz="14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6"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fld id="{8ECEE748-360F-40F9-AF4A-449BE6C4AB92}" type="datetime1">
              <a:rPr lang="en-US" smtClean="0"/>
              <a:t>6/3/2024</a:t>
            </a:fld>
            <a:endParaRPr lang="en-GB" dirty="0"/>
          </a:p>
        </p:txBody>
      </p:sp>
      <p:sp>
        <p:nvSpPr>
          <p:cNvPr id="18"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20"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a:t>Footer </a:t>
            </a:r>
            <a:endParaRPr lang="en-GB" dirty="0"/>
          </a:p>
        </p:txBody>
      </p:sp>
    </p:spTree>
    <p:extLst>
      <p:ext uri="{BB962C8B-B14F-4D97-AF65-F5344CB8AC3E}">
        <p14:creationId xmlns:p14="http://schemas.microsoft.com/office/powerpoint/2010/main" val="2903520703"/>
      </p:ext>
    </p:extLst>
  </p:cSld>
  <p:clrMapOvr>
    <a:masterClrMapping/>
  </p:clrMapOvr>
  <p:transition/>
  <p:extLst>
    <p:ext uri="{DCECCB84-F9BA-43D5-87BE-67443E8EF086}">
      <p15:sldGuideLst xmlns:p15="http://schemas.microsoft.com/office/powerpoint/2012/main">
        <p15:guide id="1" pos="3840">
          <p15:clr>
            <a:srgbClr val="FBAE40"/>
          </p15:clr>
        </p15:guide>
        <p15:guide id="2" pos="3765">
          <p15:clr>
            <a:srgbClr val="FBAE40"/>
          </p15:clr>
        </p15:guide>
        <p15:guide id="3" pos="3915">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wo Content - 2 Line Heading">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lnSpc>
                <a:spcPct val="100000"/>
              </a:lnSpc>
              <a:defRPr lang="en-US" sz="2400" b="1" kern="1200" cap="none" baseline="0" noProof="0" dirty="0" smtClean="0">
                <a:solidFill>
                  <a:schemeClr val="tx1"/>
                </a:solidFill>
                <a:latin typeface="+mj-lt"/>
                <a:ea typeface="+mj-ea"/>
                <a:cs typeface="+mj-cs"/>
              </a:defRPr>
            </a:lvl1pPr>
          </a:lstStyle>
          <a:p>
            <a:pPr lvl="0" algn="l" defTabSz="1219170" rtl="0" eaLnBrk="1" latinLnBrk="0" hangingPunct="1">
              <a:lnSpc>
                <a:spcPct val="95000"/>
              </a:lnSpc>
              <a:spcBef>
                <a:spcPct val="0"/>
              </a:spcBef>
              <a:buNone/>
            </a:pPr>
            <a:r>
              <a:rPr lang="en-US"/>
              <a:t>Click to edit Master title style</a:t>
            </a:r>
            <a:endParaRPr lang="en-GB" dirty="0"/>
          </a:p>
        </p:txBody>
      </p:sp>
      <p:sp>
        <p:nvSpPr>
          <p:cNvPr id="16"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fld id="{EE04DA5D-15AF-47F7-B2C2-D75901B4BB16}" type="datetime1">
              <a:rPr lang="en-US" smtClean="0"/>
              <a:t>6/3/2024</a:t>
            </a:fld>
            <a:endParaRPr lang="en-GB" dirty="0"/>
          </a:p>
        </p:txBody>
      </p:sp>
      <p:sp>
        <p:nvSpPr>
          <p:cNvPr id="18"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20"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a:t>Footer </a:t>
            </a:r>
            <a:endParaRPr lang="en-GB" dirty="0"/>
          </a:p>
        </p:txBody>
      </p:sp>
      <p:sp>
        <p:nvSpPr>
          <p:cNvPr id="9" name="Content Placeholder 14"/>
          <p:cNvSpPr>
            <a:spLocks noGrp="1"/>
          </p:cNvSpPr>
          <p:nvPr>
            <p:ph sz="quarter" idx="13"/>
          </p:nvPr>
        </p:nvSpPr>
        <p:spPr>
          <a:xfrm>
            <a:off x="6215064" y="1528764"/>
            <a:ext cx="5464174" cy="4830761"/>
          </a:xfrm>
        </p:spPr>
        <p:txBody>
          <a:bodyPr/>
          <a:lstStyle>
            <a:lvl1pPr marL="0" indent="0">
              <a:spcAft>
                <a:spcPts val="0"/>
              </a:spcAft>
              <a:buClr>
                <a:schemeClr val="accent2"/>
              </a:buClr>
              <a:buSzPct val="85000"/>
              <a:buFont typeface="Wingdings" pitchFamily="2" charset="2"/>
              <a:buNone/>
              <a:defRPr sz="2000"/>
            </a:lvl1pPr>
            <a:lvl2pPr marL="277200" indent="-277200">
              <a:spcAft>
                <a:spcPts val="0"/>
              </a:spcAft>
              <a:buClr>
                <a:schemeClr val="accent2"/>
              </a:buClr>
              <a:buSzPct val="85000"/>
              <a:buFont typeface="Wingdings" pitchFamily="2" charset="2"/>
              <a:buChar char="n"/>
              <a:defRPr sz="2000"/>
            </a:lvl2pPr>
            <a:lvl3pPr marL="522000" indent="-252000">
              <a:spcBef>
                <a:spcPts val="0"/>
              </a:spcBef>
              <a:spcAft>
                <a:spcPts val="0"/>
              </a:spcAft>
              <a:buClr>
                <a:schemeClr val="tx1"/>
              </a:buClr>
              <a:buFont typeface="Wingdings" pitchFamily="2" charset="2"/>
              <a:buChar char=""/>
              <a:defRPr sz="2000"/>
            </a:lvl3pPr>
            <a:lvl4pPr marL="756000" indent="-241200">
              <a:spcBef>
                <a:spcPts val="0"/>
              </a:spcBef>
              <a:spcAft>
                <a:spcPts val="0"/>
              </a:spcAft>
              <a:buClr>
                <a:schemeClr val="tx1"/>
              </a:buClr>
              <a:buFont typeface="Wingdings" pitchFamily="2" charset="2"/>
              <a:buChar char=""/>
              <a:defRPr sz="2000"/>
            </a:lvl4pPr>
            <a:lvl5pPr marL="964800" indent="-212400">
              <a:spcBef>
                <a:spcPts val="0"/>
              </a:spcBef>
              <a:spcAft>
                <a:spcPts val="0"/>
              </a:spcAft>
              <a:buClr>
                <a:schemeClr val="tx1"/>
              </a:buClr>
              <a:buFont typeface="Wingdings" pitchFamily="2" charset="2"/>
              <a:buChar char=""/>
              <a:defRPr sz="1800"/>
            </a:lvl5pPr>
            <a:lvl6pPr marL="1144800" indent="-180000">
              <a:spcBef>
                <a:spcPts val="0"/>
              </a:spcBef>
              <a:spcAft>
                <a:spcPts val="0"/>
              </a:spcAft>
              <a:buClr>
                <a:schemeClr val="tx1"/>
              </a:buClr>
              <a:buFont typeface="Wingdings" pitchFamily="2" charset="2"/>
              <a:buChar char="n"/>
              <a:defRPr sz="14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1" name="Text Placeholder 43"/>
          <p:cNvSpPr>
            <a:spLocks noGrp="1"/>
          </p:cNvSpPr>
          <p:nvPr>
            <p:ph type="body" sz="quarter" idx="11"/>
          </p:nvPr>
        </p:nvSpPr>
        <p:spPr>
          <a:xfrm>
            <a:off x="508000" y="1528762"/>
            <a:ext cx="5468938" cy="4830763"/>
          </a:xfrm>
        </p:spPr>
        <p:txBody>
          <a:bodyPr/>
          <a:lstStyle>
            <a:lvl1pPr marL="0" indent="0">
              <a:spcAft>
                <a:spcPts val="0"/>
              </a:spcAft>
              <a:buClr>
                <a:schemeClr val="accent2"/>
              </a:buClr>
              <a:buSzPct val="85000"/>
              <a:buFont typeface="Wingdings" pitchFamily="2" charset="2"/>
              <a:buNone/>
              <a:defRPr sz="2000"/>
            </a:lvl1pPr>
            <a:lvl2pPr marL="277200" indent="-277200">
              <a:spcAft>
                <a:spcPts val="0"/>
              </a:spcAft>
              <a:buClr>
                <a:schemeClr val="accent2"/>
              </a:buClr>
              <a:buSzPct val="85000"/>
              <a:buFont typeface="Wingdings" pitchFamily="2" charset="2"/>
              <a:buChar char="n"/>
              <a:defRPr sz="2000"/>
            </a:lvl2pPr>
            <a:lvl3pPr marL="522000" indent="-252000">
              <a:spcAft>
                <a:spcPts val="0"/>
              </a:spcAft>
              <a:buClr>
                <a:schemeClr val="tx1"/>
              </a:buClr>
              <a:buFont typeface="Wingdings" pitchFamily="2" charset="2"/>
              <a:buChar char=""/>
              <a:defRPr sz="2000"/>
            </a:lvl3pPr>
            <a:lvl4pPr marL="756000" indent="-241294">
              <a:spcBef>
                <a:spcPts val="0"/>
              </a:spcBef>
              <a:spcAft>
                <a:spcPts val="0"/>
              </a:spcAft>
              <a:buClr>
                <a:schemeClr val="tx1"/>
              </a:buClr>
              <a:buFont typeface="Wingdings" pitchFamily="2" charset="2"/>
              <a:buChar char=""/>
              <a:defRPr sz="2000"/>
            </a:lvl4pPr>
            <a:lvl5pPr marL="964800" indent="-212400">
              <a:spcBef>
                <a:spcPts val="0"/>
              </a:spcBef>
              <a:spcAft>
                <a:spcPts val="0"/>
              </a:spcAft>
              <a:buClr>
                <a:schemeClr val="tx1"/>
              </a:buClr>
              <a:buFont typeface="Wingdings" pitchFamily="2" charset="2"/>
              <a:buChar char=""/>
              <a:defRPr sz="1800"/>
            </a:lvl5pPr>
            <a:lvl6pPr marL="1144800" indent="-180000">
              <a:spcBef>
                <a:spcPts val="0"/>
              </a:spcBef>
              <a:spcAft>
                <a:spcPts val="0"/>
              </a:spcAft>
              <a:buClr>
                <a:schemeClr val="tx1"/>
              </a:buClr>
              <a:buFont typeface="Wingdings" pitchFamily="2" charset="2"/>
              <a:buChar char=""/>
              <a:defRPr sz="14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2839051873"/>
      </p:ext>
    </p:extLst>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wo Content - High Content">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lnSpc>
                <a:spcPct val="100000"/>
              </a:lnSpc>
              <a:defRPr lang="en-US" sz="2400" b="1" kern="1200" cap="none" baseline="0" noProof="0" dirty="0" smtClean="0">
                <a:solidFill>
                  <a:schemeClr val="tx1"/>
                </a:solidFill>
                <a:latin typeface="+mj-lt"/>
                <a:ea typeface="+mj-ea"/>
                <a:cs typeface="+mj-cs"/>
              </a:defRPr>
            </a:lvl1pPr>
          </a:lstStyle>
          <a:p>
            <a:pPr lvl="0" algn="l" defTabSz="1219170" rtl="0" eaLnBrk="1" latinLnBrk="0" hangingPunct="1">
              <a:lnSpc>
                <a:spcPct val="95000"/>
              </a:lnSpc>
              <a:spcBef>
                <a:spcPct val="0"/>
              </a:spcBef>
              <a:buNone/>
            </a:pPr>
            <a:r>
              <a:rPr lang="en-US"/>
              <a:t>Click to edit Master title style</a:t>
            </a:r>
            <a:endParaRPr lang="en-GB" dirty="0"/>
          </a:p>
        </p:txBody>
      </p:sp>
      <p:sp>
        <p:nvSpPr>
          <p:cNvPr id="10" name="Content Placeholder 14"/>
          <p:cNvSpPr>
            <a:spLocks noGrp="1"/>
          </p:cNvSpPr>
          <p:nvPr>
            <p:ph sz="quarter" idx="13"/>
          </p:nvPr>
        </p:nvSpPr>
        <p:spPr>
          <a:xfrm>
            <a:off x="6215063" y="1528764"/>
            <a:ext cx="5464175" cy="4830762"/>
          </a:xfrm>
        </p:spPr>
        <p:txBody>
          <a:bodyPr/>
          <a:lstStyle>
            <a:lvl1pPr marL="0" indent="0">
              <a:lnSpc>
                <a:spcPct val="140000"/>
              </a:lnSpc>
              <a:spcAft>
                <a:spcPts val="0"/>
              </a:spcAft>
              <a:buClr>
                <a:schemeClr val="accent2"/>
              </a:buClr>
              <a:buSzPct val="85000"/>
              <a:buFont typeface="Wingdings" pitchFamily="2" charset="2"/>
              <a:buNone/>
              <a:defRPr sz="1600"/>
            </a:lvl1pPr>
            <a:lvl2pPr marL="216000" indent="-216000">
              <a:lnSpc>
                <a:spcPct val="140000"/>
              </a:lnSpc>
              <a:spcBef>
                <a:spcPts val="0"/>
              </a:spcBef>
              <a:spcAft>
                <a:spcPts val="0"/>
              </a:spcAft>
              <a:buClr>
                <a:schemeClr val="accent2"/>
              </a:buClr>
              <a:buSzPct val="85000"/>
              <a:buFont typeface="Wingdings" pitchFamily="2" charset="2"/>
              <a:buChar char="n"/>
              <a:defRPr sz="1600"/>
            </a:lvl2pPr>
            <a:lvl3pPr marL="410400" indent="-194400">
              <a:lnSpc>
                <a:spcPct val="140000"/>
              </a:lnSpc>
              <a:spcBef>
                <a:spcPts val="0"/>
              </a:spcBef>
              <a:spcAft>
                <a:spcPts val="0"/>
              </a:spcAft>
              <a:buClr>
                <a:schemeClr val="tx1"/>
              </a:buClr>
              <a:buFont typeface="Wingdings" pitchFamily="2" charset="2"/>
              <a:buChar char="n"/>
              <a:defRPr sz="1600"/>
            </a:lvl3pPr>
            <a:lvl4pPr marL="597600" indent="-187200">
              <a:lnSpc>
                <a:spcPct val="140000"/>
              </a:lnSpc>
              <a:spcBef>
                <a:spcPts val="0"/>
              </a:spcBef>
              <a:spcAft>
                <a:spcPts val="0"/>
              </a:spcAft>
              <a:buClr>
                <a:schemeClr val="tx1"/>
              </a:buClr>
              <a:buFont typeface="Wingdings" pitchFamily="2" charset="2"/>
              <a:buChar char="n"/>
              <a:defRPr sz="1600"/>
            </a:lvl4pPr>
            <a:lvl5pPr marL="766800" indent="-154800">
              <a:lnSpc>
                <a:spcPct val="140000"/>
              </a:lnSpc>
              <a:spcBef>
                <a:spcPts val="0"/>
              </a:spcBef>
              <a:spcAft>
                <a:spcPts val="0"/>
              </a:spcAft>
              <a:buClr>
                <a:schemeClr val="tx1"/>
              </a:buClr>
              <a:buFont typeface="Wingdings" pitchFamily="2" charset="2"/>
              <a:buChar char="n"/>
              <a:defRPr sz="1400"/>
            </a:lvl5pPr>
            <a:lvl6pPr marL="914400" indent="-144000">
              <a:lnSpc>
                <a:spcPct val="140000"/>
              </a:lnSpc>
              <a:spcBef>
                <a:spcPts val="0"/>
              </a:spcBef>
              <a:spcAft>
                <a:spcPts val="0"/>
              </a:spcAft>
              <a:buClr>
                <a:schemeClr val="tx1"/>
              </a:buClr>
              <a:buFont typeface="Wingdings" pitchFamily="2" charset="2"/>
              <a:buChar char="n"/>
              <a:tabLst/>
              <a:defRPr sz="12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2" name="Text Placeholder 43"/>
          <p:cNvSpPr>
            <a:spLocks noGrp="1"/>
          </p:cNvSpPr>
          <p:nvPr>
            <p:ph type="body" sz="quarter" idx="11"/>
          </p:nvPr>
        </p:nvSpPr>
        <p:spPr>
          <a:xfrm>
            <a:off x="508000" y="1528762"/>
            <a:ext cx="5468938" cy="4830763"/>
          </a:xfrm>
        </p:spPr>
        <p:txBody>
          <a:bodyPr/>
          <a:lstStyle>
            <a:lvl1pPr marL="0" indent="0">
              <a:lnSpc>
                <a:spcPct val="140000"/>
              </a:lnSpc>
              <a:spcAft>
                <a:spcPts val="0"/>
              </a:spcAft>
              <a:buClr>
                <a:schemeClr val="accent2"/>
              </a:buClr>
              <a:buSzPct val="85000"/>
              <a:buFont typeface="Wingdings" pitchFamily="2" charset="2"/>
              <a:buNone/>
              <a:defRPr sz="1600"/>
            </a:lvl1pPr>
            <a:lvl2pPr marL="216000" indent="-216000">
              <a:lnSpc>
                <a:spcPct val="140000"/>
              </a:lnSpc>
              <a:spcAft>
                <a:spcPts val="0"/>
              </a:spcAft>
              <a:buClr>
                <a:schemeClr val="accent2"/>
              </a:buClr>
              <a:buSzPct val="85000"/>
              <a:buFont typeface="Wingdings" pitchFamily="2" charset="2"/>
              <a:buChar char="n"/>
              <a:defRPr sz="1600"/>
            </a:lvl2pPr>
            <a:lvl3pPr marL="410400" indent="-194400">
              <a:lnSpc>
                <a:spcPct val="140000"/>
              </a:lnSpc>
              <a:spcAft>
                <a:spcPts val="0"/>
              </a:spcAft>
              <a:buClr>
                <a:schemeClr val="tx1"/>
              </a:buClr>
              <a:buFont typeface="Wingdings" pitchFamily="2" charset="2"/>
              <a:buChar char=""/>
              <a:defRPr sz="1600"/>
            </a:lvl3pPr>
            <a:lvl4pPr marL="597600" indent="-187200">
              <a:lnSpc>
                <a:spcPct val="140000"/>
              </a:lnSpc>
              <a:spcAft>
                <a:spcPts val="0"/>
              </a:spcAft>
              <a:buClr>
                <a:schemeClr val="tx1"/>
              </a:buClr>
              <a:buFont typeface="Wingdings" pitchFamily="2" charset="2"/>
              <a:buChar char="n"/>
              <a:defRPr sz="1600"/>
            </a:lvl4pPr>
            <a:lvl5pPr marL="766800" indent="-154800">
              <a:lnSpc>
                <a:spcPct val="140000"/>
              </a:lnSpc>
              <a:spcBef>
                <a:spcPts val="0"/>
              </a:spcBef>
              <a:spcAft>
                <a:spcPts val="0"/>
              </a:spcAft>
              <a:buClr>
                <a:schemeClr val="tx1"/>
              </a:buClr>
              <a:buFont typeface="Wingdings" pitchFamily="2" charset="2"/>
              <a:buChar char="n"/>
              <a:defRPr sz="1400"/>
            </a:lvl5pPr>
            <a:lvl6pPr marL="914400" indent="-144000">
              <a:lnSpc>
                <a:spcPct val="140000"/>
              </a:lnSpc>
              <a:spcBef>
                <a:spcPts val="0"/>
              </a:spcBef>
              <a:spcAft>
                <a:spcPts val="0"/>
              </a:spcAft>
              <a:buClr>
                <a:schemeClr val="tx1"/>
              </a:buClr>
              <a:buFont typeface="Wingdings" pitchFamily="2" charset="2"/>
              <a:buChar char="n"/>
              <a:defRPr sz="12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6"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fld id="{BACF58AF-3648-4820-B5DD-2DD2C783D468}" type="datetime1">
              <a:rPr lang="en-US" smtClean="0"/>
              <a:t>6/3/2024</a:t>
            </a:fld>
            <a:endParaRPr lang="en-GB" dirty="0"/>
          </a:p>
        </p:txBody>
      </p:sp>
      <p:sp>
        <p:nvSpPr>
          <p:cNvPr id="18"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20"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a:t>Footer </a:t>
            </a:r>
            <a:endParaRPr lang="en-GB" dirty="0"/>
          </a:p>
        </p:txBody>
      </p:sp>
    </p:spTree>
    <p:extLst>
      <p:ext uri="{BB962C8B-B14F-4D97-AF65-F5344CB8AC3E}">
        <p14:creationId xmlns:p14="http://schemas.microsoft.com/office/powerpoint/2010/main" val="2343733300"/>
      </p:ext>
    </p:extLst>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4 Graphs">
    <p:spTree>
      <p:nvGrpSpPr>
        <p:cNvPr id="1" name=""/>
        <p:cNvGrpSpPr/>
        <p:nvPr/>
      </p:nvGrpSpPr>
      <p:grpSpPr>
        <a:xfrm>
          <a:off x="0" y="0"/>
          <a:ext cx="0" cy="0"/>
          <a:chOff x="0" y="0"/>
          <a:chExt cx="0" cy="0"/>
        </a:xfrm>
      </p:grpSpPr>
      <p:sp>
        <p:nvSpPr>
          <p:cNvPr id="67" name="Content Placeholder 51"/>
          <p:cNvSpPr>
            <a:spLocks noGrp="1"/>
          </p:cNvSpPr>
          <p:nvPr>
            <p:ph sz="quarter" idx="29" hasCustomPrompt="1"/>
          </p:nvPr>
        </p:nvSpPr>
        <p:spPr>
          <a:xfrm>
            <a:off x="509312" y="6201069"/>
            <a:ext cx="5543051" cy="158455"/>
          </a:xfrm>
        </p:spPr>
        <p:txBody>
          <a:bodyPr wrap="square">
            <a:noAutofit/>
          </a:bodyPr>
          <a:lstStyle>
            <a:lvl1pPr>
              <a:defRPr sz="900" cap="none" baseline="0">
                <a:solidFill>
                  <a:schemeClr val="tx1"/>
                </a:solidFill>
                <a:latin typeface="+mn-lt"/>
              </a:defRPr>
            </a:lvl1pPr>
          </a:lstStyle>
          <a:p>
            <a:pPr lvl="0"/>
            <a:r>
              <a:rPr lang="en-GB" dirty="0"/>
              <a:t>CLICK TO EDIT SOURCE</a:t>
            </a:r>
          </a:p>
        </p:txBody>
      </p:sp>
      <p:sp>
        <p:nvSpPr>
          <p:cNvPr id="32" name="Rectangle 2"/>
          <p:cNvSpPr>
            <a:spLocks noGrp="1" noChangeArrowheads="1"/>
          </p:cNvSpPr>
          <p:nvPr>
            <p:ph type="title"/>
          </p:nvPr>
        </p:nvSpPr>
        <p:spPr bwMode="auto">
          <a:xfrm>
            <a:off x="508000" y="712800"/>
            <a:ext cx="11171237"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lnSpc>
                <a:spcPct val="100000"/>
              </a:lnSpc>
              <a:defRPr lang="en-GB" sz="2400" b="1" kern="1200" cap="none" baseline="0" noProof="0" dirty="0" smtClean="0">
                <a:solidFill>
                  <a:schemeClr val="tx1"/>
                </a:solidFill>
                <a:latin typeface="+mj-lt"/>
                <a:ea typeface="+mj-ea"/>
                <a:cs typeface="+mj-cs"/>
              </a:defRPr>
            </a:lvl1pPr>
          </a:lstStyle>
          <a:p>
            <a:pPr lvl="0" algn="l" defTabSz="1219170" rtl="0" eaLnBrk="1" latinLnBrk="0" hangingPunct="1">
              <a:lnSpc>
                <a:spcPct val="95000"/>
              </a:lnSpc>
              <a:spcBef>
                <a:spcPct val="0"/>
              </a:spcBef>
              <a:buNone/>
            </a:pPr>
            <a:r>
              <a:rPr lang="en-US" noProof="0"/>
              <a:t>Click to edit Master title style</a:t>
            </a:r>
            <a:endParaRPr lang="en-GB" noProof="0" dirty="0"/>
          </a:p>
        </p:txBody>
      </p:sp>
      <p:sp>
        <p:nvSpPr>
          <p:cNvPr id="39" name="Content Placeholder 51"/>
          <p:cNvSpPr>
            <a:spLocks noGrp="1"/>
          </p:cNvSpPr>
          <p:nvPr>
            <p:ph sz="quarter" idx="45" hasCustomPrompt="1"/>
          </p:nvPr>
        </p:nvSpPr>
        <p:spPr>
          <a:xfrm>
            <a:off x="508000" y="4199574"/>
            <a:ext cx="5468938" cy="256352"/>
          </a:xfrm>
        </p:spPr>
        <p:txBody>
          <a:bodyPr vert="horz" wrap="square" lIns="0" tIns="0" rIns="0" bIns="0" rtlCol="0">
            <a:spAutoFit/>
          </a:bodyPr>
          <a:lstStyle>
            <a:lvl1pPr>
              <a:defRPr lang="nl-NL" sz="1400" kern="1200" baseline="0" dirty="0">
                <a:solidFill>
                  <a:schemeClr val="tx1"/>
                </a:solidFill>
                <a:latin typeface="+mn-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Click to edit Unit of measure</a:t>
            </a:r>
          </a:p>
        </p:txBody>
      </p:sp>
      <p:sp>
        <p:nvSpPr>
          <p:cNvPr id="40" name="Content Placeholder 51"/>
          <p:cNvSpPr>
            <a:spLocks noGrp="1"/>
          </p:cNvSpPr>
          <p:nvPr>
            <p:ph sz="quarter" idx="46" hasCustomPrompt="1"/>
          </p:nvPr>
        </p:nvSpPr>
        <p:spPr>
          <a:xfrm>
            <a:off x="508000" y="3864611"/>
            <a:ext cx="5468938" cy="293029"/>
          </a:xfrm>
        </p:spPr>
        <p:txBody>
          <a:bodyPr vert="horz" wrap="square" lIns="0" tIns="0" rIns="0" bIns="0" rtlCol="0">
            <a:spAutoFit/>
          </a:bodyPr>
          <a:lstStyle>
            <a:lvl1pPr>
              <a:defRPr lang="nl-NL" sz="1600" kern="1200" cap="none" baseline="0" dirty="0">
                <a:solidFill>
                  <a:schemeClr val="tx1"/>
                </a:solidFill>
                <a:latin typeface="+mj-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Chart title appears here</a:t>
            </a:r>
          </a:p>
        </p:txBody>
      </p:sp>
      <p:cxnSp>
        <p:nvCxnSpPr>
          <p:cNvPr id="41" name="Straight Connector 40"/>
          <p:cNvCxnSpPr/>
          <p:nvPr userDrawn="1"/>
        </p:nvCxnSpPr>
        <p:spPr>
          <a:xfrm>
            <a:off x="508000" y="4141370"/>
            <a:ext cx="5468938" cy="941"/>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42" name="Chart Placeholder 16"/>
          <p:cNvSpPr>
            <a:spLocks noGrp="1"/>
          </p:cNvSpPr>
          <p:nvPr>
            <p:ph type="chart" sz="quarter" idx="47"/>
          </p:nvPr>
        </p:nvSpPr>
        <p:spPr>
          <a:xfrm>
            <a:off x="508000" y="4456229"/>
            <a:ext cx="5468938" cy="1623641"/>
          </a:xfrm>
        </p:spPr>
        <p:txBody>
          <a:bodyPr>
            <a:normAutofit/>
          </a:bodyPr>
          <a:lstStyle>
            <a:lvl1pPr>
              <a:defRPr sz="1400">
                <a:solidFill>
                  <a:schemeClr val="tx1"/>
                </a:solidFill>
                <a:latin typeface="+mn-lt"/>
              </a:defRPr>
            </a:lvl1pPr>
          </a:lstStyle>
          <a:p>
            <a:r>
              <a:rPr lang="en-US"/>
              <a:t>Click icon to add chart</a:t>
            </a:r>
            <a:endParaRPr lang="nl-NL" dirty="0"/>
          </a:p>
        </p:txBody>
      </p:sp>
      <p:cxnSp>
        <p:nvCxnSpPr>
          <p:cNvPr id="43" name="Straight Connector 42"/>
          <p:cNvCxnSpPr/>
          <p:nvPr userDrawn="1"/>
        </p:nvCxnSpPr>
        <p:spPr>
          <a:xfrm flipV="1">
            <a:off x="508000" y="5966640"/>
            <a:ext cx="5468938" cy="188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99" name="Content Placeholder 51"/>
          <p:cNvSpPr>
            <a:spLocks noGrp="1"/>
          </p:cNvSpPr>
          <p:nvPr>
            <p:ph sz="quarter" idx="54" hasCustomPrompt="1"/>
          </p:nvPr>
        </p:nvSpPr>
        <p:spPr>
          <a:xfrm>
            <a:off x="508000" y="1863726"/>
            <a:ext cx="5468938" cy="256352"/>
          </a:xfrm>
        </p:spPr>
        <p:txBody>
          <a:bodyPr vert="horz" wrap="square" lIns="0" tIns="0" rIns="0" bIns="0" rtlCol="0">
            <a:spAutoFit/>
          </a:bodyPr>
          <a:lstStyle>
            <a:lvl1pPr>
              <a:defRPr lang="nl-NL" sz="1400" kern="1200" baseline="0" dirty="0">
                <a:solidFill>
                  <a:schemeClr val="tx1"/>
                </a:solidFill>
                <a:latin typeface="+mn-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Click to edit Unit of measure</a:t>
            </a:r>
          </a:p>
        </p:txBody>
      </p:sp>
      <p:sp>
        <p:nvSpPr>
          <p:cNvPr id="100" name="Content Placeholder 51"/>
          <p:cNvSpPr>
            <a:spLocks noGrp="1"/>
          </p:cNvSpPr>
          <p:nvPr>
            <p:ph sz="quarter" idx="55" hasCustomPrompt="1"/>
          </p:nvPr>
        </p:nvSpPr>
        <p:spPr>
          <a:xfrm>
            <a:off x="508000" y="1528763"/>
            <a:ext cx="5468938" cy="293029"/>
          </a:xfrm>
        </p:spPr>
        <p:txBody>
          <a:bodyPr vert="horz" wrap="square" lIns="0" tIns="0" rIns="0" bIns="0" rtlCol="0">
            <a:spAutoFit/>
          </a:bodyPr>
          <a:lstStyle>
            <a:lvl1pPr>
              <a:defRPr lang="nl-NL" sz="1600" kern="1200" cap="none" baseline="0" dirty="0">
                <a:solidFill>
                  <a:schemeClr val="tx1"/>
                </a:solidFill>
                <a:latin typeface="+mj-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Chart title appears here</a:t>
            </a:r>
          </a:p>
        </p:txBody>
      </p:sp>
      <p:cxnSp>
        <p:nvCxnSpPr>
          <p:cNvPr id="101" name="Straight Connector 100"/>
          <p:cNvCxnSpPr/>
          <p:nvPr userDrawn="1"/>
        </p:nvCxnSpPr>
        <p:spPr>
          <a:xfrm>
            <a:off x="508000" y="1805522"/>
            <a:ext cx="5468938" cy="941"/>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102" name="Chart Placeholder 16"/>
          <p:cNvSpPr>
            <a:spLocks noGrp="1"/>
          </p:cNvSpPr>
          <p:nvPr>
            <p:ph type="chart" sz="quarter" idx="56"/>
          </p:nvPr>
        </p:nvSpPr>
        <p:spPr>
          <a:xfrm>
            <a:off x="508000" y="2120382"/>
            <a:ext cx="5468938" cy="1623641"/>
          </a:xfrm>
        </p:spPr>
        <p:txBody>
          <a:bodyPr>
            <a:normAutofit/>
          </a:bodyPr>
          <a:lstStyle>
            <a:lvl1pPr>
              <a:defRPr sz="1400">
                <a:solidFill>
                  <a:schemeClr val="tx1"/>
                </a:solidFill>
                <a:latin typeface="+mn-lt"/>
              </a:defRPr>
            </a:lvl1pPr>
          </a:lstStyle>
          <a:p>
            <a:r>
              <a:rPr lang="en-US"/>
              <a:t>Click icon to add chart</a:t>
            </a:r>
            <a:endParaRPr lang="nl-NL" dirty="0"/>
          </a:p>
        </p:txBody>
      </p:sp>
      <p:cxnSp>
        <p:nvCxnSpPr>
          <p:cNvPr id="103" name="Straight Connector 102"/>
          <p:cNvCxnSpPr/>
          <p:nvPr userDrawn="1"/>
        </p:nvCxnSpPr>
        <p:spPr>
          <a:xfrm flipV="1">
            <a:off x="508000" y="3732357"/>
            <a:ext cx="5468938" cy="188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104" name="Content Placeholder 51"/>
          <p:cNvSpPr>
            <a:spLocks noGrp="1"/>
          </p:cNvSpPr>
          <p:nvPr>
            <p:ph sz="quarter" idx="57" hasCustomPrompt="1"/>
          </p:nvPr>
        </p:nvSpPr>
        <p:spPr>
          <a:xfrm>
            <a:off x="6215063" y="4199574"/>
            <a:ext cx="5464175" cy="256352"/>
          </a:xfrm>
        </p:spPr>
        <p:txBody>
          <a:bodyPr vert="horz" wrap="square" lIns="0" tIns="0" rIns="0" bIns="0" rtlCol="0">
            <a:spAutoFit/>
          </a:bodyPr>
          <a:lstStyle>
            <a:lvl1pPr>
              <a:defRPr lang="nl-NL" sz="1400" kern="1200" baseline="0" dirty="0">
                <a:solidFill>
                  <a:schemeClr val="tx1"/>
                </a:solidFill>
                <a:latin typeface="+mn-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Click to edit Unit of measure</a:t>
            </a:r>
          </a:p>
        </p:txBody>
      </p:sp>
      <p:sp>
        <p:nvSpPr>
          <p:cNvPr id="105" name="Content Placeholder 51"/>
          <p:cNvSpPr>
            <a:spLocks noGrp="1"/>
          </p:cNvSpPr>
          <p:nvPr>
            <p:ph sz="quarter" idx="58" hasCustomPrompt="1"/>
          </p:nvPr>
        </p:nvSpPr>
        <p:spPr>
          <a:xfrm>
            <a:off x="6215063" y="3864611"/>
            <a:ext cx="5464175" cy="293029"/>
          </a:xfrm>
        </p:spPr>
        <p:txBody>
          <a:bodyPr vert="horz" wrap="square" lIns="0" tIns="0" rIns="0" bIns="0" rtlCol="0">
            <a:spAutoFit/>
          </a:bodyPr>
          <a:lstStyle>
            <a:lvl1pPr>
              <a:defRPr lang="nl-NL" sz="1600" kern="1200" cap="none" baseline="0" dirty="0">
                <a:solidFill>
                  <a:schemeClr val="tx1"/>
                </a:solidFill>
                <a:latin typeface="+mj-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CHART TITLE APPEARS HERE</a:t>
            </a:r>
          </a:p>
        </p:txBody>
      </p:sp>
      <p:cxnSp>
        <p:nvCxnSpPr>
          <p:cNvPr id="106" name="Straight Connector 105"/>
          <p:cNvCxnSpPr/>
          <p:nvPr userDrawn="1"/>
        </p:nvCxnSpPr>
        <p:spPr>
          <a:xfrm>
            <a:off x="6215063" y="4141387"/>
            <a:ext cx="5464175" cy="914"/>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107" name="Chart Placeholder 16"/>
          <p:cNvSpPr>
            <a:spLocks noGrp="1"/>
          </p:cNvSpPr>
          <p:nvPr>
            <p:ph type="chart" sz="quarter" idx="59"/>
          </p:nvPr>
        </p:nvSpPr>
        <p:spPr>
          <a:xfrm>
            <a:off x="6215063" y="4456229"/>
            <a:ext cx="5464175" cy="1623641"/>
          </a:xfrm>
        </p:spPr>
        <p:txBody>
          <a:bodyPr>
            <a:normAutofit/>
          </a:bodyPr>
          <a:lstStyle>
            <a:lvl1pPr>
              <a:defRPr sz="1400">
                <a:solidFill>
                  <a:schemeClr val="tx1"/>
                </a:solidFill>
                <a:latin typeface="+mn-lt"/>
              </a:defRPr>
            </a:lvl1pPr>
          </a:lstStyle>
          <a:p>
            <a:r>
              <a:rPr lang="en-US"/>
              <a:t>Click icon to add chart</a:t>
            </a:r>
            <a:endParaRPr lang="nl-NL" dirty="0"/>
          </a:p>
        </p:txBody>
      </p:sp>
      <p:cxnSp>
        <p:nvCxnSpPr>
          <p:cNvPr id="108" name="Straight Connector 107"/>
          <p:cNvCxnSpPr/>
          <p:nvPr userDrawn="1"/>
        </p:nvCxnSpPr>
        <p:spPr>
          <a:xfrm flipV="1">
            <a:off x="6215063" y="5966657"/>
            <a:ext cx="5464175" cy="1829"/>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109" name="Content Placeholder 51"/>
          <p:cNvSpPr>
            <a:spLocks noGrp="1"/>
          </p:cNvSpPr>
          <p:nvPr>
            <p:ph sz="quarter" idx="60" hasCustomPrompt="1"/>
          </p:nvPr>
        </p:nvSpPr>
        <p:spPr>
          <a:xfrm>
            <a:off x="6215063" y="1863726"/>
            <a:ext cx="5464175" cy="256352"/>
          </a:xfrm>
        </p:spPr>
        <p:txBody>
          <a:bodyPr vert="horz" wrap="square" lIns="0" tIns="0" rIns="0" bIns="0" rtlCol="0">
            <a:spAutoFit/>
          </a:bodyPr>
          <a:lstStyle>
            <a:lvl1pPr>
              <a:defRPr lang="nl-NL" sz="1400" kern="1200" baseline="0" dirty="0">
                <a:solidFill>
                  <a:schemeClr val="tx1"/>
                </a:solidFill>
                <a:latin typeface="+mn-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Click to edit Unit of measure</a:t>
            </a:r>
          </a:p>
        </p:txBody>
      </p:sp>
      <p:sp>
        <p:nvSpPr>
          <p:cNvPr id="110" name="Content Placeholder 51"/>
          <p:cNvSpPr>
            <a:spLocks noGrp="1"/>
          </p:cNvSpPr>
          <p:nvPr>
            <p:ph sz="quarter" idx="61" hasCustomPrompt="1"/>
          </p:nvPr>
        </p:nvSpPr>
        <p:spPr>
          <a:xfrm>
            <a:off x="6215063" y="1528763"/>
            <a:ext cx="5464175" cy="293029"/>
          </a:xfrm>
        </p:spPr>
        <p:txBody>
          <a:bodyPr vert="horz" wrap="square" lIns="0" tIns="0" rIns="0" bIns="0" rtlCol="0">
            <a:spAutoFit/>
          </a:bodyPr>
          <a:lstStyle>
            <a:lvl1pPr>
              <a:defRPr lang="nl-NL" sz="1600" kern="1200" cap="none" baseline="0" dirty="0">
                <a:solidFill>
                  <a:schemeClr val="tx1"/>
                </a:solidFill>
                <a:latin typeface="+mj-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Chart title appears here</a:t>
            </a:r>
          </a:p>
        </p:txBody>
      </p:sp>
      <p:cxnSp>
        <p:nvCxnSpPr>
          <p:cNvPr id="111" name="Straight Connector 110"/>
          <p:cNvCxnSpPr/>
          <p:nvPr userDrawn="1"/>
        </p:nvCxnSpPr>
        <p:spPr>
          <a:xfrm>
            <a:off x="6215063" y="1805539"/>
            <a:ext cx="5464175" cy="914"/>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112" name="Chart Placeholder 16"/>
          <p:cNvSpPr>
            <a:spLocks noGrp="1"/>
          </p:cNvSpPr>
          <p:nvPr>
            <p:ph type="chart" sz="quarter" idx="62"/>
          </p:nvPr>
        </p:nvSpPr>
        <p:spPr>
          <a:xfrm>
            <a:off x="6215063" y="2120382"/>
            <a:ext cx="5464175" cy="1623641"/>
          </a:xfrm>
        </p:spPr>
        <p:txBody>
          <a:bodyPr>
            <a:normAutofit/>
          </a:bodyPr>
          <a:lstStyle>
            <a:lvl1pPr>
              <a:defRPr sz="1400">
                <a:solidFill>
                  <a:schemeClr val="tx1"/>
                </a:solidFill>
                <a:latin typeface="+mn-lt"/>
              </a:defRPr>
            </a:lvl1pPr>
          </a:lstStyle>
          <a:p>
            <a:r>
              <a:rPr lang="en-US"/>
              <a:t>Click icon to add chart</a:t>
            </a:r>
            <a:endParaRPr lang="nl-NL" dirty="0"/>
          </a:p>
        </p:txBody>
      </p:sp>
      <p:cxnSp>
        <p:nvCxnSpPr>
          <p:cNvPr id="113" name="Straight Connector 112"/>
          <p:cNvCxnSpPr/>
          <p:nvPr userDrawn="1"/>
        </p:nvCxnSpPr>
        <p:spPr>
          <a:xfrm>
            <a:off x="6089108" y="3730543"/>
            <a:ext cx="5265195" cy="2448"/>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29"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fld id="{DC9CF72A-587A-4AF2-8AFA-4F2EF63A8E54}" type="datetime1">
              <a:rPr lang="en-US" smtClean="0"/>
              <a:t>6/3/2024</a:t>
            </a:fld>
            <a:endParaRPr lang="en-GB" dirty="0"/>
          </a:p>
        </p:txBody>
      </p:sp>
      <p:sp>
        <p:nvSpPr>
          <p:cNvPr id="36"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3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a:t>Footer </a:t>
            </a:r>
            <a:endParaRPr lang="en-GB" dirty="0"/>
          </a:p>
        </p:txBody>
      </p:sp>
    </p:spTree>
    <p:extLst>
      <p:ext uri="{BB962C8B-B14F-4D97-AF65-F5344CB8AC3E}">
        <p14:creationId xmlns:p14="http://schemas.microsoft.com/office/powerpoint/2010/main" val="1858626800"/>
      </p:ext>
    </p:extLst>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sp>
        <p:nvSpPr>
          <p:cNvPr id="26" name="Rectangle 25"/>
          <p:cNvSpPr/>
          <p:nvPr userDrawn="1"/>
        </p:nvSpPr>
        <p:spPr bwMode="gray">
          <a:xfrm>
            <a:off x="1" y="4313784"/>
            <a:ext cx="12192000" cy="2544215"/>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bg1"/>
              </a:solidFill>
            </a:endParaRPr>
          </a:p>
        </p:txBody>
      </p:sp>
      <p:sp>
        <p:nvSpPr>
          <p:cNvPr id="27" name="Rectangle 26"/>
          <p:cNvSpPr/>
          <p:nvPr userDrawn="1"/>
        </p:nvSpPr>
        <p:spPr bwMode="gray">
          <a:xfrm>
            <a:off x="761993" y="1524000"/>
            <a:ext cx="1269984" cy="756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p>
        </p:txBody>
      </p:sp>
      <p:sp>
        <p:nvSpPr>
          <p:cNvPr id="18" name="Title 1"/>
          <p:cNvSpPr>
            <a:spLocks noGrp="1"/>
          </p:cNvSpPr>
          <p:nvPr>
            <p:ph type="title"/>
          </p:nvPr>
        </p:nvSpPr>
        <p:spPr>
          <a:xfrm>
            <a:off x="763200" y="2636980"/>
            <a:ext cx="6397451" cy="1362075"/>
          </a:xfrm>
          <a:prstGeom prst="rect">
            <a:avLst/>
          </a:prstGeom>
        </p:spPr>
        <p:txBody>
          <a:bodyPr lIns="0" tIns="0" rIns="0" bIns="0"/>
          <a:lstStyle>
            <a:lvl1pPr algn="l">
              <a:defRPr sz="1400" b="0" cap="none" baseline="0">
                <a:solidFill>
                  <a:schemeClr val="tx1"/>
                </a:solidFill>
                <a:latin typeface="+mj-lt"/>
              </a:defRPr>
            </a:lvl1pPr>
          </a:lstStyle>
          <a:p>
            <a:r>
              <a:rPr lang="en-US"/>
              <a:t>Click to edit Master title style</a:t>
            </a:r>
            <a:endParaRPr lang="en-GB" dirty="0"/>
          </a:p>
        </p:txBody>
      </p:sp>
      <p:sp>
        <p:nvSpPr>
          <p:cNvPr id="25" name="Text Placeholder 2"/>
          <p:cNvSpPr>
            <a:spLocks noGrp="1"/>
          </p:cNvSpPr>
          <p:nvPr>
            <p:ph type="body" idx="1"/>
          </p:nvPr>
        </p:nvSpPr>
        <p:spPr>
          <a:xfrm>
            <a:off x="763200" y="1696947"/>
            <a:ext cx="6397451" cy="821230"/>
          </a:xfrm>
          <a:prstGeom prst="rect">
            <a:avLst/>
          </a:prstGeom>
        </p:spPr>
        <p:txBody>
          <a:bodyPr lIns="0" tIns="0" rIns="0" bIns="0" anchor="t" anchorCtr="0"/>
          <a:lstStyle>
            <a:lvl1pPr marL="0" indent="0">
              <a:lnSpc>
                <a:spcPct val="100000"/>
              </a:lnSpc>
              <a:spcAft>
                <a:spcPts val="0"/>
              </a:spcAft>
              <a:buNone/>
              <a:defRPr sz="2800" b="0" cap="none" baseline="0">
                <a:solidFill>
                  <a:schemeClr val="tx1"/>
                </a:solidFill>
                <a:latin typeface="+mj-lt"/>
              </a:defRPr>
            </a:lvl1pPr>
            <a:lvl2pPr marL="609585" indent="0">
              <a:buNone/>
              <a:defRPr sz="2400"/>
            </a:lvl2pPr>
            <a:lvl3pPr marL="1219170" indent="0">
              <a:buNone/>
              <a:defRPr sz="2133"/>
            </a:lvl3pPr>
            <a:lvl4pPr marL="1828754" indent="0">
              <a:buNone/>
              <a:defRPr sz="1867"/>
            </a:lvl4pPr>
            <a:lvl5pPr marL="2438339" indent="0">
              <a:buNone/>
              <a:defRPr sz="1867"/>
            </a:lvl5pPr>
            <a:lvl6pPr marL="3047924" indent="0">
              <a:buNone/>
              <a:defRPr sz="1867"/>
            </a:lvl6pPr>
            <a:lvl7pPr marL="3657509" indent="0">
              <a:buNone/>
              <a:defRPr sz="1867"/>
            </a:lvl7pPr>
            <a:lvl8pPr marL="4267093" indent="0">
              <a:buNone/>
              <a:defRPr sz="1867"/>
            </a:lvl8pPr>
            <a:lvl9pPr marL="4876678" indent="0">
              <a:buNone/>
              <a:defRPr sz="1867"/>
            </a:lvl9pPr>
          </a:lstStyle>
          <a:p>
            <a:pPr lvl="0"/>
            <a:r>
              <a:rPr lang="en-US"/>
              <a:t>Click to edit Master text styles</a:t>
            </a:r>
          </a:p>
        </p:txBody>
      </p:sp>
      <p:sp>
        <p:nvSpPr>
          <p:cNvPr id="34" name="Text Placeholder 13"/>
          <p:cNvSpPr>
            <a:spLocks noGrp="1"/>
          </p:cNvSpPr>
          <p:nvPr>
            <p:ph type="body" sz="quarter" idx="13" hasCustomPrompt="1"/>
          </p:nvPr>
        </p:nvSpPr>
        <p:spPr bwMode="gray">
          <a:xfrm>
            <a:off x="7402833" y="1924112"/>
            <a:ext cx="4274842" cy="2930523"/>
          </a:xfrm>
          <a:prstGeom prst="rect">
            <a:avLst/>
          </a:prstGeom>
        </p:spPr>
        <p:txBody>
          <a:bodyPr lIns="0" tIns="0" rIns="0" bIns="0"/>
          <a:lstStyle>
            <a:lvl1pPr marL="0" algn="r" defTabSz="1219170" rtl="0" eaLnBrk="1" latinLnBrk="0" hangingPunct="1">
              <a:lnSpc>
                <a:spcPct val="100000"/>
              </a:lnSpc>
              <a:buClr>
                <a:srgbClr val="DD1D21"/>
              </a:buClr>
              <a:buSzPct val="85000"/>
              <a:buNone/>
              <a:tabLst>
                <a:tab pos="1081088" algn="l"/>
              </a:tabLst>
              <a:defRPr lang="en-GB" sz="20000" kern="10000" spc="-1000" baseline="0" dirty="0">
                <a:ln w="3175">
                  <a:noFill/>
                </a:ln>
                <a:solidFill>
                  <a:schemeClr val="accent1"/>
                </a:solidFill>
                <a:latin typeface="Futura Bold"/>
                <a:ea typeface="Arial" charset="0"/>
                <a:cs typeface="Futura Bold"/>
              </a:defRPr>
            </a:lvl1pPr>
          </a:lstStyle>
          <a:p>
            <a:pPr lvl="0"/>
            <a:r>
              <a:rPr lang="en-GB" dirty="0"/>
              <a:t>0.0</a:t>
            </a:r>
          </a:p>
        </p:txBody>
      </p:sp>
      <p:sp>
        <p:nvSpPr>
          <p:cNvPr id="14"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fld id="{903F68FC-1B61-4344-8AC8-0A7B21EE1415}" type="datetime1">
              <a:rPr lang="en-US" smtClean="0"/>
              <a:t>6/3/2024</a:t>
            </a:fld>
            <a:endParaRPr lang="en-GB" dirty="0"/>
          </a:p>
        </p:txBody>
      </p:sp>
      <p:sp>
        <p:nvSpPr>
          <p:cNvPr id="15" name="Text Box 11" descr="&lt;COMPANY_NAME&gt;"/>
          <p:cNvSpPr txBox="1">
            <a:spLocks noChangeArrowheads="1"/>
          </p:cNvSpPr>
          <p:nvPr userDrawn="1"/>
        </p:nvSpPr>
        <p:spPr bwMode="auto">
          <a:xfrm>
            <a:off x="512259" y="6469199"/>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dirty="0">
                <a:solidFill>
                  <a:schemeClr val="tx1"/>
                </a:solidFill>
                <a:latin typeface="+mn-lt"/>
                <a:cs typeface="Arial" pitchFamily="34" charset="0"/>
              </a:rPr>
              <a:t>Copyright of Shell International</a:t>
            </a:r>
          </a:p>
        </p:txBody>
      </p:sp>
      <p:sp>
        <p:nvSpPr>
          <p:cNvPr id="21"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22"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a:t>Footer </a:t>
            </a:r>
            <a:endParaRPr lang="en-GB" dirty="0"/>
          </a:p>
        </p:txBody>
      </p:sp>
    </p:spTree>
    <p:extLst>
      <p:ext uri="{BB962C8B-B14F-4D97-AF65-F5344CB8AC3E}">
        <p14:creationId xmlns:p14="http://schemas.microsoft.com/office/powerpoint/2010/main" val="2775765941"/>
      </p:ext>
    </p:extLst>
  </p:cSld>
  <p:clrMapOvr>
    <a:masterClrMapping/>
  </p:clrMapOv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grpSp>
        <p:nvGrpSpPr>
          <p:cNvPr id="2" name="Group 1"/>
          <p:cNvGrpSpPr/>
          <p:nvPr userDrawn="1"/>
        </p:nvGrpSpPr>
        <p:grpSpPr bwMode="gray">
          <a:xfrm>
            <a:off x="761993" y="3556002"/>
            <a:ext cx="6858000" cy="2540001"/>
            <a:chOff x="761993" y="3556002"/>
            <a:chExt cx="6858000" cy="2540001"/>
          </a:xfrm>
        </p:grpSpPr>
        <p:sp>
          <p:nvSpPr>
            <p:cNvPr id="16" name="Rectangle 15"/>
            <p:cNvSpPr/>
            <p:nvPr userDrawn="1"/>
          </p:nvSpPr>
          <p:spPr bwMode="gray">
            <a:xfrm>
              <a:off x="761993" y="3556002"/>
              <a:ext cx="6858000" cy="2540001"/>
            </a:xfrm>
            <a:prstGeom prst="rect">
              <a:avLst/>
            </a:prstGeom>
            <a:solidFill>
              <a:srgbClr val="FFFFFF"/>
            </a:solidFill>
            <a:ln w="3175">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p>
          </p:txBody>
        </p:sp>
        <p:sp>
          <p:nvSpPr>
            <p:cNvPr id="28" name="Rectangle 27"/>
            <p:cNvSpPr/>
            <p:nvPr userDrawn="1"/>
          </p:nvSpPr>
          <p:spPr bwMode="gray">
            <a:xfrm>
              <a:off x="1145875" y="3818708"/>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grpSp>
      <p:sp>
        <p:nvSpPr>
          <p:cNvPr id="32" name="Rectangle 31"/>
          <p:cNvSpPr/>
          <p:nvPr userDrawn="1"/>
        </p:nvSpPr>
        <p:spPr bwMode="white">
          <a:xfrm>
            <a:off x="501606" y="488935"/>
            <a:ext cx="1311092" cy="118803"/>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1"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22"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a:t>Footer </a:t>
            </a:r>
            <a:endParaRPr lang="en-GB" dirty="0"/>
          </a:p>
        </p:txBody>
      </p:sp>
      <p:sp>
        <p:nvSpPr>
          <p:cNvPr id="13" name="Picture Placeholder 2"/>
          <p:cNvSpPr>
            <a:spLocks noGrp="1"/>
          </p:cNvSpPr>
          <p:nvPr>
            <p:ph type="pic" sz="quarter" idx="12"/>
          </p:nvPr>
        </p:nvSpPr>
        <p:spPr bwMode="auto">
          <a:xfrm>
            <a:off x="-2382" y="1"/>
            <a:ext cx="12194723" cy="4866892"/>
          </a:xfrm>
          <a:custGeom>
            <a:avLst/>
            <a:gdLst>
              <a:gd name="connsiteX0" fmla="*/ 0 w 12192000"/>
              <a:gd name="connsiteY0" fmla="*/ 0 h 4854636"/>
              <a:gd name="connsiteX1" fmla="*/ 12192000 w 12192000"/>
              <a:gd name="connsiteY1" fmla="*/ 0 h 4854636"/>
              <a:gd name="connsiteX2" fmla="*/ 12192000 w 12192000"/>
              <a:gd name="connsiteY2" fmla="*/ 4854636 h 4854636"/>
              <a:gd name="connsiteX3" fmla="*/ 0 w 12192000"/>
              <a:gd name="connsiteY3" fmla="*/ 4854636 h 4854636"/>
              <a:gd name="connsiteX4" fmla="*/ 0 w 12192000"/>
              <a:gd name="connsiteY4" fmla="*/ 0 h 4854636"/>
              <a:gd name="connsiteX0" fmla="*/ 0 w 12192000"/>
              <a:gd name="connsiteY0" fmla="*/ 0 h 4854636"/>
              <a:gd name="connsiteX1" fmla="*/ 12192000 w 12192000"/>
              <a:gd name="connsiteY1" fmla="*/ 0 h 4854636"/>
              <a:gd name="connsiteX2" fmla="*/ 12192000 w 12192000"/>
              <a:gd name="connsiteY2" fmla="*/ 4854636 h 4854636"/>
              <a:gd name="connsiteX3" fmla="*/ 592282 w 12192000"/>
              <a:gd name="connsiteY3" fmla="*/ 4842164 h 4854636"/>
              <a:gd name="connsiteX4" fmla="*/ 0 w 12192000"/>
              <a:gd name="connsiteY4" fmla="*/ 4854636 h 4854636"/>
              <a:gd name="connsiteX5" fmla="*/ 0 w 12192000"/>
              <a:gd name="connsiteY5" fmla="*/ 0 h 4854636"/>
              <a:gd name="connsiteX0" fmla="*/ 0 w 12192000"/>
              <a:gd name="connsiteY0" fmla="*/ 0 h 4888026"/>
              <a:gd name="connsiteX1" fmla="*/ 12192000 w 12192000"/>
              <a:gd name="connsiteY1" fmla="*/ 0 h 4888026"/>
              <a:gd name="connsiteX2" fmla="*/ 12192000 w 12192000"/>
              <a:gd name="connsiteY2" fmla="*/ 4854636 h 4888026"/>
              <a:gd name="connsiteX3" fmla="*/ 592282 w 12192000"/>
              <a:gd name="connsiteY3" fmla="*/ 4842164 h 4888026"/>
              <a:gd name="connsiteX4" fmla="*/ 0 w 12192000"/>
              <a:gd name="connsiteY4" fmla="*/ 4854636 h 4888026"/>
              <a:gd name="connsiteX5" fmla="*/ 0 w 12192000"/>
              <a:gd name="connsiteY5" fmla="*/ 0 h 4888026"/>
              <a:gd name="connsiteX0" fmla="*/ 0 w 12192000"/>
              <a:gd name="connsiteY0" fmla="*/ 0 h 4888026"/>
              <a:gd name="connsiteX1" fmla="*/ 12192000 w 12192000"/>
              <a:gd name="connsiteY1" fmla="*/ 0 h 4888026"/>
              <a:gd name="connsiteX2" fmla="*/ 12192000 w 12192000"/>
              <a:gd name="connsiteY2" fmla="*/ 4854636 h 4888026"/>
              <a:gd name="connsiteX3" fmla="*/ 841664 w 12192000"/>
              <a:gd name="connsiteY3" fmla="*/ 2909455 h 4888026"/>
              <a:gd name="connsiteX4" fmla="*/ 592282 w 12192000"/>
              <a:gd name="connsiteY4" fmla="*/ 4842164 h 4888026"/>
              <a:gd name="connsiteX5" fmla="*/ 0 w 12192000"/>
              <a:gd name="connsiteY5" fmla="*/ 4854636 h 4888026"/>
              <a:gd name="connsiteX6" fmla="*/ 0 w 12192000"/>
              <a:gd name="connsiteY6" fmla="*/ 0 h 4888026"/>
              <a:gd name="connsiteX0" fmla="*/ 0 w 12192000"/>
              <a:gd name="connsiteY0" fmla="*/ 0 h 4982265"/>
              <a:gd name="connsiteX1" fmla="*/ 12192000 w 12192000"/>
              <a:gd name="connsiteY1" fmla="*/ 0 h 4982265"/>
              <a:gd name="connsiteX2" fmla="*/ 12192000 w 12192000"/>
              <a:gd name="connsiteY2" fmla="*/ 4854636 h 4982265"/>
              <a:gd name="connsiteX3" fmla="*/ 7606145 w 12192000"/>
              <a:gd name="connsiteY3" fmla="*/ 3543300 h 4982265"/>
              <a:gd name="connsiteX4" fmla="*/ 841664 w 12192000"/>
              <a:gd name="connsiteY4" fmla="*/ 2909455 h 4982265"/>
              <a:gd name="connsiteX5" fmla="*/ 592282 w 12192000"/>
              <a:gd name="connsiteY5" fmla="*/ 4842164 h 4982265"/>
              <a:gd name="connsiteX6" fmla="*/ 0 w 12192000"/>
              <a:gd name="connsiteY6" fmla="*/ 4854636 h 4982265"/>
              <a:gd name="connsiteX7" fmla="*/ 0 w 12192000"/>
              <a:gd name="connsiteY7" fmla="*/ 0 h 4982265"/>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592282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61702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6071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48146 w 12192000"/>
              <a:gd name="connsiteY5" fmla="*/ 3564082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57795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872233 w 12194382"/>
              <a:gd name="connsiteY6" fmla="*/ 4872048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45920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82443"/>
              <a:gd name="connsiteX1" fmla="*/ 12194382 w 12194382"/>
              <a:gd name="connsiteY1" fmla="*/ 0 h 5182443"/>
              <a:gd name="connsiteX2" fmla="*/ 12194382 w 12194382"/>
              <a:gd name="connsiteY2" fmla="*/ 4854636 h 5182443"/>
              <a:gd name="connsiteX3" fmla="*/ 7623248 w 12194382"/>
              <a:gd name="connsiteY3" fmla="*/ 4843680 h 5182443"/>
              <a:gd name="connsiteX4" fmla="*/ 7620433 w 12194382"/>
              <a:gd name="connsiteY4" fmla="*/ 3543300 h 5182443"/>
              <a:gd name="connsiteX5" fmla="*/ 762115 w 12194382"/>
              <a:gd name="connsiteY5" fmla="*/ 3547023 h 5182443"/>
              <a:gd name="connsiteX6" fmla="*/ 762695 w 12194382"/>
              <a:gd name="connsiteY6" fmla="*/ 4850671 h 5182443"/>
              <a:gd name="connsiteX7" fmla="*/ 0 w 12194382"/>
              <a:gd name="connsiteY7" fmla="*/ 4847509 h 5182443"/>
              <a:gd name="connsiteX8" fmla="*/ 2382 w 12194382"/>
              <a:gd name="connsiteY8" fmla="*/ 0 h 5182443"/>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723"/>
              <a:gd name="connsiteY0" fmla="*/ 0 h 4854829"/>
              <a:gd name="connsiteX1" fmla="*/ 12194382 w 12194723"/>
              <a:gd name="connsiteY1" fmla="*/ 0 h 4854829"/>
              <a:gd name="connsiteX2" fmla="*/ 12194382 w 12194723"/>
              <a:gd name="connsiteY2" fmla="*/ 4854636 h 4854829"/>
              <a:gd name="connsiteX3" fmla="*/ 7623248 w 12194723"/>
              <a:gd name="connsiteY3" fmla="*/ 4843680 h 4854829"/>
              <a:gd name="connsiteX4" fmla="*/ 7620433 w 12194723"/>
              <a:gd name="connsiteY4" fmla="*/ 3543300 h 4854829"/>
              <a:gd name="connsiteX5" fmla="*/ 762115 w 12194723"/>
              <a:gd name="connsiteY5" fmla="*/ 3547023 h 4854829"/>
              <a:gd name="connsiteX6" fmla="*/ 762695 w 12194723"/>
              <a:gd name="connsiteY6" fmla="*/ 4850671 h 4854829"/>
              <a:gd name="connsiteX7" fmla="*/ 0 w 12194723"/>
              <a:gd name="connsiteY7" fmla="*/ 4847509 h 4854829"/>
              <a:gd name="connsiteX8" fmla="*/ 2382 w 12194723"/>
              <a:gd name="connsiteY8" fmla="*/ 0 h 4854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4723" h="4854829">
                <a:moveTo>
                  <a:pt x="2382" y="0"/>
                </a:moveTo>
                <a:lnTo>
                  <a:pt x="12194382" y="0"/>
                </a:lnTo>
                <a:cubicBezTo>
                  <a:pt x="12194382" y="1618212"/>
                  <a:pt x="12195150" y="4852730"/>
                  <a:pt x="12194382" y="4854636"/>
                </a:cubicBezTo>
                <a:cubicBezTo>
                  <a:pt x="12193614" y="4856542"/>
                  <a:pt x="7623176" y="4843704"/>
                  <a:pt x="7623248" y="4843680"/>
                </a:cubicBezTo>
                <a:cubicBezTo>
                  <a:pt x="7623320" y="4843656"/>
                  <a:pt x="7618248" y="3540554"/>
                  <a:pt x="7620433" y="3543300"/>
                </a:cubicBezTo>
                <a:cubicBezTo>
                  <a:pt x="7622618" y="3546046"/>
                  <a:pt x="3048221" y="3545782"/>
                  <a:pt x="762115" y="3547023"/>
                </a:cubicBezTo>
                <a:cubicBezTo>
                  <a:pt x="760398" y="3777370"/>
                  <a:pt x="763508" y="4852455"/>
                  <a:pt x="762695" y="4850671"/>
                </a:cubicBezTo>
                <a:cubicBezTo>
                  <a:pt x="761882" y="4848887"/>
                  <a:pt x="254232" y="4848563"/>
                  <a:pt x="0" y="4847509"/>
                </a:cubicBezTo>
                <a:lnTo>
                  <a:pt x="2382" y="0"/>
                </a:lnTo>
                <a:close/>
              </a:path>
            </a:pathLst>
          </a:custGeom>
          <a:noFill/>
          <a:ln w="9525" algn="ctr">
            <a:noFill/>
            <a:miter lim="800000"/>
            <a:headEnd/>
            <a:tailEnd/>
          </a:ln>
        </p:spPr>
        <p:txBody>
          <a:bodyPr/>
          <a:lstStyle>
            <a:lvl1pPr>
              <a:defRPr sz="2133"/>
            </a:lvl1pPr>
          </a:lstStyle>
          <a:p>
            <a:r>
              <a:rPr lang="en-US"/>
              <a:t>Click icon to add picture</a:t>
            </a:r>
            <a:endParaRPr lang="en-GB" dirty="0"/>
          </a:p>
        </p:txBody>
      </p:sp>
      <p:sp>
        <p:nvSpPr>
          <p:cNvPr id="17" name="Rectangle 2"/>
          <p:cNvSpPr>
            <a:spLocks noGrp="1" noChangeArrowheads="1"/>
          </p:cNvSpPr>
          <p:nvPr>
            <p:ph type="ctrTitle"/>
          </p:nvPr>
        </p:nvSpPr>
        <p:spPr>
          <a:xfrm>
            <a:off x="1145875" y="4028766"/>
            <a:ext cx="6177756" cy="865472"/>
          </a:xfrm>
          <a:noFill/>
        </p:spPr>
        <p:txBody>
          <a:bodyPr lIns="0" tIns="0" rIns="0"/>
          <a:lstStyle>
            <a:lvl1pPr>
              <a:defRPr sz="2400" kern="1200" cap="none" spc="0" baseline="0">
                <a:solidFill>
                  <a:schemeClr val="tx1"/>
                </a:solidFill>
                <a:latin typeface="+mj-lt"/>
                <a:cs typeface="Arial" pitchFamily="34" charset="0"/>
              </a:defRPr>
            </a:lvl1pPr>
          </a:lstStyle>
          <a:p>
            <a:r>
              <a:rPr lang="en-US"/>
              <a:t>Click to edit Master title style</a:t>
            </a:r>
            <a:endParaRPr lang="en-GB" dirty="0"/>
          </a:p>
        </p:txBody>
      </p:sp>
      <p:sp>
        <p:nvSpPr>
          <p:cNvPr id="19" name="Rectangle 3"/>
          <p:cNvSpPr>
            <a:spLocks noGrp="1" noChangeArrowheads="1"/>
          </p:cNvSpPr>
          <p:nvPr>
            <p:ph type="subTitle" idx="1"/>
          </p:nvPr>
        </p:nvSpPr>
        <p:spPr>
          <a:xfrm>
            <a:off x="1145875" y="5092242"/>
            <a:ext cx="6177756" cy="770676"/>
          </a:xfrm>
        </p:spPr>
        <p:txBody>
          <a:bodyPr/>
          <a:lstStyle>
            <a:lvl1pPr marL="0" indent="0">
              <a:lnSpc>
                <a:spcPct val="90000"/>
              </a:lnSpc>
              <a:spcBef>
                <a:spcPct val="0"/>
              </a:spcBef>
              <a:spcAft>
                <a:spcPts val="0"/>
              </a:spcAft>
              <a:buFont typeface="Wingdings" pitchFamily="2" charset="2"/>
              <a:buNone/>
              <a:defRPr lang="en-GB" sz="1400" kern="1200" baseline="0" dirty="0">
                <a:solidFill>
                  <a:schemeClr val="tx1"/>
                </a:solidFill>
                <a:latin typeface="+mn-lt"/>
                <a:ea typeface="+mn-ea"/>
                <a:cs typeface="+mn-cs"/>
              </a:defRPr>
            </a:lvl1pPr>
          </a:lstStyle>
          <a:p>
            <a:r>
              <a:rPr lang="en-US"/>
              <a:t>Click to edit Master subtitle style</a:t>
            </a:r>
            <a:endParaRPr lang="en-GB" dirty="0"/>
          </a:p>
        </p:txBody>
      </p:sp>
      <p:sp>
        <p:nvSpPr>
          <p:cNvPr id="18"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fld id="{4837A811-CC5F-46FC-8E8B-D01455091D1D}" type="datetime1">
              <a:rPr lang="en-US" smtClean="0"/>
              <a:t>6/3/2024</a:t>
            </a:fld>
            <a:endParaRPr lang="en-GB" dirty="0"/>
          </a:p>
        </p:txBody>
      </p:sp>
    </p:spTree>
    <p:extLst>
      <p:ext uri="{BB962C8B-B14F-4D97-AF65-F5344CB8AC3E}">
        <p14:creationId xmlns:p14="http://schemas.microsoft.com/office/powerpoint/2010/main" val="515719406"/>
      </p:ext>
    </p:extLst>
  </p:cSld>
  <p:clrMapOvr>
    <a:masterClrMapping/>
  </p:clrMapOv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lnSpc>
                <a:spcPct val="100000"/>
              </a:lnSpc>
              <a:defRPr lang="en-US" sz="2400" b="0" kern="1200" cap="none" baseline="0" noProof="0" dirty="0" smtClean="0">
                <a:solidFill>
                  <a:schemeClr val="tx1"/>
                </a:solidFill>
                <a:latin typeface="+mj-lt"/>
                <a:ea typeface="+mj-ea"/>
                <a:cs typeface="+mj-cs"/>
              </a:defRPr>
            </a:lvl1pPr>
          </a:lstStyle>
          <a:p>
            <a:pPr lvl="0" algn="l" defTabSz="1219170" rtl="0" eaLnBrk="1" latinLnBrk="0" hangingPunct="1">
              <a:lnSpc>
                <a:spcPct val="95000"/>
              </a:lnSpc>
              <a:spcBef>
                <a:spcPct val="0"/>
              </a:spcBef>
              <a:buNone/>
            </a:pPr>
            <a:r>
              <a:rPr lang="en-US"/>
              <a:t>Click to edit Master title style</a:t>
            </a:r>
            <a:endParaRPr lang="en-GB" dirty="0"/>
          </a:p>
        </p:txBody>
      </p:sp>
      <p:sp>
        <p:nvSpPr>
          <p:cNvPr id="13"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4"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a:t>Footer </a:t>
            </a:r>
            <a:endParaRPr lang="en-GB" dirty="0"/>
          </a:p>
        </p:txBody>
      </p:sp>
      <p:sp>
        <p:nvSpPr>
          <p:cNvPr id="7"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fld id="{3D61782C-A76F-4689-A282-28BDD8F54403}" type="datetime1">
              <a:rPr lang="en-US" smtClean="0"/>
              <a:t>6/3/2024</a:t>
            </a:fld>
            <a:endParaRPr lang="en-GB" dirty="0"/>
          </a:p>
        </p:txBody>
      </p:sp>
    </p:spTree>
    <p:extLst>
      <p:ext uri="{BB962C8B-B14F-4D97-AF65-F5344CB8AC3E}">
        <p14:creationId xmlns:p14="http://schemas.microsoft.com/office/powerpoint/2010/main" val="4105348651"/>
      </p:ext>
    </p:extLst>
  </p:cSld>
  <p:clrMapOvr>
    <a:masterClrMapping/>
  </p:clrMapOvr>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Only - 2 Line Heading">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lnSpc>
                <a:spcPct val="100000"/>
              </a:lnSpc>
              <a:defRPr lang="en-US" sz="2400" b="0" kern="1200" cap="none" baseline="0" noProof="0" dirty="0" smtClean="0">
                <a:solidFill>
                  <a:schemeClr val="tx1"/>
                </a:solidFill>
                <a:latin typeface="+mj-lt"/>
                <a:ea typeface="+mj-ea"/>
                <a:cs typeface="+mj-cs"/>
              </a:defRPr>
            </a:lvl1pPr>
          </a:lstStyle>
          <a:p>
            <a:pPr lvl="0" algn="l" defTabSz="1219170" rtl="0" eaLnBrk="1" latinLnBrk="0" hangingPunct="1">
              <a:lnSpc>
                <a:spcPct val="95000"/>
              </a:lnSpc>
              <a:spcBef>
                <a:spcPct val="0"/>
              </a:spcBef>
              <a:buNone/>
            </a:pPr>
            <a:r>
              <a:rPr lang="en-US"/>
              <a:t>Click to edit Master title style</a:t>
            </a:r>
            <a:endParaRPr lang="en-GB" dirty="0"/>
          </a:p>
        </p:txBody>
      </p:sp>
      <p:sp>
        <p:nvSpPr>
          <p:cNvPr id="8"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fld id="{D4CC0758-ED64-4066-AF1D-7F19731C9D01}" type="datetime1">
              <a:rPr lang="en-US" smtClean="0"/>
              <a:t>6/3/2024</a:t>
            </a:fld>
            <a:endParaRPr lang="en-GB" dirty="0"/>
          </a:p>
        </p:txBody>
      </p:sp>
      <p:sp>
        <p:nvSpPr>
          <p:cNvPr id="14"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6"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a:t>Footer </a:t>
            </a:r>
            <a:endParaRPr lang="en-GB" dirty="0"/>
          </a:p>
        </p:txBody>
      </p:sp>
    </p:spTree>
    <p:extLst>
      <p:ext uri="{BB962C8B-B14F-4D97-AF65-F5344CB8AC3E}">
        <p14:creationId xmlns:p14="http://schemas.microsoft.com/office/powerpoint/2010/main" val="2371366719"/>
      </p:ext>
    </p:extLst>
  </p:cSld>
  <p:clrMapOvr>
    <a:masterClrMapping/>
  </p:clrMapOvr>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Quotation - Full Screen image">
    <p:spTree>
      <p:nvGrpSpPr>
        <p:cNvPr id="1" name=""/>
        <p:cNvGrpSpPr/>
        <p:nvPr/>
      </p:nvGrpSpPr>
      <p:grpSpPr>
        <a:xfrm>
          <a:off x="0" y="0"/>
          <a:ext cx="0" cy="0"/>
          <a:chOff x="0" y="0"/>
          <a:chExt cx="0" cy="0"/>
        </a:xfrm>
      </p:grpSpPr>
      <p:sp>
        <p:nvSpPr>
          <p:cNvPr id="6" name="Picture Placeholder 2"/>
          <p:cNvSpPr>
            <a:spLocks noGrp="1"/>
          </p:cNvSpPr>
          <p:nvPr>
            <p:ph type="pic" sz="quarter" idx="12"/>
          </p:nvPr>
        </p:nvSpPr>
        <p:spPr bwMode="auto">
          <a:xfrm>
            <a:off x="-2381" y="0"/>
            <a:ext cx="12194382" cy="6858000"/>
          </a:xfrm>
          <a:prstGeom prst="rect">
            <a:avLst/>
          </a:prstGeom>
          <a:noFill/>
          <a:ln w="3175" algn="ctr">
            <a:noFill/>
            <a:miter lim="800000"/>
            <a:headEnd/>
            <a:tailEnd/>
          </a:ln>
        </p:spPr>
        <p:txBody>
          <a:bodyPr/>
          <a:lstStyle>
            <a:lvl1pPr>
              <a:defRPr sz="2133"/>
            </a:lvl1pPr>
          </a:lstStyle>
          <a:p>
            <a:r>
              <a:rPr lang="en-US"/>
              <a:t>Click icon to add picture</a:t>
            </a:r>
            <a:endParaRPr lang="en-GB" dirty="0"/>
          </a:p>
        </p:txBody>
      </p:sp>
      <p:sp>
        <p:nvSpPr>
          <p:cNvPr id="8"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fld id="{D30214BC-C3E2-4FF8-A254-7FFB706C7878}" type="datetime1">
              <a:rPr lang="en-US" smtClean="0"/>
              <a:t>6/3/2024</a:t>
            </a:fld>
            <a:endParaRPr lang="en-GB" dirty="0"/>
          </a:p>
        </p:txBody>
      </p:sp>
      <p:sp>
        <p:nvSpPr>
          <p:cNvPr id="14"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6"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a:t>Footer </a:t>
            </a:r>
            <a:endParaRPr lang="en-GB" dirty="0"/>
          </a:p>
        </p:txBody>
      </p:sp>
      <p:sp>
        <p:nvSpPr>
          <p:cNvPr id="3" name="Text Placeholder 2"/>
          <p:cNvSpPr>
            <a:spLocks noGrp="1"/>
          </p:cNvSpPr>
          <p:nvPr>
            <p:ph type="body" sz="quarter" idx="13"/>
          </p:nvPr>
        </p:nvSpPr>
        <p:spPr>
          <a:xfrm>
            <a:off x="513180" y="1438480"/>
            <a:ext cx="11166562" cy="2861742"/>
          </a:xfrm>
        </p:spPr>
        <p:txBody>
          <a:bodyPr/>
          <a:lstStyle>
            <a:lvl1pPr>
              <a:lnSpc>
                <a:spcPct val="110000"/>
              </a:lnSpc>
              <a:defRPr lang="en-US" sz="3400" b="1" kern="1200" dirty="0" smtClean="0">
                <a:solidFill>
                  <a:schemeClr val="tx1"/>
                </a:solidFill>
                <a:latin typeface="+mj-lt"/>
                <a:ea typeface="+mn-ea"/>
                <a:cs typeface="+mn-cs"/>
              </a:defRPr>
            </a:lvl1pPr>
          </a:lstStyle>
          <a:p>
            <a:pPr lvl="0"/>
            <a:r>
              <a:rPr lang="en-US"/>
              <a:t>Click to edit Master text styles</a:t>
            </a:r>
          </a:p>
        </p:txBody>
      </p:sp>
    </p:spTree>
    <p:extLst>
      <p:ext uri="{BB962C8B-B14F-4D97-AF65-F5344CB8AC3E}">
        <p14:creationId xmlns:p14="http://schemas.microsoft.com/office/powerpoint/2010/main" val="465939149"/>
      </p:ext>
    </p:extLst>
  </p:cSld>
  <p:clrMapOvr>
    <a:masterClrMapping/>
  </p:clrMapOvr>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Q&amp;A new">
    <p:spTree>
      <p:nvGrpSpPr>
        <p:cNvPr id="1" name=""/>
        <p:cNvGrpSpPr/>
        <p:nvPr/>
      </p:nvGrpSpPr>
      <p:grpSpPr>
        <a:xfrm>
          <a:off x="0" y="0"/>
          <a:ext cx="0" cy="0"/>
          <a:chOff x="0" y="0"/>
          <a:chExt cx="0" cy="0"/>
        </a:xfrm>
      </p:grpSpPr>
      <p:sp>
        <p:nvSpPr>
          <p:cNvPr id="22" name="Rectangle 21"/>
          <p:cNvSpPr/>
          <p:nvPr userDrawn="1"/>
        </p:nvSpPr>
        <p:spPr bwMode="gray">
          <a:xfrm>
            <a:off x="1" y="4313784"/>
            <a:ext cx="12192000" cy="2544215"/>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bg1"/>
              </a:solidFill>
            </a:endParaRPr>
          </a:p>
        </p:txBody>
      </p:sp>
      <p:sp>
        <p:nvSpPr>
          <p:cNvPr id="23" name="Rectangle 22"/>
          <p:cNvSpPr/>
          <p:nvPr userDrawn="1"/>
        </p:nvSpPr>
        <p:spPr bwMode="gray">
          <a:xfrm>
            <a:off x="761993" y="1524000"/>
            <a:ext cx="1269984" cy="756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p>
        </p:txBody>
      </p:sp>
      <p:sp>
        <p:nvSpPr>
          <p:cNvPr id="24" name="Title 1"/>
          <p:cNvSpPr>
            <a:spLocks noGrp="1"/>
          </p:cNvSpPr>
          <p:nvPr>
            <p:ph type="title"/>
          </p:nvPr>
        </p:nvSpPr>
        <p:spPr>
          <a:xfrm>
            <a:off x="763200" y="2636980"/>
            <a:ext cx="5187472" cy="1362075"/>
          </a:xfrm>
          <a:prstGeom prst="rect">
            <a:avLst/>
          </a:prstGeom>
        </p:spPr>
        <p:txBody>
          <a:bodyPr lIns="0" tIns="0" rIns="0" bIns="0"/>
          <a:lstStyle>
            <a:lvl1pPr algn="l">
              <a:defRPr sz="1400" b="0" cap="none" baseline="0">
                <a:solidFill>
                  <a:schemeClr val="tx1"/>
                </a:solidFill>
                <a:latin typeface="+mj-lt"/>
              </a:defRPr>
            </a:lvl1pPr>
          </a:lstStyle>
          <a:p>
            <a:r>
              <a:rPr lang="en-US"/>
              <a:t>Click to edit Master title style</a:t>
            </a:r>
            <a:endParaRPr lang="en-GB" dirty="0"/>
          </a:p>
        </p:txBody>
      </p:sp>
      <p:sp>
        <p:nvSpPr>
          <p:cNvPr id="25" name="Text Placeholder 2"/>
          <p:cNvSpPr>
            <a:spLocks noGrp="1"/>
          </p:cNvSpPr>
          <p:nvPr>
            <p:ph type="body" idx="1"/>
          </p:nvPr>
        </p:nvSpPr>
        <p:spPr>
          <a:xfrm>
            <a:off x="763200" y="1696947"/>
            <a:ext cx="6375761" cy="821230"/>
          </a:xfrm>
          <a:prstGeom prst="rect">
            <a:avLst/>
          </a:prstGeom>
        </p:spPr>
        <p:txBody>
          <a:bodyPr lIns="0" tIns="0" rIns="0" bIns="0" anchor="t" anchorCtr="0"/>
          <a:lstStyle>
            <a:lvl1pPr marL="0" indent="0">
              <a:lnSpc>
                <a:spcPct val="100000"/>
              </a:lnSpc>
              <a:spcAft>
                <a:spcPts val="0"/>
              </a:spcAft>
              <a:buNone/>
              <a:defRPr sz="2800" b="0" cap="none" baseline="0">
                <a:solidFill>
                  <a:schemeClr val="tx1"/>
                </a:solidFill>
                <a:latin typeface="+mj-lt"/>
              </a:defRPr>
            </a:lvl1pPr>
            <a:lvl2pPr marL="609585" indent="0">
              <a:buNone/>
              <a:defRPr sz="2400"/>
            </a:lvl2pPr>
            <a:lvl3pPr marL="1219170" indent="0">
              <a:buNone/>
              <a:defRPr sz="2133"/>
            </a:lvl3pPr>
            <a:lvl4pPr marL="1828754" indent="0">
              <a:buNone/>
              <a:defRPr sz="1867"/>
            </a:lvl4pPr>
            <a:lvl5pPr marL="2438339" indent="0">
              <a:buNone/>
              <a:defRPr sz="1867"/>
            </a:lvl5pPr>
            <a:lvl6pPr marL="3047924" indent="0">
              <a:buNone/>
              <a:defRPr sz="1867"/>
            </a:lvl6pPr>
            <a:lvl7pPr marL="3657509" indent="0">
              <a:buNone/>
              <a:defRPr sz="1867"/>
            </a:lvl7pPr>
            <a:lvl8pPr marL="4267093" indent="0">
              <a:buNone/>
              <a:defRPr sz="1867"/>
            </a:lvl8pPr>
            <a:lvl9pPr marL="4876678" indent="0">
              <a:buNone/>
              <a:defRPr sz="1867"/>
            </a:lvl9pPr>
          </a:lstStyle>
          <a:p>
            <a:pPr lvl="0"/>
            <a:r>
              <a:rPr lang="en-US"/>
              <a:t>Click to edit Master text styles</a:t>
            </a:r>
          </a:p>
        </p:txBody>
      </p:sp>
      <p:sp>
        <p:nvSpPr>
          <p:cNvPr id="26"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fld id="{CE790CD7-1809-4C7F-886C-20F427CD677A}" type="datetime1">
              <a:rPr lang="en-US" smtClean="0"/>
              <a:t>6/3/2024</a:t>
            </a:fld>
            <a:endParaRPr lang="en-GB" dirty="0"/>
          </a:p>
        </p:txBody>
      </p:sp>
      <p:sp>
        <p:nvSpPr>
          <p:cNvPr id="27" name="Text Box 11" descr="&lt;COMPANY_NAME&gt;"/>
          <p:cNvSpPr txBox="1">
            <a:spLocks noChangeArrowheads="1"/>
          </p:cNvSpPr>
          <p:nvPr userDrawn="1"/>
        </p:nvSpPr>
        <p:spPr bwMode="auto">
          <a:xfrm>
            <a:off x="512259" y="6469199"/>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dirty="0">
                <a:solidFill>
                  <a:schemeClr val="tx1"/>
                </a:solidFill>
                <a:latin typeface="+mn-lt"/>
                <a:cs typeface="Arial" pitchFamily="34" charset="0"/>
              </a:rPr>
              <a:t>Copyright of Shell International</a:t>
            </a:r>
          </a:p>
        </p:txBody>
      </p:sp>
      <p:sp>
        <p:nvSpPr>
          <p:cNvPr id="28"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29"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a:t>Footer </a:t>
            </a:r>
            <a:endParaRPr lang="en-GB" dirty="0"/>
          </a:p>
        </p:txBody>
      </p:sp>
      <p:grpSp>
        <p:nvGrpSpPr>
          <p:cNvPr id="31" name="Group 30"/>
          <p:cNvGrpSpPr/>
          <p:nvPr userDrawn="1"/>
        </p:nvGrpSpPr>
        <p:grpSpPr bwMode="gray">
          <a:xfrm>
            <a:off x="6450013" y="2557463"/>
            <a:ext cx="5197475" cy="1917700"/>
            <a:chOff x="6450013" y="2557463"/>
            <a:chExt cx="5197475" cy="1917700"/>
          </a:xfrm>
        </p:grpSpPr>
        <p:sp>
          <p:nvSpPr>
            <p:cNvPr id="32" name="Freeform 6"/>
            <p:cNvSpPr>
              <a:spLocks noEditPoints="1"/>
            </p:cNvSpPr>
            <p:nvPr userDrawn="1"/>
          </p:nvSpPr>
          <p:spPr bwMode="gray">
            <a:xfrm>
              <a:off x="6450013" y="2557463"/>
              <a:ext cx="2005013" cy="1917700"/>
            </a:xfrm>
            <a:custGeom>
              <a:avLst/>
              <a:gdLst>
                <a:gd name="T0" fmla="*/ 274 w 346"/>
                <a:gd name="T1" fmla="*/ 331 h 331"/>
                <a:gd name="T2" fmla="*/ 250 w 346"/>
                <a:gd name="T3" fmla="*/ 302 h 331"/>
                <a:gd name="T4" fmla="*/ 167 w 346"/>
                <a:gd name="T5" fmla="*/ 322 h 331"/>
                <a:gd name="T6" fmla="*/ 0 w 346"/>
                <a:gd name="T7" fmla="*/ 156 h 331"/>
                <a:gd name="T8" fmla="*/ 167 w 346"/>
                <a:gd name="T9" fmla="*/ 0 h 331"/>
                <a:gd name="T10" fmla="*/ 334 w 346"/>
                <a:gd name="T11" fmla="*/ 162 h 331"/>
                <a:gd name="T12" fmla="*/ 295 w 346"/>
                <a:gd name="T13" fmla="*/ 268 h 331"/>
                <a:gd name="T14" fmla="*/ 346 w 346"/>
                <a:gd name="T15" fmla="*/ 320 h 331"/>
                <a:gd name="T16" fmla="*/ 274 w 346"/>
                <a:gd name="T17" fmla="*/ 331 h 331"/>
                <a:gd name="T18" fmla="*/ 238 w 346"/>
                <a:gd name="T19" fmla="*/ 207 h 331"/>
                <a:gd name="T20" fmla="*/ 252 w 346"/>
                <a:gd name="T21" fmla="*/ 162 h 331"/>
                <a:gd name="T22" fmla="*/ 167 w 346"/>
                <a:gd name="T23" fmla="*/ 76 h 331"/>
                <a:gd name="T24" fmla="*/ 82 w 346"/>
                <a:gd name="T25" fmla="*/ 156 h 331"/>
                <a:gd name="T26" fmla="*/ 167 w 346"/>
                <a:gd name="T27" fmla="*/ 246 h 331"/>
                <a:gd name="T28" fmla="*/ 191 w 346"/>
                <a:gd name="T29" fmla="*/ 242 h 331"/>
                <a:gd name="T30" fmla="*/ 143 w 346"/>
                <a:gd name="T31" fmla="*/ 194 h 331"/>
                <a:gd name="T32" fmla="*/ 217 w 346"/>
                <a:gd name="T33" fmla="*/ 185 h 331"/>
                <a:gd name="T34" fmla="*/ 238 w 346"/>
                <a:gd name="T35" fmla="*/ 207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46" h="331">
                  <a:moveTo>
                    <a:pt x="274" y="331"/>
                  </a:moveTo>
                  <a:cubicBezTo>
                    <a:pt x="250" y="302"/>
                    <a:pt x="250" y="302"/>
                    <a:pt x="250" y="302"/>
                  </a:cubicBezTo>
                  <a:cubicBezTo>
                    <a:pt x="227" y="316"/>
                    <a:pt x="199" y="322"/>
                    <a:pt x="167" y="322"/>
                  </a:cubicBezTo>
                  <a:cubicBezTo>
                    <a:pt x="70" y="322"/>
                    <a:pt x="0" y="253"/>
                    <a:pt x="0" y="156"/>
                  </a:cubicBezTo>
                  <a:cubicBezTo>
                    <a:pt x="0" y="64"/>
                    <a:pt x="80" y="0"/>
                    <a:pt x="167" y="0"/>
                  </a:cubicBezTo>
                  <a:cubicBezTo>
                    <a:pt x="261" y="0"/>
                    <a:pt x="334" y="64"/>
                    <a:pt x="334" y="162"/>
                  </a:cubicBezTo>
                  <a:cubicBezTo>
                    <a:pt x="334" y="202"/>
                    <a:pt x="320" y="237"/>
                    <a:pt x="295" y="268"/>
                  </a:cubicBezTo>
                  <a:cubicBezTo>
                    <a:pt x="346" y="320"/>
                    <a:pt x="346" y="320"/>
                    <a:pt x="346" y="320"/>
                  </a:cubicBezTo>
                  <a:lnTo>
                    <a:pt x="274" y="331"/>
                  </a:lnTo>
                  <a:close/>
                  <a:moveTo>
                    <a:pt x="238" y="207"/>
                  </a:moveTo>
                  <a:cubicBezTo>
                    <a:pt x="247" y="194"/>
                    <a:pt x="252" y="178"/>
                    <a:pt x="252" y="162"/>
                  </a:cubicBezTo>
                  <a:cubicBezTo>
                    <a:pt x="252" y="117"/>
                    <a:pt x="215" y="76"/>
                    <a:pt x="167" y="76"/>
                  </a:cubicBezTo>
                  <a:cubicBezTo>
                    <a:pt x="121" y="76"/>
                    <a:pt x="82" y="114"/>
                    <a:pt x="82" y="156"/>
                  </a:cubicBezTo>
                  <a:cubicBezTo>
                    <a:pt x="82" y="208"/>
                    <a:pt x="121" y="246"/>
                    <a:pt x="167" y="246"/>
                  </a:cubicBezTo>
                  <a:cubicBezTo>
                    <a:pt x="175" y="246"/>
                    <a:pt x="183" y="245"/>
                    <a:pt x="191" y="242"/>
                  </a:cubicBezTo>
                  <a:cubicBezTo>
                    <a:pt x="143" y="194"/>
                    <a:pt x="143" y="194"/>
                    <a:pt x="143" y="194"/>
                  </a:cubicBezTo>
                  <a:cubicBezTo>
                    <a:pt x="217" y="185"/>
                    <a:pt x="217" y="185"/>
                    <a:pt x="217" y="185"/>
                  </a:cubicBezTo>
                  <a:lnTo>
                    <a:pt x="238" y="207"/>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33" name="Freeform 7"/>
            <p:cNvSpPr>
              <a:spLocks noEditPoints="1"/>
            </p:cNvSpPr>
            <p:nvPr userDrawn="1"/>
          </p:nvSpPr>
          <p:spPr bwMode="gray">
            <a:xfrm>
              <a:off x="8426451" y="2586038"/>
              <a:ext cx="1441450" cy="1814513"/>
            </a:xfrm>
            <a:custGeom>
              <a:avLst/>
              <a:gdLst>
                <a:gd name="T0" fmla="*/ 190 w 249"/>
                <a:gd name="T1" fmla="*/ 257 h 313"/>
                <a:gd name="T2" fmla="*/ 79 w 249"/>
                <a:gd name="T3" fmla="*/ 313 h 313"/>
                <a:gd name="T4" fmla="*/ 0 w 249"/>
                <a:gd name="T5" fmla="*/ 233 h 313"/>
                <a:gd name="T6" fmla="*/ 92 w 249"/>
                <a:gd name="T7" fmla="*/ 124 h 313"/>
                <a:gd name="T8" fmla="*/ 60 w 249"/>
                <a:gd name="T9" fmla="*/ 58 h 313"/>
                <a:gd name="T10" fmla="*/ 119 w 249"/>
                <a:gd name="T11" fmla="*/ 0 h 313"/>
                <a:gd name="T12" fmla="*/ 174 w 249"/>
                <a:gd name="T13" fmla="*/ 56 h 313"/>
                <a:gd name="T14" fmla="*/ 117 w 249"/>
                <a:gd name="T15" fmla="*/ 130 h 313"/>
                <a:gd name="T16" fmla="*/ 192 w 249"/>
                <a:gd name="T17" fmla="*/ 232 h 313"/>
                <a:gd name="T18" fmla="*/ 230 w 249"/>
                <a:gd name="T19" fmla="*/ 190 h 313"/>
                <a:gd name="T20" fmla="*/ 245 w 249"/>
                <a:gd name="T21" fmla="*/ 198 h 313"/>
                <a:gd name="T22" fmla="*/ 203 w 249"/>
                <a:gd name="T23" fmla="*/ 246 h 313"/>
                <a:gd name="T24" fmla="*/ 249 w 249"/>
                <a:gd name="T25" fmla="*/ 307 h 313"/>
                <a:gd name="T26" fmla="*/ 228 w 249"/>
                <a:gd name="T27" fmla="*/ 307 h 313"/>
                <a:gd name="T28" fmla="*/ 190 w 249"/>
                <a:gd name="T29" fmla="*/ 257 h 313"/>
                <a:gd name="T30" fmla="*/ 84 w 249"/>
                <a:gd name="T31" fmla="*/ 152 h 313"/>
                <a:gd name="T32" fmla="*/ 19 w 249"/>
                <a:gd name="T33" fmla="*/ 231 h 313"/>
                <a:gd name="T34" fmla="*/ 79 w 249"/>
                <a:gd name="T35" fmla="*/ 295 h 313"/>
                <a:gd name="T36" fmla="*/ 179 w 249"/>
                <a:gd name="T37" fmla="*/ 242 h 313"/>
                <a:gd name="T38" fmla="*/ 103 w 249"/>
                <a:gd name="T39" fmla="*/ 139 h 313"/>
                <a:gd name="T40" fmla="*/ 84 w 249"/>
                <a:gd name="T41" fmla="*/ 152 h 313"/>
                <a:gd name="T42" fmla="*/ 79 w 249"/>
                <a:gd name="T43" fmla="*/ 60 h 313"/>
                <a:gd name="T44" fmla="*/ 106 w 249"/>
                <a:gd name="T45" fmla="*/ 115 h 313"/>
                <a:gd name="T46" fmla="*/ 154 w 249"/>
                <a:gd name="T47" fmla="*/ 55 h 313"/>
                <a:gd name="T48" fmla="*/ 118 w 249"/>
                <a:gd name="T49" fmla="*/ 18 h 313"/>
                <a:gd name="T50" fmla="*/ 79 w 249"/>
                <a:gd name="T51" fmla="*/ 60 h 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49" h="313">
                  <a:moveTo>
                    <a:pt x="190" y="257"/>
                  </a:moveTo>
                  <a:cubicBezTo>
                    <a:pt x="156" y="285"/>
                    <a:pt x="118" y="313"/>
                    <a:pt x="79" y="313"/>
                  </a:cubicBezTo>
                  <a:cubicBezTo>
                    <a:pt x="34" y="313"/>
                    <a:pt x="0" y="277"/>
                    <a:pt x="0" y="233"/>
                  </a:cubicBezTo>
                  <a:cubicBezTo>
                    <a:pt x="0" y="181"/>
                    <a:pt x="50" y="150"/>
                    <a:pt x="92" y="124"/>
                  </a:cubicBezTo>
                  <a:cubicBezTo>
                    <a:pt x="78" y="104"/>
                    <a:pt x="60" y="84"/>
                    <a:pt x="60" y="58"/>
                  </a:cubicBezTo>
                  <a:cubicBezTo>
                    <a:pt x="60" y="26"/>
                    <a:pt x="87" y="0"/>
                    <a:pt x="119" y="0"/>
                  </a:cubicBezTo>
                  <a:cubicBezTo>
                    <a:pt x="150" y="0"/>
                    <a:pt x="174" y="25"/>
                    <a:pt x="174" y="56"/>
                  </a:cubicBezTo>
                  <a:cubicBezTo>
                    <a:pt x="174" y="90"/>
                    <a:pt x="146" y="110"/>
                    <a:pt x="117" y="130"/>
                  </a:cubicBezTo>
                  <a:cubicBezTo>
                    <a:pt x="192" y="232"/>
                    <a:pt x="192" y="232"/>
                    <a:pt x="192" y="232"/>
                  </a:cubicBezTo>
                  <a:cubicBezTo>
                    <a:pt x="230" y="190"/>
                    <a:pt x="230" y="190"/>
                    <a:pt x="230" y="190"/>
                  </a:cubicBezTo>
                  <a:cubicBezTo>
                    <a:pt x="245" y="198"/>
                    <a:pt x="245" y="198"/>
                    <a:pt x="245" y="198"/>
                  </a:cubicBezTo>
                  <a:cubicBezTo>
                    <a:pt x="203" y="246"/>
                    <a:pt x="203" y="246"/>
                    <a:pt x="203" y="246"/>
                  </a:cubicBezTo>
                  <a:cubicBezTo>
                    <a:pt x="249" y="307"/>
                    <a:pt x="249" y="307"/>
                    <a:pt x="249" y="307"/>
                  </a:cubicBezTo>
                  <a:cubicBezTo>
                    <a:pt x="228" y="307"/>
                    <a:pt x="228" y="307"/>
                    <a:pt x="228" y="307"/>
                  </a:cubicBezTo>
                  <a:lnTo>
                    <a:pt x="190" y="257"/>
                  </a:lnTo>
                  <a:close/>
                  <a:moveTo>
                    <a:pt x="84" y="152"/>
                  </a:moveTo>
                  <a:cubicBezTo>
                    <a:pt x="55" y="170"/>
                    <a:pt x="19" y="193"/>
                    <a:pt x="19" y="231"/>
                  </a:cubicBezTo>
                  <a:cubicBezTo>
                    <a:pt x="19" y="265"/>
                    <a:pt x="44" y="295"/>
                    <a:pt x="79" y="295"/>
                  </a:cubicBezTo>
                  <a:cubicBezTo>
                    <a:pt x="114" y="295"/>
                    <a:pt x="151" y="265"/>
                    <a:pt x="179" y="242"/>
                  </a:cubicBezTo>
                  <a:cubicBezTo>
                    <a:pt x="103" y="139"/>
                    <a:pt x="103" y="139"/>
                    <a:pt x="103" y="139"/>
                  </a:cubicBezTo>
                  <a:lnTo>
                    <a:pt x="84" y="152"/>
                  </a:lnTo>
                  <a:close/>
                  <a:moveTo>
                    <a:pt x="79" y="60"/>
                  </a:moveTo>
                  <a:cubicBezTo>
                    <a:pt x="79" y="81"/>
                    <a:pt x="95" y="97"/>
                    <a:pt x="106" y="115"/>
                  </a:cubicBezTo>
                  <a:cubicBezTo>
                    <a:pt x="127" y="99"/>
                    <a:pt x="154" y="86"/>
                    <a:pt x="154" y="55"/>
                  </a:cubicBezTo>
                  <a:cubicBezTo>
                    <a:pt x="154" y="35"/>
                    <a:pt x="138" y="18"/>
                    <a:pt x="118" y="18"/>
                  </a:cubicBezTo>
                  <a:cubicBezTo>
                    <a:pt x="96" y="18"/>
                    <a:pt x="79" y="39"/>
                    <a:pt x="79" y="60"/>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35" name="Freeform 8"/>
            <p:cNvSpPr>
              <a:spLocks noEditPoints="1"/>
            </p:cNvSpPr>
            <p:nvPr userDrawn="1"/>
          </p:nvSpPr>
          <p:spPr bwMode="gray">
            <a:xfrm>
              <a:off x="9821863" y="2614613"/>
              <a:ext cx="1825625" cy="1751013"/>
            </a:xfrm>
            <a:custGeom>
              <a:avLst/>
              <a:gdLst>
                <a:gd name="T0" fmla="*/ 380 w 1150"/>
                <a:gd name="T1" fmla="*/ 913 h 1103"/>
                <a:gd name="T2" fmla="*/ 303 w 1150"/>
                <a:gd name="T3" fmla="*/ 1103 h 1103"/>
                <a:gd name="T4" fmla="*/ 0 w 1150"/>
                <a:gd name="T5" fmla="*/ 1103 h 1103"/>
                <a:gd name="T6" fmla="*/ 424 w 1150"/>
                <a:gd name="T7" fmla="*/ 0 h 1103"/>
                <a:gd name="T8" fmla="*/ 734 w 1150"/>
                <a:gd name="T9" fmla="*/ 0 h 1103"/>
                <a:gd name="T10" fmla="*/ 1150 w 1150"/>
                <a:gd name="T11" fmla="*/ 1103 h 1103"/>
                <a:gd name="T12" fmla="*/ 843 w 1150"/>
                <a:gd name="T13" fmla="*/ 1103 h 1103"/>
                <a:gd name="T14" fmla="*/ 774 w 1150"/>
                <a:gd name="T15" fmla="*/ 913 h 1103"/>
                <a:gd name="T16" fmla="*/ 380 w 1150"/>
                <a:gd name="T17" fmla="*/ 913 h 1103"/>
                <a:gd name="T18" fmla="*/ 581 w 1150"/>
                <a:gd name="T19" fmla="*/ 344 h 1103"/>
                <a:gd name="T20" fmla="*/ 577 w 1150"/>
                <a:gd name="T21" fmla="*/ 344 h 1103"/>
                <a:gd name="T22" fmla="*/ 456 w 1150"/>
                <a:gd name="T23" fmla="*/ 694 h 1103"/>
                <a:gd name="T24" fmla="*/ 697 w 1150"/>
                <a:gd name="T25" fmla="*/ 694 h 1103"/>
                <a:gd name="T26" fmla="*/ 581 w 1150"/>
                <a:gd name="T27" fmla="*/ 344 h 1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50" h="1103">
                  <a:moveTo>
                    <a:pt x="380" y="913"/>
                  </a:moveTo>
                  <a:lnTo>
                    <a:pt x="303" y="1103"/>
                  </a:lnTo>
                  <a:lnTo>
                    <a:pt x="0" y="1103"/>
                  </a:lnTo>
                  <a:lnTo>
                    <a:pt x="424" y="0"/>
                  </a:lnTo>
                  <a:lnTo>
                    <a:pt x="734" y="0"/>
                  </a:lnTo>
                  <a:lnTo>
                    <a:pt x="1150" y="1103"/>
                  </a:lnTo>
                  <a:lnTo>
                    <a:pt x="843" y="1103"/>
                  </a:lnTo>
                  <a:lnTo>
                    <a:pt x="774" y="913"/>
                  </a:lnTo>
                  <a:lnTo>
                    <a:pt x="380" y="913"/>
                  </a:lnTo>
                  <a:close/>
                  <a:moveTo>
                    <a:pt x="581" y="344"/>
                  </a:moveTo>
                  <a:lnTo>
                    <a:pt x="577" y="344"/>
                  </a:lnTo>
                  <a:lnTo>
                    <a:pt x="456" y="694"/>
                  </a:lnTo>
                  <a:lnTo>
                    <a:pt x="697" y="694"/>
                  </a:lnTo>
                  <a:lnTo>
                    <a:pt x="581" y="3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grpSp>
    </p:spTree>
    <p:extLst>
      <p:ext uri="{BB962C8B-B14F-4D97-AF65-F5344CB8AC3E}">
        <p14:creationId xmlns:p14="http://schemas.microsoft.com/office/powerpoint/2010/main" val="1334657301"/>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 Option 4">
    <p:spTree>
      <p:nvGrpSpPr>
        <p:cNvPr id="1" name=""/>
        <p:cNvGrpSpPr/>
        <p:nvPr/>
      </p:nvGrpSpPr>
      <p:grpSpPr>
        <a:xfrm>
          <a:off x="0" y="0"/>
          <a:ext cx="0" cy="0"/>
          <a:chOff x="0" y="0"/>
          <a:chExt cx="0" cy="0"/>
        </a:xfrm>
      </p:grpSpPr>
      <p:pic>
        <p:nvPicPr>
          <p:cNvPr id="15" name="Picture Placeholder 14"/>
          <p:cNvPicPr>
            <a:picLocks noChangeAspect="1"/>
          </p:cNvPicPr>
          <p:nvPr userDrawn="1"/>
        </p:nvPicPr>
        <p:blipFill rotWithShape="1">
          <a:blip r:embed="rId2">
            <a:extLst>
              <a:ext uri="{28A0092B-C50C-407E-A947-70E740481C1C}">
                <a14:useLocalDpi xmlns:a14="http://schemas.microsoft.com/office/drawing/2010/main" val="0"/>
              </a:ext>
            </a:extLst>
          </a:blip>
          <a:srcRect t="10192" b="10192"/>
          <a:stretch/>
        </p:blipFill>
        <p:spPr bwMode="auto">
          <a:xfrm>
            <a:off x="-2381" y="0"/>
            <a:ext cx="12194382" cy="6858000"/>
          </a:xfrm>
          <a:prstGeom prst="rect">
            <a:avLst/>
          </a:prstGeom>
          <a:noFill/>
          <a:ln w="9525" algn="ctr">
            <a:noFill/>
            <a:miter lim="800000"/>
            <a:headEnd/>
            <a:tailEnd/>
          </a:ln>
        </p:spPr>
      </p:pic>
      <p:sp>
        <p:nvSpPr>
          <p:cNvPr id="3" name="Picture Placeholder 2"/>
          <p:cNvSpPr>
            <a:spLocks noGrp="1"/>
          </p:cNvSpPr>
          <p:nvPr>
            <p:ph type="pic" sz="quarter" idx="12"/>
          </p:nvPr>
        </p:nvSpPr>
        <p:spPr bwMode="auto">
          <a:xfrm>
            <a:off x="-2382" y="0"/>
            <a:ext cx="12194723" cy="6857999"/>
          </a:xfrm>
          <a:custGeom>
            <a:avLst/>
            <a:gdLst>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63913 w 12194723"/>
              <a:gd name="connsiteY5" fmla="*/ 763913 h 6857999"/>
              <a:gd name="connsiteX6" fmla="*/ 763913 w 12194723"/>
              <a:gd name="connsiteY6" fmla="*/ 6094086 h 6857999"/>
              <a:gd name="connsiteX7" fmla="*/ 11430810 w 12194723"/>
              <a:gd name="connsiteY7" fmla="*/ 6094086 h 6857999"/>
              <a:gd name="connsiteX8" fmla="*/ 11430810 w 12194723"/>
              <a:gd name="connsiteY8" fmla="*/ 763913 h 6857999"/>
              <a:gd name="connsiteX9" fmla="*/ 763913 w 12194723"/>
              <a:gd name="connsiteY9" fmla="*/ 763913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11430810 w 12194723"/>
              <a:gd name="connsiteY7" fmla="*/ 6094086 h 6857999"/>
              <a:gd name="connsiteX8" fmla="*/ 11430810 w 12194723"/>
              <a:gd name="connsiteY8" fmla="*/ 763913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11430810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97906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33360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18431 w 12194723"/>
              <a:gd name="connsiteY7" fmla="*/ 6359075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22163 w 12194723"/>
              <a:gd name="connsiteY7" fmla="*/ 6355342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359075 h 6857999"/>
              <a:gd name="connsiteX7" fmla="*/ 7622163 w 12194723"/>
              <a:gd name="connsiteY7" fmla="*/ 6355342 h 6857999"/>
              <a:gd name="connsiteX8" fmla="*/ 7622603 w 12194723"/>
              <a:gd name="connsiteY8" fmla="*/ 3560901 h 6857999"/>
              <a:gd name="connsiteX9" fmla="*/ 753155 w 12194723"/>
              <a:gd name="connsiteY9" fmla="*/ 3560901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4723" h="6857999">
                <a:moveTo>
                  <a:pt x="0" y="0"/>
                </a:moveTo>
                <a:lnTo>
                  <a:pt x="12194723" y="0"/>
                </a:lnTo>
                <a:lnTo>
                  <a:pt x="12194723" y="6857999"/>
                </a:lnTo>
                <a:lnTo>
                  <a:pt x="0" y="6857999"/>
                </a:lnTo>
                <a:lnTo>
                  <a:pt x="0" y="0"/>
                </a:lnTo>
                <a:close/>
                <a:moveTo>
                  <a:pt x="753155" y="3560901"/>
                </a:moveTo>
                <a:lnTo>
                  <a:pt x="763913" y="6359075"/>
                </a:lnTo>
                <a:lnTo>
                  <a:pt x="7622163" y="6355342"/>
                </a:lnTo>
                <a:cubicBezTo>
                  <a:pt x="7618577" y="5510947"/>
                  <a:pt x="7626189" y="4405296"/>
                  <a:pt x="7622603" y="3560901"/>
                </a:cubicBezTo>
                <a:lnTo>
                  <a:pt x="753155" y="3560901"/>
                </a:lnTo>
                <a:close/>
              </a:path>
            </a:pathLst>
          </a:custGeom>
          <a:noFill/>
          <a:ln w="9525" algn="ctr">
            <a:noFill/>
            <a:miter lim="800000"/>
            <a:headEnd/>
            <a:tailEnd/>
          </a:ln>
        </p:spPr>
        <p:txBody>
          <a:bodyPr/>
          <a:lstStyle>
            <a:lvl1pPr>
              <a:defRPr sz="2133"/>
            </a:lvl1pPr>
          </a:lstStyle>
          <a:p>
            <a:r>
              <a:rPr lang="en-US"/>
              <a:t>Click icon to add picture</a:t>
            </a:r>
            <a:endParaRPr lang="en-GB" dirty="0"/>
          </a:p>
        </p:txBody>
      </p:sp>
      <p:grpSp>
        <p:nvGrpSpPr>
          <p:cNvPr id="2" name="Group 1"/>
          <p:cNvGrpSpPr/>
          <p:nvPr userDrawn="1"/>
        </p:nvGrpSpPr>
        <p:grpSpPr bwMode="gray">
          <a:xfrm>
            <a:off x="744114" y="3556002"/>
            <a:ext cx="6875879" cy="2803523"/>
            <a:chOff x="744114" y="3556002"/>
            <a:chExt cx="6875879" cy="2803523"/>
          </a:xfrm>
        </p:grpSpPr>
        <p:sp>
          <p:nvSpPr>
            <p:cNvPr id="113" name="Rectangle 112"/>
            <p:cNvSpPr/>
            <p:nvPr userDrawn="1"/>
          </p:nvSpPr>
          <p:spPr bwMode="gray">
            <a:xfrm>
              <a:off x="761993" y="3556002"/>
              <a:ext cx="6858000" cy="2803523"/>
            </a:xfrm>
            <a:prstGeom prst="rect">
              <a:avLst/>
            </a:prstGeom>
            <a:solidFill>
              <a:srgbClr val="FFFFFF"/>
            </a:solidFill>
            <a:ln w="3175">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p>
          </p:txBody>
        </p:sp>
        <p:sp>
          <p:nvSpPr>
            <p:cNvPr id="110" name="Rectangle 109" descr="&lt;Shell Yellow Bar&gt;" title="&lt;Shell Yellow Bar&gt;"/>
            <p:cNvSpPr/>
            <p:nvPr userDrawn="1"/>
          </p:nvSpPr>
          <p:spPr bwMode="gray">
            <a:xfrm>
              <a:off x="2175500" y="3818708"/>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pic>
          <p:nvPicPr>
            <p:cNvPr id="111" name="Picture 110" descr="PECTEN.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gray">
            <a:xfrm>
              <a:off x="744114" y="3678108"/>
              <a:ext cx="1465237" cy="1465237"/>
            </a:xfrm>
            <a:prstGeom prst="rect">
              <a:avLst/>
            </a:prstGeom>
          </p:spPr>
        </p:pic>
      </p:grpSp>
      <p:sp>
        <p:nvSpPr>
          <p:cNvPr id="106" name="Text Box 11" descr="&lt;COMPANY_NAME&gt;"/>
          <p:cNvSpPr txBox="1">
            <a:spLocks noChangeArrowheads="1"/>
          </p:cNvSpPr>
          <p:nvPr userDrawn="1"/>
        </p:nvSpPr>
        <p:spPr bwMode="auto">
          <a:xfrm>
            <a:off x="760379" y="6462713"/>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dirty="0">
                <a:solidFill>
                  <a:schemeClr val="tx1"/>
                </a:solidFill>
                <a:latin typeface="+mn-lt"/>
                <a:cs typeface="Arial" pitchFamily="34" charset="0"/>
              </a:rPr>
              <a:t>Copyright of Shell International</a:t>
            </a:r>
          </a:p>
        </p:txBody>
      </p:sp>
      <p:sp>
        <p:nvSpPr>
          <p:cNvPr id="107"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02" name="Rectangle 2"/>
          <p:cNvSpPr>
            <a:spLocks noGrp="1" noChangeArrowheads="1"/>
          </p:cNvSpPr>
          <p:nvPr>
            <p:ph type="ctrTitle"/>
          </p:nvPr>
        </p:nvSpPr>
        <p:spPr>
          <a:xfrm>
            <a:off x="2175500" y="4003200"/>
            <a:ext cx="5179738" cy="835200"/>
          </a:xfrm>
          <a:noFill/>
        </p:spPr>
        <p:txBody>
          <a:bodyPr lIns="0" tIns="0" rIns="0" anchor="ctr" anchorCtr="0"/>
          <a:lstStyle>
            <a:lvl1pPr>
              <a:lnSpc>
                <a:spcPct val="100000"/>
              </a:lnSpc>
              <a:defRPr sz="2400" b="0" kern="1200" cap="none" spc="0" baseline="0">
                <a:solidFill>
                  <a:schemeClr val="tx1"/>
                </a:solidFill>
                <a:latin typeface="+mj-lt"/>
                <a:cs typeface="Arial" pitchFamily="34" charset="0"/>
              </a:defRPr>
            </a:lvl1pPr>
          </a:lstStyle>
          <a:p>
            <a:r>
              <a:rPr lang="en-US"/>
              <a:t>Click to edit Master title style</a:t>
            </a:r>
            <a:endParaRPr lang="en-GB" dirty="0"/>
          </a:p>
        </p:txBody>
      </p:sp>
      <p:sp>
        <p:nvSpPr>
          <p:cNvPr id="103" name="Rectangle 3"/>
          <p:cNvSpPr>
            <a:spLocks noGrp="1" noChangeArrowheads="1"/>
          </p:cNvSpPr>
          <p:nvPr>
            <p:ph type="subTitle" idx="1"/>
          </p:nvPr>
        </p:nvSpPr>
        <p:spPr>
          <a:xfrm>
            <a:off x="2175500" y="5120640"/>
            <a:ext cx="5179738" cy="372439"/>
          </a:xfrm>
        </p:spPr>
        <p:txBody>
          <a:bodyPr anchor="b" anchorCtr="0"/>
          <a:lstStyle>
            <a:lvl1pPr marL="0" indent="0">
              <a:lnSpc>
                <a:spcPct val="90000"/>
              </a:lnSpc>
              <a:spcBef>
                <a:spcPct val="0"/>
              </a:spcBef>
              <a:spcAft>
                <a:spcPts val="0"/>
              </a:spcAft>
              <a:buFont typeface="Wingdings" pitchFamily="2" charset="2"/>
              <a:buNone/>
              <a:defRPr sz="1400" baseline="0">
                <a:solidFill>
                  <a:schemeClr val="tx1"/>
                </a:solidFill>
                <a:latin typeface="+mn-lt"/>
                <a:cs typeface="Arial" pitchFamily="34" charset="0"/>
              </a:defRPr>
            </a:lvl1pPr>
          </a:lstStyle>
          <a:p>
            <a:r>
              <a:rPr lang="en-US"/>
              <a:t>Click to edit Master subtitle style</a:t>
            </a:r>
            <a:endParaRPr lang="en-GB" dirty="0"/>
          </a:p>
        </p:txBody>
      </p:sp>
      <p:sp>
        <p:nvSpPr>
          <p:cNvPr id="104" name="Text Placeholder 31"/>
          <p:cNvSpPr>
            <a:spLocks noGrp="1"/>
          </p:cNvSpPr>
          <p:nvPr>
            <p:ph type="body" sz="quarter" idx="10" hasCustomPrompt="1"/>
          </p:nvPr>
        </p:nvSpPr>
        <p:spPr>
          <a:xfrm>
            <a:off x="2175500" y="5666465"/>
            <a:ext cx="5187731" cy="237600"/>
          </a:xfrm>
        </p:spPr>
        <p:txBody>
          <a:bodyPr anchor="t" anchorCtr="0"/>
          <a:lstStyle>
            <a:lvl1pPr>
              <a:lnSpc>
                <a:spcPct val="100000"/>
              </a:lnSpc>
              <a:buNone/>
              <a:defRPr sz="1400">
                <a:solidFill>
                  <a:schemeClr val="tx1"/>
                </a:solidFill>
                <a:latin typeface="+mj-lt"/>
              </a:defRPr>
            </a:lvl1pPr>
          </a:lstStyle>
          <a:p>
            <a:pPr lvl="0"/>
            <a:r>
              <a:rPr lang="en-GB" dirty="0"/>
              <a:t>Click to insert Author’s Name</a:t>
            </a:r>
          </a:p>
        </p:txBody>
      </p:sp>
      <p:sp>
        <p:nvSpPr>
          <p:cNvPr id="105" name="Text Placeholder 31"/>
          <p:cNvSpPr>
            <a:spLocks noGrp="1"/>
          </p:cNvSpPr>
          <p:nvPr>
            <p:ph type="body" sz="quarter" idx="11" hasCustomPrompt="1"/>
          </p:nvPr>
        </p:nvSpPr>
        <p:spPr>
          <a:xfrm>
            <a:off x="2175500" y="5923869"/>
            <a:ext cx="5187731" cy="237600"/>
          </a:xfrm>
        </p:spPr>
        <p:txBody>
          <a:bodyPr anchor="t" anchorCtr="0"/>
          <a:lstStyle>
            <a:lvl1pPr>
              <a:lnSpc>
                <a:spcPct val="100000"/>
              </a:lnSpc>
              <a:buNone/>
              <a:defRPr sz="1400">
                <a:solidFill>
                  <a:schemeClr val="tx1"/>
                </a:solidFill>
                <a:latin typeface="+mn-lt"/>
              </a:defRPr>
            </a:lvl1pPr>
          </a:lstStyle>
          <a:p>
            <a:pPr lvl="0"/>
            <a:r>
              <a:rPr lang="en-GB" dirty="0"/>
              <a:t>Click to insert Role in Organisation</a:t>
            </a:r>
          </a:p>
        </p:txBody>
      </p:sp>
      <p:sp>
        <p:nvSpPr>
          <p:cNvPr id="90"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fld id="{FA9C5621-9332-4360-B6DC-62C0208A5CC7}" type="datetime6">
              <a:rPr lang="en-US" smtClean="0"/>
              <a:t>June 24</a:t>
            </a:fld>
            <a:endParaRPr lang="en-GB" dirty="0"/>
          </a:p>
        </p:txBody>
      </p:sp>
      <p:sp>
        <p:nvSpPr>
          <p:cNvPr id="8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spTree>
    <p:extLst>
      <p:ext uri="{BB962C8B-B14F-4D97-AF65-F5344CB8AC3E}">
        <p14:creationId xmlns:p14="http://schemas.microsoft.com/office/powerpoint/2010/main" val="2590869577"/>
      </p:ext>
    </p:extLst>
  </p:cSld>
  <p:clrMapOvr>
    <a:masterClrMapping/>
  </p:clrMapOvr>
  <p:transition/>
  <p:extLst>
    <p:ext uri="{DCECCB84-F9BA-43D5-87BE-67443E8EF086}">
      <p15:sldGuideLst xmlns:p15="http://schemas.microsoft.com/office/powerpoint/2012/main">
        <p15:guide id="1" orient="horz" pos="3058">
          <p15:clr>
            <a:srgbClr val="FBAE40"/>
          </p15:clr>
        </p15:guide>
        <p15:guide id="2" orient="horz" pos="2235">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a:t>Footer </a:t>
            </a:r>
            <a:endParaRPr lang="en-GB" dirty="0"/>
          </a:p>
        </p:txBody>
      </p:sp>
      <p:sp>
        <p:nvSpPr>
          <p:cNvPr id="10"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fld id="{7FE02DE7-F131-41B9-BBAA-18E757E023F9}" type="datetime1">
              <a:rPr lang="en-US" smtClean="0"/>
              <a:t>6/3/2024</a:t>
            </a:fld>
            <a:endParaRPr lang="en-GB" dirty="0"/>
          </a:p>
        </p:txBody>
      </p:sp>
      <p:sp>
        <p:nvSpPr>
          <p:cNvPr id="11"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2" name="Text Box 11" descr="&lt;COMPANY_NAME&gt;&#10;"/>
          <p:cNvSpPr txBox="1">
            <a:spLocks noChangeArrowheads="1"/>
          </p:cNvSpPr>
          <p:nvPr userDrawn="1"/>
        </p:nvSpPr>
        <p:spPr bwMode="auto">
          <a:xfrm>
            <a:off x="512259" y="6469199"/>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dirty="0">
                <a:solidFill>
                  <a:schemeClr val="tx1"/>
                </a:solidFill>
                <a:latin typeface="+mn-lt"/>
                <a:cs typeface="Arial" pitchFamily="34" charset="0"/>
              </a:rPr>
              <a:t>Copyright of Shell International</a:t>
            </a:r>
          </a:p>
        </p:txBody>
      </p:sp>
    </p:spTree>
    <p:extLst>
      <p:ext uri="{BB962C8B-B14F-4D97-AF65-F5344CB8AC3E}">
        <p14:creationId xmlns:p14="http://schemas.microsoft.com/office/powerpoint/2010/main" val="3742989785"/>
      </p:ext>
    </p:extLst>
  </p:cSld>
  <p:clrMapOvr>
    <a:masterClrMapping/>
  </p:clrMapOvr>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End Slide (Mandatory)">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950208" y="1280160"/>
            <a:ext cx="4300222" cy="4300222"/>
          </a:xfrm>
          <a:prstGeom prst="rect">
            <a:avLst/>
          </a:prstGeom>
        </p:spPr>
      </p:pic>
    </p:spTree>
    <p:extLst>
      <p:ext uri="{BB962C8B-B14F-4D97-AF65-F5344CB8AC3E}">
        <p14:creationId xmlns:p14="http://schemas.microsoft.com/office/powerpoint/2010/main" val="973614760"/>
      </p:ext>
    </p:extLst>
  </p:cSld>
  <p:clrMapOvr>
    <a:masterClrMapping/>
  </p:clrMapOvr>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cap="none" baseline="0">
                <a:solidFill>
                  <a:schemeClr val="tx1"/>
                </a:solidFill>
              </a:defRPr>
            </a:lvl1pPr>
          </a:lstStyle>
          <a:p>
            <a:pPr lvl="0"/>
            <a:r>
              <a:rPr lang="en-US" noProof="0"/>
              <a:t>Click to edit Master title style</a:t>
            </a:r>
            <a:endParaRPr lang="en-GB" noProof="0" dirty="0"/>
          </a:p>
        </p:txBody>
      </p:sp>
      <p:sp>
        <p:nvSpPr>
          <p:cNvPr id="10" name="Content Placeholder 9"/>
          <p:cNvSpPr>
            <a:spLocks noGrp="1"/>
          </p:cNvSpPr>
          <p:nvPr>
            <p:ph sz="quarter" idx="11"/>
          </p:nvPr>
        </p:nvSpPr>
        <p:spPr>
          <a:xfrm>
            <a:off x="508000" y="1528763"/>
            <a:ext cx="11171238" cy="4830761"/>
          </a:xfrm>
        </p:spPr>
        <p:txBody>
          <a:bodyPr/>
          <a:lstStyle>
            <a:lvl1pPr marL="0" indent="0" defTabSz="357708">
              <a:lnSpc>
                <a:spcPct val="140000"/>
              </a:lnSpc>
              <a:spcBef>
                <a:spcPts val="0"/>
              </a:spcBef>
              <a:defRPr sz="1800"/>
            </a:lvl1pPr>
            <a:lvl2pPr marL="230400" indent="-230400" defTabSz="357708">
              <a:lnSpc>
                <a:spcPct val="140000"/>
              </a:lnSpc>
              <a:spcBef>
                <a:spcPts val="0"/>
              </a:spcBef>
              <a:defRPr sz="1800"/>
            </a:lvl2pPr>
            <a:lvl3pPr marL="403200" indent="-201600" defTabSz="357708">
              <a:lnSpc>
                <a:spcPct val="140000"/>
              </a:lnSpc>
              <a:spcBef>
                <a:spcPts val="0"/>
              </a:spcBef>
              <a:buClr>
                <a:schemeClr val="tx1"/>
              </a:buClr>
              <a:buSzPct val="75000"/>
              <a:buFont typeface="Wingdings" pitchFamily="2" charset="2"/>
              <a:buChar char=""/>
              <a:defRPr sz="1800"/>
            </a:lvl3pPr>
            <a:lvl4pPr marL="633600" indent="-230400" defTabSz="357708">
              <a:lnSpc>
                <a:spcPct val="140000"/>
              </a:lnSpc>
              <a:spcBef>
                <a:spcPts val="0"/>
              </a:spcBef>
              <a:buClr>
                <a:schemeClr val="tx1"/>
              </a:buClr>
              <a:buSzPct val="75000"/>
              <a:buFont typeface="Wingdings" pitchFamily="2" charset="2"/>
              <a:buChar char=""/>
              <a:defRPr sz="1800"/>
            </a:lvl4pPr>
            <a:lvl5pPr marL="835200" indent="-201600" defTabSz="357708">
              <a:lnSpc>
                <a:spcPct val="140000"/>
              </a:lnSpc>
              <a:spcBef>
                <a:spcPts val="0"/>
              </a:spcBef>
              <a:buClr>
                <a:schemeClr val="tx1"/>
              </a:buClr>
              <a:buSzPct val="75000"/>
              <a:buFont typeface="Wingdings" pitchFamily="2" charset="2"/>
              <a:buChar char=""/>
              <a:defRPr sz="1600"/>
            </a:lvl5pPr>
            <a:lvl6pPr marL="986400" indent="-151200" defTabSz="357708">
              <a:lnSpc>
                <a:spcPct val="140000"/>
              </a:lnSpc>
              <a:buClr>
                <a:schemeClr val="tx1"/>
              </a:buClr>
              <a:buSzPct val="75000"/>
              <a:buFont typeface="Wingdings" pitchFamily="2" charset="2"/>
              <a:buChar char=""/>
              <a:defRPr sz="12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5"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fld id="{01C1539C-58E8-4FC8-A0A9-1250BD7E434B}" type="datetime6">
              <a:rPr lang="en-US" smtClean="0"/>
              <a:t>June 24</a:t>
            </a:fld>
            <a:endParaRPr lang="en-GB" dirty="0"/>
          </a:p>
        </p:txBody>
      </p:sp>
      <p:sp>
        <p:nvSpPr>
          <p:cNvPr id="13"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spTree>
  </p:cSld>
  <p:clrMapOvr>
    <a:masterClrMapping/>
  </p:clrMapOvr>
  <p:transition/>
  <p:extLst>
    <p:ext uri="{DCECCB84-F9BA-43D5-87BE-67443E8EF086}">
      <p15:sldGuideLst xmlns:p15="http://schemas.microsoft.com/office/powerpoint/2012/main">
        <p15:guide id="1" orient="horz" pos="2160" userDrawn="1">
          <p15:clr>
            <a:srgbClr val="FBAE40"/>
          </p15:clr>
        </p15:guide>
        <p15:guide id="2" orient="horz" pos="813"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 Full Screen Image">
    <p:spTree>
      <p:nvGrpSpPr>
        <p:cNvPr id="1" name=""/>
        <p:cNvGrpSpPr/>
        <p:nvPr/>
      </p:nvGrpSpPr>
      <p:grpSpPr>
        <a:xfrm>
          <a:off x="0" y="0"/>
          <a:ext cx="0" cy="0"/>
          <a:chOff x="0" y="0"/>
          <a:chExt cx="0" cy="0"/>
        </a:xfrm>
      </p:grpSpPr>
      <p:sp>
        <p:nvSpPr>
          <p:cNvPr id="11" name="Picture Placeholder 2"/>
          <p:cNvSpPr>
            <a:spLocks noGrp="1"/>
          </p:cNvSpPr>
          <p:nvPr>
            <p:ph type="pic" sz="quarter" idx="12"/>
          </p:nvPr>
        </p:nvSpPr>
        <p:spPr bwMode="auto">
          <a:xfrm>
            <a:off x="-2381" y="0"/>
            <a:ext cx="12194382" cy="6858000"/>
          </a:xfrm>
          <a:custGeom>
            <a:avLst/>
            <a:gdLst>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63913 w 12194723"/>
              <a:gd name="connsiteY5" fmla="*/ 763913 h 6857999"/>
              <a:gd name="connsiteX6" fmla="*/ 763913 w 12194723"/>
              <a:gd name="connsiteY6" fmla="*/ 6094086 h 6857999"/>
              <a:gd name="connsiteX7" fmla="*/ 11430810 w 12194723"/>
              <a:gd name="connsiteY7" fmla="*/ 6094086 h 6857999"/>
              <a:gd name="connsiteX8" fmla="*/ 11430810 w 12194723"/>
              <a:gd name="connsiteY8" fmla="*/ 763913 h 6857999"/>
              <a:gd name="connsiteX9" fmla="*/ 763913 w 12194723"/>
              <a:gd name="connsiteY9" fmla="*/ 763913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11430810 w 12194723"/>
              <a:gd name="connsiteY7" fmla="*/ 6094086 h 6857999"/>
              <a:gd name="connsiteX8" fmla="*/ 11430810 w 12194723"/>
              <a:gd name="connsiteY8" fmla="*/ 763913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11430810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97906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33360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18431 w 12194723"/>
              <a:gd name="connsiteY7" fmla="*/ 6359075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22163 w 12194723"/>
              <a:gd name="connsiteY7" fmla="*/ 6355342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359075 h 6857999"/>
              <a:gd name="connsiteX7" fmla="*/ 7622163 w 12194723"/>
              <a:gd name="connsiteY7" fmla="*/ 6355342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482698 w 12194723"/>
              <a:gd name="connsiteY5" fmla="*/ 482850 h 6857999"/>
              <a:gd name="connsiteX6" fmla="*/ 763913 w 12194723"/>
              <a:gd name="connsiteY6" fmla="*/ 6359075 h 6857999"/>
              <a:gd name="connsiteX7" fmla="*/ 7622163 w 12194723"/>
              <a:gd name="connsiteY7" fmla="*/ 6355342 h 6857999"/>
              <a:gd name="connsiteX8" fmla="*/ 7622603 w 12194723"/>
              <a:gd name="connsiteY8" fmla="*/ 3560901 h 6857999"/>
              <a:gd name="connsiteX9" fmla="*/ 482698 w 12194723"/>
              <a:gd name="connsiteY9" fmla="*/ 48285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4129 w 12194723"/>
              <a:gd name="connsiteY5" fmla="*/ 501900 h 6857999"/>
              <a:gd name="connsiteX6" fmla="*/ 763913 w 12194723"/>
              <a:gd name="connsiteY6" fmla="*/ 6359075 h 6857999"/>
              <a:gd name="connsiteX7" fmla="*/ 7622163 w 12194723"/>
              <a:gd name="connsiteY7" fmla="*/ 6355342 h 6857999"/>
              <a:gd name="connsiteX8" fmla="*/ 7622603 w 12194723"/>
              <a:gd name="connsiteY8" fmla="*/ 3560901 h 6857999"/>
              <a:gd name="connsiteX9" fmla="*/ 504129 w 12194723"/>
              <a:gd name="connsiteY9" fmla="*/ 50190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4129 w 12194723"/>
              <a:gd name="connsiteY5" fmla="*/ 501900 h 6857999"/>
              <a:gd name="connsiteX6" fmla="*/ 506335 w 12194723"/>
              <a:gd name="connsiteY6" fmla="*/ 666613 h 6857999"/>
              <a:gd name="connsiteX7" fmla="*/ 7622163 w 12194723"/>
              <a:gd name="connsiteY7" fmla="*/ 6355342 h 6857999"/>
              <a:gd name="connsiteX8" fmla="*/ 7622603 w 12194723"/>
              <a:gd name="connsiteY8" fmla="*/ 3560901 h 6857999"/>
              <a:gd name="connsiteX9" fmla="*/ 504129 w 12194723"/>
              <a:gd name="connsiteY9" fmla="*/ 50190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4129 w 12194723"/>
              <a:gd name="connsiteY5" fmla="*/ 501900 h 6857999"/>
              <a:gd name="connsiteX6" fmla="*/ 506335 w 12194723"/>
              <a:gd name="connsiteY6" fmla="*/ 666613 h 6857999"/>
              <a:gd name="connsiteX7" fmla="*/ 7622163 w 12194723"/>
              <a:gd name="connsiteY7" fmla="*/ 6355342 h 6857999"/>
              <a:gd name="connsiteX8" fmla="*/ 1788474 w 12194723"/>
              <a:gd name="connsiteY8" fmla="*/ 508608 h 6857999"/>
              <a:gd name="connsiteX9" fmla="*/ 504129 w 12194723"/>
              <a:gd name="connsiteY9" fmla="*/ 50190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4129 w 12194723"/>
              <a:gd name="connsiteY5" fmla="*/ 501900 h 6857999"/>
              <a:gd name="connsiteX6" fmla="*/ 506335 w 12194723"/>
              <a:gd name="connsiteY6" fmla="*/ 666613 h 6857999"/>
              <a:gd name="connsiteX7" fmla="*/ 1762276 w 12194723"/>
              <a:gd name="connsiteY7" fmla="*/ 675759 h 6857999"/>
              <a:gd name="connsiteX8" fmla="*/ 1788474 w 12194723"/>
              <a:gd name="connsiteY8" fmla="*/ 508608 h 6857999"/>
              <a:gd name="connsiteX9" fmla="*/ 504129 w 12194723"/>
              <a:gd name="connsiteY9" fmla="*/ 50190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06335 w 12194723"/>
              <a:gd name="connsiteY6" fmla="*/ 666613 h 6857999"/>
              <a:gd name="connsiteX7" fmla="*/ 1762276 w 12194723"/>
              <a:gd name="connsiteY7" fmla="*/ 675759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06335 w 12194723"/>
              <a:gd name="connsiteY6" fmla="*/ 666613 h 6857999"/>
              <a:gd name="connsiteX7" fmla="*/ 1762276 w 12194723"/>
              <a:gd name="connsiteY7" fmla="*/ 675759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06335 w 12194723"/>
              <a:gd name="connsiteY6" fmla="*/ 666613 h 6857999"/>
              <a:gd name="connsiteX7" fmla="*/ 1762276 w 12194723"/>
              <a:gd name="connsiteY7" fmla="*/ 675759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06335 w 12194723"/>
              <a:gd name="connsiteY6" fmla="*/ 666613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963833 w 12194723"/>
              <a:gd name="connsiteY8" fmla="*/ 506110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996313 w 12194723"/>
              <a:gd name="connsiteY8" fmla="*/ 486123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966332 w 12194723"/>
              <a:gd name="connsiteY8" fmla="*/ 381191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86445 w 12194723"/>
              <a:gd name="connsiteY8" fmla="*/ 558575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88944 w 12194723"/>
              <a:gd name="connsiteY8" fmla="*/ 506109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88944 w 12194723"/>
              <a:gd name="connsiteY8" fmla="*/ 503610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88944 w 12194723"/>
              <a:gd name="connsiteY8" fmla="*/ 503610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53965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1454 w 12194723"/>
              <a:gd name="connsiteY8" fmla="*/ 503609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1455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1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1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1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71456 w 12194723"/>
              <a:gd name="connsiteY8" fmla="*/ 506108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71457 w 12194723"/>
              <a:gd name="connsiteY8" fmla="*/ 513252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71457 w 12194723"/>
              <a:gd name="connsiteY8" fmla="*/ 513252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71457 w 12194723"/>
              <a:gd name="connsiteY8" fmla="*/ 513252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69076 w 12194723"/>
              <a:gd name="connsiteY8" fmla="*/ 508490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69076 w 12194723"/>
              <a:gd name="connsiteY8" fmla="*/ 508490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69076 w 12194723"/>
              <a:gd name="connsiteY8" fmla="*/ 508490 h 6857999"/>
              <a:gd name="connsiteX9" fmla="*/ 508891 w 12194723"/>
              <a:gd name="connsiteY9" fmla="*/ 511425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4723" h="6857999">
                <a:moveTo>
                  <a:pt x="0" y="0"/>
                </a:moveTo>
                <a:lnTo>
                  <a:pt x="12194723" y="0"/>
                </a:lnTo>
                <a:lnTo>
                  <a:pt x="12194723" y="6857999"/>
                </a:lnTo>
                <a:lnTo>
                  <a:pt x="0" y="6857999"/>
                </a:lnTo>
                <a:lnTo>
                  <a:pt x="0" y="0"/>
                </a:lnTo>
                <a:close/>
                <a:moveTo>
                  <a:pt x="508891" y="511425"/>
                </a:moveTo>
                <a:cubicBezTo>
                  <a:pt x="509626" y="566329"/>
                  <a:pt x="510362" y="528366"/>
                  <a:pt x="511097" y="583270"/>
                </a:cubicBezTo>
                <a:lnTo>
                  <a:pt x="1774181" y="585272"/>
                </a:lnTo>
                <a:cubicBezTo>
                  <a:pt x="1771177" y="584735"/>
                  <a:pt x="1784691" y="508891"/>
                  <a:pt x="1769076" y="508490"/>
                </a:cubicBezTo>
                <a:cubicBezTo>
                  <a:pt x="1753461" y="508089"/>
                  <a:pt x="928953" y="510447"/>
                  <a:pt x="508891" y="511425"/>
                </a:cubicBezTo>
                <a:close/>
              </a:path>
            </a:pathLst>
          </a:custGeom>
          <a:noFill/>
          <a:ln w="3175" algn="ctr">
            <a:noFill/>
            <a:miter lim="800000"/>
            <a:headEnd/>
            <a:tailEnd/>
          </a:ln>
        </p:spPr>
        <p:txBody>
          <a:bodyPr/>
          <a:lstStyle>
            <a:lvl1pPr>
              <a:defRPr sz="2133"/>
            </a:lvl1pPr>
          </a:lstStyle>
          <a:p>
            <a:r>
              <a:rPr lang="en-US"/>
              <a:t>Click icon to add picture</a:t>
            </a:r>
            <a:endParaRPr lang="en-GB" dirty="0"/>
          </a:p>
        </p:txBody>
      </p:sp>
      <p:sp>
        <p:nvSpPr>
          <p:cNvPr id="34" name="Rectangle 2"/>
          <p:cNvSpPr>
            <a:spLocks noGrp="1" noChangeArrowheads="1"/>
          </p:cNvSpPr>
          <p:nvPr>
            <p:ph type="title"/>
          </p:nvPr>
        </p:nvSpPr>
        <p:spPr bwMode="auto">
          <a:xfrm>
            <a:off x="508000" y="712800"/>
            <a:ext cx="11171238"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cap="none" baseline="0">
                <a:solidFill>
                  <a:schemeClr val="tx1"/>
                </a:solidFill>
              </a:defRPr>
            </a:lvl1pPr>
          </a:lstStyle>
          <a:p>
            <a:pPr lvl="0"/>
            <a:r>
              <a:rPr lang="en-US" noProof="0"/>
              <a:t>Click to edit Master title style</a:t>
            </a:r>
            <a:endParaRPr lang="en-GB" noProof="0" dirty="0"/>
          </a:p>
        </p:txBody>
      </p:sp>
      <p:sp>
        <p:nvSpPr>
          <p:cNvPr id="10" name="Content Placeholder 9"/>
          <p:cNvSpPr>
            <a:spLocks noGrp="1"/>
          </p:cNvSpPr>
          <p:nvPr>
            <p:ph sz="quarter" idx="11"/>
          </p:nvPr>
        </p:nvSpPr>
        <p:spPr>
          <a:xfrm>
            <a:off x="508000" y="1528763"/>
            <a:ext cx="5468938" cy="4830761"/>
          </a:xfrm>
        </p:spPr>
        <p:txBody>
          <a:bodyPr/>
          <a:lstStyle>
            <a:lvl1pPr marL="0" indent="0" defTabSz="357708">
              <a:lnSpc>
                <a:spcPct val="140000"/>
              </a:lnSpc>
              <a:spcBef>
                <a:spcPts val="0"/>
              </a:spcBef>
              <a:defRPr sz="1800"/>
            </a:lvl1pPr>
            <a:lvl2pPr marL="230400" indent="-230400" defTabSz="357708">
              <a:lnSpc>
                <a:spcPct val="140000"/>
              </a:lnSpc>
              <a:spcBef>
                <a:spcPts val="0"/>
              </a:spcBef>
              <a:defRPr sz="1800"/>
            </a:lvl2pPr>
            <a:lvl3pPr marL="403200" indent="-201600" defTabSz="357708">
              <a:lnSpc>
                <a:spcPct val="140000"/>
              </a:lnSpc>
              <a:spcBef>
                <a:spcPts val="0"/>
              </a:spcBef>
              <a:buClr>
                <a:schemeClr val="tx1"/>
              </a:buClr>
              <a:buSzPct val="75000"/>
              <a:buFont typeface="Wingdings" pitchFamily="2" charset="2"/>
              <a:buChar char=""/>
              <a:defRPr sz="1800"/>
            </a:lvl3pPr>
            <a:lvl4pPr marL="633600" indent="-230400" defTabSz="357708">
              <a:lnSpc>
                <a:spcPct val="140000"/>
              </a:lnSpc>
              <a:spcBef>
                <a:spcPts val="0"/>
              </a:spcBef>
              <a:buClr>
                <a:schemeClr val="tx1"/>
              </a:buClr>
              <a:buSzPct val="75000"/>
              <a:buFont typeface="Wingdings" pitchFamily="2" charset="2"/>
              <a:buChar char=""/>
              <a:defRPr sz="1800"/>
            </a:lvl4pPr>
            <a:lvl5pPr marL="835200" indent="-201600" defTabSz="357708">
              <a:lnSpc>
                <a:spcPct val="140000"/>
              </a:lnSpc>
              <a:spcBef>
                <a:spcPts val="0"/>
              </a:spcBef>
              <a:buClr>
                <a:schemeClr val="tx1"/>
              </a:buClr>
              <a:buSzPct val="75000"/>
              <a:buFont typeface="Wingdings" pitchFamily="2" charset="2"/>
              <a:buChar char=""/>
              <a:defRPr sz="1600"/>
            </a:lvl5pPr>
            <a:lvl6pPr marL="986400" indent="-151200" defTabSz="357708">
              <a:lnSpc>
                <a:spcPct val="140000"/>
              </a:lnSpc>
              <a:buClr>
                <a:schemeClr val="tx1"/>
              </a:buClr>
              <a:buSzPct val="75000"/>
              <a:buFont typeface="Wingdings" pitchFamily="2" charset="2"/>
              <a:buChar char=""/>
              <a:defRPr sz="12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5"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fld id="{1A722D58-5152-4123-A269-212FBC509A47}" type="datetime6">
              <a:rPr lang="en-US" smtClean="0"/>
              <a:t>June 24</a:t>
            </a:fld>
            <a:endParaRPr lang="en-GB" dirty="0"/>
          </a:p>
        </p:txBody>
      </p:sp>
      <p:sp>
        <p:nvSpPr>
          <p:cNvPr id="13"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spTree>
    <p:extLst>
      <p:ext uri="{BB962C8B-B14F-4D97-AF65-F5344CB8AC3E}">
        <p14:creationId xmlns:p14="http://schemas.microsoft.com/office/powerpoint/2010/main" val="194005781"/>
      </p:ext>
    </p:extLst>
  </p:cSld>
  <p:clrMapOvr>
    <a:masterClrMapping/>
  </p:clrMapOvr>
  <p:transition/>
  <p:extLst>
    <p:ext uri="{DCECCB84-F9BA-43D5-87BE-67443E8EF086}">
      <p15:sldGuideLst xmlns:p15="http://schemas.microsoft.com/office/powerpoint/2012/main">
        <p15:guide id="1" orient="horz" pos="2160">
          <p15:clr>
            <a:srgbClr val="FBAE40"/>
          </p15:clr>
        </p15:guide>
        <p15:guide id="2" orient="horz" pos="813">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 High Content">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752474"/>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GB" sz="2400" b="1" kern="1200" cap="none" baseline="0" noProof="0" dirty="0" smtClean="0">
                <a:solidFill>
                  <a:schemeClr val="tx1"/>
                </a:solidFill>
                <a:latin typeface="+mj-lt"/>
                <a:ea typeface="+mj-ea"/>
                <a:cs typeface="+mj-cs"/>
              </a:defRPr>
            </a:lvl1pPr>
          </a:lstStyle>
          <a:p>
            <a:pPr lvl="0"/>
            <a:r>
              <a:rPr lang="en-US" noProof="0"/>
              <a:t>Click to edit Master title style</a:t>
            </a:r>
            <a:endParaRPr lang="en-GB" noProof="0" dirty="0"/>
          </a:p>
        </p:txBody>
      </p:sp>
      <p:sp>
        <p:nvSpPr>
          <p:cNvPr id="11" name="Content Placeholder 9"/>
          <p:cNvSpPr>
            <a:spLocks noGrp="1"/>
          </p:cNvSpPr>
          <p:nvPr>
            <p:ph sz="quarter" idx="11"/>
          </p:nvPr>
        </p:nvSpPr>
        <p:spPr>
          <a:xfrm>
            <a:off x="508000" y="1528763"/>
            <a:ext cx="11171238" cy="4830762"/>
          </a:xfrm>
        </p:spPr>
        <p:txBody>
          <a:bodyPr/>
          <a:lstStyle>
            <a:lvl1pPr marL="0" indent="0" defTabSz="357708">
              <a:lnSpc>
                <a:spcPct val="140000"/>
              </a:lnSpc>
              <a:spcBef>
                <a:spcPts val="0"/>
              </a:spcBef>
              <a:defRPr sz="1400"/>
            </a:lvl1pPr>
            <a:lvl2pPr marL="176400" indent="-176400" defTabSz="357708">
              <a:lnSpc>
                <a:spcPct val="140000"/>
              </a:lnSpc>
              <a:spcBef>
                <a:spcPts val="0"/>
              </a:spcBef>
              <a:defRPr sz="1400"/>
            </a:lvl2pPr>
            <a:lvl3pPr marL="411163" indent="-195263" defTabSz="357708">
              <a:lnSpc>
                <a:spcPct val="140000"/>
              </a:lnSpc>
              <a:spcBef>
                <a:spcPts val="0"/>
              </a:spcBef>
              <a:buClr>
                <a:schemeClr val="tx1"/>
              </a:buClr>
              <a:buSzPct val="75000"/>
              <a:buFont typeface="Wingdings" pitchFamily="2" charset="2"/>
              <a:buChar char=""/>
              <a:defRPr sz="1400"/>
            </a:lvl3pPr>
            <a:lvl4pPr marL="587563" indent="-176400" defTabSz="357708">
              <a:lnSpc>
                <a:spcPct val="140000"/>
              </a:lnSpc>
              <a:spcBef>
                <a:spcPts val="0"/>
              </a:spcBef>
              <a:buClr>
                <a:schemeClr val="tx1"/>
              </a:buClr>
              <a:buSzPct val="75000"/>
              <a:buFont typeface="Wingdings" pitchFamily="2" charset="2"/>
              <a:buChar char=""/>
              <a:defRPr sz="1400"/>
            </a:lvl4pPr>
            <a:lvl5pPr marL="738763" indent="-151200" defTabSz="357708">
              <a:lnSpc>
                <a:spcPct val="140000"/>
              </a:lnSpc>
              <a:spcBef>
                <a:spcPts val="0"/>
              </a:spcBef>
              <a:buClr>
                <a:schemeClr val="tx1"/>
              </a:buClr>
              <a:buSzPct val="75000"/>
              <a:buFont typeface="Wingdings" pitchFamily="2" charset="2"/>
              <a:buChar char=""/>
              <a:tabLst/>
              <a:defRPr sz="1200"/>
            </a:lvl5pPr>
            <a:lvl6pPr marL="879163" indent="-140400" defTabSz="357708">
              <a:lnSpc>
                <a:spcPct val="140000"/>
              </a:lnSpc>
              <a:buClr>
                <a:schemeClr val="tx1"/>
              </a:buClr>
              <a:buSzPct val="75000"/>
              <a:buFont typeface="Wingdings" pitchFamily="2" charset="2"/>
              <a:buChar char=""/>
              <a:defRPr sz="11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4"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fld id="{29B9A5F2-C750-493A-A32E-63C35976E092}" type="datetime6">
              <a:rPr lang="en-US" smtClean="0"/>
              <a:t>June 24</a:t>
            </a:fld>
            <a:endParaRPr lang="en-GB" dirty="0"/>
          </a:p>
        </p:txBody>
      </p:sp>
      <p:sp>
        <p:nvSpPr>
          <p:cNvPr id="16"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7"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751631"/>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US" sz="2400" b="1" kern="1200" cap="none" baseline="0" noProof="0" dirty="0" smtClean="0">
                <a:solidFill>
                  <a:schemeClr val="tx1"/>
                </a:solidFill>
                <a:latin typeface="+mj-lt"/>
                <a:ea typeface="+mj-ea"/>
                <a:cs typeface="+mj-cs"/>
              </a:defRPr>
            </a:lvl1pPr>
          </a:lstStyle>
          <a:p>
            <a:pPr lvl="0"/>
            <a:r>
              <a:rPr lang="en-US"/>
              <a:t>Click to edit Master title style</a:t>
            </a:r>
            <a:endParaRPr lang="en-GB" dirty="0"/>
          </a:p>
        </p:txBody>
      </p:sp>
      <p:sp>
        <p:nvSpPr>
          <p:cNvPr id="10" name="Content Placeholder 14"/>
          <p:cNvSpPr>
            <a:spLocks noGrp="1"/>
          </p:cNvSpPr>
          <p:nvPr>
            <p:ph sz="quarter" idx="13"/>
          </p:nvPr>
        </p:nvSpPr>
        <p:spPr>
          <a:xfrm>
            <a:off x="6215064" y="1528764"/>
            <a:ext cx="5464174" cy="4830761"/>
          </a:xfrm>
        </p:spPr>
        <p:txBody>
          <a:bodyPr/>
          <a:lstStyle>
            <a:lvl1pPr marL="0" indent="0">
              <a:spcAft>
                <a:spcPts val="0"/>
              </a:spcAft>
              <a:buClr>
                <a:schemeClr val="accent2"/>
              </a:buClr>
              <a:buSzPct val="85000"/>
              <a:buFont typeface="Wingdings" pitchFamily="2" charset="2"/>
              <a:buNone/>
              <a:defRPr sz="1800"/>
            </a:lvl1pPr>
            <a:lvl2pPr marL="230400" indent="-230400">
              <a:spcAft>
                <a:spcPts val="0"/>
              </a:spcAft>
              <a:buClr>
                <a:schemeClr val="accent2"/>
              </a:buClr>
              <a:buSzPct val="85000"/>
              <a:buFont typeface="Wingdings" pitchFamily="2" charset="2"/>
              <a:buChar char="n"/>
              <a:defRPr sz="1800"/>
            </a:lvl2pPr>
            <a:lvl3pPr marL="403200" indent="-201600">
              <a:spcBef>
                <a:spcPts val="0"/>
              </a:spcBef>
              <a:spcAft>
                <a:spcPts val="0"/>
              </a:spcAft>
              <a:buClr>
                <a:schemeClr val="tx1"/>
              </a:buClr>
              <a:buFont typeface="Wingdings" pitchFamily="2" charset="2"/>
              <a:buChar char=""/>
              <a:defRPr sz="1800"/>
            </a:lvl3pPr>
            <a:lvl4pPr marL="633600" indent="-230400">
              <a:spcBef>
                <a:spcPts val="0"/>
              </a:spcBef>
              <a:spcAft>
                <a:spcPts val="0"/>
              </a:spcAft>
              <a:buClr>
                <a:schemeClr val="tx1"/>
              </a:buClr>
              <a:buFont typeface="Wingdings" pitchFamily="2" charset="2"/>
              <a:buChar char=""/>
              <a:defRPr sz="1800"/>
            </a:lvl4pPr>
            <a:lvl5pPr marL="835200" indent="-201600">
              <a:spcBef>
                <a:spcPts val="0"/>
              </a:spcBef>
              <a:spcAft>
                <a:spcPts val="0"/>
              </a:spcAft>
              <a:buClr>
                <a:schemeClr val="tx1"/>
              </a:buClr>
              <a:buFont typeface="Wingdings" pitchFamily="2" charset="2"/>
              <a:buChar char=""/>
              <a:defRPr sz="1600"/>
            </a:lvl5pPr>
            <a:lvl6pPr marL="986400" indent="-151200">
              <a:spcBef>
                <a:spcPts val="0"/>
              </a:spcBef>
              <a:spcAft>
                <a:spcPts val="0"/>
              </a:spcAft>
              <a:buClr>
                <a:schemeClr val="tx1"/>
              </a:buClr>
              <a:buFont typeface="Wingdings" pitchFamily="2" charset="2"/>
              <a:buChar char="n"/>
              <a:defRPr sz="12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2" name="Text Placeholder 43"/>
          <p:cNvSpPr>
            <a:spLocks noGrp="1"/>
          </p:cNvSpPr>
          <p:nvPr>
            <p:ph type="body" sz="quarter" idx="11"/>
          </p:nvPr>
        </p:nvSpPr>
        <p:spPr>
          <a:xfrm>
            <a:off x="508000" y="1528762"/>
            <a:ext cx="5468938" cy="4830763"/>
          </a:xfrm>
        </p:spPr>
        <p:txBody>
          <a:bodyPr/>
          <a:lstStyle>
            <a:lvl1pPr marL="0" indent="0">
              <a:spcAft>
                <a:spcPts val="0"/>
              </a:spcAft>
              <a:buClr>
                <a:schemeClr val="accent2"/>
              </a:buClr>
              <a:buSzPct val="85000"/>
              <a:buFont typeface="Wingdings" pitchFamily="2" charset="2"/>
              <a:buNone/>
              <a:defRPr sz="1800"/>
            </a:lvl1pPr>
            <a:lvl2pPr marL="230400" indent="-230400">
              <a:spcAft>
                <a:spcPts val="0"/>
              </a:spcAft>
              <a:buClr>
                <a:schemeClr val="accent2"/>
              </a:buClr>
              <a:buSzPct val="85000"/>
              <a:buFont typeface="Wingdings" pitchFamily="2" charset="2"/>
              <a:buChar char="n"/>
              <a:defRPr sz="1800"/>
            </a:lvl2pPr>
            <a:lvl3pPr marL="403200" indent="-201600">
              <a:spcAft>
                <a:spcPts val="0"/>
              </a:spcAft>
              <a:buClr>
                <a:schemeClr val="tx1"/>
              </a:buClr>
              <a:buFont typeface="Wingdings" pitchFamily="2" charset="2"/>
              <a:buChar char=""/>
              <a:defRPr sz="1800"/>
            </a:lvl3pPr>
            <a:lvl4pPr marL="633600" indent="-230400">
              <a:spcBef>
                <a:spcPts val="0"/>
              </a:spcBef>
              <a:spcAft>
                <a:spcPts val="0"/>
              </a:spcAft>
              <a:buClr>
                <a:schemeClr val="tx1"/>
              </a:buClr>
              <a:buFont typeface="Wingdings" pitchFamily="2" charset="2"/>
              <a:buChar char=""/>
              <a:defRPr sz="1800"/>
            </a:lvl4pPr>
            <a:lvl5pPr marL="835200" indent="-201600">
              <a:spcBef>
                <a:spcPts val="0"/>
              </a:spcBef>
              <a:spcAft>
                <a:spcPts val="0"/>
              </a:spcAft>
              <a:buClr>
                <a:schemeClr val="tx1"/>
              </a:buClr>
              <a:buFont typeface="Wingdings" pitchFamily="2" charset="2"/>
              <a:buChar char=""/>
              <a:defRPr sz="1600"/>
            </a:lvl5pPr>
            <a:lvl6pPr marL="986400" indent="-151200">
              <a:spcBef>
                <a:spcPts val="0"/>
              </a:spcBef>
              <a:spcAft>
                <a:spcPts val="0"/>
              </a:spcAft>
              <a:buClr>
                <a:schemeClr val="tx1"/>
              </a:buClr>
              <a:buFont typeface="Wingdings" pitchFamily="2" charset="2"/>
              <a:buChar char=""/>
              <a:defRPr sz="12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6"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fld id="{12BDF53D-79AF-4F16-B3E7-D31D8AFE8F8B}" type="datetime6">
              <a:rPr lang="en-US" smtClean="0"/>
              <a:t>June 24</a:t>
            </a:fld>
            <a:endParaRPr lang="en-GB" dirty="0"/>
          </a:p>
        </p:txBody>
      </p:sp>
      <p:sp>
        <p:nvSpPr>
          <p:cNvPr id="18"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20"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sp>
        <p:nvSpPr>
          <p:cNvPr id="3" name="TextBox 2" descr="CONFIDENTIAL_TAG_0xFFEE"/>
          <p:cNvSpPr txBox="1"/>
          <p:nvPr userDrawn="1"/>
        </p:nvSpPr>
        <p:spPr bwMode="auto">
          <a:xfrm>
            <a:off x="8377009" y="6580948"/>
            <a:ext cx="1079500" cy="169277"/>
          </a:xfrm>
          <a:prstGeom prst="rect">
            <a:avLst/>
          </a:prstGeom>
          <a:noFill/>
          <a:ln w="9525" algn="ctr">
            <a:noFill/>
            <a:miter lim="800000"/>
            <a:headEnd/>
            <a:tailEnd/>
          </a:ln>
          <a:effectLst>
            <a:glow>
              <a:srgbClr val="000000"/>
            </a:glow>
          </a:effectLst>
        </p:spPr>
        <p:txBody>
          <a:bodyPr vert="horz" wrap="square" lIns="0" tIns="0" rIns="0" bIns="45720" numCol="1" rtlCol="0" anchor="t" anchorCtr="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schemeClr val="accent2"/>
                </a:solidFill>
                <a:effectLst/>
                <a:uLnTx/>
                <a:uFillTx/>
                <a:latin typeface="+mn-lt"/>
                <a:ea typeface="+mn-ea"/>
                <a:cs typeface="+mn-cs"/>
              </a:rPr>
              <a:t>CONFIDENTIAL</a:t>
            </a:r>
          </a:p>
        </p:txBody>
      </p:sp>
    </p:spTree>
  </p:cSld>
  <p:clrMapOvr>
    <a:masterClrMapping/>
  </p:clrMapOvr>
  <p:transition/>
  <p:extLst>
    <p:ext uri="{DCECCB84-F9BA-43D5-87BE-67443E8EF086}">
      <p15:sldGuideLst xmlns:p15="http://schemas.microsoft.com/office/powerpoint/2012/main">
        <p15:guide id="1" pos="3840" userDrawn="1">
          <p15:clr>
            <a:srgbClr val="FBAE40"/>
          </p15:clr>
        </p15:guide>
        <p15:guide id="2" pos="3765" userDrawn="1">
          <p15:clr>
            <a:srgbClr val="FBAE40"/>
          </p15:clr>
        </p15:guide>
        <p15:guide id="3" pos="3915"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ntent - High Content">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GB" dirty="0" smtClean="0"/>
            </a:lvl1pPr>
          </a:lstStyle>
          <a:p>
            <a:pPr lvl="0"/>
            <a:r>
              <a:rPr lang="en-US"/>
              <a:t>Click to edit Master title style</a:t>
            </a:r>
            <a:endParaRPr lang="en-GB" dirty="0"/>
          </a:p>
        </p:txBody>
      </p:sp>
      <p:sp>
        <p:nvSpPr>
          <p:cNvPr id="10" name="Content Placeholder 14"/>
          <p:cNvSpPr>
            <a:spLocks noGrp="1"/>
          </p:cNvSpPr>
          <p:nvPr>
            <p:ph sz="quarter" idx="13"/>
          </p:nvPr>
        </p:nvSpPr>
        <p:spPr>
          <a:xfrm>
            <a:off x="6215063" y="1528764"/>
            <a:ext cx="5464175" cy="4830762"/>
          </a:xfrm>
        </p:spPr>
        <p:txBody>
          <a:bodyPr/>
          <a:lstStyle>
            <a:lvl1pPr marL="0" indent="0">
              <a:lnSpc>
                <a:spcPct val="140000"/>
              </a:lnSpc>
              <a:spcAft>
                <a:spcPts val="0"/>
              </a:spcAft>
              <a:buClr>
                <a:schemeClr val="accent2"/>
              </a:buClr>
              <a:buSzPct val="85000"/>
              <a:buFont typeface="Wingdings" pitchFamily="2" charset="2"/>
              <a:buNone/>
              <a:defRPr sz="1400"/>
            </a:lvl1pPr>
            <a:lvl2pPr marL="176400" indent="-176400">
              <a:lnSpc>
                <a:spcPct val="140000"/>
              </a:lnSpc>
              <a:spcBef>
                <a:spcPts val="0"/>
              </a:spcBef>
              <a:spcAft>
                <a:spcPts val="0"/>
              </a:spcAft>
              <a:buClr>
                <a:schemeClr val="accent2"/>
              </a:buClr>
              <a:buSzPct val="85000"/>
              <a:buFont typeface="Wingdings" pitchFamily="2" charset="2"/>
              <a:buChar char="n"/>
              <a:defRPr sz="1400"/>
            </a:lvl2pPr>
            <a:lvl3pPr marL="410400" indent="-194400">
              <a:lnSpc>
                <a:spcPct val="140000"/>
              </a:lnSpc>
              <a:spcBef>
                <a:spcPts val="0"/>
              </a:spcBef>
              <a:spcAft>
                <a:spcPts val="0"/>
              </a:spcAft>
              <a:buClr>
                <a:schemeClr val="tx1"/>
              </a:buClr>
              <a:buFont typeface="Wingdings" pitchFamily="2" charset="2"/>
              <a:buChar char="n"/>
              <a:defRPr sz="1400"/>
            </a:lvl3pPr>
            <a:lvl4pPr marL="586800" indent="-176400">
              <a:lnSpc>
                <a:spcPct val="140000"/>
              </a:lnSpc>
              <a:spcBef>
                <a:spcPts val="0"/>
              </a:spcBef>
              <a:spcAft>
                <a:spcPts val="0"/>
              </a:spcAft>
              <a:buClr>
                <a:schemeClr val="tx1"/>
              </a:buClr>
              <a:buFont typeface="Wingdings" pitchFamily="2" charset="2"/>
              <a:buChar char="n"/>
              <a:defRPr sz="1400"/>
            </a:lvl4pPr>
            <a:lvl5pPr marL="738000" indent="-151200">
              <a:lnSpc>
                <a:spcPct val="140000"/>
              </a:lnSpc>
              <a:spcBef>
                <a:spcPts val="0"/>
              </a:spcBef>
              <a:spcAft>
                <a:spcPts val="0"/>
              </a:spcAft>
              <a:buClr>
                <a:schemeClr val="tx1"/>
              </a:buClr>
              <a:buFont typeface="Wingdings" pitchFamily="2" charset="2"/>
              <a:buChar char="n"/>
              <a:defRPr sz="1200"/>
            </a:lvl5pPr>
            <a:lvl6pPr marL="878400" indent="-140400">
              <a:lnSpc>
                <a:spcPct val="140000"/>
              </a:lnSpc>
              <a:spcBef>
                <a:spcPts val="0"/>
              </a:spcBef>
              <a:spcAft>
                <a:spcPts val="0"/>
              </a:spcAft>
              <a:buClr>
                <a:schemeClr val="tx1"/>
              </a:buClr>
              <a:buFont typeface="Wingdings" pitchFamily="2" charset="2"/>
              <a:buChar char="n"/>
              <a:tabLst/>
              <a:defRPr sz="11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2" name="Text Placeholder 43"/>
          <p:cNvSpPr>
            <a:spLocks noGrp="1"/>
          </p:cNvSpPr>
          <p:nvPr>
            <p:ph type="body" sz="quarter" idx="11"/>
          </p:nvPr>
        </p:nvSpPr>
        <p:spPr>
          <a:xfrm>
            <a:off x="508000" y="1528762"/>
            <a:ext cx="5468938" cy="4830763"/>
          </a:xfrm>
        </p:spPr>
        <p:txBody>
          <a:bodyPr/>
          <a:lstStyle>
            <a:lvl1pPr marL="0" indent="0">
              <a:lnSpc>
                <a:spcPct val="140000"/>
              </a:lnSpc>
              <a:spcAft>
                <a:spcPts val="0"/>
              </a:spcAft>
              <a:buClr>
                <a:schemeClr val="accent2"/>
              </a:buClr>
              <a:buSzPct val="85000"/>
              <a:buFont typeface="Wingdings" pitchFamily="2" charset="2"/>
              <a:buNone/>
              <a:defRPr sz="1400"/>
            </a:lvl1pPr>
            <a:lvl2pPr marL="176400" indent="-176400">
              <a:lnSpc>
                <a:spcPct val="140000"/>
              </a:lnSpc>
              <a:spcAft>
                <a:spcPts val="0"/>
              </a:spcAft>
              <a:buClr>
                <a:schemeClr val="accent2"/>
              </a:buClr>
              <a:buSzPct val="85000"/>
              <a:buFont typeface="Wingdings" pitchFamily="2" charset="2"/>
              <a:buChar char="n"/>
              <a:defRPr sz="1400"/>
            </a:lvl2pPr>
            <a:lvl3pPr marL="410400" indent="-194400">
              <a:lnSpc>
                <a:spcPct val="140000"/>
              </a:lnSpc>
              <a:spcAft>
                <a:spcPts val="0"/>
              </a:spcAft>
              <a:buClr>
                <a:schemeClr val="tx1"/>
              </a:buClr>
              <a:buFont typeface="Wingdings" pitchFamily="2" charset="2"/>
              <a:buChar char=""/>
              <a:defRPr sz="1400"/>
            </a:lvl3pPr>
            <a:lvl4pPr marL="586800" indent="-176400">
              <a:lnSpc>
                <a:spcPct val="140000"/>
              </a:lnSpc>
              <a:spcAft>
                <a:spcPts val="0"/>
              </a:spcAft>
              <a:buClr>
                <a:schemeClr val="tx1"/>
              </a:buClr>
              <a:buFont typeface="Wingdings" pitchFamily="2" charset="2"/>
              <a:buChar char="n"/>
              <a:defRPr sz="1400"/>
            </a:lvl4pPr>
            <a:lvl5pPr marL="738000" indent="-151200">
              <a:lnSpc>
                <a:spcPct val="140000"/>
              </a:lnSpc>
              <a:spcBef>
                <a:spcPts val="0"/>
              </a:spcBef>
              <a:spcAft>
                <a:spcPts val="0"/>
              </a:spcAft>
              <a:buClr>
                <a:schemeClr val="tx1"/>
              </a:buClr>
              <a:buFont typeface="Wingdings" pitchFamily="2" charset="2"/>
              <a:buChar char="n"/>
              <a:defRPr sz="1200"/>
            </a:lvl5pPr>
            <a:lvl6pPr marL="878400" indent="-140400">
              <a:lnSpc>
                <a:spcPct val="140000"/>
              </a:lnSpc>
              <a:spcBef>
                <a:spcPts val="0"/>
              </a:spcBef>
              <a:spcAft>
                <a:spcPts val="0"/>
              </a:spcAft>
              <a:buClr>
                <a:schemeClr val="tx1"/>
              </a:buClr>
              <a:buFont typeface="Wingdings" pitchFamily="2" charset="2"/>
              <a:buChar char="n"/>
              <a:defRPr sz="11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6"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fld id="{E46CBC13-5B9F-4582-AB0C-FE0035C45357}" type="datetime6">
              <a:rPr lang="en-US" smtClean="0"/>
              <a:t>June 24</a:t>
            </a:fld>
            <a:endParaRPr lang="en-GB" dirty="0"/>
          </a:p>
        </p:txBody>
      </p:sp>
      <p:sp>
        <p:nvSpPr>
          <p:cNvPr id="18"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20"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9.xml"/><Relationship Id="rId13" Type="http://schemas.openxmlformats.org/officeDocument/2006/relationships/slideLayout" Target="../slideLayouts/slideLayout34.xml"/><Relationship Id="rId18" Type="http://schemas.openxmlformats.org/officeDocument/2006/relationships/slideLayout" Target="../slideLayouts/slideLayout39.xml"/><Relationship Id="rId3" Type="http://schemas.openxmlformats.org/officeDocument/2006/relationships/slideLayout" Target="../slideLayouts/slideLayout24.xml"/><Relationship Id="rId21" Type="http://schemas.openxmlformats.org/officeDocument/2006/relationships/theme" Target="../theme/theme2.xml"/><Relationship Id="rId7" Type="http://schemas.openxmlformats.org/officeDocument/2006/relationships/slideLayout" Target="../slideLayouts/slideLayout28.xml"/><Relationship Id="rId12" Type="http://schemas.openxmlformats.org/officeDocument/2006/relationships/slideLayout" Target="../slideLayouts/slideLayout33.xml"/><Relationship Id="rId17" Type="http://schemas.openxmlformats.org/officeDocument/2006/relationships/slideLayout" Target="../slideLayouts/slideLayout38.xml"/><Relationship Id="rId2" Type="http://schemas.openxmlformats.org/officeDocument/2006/relationships/slideLayout" Target="../slideLayouts/slideLayout23.xml"/><Relationship Id="rId16" Type="http://schemas.openxmlformats.org/officeDocument/2006/relationships/slideLayout" Target="../slideLayouts/slideLayout37.xml"/><Relationship Id="rId20" Type="http://schemas.openxmlformats.org/officeDocument/2006/relationships/slideLayout" Target="../slideLayouts/slideLayout41.xml"/><Relationship Id="rId1" Type="http://schemas.openxmlformats.org/officeDocument/2006/relationships/slideLayout" Target="../slideLayouts/slideLayout22.xml"/><Relationship Id="rId6" Type="http://schemas.openxmlformats.org/officeDocument/2006/relationships/slideLayout" Target="../slideLayouts/slideLayout27.xml"/><Relationship Id="rId11" Type="http://schemas.openxmlformats.org/officeDocument/2006/relationships/slideLayout" Target="../slideLayouts/slideLayout32.xml"/><Relationship Id="rId5" Type="http://schemas.openxmlformats.org/officeDocument/2006/relationships/slideLayout" Target="../slideLayouts/slideLayout26.xml"/><Relationship Id="rId15" Type="http://schemas.openxmlformats.org/officeDocument/2006/relationships/slideLayout" Target="../slideLayouts/slideLayout36.xml"/><Relationship Id="rId10" Type="http://schemas.openxmlformats.org/officeDocument/2006/relationships/slideLayout" Target="../slideLayouts/slideLayout31.xml"/><Relationship Id="rId19" Type="http://schemas.openxmlformats.org/officeDocument/2006/relationships/slideLayout" Target="../slideLayouts/slideLayout40.xml"/><Relationship Id="rId4" Type="http://schemas.openxmlformats.org/officeDocument/2006/relationships/slideLayout" Target="../slideLayouts/slideLayout25.xml"/><Relationship Id="rId9" Type="http://schemas.openxmlformats.org/officeDocument/2006/relationships/slideLayout" Target="../slideLayouts/slideLayout30.xml"/><Relationship Id="rId14"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5" name="Rectangle 3"/>
          <p:cNvSpPr>
            <a:spLocks noGrp="1" noChangeArrowheads="1"/>
          </p:cNvSpPr>
          <p:nvPr>
            <p:ph type="body" idx="1"/>
          </p:nvPr>
        </p:nvSpPr>
        <p:spPr bwMode="auto">
          <a:xfrm>
            <a:off x="508000" y="1528763"/>
            <a:ext cx="11171238" cy="4830710"/>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6" name="Rectangle 2"/>
          <p:cNvSpPr>
            <a:spLocks noGrp="1" noChangeArrowheads="1"/>
          </p:cNvSpPr>
          <p:nvPr>
            <p:ph type="title"/>
          </p:nvPr>
        </p:nvSpPr>
        <p:spPr bwMode="auto">
          <a:xfrm>
            <a:off x="508000" y="712800"/>
            <a:ext cx="11171238" cy="754017"/>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p>
            <a:pPr lvl="0"/>
            <a:r>
              <a:rPr lang="en-US"/>
              <a:t>Click to edit Master title style</a:t>
            </a:r>
            <a:endParaRPr lang="en-GB" dirty="0"/>
          </a:p>
        </p:txBody>
      </p:sp>
      <p:sp>
        <p:nvSpPr>
          <p:cNvPr id="4" name="Rectangle 3" descr="&lt;Shell Yellow Bar&gt;" title="&lt;Shell Yellow Bar&gt;"/>
          <p:cNvSpPr/>
          <p:nvPr/>
        </p:nvSpPr>
        <p:spPr bwMode="gray">
          <a:xfrm>
            <a:off x="508010" y="508000"/>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sp>
        <p:nvSpPr>
          <p:cNvPr id="82"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lgn="ctr">
              <a:defRPr sz="850">
                <a:solidFill>
                  <a:schemeClr val="tx1"/>
                </a:solidFill>
                <a:latin typeface="+mn-lt"/>
                <a:cs typeface="Arial" pitchFamily="34" charset="0"/>
              </a:defRPr>
            </a:lvl1pPr>
          </a:lstStyle>
          <a:p>
            <a:pPr>
              <a:defRPr/>
            </a:pPr>
            <a:r>
              <a:rPr lang="en-GB" dirty="0"/>
              <a:t>Footer </a:t>
            </a:r>
          </a:p>
        </p:txBody>
      </p:sp>
      <p:sp>
        <p:nvSpPr>
          <p:cNvPr id="83"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fld id="{D8C0CB5F-A7E8-4DD9-9224-9764AB5DD743}" type="datetime6">
              <a:rPr lang="en-US" smtClean="0"/>
              <a:t>June 24</a:t>
            </a:fld>
            <a:endParaRPr lang="en-GB" dirty="0"/>
          </a:p>
        </p:txBody>
      </p:sp>
      <p:sp>
        <p:nvSpPr>
          <p:cNvPr id="85"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84" name="Text Box 11" descr="&lt;COMPANY_NAME&gt;&#10;"/>
          <p:cNvSpPr txBox="1">
            <a:spLocks noChangeArrowheads="1"/>
          </p:cNvSpPr>
          <p:nvPr/>
        </p:nvSpPr>
        <p:spPr bwMode="auto">
          <a:xfrm>
            <a:off x="512259" y="6469199"/>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dirty="0">
                <a:solidFill>
                  <a:schemeClr val="tx1"/>
                </a:solidFill>
                <a:latin typeface="+mn-lt"/>
                <a:cs typeface="Arial" pitchFamily="34" charset="0"/>
              </a:rPr>
              <a:t>Copyright of Shell International</a:t>
            </a:r>
          </a:p>
        </p:txBody>
      </p:sp>
    </p:spTree>
  </p:cSld>
  <p:clrMap bg1="lt1" tx1="dk1" bg2="lt2" tx2="dk2" accent1="accent1" accent2="accent2" accent3="accent3" accent4="accent4" accent5="accent5" accent6="accent6" hlink="hlink" folHlink="folHlink"/>
  <p:sldLayoutIdLst>
    <p:sldLayoutId id="2147483649" r:id="rId1"/>
    <p:sldLayoutId id="2147483695" r:id="rId2"/>
    <p:sldLayoutId id="2147483696" r:id="rId3"/>
    <p:sldLayoutId id="2147483698" r:id="rId4"/>
    <p:sldLayoutId id="2147483693" r:id="rId5"/>
    <p:sldLayoutId id="2147483699" r:id="rId6"/>
    <p:sldLayoutId id="2147483691" r:id="rId7"/>
    <p:sldLayoutId id="2147483667" r:id="rId8"/>
    <p:sldLayoutId id="2147483692" r:id="rId9"/>
    <p:sldLayoutId id="2147483694" r:id="rId10"/>
    <p:sldLayoutId id="2147483680" r:id="rId11"/>
    <p:sldLayoutId id="2147483697" r:id="rId12"/>
    <p:sldLayoutId id="2147483678" r:id="rId13"/>
    <p:sldLayoutId id="2147483700" r:id="rId14"/>
    <p:sldLayoutId id="2147483681" r:id="rId15"/>
    <p:sldLayoutId id="2147483682" r:id="rId16"/>
    <p:sldLayoutId id="2147483683" r:id="rId17"/>
    <p:sldLayoutId id="2147483689" r:id="rId18"/>
    <p:sldLayoutId id="2147483701" r:id="rId19"/>
    <p:sldLayoutId id="2147483690" r:id="rId20"/>
    <p:sldLayoutId id="2147483679" r:id="rId21"/>
  </p:sldLayoutIdLst>
  <p:transition>
    <p:fade/>
  </p:transition>
  <p:hf hdr="0" ftr="0"/>
  <p:txStyles>
    <p:titleStyle>
      <a:lvl1pPr algn="l" defTabSz="1219170" rtl="0" eaLnBrk="1" latinLnBrk="0" hangingPunct="1">
        <a:lnSpc>
          <a:spcPct val="100000"/>
        </a:lnSpc>
        <a:spcBef>
          <a:spcPct val="0"/>
        </a:spcBef>
        <a:buNone/>
        <a:defRPr sz="2400" b="0" kern="1200" cap="none" baseline="0">
          <a:solidFill>
            <a:schemeClr val="tx1"/>
          </a:solidFill>
          <a:latin typeface="+mj-lt"/>
          <a:ea typeface="+mj-ea"/>
          <a:cs typeface="+mj-cs"/>
        </a:defRPr>
      </a:lvl1pPr>
    </p:titleStyle>
    <p:bodyStyle>
      <a:lvl1pPr marL="0" indent="0" algn="l" defTabSz="357708" rtl="0" eaLnBrk="1" latinLnBrk="0" hangingPunct="1">
        <a:lnSpc>
          <a:spcPct val="140000"/>
        </a:lnSpc>
        <a:spcBef>
          <a:spcPts val="0"/>
        </a:spcBef>
        <a:spcAft>
          <a:spcPts val="0"/>
        </a:spcAft>
        <a:buClr>
          <a:schemeClr val="accent2"/>
        </a:buClr>
        <a:buSzPct val="85000"/>
        <a:buFont typeface="Wingdings" pitchFamily="2" charset="2"/>
        <a:buNone/>
        <a:defRPr sz="1800" kern="1200" baseline="0">
          <a:solidFill>
            <a:schemeClr val="tx1"/>
          </a:solidFill>
          <a:latin typeface="+mn-lt"/>
          <a:ea typeface="+mn-ea"/>
          <a:cs typeface="+mn-cs"/>
        </a:defRPr>
      </a:lvl1pPr>
      <a:lvl2pPr marL="230400" indent="-230400" algn="l" defTabSz="357708" rtl="0" eaLnBrk="1" latinLnBrk="0" hangingPunct="1">
        <a:lnSpc>
          <a:spcPct val="140000"/>
        </a:lnSpc>
        <a:spcBef>
          <a:spcPts val="0"/>
        </a:spcBef>
        <a:spcAft>
          <a:spcPts val="0"/>
        </a:spcAft>
        <a:buClr>
          <a:schemeClr val="accent2"/>
        </a:buClr>
        <a:buSzPct val="85000"/>
        <a:buFont typeface="Wingdings" pitchFamily="2" charset="2"/>
        <a:buChar char="n"/>
        <a:defRPr sz="1800" b="0" kern="1200">
          <a:solidFill>
            <a:schemeClr val="tx1"/>
          </a:solidFill>
          <a:latin typeface="+mn-lt"/>
          <a:ea typeface="+mn-ea"/>
          <a:cs typeface="+mn-cs"/>
        </a:defRPr>
      </a:lvl2pPr>
      <a:lvl3pPr marL="403200" indent="-201600" algn="l" defTabSz="357708" rtl="0" eaLnBrk="1" latinLnBrk="0" hangingPunct="1">
        <a:lnSpc>
          <a:spcPct val="140000"/>
        </a:lnSpc>
        <a:spcBef>
          <a:spcPts val="0"/>
        </a:spcBef>
        <a:spcAft>
          <a:spcPts val="0"/>
        </a:spcAft>
        <a:buClr>
          <a:schemeClr val="tx1"/>
        </a:buClr>
        <a:buSzPct val="75000"/>
        <a:buFont typeface="Wingdings" pitchFamily="2" charset="2"/>
        <a:buChar char=""/>
        <a:defRPr sz="1800" b="0" kern="1200">
          <a:solidFill>
            <a:schemeClr val="tx1"/>
          </a:solidFill>
          <a:latin typeface="+mn-lt"/>
          <a:ea typeface="+mn-ea"/>
          <a:cs typeface="+mn-cs"/>
        </a:defRPr>
      </a:lvl3pPr>
      <a:lvl4pPr marL="633600" indent="-230400" algn="l" defTabSz="357708" rtl="0" eaLnBrk="1" latinLnBrk="0" hangingPunct="1">
        <a:lnSpc>
          <a:spcPct val="140000"/>
        </a:lnSpc>
        <a:spcBef>
          <a:spcPts val="0"/>
        </a:spcBef>
        <a:spcAft>
          <a:spcPts val="0"/>
        </a:spcAft>
        <a:buClr>
          <a:schemeClr val="tx1"/>
        </a:buClr>
        <a:buSzPct val="75000"/>
        <a:buFont typeface="Wingdings" pitchFamily="2" charset="2"/>
        <a:buChar char=""/>
        <a:defRPr sz="1800" b="0" kern="1200" baseline="0">
          <a:solidFill>
            <a:schemeClr val="tx1"/>
          </a:solidFill>
          <a:latin typeface="+mn-lt"/>
          <a:ea typeface="+mn-ea"/>
          <a:cs typeface="+mn-cs"/>
        </a:defRPr>
      </a:lvl4pPr>
      <a:lvl5pPr marL="835200" indent="-201600" algn="l" defTabSz="357708" rtl="0" eaLnBrk="1" latinLnBrk="0" hangingPunct="1">
        <a:lnSpc>
          <a:spcPct val="140000"/>
        </a:lnSpc>
        <a:spcBef>
          <a:spcPts val="0"/>
        </a:spcBef>
        <a:spcAft>
          <a:spcPts val="0"/>
        </a:spcAft>
        <a:buClr>
          <a:schemeClr val="tx1"/>
        </a:buClr>
        <a:buSzPct val="75000"/>
        <a:buFont typeface="Wingdings" pitchFamily="2" charset="2"/>
        <a:buChar char=""/>
        <a:defRPr sz="1600" kern="1200">
          <a:solidFill>
            <a:schemeClr val="tx1"/>
          </a:solidFill>
          <a:latin typeface="+mn-lt"/>
          <a:ea typeface="+mn-ea"/>
          <a:cs typeface="+mn-cs"/>
        </a:defRPr>
      </a:lvl5pPr>
      <a:lvl6pPr marL="986400" indent="-151200" algn="l" defTabSz="357708" rtl="0" eaLnBrk="1" latinLnBrk="0" hangingPunct="1">
        <a:lnSpc>
          <a:spcPct val="140000"/>
        </a:lnSpc>
        <a:spcBef>
          <a:spcPts val="0"/>
        </a:spcBef>
        <a:spcAft>
          <a:spcPts val="0"/>
        </a:spcAft>
        <a:buClr>
          <a:schemeClr val="tx1"/>
        </a:buClr>
        <a:buSzPct val="75000"/>
        <a:buFont typeface="Wingdings" pitchFamily="2" charset="2"/>
        <a:buChar char=""/>
        <a:defRPr sz="1200" kern="1200" baseline="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2" pos="320" userDrawn="1">
          <p15:clr>
            <a:srgbClr val="F26B43"/>
          </p15:clr>
        </p15:guide>
        <p15:guide id="3" pos="7357" userDrawn="1">
          <p15:clr>
            <a:srgbClr val="F26B43"/>
          </p15:clr>
        </p15:guide>
        <p15:guide id="4" orient="horz" pos="444" userDrawn="1">
          <p15:clr>
            <a:srgbClr val="F26B43"/>
          </p15:clr>
        </p15:guide>
        <p15:guide id="5" orient="horz" pos="963" userDrawn="1">
          <p15:clr>
            <a:srgbClr val="F26B43"/>
          </p15:clr>
        </p15:guide>
        <p15:guide id="6" orient="horz" pos="928" userDrawn="1">
          <p15:clr>
            <a:srgbClr val="F26B43"/>
          </p15:clr>
        </p15:guide>
        <p15:guide id="7" orient="horz" pos="4071" userDrawn="1">
          <p15:clr>
            <a:srgbClr val="F26B43"/>
          </p15:clr>
        </p15:guide>
        <p15:guide id="8" orient="horz" pos="4006" userDrawn="1">
          <p15:clr>
            <a:srgbClr val="F26B43"/>
          </p15:clr>
        </p15:guide>
        <p15:guide id="9" pos="3765" userDrawn="1">
          <p15:clr>
            <a:srgbClr val="F26B43"/>
          </p15:clr>
        </p15:guide>
        <p15:guide id="10" pos="3915" userDrawn="1">
          <p15:clr>
            <a:srgbClr val="F26B43"/>
          </p15:clr>
        </p15:guide>
        <p15:guide id="11" orient="horz" pos="320" userDrawn="1">
          <p15:clr>
            <a:srgbClr val="F26B43"/>
          </p15:clr>
        </p15:guide>
        <p15:guide id="12" orient="horz" pos="368" userDrawn="1">
          <p15:clr>
            <a:srgbClr val="F26B43"/>
          </p15:clr>
        </p15:guide>
        <p15:guide id="13" pos="1121" userDrawn="1">
          <p15:clr>
            <a:srgbClr val="F26B43"/>
          </p15:clr>
        </p15:guide>
        <p15:guide id="14" orient="horz" pos="4225"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5" name="Rectangle 3"/>
          <p:cNvSpPr>
            <a:spLocks noGrp="1" noChangeArrowheads="1"/>
          </p:cNvSpPr>
          <p:nvPr>
            <p:ph type="body" idx="1"/>
          </p:nvPr>
        </p:nvSpPr>
        <p:spPr bwMode="auto">
          <a:xfrm>
            <a:off x="508000" y="1528763"/>
            <a:ext cx="11171238" cy="4830710"/>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6" name="Rectangle 2"/>
          <p:cNvSpPr>
            <a:spLocks noGrp="1" noChangeArrowheads="1"/>
          </p:cNvSpPr>
          <p:nvPr>
            <p:ph type="title"/>
          </p:nvPr>
        </p:nvSpPr>
        <p:spPr bwMode="auto">
          <a:xfrm>
            <a:off x="508000" y="712800"/>
            <a:ext cx="11171238" cy="754017"/>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p>
            <a:pPr lvl="0"/>
            <a:r>
              <a:rPr lang="en-US"/>
              <a:t>Click to edit Master title style</a:t>
            </a:r>
            <a:endParaRPr lang="en-GB" dirty="0"/>
          </a:p>
        </p:txBody>
      </p:sp>
      <p:sp>
        <p:nvSpPr>
          <p:cNvPr id="4" name="Rectangle 3"/>
          <p:cNvSpPr/>
          <p:nvPr/>
        </p:nvSpPr>
        <p:spPr>
          <a:xfrm>
            <a:off x="508010" y="508000"/>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sp>
        <p:nvSpPr>
          <p:cNvPr id="82"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lgn="ctr">
              <a:defRPr sz="850">
                <a:solidFill>
                  <a:schemeClr val="tx1"/>
                </a:solidFill>
                <a:latin typeface="+mn-lt"/>
                <a:cs typeface="Arial" pitchFamily="34" charset="0"/>
              </a:defRPr>
            </a:lvl1pPr>
          </a:lstStyle>
          <a:p>
            <a:pPr>
              <a:defRPr/>
            </a:pPr>
            <a:r>
              <a:rPr lang="en-GB"/>
              <a:t>Footer </a:t>
            </a:r>
            <a:endParaRPr lang="en-GB" dirty="0"/>
          </a:p>
        </p:txBody>
      </p:sp>
      <p:sp>
        <p:nvSpPr>
          <p:cNvPr id="83"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fld id="{F7F720D2-5C0E-43EB-9416-EDEDFEF8B2DF}" type="datetime1">
              <a:rPr lang="en-US" smtClean="0"/>
              <a:t>6/3/2024</a:t>
            </a:fld>
            <a:endParaRPr lang="en-GB" dirty="0"/>
          </a:p>
        </p:txBody>
      </p:sp>
      <p:sp>
        <p:nvSpPr>
          <p:cNvPr id="85"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84" name="Text Box 11" descr="&lt;COMPANY_NAME&gt;&#10;"/>
          <p:cNvSpPr txBox="1">
            <a:spLocks noChangeArrowheads="1"/>
          </p:cNvSpPr>
          <p:nvPr/>
        </p:nvSpPr>
        <p:spPr bwMode="auto">
          <a:xfrm>
            <a:off x="512259" y="6469199"/>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dirty="0">
                <a:solidFill>
                  <a:schemeClr val="tx1"/>
                </a:solidFill>
                <a:latin typeface="+mn-lt"/>
                <a:cs typeface="Arial" pitchFamily="34" charset="0"/>
              </a:rPr>
              <a:t>Copyright of Shell International</a:t>
            </a:r>
          </a:p>
        </p:txBody>
      </p:sp>
    </p:spTree>
    <p:extLst>
      <p:ext uri="{BB962C8B-B14F-4D97-AF65-F5344CB8AC3E}">
        <p14:creationId xmlns:p14="http://schemas.microsoft.com/office/powerpoint/2010/main" val="2593939465"/>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 id="2147483716" r:id="rId14"/>
    <p:sldLayoutId id="2147483717" r:id="rId15"/>
    <p:sldLayoutId id="2147483718" r:id="rId16"/>
    <p:sldLayoutId id="2147483719" r:id="rId17"/>
    <p:sldLayoutId id="2147483720" r:id="rId18"/>
    <p:sldLayoutId id="2147483721" r:id="rId19"/>
    <p:sldLayoutId id="2147483722" r:id="rId20"/>
  </p:sldLayoutIdLst>
  <p:transition>
    <p:fade/>
  </p:transition>
  <p:hf hdr="0"/>
  <p:txStyles>
    <p:titleStyle>
      <a:lvl1pPr algn="l" defTabSz="1219170" rtl="0" eaLnBrk="1" latinLnBrk="0" hangingPunct="1">
        <a:lnSpc>
          <a:spcPct val="100000"/>
        </a:lnSpc>
        <a:spcBef>
          <a:spcPct val="0"/>
        </a:spcBef>
        <a:buNone/>
        <a:defRPr sz="2400" b="0" kern="1200" cap="none" baseline="0">
          <a:solidFill>
            <a:schemeClr val="tx1"/>
          </a:solidFill>
          <a:latin typeface="+mj-lt"/>
          <a:ea typeface="+mj-ea"/>
          <a:cs typeface="+mj-cs"/>
        </a:defRPr>
      </a:lvl1pPr>
    </p:titleStyle>
    <p:bodyStyle>
      <a:lvl1pPr marL="0" indent="0" algn="l" defTabSz="357708" rtl="0" eaLnBrk="1" latinLnBrk="0" hangingPunct="1">
        <a:lnSpc>
          <a:spcPct val="140000"/>
        </a:lnSpc>
        <a:spcBef>
          <a:spcPts val="0"/>
        </a:spcBef>
        <a:spcAft>
          <a:spcPts val="0"/>
        </a:spcAft>
        <a:buClr>
          <a:schemeClr val="accent2"/>
        </a:buClr>
        <a:buSzPct val="85000"/>
        <a:buFont typeface="Wingdings" pitchFamily="2" charset="2"/>
        <a:buNone/>
        <a:defRPr sz="2000" kern="1200" baseline="0">
          <a:solidFill>
            <a:schemeClr val="tx1"/>
          </a:solidFill>
          <a:latin typeface="+mn-lt"/>
          <a:ea typeface="+mn-ea"/>
          <a:cs typeface="+mn-cs"/>
        </a:defRPr>
      </a:lvl1pPr>
      <a:lvl2pPr marL="276225" indent="-276225" algn="l" defTabSz="357708" rtl="0" eaLnBrk="1" latinLnBrk="0" hangingPunct="1">
        <a:lnSpc>
          <a:spcPct val="140000"/>
        </a:lnSpc>
        <a:spcBef>
          <a:spcPts val="0"/>
        </a:spcBef>
        <a:spcAft>
          <a:spcPts val="0"/>
        </a:spcAft>
        <a:buClr>
          <a:schemeClr val="accent2"/>
        </a:buClr>
        <a:buSzPct val="85000"/>
        <a:buFont typeface="Wingdings" pitchFamily="2" charset="2"/>
        <a:buChar char="n"/>
        <a:defRPr sz="2000" b="0" kern="1200">
          <a:solidFill>
            <a:schemeClr val="tx1"/>
          </a:solidFill>
          <a:latin typeface="+mn-lt"/>
          <a:ea typeface="+mn-ea"/>
          <a:cs typeface="+mn-cs"/>
        </a:defRPr>
      </a:lvl2pPr>
      <a:lvl3pPr marL="522288" indent="-250825" algn="l" defTabSz="357708" rtl="0" eaLnBrk="1" latinLnBrk="0" hangingPunct="1">
        <a:lnSpc>
          <a:spcPct val="140000"/>
        </a:lnSpc>
        <a:spcBef>
          <a:spcPts val="0"/>
        </a:spcBef>
        <a:spcAft>
          <a:spcPts val="0"/>
        </a:spcAft>
        <a:buClr>
          <a:schemeClr val="tx1"/>
        </a:buClr>
        <a:buSzPct val="75000"/>
        <a:buFont typeface="Wingdings" pitchFamily="2" charset="2"/>
        <a:buChar char=""/>
        <a:defRPr sz="2000" b="0" kern="1200">
          <a:solidFill>
            <a:schemeClr val="tx1"/>
          </a:solidFill>
          <a:latin typeface="+mn-lt"/>
          <a:ea typeface="+mn-ea"/>
          <a:cs typeface="+mn-cs"/>
        </a:defRPr>
      </a:lvl3pPr>
      <a:lvl4pPr marL="755650" indent="-241300" algn="l" defTabSz="357708" rtl="0" eaLnBrk="1" latinLnBrk="0" hangingPunct="1">
        <a:lnSpc>
          <a:spcPct val="140000"/>
        </a:lnSpc>
        <a:spcBef>
          <a:spcPts val="0"/>
        </a:spcBef>
        <a:spcAft>
          <a:spcPts val="0"/>
        </a:spcAft>
        <a:buClr>
          <a:schemeClr val="tx1"/>
        </a:buClr>
        <a:buSzPct val="75000"/>
        <a:buFont typeface="Wingdings" pitchFamily="2" charset="2"/>
        <a:buChar char=""/>
        <a:defRPr sz="2000" b="0" kern="1200" baseline="0">
          <a:solidFill>
            <a:schemeClr val="tx1"/>
          </a:solidFill>
          <a:latin typeface="+mn-lt"/>
          <a:ea typeface="+mn-ea"/>
          <a:cs typeface="+mn-cs"/>
        </a:defRPr>
      </a:lvl4pPr>
      <a:lvl5pPr marL="965200" indent="-212725" algn="l" defTabSz="357708" rtl="0" eaLnBrk="1" latinLnBrk="0" hangingPunct="1">
        <a:lnSpc>
          <a:spcPct val="140000"/>
        </a:lnSpc>
        <a:spcBef>
          <a:spcPts val="0"/>
        </a:spcBef>
        <a:spcAft>
          <a:spcPts val="0"/>
        </a:spcAft>
        <a:buClr>
          <a:schemeClr val="tx1"/>
        </a:buClr>
        <a:buSzPct val="75000"/>
        <a:buFont typeface="Wingdings" pitchFamily="2" charset="2"/>
        <a:buChar char=""/>
        <a:defRPr sz="1800" kern="1200">
          <a:solidFill>
            <a:schemeClr val="tx1"/>
          </a:solidFill>
          <a:latin typeface="+mn-lt"/>
          <a:ea typeface="+mn-ea"/>
          <a:cs typeface="+mn-cs"/>
        </a:defRPr>
      </a:lvl5pPr>
      <a:lvl6pPr marL="1146175" indent="-180975" algn="l" defTabSz="357708" rtl="0" eaLnBrk="1" latinLnBrk="0" hangingPunct="1">
        <a:lnSpc>
          <a:spcPct val="140000"/>
        </a:lnSpc>
        <a:spcBef>
          <a:spcPts val="0"/>
        </a:spcBef>
        <a:spcAft>
          <a:spcPts val="0"/>
        </a:spcAft>
        <a:buClr>
          <a:schemeClr val="tx1"/>
        </a:buClr>
        <a:buSzPct val="75000"/>
        <a:buFont typeface="Wingdings" pitchFamily="2" charset="2"/>
        <a:buChar char=""/>
        <a:defRPr sz="1400" kern="1200" baseline="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p15:clr>
            <a:srgbClr val="F26B43"/>
          </p15:clr>
        </p15:guide>
        <p15:guide id="2" pos="320">
          <p15:clr>
            <a:srgbClr val="F26B43"/>
          </p15:clr>
        </p15:guide>
        <p15:guide id="3" pos="7357">
          <p15:clr>
            <a:srgbClr val="F26B43"/>
          </p15:clr>
        </p15:guide>
        <p15:guide id="4" orient="horz" pos="460">
          <p15:clr>
            <a:srgbClr val="F26B43"/>
          </p15:clr>
        </p15:guide>
        <p15:guide id="5" orient="horz" pos="963">
          <p15:clr>
            <a:srgbClr val="F26B43"/>
          </p15:clr>
        </p15:guide>
        <p15:guide id="6" orient="horz" pos="938">
          <p15:clr>
            <a:srgbClr val="F26B43"/>
          </p15:clr>
        </p15:guide>
        <p15:guide id="7" orient="horz" pos="4071">
          <p15:clr>
            <a:srgbClr val="F26B43"/>
          </p15:clr>
        </p15:guide>
        <p15:guide id="8" orient="horz" pos="4006">
          <p15:clr>
            <a:srgbClr val="F26B43"/>
          </p15:clr>
        </p15:guide>
        <p15:guide id="9" pos="3765">
          <p15:clr>
            <a:srgbClr val="F26B43"/>
          </p15:clr>
        </p15:guide>
        <p15:guide id="10" pos="3915">
          <p15:clr>
            <a:srgbClr val="F26B43"/>
          </p15:clr>
        </p15:guide>
        <p15:guide id="11" orient="horz" pos="320">
          <p15:clr>
            <a:srgbClr val="F26B43"/>
          </p15:clr>
        </p15:guide>
        <p15:guide id="12" orient="horz" pos="368">
          <p15:clr>
            <a:srgbClr val="F26B43"/>
          </p15:clr>
        </p15:guide>
        <p15:guide id="13" pos="1121">
          <p15:clr>
            <a:srgbClr val="F26B43"/>
          </p15:clr>
        </p15:guide>
        <p15:guide id="14" orient="horz" pos="4225">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D32BAE6A-B452-4007-8177-56DD051636F9}" type="slidenum">
              <a:rPr lang="en-GB" smtClean="0"/>
              <a:pPr/>
              <a:t>1</a:t>
            </a:fld>
            <a:endParaRPr lang="en-GB" dirty="0"/>
          </a:p>
        </p:txBody>
      </p:sp>
      <p:graphicFrame>
        <p:nvGraphicFramePr>
          <p:cNvPr id="4" name="Table 3"/>
          <p:cNvGraphicFramePr>
            <a:graphicFrameLocks noGrp="1"/>
          </p:cNvGraphicFramePr>
          <p:nvPr>
            <p:extLst>
              <p:ext uri="{D42A27DB-BD31-4B8C-83A1-F6EECF244321}">
                <p14:modId xmlns:p14="http://schemas.microsoft.com/office/powerpoint/2010/main" val="2217794391"/>
              </p:ext>
            </p:extLst>
          </p:nvPr>
        </p:nvGraphicFramePr>
        <p:xfrm>
          <a:off x="0" y="443251"/>
          <a:ext cx="12192000" cy="7104531"/>
        </p:xfrm>
        <a:graphic>
          <a:graphicData uri="http://schemas.openxmlformats.org/drawingml/2006/table">
            <a:tbl>
              <a:tblPr firstRow="1" bandRow="1">
                <a:tableStyleId>{21E4AEA4-8DFA-4A89-87EB-49C32662AFE0}</a:tableStyleId>
              </a:tblPr>
              <a:tblGrid>
                <a:gridCol w="4868173">
                  <a:extLst>
                    <a:ext uri="{9D8B030D-6E8A-4147-A177-3AD203B41FA5}">
                      <a16:colId xmlns:a16="http://schemas.microsoft.com/office/drawing/2014/main" val="20000"/>
                    </a:ext>
                  </a:extLst>
                </a:gridCol>
                <a:gridCol w="2987466">
                  <a:extLst>
                    <a:ext uri="{9D8B030D-6E8A-4147-A177-3AD203B41FA5}">
                      <a16:colId xmlns:a16="http://schemas.microsoft.com/office/drawing/2014/main" val="20001"/>
                    </a:ext>
                  </a:extLst>
                </a:gridCol>
                <a:gridCol w="4336361">
                  <a:extLst>
                    <a:ext uri="{9D8B030D-6E8A-4147-A177-3AD203B41FA5}">
                      <a16:colId xmlns:a16="http://schemas.microsoft.com/office/drawing/2014/main" val="20002"/>
                    </a:ext>
                  </a:extLst>
                </a:gridCol>
              </a:tblGrid>
              <a:tr h="28153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dirty="0">
                          <a:solidFill>
                            <a:srgbClr val="C00000"/>
                          </a:solidFill>
                        </a:rPr>
                        <a:t>Background</a:t>
                      </a:r>
                      <a:endParaRPr lang="en-GB" sz="1200" b="1" dirty="0">
                        <a:solidFill>
                          <a:srgbClr val="C00000"/>
                        </a:solidFill>
                        <a:latin typeface="Arial" charset="0"/>
                        <a:cs typeface="Arial" charset="0"/>
                      </a:endParaRPr>
                    </a:p>
                  </a:txBody>
                  <a:tcPr marL="100584" marR="100584">
                    <a:solidFill>
                      <a:schemeClr val="accent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dirty="0">
                          <a:solidFill>
                            <a:srgbClr val="C00000"/>
                          </a:solidFill>
                        </a:rPr>
                        <a:t>Scope</a:t>
                      </a:r>
                      <a:endParaRPr lang="en-GB" sz="1200" b="1" dirty="0">
                        <a:solidFill>
                          <a:srgbClr val="C00000"/>
                        </a:solidFill>
                        <a:latin typeface="Arial" charset="0"/>
                        <a:cs typeface="Arial" charset="0"/>
                      </a:endParaRPr>
                    </a:p>
                  </a:txBody>
                  <a:tcPr marL="100584" marR="100584">
                    <a:solidFill>
                      <a:schemeClr val="accent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dirty="0">
                          <a:solidFill>
                            <a:srgbClr val="C00000"/>
                          </a:solidFill>
                        </a:rPr>
                        <a:t>High-Level Risk / Assumptions</a:t>
                      </a:r>
                      <a:endParaRPr lang="en-GB" sz="1200" b="1" dirty="0">
                        <a:solidFill>
                          <a:srgbClr val="C00000"/>
                        </a:solidFill>
                        <a:latin typeface="Arial" charset="0"/>
                        <a:cs typeface="Arial" charset="0"/>
                      </a:endParaRPr>
                    </a:p>
                  </a:txBody>
                  <a:tcPr marL="100584" marR="100584">
                    <a:solidFill>
                      <a:schemeClr val="accent1"/>
                    </a:solidFill>
                  </a:tcPr>
                </a:tc>
                <a:extLst>
                  <a:ext uri="{0D108BD9-81ED-4DB2-BD59-A6C34878D82A}">
                    <a16:rowId xmlns:a16="http://schemas.microsoft.com/office/drawing/2014/main" val="10000"/>
                  </a:ext>
                </a:extLst>
              </a:tr>
              <a:tr h="2840504">
                <a:tc>
                  <a:txBody>
                    <a:bodyPr/>
                    <a:lstStyle/>
                    <a:p>
                      <a:pPr lvl="0" algn="just"/>
                      <a:r>
                        <a:rPr lang="en-US" sz="1050" kern="1200" dirty="0">
                          <a:solidFill>
                            <a:schemeClr val="dk1"/>
                          </a:solidFill>
                          <a:latin typeface="+mn-lt"/>
                          <a:ea typeface="+mn-ea"/>
                          <a:cs typeface="+mn-cs"/>
                        </a:rPr>
                        <a:t>This application is essential due to the absence of an existing tool that supports the monitoring of tender-related activities within </a:t>
                      </a:r>
                      <a:r>
                        <a:rPr lang="en-US" sz="1050" kern="1200" dirty="0" err="1">
                          <a:solidFill>
                            <a:schemeClr val="dk1"/>
                          </a:solidFill>
                          <a:latin typeface="+mn-lt"/>
                          <a:ea typeface="+mn-ea"/>
                          <a:cs typeface="+mn-cs"/>
                        </a:rPr>
                        <a:t>SEPCiN</a:t>
                      </a:r>
                      <a:r>
                        <a:rPr lang="en-US" sz="1050" kern="1200" dirty="0">
                          <a:solidFill>
                            <a:schemeClr val="dk1"/>
                          </a:solidFill>
                          <a:latin typeface="+mn-lt"/>
                          <a:ea typeface="+mn-ea"/>
                          <a:cs typeface="+mn-cs"/>
                        </a:rPr>
                        <a:t>. This initiative holds significance because there is a concerted effort to shorten the pre-award cycle to  six months.</a:t>
                      </a:r>
                    </a:p>
                    <a:p>
                      <a:pPr lvl="0" algn="just"/>
                      <a:r>
                        <a:rPr lang="en-US" sz="1050" kern="1200" dirty="0">
                          <a:solidFill>
                            <a:schemeClr val="dk1"/>
                          </a:solidFill>
                          <a:latin typeface="+mn-lt"/>
                          <a:ea typeface="+mn-ea"/>
                          <a:cs typeface="+mn-cs"/>
                        </a:rPr>
                        <a:t>Presently, the Business and CP collectively spend </a:t>
                      </a:r>
                      <a:r>
                        <a:rPr lang="en-US" sz="1050" kern="1200" dirty="0">
                          <a:solidFill>
                            <a:schemeClr val="dk1"/>
                          </a:solidFill>
                          <a:latin typeface="Times New Roman" panose="02020603050405020304" pitchFamily="18" charset="0"/>
                          <a:ea typeface="+mn-ea"/>
                          <a:cs typeface="Times New Roman" panose="02020603050405020304" pitchFamily="18" charset="0"/>
                        </a:rPr>
                        <a:t>~</a:t>
                      </a:r>
                      <a:r>
                        <a:rPr lang="en-US" sz="1050" kern="1200" dirty="0">
                          <a:solidFill>
                            <a:schemeClr val="dk1"/>
                          </a:solidFill>
                          <a:latin typeface="+mn-lt"/>
                          <a:ea typeface="+mn-ea"/>
                          <a:cs typeface="+mn-cs"/>
                        </a:rPr>
                        <a:t>2 hours/day in back-to-back conversations regarding the status of major tenders. Furthermore, SPMs and GMs who require timely updates on tenders within their functions lack immediate access to this information, hindering their ability to assess necessary actions, identify obstacles, and provide support.</a:t>
                      </a:r>
                    </a:p>
                    <a:p>
                      <a:pPr lvl="0" algn="just"/>
                      <a:r>
                        <a:rPr lang="en-US" sz="1050" kern="1200" dirty="0">
                          <a:solidFill>
                            <a:schemeClr val="dk1"/>
                          </a:solidFill>
                          <a:latin typeface="+mn-lt"/>
                          <a:ea typeface="+mn-ea"/>
                          <a:cs typeface="+mn-cs"/>
                        </a:rPr>
                        <a:t>This project aims to effectively facilitate the tracking of actions, statuses, and escalations related to tenders. It will also offer real-time visualizations of tender statuses, thereby significantly contributing to cycle time reduction and supporting strategic planning. Additionally, because this project aims to create a repository for tender information, the data it collects can be used to train new CMs using real-life case studies.</a:t>
                      </a:r>
                    </a:p>
                    <a:p>
                      <a:pPr lvl="0" algn="just"/>
                      <a:r>
                        <a:rPr lang="en-US" sz="1050" kern="1200" dirty="0">
                          <a:solidFill>
                            <a:schemeClr val="dk1"/>
                          </a:solidFill>
                          <a:latin typeface="+mn-lt"/>
                          <a:ea typeface="+mn-ea"/>
                          <a:cs typeface="+mn-cs"/>
                        </a:rPr>
                        <a:t>In summary, the data generated by this project will be instrumental in streamlining our major tender processes by identifying and addressing challenging or time-consuming stages. </a:t>
                      </a:r>
                    </a:p>
                  </a:txBody>
                  <a:tcPr marL="100584" marR="100584">
                    <a:solidFill>
                      <a:schemeClr val="accent1">
                        <a:lumMod val="20000"/>
                        <a:lumOff val="80000"/>
                      </a:schemeClr>
                    </a:solidFill>
                  </a:tcPr>
                </a:tc>
                <a:tc>
                  <a:txBody>
                    <a:bodyPr/>
                    <a:lstStyle/>
                    <a:p>
                      <a:pPr marL="171450" indent="-171450">
                        <a:lnSpc>
                          <a:spcPct val="113000"/>
                        </a:lnSpc>
                        <a:spcAft>
                          <a:spcPts val="60"/>
                        </a:spcAft>
                        <a:buFont typeface="Arial" panose="020B0604020202020204" pitchFamily="34" charset="0"/>
                        <a:buChar char="•"/>
                      </a:pPr>
                      <a:r>
                        <a:rPr lang="en-US" sz="1050" kern="1200" dirty="0">
                          <a:solidFill>
                            <a:schemeClr val="dk1"/>
                          </a:solidFill>
                          <a:latin typeface="+mn-lt"/>
                          <a:ea typeface="+mn-ea"/>
                          <a:cs typeface="+mn-cs"/>
                        </a:rPr>
                        <a:t>Application development</a:t>
                      </a:r>
                    </a:p>
                    <a:p>
                      <a:pPr marL="171450" indent="-171450">
                        <a:lnSpc>
                          <a:spcPct val="113000"/>
                        </a:lnSpc>
                        <a:spcAft>
                          <a:spcPts val="60"/>
                        </a:spcAft>
                        <a:buFont typeface="Arial" panose="020B0604020202020204" pitchFamily="34" charset="0"/>
                        <a:buChar char="•"/>
                      </a:pPr>
                      <a:r>
                        <a:rPr lang="en-US" sz="1050" kern="1200" dirty="0">
                          <a:solidFill>
                            <a:schemeClr val="dk1"/>
                          </a:solidFill>
                          <a:latin typeface="+mn-lt"/>
                          <a:ea typeface="+mn-ea"/>
                          <a:cs typeface="+mn-cs"/>
                        </a:rPr>
                        <a:t>Visualization</a:t>
                      </a:r>
                    </a:p>
                    <a:p>
                      <a:pPr marL="171450" indent="-171450">
                        <a:lnSpc>
                          <a:spcPct val="113000"/>
                        </a:lnSpc>
                        <a:spcAft>
                          <a:spcPts val="60"/>
                        </a:spcAft>
                        <a:buFont typeface="Arial" panose="020B0604020202020204" pitchFamily="34" charset="0"/>
                        <a:buChar char="•"/>
                      </a:pPr>
                      <a:r>
                        <a:rPr lang="en-US" sz="1050" kern="1200" dirty="0">
                          <a:solidFill>
                            <a:schemeClr val="dk1"/>
                          </a:solidFill>
                          <a:latin typeface="+mn-lt"/>
                          <a:ea typeface="+mn-ea"/>
                          <a:cs typeface="+mn-cs"/>
                        </a:rPr>
                        <a:t>User Acceptance Testing</a:t>
                      </a:r>
                    </a:p>
                    <a:p>
                      <a:pPr marL="171450" indent="-171450">
                        <a:lnSpc>
                          <a:spcPct val="113000"/>
                        </a:lnSpc>
                        <a:spcAft>
                          <a:spcPts val="60"/>
                        </a:spcAft>
                        <a:buFont typeface="Arial" panose="020B0604020202020204" pitchFamily="34" charset="0"/>
                        <a:buChar char="•"/>
                      </a:pPr>
                      <a:r>
                        <a:rPr lang="en-US" sz="1050" kern="1200" dirty="0">
                          <a:solidFill>
                            <a:schemeClr val="dk1"/>
                          </a:solidFill>
                          <a:latin typeface="+mn-lt"/>
                          <a:ea typeface="+mn-ea"/>
                          <a:cs typeface="+mn-cs"/>
                        </a:rPr>
                        <a:t>Documentation</a:t>
                      </a:r>
                    </a:p>
                    <a:p>
                      <a:pPr marL="171450" indent="-171450">
                        <a:lnSpc>
                          <a:spcPct val="113000"/>
                        </a:lnSpc>
                        <a:spcAft>
                          <a:spcPts val="60"/>
                        </a:spcAft>
                        <a:buFont typeface="Arial" panose="020B0604020202020204" pitchFamily="34" charset="0"/>
                        <a:buChar char="•"/>
                      </a:pPr>
                      <a:r>
                        <a:rPr lang="en-US" sz="1050" kern="1200" dirty="0">
                          <a:solidFill>
                            <a:schemeClr val="dk1"/>
                          </a:solidFill>
                          <a:latin typeface="+mn-lt"/>
                          <a:ea typeface="+mn-ea"/>
                          <a:cs typeface="+mn-cs"/>
                        </a:rPr>
                        <a:t>Quality assurance</a:t>
                      </a:r>
                    </a:p>
                    <a:p>
                      <a:pPr marL="171450" indent="-171450">
                        <a:lnSpc>
                          <a:spcPct val="113000"/>
                        </a:lnSpc>
                        <a:spcAft>
                          <a:spcPts val="60"/>
                        </a:spcAft>
                        <a:buFont typeface="Arial" panose="020B0604020202020204" pitchFamily="34" charset="0"/>
                        <a:buChar char="•"/>
                      </a:pPr>
                      <a:r>
                        <a:rPr lang="en-US" sz="1050" kern="1200" dirty="0">
                          <a:solidFill>
                            <a:schemeClr val="dk1"/>
                          </a:solidFill>
                          <a:latin typeface="+mn-lt"/>
                          <a:ea typeface="+mn-ea"/>
                          <a:cs typeface="+mn-cs"/>
                        </a:rPr>
                        <a:t>Change Management</a:t>
                      </a:r>
                    </a:p>
                  </a:txBody>
                  <a:tcPr marL="100584" marR="100584">
                    <a:solidFill>
                      <a:schemeClr val="accent1">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050" b="1" u="sng" dirty="0">
                          <a:latin typeface="Futura Medium" panose="00000400000000000000" pitchFamily="2" charset="0"/>
                          <a:cs typeface="Arial" charset="0"/>
                        </a:rPr>
                        <a:t>Risks</a:t>
                      </a:r>
                      <a:r>
                        <a:rPr lang="en-US" sz="1050" b="1" u="sng" kern="1200" baseline="0" dirty="0">
                          <a:solidFill>
                            <a:schemeClr val="dk1"/>
                          </a:solidFill>
                          <a:latin typeface="Futura Medium" panose="00000400000000000000" pitchFamily="2" charset="0"/>
                          <a:ea typeface="+mn-ea"/>
                          <a:cs typeface="Arial" panose="020B0604020202020204" pitchFamily="34" charset="0"/>
                        </a:rPr>
                        <a:t>/Dependencies</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50" b="0" u="none" dirty="0">
                          <a:latin typeface="Futura Medium" panose="00000400000000000000" pitchFamily="2" charset="0"/>
                          <a:cs typeface="Arial" charset="0"/>
                        </a:rPr>
                        <a:t>Timelines for project set up and deployment and cost.</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50" b="0" u="none" baseline="0" dirty="0">
                          <a:latin typeface="Futura Medium" panose="00000400000000000000" pitchFamily="2" charset="0"/>
                          <a:cs typeface="Arial" charset="0"/>
                        </a:rPr>
                        <a:t>Availability of resources to deliver on time. </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50" b="0" u="none" baseline="0" dirty="0">
                          <a:latin typeface="Futura Medium" panose="00000400000000000000" pitchFamily="2" charset="0"/>
                          <a:cs typeface="Arial" charset="0"/>
                        </a:rPr>
                        <a:t>Everchanging contracting process.</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50" b="0" u="none" baseline="0" dirty="0">
                          <a:latin typeface="Futura Medium" panose="00000400000000000000" pitchFamily="2" charset="0"/>
                          <a:cs typeface="Arial" charset="0"/>
                        </a:rPr>
                        <a:t>System integration.</a:t>
                      </a: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050" b="1" u="sng" kern="1200" baseline="0" dirty="0">
                        <a:solidFill>
                          <a:schemeClr val="dk1"/>
                        </a:solidFill>
                        <a:latin typeface="Futura Medium" panose="00000400000000000000" pitchFamily="2" charset="0"/>
                        <a:ea typeface="+mn-ea"/>
                        <a:cs typeface="Arial" charset="0"/>
                      </a:endParaRP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050" b="1" u="sng" kern="1200" baseline="0" dirty="0">
                          <a:solidFill>
                            <a:schemeClr val="dk1"/>
                          </a:solidFill>
                          <a:latin typeface="Futura Medium" panose="00000400000000000000" pitchFamily="2" charset="0"/>
                          <a:ea typeface="+mn-ea"/>
                          <a:cs typeface="Arial" charset="0"/>
                        </a:rPr>
                        <a:t>Mitigations</a:t>
                      </a:r>
                      <a:r>
                        <a:rPr lang="en-US" sz="1050" b="0" u="none" baseline="0" dirty="0">
                          <a:latin typeface="Futura Medium" panose="00000400000000000000" pitchFamily="2" charset="0"/>
                          <a:cs typeface="Arial" charset="0"/>
                        </a:rPr>
                        <a:t>.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50" b="0" u="none" baseline="0" dirty="0">
                          <a:latin typeface="Futura Medium" panose="00000400000000000000" pitchFamily="2" charset="0"/>
                          <a:cs typeface="Arial" charset="0"/>
                        </a:rPr>
                        <a:t>Secure clear scope of work from different Tendering stakeholders and draft resource plan.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50" b="0" u="none" baseline="0" dirty="0">
                          <a:latin typeface="Futura Medium" panose="00000400000000000000" pitchFamily="2" charset="0"/>
                          <a:cs typeface="Arial" charset="0"/>
                        </a:rPr>
                        <a:t>Ensure a flexible architecture where Tender stages and requirements can be adjusted seamlessly.</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50" b="0" u="none" baseline="0" dirty="0">
                          <a:latin typeface="Futura Medium" panose="00000400000000000000" pitchFamily="2" charset="0"/>
                          <a:cs typeface="Arial" charset="0"/>
                        </a:rPr>
                        <a:t>Develop bots to help with data upload and system integration.</a:t>
                      </a: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050" b="1" u="sng" kern="1200" baseline="0" dirty="0">
                        <a:solidFill>
                          <a:schemeClr val="dk1"/>
                        </a:solidFill>
                        <a:latin typeface="Futura Medium" panose="00000400000000000000" pitchFamily="2" charset="0"/>
                        <a:ea typeface="+mn-ea"/>
                        <a:cs typeface="Arial" charset="0"/>
                      </a:endParaRP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050" b="1" u="sng" kern="1200" baseline="0" dirty="0">
                          <a:solidFill>
                            <a:schemeClr val="dk1"/>
                          </a:solidFill>
                          <a:latin typeface="Futura Medium" panose="00000400000000000000" pitchFamily="2" charset="0"/>
                          <a:ea typeface="+mn-ea"/>
                          <a:cs typeface="Arial" charset="0"/>
                        </a:rPr>
                        <a:t>Assumptions</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50" b="0" u="none" kern="1200" baseline="0" dirty="0">
                          <a:solidFill>
                            <a:schemeClr val="dk1"/>
                          </a:solidFill>
                          <a:latin typeface="Futura Medium" panose="00000400000000000000" pitchFamily="2" charset="0"/>
                          <a:ea typeface="+mn-ea"/>
                          <a:cs typeface="Arial" charset="0"/>
                        </a:rPr>
                        <a:t>All costs are sunk costs and appear for record purposes.</a:t>
                      </a:r>
                    </a:p>
                  </a:txBody>
                  <a:tcPr marL="100584" marR="100584">
                    <a:solidFill>
                      <a:schemeClr val="accent1">
                        <a:lumMod val="20000"/>
                        <a:lumOff val="80000"/>
                      </a:schemeClr>
                    </a:solidFill>
                  </a:tcPr>
                </a:tc>
                <a:extLst>
                  <a:ext uri="{0D108BD9-81ED-4DB2-BD59-A6C34878D82A}">
                    <a16:rowId xmlns:a16="http://schemas.microsoft.com/office/drawing/2014/main" val="10001"/>
                  </a:ext>
                </a:extLst>
              </a:tr>
              <a:tr h="26558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b="1" dirty="0">
                          <a:solidFill>
                            <a:srgbClr val="C00000"/>
                          </a:solidFill>
                          <a:latin typeface="Futura Medium" panose="00000400000000000000" pitchFamily="2" charset="0"/>
                        </a:rPr>
                        <a:t>Objectives</a:t>
                      </a:r>
                      <a:endParaRPr lang="en-GB" sz="1200" b="1" dirty="0">
                        <a:solidFill>
                          <a:srgbClr val="C00000"/>
                        </a:solidFill>
                        <a:latin typeface="Futura Medium" panose="00000400000000000000" pitchFamily="2" charset="0"/>
                        <a:cs typeface="Arial" charset="0"/>
                      </a:endParaRPr>
                    </a:p>
                  </a:txBody>
                  <a:tcPr marL="100584" marR="100584">
                    <a:solidFill>
                      <a:schemeClr val="accent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b="1" dirty="0">
                          <a:solidFill>
                            <a:srgbClr val="C00000"/>
                          </a:solidFill>
                          <a:latin typeface="Futura Medium" panose="00000400000000000000" pitchFamily="2" charset="0"/>
                          <a:cs typeface="Arial" charset="0"/>
                        </a:rPr>
                        <a:t>Deliverables</a:t>
                      </a:r>
                    </a:p>
                  </a:txBody>
                  <a:tcPr marL="100584" marR="100584">
                    <a:solidFill>
                      <a:schemeClr val="accent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b="1" dirty="0">
                          <a:solidFill>
                            <a:srgbClr val="C00000"/>
                          </a:solidFill>
                          <a:latin typeface="Futura Medium" panose="00000400000000000000" pitchFamily="2" charset="0"/>
                          <a:cs typeface="Arial" charset="0"/>
                        </a:rPr>
                        <a:t>Key Activities / Timeline / Estimates</a:t>
                      </a:r>
                    </a:p>
                  </a:txBody>
                  <a:tcPr marL="100584" marR="100584">
                    <a:solidFill>
                      <a:schemeClr val="accent1"/>
                    </a:solidFill>
                  </a:tcPr>
                </a:tc>
                <a:extLst>
                  <a:ext uri="{0D108BD9-81ED-4DB2-BD59-A6C34878D82A}">
                    <a16:rowId xmlns:a16="http://schemas.microsoft.com/office/drawing/2014/main" val="10002"/>
                  </a:ext>
                </a:extLst>
              </a:tr>
              <a:tr h="1361684">
                <a:tc>
                  <a:txBody>
                    <a:bodyPr/>
                    <a:lstStyle/>
                    <a:p>
                      <a:pPr marL="180000" marR="0" lvl="0" indent="-180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50" kern="1200" dirty="0">
                          <a:solidFill>
                            <a:schemeClr val="dk1"/>
                          </a:solidFill>
                          <a:latin typeface="+mn-lt"/>
                          <a:ea typeface="+mn-ea"/>
                          <a:cs typeface="+mn-cs"/>
                        </a:rPr>
                        <a:t>Ensure that replacement tenders are initiated on time.</a:t>
                      </a:r>
                    </a:p>
                    <a:p>
                      <a:pPr marL="180000" marR="0" lvl="0" indent="-180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50" kern="1200" dirty="0">
                          <a:solidFill>
                            <a:schemeClr val="dk1"/>
                          </a:solidFill>
                          <a:latin typeface="+mn-lt"/>
                          <a:ea typeface="+mn-ea"/>
                          <a:cs typeface="+mn-cs"/>
                        </a:rPr>
                        <a:t>Develop and deploy a one-stop repository that tracks Tender status and provides information to Tendering stakeholders.</a:t>
                      </a:r>
                    </a:p>
                    <a:p>
                      <a:pPr marL="180000" marR="0" lvl="0" indent="-180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50" kern="1200" dirty="0">
                          <a:solidFill>
                            <a:schemeClr val="dk1"/>
                          </a:solidFill>
                          <a:latin typeface="+mn-lt"/>
                          <a:ea typeface="+mn-ea"/>
                          <a:cs typeface="+mn-cs"/>
                        </a:rPr>
                        <a:t>To improve the efficiency of Tender tracking by eliminating the need for manual correspondence about Tenders.</a:t>
                      </a:r>
                    </a:p>
                    <a:p>
                      <a:pPr marL="180000" marR="0" lvl="0" indent="-180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050" kern="1200" dirty="0">
                          <a:solidFill>
                            <a:schemeClr val="dk1"/>
                          </a:solidFill>
                          <a:latin typeface="+mn-lt"/>
                          <a:ea typeface="+mn-ea"/>
                          <a:cs typeface="+mn-cs"/>
                        </a:rPr>
                        <a:t>Establish quantifiable metrics to measure improvements in the Tender cycle.</a:t>
                      </a:r>
                    </a:p>
                    <a:p>
                      <a:pPr marL="180000" marR="0" lvl="0" indent="-180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50" kern="1200" dirty="0">
                          <a:solidFill>
                            <a:schemeClr val="dk1"/>
                          </a:solidFill>
                          <a:latin typeface="+mn-lt"/>
                          <a:ea typeface="+mn-ea"/>
                          <a:cs typeface="+mn-cs"/>
                        </a:rPr>
                        <a:t>Sustain a knowledge base suitable for training purposes</a:t>
                      </a:r>
                      <a:r>
                        <a:rPr lang="en-GB" sz="1050" kern="1200" dirty="0">
                          <a:solidFill>
                            <a:schemeClr val="dk1"/>
                          </a:solidFill>
                          <a:latin typeface="+mn-lt"/>
                          <a:ea typeface="+mn-ea"/>
                          <a:cs typeface="+mn-cs"/>
                        </a:rPr>
                        <a:t>.</a:t>
                      </a:r>
                    </a:p>
                    <a:p>
                      <a:pPr marL="180000" marR="0" lvl="0" indent="-180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050" kern="1200" dirty="0">
                          <a:solidFill>
                            <a:schemeClr val="dk1"/>
                          </a:solidFill>
                          <a:latin typeface="+mn-lt"/>
                          <a:ea typeface="+mn-ea"/>
                          <a:cs typeface="+mn-cs"/>
                        </a:rPr>
                        <a:t>Improve overall tendering process.</a:t>
                      </a:r>
                    </a:p>
                  </a:txBody>
                  <a:tcPr marL="100584" marR="100584">
                    <a:solidFill>
                      <a:schemeClr val="accent1">
                        <a:lumMod val="20000"/>
                        <a:lumOff val="80000"/>
                      </a:schemeClr>
                    </a:solidFill>
                  </a:tcPr>
                </a:tc>
                <a:tc>
                  <a:txBody>
                    <a:bodyPr/>
                    <a:lstStyle/>
                    <a:p>
                      <a:pPr marL="171450" marR="0" lvl="1" indent="-171450" algn="l" defTabSz="1219170" rtl="0" eaLnBrk="1" fontAlgn="auto" latinLnBrk="0" hangingPunct="1">
                        <a:lnSpc>
                          <a:spcPct val="113000"/>
                        </a:lnSpc>
                        <a:spcBef>
                          <a:spcPts val="0"/>
                        </a:spcBef>
                        <a:spcAft>
                          <a:spcPts val="60"/>
                        </a:spcAft>
                        <a:buClrTx/>
                        <a:buSzTx/>
                        <a:buFont typeface="Arial" panose="020B0604020202020204" pitchFamily="34" charset="0"/>
                        <a:buChar char="•"/>
                        <a:tabLst/>
                        <a:defRPr/>
                      </a:pPr>
                      <a:r>
                        <a:rPr lang="en-US" sz="1050" kern="1200" dirty="0">
                          <a:solidFill>
                            <a:schemeClr val="dk1"/>
                          </a:solidFill>
                          <a:latin typeface="+mn-lt"/>
                          <a:ea typeface="+mn-ea"/>
                          <a:cs typeface="+mn-cs"/>
                        </a:rPr>
                        <a:t>Requirement gathering</a:t>
                      </a:r>
                    </a:p>
                    <a:p>
                      <a:pPr marL="171450" marR="0" lvl="1" indent="-171450" algn="l" defTabSz="1219170" rtl="0" eaLnBrk="1" fontAlgn="auto" latinLnBrk="0" hangingPunct="1">
                        <a:lnSpc>
                          <a:spcPct val="113000"/>
                        </a:lnSpc>
                        <a:spcBef>
                          <a:spcPts val="0"/>
                        </a:spcBef>
                        <a:spcAft>
                          <a:spcPts val="60"/>
                        </a:spcAft>
                        <a:buClrTx/>
                        <a:buSzTx/>
                        <a:buFont typeface="Arial" panose="020B0604020202020204" pitchFamily="34" charset="0"/>
                        <a:buChar char="•"/>
                        <a:tabLst/>
                        <a:defRPr/>
                      </a:pPr>
                      <a:r>
                        <a:rPr lang="en-US" sz="1050" kern="1200" dirty="0">
                          <a:solidFill>
                            <a:schemeClr val="dk1"/>
                          </a:solidFill>
                          <a:latin typeface="+mn-lt"/>
                          <a:ea typeface="+mn-ea"/>
                          <a:cs typeface="+mn-cs"/>
                        </a:rPr>
                        <a:t>MSC Workbench Integration</a:t>
                      </a:r>
                    </a:p>
                    <a:p>
                      <a:pPr marL="171450" marR="0" lvl="1" indent="-171450" algn="l" defTabSz="1219170" rtl="0" eaLnBrk="1" fontAlgn="auto" latinLnBrk="0" hangingPunct="1">
                        <a:lnSpc>
                          <a:spcPct val="113000"/>
                        </a:lnSpc>
                        <a:spcBef>
                          <a:spcPts val="0"/>
                        </a:spcBef>
                        <a:spcAft>
                          <a:spcPts val="60"/>
                        </a:spcAft>
                        <a:buClrTx/>
                        <a:buSzTx/>
                        <a:buFont typeface="Arial" panose="020B0604020202020204" pitchFamily="34" charset="0"/>
                        <a:buChar char="•"/>
                        <a:tabLst/>
                        <a:defRPr/>
                      </a:pPr>
                      <a:r>
                        <a:rPr lang="en-US" sz="1050" kern="1200" dirty="0">
                          <a:solidFill>
                            <a:schemeClr val="dk1"/>
                          </a:solidFill>
                          <a:latin typeface="+mn-lt"/>
                          <a:ea typeface="+mn-ea"/>
                          <a:cs typeface="+mn-cs"/>
                        </a:rPr>
                        <a:t>Robot development</a:t>
                      </a:r>
                    </a:p>
                    <a:p>
                      <a:pPr marL="171450" marR="0" lvl="1" indent="-171450" algn="l" defTabSz="1219170" rtl="0" eaLnBrk="1" fontAlgn="auto" latinLnBrk="0" hangingPunct="1">
                        <a:lnSpc>
                          <a:spcPct val="113000"/>
                        </a:lnSpc>
                        <a:spcBef>
                          <a:spcPts val="0"/>
                        </a:spcBef>
                        <a:spcAft>
                          <a:spcPts val="60"/>
                        </a:spcAft>
                        <a:buClrTx/>
                        <a:buSzTx/>
                        <a:buFont typeface="Arial" panose="020B0604020202020204" pitchFamily="34" charset="0"/>
                        <a:buChar char="•"/>
                        <a:tabLst/>
                        <a:defRPr/>
                      </a:pPr>
                      <a:r>
                        <a:rPr lang="en-US" sz="1050" kern="1200" dirty="0">
                          <a:solidFill>
                            <a:schemeClr val="dk1"/>
                          </a:solidFill>
                          <a:latin typeface="+mn-lt"/>
                          <a:ea typeface="+mn-ea"/>
                          <a:cs typeface="+mn-cs"/>
                        </a:rPr>
                        <a:t>System Deployment</a:t>
                      </a:r>
                    </a:p>
                    <a:p>
                      <a:pPr marL="171450" marR="0" lvl="1" indent="-171450" algn="l" defTabSz="1219170" rtl="0" eaLnBrk="1" fontAlgn="auto" latinLnBrk="0" hangingPunct="1">
                        <a:lnSpc>
                          <a:spcPct val="113000"/>
                        </a:lnSpc>
                        <a:spcBef>
                          <a:spcPts val="0"/>
                        </a:spcBef>
                        <a:spcAft>
                          <a:spcPts val="60"/>
                        </a:spcAft>
                        <a:buClrTx/>
                        <a:buSzTx/>
                        <a:buFont typeface="Arial" panose="020B0604020202020204" pitchFamily="34" charset="0"/>
                        <a:buChar char="•"/>
                        <a:tabLst/>
                        <a:defRPr/>
                      </a:pPr>
                      <a:r>
                        <a:rPr lang="en-US" sz="1050" kern="1200" dirty="0">
                          <a:solidFill>
                            <a:schemeClr val="dk1"/>
                          </a:solidFill>
                          <a:latin typeface="+mn-lt"/>
                          <a:ea typeface="+mn-ea"/>
                          <a:cs typeface="+mn-cs"/>
                        </a:rPr>
                        <a:t>User Acceptance Testing</a:t>
                      </a:r>
                    </a:p>
                    <a:p>
                      <a:pPr marL="171450" indent="-171450" algn="l" defTabSz="1219170" rtl="0" eaLnBrk="1" latinLnBrk="0" hangingPunct="1">
                        <a:lnSpc>
                          <a:spcPct val="113000"/>
                        </a:lnSpc>
                        <a:spcAft>
                          <a:spcPts val="60"/>
                        </a:spcAft>
                        <a:buFont typeface="Arial" panose="020B0604020202020204" pitchFamily="34" charset="0"/>
                        <a:buChar char="•"/>
                      </a:pPr>
                      <a:r>
                        <a:rPr lang="en-US" sz="1050" kern="1200" dirty="0">
                          <a:solidFill>
                            <a:schemeClr val="dk1"/>
                          </a:solidFill>
                          <a:latin typeface="+mn-lt"/>
                          <a:ea typeface="+mn-ea"/>
                          <a:cs typeface="+mn-cs"/>
                        </a:rPr>
                        <a:t>System Documentation</a:t>
                      </a:r>
                    </a:p>
                    <a:p>
                      <a:pPr marL="171450" indent="-171450" algn="l" defTabSz="1219170" rtl="0" eaLnBrk="1" latinLnBrk="0" hangingPunct="1">
                        <a:lnSpc>
                          <a:spcPct val="113000"/>
                        </a:lnSpc>
                        <a:spcAft>
                          <a:spcPts val="60"/>
                        </a:spcAft>
                        <a:buFont typeface="Arial" panose="020B0604020202020204" pitchFamily="34" charset="0"/>
                        <a:buChar char="•"/>
                      </a:pPr>
                      <a:r>
                        <a:rPr lang="en-US" sz="1050" kern="1200" dirty="0">
                          <a:solidFill>
                            <a:schemeClr val="dk1"/>
                          </a:solidFill>
                          <a:latin typeface="+mn-lt"/>
                          <a:ea typeface="+mn-ea"/>
                          <a:cs typeface="+mn-cs"/>
                        </a:rPr>
                        <a:t>Change management</a:t>
                      </a:r>
                    </a:p>
                  </a:txBody>
                  <a:tcPr marL="100584" marR="100584">
                    <a:solidFill>
                      <a:schemeClr val="accent1">
                        <a:lumMod val="20000"/>
                        <a:lumOff val="80000"/>
                      </a:schemeClr>
                    </a:solidFill>
                  </a:tcPr>
                </a:tc>
                <a:tc>
                  <a:txBody>
                    <a:bodyPr/>
                    <a:lstStyle/>
                    <a:p>
                      <a:pPr marL="180000" marR="0" indent="-180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50" kern="1200" dirty="0">
                          <a:solidFill>
                            <a:schemeClr val="dk1"/>
                          </a:solidFill>
                          <a:latin typeface="Futura Medium" panose="00000400000000000000" pitchFamily="2" charset="0"/>
                          <a:ea typeface="+mn-ea"/>
                          <a:cs typeface="Arial" charset="0"/>
                        </a:rPr>
                        <a:t>Key Activities/Timeline</a:t>
                      </a:r>
                      <a:r>
                        <a:rPr lang="en-US" sz="1050" kern="1200" baseline="0" dirty="0">
                          <a:solidFill>
                            <a:schemeClr val="dk1"/>
                          </a:solidFill>
                          <a:latin typeface="Futura Medium" panose="00000400000000000000" pitchFamily="2" charset="0"/>
                          <a:ea typeface="+mn-ea"/>
                          <a:cs typeface="Arial" charset="0"/>
                        </a:rPr>
                        <a:t> - </a:t>
                      </a:r>
                      <a:r>
                        <a:rPr lang="en-US" sz="1050" kern="1200" dirty="0">
                          <a:solidFill>
                            <a:schemeClr val="dk1"/>
                          </a:solidFill>
                          <a:latin typeface="Futura Medium" panose="00000400000000000000" pitchFamily="2" charset="0"/>
                          <a:ea typeface="+mn-ea"/>
                          <a:cs typeface="Arial" charset="0"/>
                        </a:rPr>
                        <a:t>Refer to slide ‘Plan on A Page’.</a:t>
                      </a: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100" kern="1200" dirty="0">
                        <a:solidFill>
                          <a:schemeClr val="dk1"/>
                        </a:solidFill>
                        <a:latin typeface="Futura Medium" panose="00000400000000000000" pitchFamily="2" charset="0"/>
                        <a:ea typeface="+mn-ea"/>
                        <a:cs typeface="Arial" charset="0"/>
                      </a:endParaRPr>
                    </a:p>
                    <a:p>
                      <a:pPr marL="180000" marR="0" indent="-180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100" kern="1200" dirty="0">
                        <a:solidFill>
                          <a:schemeClr val="dk1"/>
                        </a:solidFill>
                        <a:latin typeface="Futura Medium" panose="00000400000000000000" pitchFamily="2" charset="0"/>
                        <a:ea typeface="+mn-ea"/>
                        <a:cs typeface="Arial" charset="0"/>
                      </a:endParaRPr>
                    </a:p>
                    <a:p>
                      <a:pPr marL="180000" marR="0" indent="-180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100" kern="1200" dirty="0">
                        <a:solidFill>
                          <a:schemeClr val="dk1"/>
                        </a:solidFill>
                        <a:latin typeface="Futura Medium" panose="00000400000000000000" pitchFamily="2" charset="0"/>
                        <a:ea typeface="+mn-ea"/>
                        <a:cs typeface="Arial" charset="0"/>
                      </a:endParaRPr>
                    </a:p>
                    <a:p>
                      <a:pPr marL="180000" marR="0" indent="-180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100" kern="1200" dirty="0">
                        <a:solidFill>
                          <a:schemeClr val="dk1"/>
                        </a:solidFill>
                        <a:latin typeface="Futura Medium" panose="00000400000000000000" pitchFamily="2" charset="0"/>
                        <a:ea typeface="+mn-ea"/>
                        <a:cs typeface="Arial" charset="0"/>
                      </a:endParaRPr>
                    </a:p>
                    <a:p>
                      <a:pPr marL="180000" marR="0" indent="-180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100" kern="1200" dirty="0">
                        <a:solidFill>
                          <a:schemeClr val="dk1"/>
                        </a:solidFill>
                        <a:latin typeface="Futura Medium" panose="00000400000000000000" pitchFamily="2" charset="0"/>
                        <a:ea typeface="+mn-ea"/>
                        <a:cs typeface="Arial" charset="0"/>
                      </a:endParaRPr>
                    </a:p>
                  </a:txBody>
                  <a:tcPr marL="100584" marR="100584">
                    <a:solidFill>
                      <a:schemeClr val="accent1">
                        <a:lumMod val="20000"/>
                        <a:lumOff val="80000"/>
                      </a:schemeClr>
                    </a:solidFill>
                  </a:tcPr>
                </a:tc>
                <a:extLst>
                  <a:ext uri="{0D108BD9-81ED-4DB2-BD59-A6C34878D82A}">
                    <a16:rowId xmlns:a16="http://schemas.microsoft.com/office/drawing/2014/main" val="10003"/>
                  </a:ext>
                </a:extLst>
              </a:tr>
              <a:tr h="28153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b="1" dirty="0">
                          <a:solidFill>
                            <a:srgbClr val="C00000"/>
                          </a:solidFill>
                          <a:latin typeface="+mj-lt"/>
                          <a:cs typeface="Arial" charset="0"/>
                        </a:rPr>
                        <a:t>Benefits</a:t>
                      </a:r>
                    </a:p>
                  </a:txBody>
                  <a:tcPr marL="100584" marR="100584">
                    <a:solidFill>
                      <a:schemeClr val="accent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b="1" kern="1200" dirty="0">
                          <a:solidFill>
                            <a:srgbClr val="C00000"/>
                          </a:solidFill>
                          <a:latin typeface="+mn-lt"/>
                          <a:ea typeface="+mn-ea"/>
                          <a:cs typeface="Arial" charset="0"/>
                        </a:rPr>
                        <a:t>Costs</a:t>
                      </a:r>
                      <a:endParaRPr lang="en-GB" sz="1200" b="1" dirty="0">
                        <a:solidFill>
                          <a:srgbClr val="C00000"/>
                        </a:solidFill>
                        <a:latin typeface="+mj-lt"/>
                        <a:cs typeface="Arial" charset="0"/>
                      </a:endParaRPr>
                    </a:p>
                  </a:txBody>
                  <a:tcPr marL="100584" marR="100584">
                    <a:solidFill>
                      <a:schemeClr val="accent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b="1" dirty="0">
                          <a:solidFill>
                            <a:srgbClr val="C00000"/>
                          </a:solidFill>
                          <a:latin typeface="+mj-lt"/>
                          <a:cs typeface="Arial" charset="0"/>
                        </a:rPr>
                        <a:t>Team / Stakeholders</a:t>
                      </a:r>
                    </a:p>
                  </a:txBody>
                  <a:tcPr marL="100584" marR="100584">
                    <a:solidFill>
                      <a:schemeClr val="accent1"/>
                    </a:solidFill>
                  </a:tcPr>
                </a:tc>
                <a:extLst>
                  <a:ext uri="{0D108BD9-81ED-4DB2-BD59-A6C34878D82A}">
                    <a16:rowId xmlns:a16="http://schemas.microsoft.com/office/drawing/2014/main" val="10004"/>
                  </a:ext>
                </a:extLst>
              </a:tr>
              <a:tr h="1873010">
                <a:tc>
                  <a:txBody>
                    <a:bodyPr/>
                    <a:lstStyle/>
                    <a:p>
                      <a:pPr marL="180000" marR="0" lvl="0" indent="-180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50" kern="1200" dirty="0">
                          <a:solidFill>
                            <a:schemeClr val="dk1"/>
                          </a:solidFill>
                          <a:latin typeface="+mn-lt"/>
                          <a:ea typeface="+mn-ea"/>
                          <a:cs typeface="+mn-cs"/>
                        </a:rPr>
                        <a:t>Cost savings as this will help reduce the rate at which services are transferred from expiring contracts with Low Mark-up to high-mark up contracts. Timely delivery of replacement contracts will also ensure that we enjoy the most competitive rates.</a:t>
                      </a:r>
                    </a:p>
                    <a:p>
                      <a:pPr marL="180000" marR="0" lvl="0" indent="-180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50" kern="1200" dirty="0">
                          <a:solidFill>
                            <a:schemeClr val="dk1"/>
                          </a:solidFill>
                          <a:latin typeface="+mn-lt"/>
                          <a:ea typeface="+mn-ea"/>
                          <a:cs typeface="+mn-cs"/>
                        </a:rPr>
                        <a:t>Timely tender delivery as this application will track and escalate actions and stages that are not within the agreed timeline.</a:t>
                      </a:r>
                    </a:p>
                    <a:p>
                      <a:pPr marL="180000" marR="0" lvl="0" indent="-180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50" kern="1200" dirty="0">
                          <a:solidFill>
                            <a:schemeClr val="dk1"/>
                          </a:solidFill>
                          <a:latin typeface="+mn-lt"/>
                          <a:ea typeface="+mn-ea"/>
                          <a:cs typeface="+mn-cs"/>
                        </a:rPr>
                        <a:t>Provides insight for GMs &amp; CP leadership into all Tenders in various departments.</a:t>
                      </a:r>
                    </a:p>
                    <a:p>
                      <a:pPr marL="180000" marR="0" lvl="0" indent="-180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50" kern="1200" dirty="0">
                          <a:solidFill>
                            <a:schemeClr val="dk1"/>
                          </a:solidFill>
                          <a:latin typeface="+mn-lt"/>
                          <a:ea typeface="+mn-ea"/>
                          <a:cs typeface="+mn-cs"/>
                        </a:rPr>
                        <a:t>Improves the end-to-end tender process.</a:t>
                      </a:r>
                    </a:p>
                  </a:txBody>
                  <a:tcPr marL="100584" marR="100584">
                    <a:solidFill>
                      <a:schemeClr val="accent1">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1" u="sng" kern="1200" dirty="0">
                        <a:solidFill>
                          <a:schemeClr val="dk1"/>
                        </a:solidFill>
                        <a:latin typeface="Arial" charset="0"/>
                        <a:ea typeface="+mn-ea"/>
                        <a:cs typeface="Arial" charset="0"/>
                      </a:endParaRP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1" u="sng" kern="1200" dirty="0">
                        <a:solidFill>
                          <a:schemeClr val="dk1"/>
                        </a:solidFill>
                        <a:latin typeface="Arial" charset="0"/>
                        <a:ea typeface="+mn-ea"/>
                        <a:cs typeface="Arial" charset="0"/>
                      </a:endParaRP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1" u="sng" kern="1200" dirty="0">
                        <a:solidFill>
                          <a:schemeClr val="dk1"/>
                        </a:solidFill>
                        <a:latin typeface="Arial" charset="0"/>
                        <a:ea typeface="+mn-ea"/>
                        <a:cs typeface="Arial" charset="0"/>
                      </a:endParaRP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1" u="sng" kern="1200" dirty="0">
                        <a:solidFill>
                          <a:schemeClr val="dk1"/>
                        </a:solidFill>
                        <a:latin typeface="Arial" charset="0"/>
                        <a:ea typeface="+mn-ea"/>
                        <a:cs typeface="Arial" charset="0"/>
                      </a:endParaRP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1" u="sng" kern="1200" dirty="0">
                        <a:solidFill>
                          <a:schemeClr val="dk1"/>
                        </a:solidFill>
                        <a:latin typeface="Arial" charset="0"/>
                        <a:ea typeface="+mn-ea"/>
                        <a:cs typeface="Arial" charset="0"/>
                      </a:endParaRP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1" u="sng" kern="1200" dirty="0">
                        <a:solidFill>
                          <a:schemeClr val="dk1"/>
                        </a:solidFill>
                        <a:latin typeface="Arial" charset="0"/>
                        <a:ea typeface="+mn-ea"/>
                        <a:cs typeface="Arial" charset="0"/>
                      </a:endParaRP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1" u="sng" kern="1200" dirty="0">
                        <a:solidFill>
                          <a:schemeClr val="dk1"/>
                        </a:solidFill>
                        <a:latin typeface="Arial" charset="0"/>
                        <a:ea typeface="+mn-ea"/>
                        <a:cs typeface="Arial" charset="0"/>
                      </a:endParaRP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1" u="sng" kern="1200" dirty="0">
                        <a:solidFill>
                          <a:schemeClr val="dk1"/>
                        </a:solidFill>
                        <a:latin typeface="Arial" charset="0"/>
                        <a:ea typeface="+mn-ea"/>
                        <a:cs typeface="Arial" charset="0"/>
                      </a:endParaRP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1" u="sng" kern="1200" dirty="0">
                        <a:solidFill>
                          <a:schemeClr val="dk1"/>
                        </a:solidFill>
                        <a:latin typeface="Arial" charset="0"/>
                        <a:ea typeface="+mn-ea"/>
                        <a:cs typeface="Arial" charset="0"/>
                      </a:endParaRP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1" u="sng" kern="1200" dirty="0">
                        <a:solidFill>
                          <a:schemeClr val="dk1"/>
                        </a:solidFill>
                        <a:latin typeface="Arial" charset="0"/>
                        <a:ea typeface="+mn-ea"/>
                        <a:cs typeface="Arial" charset="0"/>
                      </a:endParaRP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1" u="sng" kern="1200" dirty="0">
                        <a:solidFill>
                          <a:schemeClr val="dk1"/>
                        </a:solidFill>
                        <a:latin typeface="Arial" charset="0"/>
                        <a:ea typeface="+mn-ea"/>
                        <a:cs typeface="Arial" charset="0"/>
                      </a:endParaRPr>
                    </a:p>
                  </a:txBody>
                  <a:tcPr marL="100584" marR="100584">
                    <a:solidFill>
                      <a:schemeClr val="accent1">
                        <a:lumMod val="20000"/>
                        <a:lumOff val="80000"/>
                      </a:schemeClr>
                    </a:solidFill>
                  </a:tcPr>
                </a:tc>
                <a:tc>
                  <a:txBody>
                    <a:bodyPr/>
                    <a:lstStyle/>
                    <a:p>
                      <a:pPr marL="180000" marR="0" indent="-180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050" kern="1200" dirty="0">
                          <a:solidFill>
                            <a:schemeClr val="dk1"/>
                          </a:solidFill>
                          <a:latin typeface="+mn-lt"/>
                          <a:ea typeface="+mn-ea"/>
                          <a:cs typeface="+mn-cs"/>
                        </a:rPr>
                        <a:t>Stakeholders – Refer to slide ‘Project Governance’</a:t>
                      </a:r>
                    </a:p>
                    <a:p>
                      <a:pPr marL="180000" marR="0" indent="-180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050" kern="1200" dirty="0">
                          <a:solidFill>
                            <a:schemeClr val="dk1"/>
                          </a:solidFill>
                          <a:latin typeface="+mn-lt"/>
                          <a:ea typeface="+mn-ea"/>
                          <a:cs typeface="+mn-cs"/>
                        </a:rPr>
                        <a:t>Project Team</a:t>
                      </a:r>
                    </a:p>
                    <a:p>
                      <a:pPr marL="637200" marR="0" lvl="1" indent="-18000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GB" sz="1050" kern="1200" dirty="0">
                          <a:solidFill>
                            <a:schemeClr val="dk1"/>
                          </a:solidFill>
                          <a:latin typeface="+mn-lt"/>
                          <a:ea typeface="+mn-ea"/>
                          <a:cs typeface="+mn-cs"/>
                        </a:rPr>
                        <a:t>Project Manager</a:t>
                      </a:r>
                    </a:p>
                    <a:p>
                      <a:pPr marL="637200" marR="0" lvl="1" indent="-18000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GB" sz="1050" kern="1200" dirty="0">
                          <a:solidFill>
                            <a:schemeClr val="dk1"/>
                          </a:solidFill>
                          <a:latin typeface="+mn-lt"/>
                          <a:ea typeface="+mn-ea"/>
                          <a:cs typeface="+mn-cs"/>
                        </a:rPr>
                        <a:t>Business Analyst</a:t>
                      </a:r>
                      <a:endParaRPr lang="en-US" sz="1050" kern="1200" dirty="0">
                        <a:solidFill>
                          <a:schemeClr val="dk1"/>
                        </a:solidFill>
                        <a:latin typeface="+mn-lt"/>
                        <a:ea typeface="+mn-ea"/>
                        <a:cs typeface="+mn-cs"/>
                      </a:endParaRPr>
                    </a:p>
                    <a:p>
                      <a:pPr marL="637200" marR="0" lvl="1" indent="-18000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GB" sz="1050" kern="1200" dirty="0">
                          <a:solidFill>
                            <a:schemeClr val="dk1"/>
                          </a:solidFill>
                          <a:latin typeface="+mn-lt"/>
                          <a:ea typeface="+mn-ea"/>
                          <a:cs typeface="+mn-cs"/>
                        </a:rPr>
                        <a:t>Tender Analyst</a:t>
                      </a:r>
                      <a:endParaRPr lang="en-US" sz="1050" kern="1200" dirty="0">
                        <a:solidFill>
                          <a:schemeClr val="dk1"/>
                        </a:solidFill>
                        <a:latin typeface="+mn-lt"/>
                        <a:ea typeface="+mn-ea"/>
                        <a:cs typeface="+mn-cs"/>
                      </a:endParaRPr>
                    </a:p>
                    <a:p>
                      <a:pPr marL="637200" marR="0" lvl="1" indent="-18000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GB" sz="1050" kern="1200" dirty="0">
                          <a:solidFill>
                            <a:schemeClr val="dk1"/>
                          </a:solidFill>
                          <a:latin typeface="+mn-lt"/>
                          <a:ea typeface="+mn-ea"/>
                          <a:cs typeface="+mn-cs"/>
                        </a:rPr>
                        <a:t>Technical Analysts</a:t>
                      </a:r>
                    </a:p>
                    <a:p>
                      <a:pPr marL="637200" marR="0" lvl="1" indent="-18000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GB" sz="1050" kern="1200" dirty="0">
                          <a:solidFill>
                            <a:schemeClr val="dk1"/>
                          </a:solidFill>
                          <a:latin typeface="+mn-lt"/>
                          <a:ea typeface="+mn-ea"/>
                          <a:cs typeface="+mn-cs"/>
                        </a:rPr>
                        <a:t>Change Focal</a:t>
                      </a:r>
                    </a:p>
                  </a:txBody>
                  <a:tcPr marL="100584" marR="100584">
                    <a:solidFill>
                      <a:schemeClr val="accent1">
                        <a:lumMod val="20000"/>
                        <a:lumOff val="80000"/>
                      </a:schemeClr>
                    </a:solidFill>
                  </a:tcPr>
                </a:tc>
                <a:extLst>
                  <a:ext uri="{0D108BD9-81ED-4DB2-BD59-A6C34878D82A}">
                    <a16:rowId xmlns:a16="http://schemas.microsoft.com/office/drawing/2014/main" val="10005"/>
                  </a:ext>
                </a:extLst>
              </a:tr>
            </a:tbl>
          </a:graphicData>
        </a:graphic>
      </p:graphicFrame>
      <p:sp>
        <p:nvSpPr>
          <p:cNvPr id="5" name="Title 4"/>
          <p:cNvSpPr>
            <a:spLocks noGrp="1"/>
          </p:cNvSpPr>
          <p:nvPr>
            <p:ph type="title"/>
          </p:nvPr>
        </p:nvSpPr>
        <p:spPr>
          <a:xfrm>
            <a:off x="98474" y="-6527"/>
            <a:ext cx="11225703" cy="407576"/>
          </a:xfrm>
        </p:spPr>
        <p:txBody>
          <a:bodyPr/>
          <a:lstStyle/>
          <a:p>
            <a:r>
              <a:rPr lang="en-US" dirty="0"/>
              <a:t>Tender Tracker (Contrack) - PROJECT CHARTER</a:t>
            </a:r>
          </a:p>
        </p:txBody>
      </p:sp>
      <p:sp>
        <p:nvSpPr>
          <p:cNvPr id="2" name="TextBox 1"/>
          <p:cNvSpPr txBox="1"/>
          <p:nvPr/>
        </p:nvSpPr>
        <p:spPr>
          <a:xfrm>
            <a:off x="11366956" y="10175"/>
            <a:ext cx="825043" cy="295200"/>
          </a:xfrm>
          <a:prstGeom prst="rect">
            <a:avLst/>
          </a:prstGeom>
          <a:solidFill>
            <a:srgbClr val="FF0000"/>
          </a:solidFill>
        </p:spPr>
        <p:txBody>
          <a:bodyPr wrap="square" lIns="0" tIns="0" rIns="0" bIns="0" rtlCol="0">
            <a:noAutofit/>
          </a:bodyPr>
          <a:lstStyle/>
          <a:p>
            <a:pPr algn="ctr">
              <a:lnSpc>
                <a:spcPct val="113000"/>
              </a:lnSpc>
              <a:spcAft>
                <a:spcPts val="60"/>
              </a:spcAft>
            </a:pPr>
            <a:r>
              <a:rPr lang="en-US" sz="1600" dirty="0">
                <a:solidFill>
                  <a:schemeClr val="bg1"/>
                </a:solidFill>
              </a:rPr>
              <a:t>Draft</a:t>
            </a:r>
          </a:p>
        </p:txBody>
      </p:sp>
      <p:graphicFrame>
        <p:nvGraphicFramePr>
          <p:cNvPr id="9" name="Table 8">
            <a:extLst>
              <a:ext uri="{FF2B5EF4-FFF2-40B4-BE49-F238E27FC236}">
                <a16:creationId xmlns:a16="http://schemas.microsoft.com/office/drawing/2014/main" id="{C26DC030-653F-4790-8580-EDAD32612870}"/>
              </a:ext>
            </a:extLst>
          </p:cNvPr>
          <p:cNvGraphicFramePr>
            <a:graphicFrameLocks noGrp="1"/>
          </p:cNvGraphicFramePr>
          <p:nvPr>
            <p:extLst>
              <p:ext uri="{D42A27DB-BD31-4B8C-83A1-F6EECF244321}">
                <p14:modId xmlns:p14="http://schemas.microsoft.com/office/powerpoint/2010/main" val="2470077111"/>
              </p:ext>
            </p:extLst>
          </p:nvPr>
        </p:nvGraphicFramePr>
        <p:xfrm>
          <a:off x="5079934" y="5852182"/>
          <a:ext cx="2254767" cy="1234034"/>
        </p:xfrm>
        <a:graphic>
          <a:graphicData uri="http://schemas.openxmlformats.org/drawingml/2006/table">
            <a:tbl>
              <a:tblPr firstRow="1" firstCol="1" bandRow="1">
                <a:tableStyleId>{5C22544A-7EE6-4342-B048-85BDC9FD1C3A}</a:tableStyleId>
              </a:tblPr>
              <a:tblGrid>
                <a:gridCol w="1667118">
                  <a:extLst>
                    <a:ext uri="{9D8B030D-6E8A-4147-A177-3AD203B41FA5}">
                      <a16:colId xmlns:a16="http://schemas.microsoft.com/office/drawing/2014/main" val="4280420423"/>
                    </a:ext>
                  </a:extLst>
                </a:gridCol>
                <a:gridCol w="587649">
                  <a:extLst>
                    <a:ext uri="{9D8B030D-6E8A-4147-A177-3AD203B41FA5}">
                      <a16:colId xmlns:a16="http://schemas.microsoft.com/office/drawing/2014/main" val="894681579"/>
                    </a:ext>
                  </a:extLst>
                </a:gridCol>
              </a:tblGrid>
              <a:tr h="319998">
                <a:tc>
                  <a:txBody>
                    <a:bodyPr/>
                    <a:lstStyle/>
                    <a:p>
                      <a:pPr algn="l" rtl="0" fontAlgn="ctr"/>
                      <a:r>
                        <a:rPr lang="en-US" sz="1000" u="none" strike="noStrike" dirty="0">
                          <a:solidFill>
                            <a:schemeClr val="tx1"/>
                          </a:solidFill>
                          <a:effectLst/>
                        </a:rPr>
                        <a:t> Budget</a:t>
                      </a:r>
                      <a:endParaRPr lang="en-US" sz="1000" b="1" i="0" u="none" strike="noStrike" dirty="0">
                        <a:solidFill>
                          <a:schemeClr val="tx1"/>
                        </a:solidFill>
                        <a:effectLst/>
                        <a:latin typeface="Futura Medium" panose="00000400000000000000" pitchFamily="2" charset="0"/>
                      </a:endParaRPr>
                    </a:p>
                  </a:txBody>
                  <a:tcPr marL="6350" marR="6350" marT="6350" marB="0" anchor="ctr"/>
                </a:tc>
                <a:tc>
                  <a:txBody>
                    <a:bodyPr/>
                    <a:lstStyle/>
                    <a:p>
                      <a:pPr algn="ctr" rtl="0" fontAlgn="ctr"/>
                      <a:r>
                        <a:rPr lang="en-US" sz="1000" u="none" strike="noStrike" dirty="0">
                          <a:solidFill>
                            <a:schemeClr val="tx1"/>
                          </a:solidFill>
                          <a:effectLst/>
                        </a:rPr>
                        <a:t>2023</a:t>
                      </a:r>
                      <a:endParaRPr lang="en-US" sz="1000" b="1" i="0" u="none" strike="noStrike" dirty="0">
                        <a:solidFill>
                          <a:schemeClr val="tx1"/>
                        </a:solidFill>
                        <a:effectLst/>
                        <a:latin typeface="Futura Medium" panose="00000400000000000000" pitchFamily="2" charset="0"/>
                      </a:endParaRPr>
                    </a:p>
                  </a:txBody>
                  <a:tcPr marL="6350" marR="6350" marT="6350" marB="0" anchor="ctr"/>
                </a:tc>
                <a:extLst>
                  <a:ext uri="{0D108BD9-81ED-4DB2-BD59-A6C34878D82A}">
                    <a16:rowId xmlns:a16="http://schemas.microsoft.com/office/drawing/2014/main" val="1938019293"/>
                  </a:ext>
                </a:extLst>
              </a:tr>
              <a:tr h="311376">
                <a:tc>
                  <a:txBody>
                    <a:bodyPr/>
                    <a:lstStyle/>
                    <a:p>
                      <a:pPr algn="l" rtl="0" fontAlgn="ctr"/>
                      <a:r>
                        <a:rPr lang="en-US" sz="900" b="0" u="none" strike="noStrike" dirty="0">
                          <a:solidFill>
                            <a:schemeClr val="tx1"/>
                          </a:solidFill>
                          <a:effectLst/>
                        </a:rPr>
                        <a:t> Development</a:t>
                      </a:r>
                      <a:endParaRPr lang="en-US" sz="900" b="0" i="0" u="none" strike="noStrike" dirty="0">
                        <a:solidFill>
                          <a:schemeClr val="tx1"/>
                        </a:solidFill>
                        <a:effectLst/>
                        <a:latin typeface="Futura Medium" panose="00000400000000000000" pitchFamily="2" charset="0"/>
                      </a:endParaRPr>
                    </a:p>
                  </a:txBody>
                  <a:tcPr marL="6350" marR="6350" marT="6350" marB="0" anchor="ctr"/>
                </a:tc>
                <a:tc>
                  <a:txBody>
                    <a:bodyPr/>
                    <a:lstStyle/>
                    <a:p>
                      <a:pPr algn="ctr" rtl="0" fontAlgn="ctr"/>
                      <a:r>
                        <a:rPr lang="en-US" sz="900" b="0" i="0" u="none" strike="noStrike" dirty="0">
                          <a:solidFill>
                            <a:schemeClr val="tx1"/>
                          </a:solidFill>
                          <a:effectLst/>
                          <a:latin typeface="+mn-lt"/>
                        </a:rPr>
                        <a:t>70,000</a:t>
                      </a:r>
                    </a:p>
                  </a:txBody>
                  <a:tcPr marL="6350" marR="6350" marT="6350" marB="0" anchor="ctr"/>
                </a:tc>
                <a:extLst>
                  <a:ext uri="{0D108BD9-81ED-4DB2-BD59-A6C34878D82A}">
                    <a16:rowId xmlns:a16="http://schemas.microsoft.com/office/drawing/2014/main" val="2370342447"/>
                  </a:ext>
                </a:extLst>
              </a:tr>
              <a:tr h="301330">
                <a:tc>
                  <a:txBody>
                    <a:bodyPr/>
                    <a:lstStyle/>
                    <a:p>
                      <a:pPr algn="l" rtl="0" fontAlgn="ctr"/>
                      <a:r>
                        <a:rPr lang="en-US" sz="900" b="0" i="0" u="none" strike="noStrike" dirty="0">
                          <a:solidFill>
                            <a:schemeClr val="tx1"/>
                          </a:solidFill>
                          <a:effectLst/>
                          <a:latin typeface="Futura Medium" panose="00000400000000000000" pitchFamily="2" charset="0"/>
                        </a:rPr>
                        <a:t> Contingency</a:t>
                      </a:r>
                    </a:p>
                  </a:txBody>
                  <a:tcPr marL="6350" marR="6350" marT="6350" marB="0" anchor="ctr"/>
                </a:tc>
                <a:tc>
                  <a:txBody>
                    <a:bodyPr/>
                    <a:lstStyle/>
                    <a:p>
                      <a:pPr algn="ctr" rtl="0" fontAlgn="ctr"/>
                      <a:r>
                        <a:rPr lang="en-US" sz="900" b="0" i="0" u="none" strike="noStrike" kern="1200" dirty="0">
                          <a:solidFill>
                            <a:schemeClr val="tx1"/>
                          </a:solidFill>
                          <a:effectLst/>
                          <a:latin typeface="+mn-lt"/>
                          <a:ea typeface="+mn-ea"/>
                          <a:cs typeface="+mn-cs"/>
                        </a:rPr>
                        <a:t>5,000</a:t>
                      </a:r>
                    </a:p>
                  </a:txBody>
                  <a:tcPr marL="6350" marR="6350" marT="6350" marB="0" anchor="ctr"/>
                </a:tc>
                <a:extLst>
                  <a:ext uri="{0D108BD9-81ED-4DB2-BD59-A6C34878D82A}">
                    <a16:rowId xmlns:a16="http://schemas.microsoft.com/office/drawing/2014/main" val="3381619066"/>
                  </a:ext>
                </a:extLst>
              </a:tr>
              <a:tr h="301330">
                <a:tc>
                  <a:txBody>
                    <a:bodyPr/>
                    <a:lstStyle/>
                    <a:p>
                      <a:pPr algn="l" rtl="0" fontAlgn="ctr"/>
                      <a:r>
                        <a:rPr lang="en-US" sz="900" b="1" u="none" strike="noStrike" dirty="0">
                          <a:solidFill>
                            <a:schemeClr val="tx1"/>
                          </a:solidFill>
                          <a:effectLst/>
                        </a:rPr>
                        <a:t> Total LE</a:t>
                      </a:r>
                      <a:endParaRPr lang="en-US" sz="900" b="1" i="0" u="none" strike="noStrike" dirty="0">
                        <a:solidFill>
                          <a:schemeClr val="tx1"/>
                        </a:solidFill>
                        <a:effectLst/>
                        <a:latin typeface="Futura Medium" panose="00000400000000000000" pitchFamily="2" charset="0"/>
                      </a:endParaRPr>
                    </a:p>
                  </a:txBody>
                  <a:tcPr marL="6350" marR="6350" marT="6350" marB="0" anchor="ctr"/>
                </a:tc>
                <a:tc>
                  <a:txBody>
                    <a:bodyPr/>
                    <a:lstStyle/>
                    <a:p>
                      <a:pPr algn="ctr" rtl="0" fontAlgn="ctr"/>
                      <a:r>
                        <a:rPr lang="en-US" sz="900" b="1" i="0" u="none" strike="noStrike" dirty="0">
                          <a:solidFill>
                            <a:schemeClr val="tx1"/>
                          </a:solidFill>
                          <a:effectLst/>
                          <a:latin typeface="+mn-lt"/>
                        </a:rPr>
                        <a:t>75,000</a:t>
                      </a:r>
                    </a:p>
                  </a:txBody>
                  <a:tcPr marL="6350" marR="6350" marT="6350" marB="0" anchor="ctr"/>
                </a:tc>
                <a:extLst>
                  <a:ext uri="{0D108BD9-81ED-4DB2-BD59-A6C34878D82A}">
                    <a16:rowId xmlns:a16="http://schemas.microsoft.com/office/drawing/2014/main" val="1831637137"/>
                  </a:ext>
                </a:extLst>
              </a:tr>
            </a:tbl>
          </a:graphicData>
        </a:graphic>
      </p:graphicFrame>
    </p:spTree>
    <p:extLst>
      <p:ext uri="{BB962C8B-B14F-4D97-AF65-F5344CB8AC3E}">
        <p14:creationId xmlns:p14="http://schemas.microsoft.com/office/powerpoint/2010/main" val="503172265"/>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Rectangle: Rounded Corners 43">
            <a:extLst>
              <a:ext uri="{FF2B5EF4-FFF2-40B4-BE49-F238E27FC236}">
                <a16:creationId xmlns:a16="http://schemas.microsoft.com/office/drawing/2014/main" id="{B8E25DB2-C004-48AB-BC40-92C3F2ACCE06}"/>
              </a:ext>
            </a:extLst>
          </p:cNvPr>
          <p:cNvSpPr/>
          <p:nvPr/>
        </p:nvSpPr>
        <p:spPr>
          <a:xfrm>
            <a:off x="1610140" y="6082748"/>
            <a:ext cx="10089480" cy="300998"/>
          </a:xfrm>
          <a:prstGeom prst="roundRect">
            <a:avLst/>
          </a:prstGeom>
          <a:solidFill>
            <a:srgbClr val="E7F5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err="1">
              <a:ln>
                <a:noFill/>
              </a:ln>
              <a:solidFill>
                <a:srgbClr val="FFFFFF"/>
              </a:solidFill>
              <a:effectLst/>
              <a:uLnTx/>
              <a:uFillTx/>
              <a:latin typeface="Futura Medium"/>
              <a:ea typeface="+mn-ea"/>
              <a:cs typeface="+mn-cs"/>
            </a:endParaRPr>
          </a:p>
        </p:txBody>
      </p:sp>
      <p:sp>
        <p:nvSpPr>
          <p:cNvPr id="2" name="Title 1">
            <a:extLst>
              <a:ext uri="{FF2B5EF4-FFF2-40B4-BE49-F238E27FC236}">
                <a16:creationId xmlns:a16="http://schemas.microsoft.com/office/drawing/2014/main" id="{897139E1-F563-4E38-98C6-A0E8F9E8D6EA}"/>
              </a:ext>
            </a:extLst>
          </p:cNvPr>
          <p:cNvSpPr>
            <a:spLocks noGrp="1"/>
          </p:cNvSpPr>
          <p:nvPr>
            <p:ph type="title"/>
          </p:nvPr>
        </p:nvSpPr>
        <p:spPr>
          <a:xfrm>
            <a:off x="473967" y="137665"/>
            <a:ext cx="3952739" cy="374161"/>
          </a:xfrm>
        </p:spPr>
        <p:txBody>
          <a:bodyPr/>
          <a:lstStyle/>
          <a:p>
            <a:r>
              <a:rPr lang="en-US" dirty="0"/>
              <a:t>Plan On A Page</a:t>
            </a:r>
          </a:p>
        </p:txBody>
      </p:sp>
      <p:sp>
        <p:nvSpPr>
          <p:cNvPr id="5" name="Slide Number Placeholder 4">
            <a:extLst>
              <a:ext uri="{FF2B5EF4-FFF2-40B4-BE49-F238E27FC236}">
                <a16:creationId xmlns:a16="http://schemas.microsoft.com/office/drawing/2014/main" id="{C5A3C7FF-0C1B-421E-80F0-3E7954891596}"/>
              </a:ext>
            </a:extLst>
          </p:cNvPr>
          <p:cNvSpPr>
            <a:spLocks noGrp="1"/>
          </p:cNvSpPr>
          <p:nvPr>
            <p:ph type="sldNum" sz="quarter" idx="4"/>
          </p:nvPr>
        </p:nvSpPr>
        <p:spPr/>
        <p:txBody>
          <a:bodyPr/>
          <a:lstStyle/>
          <a:p>
            <a:pPr marL="0" marR="0" lvl="0" indent="0" algn="r" defTabSz="1219170" rtl="0" eaLnBrk="1" fontAlgn="auto" latinLnBrk="0" hangingPunct="1">
              <a:lnSpc>
                <a:spcPct val="100000"/>
              </a:lnSpc>
              <a:spcBef>
                <a:spcPts val="0"/>
              </a:spcBef>
              <a:spcAft>
                <a:spcPts val="0"/>
              </a:spcAft>
              <a:buClrTx/>
              <a:buSzTx/>
              <a:buFontTx/>
              <a:buNone/>
              <a:tabLst/>
              <a:defRPr/>
            </a:pPr>
            <a:fld id="{D32BAE6A-B452-4007-8177-56DD051636F9}" type="slidenum">
              <a:rPr kumimoji="0" lang="en-GB" sz="850" b="0" i="0" u="none" strike="noStrike" kern="1200" cap="none" spc="0" normalizeH="0" baseline="0" noProof="0" smtClean="0">
                <a:ln>
                  <a:noFill/>
                </a:ln>
                <a:solidFill>
                  <a:srgbClr val="595959"/>
                </a:solidFill>
                <a:effectLst/>
                <a:uLnTx/>
                <a:uFillTx/>
                <a:latin typeface="Futura Medium"/>
                <a:ea typeface="+mn-ea"/>
                <a:cs typeface="Arial" pitchFamily="34" charset="0"/>
              </a:rPr>
              <a:pPr marL="0" marR="0" lvl="0" indent="0" algn="r" defTabSz="1219170" rtl="0" eaLnBrk="1" fontAlgn="auto" latinLnBrk="0" hangingPunct="1">
                <a:lnSpc>
                  <a:spcPct val="100000"/>
                </a:lnSpc>
                <a:spcBef>
                  <a:spcPts val="0"/>
                </a:spcBef>
                <a:spcAft>
                  <a:spcPts val="0"/>
                </a:spcAft>
                <a:buClrTx/>
                <a:buSzTx/>
                <a:buFontTx/>
                <a:buNone/>
                <a:tabLst/>
                <a:defRPr/>
              </a:pPr>
              <a:t>2</a:t>
            </a:fld>
            <a:endParaRPr kumimoji="0" lang="en-GB" sz="850" b="0" i="0" u="none" strike="noStrike" kern="1200" cap="none" spc="0" normalizeH="0" baseline="0" noProof="0" dirty="0">
              <a:ln>
                <a:noFill/>
              </a:ln>
              <a:solidFill>
                <a:srgbClr val="595959"/>
              </a:solidFill>
              <a:effectLst/>
              <a:uLnTx/>
              <a:uFillTx/>
              <a:latin typeface="Futura Medium"/>
              <a:ea typeface="+mn-ea"/>
              <a:cs typeface="Arial" pitchFamily="34" charset="0"/>
            </a:endParaRPr>
          </a:p>
        </p:txBody>
      </p:sp>
      <p:cxnSp>
        <p:nvCxnSpPr>
          <p:cNvPr id="7" name="Straight Connector 6">
            <a:extLst>
              <a:ext uri="{FF2B5EF4-FFF2-40B4-BE49-F238E27FC236}">
                <a16:creationId xmlns:a16="http://schemas.microsoft.com/office/drawing/2014/main" id="{CF7C3F80-00DD-4950-B1AF-BE73D4C891C0}"/>
              </a:ext>
            </a:extLst>
          </p:cNvPr>
          <p:cNvCxnSpPr>
            <a:cxnSpLocks/>
          </p:cNvCxnSpPr>
          <p:nvPr/>
        </p:nvCxnSpPr>
        <p:spPr>
          <a:xfrm flipH="1">
            <a:off x="1610139" y="1080004"/>
            <a:ext cx="1" cy="5353437"/>
          </a:xfrm>
          <a:prstGeom prst="line">
            <a:avLst/>
          </a:prstGeom>
          <a:ln>
            <a:solidFill>
              <a:schemeClr val="tx2"/>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181E13E-50F4-4897-95E2-A53019E6860E}"/>
              </a:ext>
            </a:extLst>
          </p:cNvPr>
          <p:cNvCxnSpPr>
            <a:cxnSpLocks/>
          </p:cNvCxnSpPr>
          <p:nvPr/>
        </p:nvCxnSpPr>
        <p:spPr>
          <a:xfrm flipH="1">
            <a:off x="3009735" y="1102150"/>
            <a:ext cx="1" cy="5353437"/>
          </a:xfrm>
          <a:prstGeom prst="line">
            <a:avLst/>
          </a:prstGeom>
          <a:ln>
            <a:solidFill>
              <a:schemeClr val="tx2"/>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DE8ADE4-6B7C-43A8-930C-B93B8562DD15}"/>
              </a:ext>
            </a:extLst>
          </p:cNvPr>
          <p:cNvCxnSpPr>
            <a:cxnSpLocks/>
          </p:cNvCxnSpPr>
          <p:nvPr/>
        </p:nvCxnSpPr>
        <p:spPr>
          <a:xfrm flipH="1">
            <a:off x="4386961" y="1013783"/>
            <a:ext cx="1" cy="5353437"/>
          </a:xfrm>
          <a:prstGeom prst="line">
            <a:avLst/>
          </a:prstGeom>
          <a:ln>
            <a:solidFill>
              <a:schemeClr val="tx2"/>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8EBD5B6-4104-4497-BEC2-1DC55999BC4C}"/>
              </a:ext>
            </a:extLst>
          </p:cNvPr>
          <p:cNvCxnSpPr>
            <a:cxnSpLocks/>
          </p:cNvCxnSpPr>
          <p:nvPr/>
        </p:nvCxnSpPr>
        <p:spPr>
          <a:xfrm flipH="1">
            <a:off x="5814089" y="1080004"/>
            <a:ext cx="1" cy="5353437"/>
          </a:xfrm>
          <a:prstGeom prst="line">
            <a:avLst/>
          </a:prstGeom>
          <a:ln>
            <a:solidFill>
              <a:schemeClr val="tx2"/>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BF90555-2052-4EA7-96B5-9157AE8F5F7E}"/>
              </a:ext>
            </a:extLst>
          </p:cNvPr>
          <p:cNvCxnSpPr>
            <a:cxnSpLocks/>
          </p:cNvCxnSpPr>
          <p:nvPr/>
        </p:nvCxnSpPr>
        <p:spPr>
          <a:xfrm flipH="1">
            <a:off x="7005083" y="1041568"/>
            <a:ext cx="1" cy="5353437"/>
          </a:xfrm>
          <a:prstGeom prst="line">
            <a:avLst/>
          </a:prstGeom>
          <a:ln>
            <a:solidFill>
              <a:schemeClr val="tx2"/>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2EC0705-850F-4F71-BA35-881DBE5817BD}"/>
              </a:ext>
            </a:extLst>
          </p:cNvPr>
          <p:cNvCxnSpPr>
            <a:cxnSpLocks/>
          </p:cNvCxnSpPr>
          <p:nvPr/>
        </p:nvCxnSpPr>
        <p:spPr>
          <a:xfrm flipH="1">
            <a:off x="8472359" y="1173123"/>
            <a:ext cx="1" cy="5353437"/>
          </a:xfrm>
          <a:prstGeom prst="line">
            <a:avLst/>
          </a:prstGeom>
          <a:ln>
            <a:solidFill>
              <a:schemeClr val="tx2"/>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3FECF2F7-1B10-40D0-B488-480338E1E635}"/>
              </a:ext>
            </a:extLst>
          </p:cNvPr>
          <p:cNvCxnSpPr>
            <a:cxnSpLocks/>
          </p:cNvCxnSpPr>
          <p:nvPr/>
        </p:nvCxnSpPr>
        <p:spPr>
          <a:xfrm flipH="1">
            <a:off x="9772866" y="1080004"/>
            <a:ext cx="1" cy="5353437"/>
          </a:xfrm>
          <a:prstGeom prst="line">
            <a:avLst/>
          </a:prstGeom>
          <a:ln>
            <a:solidFill>
              <a:schemeClr val="tx2"/>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D11EF13F-A3B8-4089-996D-E6055AA4428E}"/>
              </a:ext>
            </a:extLst>
          </p:cNvPr>
          <p:cNvCxnSpPr>
            <a:cxnSpLocks/>
          </p:cNvCxnSpPr>
          <p:nvPr/>
        </p:nvCxnSpPr>
        <p:spPr>
          <a:xfrm flipH="1">
            <a:off x="11699619" y="1080004"/>
            <a:ext cx="1" cy="5353437"/>
          </a:xfrm>
          <a:prstGeom prst="line">
            <a:avLst/>
          </a:prstGeom>
          <a:ln>
            <a:solidFill>
              <a:schemeClr val="tx2"/>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4EA51B4A-346F-435E-A6C8-36DBB0EC32A3}"/>
              </a:ext>
            </a:extLst>
          </p:cNvPr>
          <p:cNvCxnSpPr>
            <a:cxnSpLocks/>
          </p:cNvCxnSpPr>
          <p:nvPr/>
        </p:nvCxnSpPr>
        <p:spPr>
          <a:xfrm>
            <a:off x="619716" y="1616826"/>
            <a:ext cx="11409017" cy="7212"/>
          </a:xfrm>
          <a:prstGeom prst="line">
            <a:avLst/>
          </a:prstGeom>
          <a:ln>
            <a:solidFill>
              <a:schemeClr val="tx2"/>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DB690817-63AF-402E-8C69-53F4B0B5B137}"/>
              </a:ext>
            </a:extLst>
          </p:cNvPr>
          <p:cNvCxnSpPr>
            <a:cxnSpLocks/>
          </p:cNvCxnSpPr>
          <p:nvPr/>
        </p:nvCxnSpPr>
        <p:spPr>
          <a:xfrm>
            <a:off x="619716" y="2935416"/>
            <a:ext cx="11409017" cy="7212"/>
          </a:xfrm>
          <a:prstGeom prst="line">
            <a:avLst/>
          </a:prstGeom>
          <a:ln>
            <a:solidFill>
              <a:schemeClr val="tx2"/>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8D02682B-6E0F-4F69-B360-0BFD2DD28289}"/>
              </a:ext>
            </a:extLst>
          </p:cNvPr>
          <p:cNvCxnSpPr>
            <a:cxnSpLocks/>
          </p:cNvCxnSpPr>
          <p:nvPr/>
        </p:nvCxnSpPr>
        <p:spPr>
          <a:xfrm>
            <a:off x="619716" y="3594711"/>
            <a:ext cx="11409017" cy="7212"/>
          </a:xfrm>
          <a:prstGeom prst="line">
            <a:avLst/>
          </a:prstGeom>
          <a:ln>
            <a:solidFill>
              <a:schemeClr val="tx2"/>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B87C35B-D21C-4165-933D-44E9DE88CC47}"/>
              </a:ext>
            </a:extLst>
          </p:cNvPr>
          <p:cNvCxnSpPr>
            <a:cxnSpLocks/>
          </p:cNvCxnSpPr>
          <p:nvPr/>
        </p:nvCxnSpPr>
        <p:spPr>
          <a:xfrm>
            <a:off x="615210" y="4444319"/>
            <a:ext cx="11409017" cy="7212"/>
          </a:xfrm>
          <a:prstGeom prst="line">
            <a:avLst/>
          </a:prstGeom>
          <a:ln>
            <a:solidFill>
              <a:schemeClr val="tx2"/>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9CBD96A0-AA29-4334-9A9C-5BAF78423766}"/>
              </a:ext>
            </a:extLst>
          </p:cNvPr>
          <p:cNvCxnSpPr>
            <a:cxnSpLocks/>
          </p:cNvCxnSpPr>
          <p:nvPr/>
        </p:nvCxnSpPr>
        <p:spPr>
          <a:xfrm>
            <a:off x="592492" y="5394605"/>
            <a:ext cx="11409017" cy="7212"/>
          </a:xfrm>
          <a:prstGeom prst="line">
            <a:avLst/>
          </a:prstGeom>
          <a:ln>
            <a:solidFill>
              <a:schemeClr val="tx2"/>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16D551E4-848E-40A2-ADAC-88384A2AECE9}"/>
              </a:ext>
            </a:extLst>
          </p:cNvPr>
          <p:cNvSpPr txBox="1"/>
          <p:nvPr/>
        </p:nvSpPr>
        <p:spPr bwMode="auto">
          <a:xfrm>
            <a:off x="-54278" y="1633271"/>
            <a:ext cx="1647255" cy="573555"/>
          </a:xfrm>
          <a:prstGeom prst="rect">
            <a:avLst/>
          </a:prstGeom>
          <a:noFill/>
          <a:ln w="9525" algn="ctr">
            <a:noFill/>
            <a:miter lim="800000"/>
            <a:headEnd/>
            <a:tailEnd/>
          </a:ln>
        </p:spPr>
        <p:txBody>
          <a:bodyPr vert="horz" wrap="square" lIns="0" tIns="0" rIns="0" bIns="0" numCol="1" rtlCol="0" anchor="t" anchorCtr="0" compatLnSpc="1">
            <a:prstTxWarp prst="textNoShape">
              <a:avLst/>
            </a:prstTxWarp>
            <a:spAutoFit/>
          </a:bodyPr>
          <a:lstStyle/>
          <a:p>
            <a:pPr marL="0" marR="0" lvl="0" indent="0" algn="ctr" defTabSz="357708" rtl="0" eaLnBrk="1" fontAlgn="auto" latinLnBrk="0" hangingPunct="1">
              <a:lnSpc>
                <a:spcPct val="140000"/>
              </a:lnSpc>
              <a:spcBef>
                <a:spcPts val="0"/>
              </a:spcBef>
              <a:spcAft>
                <a:spcPts val="0"/>
              </a:spcAft>
              <a:buClr>
                <a:srgbClr val="DD1D21"/>
              </a:buClr>
              <a:buSzPct val="85000"/>
              <a:buFontTx/>
              <a:buNone/>
              <a:tabLst/>
              <a:defRPr/>
            </a:pPr>
            <a:r>
              <a:rPr kumimoji="0" lang="en-US" sz="1400" b="0" i="0" u="none" strike="noStrike" kern="1200" cap="none" spc="0" normalizeH="0" baseline="0" noProof="0" dirty="0">
                <a:ln>
                  <a:noFill/>
                </a:ln>
                <a:solidFill>
                  <a:srgbClr val="595959"/>
                </a:solidFill>
                <a:effectLst/>
                <a:uLnTx/>
                <a:uFillTx/>
                <a:latin typeface="Futura Medium"/>
                <a:ea typeface="+mn-ea"/>
                <a:cs typeface="+mn-cs"/>
              </a:rPr>
              <a:t>Project Set Up</a:t>
            </a:r>
            <a:br>
              <a:rPr kumimoji="0" lang="en-US" sz="1400" b="0" i="0" u="none" strike="noStrike" kern="1200" cap="none" spc="0" normalizeH="0" baseline="0" noProof="0" dirty="0">
                <a:ln>
                  <a:noFill/>
                </a:ln>
                <a:solidFill>
                  <a:srgbClr val="595959"/>
                </a:solidFill>
                <a:effectLst/>
                <a:uLnTx/>
                <a:uFillTx/>
                <a:latin typeface="Futura Medium"/>
                <a:ea typeface="+mn-ea"/>
                <a:cs typeface="+mn-cs"/>
              </a:rPr>
            </a:br>
            <a:r>
              <a:rPr kumimoji="0" lang="en-US" sz="1400" b="0" i="0" u="none" strike="noStrike" kern="1200" cap="none" spc="0" normalizeH="0" baseline="0" noProof="0" dirty="0">
                <a:ln>
                  <a:noFill/>
                </a:ln>
                <a:solidFill>
                  <a:srgbClr val="595959"/>
                </a:solidFill>
                <a:effectLst/>
                <a:uLnTx/>
                <a:uFillTx/>
                <a:latin typeface="Futura Medium"/>
                <a:ea typeface="+mn-ea"/>
                <a:cs typeface="+mn-cs"/>
              </a:rPr>
              <a:t>&amp; Define</a:t>
            </a:r>
          </a:p>
        </p:txBody>
      </p:sp>
      <p:sp>
        <p:nvSpPr>
          <p:cNvPr id="32" name="TextBox 31">
            <a:extLst>
              <a:ext uri="{FF2B5EF4-FFF2-40B4-BE49-F238E27FC236}">
                <a16:creationId xmlns:a16="http://schemas.microsoft.com/office/drawing/2014/main" id="{2627FF9F-6380-4C38-BFC6-EB29A0843B9E}"/>
              </a:ext>
            </a:extLst>
          </p:cNvPr>
          <p:cNvSpPr txBox="1"/>
          <p:nvPr/>
        </p:nvSpPr>
        <p:spPr bwMode="auto">
          <a:xfrm>
            <a:off x="175592" y="2500039"/>
            <a:ext cx="1292087" cy="271934"/>
          </a:xfrm>
          <a:prstGeom prst="rect">
            <a:avLst/>
          </a:prstGeom>
          <a:noFill/>
          <a:ln w="9525" algn="ctr">
            <a:noFill/>
            <a:miter lim="800000"/>
            <a:headEnd/>
            <a:tailEnd/>
          </a:ln>
        </p:spPr>
        <p:txBody>
          <a:bodyPr vert="horz" wrap="square" lIns="0" tIns="0" rIns="0" bIns="0" numCol="1" rtlCol="0" anchor="t" anchorCtr="0" compatLnSpc="1">
            <a:prstTxWarp prst="textNoShape">
              <a:avLst/>
            </a:prstTxWarp>
            <a:spAutoFit/>
          </a:bodyPr>
          <a:lstStyle/>
          <a:p>
            <a:pPr marL="0" marR="0" lvl="0" indent="0" algn="ctr" defTabSz="357708" rtl="0" eaLnBrk="1" fontAlgn="auto" latinLnBrk="0" hangingPunct="1">
              <a:lnSpc>
                <a:spcPct val="140000"/>
              </a:lnSpc>
              <a:spcBef>
                <a:spcPts val="0"/>
              </a:spcBef>
              <a:spcAft>
                <a:spcPts val="0"/>
              </a:spcAft>
              <a:buClr>
                <a:srgbClr val="DD1D21"/>
              </a:buClr>
              <a:buSzPct val="85000"/>
              <a:buFontTx/>
              <a:buNone/>
              <a:tabLst/>
              <a:defRPr/>
            </a:pPr>
            <a:r>
              <a:rPr kumimoji="0" lang="en-US" sz="1400" b="0" i="0" u="none" strike="noStrike" kern="1200" cap="none" spc="0" normalizeH="0" baseline="0" noProof="0" dirty="0">
                <a:ln>
                  <a:noFill/>
                </a:ln>
                <a:solidFill>
                  <a:srgbClr val="595959"/>
                </a:solidFill>
                <a:effectLst/>
                <a:uLnTx/>
                <a:uFillTx/>
                <a:latin typeface="Futura Medium"/>
                <a:ea typeface="+mn-ea"/>
                <a:cs typeface="+mn-cs"/>
              </a:rPr>
              <a:t>Design/ Build</a:t>
            </a:r>
          </a:p>
        </p:txBody>
      </p:sp>
      <p:sp>
        <p:nvSpPr>
          <p:cNvPr id="33" name="TextBox 32">
            <a:extLst>
              <a:ext uri="{FF2B5EF4-FFF2-40B4-BE49-F238E27FC236}">
                <a16:creationId xmlns:a16="http://schemas.microsoft.com/office/drawing/2014/main" id="{BDBFA919-DFB6-4E17-99AD-6739B043ED3E}"/>
              </a:ext>
            </a:extLst>
          </p:cNvPr>
          <p:cNvSpPr txBox="1"/>
          <p:nvPr/>
        </p:nvSpPr>
        <p:spPr bwMode="auto">
          <a:xfrm>
            <a:off x="175592" y="3169118"/>
            <a:ext cx="1292087" cy="271934"/>
          </a:xfrm>
          <a:prstGeom prst="rect">
            <a:avLst/>
          </a:prstGeom>
          <a:noFill/>
          <a:ln w="9525" algn="ctr">
            <a:noFill/>
            <a:miter lim="800000"/>
            <a:headEnd/>
            <a:tailEnd/>
          </a:ln>
        </p:spPr>
        <p:txBody>
          <a:bodyPr vert="horz" wrap="square" lIns="0" tIns="0" rIns="0" bIns="0" numCol="1" rtlCol="0" anchor="t" anchorCtr="0" compatLnSpc="1">
            <a:prstTxWarp prst="textNoShape">
              <a:avLst/>
            </a:prstTxWarp>
            <a:spAutoFit/>
          </a:bodyPr>
          <a:lstStyle/>
          <a:p>
            <a:pPr marL="0" marR="0" lvl="0" indent="0" algn="ctr" defTabSz="357708" rtl="0" eaLnBrk="1" fontAlgn="auto" latinLnBrk="0" hangingPunct="1">
              <a:lnSpc>
                <a:spcPct val="140000"/>
              </a:lnSpc>
              <a:spcBef>
                <a:spcPts val="0"/>
              </a:spcBef>
              <a:spcAft>
                <a:spcPts val="0"/>
              </a:spcAft>
              <a:buClr>
                <a:srgbClr val="DD1D21"/>
              </a:buClr>
              <a:buSzPct val="85000"/>
              <a:buFontTx/>
              <a:buNone/>
              <a:tabLst/>
              <a:defRPr/>
            </a:pPr>
            <a:r>
              <a:rPr kumimoji="0" lang="en-US" sz="1400" b="0" i="0" u="none" strike="noStrike" kern="1200" cap="none" spc="0" normalizeH="0" baseline="0" noProof="0" dirty="0">
                <a:ln>
                  <a:noFill/>
                </a:ln>
                <a:solidFill>
                  <a:srgbClr val="595959"/>
                </a:solidFill>
                <a:effectLst/>
                <a:uLnTx/>
                <a:uFillTx/>
                <a:latin typeface="Futura Medium"/>
                <a:ea typeface="+mn-ea"/>
                <a:cs typeface="+mn-cs"/>
              </a:rPr>
              <a:t>ITC</a:t>
            </a:r>
          </a:p>
        </p:txBody>
      </p:sp>
      <p:sp>
        <p:nvSpPr>
          <p:cNvPr id="34" name="TextBox 33">
            <a:extLst>
              <a:ext uri="{FF2B5EF4-FFF2-40B4-BE49-F238E27FC236}">
                <a16:creationId xmlns:a16="http://schemas.microsoft.com/office/drawing/2014/main" id="{F3894ACB-771D-4C71-A9A5-06EEC428A634}"/>
              </a:ext>
            </a:extLst>
          </p:cNvPr>
          <p:cNvSpPr txBox="1"/>
          <p:nvPr/>
        </p:nvSpPr>
        <p:spPr bwMode="auto">
          <a:xfrm>
            <a:off x="175592" y="3761526"/>
            <a:ext cx="1292087" cy="430887"/>
          </a:xfrm>
          <a:prstGeom prst="rect">
            <a:avLst/>
          </a:prstGeom>
          <a:noFill/>
          <a:ln w="9525" algn="ctr">
            <a:noFill/>
            <a:miter lim="800000"/>
            <a:headEnd/>
            <a:tailEnd/>
          </a:ln>
        </p:spPr>
        <p:txBody>
          <a:bodyPr vert="horz" wrap="square" lIns="0" tIns="0" rIns="0" bIns="0" numCol="1" rtlCol="0" anchor="t" anchorCtr="0" compatLnSpc="1">
            <a:prstTxWarp prst="textNoShape">
              <a:avLst/>
            </a:prstTxWarp>
            <a:spAutoFit/>
          </a:bodyPr>
          <a:lstStyle/>
          <a:p>
            <a:pPr marL="0" marR="0" lvl="0" indent="0" algn="ctr" defTabSz="357708" rtl="0" eaLnBrk="1" fontAlgn="auto" latinLnBrk="0" hangingPunct="1">
              <a:lnSpc>
                <a:spcPct val="100000"/>
              </a:lnSpc>
              <a:spcBef>
                <a:spcPts val="0"/>
              </a:spcBef>
              <a:spcAft>
                <a:spcPts val="0"/>
              </a:spcAft>
              <a:buClr>
                <a:srgbClr val="DD1D21"/>
              </a:buClr>
              <a:buSzPct val="85000"/>
              <a:buFontTx/>
              <a:buNone/>
              <a:tabLst/>
              <a:defRPr/>
            </a:pPr>
            <a:r>
              <a:rPr kumimoji="0" lang="en-US" sz="1400" b="0" i="0" u="none" strike="noStrike" kern="1200" cap="none" spc="0" normalizeH="0" baseline="0" noProof="0" dirty="0">
                <a:ln>
                  <a:noFill/>
                </a:ln>
                <a:solidFill>
                  <a:srgbClr val="595959"/>
                </a:solidFill>
                <a:effectLst/>
                <a:uLnTx/>
                <a:uFillTx/>
                <a:latin typeface="Futura Medium"/>
                <a:ea typeface="+mn-ea"/>
                <a:cs typeface="+mn-cs"/>
              </a:rPr>
              <a:t>UAT / Regression</a:t>
            </a:r>
          </a:p>
        </p:txBody>
      </p:sp>
      <p:sp>
        <p:nvSpPr>
          <p:cNvPr id="36" name="TextBox 35">
            <a:extLst>
              <a:ext uri="{FF2B5EF4-FFF2-40B4-BE49-F238E27FC236}">
                <a16:creationId xmlns:a16="http://schemas.microsoft.com/office/drawing/2014/main" id="{004738BE-0DDD-4DD2-8B03-C7E83293D6C3}"/>
              </a:ext>
            </a:extLst>
          </p:cNvPr>
          <p:cNvSpPr txBox="1"/>
          <p:nvPr/>
        </p:nvSpPr>
        <p:spPr bwMode="auto">
          <a:xfrm>
            <a:off x="0" y="4641367"/>
            <a:ext cx="1467679" cy="271934"/>
          </a:xfrm>
          <a:prstGeom prst="rect">
            <a:avLst/>
          </a:prstGeom>
          <a:noFill/>
          <a:ln w="9525" algn="ctr">
            <a:noFill/>
            <a:miter lim="800000"/>
            <a:headEnd/>
            <a:tailEnd/>
          </a:ln>
        </p:spPr>
        <p:txBody>
          <a:bodyPr vert="horz" wrap="square" lIns="0" tIns="0" rIns="0" bIns="0" numCol="1" rtlCol="0" anchor="t" anchorCtr="0" compatLnSpc="1">
            <a:prstTxWarp prst="textNoShape">
              <a:avLst/>
            </a:prstTxWarp>
            <a:spAutoFit/>
          </a:bodyPr>
          <a:lstStyle/>
          <a:p>
            <a:pPr marL="0" marR="0" lvl="0" indent="0" algn="ctr" defTabSz="357708" rtl="0" eaLnBrk="1" fontAlgn="auto" latinLnBrk="0" hangingPunct="1">
              <a:lnSpc>
                <a:spcPct val="140000"/>
              </a:lnSpc>
              <a:spcBef>
                <a:spcPts val="0"/>
              </a:spcBef>
              <a:spcAft>
                <a:spcPts val="0"/>
              </a:spcAft>
              <a:buClr>
                <a:srgbClr val="DD1D21"/>
              </a:buClr>
              <a:buSzPct val="85000"/>
              <a:buFontTx/>
              <a:buNone/>
              <a:tabLst/>
              <a:defRPr/>
            </a:pPr>
            <a:r>
              <a:rPr kumimoji="0" lang="en-US" sz="1400" b="0" i="0" u="none" strike="noStrike" kern="1200" cap="none" spc="0" normalizeH="0" baseline="0" noProof="0" dirty="0">
                <a:ln>
                  <a:noFill/>
                </a:ln>
                <a:solidFill>
                  <a:srgbClr val="595959"/>
                </a:solidFill>
                <a:effectLst/>
                <a:uLnTx/>
                <a:uFillTx/>
                <a:latin typeface="Futura Medium"/>
                <a:ea typeface="+mn-ea"/>
                <a:cs typeface="+mn-cs"/>
              </a:rPr>
              <a:t>Go-live &amp; PGLS</a:t>
            </a:r>
          </a:p>
        </p:txBody>
      </p:sp>
      <p:sp>
        <p:nvSpPr>
          <p:cNvPr id="38" name="TextBox 37">
            <a:extLst>
              <a:ext uri="{FF2B5EF4-FFF2-40B4-BE49-F238E27FC236}">
                <a16:creationId xmlns:a16="http://schemas.microsoft.com/office/drawing/2014/main" id="{4090D815-6EDC-418A-AFFD-3B194806B1CA}"/>
              </a:ext>
            </a:extLst>
          </p:cNvPr>
          <p:cNvSpPr txBox="1"/>
          <p:nvPr/>
        </p:nvSpPr>
        <p:spPr bwMode="auto">
          <a:xfrm>
            <a:off x="175592" y="5704096"/>
            <a:ext cx="1292087" cy="310791"/>
          </a:xfrm>
          <a:prstGeom prst="rect">
            <a:avLst/>
          </a:prstGeom>
          <a:noFill/>
          <a:ln w="9525" algn="ctr">
            <a:noFill/>
            <a:miter lim="800000"/>
            <a:headEnd/>
            <a:tailEnd/>
          </a:ln>
        </p:spPr>
        <p:txBody>
          <a:bodyPr vert="horz" wrap="square" lIns="0" tIns="0" rIns="0" bIns="0" numCol="1" rtlCol="0" anchor="t" anchorCtr="0" compatLnSpc="1">
            <a:prstTxWarp prst="textNoShape">
              <a:avLst/>
            </a:prstTxWarp>
            <a:spAutoFit/>
          </a:bodyPr>
          <a:lstStyle/>
          <a:p>
            <a:pPr marL="0" marR="0" lvl="0" indent="0" algn="ctr" defTabSz="357708" rtl="0" eaLnBrk="1" fontAlgn="auto" latinLnBrk="0" hangingPunct="1">
              <a:lnSpc>
                <a:spcPct val="140000"/>
              </a:lnSpc>
              <a:spcBef>
                <a:spcPts val="0"/>
              </a:spcBef>
              <a:spcAft>
                <a:spcPts val="0"/>
              </a:spcAft>
              <a:buClr>
                <a:srgbClr val="DD1D21"/>
              </a:buClr>
              <a:buSzPct val="85000"/>
              <a:buFontTx/>
              <a:buNone/>
              <a:tabLst/>
              <a:defRPr/>
            </a:pPr>
            <a:r>
              <a:rPr kumimoji="0" lang="en-US" sz="1400" b="0" i="0" u="none" strike="noStrike" kern="1200" cap="none" spc="0" normalizeH="0" baseline="0" noProof="0" dirty="0">
                <a:ln>
                  <a:noFill/>
                </a:ln>
                <a:solidFill>
                  <a:srgbClr val="595959"/>
                </a:solidFill>
                <a:effectLst/>
                <a:uLnTx/>
                <a:uFillTx/>
                <a:latin typeface="Futura Medium"/>
                <a:ea typeface="+mn-ea"/>
                <a:cs typeface="+mn-cs"/>
              </a:rPr>
              <a:t>Project Closure</a:t>
            </a:r>
          </a:p>
        </p:txBody>
      </p:sp>
      <p:sp>
        <p:nvSpPr>
          <p:cNvPr id="45" name="TextBox 44">
            <a:extLst>
              <a:ext uri="{FF2B5EF4-FFF2-40B4-BE49-F238E27FC236}">
                <a16:creationId xmlns:a16="http://schemas.microsoft.com/office/drawing/2014/main" id="{7AD668BA-758D-4552-8D95-0C6A37E0F31E}"/>
              </a:ext>
            </a:extLst>
          </p:cNvPr>
          <p:cNvSpPr txBox="1"/>
          <p:nvPr/>
        </p:nvSpPr>
        <p:spPr bwMode="auto">
          <a:xfrm>
            <a:off x="1825224" y="6082748"/>
            <a:ext cx="840790" cy="233077"/>
          </a:xfrm>
          <a:prstGeom prst="rect">
            <a:avLst/>
          </a:prstGeom>
          <a:noFill/>
          <a:ln w="9525" algn="ctr">
            <a:noFill/>
            <a:miter lim="800000"/>
            <a:headEnd/>
            <a:tailEnd/>
          </a:ln>
        </p:spPr>
        <p:txBody>
          <a:bodyPr vert="horz" wrap="square" lIns="0" tIns="0" rIns="0" bIns="0" numCol="1" rtlCol="0" anchor="t" anchorCtr="0" compatLnSpc="1">
            <a:prstTxWarp prst="textNoShape">
              <a:avLst/>
            </a:prstTxWarp>
            <a:spAutoFit/>
          </a:bodyPr>
          <a:lstStyle/>
          <a:p>
            <a:pPr marL="0" marR="0" lvl="0" indent="0" algn="ctr" defTabSz="357708" rtl="0" eaLnBrk="1" fontAlgn="auto" latinLnBrk="0" hangingPunct="1">
              <a:lnSpc>
                <a:spcPct val="140000"/>
              </a:lnSpc>
              <a:spcBef>
                <a:spcPts val="0"/>
              </a:spcBef>
              <a:spcAft>
                <a:spcPts val="0"/>
              </a:spcAft>
              <a:buClr>
                <a:srgbClr val="DD1D21"/>
              </a:buClr>
              <a:buSzPct val="85000"/>
              <a:buFontTx/>
              <a:buNone/>
              <a:tabLst/>
              <a:defRPr/>
            </a:pPr>
            <a:r>
              <a:rPr kumimoji="0" lang="en-US" sz="1200" b="0" i="0" u="none" strike="noStrike" kern="1200" cap="none" spc="0" normalizeH="0" baseline="0" noProof="0" dirty="0">
                <a:ln>
                  <a:noFill/>
                </a:ln>
                <a:solidFill>
                  <a:srgbClr val="595959"/>
                </a:solidFill>
                <a:effectLst/>
                <a:uLnTx/>
                <a:uFillTx/>
                <a:latin typeface="Futura Medium"/>
                <a:ea typeface="+mn-ea"/>
                <a:cs typeface="+mn-cs"/>
              </a:rPr>
              <a:t>September</a:t>
            </a:r>
          </a:p>
        </p:txBody>
      </p:sp>
      <p:sp>
        <p:nvSpPr>
          <p:cNvPr id="51" name="TextBox 50">
            <a:extLst>
              <a:ext uri="{FF2B5EF4-FFF2-40B4-BE49-F238E27FC236}">
                <a16:creationId xmlns:a16="http://schemas.microsoft.com/office/drawing/2014/main" id="{FE69DFCD-A2C8-4FE2-BA77-63A890B7EE72}"/>
              </a:ext>
            </a:extLst>
          </p:cNvPr>
          <p:cNvSpPr txBox="1"/>
          <p:nvPr/>
        </p:nvSpPr>
        <p:spPr bwMode="auto">
          <a:xfrm>
            <a:off x="3199573" y="6129579"/>
            <a:ext cx="840790" cy="233077"/>
          </a:xfrm>
          <a:prstGeom prst="rect">
            <a:avLst/>
          </a:prstGeom>
          <a:noFill/>
          <a:ln w="9525" algn="ctr">
            <a:noFill/>
            <a:miter lim="800000"/>
            <a:headEnd/>
            <a:tailEnd/>
          </a:ln>
        </p:spPr>
        <p:txBody>
          <a:bodyPr vert="horz" wrap="square" lIns="0" tIns="0" rIns="0" bIns="0" numCol="1" rtlCol="0" anchor="t" anchorCtr="0" compatLnSpc="1">
            <a:prstTxWarp prst="textNoShape">
              <a:avLst/>
            </a:prstTxWarp>
            <a:spAutoFit/>
          </a:bodyPr>
          <a:lstStyle/>
          <a:p>
            <a:pPr marL="0" marR="0" lvl="0" indent="0" algn="ctr" defTabSz="357708" rtl="0" eaLnBrk="1" fontAlgn="auto" latinLnBrk="0" hangingPunct="1">
              <a:lnSpc>
                <a:spcPct val="140000"/>
              </a:lnSpc>
              <a:spcBef>
                <a:spcPts val="0"/>
              </a:spcBef>
              <a:spcAft>
                <a:spcPts val="0"/>
              </a:spcAft>
              <a:buClr>
                <a:srgbClr val="DD1D21"/>
              </a:buClr>
              <a:buSzPct val="85000"/>
              <a:buFontTx/>
              <a:buNone/>
              <a:tabLst/>
              <a:defRPr/>
            </a:pPr>
            <a:r>
              <a:rPr lang="en-US" sz="1200" dirty="0">
                <a:solidFill>
                  <a:srgbClr val="595959"/>
                </a:solidFill>
                <a:latin typeface="Futura Medium"/>
              </a:rPr>
              <a:t>October</a:t>
            </a:r>
            <a:endParaRPr kumimoji="0" lang="en-US" sz="1200" b="0" i="0" u="none" strike="noStrike" kern="1200" cap="none" spc="0" normalizeH="0" baseline="0" noProof="0" dirty="0">
              <a:ln>
                <a:noFill/>
              </a:ln>
              <a:solidFill>
                <a:srgbClr val="595959"/>
              </a:solidFill>
              <a:effectLst/>
              <a:uLnTx/>
              <a:uFillTx/>
              <a:latin typeface="Futura Medium"/>
              <a:ea typeface="+mn-ea"/>
              <a:cs typeface="+mn-cs"/>
            </a:endParaRPr>
          </a:p>
        </p:txBody>
      </p:sp>
      <p:sp>
        <p:nvSpPr>
          <p:cNvPr id="52" name="TextBox 51">
            <a:extLst>
              <a:ext uri="{FF2B5EF4-FFF2-40B4-BE49-F238E27FC236}">
                <a16:creationId xmlns:a16="http://schemas.microsoft.com/office/drawing/2014/main" id="{F274F2AA-8BB3-4ECE-AAB7-B17ED54079B2}"/>
              </a:ext>
            </a:extLst>
          </p:cNvPr>
          <p:cNvSpPr txBox="1"/>
          <p:nvPr/>
        </p:nvSpPr>
        <p:spPr bwMode="auto">
          <a:xfrm>
            <a:off x="4671646" y="6148719"/>
            <a:ext cx="840790" cy="233077"/>
          </a:xfrm>
          <a:prstGeom prst="rect">
            <a:avLst/>
          </a:prstGeom>
          <a:noFill/>
          <a:ln w="9525" algn="ctr">
            <a:noFill/>
            <a:miter lim="800000"/>
            <a:headEnd/>
            <a:tailEnd/>
          </a:ln>
        </p:spPr>
        <p:txBody>
          <a:bodyPr vert="horz" wrap="square" lIns="0" tIns="0" rIns="0" bIns="0" numCol="1" rtlCol="0" anchor="t" anchorCtr="0" compatLnSpc="1">
            <a:prstTxWarp prst="textNoShape">
              <a:avLst/>
            </a:prstTxWarp>
            <a:spAutoFit/>
          </a:bodyPr>
          <a:lstStyle/>
          <a:p>
            <a:pPr marL="0" marR="0" lvl="0" indent="0" algn="ctr" defTabSz="357708" rtl="0" eaLnBrk="1" fontAlgn="auto" latinLnBrk="0" hangingPunct="1">
              <a:lnSpc>
                <a:spcPct val="140000"/>
              </a:lnSpc>
              <a:spcBef>
                <a:spcPts val="0"/>
              </a:spcBef>
              <a:spcAft>
                <a:spcPts val="0"/>
              </a:spcAft>
              <a:buClr>
                <a:srgbClr val="DD1D21"/>
              </a:buClr>
              <a:buSzPct val="85000"/>
              <a:buFontTx/>
              <a:buNone/>
              <a:tabLst/>
              <a:defRPr/>
            </a:pPr>
            <a:r>
              <a:rPr lang="en-US" sz="1200" dirty="0">
                <a:solidFill>
                  <a:srgbClr val="595959"/>
                </a:solidFill>
                <a:latin typeface="Futura Medium"/>
              </a:rPr>
              <a:t>November</a:t>
            </a:r>
            <a:endParaRPr kumimoji="0" lang="en-US" sz="1200" b="0" i="0" u="none" strike="noStrike" kern="1200" cap="none" spc="0" normalizeH="0" baseline="0" noProof="0" dirty="0">
              <a:ln>
                <a:noFill/>
              </a:ln>
              <a:solidFill>
                <a:srgbClr val="595959"/>
              </a:solidFill>
              <a:effectLst/>
              <a:uLnTx/>
              <a:uFillTx/>
              <a:latin typeface="Futura Medium"/>
              <a:ea typeface="+mn-ea"/>
              <a:cs typeface="+mn-cs"/>
            </a:endParaRPr>
          </a:p>
        </p:txBody>
      </p:sp>
      <p:sp>
        <p:nvSpPr>
          <p:cNvPr id="53" name="TextBox 52">
            <a:extLst>
              <a:ext uri="{FF2B5EF4-FFF2-40B4-BE49-F238E27FC236}">
                <a16:creationId xmlns:a16="http://schemas.microsoft.com/office/drawing/2014/main" id="{C66F286A-7066-40B9-9B8A-2F6BA0F428DB}"/>
              </a:ext>
            </a:extLst>
          </p:cNvPr>
          <p:cNvSpPr txBox="1"/>
          <p:nvPr/>
        </p:nvSpPr>
        <p:spPr bwMode="auto">
          <a:xfrm>
            <a:off x="5910695" y="6085096"/>
            <a:ext cx="840790" cy="233077"/>
          </a:xfrm>
          <a:prstGeom prst="rect">
            <a:avLst/>
          </a:prstGeom>
          <a:noFill/>
          <a:ln w="9525" algn="ctr">
            <a:noFill/>
            <a:miter lim="800000"/>
            <a:headEnd/>
            <a:tailEnd/>
          </a:ln>
        </p:spPr>
        <p:txBody>
          <a:bodyPr vert="horz" wrap="square" lIns="0" tIns="0" rIns="0" bIns="0" numCol="1" rtlCol="0" anchor="t" anchorCtr="0" compatLnSpc="1">
            <a:prstTxWarp prst="textNoShape">
              <a:avLst/>
            </a:prstTxWarp>
            <a:spAutoFit/>
          </a:bodyPr>
          <a:lstStyle/>
          <a:p>
            <a:pPr marL="0" marR="0" lvl="0" indent="0" algn="ctr" defTabSz="357708" rtl="0" eaLnBrk="1" fontAlgn="auto" latinLnBrk="0" hangingPunct="1">
              <a:lnSpc>
                <a:spcPct val="140000"/>
              </a:lnSpc>
              <a:spcBef>
                <a:spcPts val="0"/>
              </a:spcBef>
              <a:spcAft>
                <a:spcPts val="0"/>
              </a:spcAft>
              <a:buClr>
                <a:srgbClr val="DD1D21"/>
              </a:buClr>
              <a:buSzPct val="85000"/>
              <a:buFontTx/>
              <a:buNone/>
              <a:tabLst/>
              <a:defRPr/>
            </a:pPr>
            <a:r>
              <a:rPr lang="en-US" sz="1200" dirty="0">
                <a:solidFill>
                  <a:srgbClr val="595959"/>
                </a:solidFill>
                <a:latin typeface="Futura Medium"/>
              </a:rPr>
              <a:t>December</a:t>
            </a:r>
            <a:endParaRPr kumimoji="0" lang="en-US" sz="1200" b="0" i="0" u="none" strike="noStrike" kern="1200" cap="none" spc="0" normalizeH="0" baseline="0" noProof="0" dirty="0">
              <a:ln>
                <a:noFill/>
              </a:ln>
              <a:solidFill>
                <a:srgbClr val="595959"/>
              </a:solidFill>
              <a:effectLst/>
              <a:uLnTx/>
              <a:uFillTx/>
              <a:latin typeface="Futura Medium"/>
              <a:ea typeface="+mn-ea"/>
              <a:cs typeface="+mn-cs"/>
            </a:endParaRPr>
          </a:p>
        </p:txBody>
      </p:sp>
      <p:sp>
        <p:nvSpPr>
          <p:cNvPr id="54" name="TextBox 53">
            <a:extLst>
              <a:ext uri="{FF2B5EF4-FFF2-40B4-BE49-F238E27FC236}">
                <a16:creationId xmlns:a16="http://schemas.microsoft.com/office/drawing/2014/main" id="{A2FFB377-C9BF-4592-B2F9-E1D59DD47286}"/>
              </a:ext>
            </a:extLst>
          </p:cNvPr>
          <p:cNvSpPr txBox="1"/>
          <p:nvPr/>
        </p:nvSpPr>
        <p:spPr bwMode="auto">
          <a:xfrm>
            <a:off x="7214380" y="6071489"/>
            <a:ext cx="840790" cy="233077"/>
          </a:xfrm>
          <a:prstGeom prst="rect">
            <a:avLst/>
          </a:prstGeom>
          <a:noFill/>
          <a:ln w="9525" algn="ctr">
            <a:noFill/>
            <a:miter lim="800000"/>
            <a:headEnd/>
            <a:tailEnd/>
          </a:ln>
        </p:spPr>
        <p:txBody>
          <a:bodyPr vert="horz" wrap="square" lIns="0" tIns="0" rIns="0" bIns="0" numCol="1" rtlCol="0" anchor="t" anchorCtr="0" compatLnSpc="1">
            <a:prstTxWarp prst="textNoShape">
              <a:avLst/>
            </a:prstTxWarp>
            <a:spAutoFit/>
          </a:bodyPr>
          <a:lstStyle/>
          <a:p>
            <a:pPr marL="0" marR="0" lvl="0" indent="0" algn="ctr" defTabSz="357708" rtl="0" eaLnBrk="1" fontAlgn="auto" latinLnBrk="0" hangingPunct="1">
              <a:lnSpc>
                <a:spcPct val="140000"/>
              </a:lnSpc>
              <a:spcBef>
                <a:spcPts val="0"/>
              </a:spcBef>
              <a:spcAft>
                <a:spcPts val="0"/>
              </a:spcAft>
              <a:buClr>
                <a:srgbClr val="DD1D21"/>
              </a:buClr>
              <a:buSzPct val="85000"/>
              <a:buFontTx/>
              <a:buNone/>
              <a:tabLst/>
              <a:defRPr/>
            </a:pPr>
            <a:r>
              <a:rPr kumimoji="0" lang="en-US" sz="1200" b="0" i="0" u="none" strike="noStrike" kern="1200" cap="none" spc="0" normalizeH="0" baseline="0" noProof="0" dirty="0">
                <a:ln>
                  <a:noFill/>
                </a:ln>
                <a:solidFill>
                  <a:srgbClr val="595959"/>
                </a:solidFill>
                <a:effectLst/>
                <a:uLnTx/>
                <a:uFillTx/>
                <a:latin typeface="Futura Medium"/>
                <a:ea typeface="+mn-ea"/>
                <a:cs typeface="+mn-cs"/>
              </a:rPr>
              <a:t>January</a:t>
            </a:r>
          </a:p>
        </p:txBody>
      </p:sp>
      <p:sp>
        <p:nvSpPr>
          <p:cNvPr id="63" name="Rectangle: Rounded Corners 62">
            <a:extLst>
              <a:ext uri="{FF2B5EF4-FFF2-40B4-BE49-F238E27FC236}">
                <a16:creationId xmlns:a16="http://schemas.microsoft.com/office/drawing/2014/main" id="{EC8B06B2-B2E2-46CA-9FD6-85A65DF7837F}"/>
              </a:ext>
            </a:extLst>
          </p:cNvPr>
          <p:cNvSpPr/>
          <p:nvPr/>
        </p:nvSpPr>
        <p:spPr>
          <a:xfrm>
            <a:off x="4742116" y="4887301"/>
            <a:ext cx="1323458" cy="245161"/>
          </a:xfrm>
          <a:prstGeom prst="roundRect">
            <a:avLst/>
          </a:prstGeom>
          <a:solidFill>
            <a:schemeClr val="accent5">
              <a:lumMod val="75000"/>
            </a:schemeClr>
          </a:solidFill>
          <a:ln/>
        </p:spPr>
        <p:style>
          <a:lnRef idx="0">
            <a:schemeClr val="accent6"/>
          </a:lnRef>
          <a:fillRef idx="3">
            <a:schemeClr val="accent6"/>
          </a:fillRef>
          <a:effectRef idx="3">
            <a:schemeClr val="accent6"/>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FFFFFF"/>
                </a:solidFill>
                <a:effectLst/>
                <a:uLnTx/>
                <a:uFillTx/>
                <a:latin typeface="Futura Medium"/>
                <a:ea typeface="+mn-ea"/>
                <a:cs typeface="+mn-cs"/>
              </a:rPr>
              <a:t>Go Live &amp; Hyper care</a:t>
            </a:r>
          </a:p>
        </p:txBody>
      </p:sp>
      <p:sp>
        <p:nvSpPr>
          <p:cNvPr id="65" name="Rectangle: Rounded Corners 64">
            <a:extLst>
              <a:ext uri="{FF2B5EF4-FFF2-40B4-BE49-F238E27FC236}">
                <a16:creationId xmlns:a16="http://schemas.microsoft.com/office/drawing/2014/main" id="{A4EDEA18-E4B5-454A-BFA4-4290D3972BC2}"/>
              </a:ext>
            </a:extLst>
          </p:cNvPr>
          <p:cNvSpPr/>
          <p:nvPr/>
        </p:nvSpPr>
        <p:spPr>
          <a:xfrm>
            <a:off x="10231090" y="5853973"/>
            <a:ext cx="1860802" cy="194873"/>
          </a:xfrm>
          <a:prstGeom prst="roundRect">
            <a:avLst/>
          </a:prstGeom>
          <a:solidFill>
            <a:srgbClr val="81457A"/>
          </a:solidFill>
          <a:ln/>
        </p:spPr>
        <p:style>
          <a:lnRef idx="0">
            <a:schemeClr val="accent6"/>
          </a:lnRef>
          <a:fillRef idx="3">
            <a:schemeClr val="accent6"/>
          </a:fillRef>
          <a:effectRef idx="3">
            <a:schemeClr val="accent6"/>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FFFFFF"/>
                </a:solidFill>
                <a:effectLst/>
                <a:uLnTx/>
                <a:uFillTx/>
                <a:latin typeface="Futura Medium"/>
                <a:ea typeface="+mn-ea"/>
                <a:cs typeface="+mn-cs"/>
              </a:rPr>
              <a:t>Closeout</a:t>
            </a:r>
          </a:p>
        </p:txBody>
      </p:sp>
      <p:cxnSp>
        <p:nvCxnSpPr>
          <p:cNvPr id="75" name="Straight Connector 74">
            <a:extLst>
              <a:ext uri="{FF2B5EF4-FFF2-40B4-BE49-F238E27FC236}">
                <a16:creationId xmlns:a16="http://schemas.microsoft.com/office/drawing/2014/main" id="{0065559C-7AFC-4AB0-9BCA-1A52906DDE4B}"/>
              </a:ext>
            </a:extLst>
          </p:cNvPr>
          <p:cNvCxnSpPr>
            <a:cxnSpLocks/>
          </p:cNvCxnSpPr>
          <p:nvPr/>
        </p:nvCxnSpPr>
        <p:spPr>
          <a:xfrm>
            <a:off x="4460866" y="4459445"/>
            <a:ext cx="0" cy="1924301"/>
          </a:xfrm>
          <a:prstGeom prst="line">
            <a:avLst/>
          </a:prstGeom>
          <a:ln>
            <a:solidFill>
              <a:srgbClr val="339B6E"/>
            </a:solidFill>
            <a:prstDash val="lgDash"/>
            <a:headEnd type="oval"/>
            <a:tailEnd type="oval"/>
          </a:ln>
        </p:spPr>
        <p:style>
          <a:lnRef idx="1">
            <a:schemeClr val="accent1"/>
          </a:lnRef>
          <a:fillRef idx="0">
            <a:schemeClr val="accent1"/>
          </a:fillRef>
          <a:effectRef idx="0">
            <a:schemeClr val="accent1"/>
          </a:effectRef>
          <a:fontRef idx="minor">
            <a:schemeClr val="tx1"/>
          </a:fontRef>
        </p:style>
      </p:cxnSp>
      <p:sp>
        <p:nvSpPr>
          <p:cNvPr id="82" name="TextBox 81">
            <a:extLst>
              <a:ext uri="{FF2B5EF4-FFF2-40B4-BE49-F238E27FC236}">
                <a16:creationId xmlns:a16="http://schemas.microsoft.com/office/drawing/2014/main" id="{733AAB44-7C33-4F0C-B9B2-17A3E27A1938}"/>
              </a:ext>
            </a:extLst>
          </p:cNvPr>
          <p:cNvSpPr txBox="1"/>
          <p:nvPr/>
        </p:nvSpPr>
        <p:spPr bwMode="auto">
          <a:xfrm>
            <a:off x="2944681" y="1699678"/>
            <a:ext cx="1153394" cy="203325"/>
          </a:xfrm>
          <a:prstGeom prst="rect">
            <a:avLst/>
          </a:prstGeom>
          <a:noFill/>
          <a:ln w="9525" algn="ctr">
            <a:noFill/>
            <a:miter lim="800000"/>
            <a:headEnd/>
            <a:tailEnd/>
          </a:ln>
        </p:spPr>
        <p:txBody>
          <a:bodyPr vert="horz" wrap="square" lIns="0" tIns="0" rIns="0" bIns="0" numCol="1" rtlCol="0" anchor="t" anchorCtr="0" compatLnSpc="1">
            <a:prstTxWarp prst="textNoShape">
              <a:avLst/>
            </a:prstTxWarp>
            <a:spAutoFit/>
          </a:bodyPr>
          <a:lstStyle/>
          <a:p>
            <a:pPr marL="0" marR="0" lvl="0" indent="0" algn="ctr" defTabSz="357708" rtl="0" eaLnBrk="1" fontAlgn="auto" latinLnBrk="0" hangingPunct="1">
              <a:lnSpc>
                <a:spcPct val="140000"/>
              </a:lnSpc>
              <a:spcBef>
                <a:spcPts val="0"/>
              </a:spcBef>
              <a:spcAft>
                <a:spcPts val="0"/>
              </a:spcAft>
              <a:buClr>
                <a:srgbClr val="DD1D21"/>
              </a:buClr>
              <a:buSzPct val="85000"/>
              <a:buFontTx/>
              <a:buNone/>
              <a:tabLst/>
              <a:defRPr/>
            </a:pPr>
            <a:r>
              <a:rPr kumimoji="0" lang="en-US" sz="1050" b="1" i="0" u="none" strike="noStrike" kern="1200" cap="none" spc="0" normalizeH="0" baseline="0" noProof="0" dirty="0">
                <a:ln>
                  <a:noFill/>
                </a:ln>
                <a:solidFill>
                  <a:srgbClr val="C00000"/>
                </a:solidFill>
                <a:effectLst/>
                <a:uLnTx/>
                <a:uFillTx/>
                <a:latin typeface="Futura Medium"/>
                <a:ea typeface="+mn-ea"/>
                <a:cs typeface="+mn-cs"/>
              </a:rPr>
              <a:t>SG1 SG2</a:t>
            </a:r>
          </a:p>
        </p:txBody>
      </p:sp>
      <p:sp>
        <p:nvSpPr>
          <p:cNvPr id="83" name="TextBox 82">
            <a:extLst>
              <a:ext uri="{FF2B5EF4-FFF2-40B4-BE49-F238E27FC236}">
                <a16:creationId xmlns:a16="http://schemas.microsoft.com/office/drawing/2014/main" id="{C34B4112-431A-49D6-9F0B-EAD85CD83EDD}"/>
              </a:ext>
            </a:extLst>
          </p:cNvPr>
          <p:cNvSpPr txBox="1"/>
          <p:nvPr/>
        </p:nvSpPr>
        <p:spPr bwMode="auto">
          <a:xfrm>
            <a:off x="4518894" y="2234789"/>
            <a:ext cx="482523" cy="193643"/>
          </a:xfrm>
          <a:prstGeom prst="rect">
            <a:avLst/>
          </a:prstGeom>
          <a:noFill/>
          <a:ln w="9525" algn="ctr">
            <a:noFill/>
            <a:miter lim="800000"/>
            <a:headEnd/>
            <a:tailEnd/>
          </a:ln>
        </p:spPr>
        <p:txBody>
          <a:bodyPr vert="horz" wrap="square" lIns="0" tIns="0" rIns="0" bIns="0" numCol="1" rtlCol="0" anchor="t" anchorCtr="0" compatLnSpc="1">
            <a:prstTxWarp prst="textNoShape">
              <a:avLst/>
            </a:prstTxWarp>
            <a:spAutoFit/>
          </a:bodyPr>
          <a:lstStyle/>
          <a:p>
            <a:pPr marL="0" marR="0" lvl="0" indent="0" algn="l" defTabSz="357708" rtl="0" eaLnBrk="1" fontAlgn="auto" latinLnBrk="0" hangingPunct="1">
              <a:lnSpc>
                <a:spcPct val="140000"/>
              </a:lnSpc>
              <a:spcBef>
                <a:spcPts val="0"/>
              </a:spcBef>
              <a:spcAft>
                <a:spcPts val="0"/>
              </a:spcAft>
              <a:buClr>
                <a:srgbClr val="DD1D21"/>
              </a:buClr>
              <a:buSzPct val="85000"/>
              <a:buFontTx/>
              <a:buNone/>
              <a:tabLst/>
              <a:defRPr/>
            </a:pPr>
            <a:r>
              <a:rPr kumimoji="0" lang="en-US" sz="1000" b="1" i="0" u="none" strike="noStrike" kern="1200" cap="none" spc="0" normalizeH="0" baseline="0" noProof="0" dirty="0">
                <a:ln>
                  <a:noFill/>
                </a:ln>
                <a:solidFill>
                  <a:srgbClr val="C00000"/>
                </a:solidFill>
                <a:effectLst/>
                <a:uLnTx/>
                <a:uFillTx/>
                <a:latin typeface="Futura Medium"/>
                <a:ea typeface="+mn-ea"/>
                <a:cs typeface="+mn-cs"/>
              </a:rPr>
              <a:t>SG3</a:t>
            </a:r>
            <a:endParaRPr kumimoji="0" lang="en-US" sz="800" b="1" i="0" u="none" strike="noStrike" kern="1200" cap="none" spc="0" normalizeH="0" baseline="0" noProof="0" dirty="0">
              <a:ln>
                <a:noFill/>
              </a:ln>
              <a:solidFill>
                <a:srgbClr val="C00000"/>
              </a:solidFill>
              <a:effectLst/>
              <a:uLnTx/>
              <a:uFillTx/>
              <a:latin typeface="Futura Medium"/>
              <a:ea typeface="+mn-ea"/>
              <a:cs typeface="+mn-cs"/>
            </a:endParaRPr>
          </a:p>
        </p:txBody>
      </p:sp>
      <p:sp>
        <p:nvSpPr>
          <p:cNvPr id="84" name="TextBox 83">
            <a:extLst>
              <a:ext uri="{FF2B5EF4-FFF2-40B4-BE49-F238E27FC236}">
                <a16:creationId xmlns:a16="http://schemas.microsoft.com/office/drawing/2014/main" id="{7382A538-F549-420E-8096-BB508DAE86E8}"/>
              </a:ext>
            </a:extLst>
          </p:cNvPr>
          <p:cNvSpPr txBox="1"/>
          <p:nvPr/>
        </p:nvSpPr>
        <p:spPr bwMode="auto">
          <a:xfrm>
            <a:off x="5314791" y="3616117"/>
            <a:ext cx="407997" cy="193643"/>
          </a:xfrm>
          <a:prstGeom prst="rect">
            <a:avLst/>
          </a:prstGeom>
          <a:noFill/>
          <a:ln w="9525" algn="ctr">
            <a:noFill/>
            <a:miter lim="800000"/>
            <a:headEnd/>
            <a:tailEnd/>
          </a:ln>
        </p:spPr>
        <p:txBody>
          <a:bodyPr vert="horz" wrap="square" lIns="0" tIns="0" rIns="0" bIns="0" numCol="1" rtlCol="0" anchor="t" anchorCtr="0" compatLnSpc="1">
            <a:prstTxWarp prst="textNoShape">
              <a:avLst/>
            </a:prstTxWarp>
            <a:spAutoFit/>
          </a:bodyPr>
          <a:lstStyle/>
          <a:p>
            <a:pPr marL="0" marR="0" lvl="0" indent="0" algn="l" defTabSz="357708" rtl="0" eaLnBrk="1" fontAlgn="auto" latinLnBrk="0" hangingPunct="1">
              <a:lnSpc>
                <a:spcPct val="140000"/>
              </a:lnSpc>
              <a:spcBef>
                <a:spcPts val="0"/>
              </a:spcBef>
              <a:spcAft>
                <a:spcPts val="0"/>
              </a:spcAft>
              <a:buClr>
                <a:srgbClr val="DD1D21"/>
              </a:buClr>
              <a:buSzPct val="85000"/>
              <a:buFontTx/>
              <a:buNone/>
              <a:tabLst/>
              <a:defRPr/>
            </a:pPr>
            <a:r>
              <a:rPr kumimoji="0" lang="en-US" sz="1000" b="1" i="0" u="none" strike="noStrike" kern="1200" cap="none" spc="0" normalizeH="0" baseline="0" noProof="0" dirty="0">
                <a:ln>
                  <a:noFill/>
                </a:ln>
                <a:solidFill>
                  <a:srgbClr val="C00000"/>
                </a:solidFill>
                <a:effectLst/>
                <a:uLnTx/>
                <a:uFillTx/>
                <a:latin typeface="Futura Medium"/>
                <a:ea typeface="+mn-ea"/>
                <a:cs typeface="+mn-cs"/>
              </a:rPr>
              <a:t>SG4</a:t>
            </a:r>
            <a:endParaRPr kumimoji="0" lang="en-US" sz="800" b="1" i="0" u="none" strike="noStrike" kern="1200" cap="none" spc="0" normalizeH="0" baseline="0" noProof="0" dirty="0">
              <a:ln>
                <a:noFill/>
              </a:ln>
              <a:solidFill>
                <a:srgbClr val="C00000"/>
              </a:solidFill>
              <a:effectLst/>
              <a:uLnTx/>
              <a:uFillTx/>
              <a:latin typeface="Futura Medium"/>
              <a:ea typeface="+mn-ea"/>
              <a:cs typeface="+mn-cs"/>
            </a:endParaRPr>
          </a:p>
        </p:txBody>
      </p:sp>
      <p:sp>
        <p:nvSpPr>
          <p:cNvPr id="86" name="TextBox 85">
            <a:extLst>
              <a:ext uri="{FF2B5EF4-FFF2-40B4-BE49-F238E27FC236}">
                <a16:creationId xmlns:a16="http://schemas.microsoft.com/office/drawing/2014/main" id="{44195398-850D-4022-ADEC-7FD9CA13E5E8}"/>
              </a:ext>
            </a:extLst>
          </p:cNvPr>
          <p:cNvSpPr txBox="1"/>
          <p:nvPr/>
        </p:nvSpPr>
        <p:spPr bwMode="auto">
          <a:xfrm>
            <a:off x="11284873" y="4697698"/>
            <a:ext cx="482523" cy="193643"/>
          </a:xfrm>
          <a:prstGeom prst="rect">
            <a:avLst/>
          </a:prstGeom>
          <a:noFill/>
          <a:ln w="9525" algn="ctr">
            <a:noFill/>
            <a:miter lim="800000"/>
            <a:headEnd/>
            <a:tailEnd/>
          </a:ln>
        </p:spPr>
        <p:txBody>
          <a:bodyPr vert="horz" wrap="square" lIns="0" tIns="0" rIns="0" bIns="0" numCol="1" rtlCol="0" anchor="t" anchorCtr="0" compatLnSpc="1">
            <a:prstTxWarp prst="textNoShape">
              <a:avLst/>
            </a:prstTxWarp>
            <a:spAutoFit/>
          </a:bodyPr>
          <a:lstStyle/>
          <a:p>
            <a:pPr marL="0" marR="0" lvl="0" indent="0" algn="l" defTabSz="357708" rtl="0" eaLnBrk="1" fontAlgn="auto" latinLnBrk="0" hangingPunct="1">
              <a:lnSpc>
                <a:spcPct val="140000"/>
              </a:lnSpc>
              <a:spcBef>
                <a:spcPts val="0"/>
              </a:spcBef>
              <a:spcAft>
                <a:spcPts val="0"/>
              </a:spcAft>
              <a:buClr>
                <a:srgbClr val="DD1D21"/>
              </a:buClr>
              <a:buSzPct val="85000"/>
              <a:buFontTx/>
              <a:buNone/>
              <a:tabLst/>
              <a:defRPr/>
            </a:pPr>
            <a:r>
              <a:rPr kumimoji="0" lang="en-US" sz="1000" b="1" i="0" u="none" strike="noStrike" kern="1200" cap="none" spc="0" normalizeH="0" baseline="0" noProof="0" dirty="0">
                <a:ln>
                  <a:noFill/>
                </a:ln>
                <a:solidFill>
                  <a:srgbClr val="C00000"/>
                </a:solidFill>
                <a:effectLst/>
                <a:uLnTx/>
                <a:uFillTx/>
                <a:latin typeface="Futura Medium"/>
                <a:ea typeface="+mn-ea"/>
                <a:cs typeface="+mn-cs"/>
              </a:rPr>
              <a:t>SG9</a:t>
            </a:r>
            <a:endParaRPr kumimoji="0" lang="en-US" sz="800" b="1" i="0" u="none" strike="noStrike" kern="1200" cap="none" spc="0" normalizeH="0" baseline="0" noProof="0" dirty="0">
              <a:ln>
                <a:noFill/>
              </a:ln>
              <a:solidFill>
                <a:srgbClr val="C00000"/>
              </a:solidFill>
              <a:effectLst/>
              <a:uLnTx/>
              <a:uFillTx/>
              <a:latin typeface="Futura Medium"/>
              <a:ea typeface="+mn-ea"/>
              <a:cs typeface="+mn-cs"/>
            </a:endParaRPr>
          </a:p>
        </p:txBody>
      </p:sp>
      <p:sp>
        <p:nvSpPr>
          <p:cNvPr id="96" name="Isosceles Triangle 95">
            <a:extLst>
              <a:ext uri="{FF2B5EF4-FFF2-40B4-BE49-F238E27FC236}">
                <a16:creationId xmlns:a16="http://schemas.microsoft.com/office/drawing/2014/main" id="{966ED9ED-8377-45CB-82A3-68A55DB27281}"/>
              </a:ext>
            </a:extLst>
          </p:cNvPr>
          <p:cNvSpPr/>
          <p:nvPr/>
        </p:nvSpPr>
        <p:spPr>
          <a:xfrm rot="5400000">
            <a:off x="4296269" y="4928326"/>
            <a:ext cx="226126" cy="158370"/>
          </a:xfrm>
          <a:prstGeom prst="triangle">
            <a:avLst/>
          </a:prstGeom>
          <a:solidFill>
            <a:schemeClr val="accent5"/>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Futura Medium"/>
              <a:ea typeface="+mn-ea"/>
              <a:cs typeface="+mn-cs"/>
            </a:endParaRPr>
          </a:p>
        </p:txBody>
      </p:sp>
      <p:sp>
        <p:nvSpPr>
          <p:cNvPr id="99" name="TextBox 98">
            <a:extLst>
              <a:ext uri="{FF2B5EF4-FFF2-40B4-BE49-F238E27FC236}">
                <a16:creationId xmlns:a16="http://schemas.microsoft.com/office/drawing/2014/main" id="{79730179-956A-49A0-9E19-BE976C42DAF8}"/>
              </a:ext>
            </a:extLst>
          </p:cNvPr>
          <p:cNvSpPr txBox="1"/>
          <p:nvPr/>
        </p:nvSpPr>
        <p:spPr bwMode="auto">
          <a:xfrm>
            <a:off x="2058834" y="6426162"/>
            <a:ext cx="490364" cy="310791"/>
          </a:xfrm>
          <a:prstGeom prst="rect">
            <a:avLst/>
          </a:prstGeom>
          <a:noFill/>
          <a:ln w="9525" algn="ctr">
            <a:noFill/>
            <a:miter lim="800000"/>
            <a:headEnd/>
            <a:tailEnd/>
          </a:ln>
        </p:spPr>
        <p:txBody>
          <a:bodyPr vert="horz" wrap="square" lIns="0" tIns="0" rIns="0" bIns="0" numCol="1" rtlCol="0" anchor="t" anchorCtr="0" compatLnSpc="1">
            <a:prstTxWarp prst="textNoShape">
              <a:avLst/>
            </a:prstTxWarp>
            <a:spAutoFit/>
          </a:bodyPr>
          <a:lstStyle/>
          <a:p>
            <a:pPr marL="0" marR="0" lvl="0" indent="0" algn="ctr" defTabSz="357708" rtl="0" eaLnBrk="1" fontAlgn="auto" latinLnBrk="0" hangingPunct="1">
              <a:lnSpc>
                <a:spcPct val="140000"/>
              </a:lnSpc>
              <a:spcBef>
                <a:spcPts val="0"/>
              </a:spcBef>
              <a:spcAft>
                <a:spcPts val="0"/>
              </a:spcAft>
              <a:buClr>
                <a:srgbClr val="DD1D21"/>
              </a:buClr>
              <a:buSzPct val="85000"/>
              <a:buFontTx/>
              <a:buNone/>
              <a:tabLst/>
              <a:defRPr/>
            </a:pPr>
            <a:r>
              <a:rPr kumimoji="0" lang="en-US" sz="1600" b="1" i="0" u="none" strike="noStrike" kern="1200" cap="none" spc="0" normalizeH="0" baseline="0" noProof="0" dirty="0">
                <a:ln>
                  <a:noFill/>
                </a:ln>
                <a:solidFill>
                  <a:srgbClr val="DD1D21"/>
                </a:solidFill>
                <a:effectLst/>
                <a:uLnTx/>
                <a:uFillTx/>
                <a:latin typeface="Futura Medium"/>
                <a:ea typeface="+mn-ea"/>
                <a:cs typeface="+mn-cs"/>
              </a:rPr>
              <a:t>2023</a:t>
            </a:r>
          </a:p>
        </p:txBody>
      </p:sp>
      <p:sp>
        <p:nvSpPr>
          <p:cNvPr id="100" name="TextBox 99">
            <a:extLst>
              <a:ext uri="{FF2B5EF4-FFF2-40B4-BE49-F238E27FC236}">
                <a16:creationId xmlns:a16="http://schemas.microsoft.com/office/drawing/2014/main" id="{64368392-9C44-4F88-ADF6-42B706954C68}"/>
              </a:ext>
            </a:extLst>
          </p:cNvPr>
          <p:cNvSpPr txBox="1"/>
          <p:nvPr/>
        </p:nvSpPr>
        <p:spPr>
          <a:xfrm>
            <a:off x="1509135" y="1649625"/>
            <a:ext cx="1465339" cy="276999"/>
          </a:xfrm>
          <a:prstGeom prst="rect">
            <a:avLst/>
          </a:prstGeom>
          <a:noFill/>
        </p:spPr>
        <p:txBody>
          <a:bodyPr wrap="square" rtlCol="0">
            <a:spAutoFit/>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0000"/>
                </a:solidFill>
                <a:effectLst/>
                <a:uLnTx/>
                <a:uFillTx/>
                <a:latin typeface="Futura Medium"/>
                <a:ea typeface="+mn-ea"/>
                <a:cs typeface="+mn-cs"/>
              </a:rPr>
              <a:t>We are here</a:t>
            </a:r>
          </a:p>
        </p:txBody>
      </p:sp>
      <p:sp>
        <p:nvSpPr>
          <p:cNvPr id="91" name="Rectangle: Rounded Corners 90">
            <a:extLst>
              <a:ext uri="{FF2B5EF4-FFF2-40B4-BE49-F238E27FC236}">
                <a16:creationId xmlns:a16="http://schemas.microsoft.com/office/drawing/2014/main" id="{B5054D28-7003-4C7E-871B-7820726D75FA}"/>
              </a:ext>
            </a:extLst>
          </p:cNvPr>
          <p:cNvSpPr/>
          <p:nvPr/>
        </p:nvSpPr>
        <p:spPr>
          <a:xfrm>
            <a:off x="1599008" y="1941931"/>
            <a:ext cx="2288325" cy="201041"/>
          </a:xfrm>
          <a:prstGeom prst="roundRect">
            <a:avLst/>
          </a:prstGeom>
          <a:solidFill>
            <a:srgbClr val="003C88"/>
          </a:solidFill>
          <a:ln/>
        </p:spPr>
        <p:style>
          <a:lnRef idx="0">
            <a:schemeClr val="accent6"/>
          </a:lnRef>
          <a:fillRef idx="3">
            <a:schemeClr val="accent6"/>
          </a:fillRef>
          <a:effectRef idx="3">
            <a:schemeClr val="accent6"/>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FFFFFF"/>
                </a:solidFill>
                <a:effectLst/>
                <a:uLnTx/>
                <a:uFillTx/>
                <a:latin typeface="Futura Medium"/>
                <a:ea typeface="+mn-ea"/>
                <a:cs typeface="+mn-cs"/>
              </a:rPr>
              <a:t>Project Set Up &amp; Signoff requirements</a:t>
            </a:r>
          </a:p>
        </p:txBody>
      </p:sp>
      <p:sp>
        <p:nvSpPr>
          <p:cNvPr id="111" name="Rectangle: Rounded Corners 110">
            <a:extLst>
              <a:ext uri="{FF2B5EF4-FFF2-40B4-BE49-F238E27FC236}">
                <a16:creationId xmlns:a16="http://schemas.microsoft.com/office/drawing/2014/main" id="{77687A54-00AD-4A81-9143-9E06030F9A1A}"/>
              </a:ext>
            </a:extLst>
          </p:cNvPr>
          <p:cNvSpPr/>
          <p:nvPr/>
        </p:nvSpPr>
        <p:spPr>
          <a:xfrm>
            <a:off x="3285989" y="2465715"/>
            <a:ext cx="1492919" cy="273004"/>
          </a:xfrm>
          <a:prstGeom prst="roundRect">
            <a:avLst/>
          </a:prstGeom>
          <a:solidFill>
            <a:schemeClr val="accent6">
              <a:lumMod val="75000"/>
            </a:schemeClr>
          </a:solidFill>
          <a:ln/>
        </p:spPr>
        <p:style>
          <a:lnRef idx="0">
            <a:schemeClr val="accent6"/>
          </a:lnRef>
          <a:fillRef idx="3">
            <a:schemeClr val="accent6"/>
          </a:fillRef>
          <a:effectRef idx="3">
            <a:schemeClr val="accent6"/>
          </a:effectRef>
          <a:fontRef idx="minor">
            <a:schemeClr val="lt1"/>
          </a:fontRef>
        </p:style>
        <p:txBody>
          <a:bodyPr rtlCol="0" anchor="ctr"/>
          <a:lstStyle/>
          <a:p>
            <a:pPr lvl="0" algn="ctr">
              <a:defRPr/>
            </a:pPr>
            <a:r>
              <a:rPr kumimoji="0" lang="en-US" sz="800" b="0" i="0" u="none" strike="noStrike" kern="1200" cap="none" spc="0" normalizeH="0" baseline="0" noProof="0" dirty="0">
                <a:ln>
                  <a:noFill/>
                </a:ln>
                <a:solidFill>
                  <a:srgbClr val="FFFFFF"/>
                </a:solidFill>
                <a:effectLst/>
                <a:uLnTx/>
                <a:uFillTx/>
                <a:latin typeface="Futura Medium"/>
                <a:ea typeface="+mn-ea"/>
                <a:cs typeface="+mn-cs"/>
              </a:rPr>
              <a:t>Development</a:t>
            </a:r>
          </a:p>
        </p:txBody>
      </p:sp>
      <p:sp>
        <p:nvSpPr>
          <p:cNvPr id="112" name="Rectangle: Rounded Corners 111">
            <a:extLst>
              <a:ext uri="{FF2B5EF4-FFF2-40B4-BE49-F238E27FC236}">
                <a16:creationId xmlns:a16="http://schemas.microsoft.com/office/drawing/2014/main" id="{F0C9860B-71A6-46A7-A51C-0F5149912EC2}"/>
              </a:ext>
            </a:extLst>
          </p:cNvPr>
          <p:cNvSpPr/>
          <p:nvPr/>
        </p:nvSpPr>
        <p:spPr>
          <a:xfrm>
            <a:off x="9415354" y="3283484"/>
            <a:ext cx="682243" cy="228600"/>
          </a:xfrm>
          <a:prstGeom prst="roundRect">
            <a:avLst/>
          </a:prstGeom>
          <a:solidFill>
            <a:srgbClr val="003C88"/>
          </a:solidFill>
          <a:ln/>
        </p:spPr>
        <p:style>
          <a:lnRef idx="0">
            <a:schemeClr val="accent6"/>
          </a:lnRef>
          <a:fillRef idx="3">
            <a:schemeClr val="accent6"/>
          </a:fillRef>
          <a:effectRef idx="3">
            <a:schemeClr val="accent6"/>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FFFFFF"/>
                </a:solidFill>
                <a:effectLst/>
                <a:uLnTx/>
                <a:uFillTx/>
                <a:latin typeface="Futura Medium"/>
                <a:ea typeface="+mn-ea"/>
                <a:cs typeface="+mn-cs"/>
              </a:rPr>
              <a:t>ITC</a:t>
            </a:r>
          </a:p>
        </p:txBody>
      </p:sp>
      <p:sp>
        <p:nvSpPr>
          <p:cNvPr id="113" name="Rectangle: Rounded Corners 112">
            <a:extLst>
              <a:ext uri="{FF2B5EF4-FFF2-40B4-BE49-F238E27FC236}">
                <a16:creationId xmlns:a16="http://schemas.microsoft.com/office/drawing/2014/main" id="{D0EC18E5-B3AA-4156-A9B6-3F1C3D232C0D}"/>
              </a:ext>
            </a:extLst>
          </p:cNvPr>
          <p:cNvSpPr/>
          <p:nvPr/>
        </p:nvSpPr>
        <p:spPr>
          <a:xfrm>
            <a:off x="4256244" y="3888855"/>
            <a:ext cx="1412957" cy="301516"/>
          </a:xfrm>
          <a:prstGeom prst="roundRect">
            <a:avLst/>
          </a:prstGeom>
          <a:solidFill>
            <a:srgbClr val="003C88"/>
          </a:solidFill>
          <a:ln/>
        </p:spPr>
        <p:style>
          <a:lnRef idx="0">
            <a:schemeClr val="accent6"/>
          </a:lnRef>
          <a:fillRef idx="3">
            <a:schemeClr val="accent6"/>
          </a:fillRef>
          <a:effectRef idx="3">
            <a:schemeClr val="accent6"/>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FFFFFF"/>
                </a:solidFill>
                <a:effectLst/>
                <a:uLnTx/>
                <a:uFillTx/>
                <a:latin typeface="Futura Medium"/>
                <a:ea typeface="+mn-ea"/>
                <a:cs typeface="+mn-cs"/>
              </a:rPr>
              <a:t>UAT &amp; Go live for PHASE 1</a:t>
            </a:r>
          </a:p>
        </p:txBody>
      </p:sp>
      <p:cxnSp>
        <p:nvCxnSpPr>
          <p:cNvPr id="115" name="Straight Connector 114">
            <a:extLst>
              <a:ext uri="{FF2B5EF4-FFF2-40B4-BE49-F238E27FC236}">
                <a16:creationId xmlns:a16="http://schemas.microsoft.com/office/drawing/2014/main" id="{35DC6B8C-141C-422D-AD5E-2D42EEF3B31E}"/>
              </a:ext>
            </a:extLst>
          </p:cNvPr>
          <p:cNvCxnSpPr>
            <a:cxnSpLocks/>
          </p:cNvCxnSpPr>
          <p:nvPr/>
        </p:nvCxnSpPr>
        <p:spPr>
          <a:xfrm flipH="1">
            <a:off x="5806958" y="4459445"/>
            <a:ext cx="22902" cy="1857284"/>
          </a:xfrm>
          <a:prstGeom prst="line">
            <a:avLst/>
          </a:prstGeom>
          <a:ln>
            <a:solidFill>
              <a:srgbClr val="339B6E"/>
            </a:solidFill>
            <a:prstDash val="lgDash"/>
            <a:headEnd type="oval"/>
            <a:tailEnd type="oval"/>
          </a:ln>
        </p:spPr>
        <p:style>
          <a:lnRef idx="1">
            <a:schemeClr val="accent1"/>
          </a:lnRef>
          <a:fillRef idx="0">
            <a:schemeClr val="accent1"/>
          </a:fillRef>
          <a:effectRef idx="0">
            <a:schemeClr val="accent1"/>
          </a:effectRef>
          <a:fontRef idx="minor">
            <a:schemeClr val="tx1"/>
          </a:fontRef>
        </p:style>
      </p:cxnSp>
      <p:sp>
        <p:nvSpPr>
          <p:cNvPr id="116" name="Isosceles Triangle 115">
            <a:extLst>
              <a:ext uri="{FF2B5EF4-FFF2-40B4-BE49-F238E27FC236}">
                <a16:creationId xmlns:a16="http://schemas.microsoft.com/office/drawing/2014/main" id="{0C07233B-125F-43CF-A316-22F10E7D8C6E}"/>
              </a:ext>
            </a:extLst>
          </p:cNvPr>
          <p:cNvSpPr/>
          <p:nvPr/>
        </p:nvSpPr>
        <p:spPr>
          <a:xfrm>
            <a:off x="10635040" y="6395005"/>
            <a:ext cx="228600" cy="228600"/>
          </a:xfrm>
          <a:prstGeom prst="triangle">
            <a:avLst/>
          </a:prstGeom>
          <a:solidFill>
            <a:schemeClr val="bg1">
              <a:lumMod val="50000"/>
            </a:schemeClr>
          </a:solidFill>
          <a:ln>
            <a:noFill/>
          </a:ln>
          <a:effectLst>
            <a:reflection blurRad="6350" stA="50000" endA="300" endPos="55000" dir="5400000" sy="-100000" algn="bl" rotWithShape="0"/>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srgbClr val="FFFFFF"/>
              </a:solidFill>
              <a:effectLst/>
              <a:uLnTx/>
              <a:uFillTx/>
              <a:latin typeface="Futura Medium"/>
              <a:ea typeface="+mn-ea"/>
              <a:cs typeface="+mn-cs"/>
            </a:endParaRPr>
          </a:p>
        </p:txBody>
      </p:sp>
      <p:sp>
        <p:nvSpPr>
          <p:cNvPr id="10" name="TextBox 9">
            <a:extLst>
              <a:ext uri="{FF2B5EF4-FFF2-40B4-BE49-F238E27FC236}">
                <a16:creationId xmlns:a16="http://schemas.microsoft.com/office/drawing/2014/main" id="{131DF0D6-7CFA-4A16-A475-B379FE767A45}"/>
              </a:ext>
            </a:extLst>
          </p:cNvPr>
          <p:cNvSpPr txBox="1"/>
          <p:nvPr/>
        </p:nvSpPr>
        <p:spPr bwMode="auto">
          <a:xfrm>
            <a:off x="5580940" y="6495837"/>
            <a:ext cx="478646" cy="138499"/>
          </a:xfrm>
          <a:prstGeom prst="rect">
            <a:avLst/>
          </a:prstGeom>
          <a:noFill/>
          <a:ln w="9525" algn="ctr">
            <a:noFill/>
            <a:miter lim="800000"/>
            <a:headEnd/>
            <a:tailEnd/>
          </a:ln>
        </p:spPr>
        <p:txBody>
          <a:bodyPr vert="horz" wrap="square" lIns="0" tIns="0" rIns="0" bIns="0" numCol="1" rtlCol="0" anchor="t" anchorCtr="0" compatLnSpc="1">
            <a:prstTxWarp prst="textNoShape">
              <a:avLst/>
            </a:prstTxWarp>
            <a:spAutoFit/>
          </a:bodyPr>
          <a:lstStyle/>
          <a:p>
            <a:r>
              <a:rPr lang="en-GB" sz="900" dirty="0">
                <a:solidFill>
                  <a:srgbClr val="008443"/>
                </a:solidFill>
              </a:rPr>
              <a:t>Go-live</a:t>
            </a:r>
          </a:p>
        </p:txBody>
      </p:sp>
      <p:sp>
        <p:nvSpPr>
          <p:cNvPr id="4" name="TextBox 3">
            <a:extLst>
              <a:ext uri="{FF2B5EF4-FFF2-40B4-BE49-F238E27FC236}">
                <a16:creationId xmlns:a16="http://schemas.microsoft.com/office/drawing/2014/main" id="{702EE63A-BA02-DA67-119B-4DFB9A694215}"/>
              </a:ext>
            </a:extLst>
          </p:cNvPr>
          <p:cNvSpPr txBox="1"/>
          <p:nvPr/>
        </p:nvSpPr>
        <p:spPr bwMode="auto">
          <a:xfrm>
            <a:off x="9772866" y="280755"/>
            <a:ext cx="1288916" cy="184666"/>
          </a:xfrm>
          <a:prstGeom prst="rect">
            <a:avLst/>
          </a:prstGeom>
          <a:noFill/>
          <a:ln w="9525" algn="ctr">
            <a:noFill/>
            <a:miter lim="800000"/>
            <a:headEnd/>
            <a:tailEnd/>
          </a:ln>
        </p:spPr>
        <p:txBody>
          <a:bodyPr vert="horz" wrap="square" lIns="0" tIns="0" rIns="0" bIns="0" numCol="1" rtlCol="0" anchor="t" anchorCtr="0" compatLnSpc="1">
            <a:prstTxWarp prst="textNoShape">
              <a:avLst/>
            </a:prstTxWarp>
            <a:spAutoFit/>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595959"/>
                </a:solidFill>
                <a:effectLst/>
                <a:uLnTx/>
                <a:uFillTx/>
                <a:latin typeface="Futura Medium"/>
                <a:ea typeface="+mn-ea"/>
                <a:cs typeface="+mn-cs"/>
              </a:rPr>
              <a:t>SG – Stage Gate</a:t>
            </a:r>
          </a:p>
        </p:txBody>
      </p:sp>
      <p:sp>
        <p:nvSpPr>
          <p:cNvPr id="11" name="TextBox 10">
            <a:extLst>
              <a:ext uri="{FF2B5EF4-FFF2-40B4-BE49-F238E27FC236}">
                <a16:creationId xmlns:a16="http://schemas.microsoft.com/office/drawing/2014/main" id="{E3F9E3C1-47DD-D552-2E03-8B891137FB3D}"/>
              </a:ext>
            </a:extLst>
          </p:cNvPr>
          <p:cNvSpPr txBox="1"/>
          <p:nvPr/>
        </p:nvSpPr>
        <p:spPr bwMode="auto">
          <a:xfrm>
            <a:off x="9772866" y="34763"/>
            <a:ext cx="1288916" cy="184666"/>
          </a:xfrm>
          <a:prstGeom prst="rect">
            <a:avLst/>
          </a:prstGeom>
          <a:noFill/>
          <a:ln w="9525" algn="ctr">
            <a:noFill/>
            <a:miter lim="800000"/>
            <a:headEnd/>
            <a:tailEnd/>
          </a:ln>
        </p:spPr>
        <p:txBody>
          <a:bodyPr vert="horz" wrap="square" lIns="0" tIns="0" rIns="0" bIns="0" numCol="1" rtlCol="0" anchor="t" anchorCtr="0" compatLnSpc="1">
            <a:prstTxWarp prst="textNoShape">
              <a:avLst/>
            </a:prstTxWarp>
            <a:spAutoFit/>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595959"/>
                </a:solidFill>
                <a:effectLst/>
                <a:uLnTx/>
                <a:uFillTx/>
                <a:latin typeface="Futura Medium"/>
                <a:ea typeface="+mn-ea"/>
                <a:cs typeface="+mn-cs"/>
              </a:rPr>
              <a:t>Acronyms:</a:t>
            </a:r>
          </a:p>
        </p:txBody>
      </p:sp>
      <p:sp>
        <p:nvSpPr>
          <p:cNvPr id="14" name="TextBox 13">
            <a:extLst>
              <a:ext uri="{FF2B5EF4-FFF2-40B4-BE49-F238E27FC236}">
                <a16:creationId xmlns:a16="http://schemas.microsoft.com/office/drawing/2014/main" id="{DB2557C6-6361-51AE-932C-8A69679DA5D4}"/>
              </a:ext>
            </a:extLst>
          </p:cNvPr>
          <p:cNvSpPr txBox="1"/>
          <p:nvPr/>
        </p:nvSpPr>
        <p:spPr bwMode="auto">
          <a:xfrm>
            <a:off x="9772866" y="532661"/>
            <a:ext cx="2322561" cy="184666"/>
          </a:xfrm>
          <a:prstGeom prst="rect">
            <a:avLst/>
          </a:prstGeom>
          <a:noFill/>
          <a:ln w="9525" algn="ctr">
            <a:noFill/>
            <a:miter lim="800000"/>
            <a:headEnd/>
            <a:tailEnd/>
          </a:ln>
        </p:spPr>
        <p:txBody>
          <a:bodyPr vert="horz" wrap="square" lIns="0" tIns="0" rIns="0" bIns="0" numCol="1" rtlCol="0" anchor="t" anchorCtr="0" compatLnSpc="1">
            <a:prstTxWarp prst="textNoShape">
              <a:avLst/>
            </a:prstTxWarp>
            <a:spAutoFit/>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595959"/>
                </a:solidFill>
                <a:effectLst/>
                <a:uLnTx/>
                <a:uFillTx/>
                <a:latin typeface="Futura Medium"/>
                <a:ea typeface="+mn-ea"/>
                <a:cs typeface="+mn-cs"/>
              </a:rPr>
              <a:t>UAT – User Acceptance Testing</a:t>
            </a:r>
          </a:p>
        </p:txBody>
      </p:sp>
      <p:sp>
        <p:nvSpPr>
          <p:cNvPr id="37" name="TextBox 36">
            <a:extLst>
              <a:ext uri="{FF2B5EF4-FFF2-40B4-BE49-F238E27FC236}">
                <a16:creationId xmlns:a16="http://schemas.microsoft.com/office/drawing/2014/main" id="{56D8467E-70BB-5193-3E53-1DF04ECCED2F}"/>
              </a:ext>
            </a:extLst>
          </p:cNvPr>
          <p:cNvSpPr txBox="1"/>
          <p:nvPr/>
        </p:nvSpPr>
        <p:spPr bwMode="auto">
          <a:xfrm>
            <a:off x="9772865" y="783247"/>
            <a:ext cx="2322561" cy="184666"/>
          </a:xfrm>
          <a:prstGeom prst="rect">
            <a:avLst/>
          </a:prstGeom>
          <a:noFill/>
          <a:ln w="9525" algn="ctr">
            <a:noFill/>
            <a:miter lim="800000"/>
            <a:headEnd/>
            <a:tailEnd/>
          </a:ln>
        </p:spPr>
        <p:txBody>
          <a:bodyPr vert="horz" wrap="square" lIns="0" tIns="0" rIns="0" bIns="0" numCol="1" rtlCol="0" anchor="t" anchorCtr="0" compatLnSpc="1">
            <a:prstTxWarp prst="textNoShape">
              <a:avLst/>
            </a:prstTxWarp>
            <a:spAutoFit/>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595959"/>
                </a:solidFill>
                <a:effectLst/>
                <a:uLnTx/>
                <a:uFillTx/>
                <a:latin typeface="Futura Medium"/>
                <a:ea typeface="+mn-ea"/>
                <a:cs typeface="+mn-cs"/>
              </a:rPr>
              <a:t>ITC – Integration test Cycle</a:t>
            </a:r>
          </a:p>
        </p:txBody>
      </p:sp>
      <p:sp>
        <p:nvSpPr>
          <p:cNvPr id="3" name="TextBox 2">
            <a:extLst>
              <a:ext uri="{FF2B5EF4-FFF2-40B4-BE49-F238E27FC236}">
                <a16:creationId xmlns:a16="http://schemas.microsoft.com/office/drawing/2014/main" id="{57E43A37-9706-A869-A7E9-794AE174AC74}"/>
              </a:ext>
            </a:extLst>
          </p:cNvPr>
          <p:cNvSpPr txBox="1"/>
          <p:nvPr/>
        </p:nvSpPr>
        <p:spPr bwMode="auto">
          <a:xfrm>
            <a:off x="8681698" y="6116708"/>
            <a:ext cx="840790" cy="233077"/>
          </a:xfrm>
          <a:prstGeom prst="rect">
            <a:avLst/>
          </a:prstGeom>
          <a:noFill/>
          <a:ln w="9525" algn="ctr">
            <a:noFill/>
            <a:miter lim="800000"/>
            <a:headEnd/>
            <a:tailEnd/>
          </a:ln>
        </p:spPr>
        <p:txBody>
          <a:bodyPr vert="horz" wrap="square" lIns="0" tIns="0" rIns="0" bIns="0" numCol="1" rtlCol="0" anchor="t" anchorCtr="0" compatLnSpc="1">
            <a:prstTxWarp prst="textNoShape">
              <a:avLst/>
            </a:prstTxWarp>
            <a:spAutoFit/>
          </a:bodyPr>
          <a:lstStyle/>
          <a:p>
            <a:pPr marL="0" marR="0" lvl="0" indent="0" algn="ctr" defTabSz="357708" rtl="0" eaLnBrk="1" fontAlgn="auto" latinLnBrk="0" hangingPunct="1">
              <a:lnSpc>
                <a:spcPct val="140000"/>
              </a:lnSpc>
              <a:spcBef>
                <a:spcPts val="0"/>
              </a:spcBef>
              <a:spcAft>
                <a:spcPts val="0"/>
              </a:spcAft>
              <a:buClr>
                <a:srgbClr val="DD1D21"/>
              </a:buClr>
              <a:buSzPct val="85000"/>
              <a:buFontTx/>
              <a:buNone/>
              <a:tabLst/>
              <a:defRPr/>
            </a:pPr>
            <a:r>
              <a:rPr lang="en-US" sz="1200" dirty="0">
                <a:solidFill>
                  <a:srgbClr val="595959"/>
                </a:solidFill>
                <a:latin typeface="Futura Medium"/>
              </a:rPr>
              <a:t>February</a:t>
            </a:r>
            <a:endParaRPr kumimoji="0" lang="en-US" sz="1200" b="0" i="0" u="none" strike="noStrike" kern="1200" cap="none" spc="0" normalizeH="0" baseline="0" noProof="0" dirty="0">
              <a:ln>
                <a:noFill/>
              </a:ln>
              <a:solidFill>
                <a:srgbClr val="595959"/>
              </a:solidFill>
              <a:effectLst/>
              <a:uLnTx/>
              <a:uFillTx/>
              <a:latin typeface="Futura Medium"/>
              <a:ea typeface="+mn-ea"/>
              <a:cs typeface="+mn-cs"/>
            </a:endParaRPr>
          </a:p>
        </p:txBody>
      </p:sp>
      <p:sp>
        <p:nvSpPr>
          <p:cNvPr id="16" name="TextBox 15">
            <a:extLst>
              <a:ext uri="{FF2B5EF4-FFF2-40B4-BE49-F238E27FC236}">
                <a16:creationId xmlns:a16="http://schemas.microsoft.com/office/drawing/2014/main" id="{DE4ABB76-CC04-D52B-8FF3-7C58CB78C55F}"/>
              </a:ext>
            </a:extLst>
          </p:cNvPr>
          <p:cNvSpPr txBox="1"/>
          <p:nvPr/>
        </p:nvSpPr>
        <p:spPr bwMode="auto">
          <a:xfrm>
            <a:off x="10315848" y="6119808"/>
            <a:ext cx="1081882" cy="233077"/>
          </a:xfrm>
          <a:prstGeom prst="rect">
            <a:avLst/>
          </a:prstGeom>
          <a:noFill/>
          <a:ln w="9525" algn="ctr">
            <a:noFill/>
            <a:miter lim="800000"/>
            <a:headEnd/>
            <a:tailEnd/>
          </a:ln>
        </p:spPr>
        <p:txBody>
          <a:bodyPr vert="horz" wrap="square" lIns="0" tIns="0" rIns="0" bIns="0" numCol="1" rtlCol="0" anchor="t" anchorCtr="0" compatLnSpc="1">
            <a:prstTxWarp prst="textNoShape">
              <a:avLst/>
            </a:prstTxWarp>
            <a:spAutoFit/>
          </a:bodyPr>
          <a:lstStyle/>
          <a:p>
            <a:pPr marL="0" marR="0" lvl="0" indent="0" algn="ctr" defTabSz="357708" rtl="0" eaLnBrk="1" fontAlgn="auto" latinLnBrk="0" hangingPunct="1">
              <a:lnSpc>
                <a:spcPct val="140000"/>
              </a:lnSpc>
              <a:spcBef>
                <a:spcPts val="0"/>
              </a:spcBef>
              <a:spcAft>
                <a:spcPts val="0"/>
              </a:spcAft>
              <a:buClr>
                <a:srgbClr val="DD1D21"/>
              </a:buClr>
              <a:buSzPct val="85000"/>
              <a:buFontTx/>
              <a:buNone/>
              <a:tabLst/>
              <a:defRPr/>
            </a:pPr>
            <a:r>
              <a:rPr lang="en-US" sz="1200" dirty="0">
                <a:solidFill>
                  <a:srgbClr val="595959"/>
                </a:solidFill>
                <a:latin typeface="Futura Medium"/>
              </a:rPr>
              <a:t>March - April</a:t>
            </a:r>
            <a:endParaRPr kumimoji="0" lang="en-US" sz="1200" b="0" i="0" u="none" strike="noStrike" kern="1200" cap="none" spc="0" normalizeH="0" baseline="0" noProof="0" dirty="0">
              <a:ln>
                <a:noFill/>
              </a:ln>
              <a:solidFill>
                <a:srgbClr val="595959"/>
              </a:solidFill>
              <a:effectLst/>
              <a:uLnTx/>
              <a:uFillTx/>
              <a:latin typeface="Futura Medium"/>
              <a:ea typeface="+mn-ea"/>
              <a:cs typeface="+mn-cs"/>
            </a:endParaRPr>
          </a:p>
        </p:txBody>
      </p:sp>
      <p:sp>
        <p:nvSpPr>
          <p:cNvPr id="19" name="TextBox 18">
            <a:extLst>
              <a:ext uri="{FF2B5EF4-FFF2-40B4-BE49-F238E27FC236}">
                <a16:creationId xmlns:a16="http://schemas.microsoft.com/office/drawing/2014/main" id="{E71F82D0-4102-98F8-5CE2-1840E547AF7E}"/>
              </a:ext>
            </a:extLst>
          </p:cNvPr>
          <p:cNvSpPr txBox="1"/>
          <p:nvPr/>
        </p:nvSpPr>
        <p:spPr bwMode="auto">
          <a:xfrm>
            <a:off x="7052967" y="6433052"/>
            <a:ext cx="473894" cy="309893"/>
          </a:xfrm>
          <a:prstGeom prst="rect">
            <a:avLst/>
          </a:prstGeom>
          <a:noFill/>
          <a:ln w="9525" algn="ctr">
            <a:noFill/>
            <a:miter lim="800000"/>
            <a:headEnd/>
            <a:tailEnd/>
          </a:ln>
        </p:spPr>
        <p:txBody>
          <a:bodyPr vert="horz" wrap="square" lIns="0" tIns="0" rIns="0" bIns="0" numCol="1" rtlCol="0" anchor="t" anchorCtr="0" compatLnSpc="1">
            <a:prstTxWarp prst="textNoShape">
              <a:avLst/>
            </a:prstTxWarp>
            <a:spAutoFit/>
          </a:bodyPr>
          <a:lstStyle/>
          <a:p>
            <a:pPr marL="0" marR="0" lvl="0" indent="0" algn="ctr" defTabSz="357708" rtl="0" eaLnBrk="1" fontAlgn="auto" latinLnBrk="0" hangingPunct="1">
              <a:lnSpc>
                <a:spcPct val="140000"/>
              </a:lnSpc>
              <a:spcBef>
                <a:spcPts val="0"/>
              </a:spcBef>
              <a:spcAft>
                <a:spcPts val="0"/>
              </a:spcAft>
              <a:buClr>
                <a:srgbClr val="DD1D21"/>
              </a:buClr>
              <a:buSzPct val="85000"/>
              <a:buFontTx/>
              <a:buNone/>
              <a:tabLst/>
              <a:defRPr/>
            </a:pPr>
            <a:r>
              <a:rPr kumimoji="0" lang="en-US" sz="1600" b="1" i="0" u="none" strike="noStrike" kern="1200" cap="none" spc="0" normalizeH="0" baseline="0" noProof="0" dirty="0">
                <a:ln>
                  <a:noFill/>
                </a:ln>
                <a:solidFill>
                  <a:srgbClr val="DD1D21"/>
                </a:solidFill>
                <a:effectLst/>
                <a:uLnTx/>
                <a:uFillTx/>
                <a:latin typeface="Futura Medium"/>
                <a:ea typeface="+mn-ea"/>
                <a:cs typeface="+mn-cs"/>
              </a:rPr>
              <a:t>2024</a:t>
            </a:r>
          </a:p>
        </p:txBody>
      </p:sp>
      <p:sp>
        <p:nvSpPr>
          <p:cNvPr id="8" name="Rectangle: Rounded Corners 7">
            <a:extLst>
              <a:ext uri="{FF2B5EF4-FFF2-40B4-BE49-F238E27FC236}">
                <a16:creationId xmlns:a16="http://schemas.microsoft.com/office/drawing/2014/main" id="{E2CA86A7-FD9B-F017-21D7-56E83799DFC2}"/>
              </a:ext>
            </a:extLst>
          </p:cNvPr>
          <p:cNvSpPr/>
          <p:nvPr/>
        </p:nvSpPr>
        <p:spPr>
          <a:xfrm>
            <a:off x="7810856" y="2482446"/>
            <a:ext cx="1492919" cy="273004"/>
          </a:xfrm>
          <a:prstGeom prst="roundRect">
            <a:avLst/>
          </a:prstGeom>
          <a:solidFill>
            <a:schemeClr val="accent6">
              <a:lumMod val="75000"/>
            </a:schemeClr>
          </a:solidFill>
          <a:ln/>
        </p:spPr>
        <p:style>
          <a:lnRef idx="0">
            <a:schemeClr val="accent6"/>
          </a:lnRef>
          <a:fillRef idx="3">
            <a:schemeClr val="accent6"/>
          </a:fillRef>
          <a:effectRef idx="3">
            <a:schemeClr val="accent6"/>
          </a:effectRef>
          <a:fontRef idx="minor">
            <a:schemeClr val="lt1"/>
          </a:fontRef>
        </p:style>
        <p:txBody>
          <a:bodyPr rtlCol="0" anchor="ctr"/>
          <a:lstStyle/>
          <a:p>
            <a:pPr lvl="0" algn="ctr">
              <a:defRPr/>
            </a:pPr>
            <a:r>
              <a:rPr kumimoji="0" lang="en-US" sz="800" b="0" i="0" u="none" strike="noStrike" kern="1200" cap="none" spc="0" normalizeH="0" baseline="0" noProof="0" dirty="0">
                <a:ln>
                  <a:noFill/>
                </a:ln>
                <a:solidFill>
                  <a:srgbClr val="FFFFFF"/>
                </a:solidFill>
                <a:effectLst/>
                <a:uLnTx/>
                <a:uFillTx/>
                <a:latin typeface="Futura Medium"/>
                <a:ea typeface="+mn-ea"/>
                <a:cs typeface="+mn-cs"/>
              </a:rPr>
              <a:t>Kickoff PHASE 2 development</a:t>
            </a:r>
          </a:p>
        </p:txBody>
      </p:sp>
      <p:sp>
        <p:nvSpPr>
          <p:cNvPr id="24" name="Rectangle: Rounded Corners 23">
            <a:extLst>
              <a:ext uri="{FF2B5EF4-FFF2-40B4-BE49-F238E27FC236}">
                <a16:creationId xmlns:a16="http://schemas.microsoft.com/office/drawing/2014/main" id="{ADC6DF14-4EAF-1959-E21D-F1ABE2FCC3C7}"/>
              </a:ext>
            </a:extLst>
          </p:cNvPr>
          <p:cNvSpPr/>
          <p:nvPr/>
        </p:nvSpPr>
        <p:spPr>
          <a:xfrm>
            <a:off x="9896580" y="4059545"/>
            <a:ext cx="1412957" cy="301516"/>
          </a:xfrm>
          <a:prstGeom prst="roundRect">
            <a:avLst/>
          </a:prstGeom>
          <a:solidFill>
            <a:srgbClr val="003C88"/>
          </a:solidFill>
          <a:ln/>
        </p:spPr>
        <p:style>
          <a:lnRef idx="0">
            <a:schemeClr val="accent6"/>
          </a:lnRef>
          <a:fillRef idx="3">
            <a:schemeClr val="accent6"/>
          </a:fillRef>
          <a:effectRef idx="3">
            <a:schemeClr val="accent6"/>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FFFFFF"/>
                </a:solidFill>
                <a:effectLst/>
                <a:uLnTx/>
                <a:uFillTx/>
                <a:latin typeface="Futura Medium"/>
                <a:ea typeface="+mn-ea"/>
                <a:cs typeface="+mn-cs"/>
              </a:rPr>
              <a:t>UAT &amp; Go live for PHASE 2</a:t>
            </a:r>
          </a:p>
        </p:txBody>
      </p:sp>
      <p:sp>
        <p:nvSpPr>
          <p:cNvPr id="85" name="TextBox 84">
            <a:extLst>
              <a:ext uri="{FF2B5EF4-FFF2-40B4-BE49-F238E27FC236}">
                <a16:creationId xmlns:a16="http://schemas.microsoft.com/office/drawing/2014/main" id="{81B50C81-E1A0-4D71-8A5E-15F360034C92}"/>
              </a:ext>
            </a:extLst>
          </p:cNvPr>
          <p:cNvSpPr txBox="1"/>
          <p:nvPr/>
        </p:nvSpPr>
        <p:spPr bwMode="auto">
          <a:xfrm>
            <a:off x="5901689" y="4678334"/>
            <a:ext cx="418029" cy="193643"/>
          </a:xfrm>
          <a:prstGeom prst="rect">
            <a:avLst/>
          </a:prstGeom>
          <a:noFill/>
          <a:ln w="9525" algn="ctr">
            <a:noFill/>
            <a:miter lim="800000"/>
            <a:headEnd/>
            <a:tailEnd/>
          </a:ln>
        </p:spPr>
        <p:txBody>
          <a:bodyPr vert="horz" wrap="square" lIns="0" tIns="0" rIns="0" bIns="0" numCol="1" rtlCol="0" anchor="t" anchorCtr="0" compatLnSpc="1">
            <a:prstTxWarp prst="textNoShape">
              <a:avLst/>
            </a:prstTxWarp>
            <a:spAutoFit/>
          </a:bodyPr>
          <a:lstStyle/>
          <a:p>
            <a:pPr marL="0" marR="0" lvl="0" indent="0" algn="l" defTabSz="357708" rtl="0" eaLnBrk="1" fontAlgn="auto" latinLnBrk="0" hangingPunct="1">
              <a:lnSpc>
                <a:spcPct val="140000"/>
              </a:lnSpc>
              <a:spcBef>
                <a:spcPts val="0"/>
              </a:spcBef>
              <a:spcAft>
                <a:spcPts val="0"/>
              </a:spcAft>
              <a:buClr>
                <a:srgbClr val="DD1D21"/>
              </a:buClr>
              <a:buSzPct val="85000"/>
              <a:buFontTx/>
              <a:buNone/>
              <a:tabLst/>
              <a:defRPr/>
            </a:pPr>
            <a:r>
              <a:rPr kumimoji="0" lang="en-US" sz="1000" b="1" i="0" u="none" strike="noStrike" kern="1200" cap="none" spc="0" normalizeH="0" baseline="0" noProof="0" dirty="0">
                <a:ln>
                  <a:noFill/>
                </a:ln>
                <a:solidFill>
                  <a:srgbClr val="C00000"/>
                </a:solidFill>
                <a:effectLst/>
                <a:uLnTx/>
                <a:uFillTx/>
                <a:latin typeface="Futura Medium"/>
                <a:ea typeface="+mn-ea"/>
                <a:cs typeface="+mn-cs"/>
              </a:rPr>
              <a:t>SG5</a:t>
            </a:r>
            <a:endParaRPr kumimoji="0" lang="en-US" sz="800" b="1" i="0" u="none" strike="noStrike" kern="1200" cap="none" spc="0" normalizeH="0" baseline="0" noProof="0" dirty="0">
              <a:ln>
                <a:noFill/>
              </a:ln>
              <a:solidFill>
                <a:srgbClr val="C00000"/>
              </a:solidFill>
              <a:effectLst/>
              <a:uLnTx/>
              <a:uFillTx/>
              <a:latin typeface="Futura Medium"/>
              <a:ea typeface="+mn-ea"/>
              <a:cs typeface="+mn-cs"/>
            </a:endParaRPr>
          </a:p>
        </p:txBody>
      </p:sp>
      <p:sp>
        <p:nvSpPr>
          <p:cNvPr id="30" name="TextBox 29">
            <a:extLst>
              <a:ext uri="{FF2B5EF4-FFF2-40B4-BE49-F238E27FC236}">
                <a16:creationId xmlns:a16="http://schemas.microsoft.com/office/drawing/2014/main" id="{A4656E54-F70B-DC6E-577E-6CBDB9315D7E}"/>
              </a:ext>
            </a:extLst>
          </p:cNvPr>
          <p:cNvSpPr txBox="1"/>
          <p:nvPr/>
        </p:nvSpPr>
        <p:spPr bwMode="auto">
          <a:xfrm>
            <a:off x="8952467" y="2270236"/>
            <a:ext cx="418029" cy="193643"/>
          </a:xfrm>
          <a:prstGeom prst="rect">
            <a:avLst/>
          </a:prstGeom>
          <a:noFill/>
          <a:ln w="9525" algn="ctr">
            <a:noFill/>
            <a:miter lim="800000"/>
            <a:headEnd/>
            <a:tailEnd/>
          </a:ln>
        </p:spPr>
        <p:txBody>
          <a:bodyPr vert="horz" wrap="square" lIns="0" tIns="0" rIns="0" bIns="0" numCol="1" rtlCol="0" anchor="t" anchorCtr="0" compatLnSpc="1">
            <a:prstTxWarp prst="textNoShape">
              <a:avLst/>
            </a:prstTxWarp>
            <a:spAutoFit/>
          </a:bodyPr>
          <a:lstStyle/>
          <a:p>
            <a:pPr marL="0" marR="0" lvl="0" indent="0" algn="l" defTabSz="357708" rtl="0" eaLnBrk="1" fontAlgn="auto" latinLnBrk="0" hangingPunct="1">
              <a:lnSpc>
                <a:spcPct val="140000"/>
              </a:lnSpc>
              <a:spcBef>
                <a:spcPts val="0"/>
              </a:spcBef>
              <a:spcAft>
                <a:spcPts val="0"/>
              </a:spcAft>
              <a:buClr>
                <a:srgbClr val="DD1D21"/>
              </a:buClr>
              <a:buSzPct val="85000"/>
              <a:buFontTx/>
              <a:buNone/>
              <a:tabLst/>
              <a:defRPr/>
            </a:pPr>
            <a:r>
              <a:rPr kumimoji="0" lang="en-US" sz="1000" b="1" i="0" u="none" strike="noStrike" kern="1200" cap="none" spc="0" normalizeH="0" baseline="0" noProof="0" dirty="0">
                <a:ln>
                  <a:noFill/>
                </a:ln>
                <a:solidFill>
                  <a:srgbClr val="C00000"/>
                </a:solidFill>
                <a:effectLst/>
                <a:uLnTx/>
                <a:uFillTx/>
                <a:latin typeface="Futura Medium"/>
                <a:ea typeface="+mn-ea"/>
                <a:cs typeface="+mn-cs"/>
              </a:rPr>
              <a:t>SG6</a:t>
            </a:r>
            <a:endParaRPr kumimoji="0" lang="en-US" sz="800" b="1" i="0" u="none" strike="noStrike" kern="1200" cap="none" spc="0" normalizeH="0" baseline="0" noProof="0" dirty="0">
              <a:ln>
                <a:noFill/>
              </a:ln>
              <a:solidFill>
                <a:srgbClr val="C00000"/>
              </a:solidFill>
              <a:effectLst/>
              <a:uLnTx/>
              <a:uFillTx/>
              <a:latin typeface="Futura Medium"/>
              <a:ea typeface="+mn-ea"/>
              <a:cs typeface="+mn-cs"/>
            </a:endParaRPr>
          </a:p>
        </p:txBody>
      </p:sp>
      <p:sp>
        <p:nvSpPr>
          <p:cNvPr id="35" name="TextBox 34">
            <a:extLst>
              <a:ext uri="{FF2B5EF4-FFF2-40B4-BE49-F238E27FC236}">
                <a16:creationId xmlns:a16="http://schemas.microsoft.com/office/drawing/2014/main" id="{D471C3FE-B7A5-37E0-F0B0-5A3F4158FDEA}"/>
              </a:ext>
            </a:extLst>
          </p:cNvPr>
          <p:cNvSpPr txBox="1"/>
          <p:nvPr/>
        </p:nvSpPr>
        <p:spPr bwMode="auto">
          <a:xfrm>
            <a:off x="9897817" y="3085150"/>
            <a:ext cx="418029" cy="193643"/>
          </a:xfrm>
          <a:prstGeom prst="rect">
            <a:avLst/>
          </a:prstGeom>
          <a:noFill/>
          <a:ln w="9525" algn="ctr">
            <a:noFill/>
            <a:miter lim="800000"/>
            <a:headEnd/>
            <a:tailEnd/>
          </a:ln>
        </p:spPr>
        <p:txBody>
          <a:bodyPr vert="horz" wrap="square" lIns="0" tIns="0" rIns="0" bIns="0" numCol="1" rtlCol="0" anchor="t" anchorCtr="0" compatLnSpc="1">
            <a:prstTxWarp prst="textNoShape">
              <a:avLst/>
            </a:prstTxWarp>
            <a:spAutoFit/>
          </a:bodyPr>
          <a:lstStyle/>
          <a:p>
            <a:pPr marL="0" marR="0" lvl="0" indent="0" algn="l" defTabSz="357708" rtl="0" eaLnBrk="1" fontAlgn="auto" latinLnBrk="0" hangingPunct="1">
              <a:lnSpc>
                <a:spcPct val="140000"/>
              </a:lnSpc>
              <a:spcBef>
                <a:spcPts val="0"/>
              </a:spcBef>
              <a:spcAft>
                <a:spcPts val="0"/>
              </a:spcAft>
              <a:buClr>
                <a:srgbClr val="DD1D21"/>
              </a:buClr>
              <a:buSzPct val="85000"/>
              <a:buFontTx/>
              <a:buNone/>
              <a:tabLst/>
              <a:defRPr/>
            </a:pPr>
            <a:r>
              <a:rPr kumimoji="0" lang="en-US" sz="1000" b="1" i="0" u="none" strike="noStrike" kern="1200" cap="none" spc="0" normalizeH="0" baseline="0" noProof="0" dirty="0">
                <a:ln>
                  <a:noFill/>
                </a:ln>
                <a:solidFill>
                  <a:srgbClr val="C00000"/>
                </a:solidFill>
                <a:effectLst/>
                <a:uLnTx/>
                <a:uFillTx/>
                <a:latin typeface="Futura Medium"/>
                <a:ea typeface="+mn-ea"/>
                <a:cs typeface="+mn-cs"/>
              </a:rPr>
              <a:t>SG7</a:t>
            </a:r>
            <a:endParaRPr kumimoji="0" lang="en-US" sz="800" b="1" i="0" u="none" strike="noStrike" kern="1200" cap="none" spc="0" normalizeH="0" baseline="0" noProof="0" dirty="0">
              <a:ln>
                <a:noFill/>
              </a:ln>
              <a:solidFill>
                <a:srgbClr val="C00000"/>
              </a:solidFill>
              <a:effectLst/>
              <a:uLnTx/>
              <a:uFillTx/>
              <a:latin typeface="Futura Medium"/>
              <a:ea typeface="+mn-ea"/>
              <a:cs typeface="+mn-cs"/>
            </a:endParaRPr>
          </a:p>
        </p:txBody>
      </p:sp>
      <p:sp>
        <p:nvSpPr>
          <p:cNvPr id="39" name="TextBox 38">
            <a:extLst>
              <a:ext uri="{FF2B5EF4-FFF2-40B4-BE49-F238E27FC236}">
                <a16:creationId xmlns:a16="http://schemas.microsoft.com/office/drawing/2014/main" id="{A8401488-7056-2480-DB1A-3B76EDFA2814}"/>
              </a:ext>
            </a:extLst>
          </p:cNvPr>
          <p:cNvSpPr txBox="1"/>
          <p:nvPr/>
        </p:nvSpPr>
        <p:spPr bwMode="auto">
          <a:xfrm>
            <a:off x="11090021" y="3862902"/>
            <a:ext cx="418029" cy="193643"/>
          </a:xfrm>
          <a:prstGeom prst="rect">
            <a:avLst/>
          </a:prstGeom>
          <a:noFill/>
          <a:ln w="9525" algn="ctr">
            <a:noFill/>
            <a:miter lim="800000"/>
            <a:headEnd/>
            <a:tailEnd/>
          </a:ln>
        </p:spPr>
        <p:txBody>
          <a:bodyPr vert="horz" wrap="square" lIns="0" tIns="0" rIns="0" bIns="0" numCol="1" rtlCol="0" anchor="t" anchorCtr="0" compatLnSpc="1">
            <a:prstTxWarp prst="textNoShape">
              <a:avLst/>
            </a:prstTxWarp>
            <a:spAutoFit/>
          </a:bodyPr>
          <a:lstStyle/>
          <a:p>
            <a:pPr marL="0" marR="0" lvl="0" indent="0" algn="l" defTabSz="357708" rtl="0" eaLnBrk="1" fontAlgn="auto" latinLnBrk="0" hangingPunct="1">
              <a:lnSpc>
                <a:spcPct val="140000"/>
              </a:lnSpc>
              <a:spcBef>
                <a:spcPts val="0"/>
              </a:spcBef>
              <a:spcAft>
                <a:spcPts val="0"/>
              </a:spcAft>
              <a:buClr>
                <a:srgbClr val="DD1D21"/>
              </a:buClr>
              <a:buSzPct val="85000"/>
              <a:buFontTx/>
              <a:buNone/>
              <a:tabLst/>
              <a:defRPr/>
            </a:pPr>
            <a:r>
              <a:rPr kumimoji="0" lang="en-US" sz="1000" b="1" i="0" u="none" strike="noStrike" kern="1200" cap="none" spc="0" normalizeH="0" baseline="0" noProof="0" dirty="0">
                <a:ln>
                  <a:noFill/>
                </a:ln>
                <a:solidFill>
                  <a:srgbClr val="C00000"/>
                </a:solidFill>
                <a:effectLst/>
                <a:uLnTx/>
                <a:uFillTx/>
                <a:latin typeface="Futura Medium"/>
                <a:ea typeface="+mn-ea"/>
                <a:cs typeface="+mn-cs"/>
              </a:rPr>
              <a:t>SG8</a:t>
            </a:r>
            <a:endParaRPr kumimoji="0" lang="en-US" sz="800" b="1" i="0" u="none" strike="noStrike" kern="1200" cap="none" spc="0" normalizeH="0" baseline="0" noProof="0" dirty="0">
              <a:ln>
                <a:noFill/>
              </a:ln>
              <a:solidFill>
                <a:srgbClr val="C00000"/>
              </a:solidFill>
              <a:effectLst/>
              <a:uLnTx/>
              <a:uFillTx/>
              <a:latin typeface="Futura Medium"/>
              <a:ea typeface="+mn-ea"/>
              <a:cs typeface="+mn-cs"/>
            </a:endParaRPr>
          </a:p>
        </p:txBody>
      </p:sp>
      <p:sp>
        <p:nvSpPr>
          <p:cNvPr id="40" name="Rectangle: Rounded Corners 39">
            <a:extLst>
              <a:ext uri="{FF2B5EF4-FFF2-40B4-BE49-F238E27FC236}">
                <a16:creationId xmlns:a16="http://schemas.microsoft.com/office/drawing/2014/main" id="{8D052DD9-4B9E-E170-658F-846828940028}"/>
              </a:ext>
            </a:extLst>
          </p:cNvPr>
          <p:cNvSpPr/>
          <p:nvPr/>
        </p:nvSpPr>
        <p:spPr>
          <a:xfrm>
            <a:off x="3989025" y="3225995"/>
            <a:ext cx="682243" cy="228600"/>
          </a:xfrm>
          <a:prstGeom prst="roundRect">
            <a:avLst/>
          </a:prstGeom>
          <a:solidFill>
            <a:srgbClr val="003C88"/>
          </a:solidFill>
          <a:ln/>
        </p:spPr>
        <p:style>
          <a:lnRef idx="0">
            <a:schemeClr val="accent6"/>
          </a:lnRef>
          <a:fillRef idx="3">
            <a:schemeClr val="accent6"/>
          </a:fillRef>
          <a:effectRef idx="3">
            <a:schemeClr val="accent6"/>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FFFFFF"/>
                </a:solidFill>
                <a:effectLst/>
                <a:uLnTx/>
                <a:uFillTx/>
                <a:latin typeface="Futura Medium"/>
                <a:ea typeface="+mn-ea"/>
                <a:cs typeface="+mn-cs"/>
              </a:rPr>
              <a:t>ITC</a:t>
            </a:r>
          </a:p>
        </p:txBody>
      </p:sp>
      <p:sp>
        <p:nvSpPr>
          <p:cNvPr id="41" name="Rectangle: Rounded Corners 40">
            <a:extLst>
              <a:ext uri="{FF2B5EF4-FFF2-40B4-BE49-F238E27FC236}">
                <a16:creationId xmlns:a16="http://schemas.microsoft.com/office/drawing/2014/main" id="{F24512F6-DB93-9772-8C61-F5E6D8F08AF5}"/>
              </a:ext>
            </a:extLst>
          </p:cNvPr>
          <p:cNvSpPr/>
          <p:nvPr/>
        </p:nvSpPr>
        <p:spPr>
          <a:xfrm>
            <a:off x="10428292" y="4928916"/>
            <a:ext cx="1323458" cy="245161"/>
          </a:xfrm>
          <a:prstGeom prst="roundRect">
            <a:avLst/>
          </a:prstGeom>
          <a:solidFill>
            <a:schemeClr val="accent5">
              <a:lumMod val="75000"/>
            </a:schemeClr>
          </a:solidFill>
          <a:ln/>
        </p:spPr>
        <p:style>
          <a:lnRef idx="0">
            <a:schemeClr val="accent6"/>
          </a:lnRef>
          <a:fillRef idx="3">
            <a:schemeClr val="accent6"/>
          </a:fillRef>
          <a:effectRef idx="3">
            <a:schemeClr val="accent6"/>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FFFFFF"/>
                </a:solidFill>
                <a:effectLst/>
                <a:uLnTx/>
                <a:uFillTx/>
                <a:latin typeface="Futura Medium"/>
                <a:ea typeface="+mn-ea"/>
                <a:cs typeface="+mn-cs"/>
              </a:rPr>
              <a:t>Go Live &amp; Hyper care</a:t>
            </a:r>
          </a:p>
        </p:txBody>
      </p:sp>
      <p:sp>
        <p:nvSpPr>
          <p:cNvPr id="42" name="TextBox 41">
            <a:extLst>
              <a:ext uri="{FF2B5EF4-FFF2-40B4-BE49-F238E27FC236}">
                <a16:creationId xmlns:a16="http://schemas.microsoft.com/office/drawing/2014/main" id="{1955C391-847C-3BFC-9263-A37FBA050470}"/>
              </a:ext>
            </a:extLst>
          </p:cNvPr>
          <p:cNvSpPr txBox="1"/>
          <p:nvPr/>
        </p:nvSpPr>
        <p:spPr bwMode="auto">
          <a:xfrm>
            <a:off x="11775146" y="5622345"/>
            <a:ext cx="482523" cy="193643"/>
          </a:xfrm>
          <a:prstGeom prst="rect">
            <a:avLst/>
          </a:prstGeom>
          <a:noFill/>
          <a:ln w="9525" algn="ctr">
            <a:noFill/>
            <a:miter lim="800000"/>
            <a:headEnd/>
            <a:tailEnd/>
          </a:ln>
        </p:spPr>
        <p:txBody>
          <a:bodyPr vert="horz" wrap="square" lIns="0" tIns="0" rIns="0" bIns="0" numCol="1" rtlCol="0" anchor="t" anchorCtr="0" compatLnSpc="1">
            <a:prstTxWarp prst="textNoShape">
              <a:avLst/>
            </a:prstTxWarp>
            <a:spAutoFit/>
          </a:bodyPr>
          <a:lstStyle/>
          <a:p>
            <a:pPr marL="0" marR="0" lvl="0" indent="0" algn="l" defTabSz="357708" rtl="0" eaLnBrk="1" fontAlgn="auto" latinLnBrk="0" hangingPunct="1">
              <a:lnSpc>
                <a:spcPct val="140000"/>
              </a:lnSpc>
              <a:spcBef>
                <a:spcPts val="0"/>
              </a:spcBef>
              <a:spcAft>
                <a:spcPts val="0"/>
              </a:spcAft>
              <a:buClr>
                <a:srgbClr val="DD1D21"/>
              </a:buClr>
              <a:buSzPct val="85000"/>
              <a:buFontTx/>
              <a:buNone/>
              <a:tabLst/>
              <a:defRPr/>
            </a:pPr>
            <a:r>
              <a:rPr lang="en-US" sz="1000" b="1" dirty="0">
                <a:solidFill>
                  <a:srgbClr val="C00000"/>
                </a:solidFill>
                <a:latin typeface="Futura Medium"/>
              </a:rPr>
              <a:t>SG10</a:t>
            </a:r>
            <a:endParaRPr kumimoji="0" lang="en-US" sz="800" b="1" i="0" u="none" strike="noStrike" kern="1200" cap="none" spc="0" normalizeH="0" baseline="0" noProof="0" dirty="0">
              <a:ln>
                <a:noFill/>
              </a:ln>
              <a:solidFill>
                <a:srgbClr val="C00000"/>
              </a:solidFill>
              <a:effectLst/>
              <a:uLnTx/>
              <a:uFillTx/>
              <a:latin typeface="Futura Medium"/>
              <a:ea typeface="+mn-ea"/>
              <a:cs typeface="+mn-cs"/>
            </a:endParaRPr>
          </a:p>
        </p:txBody>
      </p:sp>
    </p:spTree>
    <p:extLst>
      <p:ext uri="{BB962C8B-B14F-4D97-AF65-F5344CB8AC3E}">
        <p14:creationId xmlns:p14="http://schemas.microsoft.com/office/powerpoint/2010/main" val="3218877513"/>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rapezoid 8"/>
          <p:cNvSpPr>
            <a:spLocks noChangeAspect="1"/>
          </p:cNvSpPr>
          <p:nvPr/>
        </p:nvSpPr>
        <p:spPr>
          <a:xfrm>
            <a:off x="3008275" y="1022256"/>
            <a:ext cx="4491325" cy="3854328"/>
          </a:xfrm>
          <a:prstGeom prst="trapezoid">
            <a:avLst>
              <a:gd name="adj" fmla="val 79388"/>
            </a:avLst>
          </a:prstGeom>
          <a:solidFill>
            <a:schemeClr val="accent1"/>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36000" tIns="72000" rIns="36000" bIns="72000" anchor="ctr" anchorCtr="0"/>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de-DE" sz="1400" b="1" i="0" u="none" strike="noStrike" kern="1200" cap="none" spc="0" normalizeH="0" baseline="0" noProof="0" dirty="0">
              <a:ln>
                <a:noFill/>
              </a:ln>
              <a:solidFill>
                <a:srgbClr val="FFFFFF"/>
              </a:solidFill>
              <a:effectLst/>
              <a:uLnTx/>
              <a:uFillTx/>
              <a:latin typeface="Futura Medium"/>
              <a:ea typeface="+mn-ea"/>
              <a:cs typeface="+mn-cs"/>
            </a:endParaRPr>
          </a:p>
        </p:txBody>
      </p:sp>
      <p:sp>
        <p:nvSpPr>
          <p:cNvPr id="16" name="Trapezoid 10"/>
          <p:cNvSpPr>
            <a:spLocks noChangeAspect="1"/>
          </p:cNvSpPr>
          <p:nvPr/>
        </p:nvSpPr>
        <p:spPr>
          <a:xfrm>
            <a:off x="2162451" y="4409096"/>
            <a:ext cx="6162682" cy="1890588"/>
          </a:xfrm>
          <a:prstGeom prst="trapezoid">
            <a:avLst>
              <a:gd name="adj" fmla="val 58011"/>
            </a:avLst>
          </a:prstGeom>
          <a:solidFill>
            <a:schemeClr val="accent1">
              <a:lumMod val="60000"/>
              <a:lumOff val="40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36000" tIns="72000" rIns="36000" bIns="72000" anchor="ctr" anchorCtr="0"/>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0" lang="de-DE" sz="1400" b="1" i="0" u="none" strike="noStrike" kern="1200" cap="none" spc="0" normalizeH="0" baseline="0" noProof="0" dirty="0">
              <a:ln>
                <a:noFill/>
              </a:ln>
              <a:solidFill>
                <a:srgbClr val="FFFFFF"/>
              </a:solidFill>
              <a:effectLst/>
              <a:uLnTx/>
              <a:uFillTx/>
              <a:latin typeface="Futura Medium"/>
              <a:ea typeface="+mn-ea"/>
              <a:cs typeface="+mn-cs"/>
            </a:endParaRPr>
          </a:p>
        </p:txBody>
      </p:sp>
      <p:sp>
        <p:nvSpPr>
          <p:cNvPr id="2" name="Title 1"/>
          <p:cNvSpPr>
            <a:spLocks noGrp="1"/>
          </p:cNvSpPr>
          <p:nvPr>
            <p:ph type="title"/>
          </p:nvPr>
        </p:nvSpPr>
        <p:spPr>
          <a:xfrm>
            <a:off x="513806" y="94673"/>
            <a:ext cx="11019308" cy="350852"/>
          </a:xfrm>
        </p:spPr>
        <p:txBody>
          <a:bodyPr/>
          <a:lstStyle/>
          <a:p>
            <a:r>
              <a:rPr lang="en-US" dirty="0"/>
              <a:t>PROJECT GOVERNANCE</a:t>
            </a:r>
            <a:endParaRPr lang="en-MY" dirty="0"/>
          </a:p>
        </p:txBody>
      </p:sp>
      <p:sp>
        <p:nvSpPr>
          <p:cNvPr id="3" name="Slide Number Placeholder 2"/>
          <p:cNvSpPr>
            <a:spLocks noGrp="1"/>
          </p:cNvSpPr>
          <p:nvPr>
            <p:ph type="sldNum" sz="quarter" idx="4"/>
          </p:nvPr>
        </p:nvSpPr>
        <p:spPr/>
        <p:txBody>
          <a:bodyPr/>
          <a:lstStyle/>
          <a:p>
            <a:pPr marL="0" marR="0" lvl="0" indent="0" algn="r" defTabSz="1219170" rtl="0" eaLnBrk="1" fontAlgn="auto" latinLnBrk="0" hangingPunct="1">
              <a:lnSpc>
                <a:spcPct val="100000"/>
              </a:lnSpc>
              <a:spcBef>
                <a:spcPts val="0"/>
              </a:spcBef>
              <a:spcAft>
                <a:spcPts val="0"/>
              </a:spcAft>
              <a:buClrTx/>
              <a:buSzTx/>
              <a:buFontTx/>
              <a:buNone/>
              <a:tabLst/>
              <a:defRPr/>
            </a:pPr>
            <a:fld id="{D32BAE6A-B452-4007-8177-56DD051636F9}" type="slidenum">
              <a:rPr kumimoji="0" lang="en-GB" sz="850" b="0" i="0" u="none" strike="noStrike" kern="1200" cap="none" spc="0" normalizeH="0" baseline="0" noProof="0" smtClean="0">
                <a:ln>
                  <a:noFill/>
                </a:ln>
                <a:solidFill>
                  <a:srgbClr val="595959"/>
                </a:solidFill>
                <a:effectLst/>
                <a:uLnTx/>
                <a:uFillTx/>
                <a:latin typeface="Futura Medium"/>
                <a:ea typeface="+mn-ea"/>
                <a:cs typeface="Arial" pitchFamily="34" charset="0"/>
              </a:rPr>
              <a:pPr marL="0" marR="0" lvl="0" indent="0" algn="r" defTabSz="1219170" rtl="0" eaLnBrk="1" fontAlgn="auto" latinLnBrk="0" hangingPunct="1">
                <a:lnSpc>
                  <a:spcPct val="100000"/>
                </a:lnSpc>
                <a:spcBef>
                  <a:spcPts val="0"/>
                </a:spcBef>
                <a:spcAft>
                  <a:spcPts val="0"/>
                </a:spcAft>
                <a:buClrTx/>
                <a:buSzTx/>
                <a:buFontTx/>
                <a:buNone/>
                <a:tabLst/>
                <a:defRPr/>
              </a:pPr>
              <a:t>3</a:t>
            </a:fld>
            <a:endParaRPr kumimoji="0" lang="en-GB" sz="850" b="0" i="0" u="none" strike="noStrike" kern="1200" cap="none" spc="0" normalizeH="0" baseline="0" noProof="0" dirty="0">
              <a:ln>
                <a:noFill/>
              </a:ln>
              <a:solidFill>
                <a:srgbClr val="595959"/>
              </a:solidFill>
              <a:effectLst/>
              <a:uLnTx/>
              <a:uFillTx/>
              <a:latin typeface="Futura Medium"/>
              <a:ea typeface="+mn-ea"/>
              <a:cs typeface="Arial" pitchFamily="34" charset="0"/>
            </a:endParaRPr>
          </a:p>
        </p:txBody>
      </p:sp>
      <p:sp>
        <p:nvSpPr>
          <p:cNvPr id="19" name="Down Arrow 5"/>
          <p:cNvSpPr/>
          <p:nvPr/>
        </p:nvSpPr>
        <p:spPr>
          <a:xfrm rot="1908963">
            <a:off x="3087068" y="627611"/>
            <a:ext cx="320040" cy="6035040"/>
          </a:xfrm>
          <a:prstGeom prst="downArrow">
            <a:avLst/>
          </a:prstGeom>
          <a:ln/>
        </p:spPr>
        <p:style>
          <a:lnRef idx="1">
            <a:schemeClr val="accent2"/>
          </a:lnRef>
          <a:fillRef idx="3">
            <a:schemeClr val="accent2"/>
          </a:fillRef>
          <a:effectRef idx="2">
            <a:schemeClr val="accent2"/>
          </a:effectRef>
          <a:fontRef idx="minor">
            <a:schemeClr val="lt1"/>
          </a:fontRef>
        </p:style>
        <p:txBody>
          <a:bodyPr vert="vert270"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FFFFFF"/>
                </a:solidFill>
                <a:effectLst/>
                <a:uLnTx/>
                <a:uFillTx/>
                <a:latin typeface="Futura Medium"/>
                <a:ea typeface="+mn-ea"/>
                <a:cs typeface="+mn-cs"/>
              </a:rPr>
              <a:t>Direction &amp; Decision</a:t>
            </a:r>
          </a:p>
        </p:txBody>
      </p:sp>
      <p:sp>
        <p:nvSpPr>
          <p:cNvPr id="20" name="Up Arrow 6"/>
          <p:cNvSpPr/>
          <p:nvPr/>
        </p:nvSpPr>
        <p:spPr>
          <a:xfrm rot="19825377">
            <a:off x="6986608" y="606205"/>
            <a:ext cx="320040" cy="5832554"/>
          </a:xfrm>
          <a:prstGeom prst="upArrow">
            <a:avLst/>
          </a:prstGeom>
          <a:ln/>
        </p:spPr>
        <p:style>
          <a:lnRef idx="1">
            <a:schemeClr val="accent2"/>
          </a:lnRef>
          <a:fillRef idx="3">
            <a:schemeClr val="accent2"/>
          </a:fillRef>
          <a:effectRef idx="2">
            <a:schemeClr val="accent2"/>
          </a:effectRef>
          <a:fontRef idx="minor">
            <a:schemeClr val="lt1"/>
          </a:fontRef>
        </p:style>
        <p:txBody>
          <a:bodyPr vert="vert"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FFFFFF"/>
                </a:solidFill>
                <a:effectLst/>
                <a:uLnTx/>
                <a:uFillTx/>
                <a:latin typeface="Futura Medium"/>
                <a:ea typeface="+mn-ea"/>
                <a:cs typeface="+mn-cs"/>
              </a:rPr>
              <a:t>Status Update &amp; Escalation</a:t>
            </a:r>
          </a:p>
        </p:txBody>
      </p:sp>
      <p:sp>
        <p:nvSpPr>
          <p:cNvPr id="26" name="Rectangle 13"/>
          <p:cNvSpPr/>
          <p:nvPr/>
        </p:nvSpPr>
        <p:spPr>
          <a:xfrm>
            <a:off x="4341887" y="3059430"/>
            <a:ext cx="1824100" cy="307777"/>
          </a:xfrm>
          <a:prstGeom prst="rect">
            <a:avLst/>
          </a:prstGeom>
        </p:spPr>
        <p:txBody>
          <a:bodyPr wrap="square">
            <a:spAutoFit/>
          </a:bodyPr>
          <a:lstStyle/>
          <a:p>
            <a:pPr marL="0" marR="0" lvl="0" indent="0" algn="ctr" defTabSz="1219170" rtl="0" eaLnBrk="1" fontAlgn="auto" latinLnBrk="0" hangingPunct="1">
              <a:lnSpc>
                <a:spcPct val="100000"/>
              </a:lnSpc>
              <a:spcBef>
                <a:spcPts val="0"/>
              </a:spcBef>
              <a:spcAft>
                <a:spcPts val="1000"/>
              </a:spcAft>
              <a:buClrTx/>
              <a:buSzTx/>
              <a:buFontTx/>
              <a:buNone/>
              <a:tabLst/>
              <a:defRPr/>
            </a:pPr>
            <a:r>
              <a:rPr kumimoji="0" lang="en-US" sz="1400" b="1" i="0" u="none" strike="noStrike" kern="1200" cap="none" spc="0" normalizeH="0" baseline="0" noProof="0" dirty="0">
                <a:ln>
                  <a:noFill/>
                </a:ln>
                <a:solidFill>
                  <a:srgbClr val="595959">
                    <a:lumMod val="75000"/>
                  </a:srgbClr>
                </a:solidFill>
                <a:effectLst/>
                <a:uLnTx/>
                <a:uFillTx/>
                <a:latin typeface="Futura Medium"/>
                <a:ea typeface="+mn-ea"/>
                <a:cs typeface="+mn-cs"/>
              </a:rPr>
              <a:t>Steering Committee</a:t>
            </a:r>
          </a:p>
        </p:txBody>
      </p:sp>
      <p:cxnSp>
        <p:nvCxnSpPr>
          <p:cNvPr id="30" name="Straight Connector 29"/>
          <p:cNvCxnSpPr/>
          <p:nvPr/>
        </p:nvCxnSpPr>
        <p:spPr>
          <a:xfrm>
            <a:off x="1301122" y="4410946"/>
            <a:ext cx="8412480"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37" name="Slide Number Placeholder 1"/>
          <p:cNvSpPr txBox="1">
            <a:spLocks/>
          </p:cNvSpPr>
          <p:nvPr/>
        </p:nvSpPr>
        <p:spPr>
          <a:xfrm>
            <a:off x="10057711" y="6614430"/>
            <a:ext cx="538162" cy="21431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E520DFE9-DDE5-4959-A16A-7330388E95A3}" type="slidenum">
              <a:rPr kumimoji="0" lang="en-US" sz="800" b="0" i="0" u="none" strike="noStrike" kern="1200" cap="none" spc="0" normalizeH="0" baseline="0" noProof="0">
                <a:ln>
                  <a:noFill/>
                </a:ln>
                <a:solidFill>
                  <a:srgbClr val="595959"/>
                </a:solidFill>
                <a:effectLst/>
                <a:uLnTx/>
                <a:uFillTx/>
                <a:latin typeface="Futura Medium"/>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800" b="0" i="0" u="none" strike="noStrike" kern="1200" cap="none" spc="0" normalizeH="0" baseline="0" noProof="0" dirty="0">
              <a:ln>
                <a:noFill/>
              </a:ln>
              <a:solidFill>
                <a:srgbClr val="595959"/>
              </a:solidFill>
              <a:effectLst/>
              <a:uLnTx/>
              <a:uFillTx/>
              <a:latin typeface="Futura Medium"/>
              <a:ea typeface="+mn-ea"/>
              <a:cs typeface="+mn-cs"/>
            </a:endParaRPr>
          </a:p>
        </p:txBody>
      </p:sp>
      <p:sp>
        <p:nvSpPr>
          <p:cNvPr id="15" name="Rectangle 14"/>
          <p:cNvSpPr/>
          <p:nvPr/>
        </p:nvSpPr>
        <p:spPr>
          <a:xfrm>
            <a:off x="3527839" y="5204802"/>
            <a:ext cx="1828249" cy="630942"/>
          </a:xfrm>
          <a:prstGeom prst="rect">
            <a:avLst/>
          </a:prstGeom>
        </p:spPr>
        <p:txBody>
          <a:bodyPr wrap="square">
            <a:spAutoFit/>
          </a:bodyPr>
          <a:lstStyle/>
          <a:p>
            <a:pPr marL="171450" marR="0" lvl="0" indent="-171450" algn="l" defTabSz="914400" rtl="0" eaLnBrk="1" fontAlgn="base" latinLnBrk="0" hangingPunct="1">
              <a:lnSpc>
                <a:spcPct val="100000"/>
              </a:lnSpc>
              <a:spcBef>
                <a:spcPts val="0"/>
              </a:spcBef>
              <a:spcAft>
                <a:spcPts val="300"/>
              </a:spcAft>
              <a:buClrTx/>
              <a:buSzTx/>
              <a:buFont typeface="Wingdings" panose="05000000000000000000" pitchFamily="2" charset="2"/>
              <a:buChar char="§"/>
              <a:tabLst/>
              <a:defRPr/>
            </a:pPr>
            <a:r>
              <a:rPr kumimoji="0" lang="en-US" sz="1000" b="0" i="0" u="none" strike="noStrike" kern="1200" cap="none" spc="0" normalizeH="0" baseline="0" noProof="0" dirty="0">
                <a:ln>
                  <a:noFill/>
                </a:ln>
                <a:solidFill>
                  <a:srgbClr val="595959"/>
                </a:solidFill>
                <a:effectLst/>
                <a:uLnTx/>
                <a:uFillTx/>
                <a:latin typeface="Futura Medium"/>
                <a:ea typeface="+mn-ea"/>
                <a:cs typeface="Times New Roman" pitchFamily="18" charset="0"/>
              </a:rPr>
              <a:t>Project Manager</a:t>
            </a:r>
          </a:p>
          <a:p>
            <a:pPr marL="171450" marR="0" lvl="0" indent="-171450" algn="l" defTabSz="914400" rtl="0" eaLnBrk="1" fontAlgn="base" latinLnBrk="0" hangingPunct="1">
              <a:lnSpc>
                <a:spcPct val="100000"/>
              </a:lnSpc>
              <a:spcBef>
                <a:spcPts val="0"/>
              </a:spcBef>
              <a:spcAft>
                <a:spcPts val="300"/>
              </a:spcAft>
              <a:buClrTx/>
              <a:buSzTx/>
              <a:buFont typeface="Wingdings" panose="05000000000000000000" pitchFamily="2" charset="2"/>
              <a:buChar char="§"/>
              <a:tabLst/>
              <a:defRPr/>
            </a:pPr>
            <a:r>
              <a:rPr kumimoji="0" lang="en-US" sz="1000" b="0" i="0" u="none" strike="noStrike" kern="1200" cap="none" spc="0" normalizeH="0" baseline="0" noProof="0" dirty="0">
                <a:ln>
                  <a:noFill/>
                </a:ln>
                <a:solidFill>
                  <a:srgbClr val="595959"/>
                </a:solidFill>
                <a:effectLst/>
                <a:uLnTx/>
                <a:uFillTx/>
                <a:latin typeface="Futura Medium"/>
                <a:ea typeface="+mn-ea"/>
                <a:cs typeface="Times New Roman" pitchFamily="18" charset="0"/>
              </a:rPr>
              <a:t>Change Lead</a:t>
            </a:r>
          </a:p>
          <a:p>
            <a:pPr marL="171450" marR="0" lvl="0" indent="-171450" algn="l" defTabSz="914400" rtl="0" eaLnBrk="1" fontAlgn="base" latinLnBrk="0" hangingPunct="1">
              <a:lnSpc>
                <a:spcPct val="100000"/>
              </a:lnSpc>
              <a:spcBef>
                <a:spcPts val="0"/>
              </a:spcBef>
              <a:spcAft>
                <a:spcPts val="300"/>
              </a:spcAft>
              <a:buClrTx/>
              <a:buSzTx/>
              <a:buFont typeface="Wingdings" panose="05000000000000000000" pitchFamily="2" charset="2"/>
              <a:buChar char="§"/>
              <a:tabLst/>
              <a:defRPr/>
            </a:pPr>
            <a:r>
              <a:rPr kumimoji="0" lang="en-US" sz="1000" b="0" i="0" u="none" strike="noStrike" kern="1200" cap="none" spc="0" normalizeH="0" baseline="0" noProof="0" dirty="0">
                <a:ln>
                  <a:noFill/>
                </a:ln>
                <a:solidFill>
                  <a:srgbClr val="595959"/>
                </a:solidFill>
                <a:effectLst/>
                <a:uLnTx/>
                <a:uFillTx/>
                <a:latin typeface="Futura Medium"/>
                <a:ea typeface="+mn-ea"/>
                <a:cs typeface="Times New Roman" pitchFamily="18" charset="0"/>
              </a:rPr>
              <a:t>Business Analyst</a:t>
            </a:r>
          </a:p>
        </p:txBody>
      </p:sp>
      <p:sp>
        <p:nvSpPr>
          <p:cNvPr id="17" name="Rectangle 16"/>
          <p:cNvSpPr/>
          <p:nvPr/>
        </p:nvSpPr>
        <p:spPr>
          <a:xfrm>
            <a:off x="5688797" y="5108621"/>
            <a:ext cx="2479344" cy="630942"/>
          </a:xfrm>
          <a:prstGeom prst="rect">
            <a:avLst/>
          </a:prstGeom>
        </p:spPr>
        <p:txBody>
          <a:bodyPr wrap="square">
            <a:spAutoFit/>
          </a:bodyPr>
          <a:lstStyle/>
          <a:p>
            <a:pPr marL="171450" marR="0" lvl="0" indent="-171450" algn="l" defTabSz="914400" rtl="0" eaLnBrk="1" fontAlgn="base" latinLnBrk="0" hangingPunct="1">
              <a:lnSpc>
                <a:spcPct val="100000"/>
              </a:lnSpc>
              <a:spcBef>
                <a:spcPts val="0"/>
              </a:spcBef>
              <a:spcAft>
                <a:spcPts val="300"/>
              </a:spcAft>
              <a:buClrTx/>
              <a:buSzTx/>
              <a:buFont typeface="Wingdings" panose="05000000000000000000" pitchFamily="2" charset="2"/>
              <a:buChar char="§"/>
              <a:tabLst/>
              <a:defRPr/>
            </a:pPr>
            <a:r>
              <a:rPr kumimoji="0" lang="en-US" sz="1000" b="0" i="0" u="none" strike="noStrike" kern="1200" cap="none" spc="0" normalizeH="0" baseline="0" noProof="0" dirty="0">
                <a:ln>
                  <a:noFill/>
                </a:ln>
                <a:solidFill>
                  <a:srgbClr val="595959"/>
                </a:solidFill>
                <a:effectLst/>
                <a:uLnTx/>
                <a:uFillTx/>
                <a:latin typeface="Futura Medium"/>
                <a:ea typeface="+mn-ea"/>
                <a:cs typeface="Times New Roman" pitchFamily="18" charset="0"/>
              </a:rPr>
              <a:t>Technical Analyst/Developer</a:t>
            </a:r>
          </a:p>
          <a:p>
            <a:pPr marL="171450" marR="0" lvl="0" indent="-171450" algn="l" defTabSz="914400" rtl="0" eaLnBrk="1" fontAlgn="base" latinLnBrk="0" hangingPunct="1">
              <a:lnSpc>
                <a:spcPct val="100000"/>
              </a:lnSpc>
              <a:spcBef>
                <a:spcPts val="0"/>
              </a:spcBef>
              <a:spcAft>
                <a:spcPts val="300"/>
              </a:spcAft>
              <a:buClrTx/>
              <a:buSzTx/>
              <a:buFont typeface="Wingdings" panose="05000000000000000000" pitchFamily="2" charset="2"/>
              <a:buChar char="§"/>
              <a:tabLst/>
              <a:defRPr/>
            </a:pPr>
            <a:r>
              <a:rPr lang="en-US" sz="1000" dirty="0">
                <a:solidFill>
                  <a:srgbClr val="595959"/>
                </a:solidFill>
                <a:latin typeface="Futura Medium"/>
                <a:cs typeface="Times New Roman" pitchFamily="18" charset="0"/>
              </a:rPr>
              <a:t>Functional Analysts</a:t>
            </a:r>
          </a:p>
          <a:p>
            <a:pPr marL="171450" marR="0" lvl="0" indent="-171450" algn="l" defTabSz="914400" rtl="0" eaLnBrk="1" fontAlgn="base" latinLnBrk="0" hangingPunct="1">
              <a:lnSpc>
                <a:spcPct val="100000"/>
              </a:lnSpc>
              <a:spcBef>
                <a:spcPts val="0"/>
              </a:spcBef>
              <a:spcAft>
                <a:spcPts val="300"/>
              </a:spcAft>
              <a:buClrTx/>
              <a:buSzTx/>
              <a:buFont typeface="Wingdings" panose="05000000000000000000" pitchFamily="2" charset="2"/>
              <a:buChar char="§"/>
              <a:tabLst/>
              <a:defRPr/>
            </a:pPr>
            <a:r>
              <a:rPr kumimoji="0" lang="en-US" sz="1000" b="0" i="0" u="none" strike="noStrike" kern="1200" cap="none" spc="0" normalizeH="0" baseline="0" noProof="0" dirty="0">
                <a:ln>
                  <a:noFill/>
                </a:ln>
                <a:solidFill>
                  <a:srgbClr val="595959"/>
                </a:solidFill>
                <a:effectLst/>
                <a:uLnTx/>
                <a:uFillTx/>
                <a:latin typeface="Futura Medium"/>
                <a:ea typeface="+mn-ea"/>
                <a:cs typeface="Times New Roman" pitchFamily="18" charset="0"/>
              </a:rPr>
              <a:t>Tender </a:t>
            </a:r>
            <a:r>
              <a:rPr kumimoji="0" lang="en-US" sz="1000" b="0" i="0" u="none" strike="noStrike" kern="1200" cap="none" spc="0" normalizeH="0" baseline="0" noProof="0" dirty="0" err="1">
                <a:ln>
                  <a:noFill/>
                </a:ln>
                <a:solidFill>
                  <a:srgbClr val="595959"/>
                </a:solidFill>
                <a:effectLst/>
                <a:uLnTx/>
                <a:uFillTx/>
                <a:latin typeface="Futura Medium"/>
                <a:ea typeface="+mn-ea"/>
                <a:cs typeface="Times New Roman" pitchFamily="18" charset="0"/>
              </a:rPr>
              <a:t>Analy</a:t>
            </a:r>
            <a:r>
              <a:rPr lang="en-US" sz="1000" dirty="0" err="1">
                <a:solidFill>
                  <a:srgbClr val="595959"/>
                </a:solidFill>
                <a:latin typeface="Futura Medium"/>
                <a:cs typeface="Times New Roman" pitchFamily="18" charset="0"/>
              </a:rPr>
              <a:t>sts</a:t>
            </a:r>
            <a:endParaRPr kumimoji="0" lang="en-US" sz="1000" b="0" i="0" u="none" strike="noStrike" kern="1200" cap="none" spc="0" normalizeH="0" baseline="0" noProof="0" dirty="0">
              <a:ln>
                <a:noFill/>
              </a:ln>
              <a:solidFill>
                <a:srgbClr val="595959"/>
              </a:solidFill>
              <a:effectLst/>
              <a:uLnTx/>
              <a:uFillTx/>
              <a:latin typeface="Futura Medium"/>
              <a:ea typeface="+mn-ea"/>
              <a:cs typeface="Times New Roman" pitchFamily="18" charset="0"/>
            </a:endParaRPr>
          </a:p>
        </p:txBody>
      </p:sp>
      <p:sp>
        <p:nvSpPr>
          <p:cNvPr id="18" name="TextBox 15"/>
          <p:cNvSpPr txBox="1"/>
          <p:nvPr/>
        </p:nvSpPr>
        <p:spPr>
          <a:xfrm>
            <a:off x="3973392" y="4902703"/>
            <a:ext cx="2438400" cy="218932"/>
          </a:xfrm>
          <a:prstGeom prst="rect">
            <a:avLst/>
          </a:prstGeom>
          <a:noFill/>
        </p:spPr>
        <p:txBody>
          <a:bodyPr wrap="none" lIns="0" tIns="0" rIns="0" bIns="0" rtlCol="0">
            <a:noAutofit/>
          </a:bodyPr>
          <a:lstStyle/>
          <a:p>
            <a:pPr marL="0" marR="0" lvl="0" indent="0" algn="ctr" defTabSz="914400" rtl="0" eaLnBrk="1" fontAlgn="base" latinLnBrk="0" hangingPunct="1">
              <a:lnSpc>
                <a:spcPct val="113000"/>
              </a:lnSpc>
              <a:spcBef>
                <a:spcPct val="50000"/>
              </a:spcBef>
              <a:spcAft>
                <a:spcPts val="60"/>
              </a:spcAft>
              <a:buClrTx/>
              <a:buSzTx/>
              <a:buFontTx/>
              <a:buNone/>
              <a:tabLst/>
              <a:defRPr/>
            </a:pPr>
            <a:r>
              <a:rPr kumimoji="0" lang="en-US" sz="1400" b="1" i="0" u="none" strike="noStrike" kern="1200" cap="none" spc="0" normalizeH="0" baseline="0" noProof="0" dirty="0">
                <a:ln>
                  <a:noFill/>
                </a:ln>
                <a:solidFill>
                  <a:srgbClr val="595959"/>
                </a:solidFill>
                <a:effectLst/>
                <a:uLnTx/>
                <a:uFillTx/>
                <a:latin typeface="Futura Medium"/>
                <a:ea typeface="+mn-ea"/>
                <a:cs typeface="Times New Roman" pitchFamily="18" charset="0"/>
              </a:rPr>
              <a:t>Project Team</a:t>
            </a:r>
          </a:p>
        </p:txBody>
      </p:sp>
      <p:sp>
        <p:nvSpPr>
          <p:cNvPr id="28" name="Rectangle 27"/>
          <p:cNvSpPr/>
          <p:nvPr/>
        </p:nvSpPr>
        <p:spPr>
          <a:xfrm>
            <a:off x="7872405" y="1975443"/>
            <a:ext cx="3542675" cy="1669688"/>
          </a:xfrm>
          <a:prstGeom prst="rect">
            <a:avLst/>
          </a:prstGeom>
        </p:spPr>
        <p:txBody>
          <a:bodyPr wrap="square">
            <a:spAutoFit/>
          </a:bodyPr>
          <a:lstStyle/>
          <a:p>
            <a:pPr marL="166688" marR="0" lvl="0" indent="-166688" algn="just" defTabSz="914400" rtl="0" eaLnBrk="1" fontAlgn="base" latinLnBrk="0" hangingPunct="1">
              <a:lnSpc>
                <a:spcPct val="100000"/>
              </a:lnSpc>
              <a:spcBef>
                <a:spcPct val="50000"/>
              </a:spcBef>
              <a:spcAft>
                <a:spcPts val="500"/>
              </a:spcAft>
              <a:buClrTx/>
              <a:buSzTx/>
              <a:buFont typeface="Wingdings" panose="05000000000000000000" pitchFamily="2" charset="2"/>
              <a:buChar char="§"/>
              <a:tabLst/>
              <a:defRPr/>
            </a:pPr>
            <a:r>
              <a:rPr kumimoji="0" lang="en-US" sz="1200" b="0" i="0" u="none" strike="noStrike" kern="1200" cap="none" spc="0" normalizeH="0" baseline="0" noProof="0" dirty="0">
                <a:ln>
                  <a:noFill/>
                </a:ln>
                <a:solidFill>
                  <a:srgbClr val="595959"/>
                </a:solidFill>
                <a:effectLst/>
                <a:uLnTx/>
                <a:uFillTx/>
                <a:latin typeface="Futura Medium"/>
                <a:ea typeface="+mn-ea"/>
                <a:cs typeface="Times New Roman" pitchFamily="18" charset="0"/>
              </a:rPr>
              <a:t>Provide overall direction for the project</a:t>
            </a:r>
          </a:p>
          <a:p>
            <a:pPr marL="166688" marR="0" lvl="0" indent="-166688" algn="just" defTabSz="914400" rtl="0" eaLnBrk="1" fontAlgn="base" latinLnBrk="0" hangingPunct="1">
              <a:lnSpc>
                <a:spcPct val="100000"/>
              </a:lnSpc>
              <a:spcBef>
                <a:spcPct val="50000"/>
              </a:spcBef>
              <a:spcAft>
                <a:spcPts val="500"/>
              </a:spcAft>
              <a:buClrTx/>
              <a:buSzTx/>
              <a:buFont typeface="Wingdings" panose="05000000000000000000" pitchFamily="2" charset="2"/>
              <a:buChar char="§"/>
              <a:tabLst/>
              <a:defRPr/>
            </a:pPr>
            <a:r>
              <a:rPr kumimoji="0" lang="en-US" sz="1200" b="0" i="0" u="none" strike="noStrike" kern="1200" cap="none" spc="0" normalizeH="0" baseline="0" noProof="0" dirty="0">
                <a:ln>
                  <a:noFill/>
                </a:ln>
                <a:solidFill>
                  <a:srgbClr val="595959"/>
                </a:solidFill>
                <a:effectLst/>
                <a:uLnTx/>
                <a:uFillTx/>
                <a:latin typeface="Futura Medium"/>
                <a:ea typeface="+mn-ea"/>
                <a:cs typeface="Times New Roman" pitchFamily="18" charset="0"/>
              </a:rPr>
              <a:t>Review and approve scope changes with budget impact&lt;=10%</a:t>
            </a:r>
          </a:p>
          <a:p>
            <a:pPr marL="166688" marR="0" lvl="0" indent="-166688" algn="just" defTabSz="914400" rtl="0" eaLnBrk="1" fontAlgn="base" latinLnBrk="0" hangingPunct="1">
              <a:lnSpc>
                <a:spcPct val="100000"/>
              </a:lnSpc>
              <a:spcBef>
                <a:spcPct val="50000"/>
              </a:spcBef>
              <a:spcAft>
                <a:spcPts val="500"/>
              </a:spcAft>
              <a:buClrTx/>
              <a:buSzTx/>
              <a:buFont typeface="Wingdings" panose="05000000000000000000" pitchFamily="2" charset="2"/>
              <a:buChar char="§"/>
              <a:tabLst/>
              <a:defRPr/>
            </a:pPr>
            <a:r>
              <a:rPr kumimoji="0" lang="en-US" sz="1200" b="0" i="0" u="none" strike="noStrike" kern="1200" cap="none" spc="0" normalizeH="0" baseline="0" noProof="0" dirty="0">
                <a:ln>
                  <a:noFill/>
                </a:ln>
                <a:solidFill>
                  <a:srgbClr val="595959"/>
                </a:solidFill>
                <a:effectLst/>
                <a:uLnTx/>
                <a:uFillTx/>
                <a:latin typeface="Futura Medium"/>
                <a:ea typeface="+mn-ea"/>
                <a:cs typeface="Times New Roman" pitchFamily="18" charset="0"/>
              </a:rPr>
              <a:t>Provide project decision on critical and showstopper issues impacting go-live</a:t>
            </a:r>
          </a:p>
          <a:p>
            <a:pPr marL="166688" marR="0" lvl="0" indent="-166688" algn="just" defTabSz="914400" rtl="0" eaLnBrk="1" fontAlgn="base" latinLnBrk="0" hangingPunct="1">
              <a:lnSpc>
                <a:spcPct val="100000"/>
              </a:lnSpc>
              <a:spcBef>
                <a:spcPct val="50000"/>
              </a:spcBef>
              <a:spcAft>
                <a:spcPts val="500"/>
              </a:spcAft>
              <a:buClrTx/>
              <a:buSzTx/>
              <a:buFont typeface="Wingdings" panose="05000000000000000000" pitchFamily="2" charset="2"/>
              <a:buChar char="§"/>
              <a:tabLst/>
              <a:defRPr/>
            </a:pPr>
            <a:r>
              <a:rPr kumimoji="0" lang="en-US" sz="1200" b="0" i="0" u="none" strike="noStrike" kern="1200" cap="none" spc="0" normalizeH="0" baseline="0" noProof="0" dirty="0">
                <a:ln>
                  <a:noFill/>
                </a:ln>
                <a:solidFill>
                  <a:srgbClr val="595959"/>
                </a:solidFill>
                <a:effectLst/>
                <a:uLnTx/>
                <a:uFillTx/>
                <a:latin typeface="Futura Medium"/>
                <a:ea typeface="+mn-ea"/>
                <a:cs typeface="Times New Roman" pitchFamily="18" charset="0"/>
              </a:rPr>
              <a:t>Provide final approval for PDF stage gates</a:t>
            </a:r>
          </a:p>
        </p:txBody>
      </p:sp>
      <p:sp>
        <p:nvSpPr>
          <p:cNvPr id="33" name="TextBox 32"/>
          <p:cNvSpPr txBox="1"/>
          <p:nvPr/>
        </p:nvSpPr>
        <p:spPr>
          <a:xfrm>
            <a:off x="8476407" y="4549002"/>
            <a:ext cx="2938673" cy="1189289"/>
          </a:xfrm>
          <a:prstGeom prst="rect">
            <a:avLst/>
          </a:prstGeom>
          <a:noFill/>
        </p:spPr>
        <p:txBody>
          <a:bodyPr wrap="square" lIns="0" tIns="0" rIns="0" bIns="0" rtlCol="0">
            <a:noAutofit/>
          </a:bodyPr>
          <a:lstStyle/>
          <a:p>
            <a:pPr marL="171450" marR="0" lvl="0" indent="-171450" algn="l" defTabSz="914400" rtl="0" eaLnBrk="1" fontAlgn="base" latinLnBrk="0" hangingPunct="1">
              <a:lnSpc>
                <a:spcPct val="113000"/>
              </a:lnSpc>
              <a:spcBef>
                <a:spcPct val="50000"/>
              </a:spcBef>
              <a:spcAft>
                <a:spcPts val="60"/>
              </a:spcAft>
              <a:buClrTx/>
              <a:buSzTx/>
              <a:buFont typeface="Wingdings" panose="05000000000000000000" pitchFamily="2" charset="2"/>
              <a:buChar char="§"/>
              <a:tabLst/>
              <a:defRPr/>
            </a:pPr>
            <a:r>
              <a:rPr kumimoji="0" lang="en-GB" sz="1200" b="0" i="0" u="none" strike="noStrike" kern="1200" cap="none" spc="0" normalizeH="0" baseline="0" noProof="0" dirty="0">
                <a:ln>
                  <a:noFill/>
                </a:ln>
                <a:solidFill>
                  <a:srgbClr val="595959"/>
                </a:solidFill>
                <a:effectLst/>
                <a:uLnTx/>
                <a:uFillTx/>
                <a:latin typeface="Futura Medium"/>
                <a:ea typeface="+mn-ea"/>
                <a:cs typeface="Times New Roman" pitchFamily="18" charset="0"/>
              </a:rPr>
              <a:t>Manage project delivery, timeline and budget as per schedule</a:t>
            </a:r>
          </a:p>
          <a:p>
            <a:pPr marL="171450" marR="0" lvl="0" indent="-171450" algn="l" defTabSz="914400" rtl="0" eaLnBrk="1" fontAlgn="base" latinLnBrk="0" hangingPunct="1">
              <a:lnSpc>
                <a:spcPct val="113000"/>
              </a:lnSpc>
              <a:spcBef>
                <a:spcPct val="50000"/>
              </a:spcBef>
              <a:spcAft>
                <a:spcPts val="60"/>
              </a:spcAft>
              <a:buClrTx/>
              <a:buSzTx/>
              <a:buFont typeface="Wingdings" panose="05000000000000000000" pitchFamily="2" charset="2"/>
              <a:buChar char="§"/>
              <a:tabLst/>
              <a:defRPr/>
            </a:pPr>
            <a:r>
              <a:rPr kumimoji="0" lang="en-GB" sz="1200" b="0" i="0" u="none" strike="noStrike" kern="1200" cap="none" spc="0" normalizeH="0" baseline="0" noProof="0" dirty="0">
                <a:ln>
                  <a:noFill/>
                </a:ln>
                <a:solidFill>
                  <a:srgbClr val="595959"/>
                </a:solidFill>
                <a:effectLst/>
                <a:uLnTx/>
                <a:uFillTx/>
                <a:latin typeface="Futura Medium"/>
                <a:ea typeface="+mn-ea"/>
                <a:cs typeface="Times New Roman" pitchFamily="18" charset="0"/>
              </a:rPr>
              <a:t>Identify project risks, issues and resolutions</a:t>
            </a:r>
          </a:p>
          <a:p>
            <a:pPr marL="171450" marR="0" lvl="0" indent="-171450" algn="l" defTabSz="914400" rtl="0" eaLnBrk="1" fontAlgn="base" latinLnBrk="0" hangingPunct="1">
              <a:lnSpc>
                <a:spcPct val="113000"/>
              </a:lnSpc>
              <a:spcBef>
                <a:spcPct val="50000"/>
              </a:spcBef>
              <a:spcAft>
                <a:spcPts val="60"/>
              </a:spcAft>
              <a:buClrTx/>
              <a:buSzTx/>
              <a:buFont typeface="Wingdings" panose="05000000000000000000" pitchFamily="2" charset="2"/>
              <a:buChar char="§"/>
              <a:tabLst/>
              <a:defRPr/>
            </a:pPr>
            <a:r>
              <a:rPr kumimoji="0" lang="en-GB" sz="1200" b="0" i="0" u="none" strike="noStrike" kern="1200" cap="none" spc="0" normalizeH="0" baseline="0" noProof="0" dirty="0">
                <a:ln>
                  <a:noFill/>
                </a:ln>
                <a:solidFill>
                  <a:srgbClr val="595959"/>
                </a:solidFill>
                <a:effectLst/>
                <a:uLnTx/>
                <a:uFillTx/>
                <a:latin typeface="Futura Medium"/>
                <a:ea typeface="+mn-ea"/>
                <a:cs typeface="Times New Roman" pitchFamily="18" charset="0"/>
              </a:rPr>
              <a:t>Escalate critical project risks and issues</a:t>
            </a:r>
          </a:p>
          <a:p>
            <a:pPr marL="0" marR="0" lvl="0" indent="0" algn="l" defTabSz="914400" rtl="0" eaLnBrk="1" fontAlgn="base" latinLnBrk="0" hangingPunct="1">
              <a:lnSpc>
                <a:spcPct val="113000"/>
              </a:lnSpc>
              <a:spcBef>
                <a:spcPct val="50000"/>
              </a:spcBef>
              <a:spcAft>
                <a:spcPts val="60"/>
              </a:spcAft>
              <a:buClrTx/>
              <a:buSzTx/>
              <a:buFontTx/>
              <a:buNone/>
              <a:tabLst/>
              <a:defRPr/>
            </a:pPr>
            <a:endParaRPr kumimoji="0" lang="en-GB" sz="1200" b="0" i="0" u="none" strike="noStrike" kern="1200" cap="none" spc="0" normalizeH="0" baseline="0" noProof="0" dirty="0">
              <a:ln>
                <a:noFill/>
              </a:ln>
              <a:solidFill>
                <a:srgbClr val="595959"/>
              </a:solidFill>
              <a:effectLst/>
              <a:uLnTx/>
              <a:uFillTx/>
              <a:latin typeface="Futura Medium"/>
              <a:ea typeface="+mn-ea"/>
              <a:cs typeface="Times New Roman" pitchFamily="18" charset="0"/>
            </a:endParaRPr>
          </a:p>
          <a:p>
            <a:pPr marL="0" marR="0" lvl="0" indent="0" algn="l" defTabSz="914400" rtl="0" eaLnBrk="1" fontAlgn="base" latinLnBrk="0" hangingPunct="1">
              <a:lnSpc>
                <a:spcPct val="113000"/>
              </a:lnSpc>
              <a:spcBef>
                <a:spcPct val="50000"/>
              </a:spcBef>
              <a:spcAft>
                <a:spcPts val="60"/>
              </a:spcAft>
              <a:buClrTx/>
              <a:buSzTx/>
              <a:buFontTx/>
              <a:buNone/>
              <a:tabLst/>
              <a:defRPr/>
            </a:pPr>
            <a:endParaRPr kumimoji="0" lang="en-GB" sz="1200" b="0" i="0" u="none" strike="noStrike" kern="1200" cap="none" spc="0" normalizeH="0" baseline="0" noProof="0" dirty="0">
              <a:ln>
                <a:noFill/>
              </a:ln>
              <a:solidFill>
                <a:srgbClr val="595959"/>
              </a:solidFill>
              <a:effectLst/>
              <a:uLnTx/>
              <a:uFillTx/>
              <a:latin typeface="Futura Medium"/>
              <a:ea typeface="+mn-ea"/>
              <a:cs typeface="Times New Roman" pitchFamily="18" charset="0"/>
            </a:endParaRPr>
          </a:p>
        </p:txBody>
      </p:sp>
      <p:sp>
        <p:nvSpPr>
          <p:cNvPr id="31" name="Rectangle 30">
            <a:extLst>
              <a:ext uri="{FF2B5EF4-FFF2-40B4-BE49-F238E27FC236}">
                <a16:creationId xmlns:a16="http://schemas.microsoft.com/office/drawing/2014/main" id="{8B179BCE-9C94-40DF-B817-387F05BE11BC}"/>
              </a:ext>
            </a:extLst>
          </p:cNvPr>
          <p:cNvSpPr/>
          <p:nvPr/>
        </p:nvSpPr>
        <p:spPr>
          <a:xfrm>
            <a:off x="3949173" y="3358880"/>
            <a:ext cx="3550427" cy="1336263"/>
          </a:xfrm>
          <a:prstGeom prst="rect">
            <a:avLst/>
          </a:prstGeom>
        </p:spPr>
        <p:txBody>
          <a:bodyPr wrap="square">
            <a:spAutoFit/>
          </a:bodyPr>
          <a:lstStyle/>
          <a:p>
            <a:pPr marL="166688" indent="-166688" algn="just" defTabSz="914400" fontAlgn="base">
              <a:spcAft>
                <a:spcPts val="500"/>
              </a:spcAft>
              <a:buFont typeface="Wingdings" panose="05000000000000000000" pitchFamily="2" charset="2"/>
              <a:buChar char="§"/>
              <a:defRPr/>
            </a:pPr>
            <a:r>
              <a:rPr lang="en-US" sz="1000" dirty="0">
                <a:solidFill>
                  <a:srgbClr val="595959">
                    <a:lumMod val="75000"/>
                  </a:srgbClr>
                </a:solidFill>
              </a:rPr>
              <a:t>Okanola-Biala Ayokunle- CP OPs Manager</a:t>
            </a:r>
            <a:endParaRPr lang="en-US" sz="1000" dirty="0">
              <a:solidFill>
                <a:srgbClr val="595959"/>
              </a:solidFill>
              <a:cs typeface="Times New Roman" pitchFamily="18" charset="0"/>
            </a:endParaRPr>
          </a:p>
          <a:p>
            <a:pPr marL="166688" indent="-166688" algn="just" defTabSz="914400" fontAlgn="base">
              <a:spcAft>
                <a:spcPts val="500"/>
              </a:spcAft>
              <a:buFont typeface="Wingdings" panose="05000000000000000000" pitchFamily="2" charset="2"/>
              <a:buChar char="§"/>
              <a:defRPr/>
            </a:pPr>
            <a:r>
              <a:rPr lang="en-US" sz="1000" dirty="0">
                <a:solidFill>
                  <a:srgbClr val="595959"/>
                </a:solidFill>
                <a:cs typeface="Times New Roman" pitchFamily="18" charset="0"/>
              </a:rPr>
              <a:t>Omoloju Olumide- SC OPs Manager PLM </a:t>
            </a:r>
          </a:p>
          <a:p>
            <a:pPr marL="166688" indent="-166688" algn="just" defTabSz="914400" fontAlgn="base">
              <a:spcAft>
                <a:spcPts val="500"/>
              </a:spcAft>
              <a:buFont typeface="Wingdings" panose="05000000000000000000" pitchFamily="2" charset="2"/>
              <a:buChar char="§"/>
              <a:defRPr/>
            </a:pPr>
            <a:r>
              <a:rPr lang="en-US" sz="1000" dirty="0">
                <a:solidFill>
                  <a:srgbClr val="595959">
                    <a:lumMod val="75000"/>
                  </a:srgbClr>
                </a:solidFill>
              </a:rPr>
              <a:t>Yemi Aboderin- SC OPs Manager Corporate</a:t>
            </a:r>
          </a:p>
          <a:p>
            <a:pPr marL="166688" marR="0" lvl="0" indent="-166688" algn="just" defTabSz="914400" rtl="0" eaLnBrk="1" fontAlgn="base" latinLnBrk="0" hangingPunct="1">
              <a:lnSpc>
                <a:spcPct val="100000"/>
              </a:lnSpc>
              <a:spcBef>
                <a:spcPts val="0"/>
              </a:spcBef>
              <a:spcAft>
                <a:spcPts val="500"/>
              </a:spcAft>
              <a:buClrTx/>
              <a:buSzTx/>
              <a:buFont typeface="Wingdings" panose="05000000000000000000" pitchFamily="2" charset="2"/>
              <a:buChar char="§"/>
              <a:tabLst/>
              <a:defRPr/>
            </a:pPr>
            <a:r>
              <a:rPr kumimoji="0" lang="en-US" sz="1000" b="0" i="0" u="none" strike="noStrike" kern="1200" cap="none" spc="0" normalizeH="0" baseline="0" noProof="0" dirty="0">
                <a:ln>
                  <a:noFill/>
                </a:ln>
                <a:solidFill>
                  <a:srgbClr val="595959"/>
                </a:solidFill>
                <a:effectLst/>
                <a:uLnTx/>
                <a:uFillTx/>
                <a:latin typeface="Futura Medium"/>
                <a:ea typeface="+mn-ea"/>
                <a:cs typeface="Times New Roman" pitchFamily="18" charset="0"/>
              </a:rPr>
              <a:t> Nwanne Nkiru- SC </a:t>
            </a:r>
            <a:r>
              <a:rPr kumimoji="0" lang="en-US" sz="1000" b="0" i="0" u="none" strike="noStrike" kern="1200" cap="none" spc="0" normalizeH="0" baseline="0" noProof="0" dirty="0" err="1">
                <a:ln>
                  <a:noFill/>
                </a:ln>
                <a:solidFill>
                  <a:srgbClr val="595959"/>
                </a:solidFill>
                <a:effectLst/>
                <a:uLnTx/>
                <a:uFillTx/>
                <a:latin typeface="Futura Medium"/>
                <a:ea typeface="+mn-ea"/>
                <a:cs typeface="Times New Roman" pitchFamily="18" charset="0"/>
              </a:rPr>
              <a:t>RtP</a:t>
            </a:r>
            <a:r>
              <a:rPr kumimoji="0" lang="en-US" sz="1000" b="0" i="0" u="none" strike="noStrike" kern="1200" cap="none" spc="0" normalizeH="0" baseline="0" noProof="0" dirty="0">
                <a:ln>
                  <a:noFill/>
                </a:ln>
                <a:solidFill>
                  <a:srgbClr val="595959"/>
                </a:solidFill>
                <a:effectLst/>
                <a:uLnTx/>
                <a:uFillTx/>
                <a:latin typeface="Futura Medium"/>
                <a:ea typeface="+mn-ea"/>
                <a:cs typeface="Times New Roman" pitchFamily="18" charset="0"/>
              </a:rPr>
              <a:t> Manager</a:t>
            </a:r>
          </a:p>
          <a:p>
            <a:pPr marL="166688" marR="0" lvl="0" indent="-166688" algn="just" defTabSz="914400" rtl="0" eaLnBrk="1" fontAlgn="base" latinLnBrk="0" hangingPunct="1">
              <a:lnSpc>
                <a:spcPct val="100000"/>
              </a:lnSpc>
              <a:spcBef>
                <a:spcPts val="0"/>
              </a:spcBef>
              <a:spcAft>
                <a:spcPts val="500"/>
              </a:spcAft>
              <a:buClrTx/>
              <a:buSzTx/>
              <a:buFont typeface="Wingdings" panose="05000000000000000000" pitchFamily="2" charset="2"/>
              <a:buChar char="§"/>
              <a:tabLst/>
              <a:defRPr/>
            </a:pPr>
            <a:endParaRPr kumimoji="0" lang="en-US" sz="1000" b="0" i="0" u="none" strike="noStrike" kern="1200" cap="none" spc="0" normalizeH="0" baseline="0" noProof="0" dirty="0">
              <a:ln>
                <a:noFill/>
              </a:ln>
              <a:solidFill>
                <a:srgbClr val="595959"/>
              </a:solidFill>
              <a:effectLst/>
              <a:uLnTx/>
              <a:uFillTx/>
              <a:latin typeface="Futura Medium"/>
              <a:ea typeface="+mn-ea"/>
              <a:cs typeface="Times New Roman" pitchFamily="18" charset="0"/>
            </a:endParaRPr>
          </a:p>
          <a:p>
            <a:pPr marL="0" marR="0" lvl="0" indent="0" algn="just" defTabSz="914400" rtl="0" eaLnBrk="1" fontAlgn="base" latinLnBrk="0" hangingPunct="1">
              <a:lnSpc>
                <a:spcPct val="100000"/>
              </a:lnSpc>
              <a:spcBef>
                <a:spcPts val="0"/>
              </a:spcBef>
              <a:spcAft>
                <a:spcPts val="500"/>
              </a:spcAft>
              <a:buClrTx/>
              <a:buSzTx/>
              <a:buFontTx/>
              <a:buNone/>
              <a:tabLst/>
              <a:defRPr/>
            </a:pPr>
            <a:endParaRPr kumimoji="0" lang="en-US" sz="1000" b="0" i="0" u="none" strike="noStrike" kern="1200" cap="none" spc="0" normalizeH="0" baseline="0" noProof="0" dirty="0">
              <a:ln>
                <a:noFill/>
              </a:ln>
              <a:solidFill>
                <a:srgbClr val="595959"/>
              </a:solidFill>
              <a:effectLst/>
              <a:uLnTx/>
              <a:uFillTx/>
              <a:latin typeface="Futura Medium"/>
              <a:ea typeface="+mn-ea"/>
              <a:cs typeface="Times New Roman" pitchFamily="18" charset="0"/>
            </a:endParaRPr>
          </a:p>
        </p:txBody>
      </p:sp>
    </p:spTree>
    <p:extLst>
      <p:ext uri="{BB962C8B-B14F-4D97-AF65-F5344CB8AC3E}">
        <p14:creationId xmlns:p14="http://schemas.microsoft.com/office/powerpoint/2010/main" val="3406646601"/>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4"/>
          </p:nvPr>
        </p:nvSpPr>
        <p:spPr/>
        <p:txBody>
          <a:bodyPr/>
          <a:lstStyle/>
          <a:p>
            <a:pPr marL="0" marR="0" lvl="0" indent="0" algn="r" defTabSz="1219170" rtl="0" eaLnBrk="1" fontAlgn="auto" latinLnBrk="0" hangingPunct="1">
              <a:lnSpc>
                <a:spcPct val="100000"/>
              </a:lnSpc>
              <a:spcBef>
                <a:spcPts val="0"/>
              </a:spcBef>
              <a:spcAft>
                <a:spcPts val="0"/>
              </a:spcAft>
              <a:buClrTx/>
              <a:buSzTx/>
              <a:buFontTx/>
              <a:buNone/>
              <a:tabLst/>
              <a:defRPr/>
            </a:pPr>
            <a:fld id="{D32BAE6A-B452-4007-8177-56DD051636F9}" type="slidenum">
              <a:rPr kumimoji="0" lang="en-GB" sz="850" b="0" i="0" u="none" strike="noStrike" kern="1200" cap="none" spc="0" normalizeH="0" baseline="0" noProof="0" smtClean="0">
                <a:ln>
                  <a:noFill/>
                </a:ln>
                <a:solidFill>
                  <a:srgbClr val="595959"/>
                </a:solidFill>
                <a:effectLst/>
                <a:uLnTx/>
                <a:uFillTx/>
                <a:latin typeface="Futura Medium"/>
                <a:ea typeface="+mn-ea"/>
                <a:cs typeface="Arial" pitchFamily="34" charset="0"/>
              </a:rPr>
              <a:pPr marL="0" marR="0" lvl="0" indent="0" algn="r" defTabSz="1219170" rtl="0" eaLnBrk="1" fontAlgn="auto" latinLnBrk="0" hangingPunct="1">
                <a:lnSpc>
                  <a:spcPct val="100000"/>
                </a:lnSpc>
                <a:spcBef>
                  <a:spcPts val="0"/>
                </a:spcBef>
                <a:spcAft>
                  <a:spcPts val="0"/>
                </a:spcAft>
                <a:buClrTx/>
                <a:buSzTx/>
                <a:buFontTx/>
                <a:buNone/>
                <a:tabLst/>
                <a:defRPr/>
              </a:pPr>
              <a:t>4</a:t>
            </a:fld>
            <a:endParaRPr kumimoji="0" lang="en-GB" sz="850" b="0" i="0" u="none" strike="noStrike" kern="1200" cap="none" spc="0" normalizeH="0" baseline="0" noProof="0" dirty="0">
              <a:ln>
                <a:noFill/>
              </a:ln>
              <a:solidFill>
                <a:srgbClr val="595959"/>
              </a:solidFill>
              <a:effectLst/>
              <a:uLnTx/>
              <a:uFillTx/>
              <a:latin typeface="Futura Medium"/>
              <a:ea typeface="+mn-ea"/>
              <a:cs typeface="Arial" pitchFamily="34" charset="0"/>
            </a:endParaRPr>
          </a:p>
        </p:txBody>
      </p:sp>
      <p:grpSp>
        <p:nvGrpSpPr>
          <p:cNvPr id="19" name="Group 5"/>
          <p:cNvGrpSpPr/>
          <p:nvPr/>
        </p:nvGrpSpPr>
        <p:grpSpPr>
          <a:xfrm>
            <a:off x="4173318" y="1352384"/>
            <a:ext cx="3361993" cy="1273376"/>
            <a:chOff x="1633722" y="1567534"/>
            <a:chExt cx="3361992" cy="973646"/>
          </a:xfrm>
        </p:grpSpPr>
        <p:sp>
          <p:nvSpPr>
            <p:cNvPr id="20" name="Rectangle 19"/>
            <p:cNvSpPr/>
            <p:nvPr/>
          </p:nvSpPr>
          <p:spPr>
            <a:xfrm>
              <a:off x="1633723" y="1881962"/>
              <a:ext cx="3361991" cy="659218"/>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45720" tIns="91440" rIns="45720" bIns="91440" rtlCol="0" anchor="t"/>
            <a:lstStyle/>
            <a:p>
              <a:pPr marL="0" marR="0" lvl="0" indent="0" algn="ctr" defTabSz="957644" rtl="0" eaLnBrk="1" fontAlgn="auto" latinLnBrk="0" hangingPunct="1">
                <a:lnSpc>
                  <a:spcPct val="100000"/>
                </a:lnSpc>
                <a:spcBef>
                  <a:spcPts val="0"/>
                </a:spcBef>
                <a:spcAft>
                  <a:spcPts val="0"/>
                </a:spcAft>
                <a:buClrTx/>
                <a:buSzTx/>
                <a:buFontTx/>
                <a:buNone/>
                <a:tabLst/>
                <a:defRPr/>
              </a:pPr>
              <a:r>
                <a:rPr lang="en-US" sz="900" b="1" dirty="0">
                  <a:solidFill>
                    <a:srgbClr val="595959">
                      <a:lumMod val="75000"/>
                    </a:srgbClr>
                  </a:solidFill>
                  <a:latin typeface="Futura Medium"/>
                </a:rPr>
                <a:t>SC </a:t>
              </a:r>
              <a:r>
                <a:rPr kumimoji="0" lang="en-US" sz="900" b="1" i="0" u="none" strike="noStrike" kern="1200" cap="none" spc="0" normalizeH="0" baseline="0" noProof="0" dirty="0">
                  <a:ln>
                    <a:noFill/>
                  </a:ln>
                  <a:solidFill>
                    <a:srgbClr val="595959">
                      <a:lumMod val="75000"/>
                    </a:srgbClr>
                  </a:solidFill>
                  <a:effectLst/>
                  <a:uLnTx/>
                  <a:uFillTx/>
                  <a:latin typeface="Futura Medium"/>
                  <a:ea typeface="+mn-ea"/>
                  <a:cs typeface="+mn-cs"/>
                </a:rPr>
                <a:t>Project Manager</a:t>
              </a:r>
            </a:p>
            <a:p>
              <a:pPr marL="0" marR="0" lvl="0" indent="0" algn="ctr" defTabSz="957644"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595959">
                      <a:lumMod val="75000"/>
                    </a:srgbClr>
                  </a:solidFill>
                  <a:effectLst/>
                  <a:uLnTx/>
                  <a:uFillTx/>
                  <a:latin typeface="Futura Medium"/>
                  <a:ea typeface="+mn-ea"/>
                  <a:cs typeface="+mn-cs"/>
                </a:rPr>
                <a:t>Dafe Isodje</a:t>
              </a:r>
            </a:p>
            <a:p>
              <a:pPr marL="0" marR="0" lvl="0" indent="0" algn="ctr" defTabSz="957644"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solidFill>
                  <a:srgbClr val="595959">
                    <a:lumMod val="75000"/>
                  </a:srgbClr>
                </a:solidFill>
                <a:effectLst/>
                <a:uLnTx/>
                <a:uFillTx/>
                <a:latin typeface="Futura Medium"/>
                <a:ea typeface="+mn-ea"/>
                <a:cs typeface="+mn-cs"/>
              </a:endParaRPr>
            </a:p>
            <a:p>
              <a:pPr marL="0" marR="0" lvl="0" indent="0" algn="ctr" defTabSz="957644"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srgbClr val="595959">
                      <a:lumMod val="75000"/>
                    </a:srgbClr>
                  </a:solidFill>
                  <a:effectLst/>
                  <a:uLnTx/>
                  <a:uFillTx/>
                  <a:latin typeface="Futura Medium"/>
                  <a:ea typeface="+mn-ea"/>
                  <a:cs typeface="+mn-cs"/>
                </a:rPr>
                <a:t>PMO Analyst</a:t>
              </a:r>
              <a:r>
                <a:rPr lang="en-US" sz="900" b="1" dirty="0">
                  <a:solidFill>
                    <a:srgbClr val="595959">
                      <a:lumMod val="75000"/>
                    </a:srgbClr>
                  </a:solidFill>
                  <a:latin typeface="Futura Medium"/>
                </a:rPr>
                <a:t> /Testing</a:t>
              </a:r>
              <a:br>
                <a:rPr kumimoji="0" lang="en-US" sz="900" i="0" u="none" strike="noStrike" kern="1200" cap="none" spc="0" normalizeH="0" baseline="0" noProof="0" dirty="0">
                  <a:ln>
                    <a:noFill/>
                  </a:ln>
                  <a:solidFill>
                    <a:srgbClr val="595959">
                      <a:lumMod val="75000"/>
                    </a:srgbClr>
                  </a:solidFill>
                  <a:effectLst/>
                  <a:uLnTx/>
                  <a:uFillTx/>
                  <a:latin typeface="Futura Medium"/>
                  <a:ea typeface="+mn-ea"/>
                  <a:cs typeface="+mn-cs"/>
                </a:rPr>
              </a:br>
              <a:r>
                <a:rPr lang="en-US" sz="900" dirty="0">
                  <a:solidFill>
                    <a:srgbClr val="595959">
                      <a:lumMod val="75000"/>
                    </a:srgbClr>
                  </a:solidFill>
                  <a:latin typeface="Futura Medium"/>
                </a:rPr>
                <a:t>Seun Oshin/Agnes Odimarha</a:t>
              </a:r>
              <a:endParaRPr kumimoji="0" lang="en-US" sz="900" i="0" u="none" strike="noStrike" kern="1200" cap="none" spc="0" normalizeH="0" baseline="0" noProof="0" dirty="0">
                <a:ln>
                  <a:noFill/>
                </a:ln>
                <a:solidFill>
                  <a:srgbClr val="595959">
                    <a:lumMod val="75000"/>
                  </a:srgbClr>
                </a:solidFill>
                <a:effectLst/>
                <a:uLnTx/>
                <a:uFillTx/>
                <a:latin typeface="Futura Medium"/>
                <a:ea typeface="+mn-ea"/>
                <a:cs typeface="+mn-cs"/>
              </a:endParaRPr>
            </a:p>
          </p:txBody>
        </p:sp>
        <p:sp>
          <p:nvSpPr>
            <p:cNvPr id="22" name="Rectangle 21"/>
            <p:cNvSpPr/>
            <p:nvPr/>
          </p:nvSpPr>
          <p:spPr>
            <a:xfrm>
              <a:off x="1633722" y="1567534"/>
              <a:ext cx="3361992" cy="291702"/>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57644"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CCCCCC">
                      <a:lumMod val="50000"/>
                    </a:srgbClr>
                  </a:solidFill>
                  <a:effectLst/>
                  <a:uLnTx/>
                  <a:uFillTx/>
                  <a:latin typeface="Futura Medium"/>
                  <a:ea typeface="+mn-ea"/>
                  <a:cs typeface="+mn-cs"/>
                </a:rPr>
                <a:t>Project Management</a:t>
              </a:r>
            </a:p>
          </p:txBody>
        </p:sp>
      </p:grpSp>
      <p:sp>
        <p:nvSpPr>
          <p:cNvPr id="31" name="Rectangle 30"/>
          <p:cNvSpPr/>
          <p:nvPr/>
        </p:nvSpPr>
        <p:spPr>
          <a:xfrm>
            <a:off x="5249311" y="3903504"/>
            <a:ext cx="2286000" cy="302045"/>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defTabSz="957644">
              <a:defRPr/>
            </a:pPr>
            <a:r>
              <a:rPr lang="en-US" sz="1000" b="1" dirty="0">
                <a:solidFill>
                  <a:srgbClr val="CCCCCC">
                    <a:lumMod val="50000"/>
                  </a:srgbClr>
                </a:solidFill>
              </a:rPr>
              <a:t>Business Analyst/Improvement</a:t>
            </a:r>
          </a:p>
        </p:txBody>
      </p:sp>
      <p:sp>
        <p:nvSpPr>
          <p:cNvPr id="41" name="Rectangle 40"/>
          <p:cNvSpPr/>
          <p:nvPr/>
        </p:nvSpPr>
        <p:spPr>
          <a:xfrm>
            <a:off x="5249311" y="4205549"/>
            <a:ext cx="2286000" cy="914400"/>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45720" tIns="91440" rIns="45720" bIns="91440" rtlCol="0" anchor="t"/>
          <a:lstStyle/>
          <a:p>
            <a:pPr lvl="0" defTabSz="957644">
              <a:spcBef>
                <a:spcPts val="300"/>
              </a:spcBef>
              <a:defRPr/>
            </a:pPr>
            <a:r>
              <a:rPr lang="en-US" sz="900" b="1" dirty="0">
                <a:solidFill>
                  <a:srgbClr val="595959">
                    <a:lumMod val="75000"/>
                  </a:srgbClr>
                </a:solidFill>
                <a:latin typeface="Futura Medium" panose="00000400000000000000" pitchFamily="2" charset="0"/>
              </a:rPr>
              <a:t>Change Management</a:t>
            </a:r>
          </a:p>
          <a:p>
            <a:pPr lvl="0" defTabSz="957644">
              <a:spcBef>
                <a:spcPts val="300"/>
              </a:spcBef>
            </a:pPr>
            <a:r>
              <a:rPr lang="en-US" sz="900" dirty="0">
                <a:solidFill>
                  <a:srgbClr val="595959">
                    <a:lumMod val="75000"/>
                  </a:srgbClr>
                </a:solidFill>
                <a:latin typeface="Futura Medium" panose="00000400000000000000" pitchFamily="2" charset="0"/>
              </a:rPr>
              <a:t>Uchechi Ndukwe</a:t>
            </a:r>
          </a:p>
          <a:p>
            <a:pPr lvl="0" defTabSz="957644">
              <a:spcBef>
                <a:spcPts val="300"/>
              </a:spcBef>
            </a:pPr>
            <a:r>
              <a:rPr lang="en-US" sz="900" dirty="0">
                <a:solidFill>
                  <a:srgbClr val="595959">
                    <a:lumMod val="75000"/>
                  </a:srgbClr>
                </a:solidFill>
                <a:latin typeface="Futura Medium" panose="00000400000000000000" pitchFamily="2" charset="0"/>
              </a:rPr>
              <a:t>Daniel Idon</a:t>
            </a:r>
          </a:p>
          <a:p>
            <a:pPr marL="0" marR="0" lvl="0" indent="0" algn="l" defTabSz="957644" rtl="0" eaLnBrk="1" fontAlgn="auto" latinLnBrk="0" hangingPunct="1">
              <a:spcBef>
                <a:spcPts val="0"/>
              </a:spcBef>
              <a:spcAft>
                <a:spcPts val="0"/>
              </a:spcAft>
              <a:buClrTx/>
              <a:buSzTx/>
              <a:buFontTx/>
              <a:buNone/>
              <a:tabLst/>
              <a:defRPr/>
            </a:pPr>
            <a:r>
              <a:rPr kumimoji="0" lang="en-US" sz="900" b="0" i="0" u="none" strike="noStrike" kern="1200" cap="none" spc="0" normalizeH="0" baseline="0" noProof="0" dirty="0">
                <a:ln>
                  <a:noFill/>
                </a:ln>
                <a:solidFill>
                  <a:srgbClr val="595959"/>
                </a:solidFill>
                <a:effectLst/>
                <a:uLnTx/>
                <a:uFillTx/>
                <a:latin typeface="Futura Medium"/>
                <a:ea typeface="+mn-ea"/>
                <a:cs typeface="+mn-cs"/>
              </a:rPr>
              <a:t>Denis Adiole</a:t>
            </a:r>
          </a:p>
          <a:p>
            <a:pPr marL="0" marR="0" lvl="0" indent="0" algn="l" defTabSz="957644"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solidFill>
                <a:srgbClr val="595959">
                  <a:lumMod val="75000"/>
                </a:srgbClr>
              </a:solidFill>
              <a:effectLst/>
              <a:uLnTx/>
              <a:uFillTx/>
              <a:latin typeface="Futura Medium"/>
              <a:ea typeface="+mn-ea"/>
              <a:cs typeface="+mn-cs"/>
            </a:endParaRPr>
          </a:p>
          <a:p>
            <a:pPr marL="0" marR="0" lvl="0" indent="0" algn="l" defTabSz="957644"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solidFill>
                <a:srgbClr val="595959">
                  <a:lumMod val="75000"/>
                </a:srgbClr>
              </a:solidFill>
              <a:effectLst/>
              <a:uLnTx/>
              <a:uFillTx/>
              <a:latin typeface="Futura Medium"/>
              <a:ea typeface="+mn-ea"/>
              <a:cs typeface="+mn-cs"/>
            </a:endParaRPr>
          </a:p>
        </p:txBody>
      </p:sp>
      <p:sp>
        <p:nvSpPr>
          <p:cNvPr id="46" name="Title 1"/>
          <p:cNvSpPr>
            <a:spLocks noGrp="1"/>
          </p:cNvSpPr>
          <p:nvPr>
            <p:ph type="title"/>
          </p:nvPr>
        </p:nvSpPr>
        <p:spPr>
          <a:xfrm>
            <a:off x="508000" y="42587"/>
            <a:ext cx="3517635" cy="574678"/>
          </a:xfrm>
        </p:spPr>
        <p:txBody>
          <a:bodyPr/>
          <a:lstStyle/>
          <a:p>
            <a:r>
              <a:rPr lang="en-US" dirty="0"/>
              <a:t>Project Organization</a:t>
            </a:r>
          </a:p>
        </p:txBody>
      </p:sp>
      <p:cxnSp>
        <p:nvCxnSpPr>
          <p:cNvPr id="48" name="Elbow Connector 47"/>
          <p:cNvCxnSpPr>
            <a:cxnSpLocks/>
            <a:stCxn id="22" idx="3"/>
            <a:endCxn id="50" idx="1"/>
          </p:cNvCxnSpPr>
          <p:nvPr/>
        </p:nvCxnSpPr>
        <p:spPr>
          <a:xfrm>
            <a:off x="7535311" y="1543134"/>
            <a:ext cx="2369599" cy="1034299"/>
          </a:xfrm>
          <a:prstGeom prst="bentConnector3">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53" name="Rectangle 52"/>
          <p:cNvSpPr/>
          <p:nvPr/>
        </p:nvSpPr>
        <p:spPr>
          <a:xfrm>
            <a:off x="7751197" y="4216614"/>
            <a:ext cx="2286000" cy="914400"/>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45720" tIns="91440" rIns="45720" bIns="91440" rtlCol="0" anchor="t"/>
          <a:lstStyle/>
          <a:p>
            <a:pPr lvl="0" defTabSz="957644">
              <a:defRPr/>
            </a:pPr>
            <a:r>
              <a:rPr lang="en-US" sz="900" b="1" dirty="0">
                <a:solidFill>
                  <a:srgbClr val="595959">
                    <a:lumMod val="75000"/>
                  </a:srgbClr>
                </a:solidFill>
              </a:rPr>
              <a:t>Developer:</a:t>
            </a:r>
          </a:p>
          <a:p>
            <a:pPr lvl="0" defTabSz="957644">
              <a:defRPr/>
            </a:pPr>
            <a:r>
              <a:rPr lang="en-US" sz="900" dirty="0">
                <a:solidFill>
                  <a:srgbClr val="595959">
                    <a:lumMod val="75000"/>
                  </a:srgbClr>
                </a:solidFill>
              </a:rPr>
              <a:t>Cordelia  Mbamara</a:t>
            </a:r>
          </a:p>
          <a:p>
            <a:pPr lvl="0" defTabSz="957644">
              <a:defRPr/>
            </a:pPr>
            <a:r>
              <a:rPr lang="en-US" sz="900" dirty="0">
                <a:solidFill>
                  <a:srgbClr val="595959">
                    <a:lumMod val="75000"/>
                  </a:srgbClr>
                </a:solidFill>
              </a:rPr>
              <a:t>Oyinkansade Ayo-Aderele</a:t>
            </a:r>
          </a:p>
        </p:txBody>
      </p:sp>
      <p:sp>
        <p:nvSpPr>
          <p:cNvPr id="54" name="Rectangle 53"/>
          <p:cNvSpPr/>
          <p:nvPr/>
        </p:nvSpPr>
        <p:spPr>
          <a:xfrm>
            <a:off x="7751197" y="3917398"/>
            <a:ext cx="2286000" cy="302045"/>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57644">
              <a:defRPr/>
            </a:pPr>
            <a:r>
              <a:rPr lang="en-US" sz="1000" b="1" dirty="0">
                <a:solidFill>
                  <a:srgbClr val="CCCCCC">
                    <a:lumMod val="50000"/>
                  </a:srgbClr>
                </a:solidFill>
              </a:rPr>
              <a:t>Development Team</a:t>
            </a:r>
          </a:p>
        </p:txBody>
      </p:sp>
      <p:sp>
        <p:nvSpPr>
          <p:cNvPr id="55" name="Rectangle 54"/>
          <p:cNvSpPr/>
          <p:nvPr/>
        </p:nvSpPr>
        <p:spPr>
          <a:xfrm>
            <a:off x="2844391" y="3917675"/>
            <a:ext cx="2286000" cy="302045"/>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57644"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CCCCCC">
                    <a:lumMod val="50000"/>
                  </a:srgbClr>
                </a:solidFill>
                <a:effectLst/>
                <a:uLnTx/>
                <a:uFillTx/>
                <a:latin typeface="Futura Medium"/>
                <a:ea typeface="+mn-ea"/>
                <a:cs typeface="+mn-cs"/>
              </a:rPr>
              <a:t>Tender Analyst</a:t>
            </a:r>
          </a:p>
        </p:txBody>
      </p:sp>
      <p:sp>
        <p:nvSpPr>
          <p:cNvPr id="56" name="Rectangle 55"/>
          <p:cNvSpPr/>
          <p:nvPr/>
        </p:nvSpPr>
        <p:spPr>
          <a:xfrm>
            <a:off x="2841165" y="4221846"/>
            <a:ext cx="2286000" cy="914400"/>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45720" tIns="91440" rIns="45720" bIns="91440" rtlCol="0" anchor="t"/>
          <a:lstStyle/>
          <a:p>
            <a:pPr algn="just" defTabSz="914400" fontAlgn="base">
              <a:spcAft>
                <a:spcPts val="500"/>
              </a:spcAft>
            </a:pPr>
            <a:r>
              <a:rPr lang="en-US" sz="900" b="1" dirty="0">
                <a:solidFill>
                  <a:srgbClr val="595959">
                    <a:lumMod val="75000"/>
                  </a:srgbClr>
                </a:solidFill>
                <a:latin typeface="Futura Medium"/>
              </a:rPr>
              <a:t>Commercial Leads</a:t>
            </a:r>
            <a:r>
              <a:rPr kumimoji="0" lang="en-US" sz="900" b="1" i="0" u="none" strike="noStrike" kern="1200" cap="none" spc="0" normalizeH="0" baseline="0" noProof="0" dirty="0">
                <a:ln>
                  <a:noFill/>
                </a:ln>
                <a:solidFill>
                  <a:srgbClr val="595959">
                    <a:lumMod val="75000"/>
                  </a:srgbClr>
                </a:solidFill>
                <a:effectLst/>
                <a:uLnTx/>
                <a:uFillTx/>
                <a:latin typeface="Futura Medium"/>
                <a:ea typeface="+mn-ea"/>
                <a:cs typeface="+mn-cs"/>
              </a:rPr>
              <a:t>:</a:t>
            </a:r>
          </a:p>
          <a:p>
            <a:pPr marL="0" marR="0" lvl="0" indent="0" algn="l" defTabSz="957644"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595959">
                    <a:lumMod val="75000"/>
                  </a:srgbClr>
                </a:solidFill>
                <a:effectLst/>
                <a:uLnTx/>
                <a:uFillTx/>
                <a:latin typeface="Futura Medium"/>
                <a:ea typeface="+mn-ea"/>
                <a:cs typeface="+mn-cs"/>
              </a:rPr>
              <a:t>Oluwakemi Patrick-Oko (Main Corporate)</a:t>
            </a:r>
          </a:p>
          <a:p>
            <a:pPr marL="0" marR="0" lvl="0" indent="0" algn="l" defTabSz="957644" rtl="0" eaLnBrk="1" fontAlgn="auto" latinLnBrk="0" hangingPunct="1">
              <a:lnSpc>
                <a:spcPct val="100000"/>
              </a:lnSpc>
              <a:spcBef>
                <a:spcPts val="0"/>
              </a:spcBef>
              <a:spcAft>
                <a:spcPts val="0"/>
              </a:spcAft>
              <a:buClrTx/>
              <a:buSzTx/>
              <a:buFontTx/>
              <a:buNone/>
              <a:tabLst/>
              <a:defRPr/>
            </a:pPr>
            <a:r>
              <a:rPr lang="en-US" sz="900" dirty="0">
                <a:solidFill>
                  <a:srgbClr val="595959">
                    <a:lumMod val="75000"/>
                  </a:srgbClr>
                </a:solidFill>
                <a:latin typeface="Futura Medium"/>
              </a:rPr>
              <a:t>Frank Edegware (Main PLM)</a:t>
            </a:r>
            <a:endParaRPr kumimoji="0" lang="en-US" sz="900" b="0" i="0" u="none" strike="noStrike" kern="1200" cap="none" spc="0" normalizeH="0" baseline="0" noProof="0" dirty="0">
              <a:ln>
                <a:noFill/>
              </a:ln>
              <a:solidFill>
                <a:srgbClr val="595959">
                  <a:lumMod val="75000"/>
                </a:srgbClr>
              </a:solidFill>
              <a:effectLst/>
              <a:uLnTx/>
              <a:uFillTx/>
              <a:latin typeface="Futura Medium"/>
              <a:ea typeface="+mn-ea"/>
              <a:cs typeface="+mn-cs"/>
            </a:endParaRPr>
          </a:p>
          <a:p>
            <a:pPr marL="0" marR="0" lvl="0" indent="0" algn="l" defTabSz="957644" rtl="0" eaLnBrk="1" fontAlgn="auto" latinLnBrk="0" hangingPunct="1">
              <a:lnSpc>
                <a:spcPct val="100000"/>
              </a:lnSpc>
              <a:spcBef>
                <a:spcPts val="0"/>
              </a:spcBef>
              <a:spcAft>
                <a:spcPts val="0"/>
              </a:spcAft>
              <a:buClrTx/>
              <a:buSzTx/>
              <a:buFontTx/>
              <a:buNone/>
              <a:tabLst/>
              <a:defRPr/>
            </a:pPr>
            <a:r>
              <a:rPr lang="en-US" sz="900" dirty="0">
                <a:solidFill>
                  <a:srgbClr val="595959">
                    <a:lumMod val="75000"/>
                  </a:srgbClr>
                </a:solidFill>
                <a:latin typeface="Futura Medium"/>
              </a:rPr>
              <a:t>Kasarachi Dureke (Alternate Corporate)</a:t>
            </a:r>
          </a:p>
          <a:p>
            <a:pPr marL="0" marR="0" lvl="0" indent="0" algn="l" defTabSz="957644"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595959">
                    <a:lumMod val="75000"/>
                  </a:srgbClr>
                </a:solidFill>
                <a:effectLst/>
                <a:uLnTx/>
                <a:uFillTx/>
                <a:latin typeface="Futura Medium"/>
                <a:ea typeface="+mn-ea"/>
                <a:cs typeface="+mn-cs"/>
              </a:rPr>
              <a:t>Geraldine Iroro (Alternate PLM)</a:t>
            </a:r>
          </a:p>
        </p:txBody>
      </p:sp>
      <p:grpSp>
        <p:nvGrpSpPr>
          <p:cNvPr id="47" name="Group 88">
            <a:extLst>
              <a:ext uri="{FF2B5EF4-FFF2-40B4-BE49-F238E27FC236}">
                <a16:creationId xmlns:a16="http://schemas.microsoft.com/office/drawing/2014/main" id="{2B2D1209-99C0-432A-AC94-D75F2BD43B09}"/>
              </a:ext>
            </a:extLst>
          </p:cNvPr>
          <p:cNvGrpSpPr/>
          <p:nvPr/>
        </p:nvGrpSpPr>
        <p:grpSpPr>
          <a:xfrm>
            <a:off x="9904911" y="1443929"/>
            <a:ext cx="1662983" cy="1962246"/>
            <a:chOff x="5632922" y="2500441"/>
            <a:chExt cx="1448904" cy="1610028"/>
          </a:xfrm>
        </p:grpSpPr>
        <p:sp>
          <p:nvSpPr>
            <p:cNvPr id="49" name="Rectangle 48">
              <a:extLst>
                <a:ext uri="{FF2B5EF4-FFF2-40B4-BE49-F238E27FC236}">
                  <a16:creationId xmlns:a16="http://schemas.microsoft.com/office/drawing/2014/main" id="{161058D0-1CD2-41D8-9BA4-23D1DF170D74}"/>
                </a:ext>
              </a:extLst>
            </p:cNvPr>
            <p:cNvSpPr/>
            <p:nvPr/>
          </p:nvSpPr>
          <p:spPr>
            <a:xfrm>
              <a:off x="5638887" y="2500441"/>
              <a:ext cx="1439830" cy="237378"/>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57644"/>
              <a:r>
                <a:rPr lang="en-US" sz="1000" b="1" dirty="0">
                  <a:solidFill>
                    <a:srgbClr val="CCCCCC">
                      <a:lumMod val="50000"/>
                    </a:srgbClr>
                  </a:solidFill>
                </a:rPr>
                <a:t>Local Steering Committee</a:t>
              </a:r>
            </a:p>
          </p:txBody>
        </p:sp>
        <p:sp>
          <p:nvSpPr>
            <p:cNvPr id="50" name="Rectangle 49">
              <a:extLst>
                <a:ext uri="{FF2B5EF4-FFF2-40B4-BE49-F238E27FC236}">
                  <a16:creationId xmlns:a16="http://schemas.microsoft.com/office/drawing/2014/main" id="{C2988B11-74C1-4416-B34A-D545D63F94B5}"/>
                </a:ext>
              </a:extLst>
            </p:cNvPr>
            <p:cNvSpPr/>
            <p:nvPr/>
          </p:nvSpPr>
          <p:spPr>
            <a:xfrm>
              <a:off x="5632921" y="2750498"/>
              <a:ext cx="1448904" cy="135997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45720" tIns="91440" rIns="45720" bIns="91440" rtlCol="0" anchor="t"/>
            <a:lstStyle/>
            <a:p>
              <a:pPr defTabSz="914400" fontAlgn="base">
                <a:spcAft>
                  <a:spcPts val="500"/>
                </a:spcAft>
              </a:pPr>
              <a:r>
                <a:rPr lang="en-US" sz="900" b="1" dirty="0">
                  <a:solidFill>
                    <a:srgbClr val="595959"/>
                  </a:solidFill>
                  <a:cs typeface="Times New Roman" pitchFamily="18" charset="0"/>
                </a:rPr>
                <a:t>Managers</a:t>
              </a:r>
              <a:br>
                <a:rPr lang="en-US" sz="900" b="1" dirty="0">
                  <a:solidFill>
                    <a:srgbClr val="595959"/>
                  </a:solidFill>
                  <a:cs typeface="Times New Roman" pitchFamily="18" charset="0"/>
                </a:rPr>
              </a:br>
              <a:r>
                <a:rPr lang="en-US" sz="900" dirty="0">
                  <a:solidFill>
                    <a:srgbClr val="595959">
                      <a:lumMod val="75000"/>
                    </a:srgbClr>
                  </a:solidFill>
                </a:rPr>
                <a:t>Ayokunle Okanola-Biala</a:t>
              </a:r>
              <a:endParaRPr lang="en-US" sz="900" b="1" dirty="0">
                <a:solidFill>
                  <a:srgbClr val="595959"/>
                </a:solidFill>
                <a:cs typeface="Times New Roman" pitchFamily="18" charset="0"/>
              </a:endParaRPr>
            </a:p>
            <a:p>
              <a:pPr algn="just" defTabSz="914400" fontAlgn="base">
                <a:spcAft>
                  <a:spcPts val="500"/>
                </a:spcAft>
              </a:pPr>
              <a:r>
                <a:rPr lang="en-US" sz="900" dirty="0">
                  <a:solidFill>
                    <a:srgbClr val="595959"/>
                  </a:solidFill>
                  <a:cs typeface="Times New Roman" pitchFamily="18" charset="0"/>
                </a:rPr>
                <a:t>Olumide Omoloju</a:t>
              </a:r>
            </a:p>
            <a:p>
              <a:pPr algn="just" defTabSz="914400" fontAlgn="base">
                <a:spcAft>
                  <a:spcPts val="500"/>
                </a:spcAft>
              </a:pPr>
              <a:r>
                <a:rPr lang="en-US" sz="900" dirty="0">
                  <a:solidFill>
                    <a:srgbClr val="595959"/>
                  </a:solidFill>
                  <a:cs typeface="Times New Roman" pitchFamily="18" charset="0"/>
                </a:rPr>
                <a:t>Oyeyemi Aboderin</a:t>
              </a:r>
            </a:p>
            <a:p>
              <a:pPr algn="just" defTabSz="914400" fontAlgn="base">
                <a:spcAft>
                  <a:spcPts val="500"/>
                </a:spcAft>
              </a:pPr>
              <a:r>
                <a:rPr lang="en-US" sz="900" dirty="0">
                  <a:solidFill>
                    <a:schemeClr val="tx1"/>
                  </a:solidFill>
                </a:rPr>
                <a:t>Nkeiruka Nwanne</a:t>
              </a:r>
            </a:p>
            <a:p>
              <a:pPr algn="just" defTabSz="914400" fontAlgn="base">
                <a:spcAft>
                  <a:spcPts val="500"/>
                </a:spcAft>
              </a:pPr>
              <a:endParaRPr lang="en-US" sz="900" dirty="0">
                <a:solidFill>
                  <a:schemeClr val="tx1"/>
                </a:solidFill>
              </a:endParaRPr>
            </a:p>
            <a:p>
              <a:pPr defTabSz="957644">
                <a:spcBef>
                  <a:spcPts val="300"/>
                </a:spcBef>
              </a:pPr>
              <a:endParaRPr lang="en-US" sz="900" dirty="0">
                <a:solidFill>
                  <a:srgbClr val="595959">
                    <a:lumMod val="75000"/>
                  </a:srgbClr>
                </a:solidFill>
              </a:endParaRPr>
            </a:p>
          </p:txBody>
        </p:sp>
      </p:grpSp>
      <p:cxnSp>
        <p:nvCxnSpPr>
          <p:cNvPr id="12" name="Straight Connector 11">
            <a:extLst>
              <a:ext uri="{FF2B5EF4-FFF2-40B4-BE49-F238E27FC236}">
                <a16:creationId xmlns:a16="http://schemas.microsoft.com/office/drawing/2014/main" id="{EC542C6B-3C01-4EFA-9334-CE9B5C1E2F2C}"/>
              </a:ext>
            </a:extLst>
          </p:cNvPr>
          <p:cNvCxnSpPr>
            <a:cxnSpLocks/>
          </p:cNvCxnSpPr>
          <p:nvPr/>
        </p:nvCxnSpPr>
        <p:spPr>
          <a:xfrm flipV="1">
            <a:off x="3678149" y="3328826"/>
            <a:ext cx="4931595" cy="1"/>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3816A892-C43A-4144-8A83-3CA4A89676FD}"/>
              </a:ext>
            </a:extLst>
          </p:cNvPr>
          <p:cNvCxnSpPr>
            <a:stCxn id="20" idx="2"/>
          </p:cNvCxnSpPr>
          <p:nvPr/>
        </p:nvCxnSpPr>
        <p:spPr>
          <a:xfrm>
            <a:off x="5854315" y="2625760"/>
            <a:ext cx="12229" cy="703067"/>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3964E4D6-9995-4165-970D-AAB0BEE64863}"/>
              </a:ext>
            </a:extLst>
          </p:cNvPr>
          <p:cNvCxnSpPr>
            <a:cxnSpLocks/>
          </p:cNvCxnSpPr>
          <p:nvPr/>
        </p:nvCxnSpPr>
        <p:spPr>
          <a:xfrm>
            <a:off x="5868329" y="3328826"/>
            <a:ext cx="0" cy="574677"/>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BD1091D2-AC5B-449F-9AF7-742B83F4ADFB}"/>
              </a:ext>
            </a:extLst>
          </p:cNvPr>
          <p:cNvCxnSpPr>
            <a:cxnSpLocks/>
          </p:cNvCxnSpPr>
          <p:nvPr/>
        </p:nvCxnSpPr>
        <p:spPr>
          <a:xfrm>
            <a:off x="3678149" y="3328827"/>
            <a:ext cx="0" cy="574677"/>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9474CF34-0954-4377-8EBA-3A5D6DDB07D5}"/>
              </a:ext>
            </a:extLst>
          </p:cNvPr>
          <p:cNvCxnSpPr/>
          <p:nvPr/>
        </p:nvCxnSpPr>
        <p:spPr>
          <a:xfrm>
            <a:off x="8609744" y="3328827"/>
            <a:ext cx="0" cy="574676"/>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52141143"/>
      </p:ext>
    </p:extLst>
  </p:cSld>
  <p:clrMapOvr>
    <a:masterClrMapping/>
  </p:clrMapOvr>
  <p:transition/>
</p:sld>
</file>

<file path=ppt/theme/theme1.xml><?xml version="1.0" encoding="utf-8"?>
<a:theme xmlns:a="http://schemas.openxmlformats.org/drawingml/2006/main" name="Shell WizKit V3_Template_Widescreen_06July2016">
  <a:themeElements>
    <a:clrScheme name="Shell Colour Palette">
      <a:dk1>
        <a:srgbClr val="595959"/>
      </a:dk1>
      <a:lt1>
        <a:srgbClr val="FFFFFF"/>
      </a:lt1>
      <a:dk2>
        <a:srgbClr val="A6A6A6"/>
      </a:dk2>
      <a:lt2>
        <a:srgbClr val="D9D9D9"/>
      </a:lt2>
      <a:accent1>
        <a:srgbClr val="FBCE07"/>
      </a:accent1>
      <a:accent2>
        <a:srgbClr val="DD1D21"/>
      </a:accent2>
      <a:accent3>
        <a:srgbClr val="003C88"/>
      </a:accent3>
      <a:accent4>
        <a:srgbClr val="641964"/>
      </a:accent4>
      <a:accent5>
        <a:srgbClr val="008443"/>
      </a:accent5>
      <a:accent6>
        <a:srgbClr val="EB8705"/>
      </a:accent6>
      <a:hlink>
        <a:srgbClr val="000000"/>
      </a:hlink>
      <a:folHlink>
        <a:srgbClr val="000000"/>
      </a:folHlink>
    </a:clrScheme>
    <a:fontScheme name="Shell Theme Fonts">
      <a:majorFont>
        <a:latin typeface="Futura Bold"/>
        <a:ea typeface=""/>
        <a:cs typeface=""/>
      </a:majorFont>
      <a:minorFont>
        <a:latin typeface="Futura Medium"/>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spPr>
      <a:bodyPr rtlCol="0" anchor="ctr"/>
      <a:lstStyle>
        <a:defPPr algn="ctr">
          <a:defRPr sz="16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bwMode="auto">
        <a:noFill/>
        <a:ln w="9525" algn="ctr">
          <a:noFill/>
          <a:miter lim="800000"/>
          <a:headEnd/>
          <a:tailEnd/>
        </a:ln>
      </a:spPr>
      <a:bodyPr vert="horz" wrap="square" lIns="0" tIns="0" rIns="0" bIns="0" numCol="1" rtlCol="0" anchor="t" anchorCtr="0" compatLnSpc="1">
        <a:prstTxWarp prst="textNoShape">
          <a:avLst/>
        </a:prstTxWarp>
        <a:spAutoFit/>
      </a:bodyPr>
      <a:lstStyle>
        <a:defPPr marL="201613" indent="-201613" defTabSz="357708">
          <a:lnSpc>
            <a:spcPct val="140000"/>
          </a:lnSpc>
          <a:buClr>
            <a:schemeClr val="accent2"/>
          </a:buClr>
          <a:buSzPct val="85000"/>
          <a:buFont typeface="Wingdings" panose="05000000000000000000" pitchFamily="2" charset="2"/>
          <a:buChar char=""/>
          <a:defRPr sz="1600" dirty="0" err="1" smtClean="0">
            <a:solidFill>
              <a:srgbClr val="595959"/>
            </a:solidFill>
          </a:defRPr>
        </a:defPPr>
      </a:lstStyle>
    </a:txDef>
  </a:objectDefaults>
  <a:extraClrSchemeLst/>
  <a:custClrLst>
    <a:custClr name="Shell-yellow">
      <a:srgbClr val="FBCE07"/>
    </a:custClr>
    <a:custClr name="Shell-yellow-60%">
      <a:srgbClr val="FDE26A"/>
    </a:custClr>
    <a:custClr name="Shell-yellow-40%">
      <a:srgbClr val="FDEB9C"/>
    </a:custClr>
    <a:custClr name="Shell-yellow-20%">
      <a:srgbClr val="FEF5CD"/>
    </a:custClr>
    <a:custClr name="Shell-yellow-20%">
      <a:srgbClr val="FEF5CD"/>
    </a:custClr>
    <a:custClr name="Shell-red">
      <a:srgbClr val="DD1D21"/>
    </a:custClr>
    <a:custClr name="Shell-red-60%">
      <a:srgbClr val="EB777A"/>
    </a:custClr>
    <a:custClr name="Shell-red-40%">
      <a:srgbClr val="F1A5A6"/>
    </a:custClr>
    <a:custClr name="Shell-red-20%">
      <a:srgbClr val="F8D2D3"/>
    </a:custClr>
    <a:custClr name="Shell-white">
      <a:srgbClr val="FFFFFF"/>
    </a:custClr>
    <a:custClr name="Shell-black">
      <a:srgbClr val="000000"/>
    </a:custClr>
    <a:custClr name="Shell-very dark grey">
      <a:srgbClr val="404040"/>
    </a:custClr>
    <a:custClr name="Shell-dark grey">
      <a:srgbClr val="595959"/>
    </a:custClr>
    <a:custClr name="Shell-mid grey">
      <a:srgbClr val="7F7F7F"/>
    </a:custClr>
    <a:custClr name="Shell-light grey">
      <a:srgbClr val="A6A6A6"/>
    </a:custClr>
    <a:custClr name="Shell-pale grey">
      <a:srgbClr val="D9D9D9"/>
    </a:custClr>
    <a:custClr name="Shell-very pale grey">
      <a:srgbClr val="F7F7F7"/>
    </a:custClr>
    <a:custClr name="Shell-dark blue">
      <a:srgbClr val="003C88"/>
    </a:custClr>
    <a:custClr name="Shell-dark blue-60%">
      <a:srgbClr val="668AB8"/>
    </a:custClr>
    <a:custClr name="Shell-dark blue-40%">
      <a:srgbClr val="99B1CF"/>
    </a:custClr>
    <a:custClr name="Shell-dark blue-20%">
      <a:srgbClr val="CCD8E7"/>
    </a:custClr>
    <a:custClr name="Shell-mid blue">
      <a:srgbClr val="009EB4"/>
    </a:custClr>
    <a:custClr name="Shell-mid blue-60%">
      <a:srgbClr val="66C5D2"/>
    </a:custClr>
    <a:custClr name="Shell-mid blue-40%">
      <a:srgbClr val="99D8E1"/>
    </a:custClr>
    <a:custClr name="Shell-mid blue-20%">
      <a:srgbClr val="CCECF0"/>
    </a:custClr>
    <a:custClr name="Shell-light blue">
      <a:srgbClr val="89CFDC"/>
    </a:custClr>
    <a:custClr name="Shell-light blue-60%">
      <a:srgbClr val="B8E2EA"/>
    </a:custClr>
    <a:custClr name="Shell-light blue-40%">
      <a:srgbClr val="D0ECF1"/>
    </a:custClr>
    <a:custClr name="Shell-light blue-20%">
      <a:srgbClr val="E7F5F8"/>
    </a:custClr>
    <a:custClr name="Shell-light green">
      <a:srgbClr val="BED50F"/>
    </a:custClr>
    <a:custClr name="Shell-light green-60%">
      <a:srgbClr val="D8E66F"/>
    </a:custClr>
    <a:custClr name="Shell-light green-40%">
      <a:srgbClr val="E5EE9F"/>
    </a:custClr>
    <a:custClr name="Shell-light green-20%">
      <a:srgbClr val="F2F7CF"/>
    </a:custClr>
    <a:custClr name="Shell-dark green">
      <a:srgbClr val="008443"/>
    </a:custClr>
    <a:custClr name="Shell-dark green-60%">
      <a:srgbClr val="66B58E"/>
    </a:custClr>
    <a:custClr name="Shell-dark green-40%">
      <a:srgbClr val="99CEB4"/>
    </a:custClr>
    <a:custClr name="Shell-dark green-20%">
      <a:srgbClr val="CCE6D9"/>
    </a:custClr>
    <a:custClr name="Shell-purple">
      <a:srgbClr val="641964"/>
    </a:custClr>
    <a:custClr name="Shell-purple-60%">
      <a:srgbClr val="A275A2"/>
    </a:custClr>
    <a:custClr name="Shell-purple-40%">
      <a:srgbClr val="C1A3C1"/>
    </a:custClr>
    <a:custClr name="Shell-purple-20%">
      <a:srgbClr val="E0D1E0"/>
    </a:custClr>
    <a:custClr name="Shell-lilac">
      <a:srgbClr val="BA95BE"/>
    </a:custClr>
    <a:custClr name="Shell-lilac-60%">
      <a:srgbClr val="D6BFD8"/>
    </a:custClr>
    <a:custClr name="Shell-lilac-40%">
      <a:srgbClr val="E3D5E5"/>
    </a:custClr>
    <a:custClr name="Shell-orange">
      <a:srgbClr val="EB8705"/>
    </a:custClr>
    <a:custClr name="Shell-orange-60%">
      <a:srgbClr val="F3B769"/>
    </a:custClr>
    <a:custClr name="Shell-orange-40%">
      <a:srgbClr val="F7CF9B"/>
    </a:custClr>
    <a:custClr name="Shell-brown">
      <a:srgbClr val="743410"/>
    </a:custClr>
    <a:custClr name="Shell-brown-60%">
      <a:srgbClr val="AC8570"/>
    </a:custClr>
    <a:custClr name="Shell-brown-40%">
      <a:srgbClr val="C7AE9F"/>
    </a:custClr>
    <a:custClr name="Shell-sand">
      <a:srgbClr val="FFEAC2"/>
    </a:custClr>
  </a:custClrLst>
  <a:extLst>
    <a:ext uri="{05A4C25C-085E-4340-85A3-A5531E510DB2}">
      <thm15:themeFamily xmlns:thm15="http://schemas.microsoft.com/office/thememl/2012/main" name="Shell Template - Widescreen - V33.potx" id="{DCB8EBDD-AD61-4D12-B9D8-0A71DB1F1C72}" vid="{6D69188D-DD7E-4D0E-8AB8-46CCC4C7C1FE}"/>
    </a:ext>
  </a:extLst>
</a:theme>
</file>

<file path=ppt/theme/theme2.xml><?xml version="1.0" encoding="utf-8"?>
<a:theme xmlns:a="http://schemas.openxmlformats.org/drawingml/2006/main" name="Shell WizKit V3_Template_Widescreen_07june2016">
  <a:themeElements>
    <a:clrScheme name="Shell Colour Palette">
      <a:dk1>
        <a:srgbClr val="595959"/>
      </a:dk1>
      <a:lt1>
        <a:srgbClr val="FFFFFF"/>
      </a:lt1>
      <a:dk2>
        <a:srgbClr val="A6A6A6"/>
      </a:dk2>
      <a:lt2>
        <a:srgbClr val="D9D9D9"/>
      </a:lt2>
      <a:accent1>
        <a:srgbClr val="FBCE07"/>
      </a:accent1>
      <a:accent2>
        <a:srgbClr val="DD1D21"/>
      </a:accent2>
      <a:accent3>
        <a:srgbClr val="003C88"/>
      </a:accent3>
      <a:accent4>
        <a:srgbClr val="641964"/>
      </a:accent4>
      <a:accent5>
        <a:srgbClr val="008443"/>
      </a:accent5>
      <a:accent6>
        <a:srgbClr val="EB8705"/>
      </a:accent6>
      <a:hlink>
        <a:srgbClr val="000000"/>
      </a:hlink>
      <a:folHlink>
        <a:srgbClr val="000000"/>
      </a:folHlink>
    </a:clrScheme>
    <a:fontScheme name="Shell Theme Fonts">
      <a:majorFont>
        <a:latin typeface="Futura Bold"/>
        <a:ea typeface=""/>
        <a:cs typeface=""/>
      </a:majorFont>
      <a:minorFont>
        <a:latin typeface="Futura Medium"/>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bwMode="auto">
        <a:noFill/>
        <a:ln w="9525" algn="ctr">
          <a:noFill/>
          <a:miter lim="800000"/>
          <a:headEnd/>
          <a:tailEnd/>
        </a:ln>
      </a:spPr>
      <a:bodyPr vert="horz" wrap="square" lIns="0" tIns="0" rIns="0" bIns="0" numCol="1" anchor="t" anchorCtr="0" compatLnSpc="1">
        <a:prstTxWarp prst="textNoShape">
          <a:avLst/>
        </a:prstTxWarp>
      </a:bodyPr>
      <a:lstStyle>
        <a:defPPr>
          <a:defRPr smtClean="0"/>
        </a:defPPr>
      </a:lstStyle>
    </a:txDef>
  </a:objectDefaults>
  <a:extraClrSchemeLst/>
  <a:custClrLst>
    <a:custClr name="Shell-yellow">
      <a:srgbClr val="FBCE07"/>
    </a:custClr>
    <a:custClr name="Shell-yellow-60%">
      <a:srgbClr val="FDE26A"/>
    </a:custClr>
    <a:custClr name="Shell-yellow-40%">
      <a:srgbClr val="FDEB9C"/>
    </a:custClr>
    <a:custClr name="Shell-yellow-20%">
      <a:srgbClr val="FEF5CD"/>
    </a:custClr>
    <a:custClr name="Shell-yellow-20%">
      <a:srgbClr val="FEF5CD"/>
    </a:custClr>
    <a:custClr name="Shell-red">
      <a:srgbClr val="DD1D21"/>
    </a:custClr>
    <a:custClr name="Shell-red-60%">
      <a:srgbClr val="EB777A"/>
    </a:custClr>
    <a:custClr name="Shell-red-40%">
      <a:srgbClr val="F1A5A6"/>
    </a:custClr>
    <a:custClr name="Shell-red-20%">
      <a:srgbClr val="F8D2D3"/>
    </a:custClr>
    <a:custClr name="Shell-white">
      <a:srgbClr val="FFFFFF"/>
    </a:custClr>
    <a:custClr name="Shell-black">
      <a:srgbClr val="000000"/>
    </a:custClr>
    <a:custClr name="Shell-very dark grey">
      <a:srgbClr val="404040"/>
    </a:custClr>
    <a:custClr name="Shell-dark grey">
      <a:srgbClr val="595959"/>
    </a:custClr>
    <a:custClr name="Shell-mid grey">
      <a:srgbClr val="7F7F7F"/>
    </a:custClr>
    <a:custClr name="Shell-light grey">
      <a:srgbClr val="A6A6A6"/>
    </a:custClr>
    <a:custClr name="Shell-pale grey">
      <a:srgbClr val="D9D9D9"/>
    </a:custClr>
    <a:custClr name="Shell-very pale grey">
      <a:srgbClr val="F7F7F7"/>
    </a:custClr>
    <a:custClr name="Shell-dark blue">
      <a:srgbClr val="003C88"/>
    </a:custClr>
    <a:custClr name="Shell-dark blue-60%">
      <a:srgbClr val="668AB8"/>
    </a:custClr>
    <a:custClr name="Shell-dark blue-40%">
      <a:srgbClr val="99B1CF"/>
    </a:custClr>
    <a:custClr name="Shell-dark blue-20%">
      <a:srgbClr val="CCD8E7"/>
    </a:custClr>
    <a:custClr name="Shell-mid blue">
      <a:srgbClr val="009EB4"/>
    </a:custClr>
    <a:custClr name="Shell-mid blue-60%">
      <a:srgbClr val="66C5D2"/>
    </a:custClr>
    <a:custClr name="Shell-mid blue-40%">
      <a:srgbClr val="99D8E1"/>
    </a:custClr>
    <a:custClr name="Shell-mid blue-20%">
      <a:srgbClr val="CCECF0"/>
    </a:custClr>
    <a:custClr name="Shell-light blue">
      <a:srgbClr val="89CFDC"/>
    </a:custClr>
    <a:custClr name="Shell-light blue-60%">
      <a:srgbClr val="B8E2EA"/>
    </a:custClr>
    <a:custClr name="Shell-light blue-40%">
      <a:srgbClr val="D0ECF1"/>
    </a:custClr>
    <a:custClr name="Shell-light blue-20%">
      <a:srgbClr val="E7F5F8"/>
    </a:custClr>
    <a:custClr name="Shell-light green">
      <a:srgbClr val="BED50F"/>
    </a:custClr>
    <a:custClr name="Shell-light green-60%">
      <a:srgbClr val="D8E66F"/>
    </a:custClr>
    <a:custClr name="Shell-light green-40%">
      <a:srgbClr val="E5EE9F"/>
    </a:custClr>
    <a:custClr name="Shell-light green-20%">
      <a:srgbClr val="F2F7CF"/>
    </a:custClr>
    <a:custClr name="Shell-dark green">
      <a:srgbClr val="008443"/>
    </a:custClr>
    <a:custClr name="Shell-dark green-60%">
      <a:srgbClr val="66B58E"/>
    </a:custClr>
    <a:custClr name="Shell-dark green-40%">
      <a:srgbClr val="99CEB4"/>
    </a:custClr>
    <a:custClr name="Shell-dark green-20%">
      <a:srgbClr val="CCE6D9"/>
    </a:custClr>
    <a:custClr name="Shell-purple">
      <a:srgbClr val="641964"/>
    </a:custClr>
    <a:custClr name="Shell-purple-60%">
      <a:srgbClr val="A275A2"/>
    </a:custClr>
    <a:custClr name="Shell-purple-40%">
      <a:srgbClr val="C1A3C1"/>
    </a:custClr>
    <a:custClr name="Shell-purple-20%">
      <a:srgbClr val="E0D1E0"/>
    </a:custClr>
    <a:custClr name="Shell-lilac">
      <a:srgbClr val="BA95BE"/>
    </a:custClr>
    <a:custClr name="Shell-lilac-60%">
      <a:srgbClr val="D6BFD8"/>
    </a:custClr>
    <a:custClr name="Shell-lilac-40%">
      <a:srgbClr val="E3D5E5"/>
    </a:custClr>
    <a:custClr name="Shell-orange">
      <a:srgbClr val="EB8705"/>
    </a:custClr>
    <a:custClr name="Shell-orange-60%">
      <a:srgbClr val="F3B769"/>
    </a:custClr>
    <a:custClr name="Shell-orange-40%">
      <a:srgbClr val="F7CF9B"/>
    </a:custClr>
    <a:custClr name="Shell-brown">
      <a:srgbClr val="743410"/>
    </a:custClr>
    <a:custClr name="Shell-brown-60%">
      <a:srgbClr val="AC8570"/>
    </a:custClr>
    <a:custClr name="Shell-brown-40%">
      <a:srgbClr val="C7AE9F"/>
    </a:custClr>
    <a:custClr name="Shell-sand">
      <a:srgbClr val="FFEAC2"/>
    </a:custClr>
  </a:custClrLst>
  <a:extLst>
    <a:ext uri="{05A4C25C-085E-4340-85A3-A5531E510DB2}">
      <thm15:themeFamily xmlns:thm15="http://schemas.microsoft.com/office/thememl/2012/main" name="Shell Template - Widescreen - V25.potx" id="{5E22847D-5CBF-4CA8-8CE3-232DAB546EA5}" vid="{4B24E3B9-20E2-4138-8309-8028B113B2B8}"/>
    </a:ext>
  </a:extLst>
</a:theme>
</file>

<file path=ppt/theme/theme3.xml><?xml version="1.0" encoding="utf-8"?>
<a:theme xmlns:a="http://schemas.openxmlformats.org/drawingml/2006/main" name="Office Theme">
  <a:themeElements>
    <a:clrScheme name="Shell Colour Palette">
      <a:dk1>
        <a:srgbClr val="595959"/>
      </a:dk1>
      <a:lt1>
        <a:srgbClr val="FFFFFF"/>
      </a:lt1>
      <a:dk2>
        <a:srgbClr val="A6A6A6"/>
      </a:dk2>
      <a:lt2>
        <a:srgbClr val="D9D9D9"/>
      </a:lt2>
      <a:accent1>
        <a:srgbClr val="FBCE07"/>
      </a:accent1>
      <a:accent2>
        <a:srgbClr val="DD1D21"/>
      </a:accent2>
      <a:accent3>
        <a:srgbClr val="003C88"/>
      </a:accent3>
      <a:accent4>
        <a:srgbClr val="641964"/>
      </a:accent4>
      <a:accent5>
        <a:srgbClr val="008443"/>
      </a:accent5>
      <a:accent6>
        <a:srgbClr val="EB8705"/>
      </a:accent6>
      <a:hlink>
        <a:srgbClr val="000000"/>
      </a:hlink>
      <a:folHlink>
        <a:srgbClr val="00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Shell Colour Palette">
      <a:dk1>
        <a:srgbClr val="595959"/>
      </a:dk1>
      <a:lt1>
        <a:srgbClr val="FFFFFF"/>
      </a:lt1>
      <a:dk2>
        <a:srgbClr val="A6A6A6"/>
      </a:dk2>
      <a:lt2>
        <a:srgbClr val="D9D9D9"/>
      </a:lt2>
      <a:accent1>
        <a:srgbClr val="FBCE07"/>
      </a:accent1>
      <a:accent2>
        <a:srgbClr val="DD1D21"/>
      </a:accent2>
      <a:accent3>
        <a:srgbClr val="003C88"/>
      </a:accent3>
      <a:accent4>
        <a:srgbClr val="641964"/>
      </a:accent4>
      <a:accent5>
        <a:srgbClr val="008443"/>
      </a:accent5>
      <a:accent6>
        <a:srgbClr val="EB8705"/>
      </a:accent6>
      <a:hlink>
        <a:srgbClr val="000000"/>
      </a:hlink>
      <a:folHlink>
        <a:srgbClr val="00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8E18C69D366624285BC73606499A9D7" ma:contentTypeVersion="10" ma:contentTypeDescription="Create a new document." ma:contentTypeScope="" ma:versionID="5072e6884885a1e7c50ce3848c805a03">
  <xsd:schema xmlns:xsd="http://www.w3.org/2001/XMLSchema" xmlns:xs="http://www.w3.org/2001/XMLSchema" xmlns:p="http://schemas.microsoft.com/office/2006/metadata/properties" xmlns:ns3="68351d55-3696-4a31-8393-78581904f1eb" targetNamespace="http://schemas.microsoft.com/office/2006/metadata/properties" ma:root="true" ma:fieldsID="7edb1c026be4d55a8cf674548cf64755" ns3:_="">
    <xsd:import namespace="68351d55-3696-4a31-8393-78581904f1eb"/>
    <xsd:element name="properties">
      <xsd:complexType>
        <xsd:sequence>
          <xsd:element name="documentManagement">
            <xsd:complexType>
              <xsd:all>
                <xsd:element ref="ns3:MediaServiceMetadata" minOccurs="0"/>
                <xsd:element ref="ns3:MediaServiceFastMetadata" minOccurs="0"/>
                <xsd:element ref="ns3:MediaServiceDateTaken" minOccurs="0"/>
                <xsd:element ref="ns3:MediaServiceAutoTags" minOccurs="0"/>
                <xsd:element ref="ns3:MediaServiceOCR" minOccurs="0"/>
                <xsd:element ref="ns3:MediaServiceEventHashCode" minOccurs="0"/>
                <xsd:element ref="ns3:MediaServiceGenerationTime" minOccurs="0"/>
                <xsd:element ref="ns3:MediaServiceLocation"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8351d55-3696-4a31-8393-78581904f1e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MediaServiceAutoTags" ma:internalName="MediaServiceAutoTags" ma:readOnly="true">
      <xsd:simpleType>
        <xsd:restriction base="dms:Text"/>
      </xsd:simpleType>
    </xsd:element>
    <xsd:element name="MediaServiceOCR" ma:index="12" nillable="true" ma:displayName="MediaServiceOCR" ma:internalName="MediaServiceOCR" ma:readOnly="true">
      <xsd:simpleType>
        <xsd:restriction base="dms:Note">
          <xsd:maxLength value="255"/>
        </xsd:restriction>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Location" ma:index="15" nillable="true" ma:displayName="Location" ma:internalName="MediaServiceLocation"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D5F02F7-BBBC-4882-8966-C43BE8745E2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8351d55-3696-4a31-8393-78581904f1e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887EE0E-4B06-40FF-9855-1BE2999B4BE7}">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90DBA76A-E77C-4A65-902F-B9551F60837C}">
  <ds:schemaRefs>
    <ds:schemaRef ds:uri="http://schemas.microsoft.com/sharepoint/v3/contenttype/forms"/>
  </ds:schemaRefs>
</ds:datastoreItem>
</file>

<file path=docMetadata/LabelInfo.xml><?xml version="1.0" encoding="utf-8"?>
<clbl:labelList xmlns:clbl="http://schemas.microsoft.com/office/2020/mipLabelMetadata">
  <clbl:label id="{d0cb1e24-a0e2-4a4c-9340-733297c9cd7c}" enabled="1" method="Privileged" siteId="{db1e96a8-a3da-442a-930b-235cac24cd5c}" contentBits="0" removed="0"/>
</clbl:labelList>
</file>

<file path=docProps/app.xml><?xml version="1.0" encoding="utf-8"?>
<Properties xmlns="http://schemas.openxmlformats.org/officeDocument/2006/extended-properties" xmlns:vt="http://schemas.openxmlformats.org/officeDocument/2006/docPropsVTypes">
  <Template>Shell WizKit V3_Template_Widescreen_06July2016</Template>
  <TotalTime>11059</TotalTime>
  <Words>829</Words>
  <Application>Microsoft Office PowerPoint</Application>
  <PresentationFormat>Widescreen</PresentationFormat>
  <Paragraphs>176</Paragraphs>
  <Slides>4</Slides>
  <Notes>3</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4</vt:i4>
      </vt:variant>
    </vt:vector>
  </HeadingPairs>
  <TitlesOfParts>
    <vt:vector size="11" baseType="lpstr">
      <vt:lpstr>Arial</vt:lpstr>
      <vt:lpstr>Futura Medium</vt:lpstr>
      <vt:lpstr>Futura Bold</vt:lpstr>
      <vt:lpstr>Times New Roman</vt:lpstr>
      <vt:lpstr>Wingdings</vt:lpstr>
      <vt:lpstr>Shell WizKit V3_Template_Widescreen_06July2016</vt:lpstr>
      <vt:lpstr>Shell WizKit V3_Template_Widescreen_07june2016</vt:lpstr>
      <vt:lpstr>Tender Tracker (Contrack) - PROJECT CHARTER</vt:lpstr>
      <vt:lpstr>Plan On A Page</vt:lpstr>
      <vt:lpstr>PROJECT GOVERNANCE</vt:lpstr>
      <vt:lpstr>Project Organization</vt:lpstr>
    </vt:vector>
  </TitlesOfParts>
  <Company>Shell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Main presentation title  Second title line if required</dc:title>
  <dc:creator>Nkeiruka Nwanne</dc:creator>
  <cp:lastModifiedBy>Atanda, Oluleke I SNBO-PTC/O/UG</cp:lastModifiedBy>
  <cp:revision>869</cp:revision>
  <cp:lastPrinted>2016-11-22T03:55:04Z</cp:lastPrinted>
  <dcterms:created xsi:type="dcterms:W3CDTF">2016-07-19T06:43:30Z</dcterms:created>
  <dcterms:modified xsi:type="dcterms:W3CDTF">2024-06-03T18:27:53Z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WizKit Template Type">
    <vt:lpwstr>Widescreen</vt:lpwstr>
  </property>
  <property fmtid="{D5CDD505-2E9C-101B-9397-08002B2CF9AE}" pid="3" name="WizKit Template Version">
    <vt:i4>4</vt:i4>
  </property>
  <property fmtid="{D5CDD505-2E9C-101B-9397-08002B2CF9AE}" pid="4" name="ContentTypeId">
    <vt:lpwstr>0x010100B8E18C69D366624285BC73606499A9D7</vt:lpwstr>
  </property>
</Properties>
</file>