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  <p:sldMasterId id="2147483692" r:id="rId6"/>
  </p:sldMasterIdLst>
  <p:notesMasterIdLst>
    <p:notesMasterId r:id="rId14"/>
  </p:notesMasterIdLst>
  <p:sldIdLst>
    <p:sldId id="2708" r:id="rId7"/>
    <p:sldId id="5193" r:id="rId8"/>
    <p:sldId id="5192" r:id="rId9"/>
    <p:sldId id="4983" r:id="rId10"/>
    <p:sldId id="4982" r:id="rId11"/>
    <p:sldId id="4984" r:id="rId12"/>
    <p:sldId id="4980" r:id="rId13"/>
  </p:sldIdLst>
  <p:sldSz cx="12192000" cy="6858000"/>
  <p:notesSz cx="6867525" cy="9994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stein, Gabriele GSDE-PTC/OS" initials="KGG" lastIdx="28" clrIdx="0">
    <p:extLst>
      <p:ext uri="{19B8F6BF-5375-455C-9EA6-DF929625EA0E}">
        <p15:presenceInfo xmlns:p15="http://schemas.microsoft.com/office/powerpoint/2012/main" userId="S::Gabriele.Kirstein@Shell.com::d876fb0e-15ed-4502-8a0c-c6cbfc739f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01" autoAdjust="0"/>
  </p:normalViewPr>
  <p:slideViewPr>
    <p:cSldViewPr snapToGrid="0">
      <p:cViewPr varScale="1">
        <p:scale>
          <a:sx n="62" d="100"/>
          <a:sy n="62" d="100"/>
        </p:scale>
        <p:origin x="6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svg"/><Relationship Id="rId1" Type="http://schemas.openxmlformats.org/officeDocument/2006/relationships/image" Target="../media/image21.png"/><Relationship Id="rId6" Type="http://schemas.openxmlformats.org/officeDocument/2006/relationships/image" Target="../media/image20.svg"/><Relationship Id="rId5" Type="http://schemas.openxmlformats.org/officeDocument/2006/relationships/image" Target="../media/image23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F5BF27-7037-4ACA-961C-98BBEDF7666A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5C87C5-2BAF-428D-910E-11967CAF1304}">
      <dgm:prSet phldrT="[Text]"/>
      <dgm:spPr/>
      <dgm:t>
        <a:bodyPr/>
        <a:lstStyle/>
        <a:p>
          <a:r>
            <a:rPr lang="en-US" dirty="0"/>
            <a:t>Management</a:t>
          </a:r>
        </a:p>
      </dgm:t>
    </dgm:pt>
    <dgm:pt modelId="{FDDBA7A7-0927-4118-BD7F-08BA537211ED}" type="parTrans" cxnId="{742F37DA-FD5E-489D-B19A-68BC8E36EF1A}">
      <dgm:prSet/>
      <dgm:spPr/>
      <dgm:t>
        <a:bodyPr/>
        <a:lstStyle/>
        <a:p>
          <a:endParaRPr lang="en-US"/>
        </a:p>
      </dgm:t>
    </dgm:pt>
    <dgm:pt modelId="{69325CEB-A227-4345-89DF-1C9926BBC478}" type="sibTrans" cxnId="{742F37DA-FD5E-489D-B19A-68BC8E36EF1A}">
      <dgm:prSet/>
      <dgm:spPr/>
      <dgm:t>
        <a:bodyPr/>
        <a:lstStyle/>
        <a:p>
          <a:endParaRPr lang="en-US"/>
        </a:p>
      </dgm:t>
    </dgm:pt>
    <dgm:pt modelId="{938F2845-FBB1-4013-B9E9-880F962E5E89}">
      <dgm:prSet phldrT="[Text]"/>
      <dgm:spPr/>
      <dgm:t>
        <a:bodyPr/>
        <a:lstStyle/>
        <a:p>
          <a:r>
            <a:rPr lang="en-US" dirty="0"/>
            <a:t>Difficult to manage all countries together</a:t>
          </a:r>
        </a:p>
      </dgm:t>
    </dgm:pt>
    <dgm:pt modelId="{DAF467E7-7499-4F73-A56E-24C13472FBFB}" type="parTrans" cxnId="{42324945-70C2-43B7-B0B9-B124BE5C630E}">
      <dgm:prSet/>
      <dgm:spPr/>
      <dgm:t>
        <a:bodyPr/>
        <a:lstStyle/>
        <a:p>
          <a:endParaRPr lang="en-US"/>
        </a:p>
      </dgm:t>
    </dgm:pt>
    <dgm:pt modelId="{3F511945-C1CA-46B5-B17F-7866DDBFAB2E}" type="sibTrans" cxnId="{42324945-70C2-43B7-B0B9-B124BE5C630E}">
      <dgm:prSet/>
      <dgm:spPr/>
      <dgm:t>
        <a:bodyPr/>
        <a:lstStyle/>
        <a:p>
          <a:endParaRPr lang="en-US"/>
        </a:p>
      </dgm:t>
    </dgm:pt>
    <dgm:pt modelId="{801A2247-B8D9-4152-A916-B3DD98242C62}">
      <dgm:prSet phldrT="[Text]"/>
      <dgm:spPr/>
      <dgm:t>
        <a:bodyPr/>
        <a:lstStyle/>
        <a:p>
          <a:r>
            <a:rPr lang="en-US" dirty="0"/>
            <a:t>Tuning the tool in  1</a:t>
          </a:r>
          <a:r>
            <a:rPr lang="en-US" baseline="30000" dirty="0"/>
            <a:t>st</a:t>
          </a:r>
          <a:r>
            <a:rPr lang="en-US" dirty="0"/>
            <a:t> Year</a:t>
          </a:r>
        </a:p>
      </dgm:t>
    </dgm:pt>
    <dgm:pt modelId="{B9666C41-D9B8-43FC-9CDD-A5DDD7285DB4}" type="parTrans" cxnId="{3C391261-E8FA-4B46-BA98-9E968BF0AEEC}">
      <dgm:prSet/>
      <dgm:spPr/>
      <dgm:t>
        <a:bodyPr/>
        <a:lstStyle/>
        <a:p>
          <a:endParaRPr lang="en-US"/>
        </a:p>
      </dgm:t>
    </dgm:pt>
    <dgm:pt modelId="{3113C48C-B1CA-4B09-80C8-FB2E26E81989}" type="sibTrans" cxnId="{3C391261-E8FA-4B46-BA98-9E968BF0AEEC}">
      <dgm:prSet/>
      <dgm:spPr/>
      <dgm:t>
        <a:bodyPr/>
        <a:lstStyle/>
        <a:p>
          <a:endParaRPr lang="en-US"/>
        </a:p>
      </dgm:t>
    </dgm:pt>
    <dgm:pt modelId="{4D616347-2EAD-415C-B262-2A9DFBC7F675}">
      <dgm:prSet phldrT="[Text]"/>
      <dgm:spPr/>
      <dgm:t>
        <a:bodyPr/>
        <a:lstStyle/>
        <a:p>
          <a:r>
            <a:rPr lang="en-US" dirty="0"/>
            <a:t>Less countries in first year will help in more deep-dive into analysis</a:t>
          </a:r>
        </a:p>
      </dgm:t>
    </dgm:pt>
    <dgm:pt modelId="{E72A5343-A9CC-49C3-A833-13E49603C5DD}" type="parTrans" cxnId="{5A17FE60-3902-48D2-8394-5CBBC48AD3CB}">
      <dgm:prSet/>
      <dgm:spPr/>
      <dgm:t>
        <a:bodyPr/>
        <a:lstStyle/>
        <a:p>
          <a:endParaRPr lang="en-US"/>
        </a:p>
      </dgm:t>
    </dgm:pt>
    <dgm:pt modelId="{99ACDAFA-6C08-4A03-AEEA-2F6157BEBF97}" type="sibTrans" cxnId="{5A17FE60-3902-48D2-8394-5CBBC48AD3CB}">
      <dgm:prSet/>
      <dgm:spPr/>
      <dgm:t>
        <a:bodyPr/>
        <a:lstStyle/>
        <a:p>
          <a:endParaRPr lang="en-US"/>
        </a:p>
      </dgm:t>
    </dgm:pt>
    <dgm:pt modelId="{2ECFC5B9-923F-47D2-9EA8-46DEC88A82CB}">
      <dgm:prSet phldrT="[Text]"/>
      <dgm:spPr/>
      <dgm:t>
        <a:bodyPr/>
        <a:lstStyle/>
        <a:p>
          <a:r>
            <a:rPr lang="en-US" dirty="0"/>
            <a:t>Value and interest</a:t>
          </a:r>
        </a:p>
      </dgm:t>
    </dgm:pt>
    <dgm:pt modelId="{94BE5E48-164C-4D80-BFB9-502ACEE89F96}" type="parTrans" cxnId="{5CF448AF-7FB1-4176-97D2-C451228C4E7A}">
      <dgm:prSet/>
      <dgm:spPr/>
      <dgm:t>
        <a:bodyPr/>
        <a:lstStyle/>
        <a:p>
          <a:endParaRPr lang="en-US"/>
        </a:p>
      </dgm:t>
    </dgm:pt>
    <dgm:pt modelId="{03B9DD4D-8CA1-4700-8B28-82361F444CBD}" type="sibTrans" cxnId="{5CF448AF-7FB1-4176-97D2-C451228C4E7A}">
      <dgm:prSet/>
      <dgm:spPr/>
      <dgm:t>
        <a:bodyPr/>
        <a:lstStyle/>
        <a:p>
          <a:endParaRPr lang="en-US"/>
        </a:p>
      </dgm:t>
    </dgm:pt>
    <dgm:pt modelId="{BBB40193-4532-4B34-A17B-BD1619741206}">
      <dgm:prSet phldrT="[Text]"/>
      <dgm:spPr/>
      <dgm:t>
        <a:bodyPr/>
        <a:lstStyle/>
        <a:p>
          <a:r>
            <a:rPr lang="en-US" dirty="0"/>
            <a:t>Prioritization based on interest and potential value (*Malaysia </a:t>
          </a:r>
          <a:r>
            <a:rPr lang="pl-PL" dirty="0"/>
            <a:t>could be </a:t>
          </a:r>
          <a:r>
            <a:rPr lang="en-US" dirty="0"/>
            <a:t>over Brazil)</a:t>
          </a:r>
        </a:p>
      </dgm:t>
    </dgm:pt>
    <dgm:pt modelId="{31A2B2AB-8949-4E6F-9D8C-DF9C5BC09A88}" type="parTrans" cxnId="{1BAF4A39-D632-4D51-9E32-42780415F6EF}">
      <dgm:prSet/>
      <dgm:spPr/>
      <dgm:t>
        <a:bodyPr/>
        <a:lstStyle/>
        <a:p>
          <a:endParaRPr lang="en-US"/>
        </a:p>
      </dgm:t>
    </dgm:pt>
    <dgm:pt modelId="{9FBCC719-B163-4853-B232-861573E51A0D}" type="sibTrans" cxnId="{1BAF4A39-D632-4D51-9E32-42780415F6EF}">
      <dgm:prSet/>
      <dgm:spPr/>
      <dgm:t>
        <a:bodyPr/>
        <a:lstStyle/>
        <a:p>
          <a:endParaRPr lang="en-US"/>
        </a:p>
      </dgm:t>
    </dgm:pt>
    <dgm:pt modelId="{45736DAF-A999-488D-BFC1-802D0814810A}" type="pres">
      <dgm:prSet presAssocID="{BDF5BF27-7037-4ACA-961C-98BBEDF7666A}" presName="diagram" presStyleCnt="0">
        <dgm:presLayoutVars>
          <dgm:dir/>
          <dgm:animLvl val="lvl"/>
          <dgm:resizeHandles val="exact"/>
        </dgm:presLayoutVars>
      </dgm:prSet>
      <dgm:spPr/>
    </dgm:pt>
    <dgm:pt modelId="{F7883DAF-504A-44BF-A2D2-7B24608DD901}" type="pres">
      <dgm:prSet presAssocID="{7C5C87C5-2BAF-428D-910E-11967CAF1304}" presName="compNode" presStyleCnt="0"/>
      <dgm:spPr/>
    </dgm:pt>
    <dgm:pt modelId="{6FCB8B44-42F7-4091-B73A-489C7EB9F918}" type="pres">
      <dgm:prSet presAssocID="{7C5C87C5-2BAF-428D-910E-11967CAF1304}" presName="childRect" presStyleLbl="bgAcc1" presStyleIdx="0" presStyleCnt="3">
        <dgm:presLayoutVars>
          <dgm:bulletEnabled val="1"/>
        </dgm:presLayoutVars>
      </dgm:prSet>
      <dgm:spPr/>
    </dgm:pt>
    <dgm:pt modelId="{77AB0B71-B3F0-4F23-ADE5-C6FFCB84499F}" type="pres">
      <dgm:prSet presAssocID="{7C5C87C5-2BAF-428D-910E-11967CAF1304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BA56791F-3C8E-4E5E-8524-00216EE5E690}" type="pres">
      <dgm:prSet presAssocID="{7C5C87C5-2BAF-428D-910E-11967CAF1304}" presName="parentRect" presStyleLbl="alignNode1" presStyleIdx="0" presStyleCnt="3"/>
      <dgm:spPr/>
    </dgm:pt>
    <dgm:pt modelId="{2150DB98-530B-4817-8592-730C5940FA84}" type="pres">
      <dgm:prSet presAssocID="{7C5C87C5-2BAF-428D-910E-11967CAF1304}" presName="adorn" presStyleLbl="fgAccFollow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men"/>
        </a:ext>
      </dgm:extLst>
    </dgm:pt>
    <dgm:pt modelId="{4E2F0BB4-D833-4A5D-9F5F-46B803E41D3F}" type="pres">
      <dgm:prSet presAssocID="{69325CEB-A227-4345-89DF-1C9926BBC478}" presName="sibTrans" presStyleLbl="sibTrans2D1" presStyleIdx="0" presStyleCnt="0"/>
      <dgm:spPr/>
    </dgm:pt>
    <dgm:pt modelId="{F4982A3E-3384-46A1-8628-8C5B5F1F6885}" type="pres">
      <dgm:prSet presAssocID="{801A2247-B8D9-4152-A916-B3DD98242C62}" presName="compNode" presStyleCnt="0"/>
      <dgm:spPr/>
    </dgm:pt>
    <dgm:pt modelId="{C92C3E22-5E75-4AE5-AA21-EF7D4FB1C54C}" type="pres">
      <dgm:prSet presAssocID="{801A2247-B8D9-4152-A916-B3DD98242C62}" presName="childRect" presStyleLbl="bgAcc1" presStyleIdx="1" presStyleCnt="3">
        <dgm:presLayoutVars>
          <dgm:bulletEnabled val="1"/>
        </dgm:presLayoutVars>
      </dgm:prSet>
      <dgm:spPr/>
    </dgm:pt>
    <dgm:pt modelId="{4B500C53-ECDA-479C-BC62-D0DCD58D61C9}" type="pres">
      <dgm:prSet presAssocID="{801A2247-B8D9-4152-A916-B3DD98242C62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C03F023-E283-4B43-B11E-ABDE6FDCF5EC}" type="pres">
      <dgm:prSet presAssocID="{801A2247-B8D9-4152-A916-B3DD98242C62}" presName="parentRect" presStyleLbl="alignNode1" presStyleIdx="1" presStyleCnt="3"/>
      <dgm:spPr/>
    </dgm:pt>
    <dgm:pt modelId="{1243B248-5AAE-46F1-8449-99CA6FCF42B1}" type="pres">
      <dgm:prSet presAssocID="{801A2247-B8D9-4152-A916-B3DD98242C62}" presName="adorn" presStyleLbl="fgAccFollow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rench"/>
        </a:ext>
      </dgm:extLst>
    </dgm:pt>
    <dgm:pt modelId="{CAF6793B-3A7D-4554-AAA0-3C68048D53FA}" type="pres">
      <dgm:prSet presAssocID="{3113C48C-B1CA-4B09-80C8-FB2E26E81989}" presName="sibTrans" presStyleLbl="sibTrans2D1" presStyleIdx="0" presStyleCnt="0"/>
      <dgm:spPr/>
    </dgm:pt>
    <dgm:pt modelId="{A58646F7-AFAC-4329-88B6-EB3A88F85A6D}" type="pres">
      <dgm:prSet presAssocID="{2ECFC5B9-923F-47D2-9EA8-46DEC88A82CB}" presName="compNode" presStyleCnt="0"/>
      <dgm:spPr/>
    </dgm:pt>
    <dgm:pt modelId="{71E6B6E1-4D0C-42DF-BA61-B459079EC5C8}" type="pres">
      <dgm:prSet presAssocID="{2ECFC5B9-923F-47D2-9EA8-46DEC88A82CB}" presName="childRect" presStyleLbl="bgAcc1" presStyleIdx="2" presStyleCnt="3">
        <dgm:presLayoutVars>
          <dgm:bulletEnabled val="1"/>
        </dgm:presLayoutVars>
      </dgm:prSet>
      <dgm:spPr/>
    </dgm:pt>
    <dgm:pt modelId="{9A7654EA-8FCB-4AD2-A38F-092D687FEDFD}" type="pres">
      <dgm:prSet presAssocID="{2ECFC5B9-923F-47D2-9EA8-46DEC88A82C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32AE329-D722-4DB3-A7E2-0A90B10783ED}" type="pres">
      <dgm:prSet presAssocID="{2ECFC5B9-923F-47D2-9EA8-46DEC88A82CB}" presName="parentRect" presStyleLbl="alignNode1" presStyleIdx="2" presStyleCnt="3"/>
      <dgm:spPr/>
    </dgm:pt>
    <dgm:pt modelId="{DE3CAF4C-9502-483B-AA5B-672D08AC8160}" type="pres">
      <dgm:prSet presAssocID="{2ECFC5B9-923F-47D2-9EA8-46DEC88A82CB}" presName="adorn" presStyleLbl="fgAccFollow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</dgm:ptLst>
  <dgm:cxnLst>
    <dgm:cxn modelId="{1A05EF06-C055-4A27-A60B-21611E106C38}" type="presOf" srcId="{7C5C87C5-2BAF-428D-910E-11967CAF1304}" destId="{BA56791F-3C8E-4E5E-8524-00216EE5E690}" srcOrd="1" destOrd="0" presId="urn:microsoft.com/office/officeart/2005/8/layout/bList2"/>
    <dgm:cxn modelId="{2E8E3511-F26E-4B55-A5C6-92D1C5FAC134}" type="presOf" srcId="{938F2845-FBB1-4013-B9E9-880F962E5E89}" destId="{6FCB8B44-42F7-4091-B73A-489C7EB9F918}" srcOrd="0" destOrd="0" presId="urn:microsoft.com/office/officeart/2005/8/layout/bList2"/>
    <dgm:cxn modelId="{77475119-9A85-47A9-86E2-038A8788F299}" type="presOf" srcId="{4D616347-2EAD-415C-B262-2A9DFBC7F675}" destId="{C92C3E22-5E75-4AE5-AA21-EF7D4FB1C54C}" srcOrd="0" destOrd="0" presId="urn:microsoft.com/office/officeart/2005/8/layout/bList2"/>
    <dgm:cxn modelId="{5004D633-FA9A-44B0-B510-B147D6A143E6}" type="presOf" srcId="{2ECFC5B9-923F-47D2-9EA8-46DEC88A82CB}" destId="{9A7654EA-8FCB-4AD2-A38F-092D687FEDFD}" srcOrd="0" destOrd="0" presId="urn:microsoft.com/office/officeart/2005/8/layout/bList2"/>
    <dgm:cxn modelId="{1BAF4A39-D632-4D51-9E32-42780415F6EF}" srcId="{2ECFC5B9-923F-47D2-9EA8-46DEC88A82CB}" destId="{BBB40193-4532-4B34-A17B-BD1619741206}" srcOrd="0" destOrd="0" parTransId="{31A2B2AB-8949-4E6F-9D8C-DF9C5BC09A88}" sibTransId="{9FBCC719-B163-4853-B232-861573E51A0D}"/>
    <dgm:cxn modelId="{5A17FE60-3902-48D2-8394-5CBBC48AD3CB}" srcId="{801A2247-B8D9-4152-A916-B3DD98242C62}" destId="{4D616347-2EAD-415C-B262-2A9DFBC7F675}" srcOrd="0" destOrd="0" parTransId="{E72A5343-A9CC-49C3-A833-13E49603C5DD}" sibTransId="{99ACDAFA-6C08-4A03-AEEA-2F6157BEBF97}"/>
    <dgm:cxn modelId="{3C391261-E8FA-4B46-BA98-9E968BF0AEEC}" srcId="{BDF5BF27-7037-4ACA-961C-98BBEDF7666A}" destId="{801A2247-B8D9-4152-A916-B3DD98242C62}" srcOrd="1" destOrd="0" parTransId="{B9666C41-D9B8-43FC-9CDD-A5DDD7285DB4}" sibTransId="{3113C48C-B1CA-4B09-80C8-FB2E26E81989}"/>
    <dgm:cxn modelId="{42324945-70C2-43B7-B0B9-B124BE5C630E}" srcId="{7C5C87C5-2BAF-428D-910E-11967CAF1304}" destId="{938F2845-FBB1-4013-B9E9-880F962E5E89}" srcOrd="0" destOrd="0" parTransId="{DAF467E7-7499-4F73-A56E-24C13472FBFB}" sibTransId="{3F511945-C1CA-46B5-B17F-7866DDBFAB2E}"/>
    <dgm:cxn modelId="{974DE54A-C514-4BA7-9A40-41BE168E85E8}" type="presOf" srcId="{801A2247-B8D9-4152-A916-B3DD98242C62}" destId="{4B500C53-ECDA-479C-BC62-D0DCD58D61C9}" srcOrd="0" destOrd="0" presId="urn:microsoft.com/office/officeart/2005/8/layout/bList2"/>
    <dgm:cxn modelId="{A0863371-D88E-49AD-BF5C-8956E70FA7FC}" type="presOf" srcId="{BBB40193-4532-4B34-A17B-BD1619741206}" destId="{71E6B6E1-4D0C-42DF-BA61-B459079EC5C8}" srcOrd="0" destOrd="0" presId="urn:microsoft.com/office/officeart/2005/8/layout/bList2"/>
    <dgm:cxn modelId="{0031575A-669E-41CC-916B-31FA91E4F89B}" type="presOf" srcId="{7C5C87C5-2BAF-428D-910E-11967CAF1304}" destId="{77AB0B71-B3F0-4F23-ADE5-C6FFCB84499F}" srcOrd="0" destOrd="0" presId="urn:microsoft.com/office/officeart/2005/8/layout/bList2"/>
    <dgm:cxn modelId="{07506F9D-545B-4566-BBF5-4A6AAD1A8A0B}" type="presOf" srcId="{69325CEB-A227-4345-89DF-1C9926BBC478}" destId="{4E2F0BB4-D833-4A5D-9F5F-46B803E41D3F}" srcOrd="0" destOrd="0" presId="urn:microsoft.com/office/officeart/2005/8/layout/bList2"/>
    <dgm:cxn modelId="{FFC4BCA5-2752-4655-A40D-B78B081AE5C3}" type="presOf" srcId="{BDF5BF27-7037-4ACA-961C-98BBEDF7666A}" destId="{45736DAF-A999-488D-BFC1-802D0814810A}" srcOrd="0" destOrd="0" presId="urn:microsoft.com/office/officeart/2005/8/layout/bList2"/>
    <dgm:cxn modelId="{5CF448AF-7FB1-4176-97D2-C451228C4E7A}" srcId="{BDF5BF27-7037-4ACA-961C-98BBEDF7666A}" destId="{2ECFC5B9-923F-47D2-9EA8-46DEC88A82CB}" srcOrd="2" destOrd="0" parTransId="{94BE5E48-164C-4D80-BFB9-502ACEE89F96}" sibTransId="{03B9DD4D-8CA1-4700-8B28-82361F444CBD}"/>
    <dgm:cxn modelId="{742F37DA-FD5E-489D-B19A-68BC8E36EF1A}" srcId="{BDF5BF27-7037-4ACA-961C-98BBEDF7666A}" destId="{7C5C87C5-2BAF-428D-910E-11967CAF1304}" srcOrd="0" destOrd="0" parTransId="{FDDBA7A7-0927-4118-BD7F-08BA537211ED}" sibTransId="{69325CEB-A227-4345-89DF-1C9926BBC478}"/>
    <dgm:cxn modelId="{90C5B3E2-06A5-42D5-BCB3-662EB509D84A}" type="presOf" srcId="{801A2247-B8D9-4152-A916-B3DD98242C62}" destId="{FC03F023-E283-4B43-B11E-ABDE6FDCF5EC}" srcOrd="1" destOrd="0" presId="urn:microsoft.com/office/officeart/2005/8/layout/bList2"/>
    <dgm:cxn modelId="{27F190F5-446F-4E6B-A648-D14A59E49010}" type="presOf" srcId="{2ECFC5B9-923F-47D2-9EA8-46DEC88A82CB}" destId="{132AE329-D722-4DB3-A7E2-0A90B10783ED}" srcOrd="1" destOrd="0" presId="urn:microsoft.com/office/officeart/2005/8/layout/bList2"/>
    <dgm:cxn modelId="{045EFBFA-A83E-4CD5-A612-DCF82A785384}" type="presOf" srcId="{3113C48C-B1CA-4B09-80C8-FB2E26E81989}" destId="{CAF6793B-3A7D-4554-AAA0-3C68048D53FA}" srcOrd="0" destOrd="0" presId="urn:microsoft.com/office/officeart/2005/8/layout/bList2"/>
    <dgm:cxn modelId="{85010161-44A8-41D4-AA9A-8D1576D6DEFD}" type="presParOf" srcId="{45736DAF-A999-488D-BFC1-802D0814810A}" destId="{F7883DAF-504A-44BF-A2D2-7B24608DD901}" srcOrd="0" destOrd="0" presId="urn:microsoft.com/office/officeart/2005/8/layout/bList2"/>
    <dgm:cxn modelId="{3CFAD814-492A-4AA0-ADBE-19B86A7DE568}" type="presParOf" srcId="{F7883DAF-504A-44BF-A2D2-7B24608DD901}" destId="{6FCB8B44-42F7-4091-B73A-489C7EB9F918}" srcOrd="0" destOrd="0" presId="urn:microsoft.com/office/officeart/2005/8/layout/bList2"/>
    <dgm:cxn modelId="{D6C151CA-5311-497F-BF9D-0BC69D0D56EA}" type="presParOf" srcId="{F7883DAF-504A-44BF-A2D2-7B24608DD901}" destId="{77AB0B71-B3F0-4F23-ADE5-C6FFCB84499F}" srcOrd="1" destOrd="0" presId="urn:microsoft.com/office/officeart/2005/8/layout/bList2"/>
    <dgm:cxn modelId="{950AF6B0-B40E-4E55-AFC8-FCA6B35B0748}" type="presParOf" srcId="{F7883DAF-504A-44BF-A2D2-7B24608DD901}" destId="{BA56791F-3C8E-4E5E-8524-00216EE5E690}" srcOrd="2" destOrd="0" presId="urn:microsoft.com/office/officeart/2005/8/layout/bList2"/>
    <dgm:cxn modelId="{76B58CC8-8044-4F91-A3E4-57CC69859064}" type="presParOf" srcId="{F7883DAF-504A-44BF-A2D2-7B24608DD901}" destId="{2150DB98-530B-4817-8592-730C5940FA84}" srcOrd="3" destOrd="0" presId="urn:microsoft.com/office/officeart/2005/8/layout/bList2"/>
    <dgm:cxn modelId="{98F4BEA4-BA0F-455B-846D-7286A5D05052}" type="presParOf" srcId="{45736DAF-A999-488D-BFC1-802D0814810A}" destId="{4E2F0BB4-D833-4A5D-9F5F-46B803E41D3F}" srcOrd="1" destOrd="0" presId="urn:microsoft.com/office/officeart/2005/8/layout/bList2"/>
    <dgm:cxn modelId="{3EE3CA69-29C9-4C65-8E6E-0013D752B93C}" type="presParOf" srcId="{45736DAF-A999-488D-BFC1-802D0814810A}" destId="{F4982A3E-3384-46A1-8628-8C5B5F1F6885}" srcOrd="2" destOrd="0" presId="urn:microsoft.com/office/officeart/2005/8/layout/bList2"/>
    <dgm:cxn modelId="{3EEC35DB-3AF6-4856-A830-4432D6A5F998}" type="presParOf" srcId="{F4982A3E-3384-46A1-8628-8C5B5F1F6885}" destId="{C92C3E22-5E75-4AE5-AA21-EF7D4FB1C54C}" srcOrd="0" destOrd="0" presId="urn:microsoft.com/office/officeart/2005/8/layout/bList2"/>
    <dgm:cxn modelId="{9E55B277-E2D0-40BB-B380-CD54C4DB9AB0}" type="presParOf" srcId="{F4982A3E-3384-46A1-8628-8C5B5F1F6885}" destId="{4B500C53-ECDA-479C-BC62-D0DCD58D61C9}" srcOrd="1" destOrd="0" presId="urn:microsoft.com/office/officeart/2005/8/layout/bList2"/>
    <dgm:cxn modelId="{BB3EA70A-92BE-497E-BA45-03EE6AE0298E}" type="presParOf" srcId="{F4982A3E-3384-46A1-8628-8C5B5F1F6885}" destId="{FC03F023-E283-4B43-B11E-ABDE6FDCF5EC}" srcOrd="2" destOrd="0" presId="urn:microsoft.com/office/officeart/2005/8/layout/bList2"/>
    <dgm:cxn modelId="{FAD03AA6-B452-45BD-B311-1894F53E83C7}" type="presParOf" srcId="{F4982A3E-3384-46A1-8628-8C5B5F1F6885}" destId="{1243B248-5AAE-46F1-8449-99CA6FCF42B1}" srcOrd="3" destOrd="0" presId="urn:microsoft.com/office/officeart/2005/8/layout/bList2"/>
    <dgm:cxn modelId="{D5C582D0-4765-4D1D-8B4F-C404A0F086CF}" type="presParOf" srcId="{45736DAF-A999-488D-BFC1-802D0814810A}" destId="{CAF6793B-3A7D-4554-AAA0-3C68048D53FA}" srcOrd="3" destOrd="0" presId="urn:microsoft.com/office/officeart/2005/8/layout/bList2"/>
    <dgm:cxn modelId="{ADA0DC91-7092-4606-8AFC-93CFC99ACBE3}" type="presParOf" srcId="{45736DAF-A999-488D-BFC1-802D0814810A}" destId="{A58646F7-AFAC-4329-88B6-EB3A88F85A6D}" srcOrd="4" destOrd="0" presId="urn:microsoft.com/office/officeart/2005/8/layout/bList2"/>
    <dgm:cxn modelId="{8E1CB7A6-E01B-455E-8318-381BB9DCBB25}" type="presParOf" srcId="{A58646F7-AFAC-4329-88B6-EB3A88F85A6D}" destId="{71E6B6E1-4D0C-42DF-BA61-B459079EC5C8}" srcOrd="0" destOrd="0" presId="urn:microsoft.com/office/officeart/2005/8/layout/bList2"/>
    <dgm:cxn modelId="{24C795D2-B47B-40ED-ACC6-8DCA922A0A5B}" type="presParOf" srcId="{A58646F7-AFAC-4329-88B6-EB3A88F85A6D}" destId="{9A7654EA-8FCB-4AD2-A38F-092D687FEDFD}" srcOrd="1" destOrd="0" presId="urn:microsoft.com/office/officeart/2005/8/layout/bList2"/>
    <dgm:cxn modelId="{FCF752B6-6187-4CE3-8056-BF4841C9585A}" type="presParOf" srcId="{A58646F7-AFAC-4329-88B6-EB3A88F85A6D}" destId="{132AE329-D722-4DB3-A7E2-0A90B10783ED}" srcOrd="2" destOrd="0" presId="urn:microsoft.com/office/officeart/2005/8/layout/bList2"/>
    <dgm:cxn modelId="{5C948717-F295-4D97-B906-31B50E0BCAC5}" type="presParOf" srcId="{A58646F7-AFAC-4329-88B6-EB3A88F85A6D}" destId="{DE3CAF4C-9502-483B-AA5B-672D08AC816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F3E945-53E8-44A2-8657-A8227C95AAD7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3A329E-7D80-4F9D-90CF-8346F6DCCBE0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Wave 1</a:t>
          </a:r>
        </a:p>
      </dgm:t>
    </dgm:pt>
    <dgm:pt modelId="{CB1FA4D0-81A1-4F6E-8DC3-F87AC7E68FD8}" type="parTrans" cxnId="{7AE6E32D-81AE-4B23-9378-F872AF641C8D}">
      <dgm:prSet/>
      <dgm:spPr/>
      <dgm:t>
        <a:bodyPr/>
        <a:lstStyle/>
        <a:p>
          <a:endParaRPr lang="en-US"/>
        </a:p>
      </dgm:t>
    </dgm:pt>
    <dgm:pt modelId="{B5B9DE29-7544-43B5-A733-D22E4BC72C4A}" type="sibTrans" cxnId="{7AE6E32D-81AE-4B23-9378-F872AF641C8D}">
      <dgm:prSet/>
      <dgm:spPr/>
      <dgm:t>
        <a:bodyPr/>
        <a:lstStyle/>
        <a:p>
          <a:endParaRPr lang="en-US"/>
        </a:p>
      </dgm:t>
    </dgm:pt>
    <dgm:pt modelId="{48C5B11C-48B2-4DA5-82A1-6F43450B8681}">
      <dgm:prSet phldrT="[Text]"/>
      <dgm:spPr/>
      <dgm:t>
        <a:bodyPr/>
        <a:lstStyle/>
        <a:p>
          <a:r>
            <a:rPr lang="es-ES" dirty="0"/>
            <a:t>Bolivia, Brasil, </a:t>
          </a:r>
          <a:r>
            <a:rPr lang="pl-PL" dirty="0"/>
            <a:t>Nigeria , (covered in 2020 POC: </a:t>
          </a:r>
          <a:r>
            <a:rPr lang="es-ES" dirty="0">
              <a:solidFill>
                <a:srgbClr val="00B050"/>
              </a:solidFill>
            </a:rPr>
            <a:t>México, T&amp;T</a:t>
          </a:r>
          <a:r>
            <a:rPr lang="pl-PL" dirty="0"/>
            <a:t>)</a:t>
          </a:r>
          <a:endParaRPr lang="en-US" dirty="0"/>
        </a:p>
      </dgm:t>
    </dgm:pt>
    <dgm:pt modelId="{7C6697B3-2413-4C0B-AAAD-B5B666DD61B7}" type="parTrans" cxnId="{EEDC26DB-B488-4193-BB08-071810F2347D}">
      <dgm:prSet/>
      <dgm:spPr/>
      <dgm:t>
        <a:bodyPr/>
        <a:lstStyle/>
        <a:p>
          <a:endParaRPr lang="en-US"/>
        </a:p>
      </dgm:t>
    </dgm:pt>
    <dgm:pt modelId="{ED025925-C75B-4F44-A22E-30CF0F286CC9}" type="sibTrans" cxnId="{EEDC26DB-B488-4193-BB08-071810F2347D}">
      <dgm:prSet/>
      <dgm:spPr/>
      <dgm:t>
        <a:bodyPr/>
        <a:lstStyle/>
        <a:p>
          <a:endParaRPr lang="en-US"/>
        </a:p>
      </dgm:t>
    </dgm:pt>
    <dgm:pt modelId="{724C3AAF-437D-48B8-8B71-A0AF5ADB818B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Wave 2</a:t>
          </a:r>
        </a:p>
      </dgm:t>
    </dgm:pt>
    <dgm:pt modelId="{18312FD4-BE03-4AFC-B8E4-9A49CEADDD46}" type="parTrans" cxnId="{46CE1A88-682B-4CD3-9278-D59A9F692819}">
      <dgm:prSet/>
      <dgm:spPr/>
      <dgm:t>
        <a:bodyPr/>
        <a:lstStyle/>
        <a:p>
          <a:endParaRPr lang="en-US"/>
        </a:p>
      </dgm:t>
    </dgm:pt>
    <dgm:pt modelId="{80D55CBC-3020-4BB6-96A5-4DC137EA50A7}" type="sibTrans" cxnId="{46CE1A88-682B-4CD3-9278-D59A9F692819}">
      <dgm:prSet/>
      <dgm:spPr/>
      <dgm:t>
        <a:bodyPr/>
        <a:lstStyle/>
        <a:p>
          <a:endParaRPr lang="en-US"/>
        </a:p>
      </dgm:t>
    </dgm:pt>
    <dgm:pt modelId="{4568B087-9D33-4CBF-89EA-DB3E27C656EC}">
      <dgm:prSet phldrT="[Text]"/>
      <dgm:spPr/>
      <dgm:t>
        <a:bodyPr/>
        <a:lstStyle/>
        <a:p>
          <a:r>
            <a:rPr lang="fi-FI" dirty="0"/>
            <a:t>Egypt, Malaysia, Oman, Pakistan, </a:t>
          </a:r>
          <a:r>
            <a:rPr lang="pl-PL" dirty="0"/>
            <a:t>P</a:t>
          </a:r>
          <a:r>
            <a:rPr lang="fi-FI" dirty="0"/>
            <a:t>hilippines</a:t>
          </a:r>
          <a:endParaRPr lang="pl-PL" dirty="0"/>
        </a:p>
      </dgm:t>
    </dgm:pt>
    <dgm:pt modelId="{61AEA66A-DC72-4E8F-B9E6-5A10AB76D025}" type="parTrans" cxnId="{F7FDBB65-F020-4B2E-BBD3-4436CD587062}">
      <dgm:prSet/>
      <dgm:spPr/>
      <dgm:t>
        <a:bodyPr/>
        <a:lstStyle/>
        <a:p>
          <a:endParaRPr lang="en-US"/>
        </a:p>
      </dgm:t>
    </dgm:pt>
    <dgm:pt modelId="{6A84CFFB-88FE-42A4-AA3F-E7165E064058}" type="sibTrans" cxnId="{F7FDBB65-F020-4B2E-BBD3-4436CD587062}">
      <dgm:prSet/>
      <dgm:spPr/>
      <dgm:t>
        <a:bodyPr/>
        <a:lstStyle/>
        <a:p>
          <a:endParaRPr lang="en-US"/>
        </a:p>
      </dgm:t>
    </dgm:pt>
    <dgm:pt modelId="{5386E141-1035-4BC1-81F7-D4D8FAE9CE7A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Wave 3</a:t>
          </a:r>
        </a:p>
      </dgm:t>
    </dgm:pt>
    <dgm:pt modelId="{105C8FBE-BEDB-4A54-A972-625F476E3F2F}" type="parTrans" cxnId="{A63367BB-90C6-4EF0-A756-3D5FEDDC9D2F}">
      <dgm:prSet/>
      <dgm:spPr/>
      <dgm:t>
        <a:bodyPr/>
        <a:lstStyle/>
        <a:p>
          <a:endParaRPr lang="en-US"/>
        </a:p>
      </dgm:t>
    </dgm:pt>
    <dgm:pt modelId="{3C48A2DE-E08D-4B38-BDCD-A4BEC19B9DEF}" type="sibTrans" cxnId="{A63367BB-90C6-4EF0-A756-3D5FEDDC9D2F}">
      <dgm:prSet/>
      <dgm:spPr/>
      <dgm:t>
        <a:bodyPr/>
        <a:lstStyle/>
        <a:p>
          <a:endParaRPr lang="en-US"/>
        </a:p>
      </dgm:t>
    </dgm:pt>
    <dgm:pt modelId="{A6B02FDA-DC4F-4902-B397-D25BFD373D44}">
      <dgm:prSet phldrT="[Text]"/>
      <dgm:spPr/>
      <dgm:t>
        <a:bodyPr/>
        <a:lstStyle/>
        <a:p>
          <a:r>
            <a:rPr lang="pl-PL" dirty="0"/>
            <a:t>CEE (</a:t>
          </a:r>
          <a:r>
            <a:rPr lang="en-US" dirty="0"/>
            <a:t>C</a:t>
          </a:r>
          <a:r>
            <a:rPr lang="pl-PL" dirty="0"/>
            <a:t>zech, Slovakia, Hungary, Bulgaria)</a:t>
          </a:r>
          <a:r>
            <a:rPr lang="en-US" dirty="0"/>
            <a:t> Poland, Italy. </a:t>
          </a:r>
        </a:p>
      </dgm:t>
    </dgm:pt>
    <dgm:pt modelId="{3F99D902-54D6-49F5-B2A5-BFFCABB0D850}" type="parTrans" cxnId="{38A86716-2F8D-40B1-981F-F84F48BF2F97}">
      <dgm:prSet/>
      <dgm:spPr/>
      <dgm:t>
        <a:bodyPr/>
        <a:lstStyle/>
        <a:p>
          <a:endParaRPr lang="en-US"/>
        </a:p>
      </dgm:t>
    </dgm:pt>
    <dgm:pt modelId="{6C96F173-5FD5-46EF-A499-98D71477158F}" type="sibTrans" cxnId="{38A86716-2F8D-40B1-981F-F84F48BF2F97}">
      <dgm:prSet/>
      <dgm:spPr/>
      <dgm:t>
        <a:bodyPr/>
        <a:lstStyle/>
        <a:p>
          <a:endParaRPr lang="en-US"/>
        </a:p>
      </dgm:t>
    </dgm:pt>
    <dgm:pt modelId="{86D550CB-A622-4CDE-92D1-C7FE129C0BBD}" type="pres">
      <dgm:prSet presAssocID="{0DF3E945-53E8-44A2-8657-A8227C95AAD7}" presName="theList" presStyleCnt="0">
        <dgm:presLayoutVars>
          <dgm:dir/>
          <dgm:animLvl val="lvl"/>
          <dgm:resizeHandles val="exact"/>
        </dgm:presLayoutVars>
      </dgm:prSet>
      <dgm:spPr/>
    </dgm:pt>
    <dgm:pt modelId="{B08D9A00-C17A-4D8E-8276-7466F9B48C4A}" type="pres">
      <dgm:prSet presAssocID="{213A329E-7D80-4F9D-90CF-8346F6DCCBE0}" presName="compNode" presStyleCnt="0"/>
      <dgm:spPr/>
    </dgm:pt>
    <dgm:pt modelId="{9431EEA5-28FD-44D1-9490-3E586CC65741}" type="pres">
      <dgm:prSet presAssocID="{213A329E-7D80-4F9D-90CF-8346F6DCCBE0}" presName="noGeometry" presStyleCnt="0"/>
      <dgm:spPr/>
    </dgm:pt>
    <dgm:pt modelId="{5186143E-57B2-49F6-A29E-F1227A619A35}" type="pres">
      <dgm:prSet presAssocID="{213A329E-7D80-4F9D-90CF-8346F6DCCBE0}" presName="childTextVisible" presStyleLbl="bgAccFollowNode1" presStyleIdx="0" presStyleCnt="3">
        <dgm:presLayoutVars>
          <dgm:bulletEnabled val="1"/>
        </dgm:presLayoutVars>
      </dgm:prSet>
      <dgm:spPr/>
    </dgm:pt>
    <dgm:pt modelId="{66A32A25-2E2A-4FE5-8020-F93A48220216}" type="pres">
      <dgm:prSet presAssocID="{213A329E-7D80-4F9D-90CF-8346F6DCCBE0}" presName="childTextHidden" presStyleLbl="bgAccFollowNode1" presStyleIdx="0" presStyleCnt="3"/>
      <dgm:spPr/>
    </dgm:pt>
    <dgm:pt modelId="{AEB6AD0C-AFF6-4A77-9E6C-AFF60AC00DF2}" type="pres">
      <dgm:prSet presAssocID="{213A329E-7D80-4F9D-90CF-8346F6DCCBE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EA24E01-501D-4439-A3C1-5A3602F0656C}" type="pres">
      <dgm:prSet presAssocID="{213A329E-7D80-4F9D-90CF-8346F6DCCBE0}" presName="aSpace" presStyleCnt="0"/>
      <dgm:spPr/>
    </dgm:pt>
    <dgm:pt modelId="{276B7F0A-135C-4082-8C6B-7630D82967BA}" type="pres">
      <dgm:prSet presAssocID="{724C3AAF-437D-48B8-8B71-A0AF5ADB818B}" presName="compNode" presStyleCnt="0"/>
      <dgm:spPr/>
    </dgm:pt>
    <dgm:pt modelId="{6D3A3936-9DC4-4276-A897-90B82B07CEF1}" type="pres">
      <dgm:prSet presAssocID="{724C3AAF-437D-48B8-8B71-A0AF5ADB818B}" presName="noGeometry" presStyleCnt="0"/>
      <dgm:spPr/>
    </dgm:pt>
    <dgm:pt modelId="{F1E18017-3B63-452B-8F0F-DE801E5D07B0}" type="pres">
      <dgm:prSet presAssocID="{724C3AAF-437D-48B8-8B71-A0AF5ADB818B}" presName="childTextVisible" presStyleLbl="bgAccFollowNode1" presStyleIdx="1" presStyleCnt="3">
        <dgm:presLayoutVars>
          <dgm:bulletEnabled val="1"/>
        </dgm:presLayoutVars>
      </dgm:prSet>
      <dgm:spPr/>
    </dgm:pt>
    <dgm:pt modelId="{9F8B1C3A-51D7-4992-A1BA-FBC1A54AF526}" type="pres">
      <dgm:prSet presAssocID="{724C3AAF-437D-48B8-8B71-A0AF5ADB818B}" presName="childTextHidden" presStyleLbl="bgAccFollowNode1" presStyleIdx="1" presStyleCnt="3"/>
      <dgm:spPr/>
    </dgm:pt>
    <dgm:pt modelId="{B7578719-7C97-43C1-BD1D-7D3047532528}" type="pres">
      <dgm:prSet presAssocID="{724C3AAF-437D-48B8-8B71-A0AF5ADB818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6F6AC4D-E93E-4A99-A3EB-004DB87850FA}" type="pres">
      <dgm:prSet presAssocID="{724C3AAF-437D-48B8-8B71-A0AF5ADB818B}" presName="aSpace" presStyleCnt="0"/>
      <dgm:spPr/>
    </dgm:pt>
    <dgm:pt modelId="{5AF6528F-867F-42B0-A2C9-8DFE146703B5}" type="pres">
      <dgm:prSet presAssocID="{5386E141-1035-4BC1-81F7-D4D8FAE9CE7A}" presName="compNode" presStyleCnt="0"/>
      <dgm:spPr/>
    </dgm:pt>
    <dgm:pt modelId="{D8E2B813-34DE-4D1D-BB08-19AB35F17D2D}" type="pres">
      <dgm:prSet presAssocID="{5386E141-1035-4BC1-81F7-D4D8FAE9CE7A}" presName="noGeometry" presStyleCnt="0"/>
      <dgm:spPr/>
    </dgm:pt>
    <dgm:pt modelId="{4E7DA610-3611-4C53-9DB8-02954D39F689}" type="pres">
      <dgm:prSet presAssocID="{5386E141-1035-4BC1-81F7-D4D8FAE9CE7A}" presName="childTextVisible" presStyleLbl="bgAccFollowNode1" presStyleIdx="2" presStyleCnt="3">
        <dgm:presLayoutVars>
          <dgm:bulletEnabled val="1"/>
        </dgm:presLayoutVars>
      </dgm:prSet>
      <dgm:spPr/>
    </dgm:pt>
    <dgm:pt modelId="{73CBE093-212C-42B1-BF7A-1A9CCDBDC11A}" type="pres">
      <dgm:prSet presAssocID="{5386E141-1035-4BC1-81F7-D4D8FAE9CE7A}" presName="childTextHidden" presStyleLbl="bgAccFollowNode1" presStyleIdx="2" presStyleCnt="3"/>
      <dgm:spPr/>
    </dgm:pt>
    <dgm:pt modelId="{5522E740-6AB7-4506-B0DF-2B0988DFFCC4}" type="pres">
      <dgm:prSet presAssocID="{5386E141-1035-4BC1-81F7-D4D8FAE9CE7A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BA03106-92B0-49FB-81B6-BFDA6D9949B5}" type="presOf" srcId="{A6B02FDA-DC4F-4902-B397-D25BFD373D44}" destId="{73CBE093-212C-42B1-BF7A-1A9CCDBDC11A}" srcOrd="1" destOrd="0" presId="urn:microsoft.com/office/officeart/2005/8/layout/hProcess6"/>
    <dgm:cxn modelId="{38A86716-2F8D-40B1-981F-F84F48BF2F97}" srcId="{5386E141-1035-4BC1-81F7-D4D8FAE9CE7A}" destId="{A6B02FDA-DC4F-4902-B397-D25BFD373D44}" srcOrd="0" destOrd="0" parTransId="{3F99D902-54D6-49F5-B2A5-BFFCABB0D850}" sibTransId="{6C96F173-5FD5-46EF-A499-98D71477158F}"/>
    <dgm:cxn modelId="{4DEB8229-3502-4AD8-9014-AEC8C9E8D062}" type="presOf" srcId="{48C5B11C-48B2-4DA5-82A1-6F43450B8681}" destId="{66A32A25-2E2A-4FE5-8020-F93A48220216}" srcOrd="1" destOrd="0" presId="urn:microsoft.com/office/officeart/2005/8/layout/hProcess6"/>
    <dgm:cxn modelId="{7AE6E32D-81AE-4B23-9378-F872AF641C8D}" srcId="{0DF3E945-53E8-44A2-8657-A8227C95AAD7}" destId="{213A329E-7D80-4F9D-90CF-8346F6DCCBE0}" srcOrd="0" destOrd="0" parTransId="{CB1FA4D0-81A1-4F6E-8DC3-F87AC7E68FD8}" sibTransId="{B5B9DE29-7544-43B5-A733-D22E4BC72C4A}"/>
    <dgm:cxn modelId="{F4BD5645-B560-451F-A0CE-9F2014118257}" type="presOf" srcId="{213A329E-7D80-4F9D-90CF-8346F6DCCBE0}" destId="{AEB6AD0C-AFF6-4A77-9E6C-AFF60AC00DF2}" srcOrd="0" destOrd="0" presId="urn:microsoft.com/office/officeart/2005/8/layout/hProcess6"/>
    <dgm:cxn modelId="{F7FDBB65-F020-4B2E-BBD3-4436CD587062}" srcId="{724C3AAF-437D-48B8-8B71-A0AF5ADB818B}" destId="{4568B087-9D33-4CBF-89EA-DB3E27C656EC}" srcOrd="0" destOrd="0" parTransId="{61AEA66A-DC72-4E8F-B9E6-5A10AB76D025}" sibTransId="{6A84CFFB-88FE-42A4-AA3F-E7165E064058}"/>
    <dgm:cxn modelId="{15CD9346-A09E-43F1-9790-694F354D4E47}" type="presOf" srcId="{A6B02FDA-DC4F-4902-B397-D25BFD373D44}" destId="{4E7DA610-3611-4C53-9DB8-02954D39F689}" srcOrd="0" destOrd="0" presId="urn:microsoft.com/office/officeart/2005/8/layout/hProcess6"/>
    <dgm:cxn modelId="{46CE1A88-682B-4CD3-9278-D59A9F692819}" srcId="{0DF3E945-53E8-44A2-8657-A8227C95AAD7}" destId="{724C3AAF-437D-48B8-8B71-A0AF5ADB818B}" srcOrd="1" destOrd="0" parTransId="{18312FD4-BE03-4AFC-B8E4-9A49CEADDD46}" sibTransId="{80D55CBC-3020-4BB6-96A5-4DC137EA50A7}"/>
    <dgm:cxn modelId="{AFBA2B8E-19DC-4BDC-A215-0049A377FDFB}" type="presOf" srcId="{48C5B11C-48B2-4DA5-82A1-6F43450B8681}" destId="{5186143E-57B2-49F6-A29E-F1227A619A35}" srcOrd="0" destOrd="0" presId="urn:microsoft.com/office/officeart/2005/8/layout/hProcess6"/>
    <dgm:cxn modelId="{3172DB8F-8DC1-46E7-9951-521966101E30}" type="presOf" srcId="{0DF3E945-53E8-44A2-8657-A8227C95AAD7}" destId="{86D550CB-A622-4CDE-92D1-C7FE129C0BBD}" srcOrd="0" destOrd="0" presId="urn:microsoft.com/office/officeart/2005/8/layout/hProcess6"/>
    <dgm:cxn modelId="{C710B994-0A3D-4B95-84CA-C359ADB2FEB0}" type="presOf" srcId="{5386E141-1035-4BC1-81F7-D4D8FAE9CE7A}" destId="{5522E740-6AB7-4506-B0DF-2B0988DFFCC4}" srcOrd="0" destOrd="0" presId="urn:microsoft.com/office/officeart/2005/8/layout/hProcess6"/>
    <dgm:cxn modelId="{D5AF1295-CEFD-4665-AEC3-C41939B717FC}" type="presOf" srcId="{724C3AAF-437D-48B8-8B71-A0AF5ADB818B}" destId="{B7578719-7C97-43C1-BD1D-7D3047532528}" srcOrd="0" destOrd="0" presId="urn:microsoft.com/office/officeart/2005/8/layout/hProcess6"/>
    <dgm:cxn modelId="{3E6B09BB-3982-468C-B24B-A3EDBAC254B4}" type="presOf" srcId="{4568B087-9D33-4CBF-89EA-DB3E27C656EC}" destId="{9F8B1C3A-51D7-4992-A1BA-FBC1A54AF526}" srcOrd="1" destOrd="0" presId="urn:microsoft.com/office/officeart/2005/8/layout/hProcess6"/>
    <dgm:cxn modelId="{A63367BB-90C6-4EF0-A756-3D5FEDDC9D2F}" srcId="{0DF3E945-53E8-44A2-8657-A8227C95AAD7}" destId="{5386E141-1035-4BC1-81F7-D4D8FAE9CE7A}" srcOrd="2" destOrd="0" parTransId="{105C8FBE-BEDB-4A54-A972-625F476E3F2F}" sibTransId="{3C48A2DE-E08D-4B38-BDCD-A4BEC19B9DEF}"/>
    <dgm:cxn modelId="{EEDC26DB-B488-4193-BB08-071810F2347D}" srcId="{213A329E-7D80-4F9D-90CF-8346F6DCCBE0}" destId="{48C5B11C-48B2-4DA5-82A1-6F43450B8681}" srcOrd="0" destOrd="0" parTransId="{7C6697B3-2413-4C0B-AAAD-B5B666DD61B7}" sibTransId="{ED025925-C75B-4F44-A22E-30CF0F286CC9}"/>
    <dgm:cxn modelId="{FF3BE3EC-7AEF-452D-9C04-0B46ADC22C24}" type="presOf" srcId="{4568B087-9D33-4CBF-89EA-DB3E27C656EC}" destId="{F1E18017-3B63-452B-8F0F-DE801E5D07B0}" srcOrd="0" destOrd="0" presId="urn:microsoft.com/office/officeart/2005/8/layout/hProcess6"/>
    <dgm:cxn modelId="{332FF007-1FD4-432B-AD0B-4A3676D13753}" type="presParOf" srcId="{86D550CB-A622-4CDE-92D1-C7FE129C0BBD}" destId="{B08D9A00-C17A-4D8E-8276-7466F9B48C4A}" srcOrd="0" destOrd="0" presId="urn:microsoft.com/office/officeart/2005/8/layout/hProcess6"/>
    <dgm:cxn modelId="{084B3258-EF58-4DFB-A98E-20E7E8268287}" type="presParOf" srcId="{B08D9A00-C17A-4D8E-8276-7466F9B48C4A}" destId="{9431EEA5-28FD-44D1-9490-3E586CC65741}" srcOrd="0" destOrd="0" presId="urn:microsoft.com/office/officeart/2005/8/layout/hProcess6"/>
    <dgm:cxn modelId="{6E7B5EE2-AAD0-4678-A47B-EABBCC71883A}" type="presParOf" srcId="{B08D9A00-C17A-4D8E-8276-7466F9B48C4A}" destId="{5186143E-57B2-49F6-A29E-F1227A619A35}" srcOrd="1" destOrd="0" presId="urn:microsoft.com/office/officeart/2005/8/layout/hProcess6"/>
    <dgm:cxn modelId="{70F3D4B3-386D-411C-AE89-03ED38438852}" type="presParOf" srcId="{B08D9A00-C17A-4D8E-8276-7466F9B48C4A}" destId="{66A32A25-2E2A-4FE5-8020-F93A48220216}" srcOrd="2" destOrd="0" presId="urn:microsoft.com/office/officeart/2005/8/layout/hProcess6"/>
    <dgm:cxn modelId="{8957C6C8-F126-49C2-A027-C3EC1905A2C5}" type="presParOf" srcId="{B08D9A00-C17A-4D8E-8276-7466F9B48C4A}" destId="{AEB6AD0C-AFF6-4A77-9E6C-AFF60AC00DF2}" srcOrd="3" destOrd="0" presId="urn:microsoft.com/office/officeart/2005/8/layout/hProcess6"/>
    <dgm:cxn modelId="{C7E67DE6-C253-4B4E-94CF-26EFC5E33F3F}" type="presParOf" srcId="{86D550CB-A622-4CDE-92D1-C7FE129C0BBD}" destId="{BEA24E01-501D-4439-A3C1-5A3602F0656C}" srcOrd="1" destOrd="0" presId="urn:microsoft.com/office/officeart/2005/8/layout/hProcess6"/>
    <dgm:cxn modelId="{A3015C82-2EC0-49FC-89DB-AF219DC1AB90}" type="presParOf" srcId="{86D550CB-A622-4CDE-92D1-C7FE129C0BBD}" destId="{276B7F0A-135C-4082-8C6B-7630D82967BA}" srcOrd="2" destOrd="0" presId="urn:microsoft.com/office/officeart/2005/8/layout/hProcess6"/>
    <dgm:cxn modelId="{3E3DE3C2-A316-4A17-AD71-E848678F9D91}" type="presParOf" srcId="{276B7F0A-135C-4082-8C6B-7630D82967BA}" destId="{6D3A3936-9DC4-4276-A897-90B82B07CEF1}" srcOrd="0" destOrd="0" presId="urn:microsoft.com/office/officeart/2005/8/layout/hProcess6"/>
    <dgm:cxn modelId="{85321656-F63A-4D73-80DB-A33E314D68D1}" type="presParOf" srcId="{276B7F0A-135C-4082-8C6B-7630D82967BA}" destId="{F1E18017-3B63-452B-8F0F-DE801E5D07B0}" srcOrd="1" destOrd="0" presId="urn:microsoft.com/office/officeart/2005/8/layout/hProcess6"/>
    <dgm:cxn modelId="{960FF50E-33DF-45A1-B9C1-2666F2B35270}" type="presParOf" srcId="{276B7F0A-135C-4082-8C6B-7630D82967BA}" destId="{9F8B1C3A-51D7-4992-A1BA-FBC1A54AF526}" srcOrd="2" destOrd="0" presId="urn:microsoft.com/office/officeart/2005/8/layout/hProcess6"/>
    <dgm:cxn modelId="{8ECF757A-C0ED-4C91-ADA6-B5DE4F769491}" type="presParOf" srcId="{276B7F0A-135C-4082-8C6B-7630D82967BA}" destId="{B7578719-7C97-43C1-BD1D-7D3047532528}" srcOrd="3" destOrd="0" presId="urn:microsoft.com/office/officeart/2005/8/layout/hProcess6"/>
    <dgm:cxn modelId="{EE625338-8C3C-445C-85A8-81D9AB0EC79B}" type="presParOf" srcId="{86D550CB-A622-4CDE-92D1-C7FE129C0BBD}" destId="{F6F6AC4D-E93E-4A99-A3EB-004DB87850FA}" srcOrd="3" destOrd="0" presId="urn:microsoft.com/office/officeart/2005/8/layout/hProcess6"/>
    <dgm:cxn modelId="{5F753A7B-7AEB-446A-969E-0F8421C5FA06}" type="presParOf" srcId="{86D550CB-A622-4CDE-92D1-C7FE129C0BBD}" destId="{5AF6528F-867F-42B0-A2C9-8DFE146703B5}" srcOrd="4" destOrd="0" presId="urn:microsoft.com/office/officeart/2005/8/layout/hProcess6"/>
    <dgm:cxn modelId="{7215A6C2-62D3-492E-9738-C3D2C2E88DC0}" type="presParOf" srcId="{5AF6528F-867F-42B0-A2C9-8DFE146703B5}" destId="{D8E2B813-34DE-4D1D-BB08-19AB35F17D2D}" srcOrd="0" destOrd="0" presId="urn:microsoft.com/office/officeart/2005/8/layout/hProcess6"/>
    <dgm:cxn modelId="{46CE98E3-DFD3-4F9F-B5AB-2AFB858C0696}" type="presParOf" srcId="{5AF6528F-867F-42B0-A2C9-8DFE146703B5}" destId="{4E7DA610-3611-4C53-9DB8-02954D39F689}" srcOrd="1" destOrd="0" presId="urn:microsoft.com/office/officeart/2005/8/layout/hProcess6"/>
    <dgm:cxn modelId="{4D5414E7-D3FD-444E-AE36-903FA6E99E46}" type="presParOf" srcId="{5AF6528F-867F-42B0-A2C9-8DFE146703B5}" destId="{73CBE093-212C-42B1-BF7A-1A9CCDBDC11A}" srcOrd="2" destOrd="0" presId="urn:microsoft.com/office/officeart/2005/8/layout/hProcess6"/>
    <dgm:cxn modelId="{CB8A8327-C593-413A-BB3D-23BC2F1DBC74}" type="presParOf" srcId="{5AF6528F-867F-42B0-A2C9-8DFE146703B5}" destId="{5522E740-6AB7-4506-B0DF-2B0988DFFCC4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966D9D-7A0E-4E77-8838-D58AFE42D15C}" type="doc">
      <dgm:prSet loTypeId="urn:microsoft.com/office/officeart/2005/8/layout/arrow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29A0B1-9693-4DF9-A5D5-04558651D4B1}">
      <dgm:prSet phldrT="[Text]"/>
      <dgm:spPr/>
      <dgm:t>
        <a:bodyPr/>
        <a:lstStyle/>
        <a:p>
          <a:r>
            <a:rPr lang="en-US" dirty="0"/>
            <a:t>$1.</a:t>
          </a:r>
          <a:r>
            <a:rPr lang="pl-PL" dirty="0"/>
            <a:t>02</a:t>
          </a:r>
          <a:r>
            <a:rPr lang="en-US" dirty="0"/>
            <a:t>m Spend</a:t>
          </a:r>
        </a:p>
      </dgm:t>
    </dgm:pt>
    <dgm:pt modelId="{1BAED32B-B12E-4DC6-946B-6BBFA0B23BC2}" type="parTrans" cxnId="{51DC9BA4-A776-4A8F-94C7-4DF4887FCCC1}">
      <dgm:prSet/>
      <dgm:spPr/>
      <dgm:t>
        <a:bodyPr/>
        <a:lstStyle/>
        <a:p>
          <a:endParaRPr lang="en-US"/>
        </a:p>
      </dgm:t>
    </dgm:pt>
    <dgm:pt modelId="{29DDC83E-12CE-4378-9855-0743045FD6BC}" type="sibTrans" cxnId="{51DC9BA4-A776-4A8F-94C7-4DF4887FCCC1}">
      <dgm:prSet/>
      <dgm:spPr/>
      <dgm:t>
        <a:bodyPr/>
        <a:lstStyle/>
        <a:p>
          <a:endParaRPr lang="en-US"/>
        </a:p>
      </dgm:t>
    </dgm:pt>
    <dgm:pt modelId="{63C824A7-B5AA-4B65-A4FE-36ECC2CA98D0}">
      <dgm:prSet phldrT="[Text]"/>
      <dgm:spPr/>
      <dgm:t>
        <a:bodyPr/>
        <a:lstStyle/>
        <a:p>
          <a:r>
            <a:rPr lang="en-US" dirty="0"/>
            <a:t>$9.34m  </a:t>
          </a:r>
          <a:r>
            <a:rPr lang="pl-PL" dirty="0"/>
            <a:t>Benefits</a:t>
          </a:r>
          <a:endParaRPr lang="en-US" dirty="0"/>
        </a:p>
      </dgm:t>
    </dgm:pt>
    <dgm:pt modelId="{34DFC457-2E30-4786-BBD6-0843B4AF7022}" type="parTrans" cxnId="{B80F920D-F168-482D-A065-238D0F87ABA5}">
      <dgm:prSet/>
      <dgm:spPr/>
      <dgm:t>
        <a:bodyPr/>
        <a:lstStyle/>
        <a:p>
          <a:endParaRPr lang="en-US"/>
        </a:p>
      </dgm:t>
    </dgm:pt>
    <dgm:pt modelId="{D0934315-652F-486C-ACE1-214D08457D22}" type="sibTrans" cxnId="{B80F920D-F168-482D-A065-238D0F87ABA5}">
      <dgm:prSet/>
      <dgm:spPr/>
      <dgm:t>
        <a:bodyPr/>
        <a:lstStyle/>
        <a:p>
          <a:endParaRPr lang="en-US"/>
        </a:p>
      </dgm:t>
    </dgm:pt>
    <dgm:pt modelId="{00DEB51E-9A44-409E-B9B5-8807ECDC9EAE}" type="pres">
      <dgm:prSet presAssocID="{F4966D9D-7A0E-4E77-8838-D58AFE42D15C}" presName="compositeShape" presStyleCnt="0">
        <dgm:presLayoutVars>
          <dgm:chMax val="2"/>
          <dgm:dir/>
          <dgm:resizeHandles val="exact"/>
        </dgm:presLayoutVars>
      </dgm:prSet>
      <dgm:spPr/>
    </dgm:pt>
    <dgm:pt modelId="{9AA0F4FA-038F-4E03-B61B-0468B2437AA4}" type="pres">
      <dgm:prSet presAssocID="{F4966D9D-7A0E-4E77-8838-D58AFE42D15C}" presName="ribbon" presStyleLbl="node1" presStyleIdx="0" presStyleCn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B68D8A89-7432-4966-8633-ADC10E88DF96}" type="pres">
      <dgm:prSet presAssocID="{F4966D9D-7A0E-4E77-8838-D58AFE42D15C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9FA80D33-2346-45AF-8B62-22DCBD602B11}" type="pres">
      <dgm:prSet presAssocID="{F4966D9D-7A0E-4E77-8838-D58AFE42D15C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80F920D-F168-482D-A065-238D0F87ABA5}" srcId="{F4966D9D-7A0E-4E77-8838-D58AFE42D15C}" destId="{63C824A7-B5AA-4B65-A4FE-36ECC2CA98D0}" srcOrd="1" destOrd="0" parTransId="{34DFC457-2E30-4786-BBD6-0843B4AF7022}" sibTransId="{D0934315-652F-486C-ACE1-214D08457D22}"/>
    <dgm:cxn modelId="{974D5240-CFB7-4B2A-9FB7-BC5D85D1CBD1}" type="presOf" srcId="{63C824A7-B5AA-4B65-A4FE-36ECC2CA98D0}" destId="{9FA80D33-2346-45AF-8B62-22DCBD602B11}" srcOrd="0" destOrd="0" presId="urn:microsoft.com/office/officeart/2005/8/layout/arrow6"/>
    <dgm:cxn modelId="{51DC9BA4-A776-4A8F-94C7-4DF4887FCCC1}" srcId="{F4966D9D-7A0E-4E77-8838-D58AFE42D15C}" destId="{C429A0B1-9693-4DF9-A5D5-04558651D4B1}" srcOrd="0" destOrd="0" parTransId="{1BAED32B-B12E-4DC6-946B-6BBFA0B23BC2}" sibTransId="{29DDC83E-12CE-4378-9855-0743045FD6BC}"/>
    <dgm:cxn modelId="{4F6973C2-19D0-452D-8B40-A69E80C3F2FD}" type="presOf" srcId="{F4966D9D-7A0E-4E77-8838-D58AFE42D15C}" destId="{00DEB51E-9A44-409E-B9B5-8807ECDC9EAE}" srcOrd="0" destOrd="0" presId="urn:microsoft.com/office/officeart/2005/8/layout/arrow6"/>
    <dgm:cxn modelId="{C5A54DE2-ADD4-43BA-B347-784176946CFF}" type="presOf" srcId="{C429A0B1-9693-4DF9-A5D5-04558651D4B1}" destId="{B68D8A89-7432-4966-8633-ADC10E88DF96}" srcOrd="0" destOrd="0" presId="urn:microsoft.com/office/officeart/2005/8/layout/arrow6"/>
    <dgm:cxn modelId="{A3CD36FF-C8E7-41FF-86CB-5F1E6FAAB049}" type="presParOf" srcId="{00DEB51E-9A44-409E-B9B5-8807ECDC9EAE}" destId="{9AA0F4FA-038F-4E03-B61B-0468B2437AA4}" srcOrd="0" destOrd="0" presId="urn:microsoft.com/office/officeart/2005/8/layout/arrow6"/>
    <dgm:cxn modelId="{F1157214-54C5-41AD-BCEA-678A12BF2F01}" type="presParOf" srcId="{00DEB51E-9A44-409E-B9B5-8807ECDC9EAE}" destId="{B68D8A89-7432-4966-8633-ADC10E88DF96}" srcOrd="1" destOrd="0" presId="urn:microsoft.com/office/officeart/2005/8/layout/arrow6"/>
    <dgm:cxn modelId="{A80C5615-2166-4CF3-8420-61C1701CB17E}" type="presParOf" srcId="{00DEB51E-9A44-409E-B9B5-8807ECDC9EAE}" destId="{9FA80D33-2346-45AF-8B62-22DCBD602B11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B8B44-42F7-4091-B73A-489C7EB9F918}">
      <dsp:nvSpPr>
        <dsp:cNvPr id="0" name=""/>
        <dsp:cNvSpPr/>
      </dsp:nvSpPr>
      <dsp:spPr>
        <a:xfrm>
          <a:off x="2399923" y="1363"/>
          <a:ext cx="1421013" cy="10607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Difficult to manage all countries together</a:t>
          </a:r>
        </a:p>
      </dsp:txBody>
      <dsp:txXfrm>
        <a:off x="2424778" y="26218"/>
        <a:ext cx="1371303" cy="1035901"/>
      </dsp:txXfrm>
    </dsp:sp>
    <dsp:sp modelId="{BA56791F-3C8E-4E5E-8524-00216EE5E690}">
      <dsp:nvSpPr>
        <dsp:cNvPr id="0" name=""/>
        <dsp:cNvSpPr/>
      </dsp:nvSpPr>
      <dsp:spPr>
        <a:xfrm>
          <a:off x="2399923" y="1062120"/>
          <a:ext cx="1421013" cy="45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Management</a:t>
          </a:r>
        </a:p>
      </dsp:txBody>
      <dsp:txXfrm>
        <a:off x="2399923" y="1062120"/>
        <a:ext cx="1000713" cy="456125"/>
      </dsp:txXfrm>
    </dsp:sp>
    <dsp:sp modelId="{2150DB98-530B-4817-8592-730C5940FA84}">
      <dsp:nvSpPr>
        <dsp:cNvPr id="0" name=""/>
        <dsp:cNvSpPr/>
      </dsp:nvSpPr>
      <dsp:spPr>
        <a:xfrm>
          <a:off x="3440834" y="1134571"/>
          <a:ext cx="497354" cy="4973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C3E22-5E75-4AE5-AA21-EF7D4FB1C54C}">
      <dsp:nvSpPr>
        <dsp:cNvPr id="0" name=""/>
        <dsp:cNvSpPr/>
      </dsp:nvSpPr>
      <dsp:spPr>
        <a:xfrm>
          <a:off x="4061405" y="1363"/>
          <a:ext cx="1421013" cy="10607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Less countries in first year will help in more deep-dive into analysis</a:t>
          </a:r>
        </a:p>
      </dsp:txBody>
      <dsp:txXfrm>
        <a:off x="4086260" y="26218"/>
        <a:ext cx="1371303" cy="1035901"/>
      </dsp:txXfrm>
    </dsp:sp>
    <dsp:sp modelId="{FC03F023-E283-4B43-B11E-ABDE6FDCF5EC}">
      <dsp:nvSpPr>
        <dsp:cNvPr id="0" name=""/>
        <dsp:cNvSpPr/>
      </dsp:nvSpPr>
      <dsp:spPr>
        <a:xfrm>
          <a:off x="4061405" y="1062120"/>
          <a:ext cx="1421013" cy="45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Tuning the tool in  1</a:t>
          </a:r>
          <a:r>
            <a:rPr lang="en-US" sz="1100" kern="1200" baseline="30000" dirty="0"/>
            <a:t>st</a:t>
          </a:r>
          <a:r>
            <a:rPr lang="en-US" sz="1100" kern="1200" dirty="0"/>
            <a:t> Year</a:t>
          </a:r>
        </a:p>
      </dsp:txBody>
      <dsp:txXfrm>
        <a:off x="4061405" y="1062120"/>
        <a:ext cx="1000713" cy="456125"/>
      </dsp:txXfrm>
    </dsp:sp>
    <dsp:sp modelId="{1243B248-5AAE-46F1-8449-99CA6FCF42B1}">
      <dsp:nvSpPr>
        <dsp:cNvPr id="0" name=""/>
        <dsp:cNvSpPr/>
      </dsp:nvSpPr>
      <dsp:spPr>
        <a:xfrm>
          <a:off x="5102317" y="1134571"/>
          <a:ext cx="497354" cy="49735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6B6E1-4D0C-42DF-BA61-B459079EC5C8}">
      <dsp:nvSpPr>
        <dsp:cNvPr id="0" name=""/>
        <dsp:cNvSpPr/>
      </dsp:nvSpPr>
      <dsp:spPr>
        <a:xfrm>
          <a:off x="5722888" y="1363"/>
          <a:ext cx="1421013" cy="1060756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41910" rIns="13970" bIns="1397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Prioritization based on interest and potential value (*Malaysia </a:t>
          </a:r>
          <a:r>
            <a:rPr lang="pl-PL" sz="1100" kern="1200" dirty="0"/>
            <a:t>could be </a:t>
          </a:r>
          <a:r>
            <a:rPr lang="en-US" sz="1100" kern="1200" dirty="0"/>
            <a:t>over Brazil)</a:t>
          </a:r>
        </a:p>
      </dsp:txBody>
      <dsp:txXfrm>
        <a:off x="5747743" y="26218"/>
        <a:ext cx="1371303" cy="1035901"/>
      </dsp:txXfrm>
    </dsp:sp>
    <dsp:sp modelId="{132AE329-D722-4DB3-A7E2-0A90B10783ED}">
      <dsp:nvSpPr>
        <dsp:cNvPr id="0" name=""/>
        <dsp:cNvSpPr/>
      </dsp:nvSpPr>
      <dsp:spPr>
        <a:xfrm>
          <a:off x="5722888" y="1062120"/>
          <a:ext cx="1421013" cy="4561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0" rIns="1397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Value and interest</a:t>
          </a:r>
        </a:p>
      </dsp:txBody>
      <dsp:txXfrm>
        <a:off x="5722888" y="1062120"/>
        <a:ext cx="1000713" cy="456125"/>
      </dsp:txXfrm>
    </dsp:sp>
    <dsp:sp modelId="{DE3CAF4C-9502-483B-AA5B-672D08AC8160}">
      <dsp:nvSpPr>
        <dsp:cNvPr id="0" name=""/>
        <dsp:cNvSpPr/>
      </dsp:nvSpPr>
      <dsp:spPr>
        <a:xfrm>
          <a:off x="6763800" y="1134571"/>
          <a:ext cx="497354" cy="49735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6143E-57B2-49F6-A29E-F1227A619A35}">
      <dsp:nvSpPr>
        <dsp:cNvPr id="0" name=""/>
        <dsp:cNvSpPr/>
      </dsp:nvSpPr>
      <dsp:spPr>
        <a:xfrm>
          <a:off x="901440" y="0"/>
          <a:ext cx="1473345" cy="1287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Bolivia, Brasil, </a:t>
          </a:r>
          <a:r>
            <a:rPr lang="pl-PL" sz="800" kern="1200" dirty="0"/>
            <a:t>Nigeria , (covered in 2020 POC: </a:t>
          </a:r>
          <a:r>
            <a:rPr lang="es-ES" sz="800" kern="1200" dirty="0">
              <a:solidFill>
                <a:srgbClr val="00B050"/>
              </a:solidFill>
            </a:rPr>
            <a:t>México, T&amp;T</a:t>
          </a:r>
          <a:r>
            <a:rPr lang="pl-PL" sz="800" kern="1200" dirty="0"/>
            <a:t>)</a:t>
          </a:r>
          <a:endParaRPr lang="en-US" sz="800" kern="1200" dirty="0"/>
        </a:p>
      </dsp:txBody>
      <dsp:txXfrm>
        <a:off x="1269776" y="193183"/>
        <a:ext cx="718255" cy="901523"/>
      </dsp:txXfrm>
    </dsp:sp>
    <dsp:sp modelId="{AEB6AD0C-AFF6-4A77-9E6C-AFF60AC00DF2}">
      <dsp:nvSpPr>
        <dsp:cNvPr id="0" name=""/>
        <dsp:cNvSpPr/>
      </dsp:nvSpPr>
      <dsp:spPr>
        <a:xfrm>
          <a:off x="533104" y="275608"/>
          <a:ext cx="736672" cy="736672"/>
        </a:xfrm>
        <a:prstGeom prst="ellipse">
          <a:avLst/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Wave 1</a:t>
          </a:r>
        </a:p>
      </dsp:txBody>
      <dsp:txXfrm>
        <a:off x="640987" y="383491"/>
        <a:ext cx="520906" cy="520906"/>
      </dsp:txXfrm>
    </dsp:sp>
    <dsp:sp modelId="{F1E18017-3B63-452B-8F0F-DE801E5D07B0}">
      <dsp:nvSpPr>
        <dsp:cNvPr id="0" name=""/>
        <dsp:cNvSpPr/>
      </dsp:nvSpPr>
      <dsp:spPr>
        <a:xfrm>
          <a:off x="2852865" y="0"/>
          <a:ext cx="1473345" cy="1287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800" kern="1200" dirty="0"/>
            <a:t>Egypt, Malaysia, Oman, Pakistan, </a:t>
          </a:r>
          <a:r>
            <a:rPr lang="pl-PL" sz="800" kern="1200" dirty="0"/>
            <a:t>P</a:t>
          </a:r>
          <a:r>
            <a:rPr lang="fi-FI" sz="800" kern="1200" dirty="0"/>
            <a:t>hilippines</a:t>
          </a:r>
          <a:endParaRPr lang="pl-PL" sz="800" kern="1200" dirty="0"/>
        </a:p>
      </dsp:txBody>
      <dsp:txXfrm>
        <a:off x="3221201" y="193183"/>
        <a:ext cx="718255" cy="901523"/>
      </dsp:txXfrm>
    </dsp:sp>
    <dsp:sp modelId="{B7578719-7C97-43C1-BD1D-7D3047532528}">
      <dsp:nvSpPr>
        <dsp:cNvPr id="0" name=""/>
        <dsp:cNvSpPr/>
      </dsp:nvSpPr>
      <dsp:spPr>
        <a:xfrm>
          <a:off x="2484528" y="275608"/>
          <a:ext cx="736672" cy="736672"/>
        </a:xfrm>
        <a:prstGeom prst="ellipse">
          <a:avLst/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Wave 2</a:t>
          </a:r>
        </a:p>
      </dsp:txBody>
      <dsp:txXfrm>
        <a:off x="2592411" y="383491"/>
        <a:ext cx="520906" cy="520906"/>
      </dsp:txXfrm>
    </dsp:sp>
    <dsp:sp modelId="{4E7DA610-3611-4C53-9DB8-02954D39F689}">
      <dsp:nvSpPr>
        <dsp:cNvPr id="0" name=""/>
        <dsp:cNvSpPr/>
      </dsp:nvSpPr>
      <dsp:spPr>
        <a:xfrm>
          <a:off x="4804289" y="0"/>
          <a:ext cx="1473345" cy="1287889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1016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800" kern="1200" dirty="0"/>
            <a:t>CEE (</a:t>
          </a:r>
          <a:r>
            <a:rPr lang="en-US" sz="800" kern="1200" dirty="0"/>
            <a:t>C</a:t>
          </a:r>
          <a:r>
            <a:rPr lang="pl-PL" sz="800" kern="1200" dirty="0"/>
            <a:t>zech, Slovakia, Hungary, Bulgaria)</a:t>
          </a:r>
          <a:r>
            <a:rPr lang="en-US" sz="800" kern="1200" dirty="0"/>
            <a:t> Poland, Italy. </a:t>
          </a:r>
        </a:p>
      </dsp:txBody>
      <dsp:txXfrm>
        <a:off x="5172625" y="193183"/>
        <a:ext cx="718255" cy="901523"/>
      </dsp:txXfrm>
    </dsp:sp>
    <dsp:sp modelId="{5522E740-6AB7-4506-B0DF-2B0988DFFCC4}">
      <dsp:nvSpPr>
        <dsp:cNvPr id="0" name=""/>
        <dsp:cNvSpPr/>
      </dsp:nvSpPr>
      <dsp:spPr>
        <a:xfrm>
          <a:off x="4435953" y="275608"/>
          <a:ext cx="736672" cy="736672"/>
        </a:xfrm>
        <a:prstGeom prst="ellipse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Wave 3</a:t>
          </a:r>
        </a:p>
      </dsp:txBody>
      <dsp:txXfrm>
        <a:off x="4543836" y="383491"/>
        <a:ext cx="520906" cy="5209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0F4FA-038F-4E03-B61B-0468B2437AA4}">
      <dsp:nvSpPr>
        <dsp:cNvPr id="0" name=""/>
        <dsp:cNvSpPr/>
      </dsp:nvSpPr>
      <dsp:spPr>
        <a:xfrm>
          <a:off x="0" y="385809"/>
          <a:ext cx="2560190" cy="1024076"/>
        </a:xfrm>
        <a:prstGeom prst="leftRightRibbon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D8A89-7432-4966-8633-ADC10E88DF96}">
      <dsp:nvSpPr>
        <dsp:cNvPr id="0" name=""/>
        <dsp:cNvSpPr/>
      </dsp:nvSpPr>
      <dsp:spPr>
        <a:xfrm>
          <a:off x="307222" y="565022"/>
          <a:ext cx="844862" cy="5017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$1.</a:t>
          </a:r>
          <a:r>
            <a:rPr lang="pl-PL" sz="1100" kern="1200" dirty="0"/>
            <a:t>02</a:t>
          </a:r>
          <a:r>
            <a:rPr lang="en-US" sz="1100" kern="1200" dirty="0"/>
            <a:t>m Spend</a:t>
          </a:r>
        </a:p>
      </dsp:txBody>
      <dsp:txXfrm>
        <a:off x="307222" y="565022"/>
        <a:ext cx="844862" cy="501797"/>
      </dsp:txXfrm>
    </dsp:sp>
    <dsp:sp modelId="{9FA80D33-2346-45AF-8B62-22DCBD602B11}">
      <dsp:nvSpPr>
        <dsp:cNvPr id="0" name=""/>
        <dsp:cNvSpPr/>
      </dsp:nvSpPr>
      <dsp:spPr>
        <a:xfrm>
          <a:off x="1280095" y="728874"/>
          <a:ext cx="998474" cy="50179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39116" rIns="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$9.34m  </a:t>
          </a:r>
          <a:r>
            <a:rPr lang="pl-PL" sz="1100" kern="1200" dirty="0"/>
            <a:t>Benefits</a:t>
          </a:r>
          <a:endParaRPr lang="en-US" sz="1100" kern="1200" dirty="0"/>
        </a:p>
      </dsp:txBody>
      <dsp:txXfrm>
        <a:off x="1280095" y="728874"/>
        <a:ext cx="998474" cy="5017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928" cy="501481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0008" y="0"/>
            <a:ext cx="2975928" cy="501481"/>
          </a:xfrm>
          <a:prstGeom prst="rect">
            <a:avLst/>
          </a:prstGeom>
        </p:spPr>
        <p:txBody>
          <a:bodyPr vert="horz" lIns="96350" tIns="48175" rIns="96350" bIns="48175" rtlCol="0"/>
          <a:lstStyle>
            <a:lvl1pPr algn="r">
              <a:defRPr sz="1300"/>
            </a:lvl1pPr>
          </a:lstStyle>
          <a:p>
            <a:fld id="{E270370F-1B79-4584-B198-0ECCAC835485}" type="datetimeFigureOut">
              <a:rPr lang="pl-PL" smtClean="0"/>
              <a:t>21.06.2021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49363"/>
            <a:ext cx="5994400" cy="3373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0" tIns="48175" rIns="96350" bIns="48175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753" y="4810046"/>
            <a:ext cx="5494020" cy="3935492"/>
          </a:xfrm>
          <a:prstGeom prst="rect">
            <a:avLst/>
          </a:prstGeom>
        </p:spPr>
        <p:txBody>
          <a:bodyPr vert="horz" lIns="96350" tIns="48175" rIns="96350" bIns="4817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3421"/>
            <a:ext cx="2975928" cy="501480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l">
              <a:defRPr sz="13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0008" y="9493421"/>
            <a:ext cx="2975928" cy="501480"/>
          </a:xfrm>
          <a:prstGeom prst="rect">
            <a:avLst/>
          </a:prstGeom>
        </p:spPr>
        <p:txBody>
          <a:bodyPr vert="horz" lIns="96350" tIns="48175" rIns="96350" bIns="48175" rtlCol="0" anchor="b"/>
          <a:lstStyle>
            <a:lvl1pPr algn="r">
              <a:defRPr sz="1300"/>
            </a:lvl1pPr>
          </a:lstStyle>
          <a:p>
            <a:fld id="{94F1F245-EF12-48F8-B072-CA0C2B0C5B9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787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284639">
              <a:defRPr/>
            </a:pPr>
            <a:fld id="{DE799493-6412-4470-9830-D005B358D66E}" type="slidenum">
              <a:rPr lang="en-GB" sz="2500">
                <a:solidFill>
                  <a:srgbClr val="404040"/>
                </a:solidFill>
                <a:latin typeface="Futura Medium" pitchFamily="2" charset="0"/>
              </a:rPr>
              <a:pPr defTabSz="1284639">
                <a:defRPr/>
              </a:pPr>
              <a:t>1</a:t>
            </a:fld>
            <a:endParaRPr lang="en-GB" sz="2500" dirty="0">
              <a:solidFill>
                <a:srgbClr val="404040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6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380AE-0F03-4F1C-A491-8C62FB660CA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15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Soc Gen red</a:t>
            </a:r>
          </a:p>
          <a:p>
            <a:r>
              <a:rPr lang="en-US" dirty="0"/>
              <a:t>Mashreq- 19 July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365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1284639">
              <a:defRPr/>
            </a:pPr>
            <a:fld id="{DE799493-6412-4470-9830-D005B358D66E}" type="slidenum">
              <a:rPr lang="en-GB">
                <a:solidFill>
                  <a:srgbClr val="595959"/>
                </a:solidFill>
                <a:latin typeface="Futura Medium" pitchFamily="2" charset="0"/>
              </a:rPr>
              <a:pPr defTabSz="1284639">
                <a:defRPr/>
              </a:pPr>
              <a:t>4</a:t>
            </a:fld>
            <a:endParaRPr lang="en-GB" dirty="0">
              <a:solidFill>
                <a:srgbClr val="595959"/>
              </a:solidFill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09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628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A5F7082-858F-4EAF-927C-144C4E9781A0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2DF49D53-AE6C-4EBB-B4BD-AC18BF67D91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9011107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6E13D4D-8E6D-4572-8124-63F84ECE536B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4882AC9-DB8A-4831-B08E-7514179A83A6}"/>
              </a:ext>
            </a:extLst>
          </p:cNvPr>
          <p:cNvSpPr txBox="1"/>
          <p:nvPr userDrawn="1"/>
        </p:nvSpPr>
        <p:spPr>
          <a:xfrm>
            <a:off x="8526202" y="6469199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06418696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497E9E9-6638-4B76-A486-0148BD64F358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7E7DE14-E483-49CE-9AA2-3C13AD51872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618286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E0A012-D1A3-492D-8F2E-1514DC2C484D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1D68477F-9E75-4B70-8F81-5EC12F1E7F9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263902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F1D0962-BE6F-4AB4-BD6D-C5BCE5AEC849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B5DC3826-9381-4292-A60E-23C080BB90E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9023974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BE8AEDA-77E0-4C28-9178-5BCFACEA713B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C02F1B76-AF80-4AD6-BBE0-BA663767956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110831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1CF1416-2FCF-4700-B328-BC05381F3F45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DF5CCAA2-4BBA-4859-A0B9-A99317B585C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648463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0A32052-49CE-4EEA-AFB0-C9DB33018D46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7A172BAD-F21B-4606-88A5-8A8EAB800F3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6410366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5017AF7-93EC-4AB7-848A-E86C244A87FF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014A274C-9072-4F8A-BA81-A1ED5571A20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99170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6CCA73C-886C-44F1-8A4C-508145DF119D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 err="1"/>
              <a:t>HSSE</a:t>
            </a:r>
            <a:r>
              <a:rPr lang="en-GB" dirty="0"/>
              <a:t> Exec Engagement Pack on Incident Management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6B129FD5-27EE-4F8F-964A-4D0E81E2CC5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2527188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E8E4839-CE5B-4BAD-99DE-6C22206E2EC8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D33604E8-401B-4B6F-8A25-94BDB9C8CB6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9046113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9114E54-62E1-44A9-B14A-D011C552357B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CB01E00A-DDDF-4E19-97F2-01CC595EC71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5217073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A5F7082-858F-4EAF-927C-144C4E9781A0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77638967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53083EC-CB53-431A-BC50-EBD11EE2DE23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244268153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0B53C54-8EEC-4536-BAD3-AD929967D42A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108532695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913A8A3-EF74-4ED2-B64D-5CFA32863918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3569981504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6E13D4D-8E6D-4572-8124-63F84ECE536B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88695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497E9E9-6638-4B76-A486-0148BD64F358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13855602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E0A012-D1A3-492D-8F2E-1514DC2C484D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</p:spTree>
    <p:extLst>
      <p:ext uri="{BB962C8B-B14F-4D97-AF65-F5344CB8AC3E}">
        <p14:creationId xmlns:p14="http://schemas.microsoft.com/office/powerpoint/2010/main" val="428282226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BE8AEDA-77E0-4C28-9178-5BCFACEA713B}" type="datetime3">
              <a:rPr lang="en-US" smtClean="0"/>
              <a:t>21 June 2021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677123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F5017AF7-93EC-4AB7-848A-E86C244A87FF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007536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6CCA73C-886C-44F1-8A4C-508145DF119D}" type="datetime3">
              <a:rPr lang="en-US" smtClean="0"/>
              <a:t>21 June 2021</a:t>
            </a:fld>
            <a:endParaRPr lang="en-GB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HSSE Exec Engagement Pack on Incident Management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079010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478599D-0BCF-4081-ACC6-D905CF2F2DFF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8AA4687E-328F-46A7-ACC5-7A535CADC0A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1662457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4100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2" y="228600"/>
            <a:ext cx="11566769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AEDC32-CFF7-4F66-B03D-CECF8DBE2F5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6" name="Rectangle 4" descr="Rectangle 4">
            <a:extLst>
              <a:ext uri="{FF2B5EF4-FFF2-40B4-BE49-F238E27FC236}">
                <a16:creationId xmlns:a16="http://schemas.microsoft.com/office/drawing/2014/main" id="{605581B8-2EB9-43A3-991C-1C5DDBE01C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E0A012-D1A3-492D-8F2E-1514DC2C484D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7" name="Slide Number Placeholder 6" descr="Rectangle 6">
            <a:extLst>
              <a:ext uri="{FF2B5EF4-FFF2-40B4-BE49-F238E27FC236}">
                <a16:creationId xmlns:a16="http://schemas.microsoft.com/office/drawing/2014/main" id="{77A0A14B-F35A-48DC-875D-AF26209D26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670973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D4582938-2BC4-43E3-BB81-8449E91064D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5027487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AC4CD036-9F65-4BF4-B066-1AA817A94F0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81402440"/>
      </p:ext>
    </p:extLst>
  </p:cSld>
  <p:clrMapOvr>
    <a:masterClrMapping/>
  </p:clrMapOvr>
  <p:transition/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C2B43008-2138-43BF-9489-050C23DEF34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6876253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9DF8868A-82ED-47DC-9C7A-BB4FCCA7609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51671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5F34267F-1F20-448E-9C2F-C637F6261FF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1652270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96B4E7A-F502-4585-8623-5C54DA7FB92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24453869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4ED3A784-5C06-4B5B-BC70-0C7A16E8BFA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63557859"/>
      </p:ext>
    </p:extLst>
  </p:cSld>
  <p:clrMapOvr>
    <a:masterClrMapping/>
  </p:clrMapOvr>
  <p:transition/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9B56ABE-CA73-48B3-ADE5-38996C2517A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87471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53083EC-CB53-431A-BC50-EBD11EE2DE23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A4885D12-ACD6-4A0D-8B73-3B8A00109DE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293879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583C839D-227C-452B-92DA-EABE2BD4261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58855157"/>
      </p:ext>
    </p:extLst>
  </p:cSld>
  <p:clrMapOvr>
    <a:masterClrMapping/>
  </p:clrMapOvr>
  <p:transition/>
  <p:hf hdr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dirty="0"/>
              <a:t>Click icon to add chart</a:t>
            </a:r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25C6E09E-D4A6-4814-8CA2-78D86D56458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11419299"/>
      </p:ext>
    </p:extLst>
  </p:cSld>
  <p:clrMapOvr>
    <a:masterClrMapping/>
  </p:clrMapOvr>
  <p:transition/>
  <p:hf hd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F4D44274-F10D-4DE4-8A37-EFCA155D1C3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4878182"/>
      </p:ext>
    </p:extLst>
  </p:cSld>
  <p:clrMapOvr>
    <a:masterClrMapping/>
  </p:clrMapOvr>
  <p:transition/>
  <p:hf hdr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BEF50EC3-3831-4B08-B586-11F9B23EAE9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80342364"/>
      </p:ext>
    </p:extLst>
  </p:cSld>
  <p:clrMapOvr>
    <a:masterClrMapping/>
  </p:clrMapOvr>
  <p:transition/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09E117DF-7CCC-4DCD-B212-98633B34F3A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43353187"/>
      </p:ext>
    </p:extLst>
  </p:cSld>
  <p:clrMapOvr>
    <a:masterClrMapping/>
  </p:clrMapOvr>
  <p:transition/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 dirty="0"/>
              <a:t>Click icon to add picture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6530AB14-CF6A-4151-9EBE-8E2AF3F13F0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3892525"/>
      </p:ext>
    </p:extLst>
  </p:cSld>
  <p:clrMapOvr>
    <a:masterClrMapping/>
  </p:clrMapOvr>
  <p:transition/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69285255"/>
      </p:ext>
    </p:extLst>
  </p:cSld>
  <p:clrMapOvr>
    <a:masterClrMapping/>
  </p:clrMapOvr>
  <p:transition/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459FBB25-A79B-470E-BCDE-15033CC99CA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67800121"/>
      </p:ext>
    </p:extLst>
  </p:cSld>
  <p:clrMapOvr>
    <a:masterClrMapping/>
  </p:clrMapOvr>
  <p:transition/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90678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>
                <a:latin typeface="ShellBook" panose="00000500000000000000" pitchFamily="50" charset="0"/>
              </a:defRPr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>
                <a:latin typeface="ShellBook" panose="00000500000000000000" pitchFamily="50" charset="0"/>
              </a:defRPr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>
                <a:latin typeface="ShellBook" panose="00000500000000000000" pitchFamily="50" charset="0"/>
              </a:defRPr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>
                <a:latin typeface="ShellBook" panose="00000500000000000000" pitchFamily="50" charset="0"/>
              </a:defRPr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latin typeface="ShellBook" panose="00000500000000000000" pitchFamily="50" charset="0"/>
              </a:defRPr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>
                <a:latin typeface="ShellBook" panose="00000500000000000000" pitchFamily="50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Book" panose="000005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Book" panose="000005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FC03C415-968F-44AA-B60C-45E99A53968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Book" panose="000005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E0E271C-1DD1-4891-93F9-DE923BCE5139}" type="datetime4">
              <a:rPr lang="en-GB" noProof="1" smtClean="0"/>
              <a:t>21 June 2021</a:t>
            </a:fld>
            <a:endParaRPr lang="en-GB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76180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1BA653A-31BB-482E-8E1A-264889099E73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05669AA5-4F0B-47DA-8E27-1A1A6BC9C1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37519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3232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08000" y="1528763"/>
            <a:ext cx="11171741" cy="483071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Rectangle 4" descr="Rectangle 4">
            <a:extLst>
              <a:ext uri="{FF2B5EF4-FFF2-40B4-BE49-F238E27FC236}">
                <a16:creationId xmlns:a16="http://schemas.microsoft.com/office/drawing/2014/main" id="{168B5911-3855-43F7-BE0C-A7CB8C8319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C01D27F-7B8B-4729-83CA-4ECCA484E166}" type="datetime1">
              <a:rPr lang="en-US" smtClean="0"/>
              <a:t>21/06/2021</a:t>
            </a:fld>
            <a:endParaRPr lang="en-GB"/>
          </a:p>
        </p:txBody>
      </p:sp>
      <p:sp>
        <p:nvSpPr>
          <p:cNvPr id="10" name="Rectangle 6" descr="Rectangle 6">
            <a:extLst>
              <a:ext uri="{FF2B5EF4-FFF2-40B4-BE49-F238E27FC236}">
                <a16:creationId xmlns:a16="http://schemas.microsoft.com/office/drawing/2014/main" id="{2921751C-C068-4D61-B21D-DDC91110B01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588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0B53C54-8EEC-4536-BAD3-AD929967D42A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9F7E6E3-011C-42BD-B115-C133A09F738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507442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913A8A3-EF74-4ED2-B64D-5CFA32863918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F68BEFAB-B0D8-4AF7-88FB-415D0B3BECB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229889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1B8FDC46-45E8-4174-B81E-4AD2817D26E6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4BB3B618-7725-468A-ABEC-D9C378C5556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29723306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9B76F19-8467-4D91-BB8E-8E4463C66AE0}" type="datetime3">
              <a:rPr lang="en-US" smtClean="0"/>
              <a:t>21 June 2021</a:t>
            </a:fld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HSSE Exec Engagement Pack on Incident Management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DDECED0-499A-4F64-BCC5-F1C837C966E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53719503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18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4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19" Type="http://schemas.openxmlformats.org/officeDocument/2006/relationships/slideLayout" Target="../slideLayouts/slideLayout50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Shell Global Solutions BV</a:t>
            </a:r>
          </a:p>
        </p:txBody>
      </p:sp>
    </p:spTree>
    <p:extLst>
      <p:ext uri="{BB962C8B-B14F-4D97-AF65-F5344CB8AC3E}">
        <p14:creationId xmlns:p14="http://schemas.microsoft.com/office/powerpoint/2010/main" val="333503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2020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  <p:extLst>
      <p:ext uri="{BB962C8B-B14F-4D97-AF65-F5344CB8AC3E}">
        <p14:creationId xmlns:p14="http://schemas.microsoft.com/office/powerpoint/2010/main" val="146189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1" r:id="rId18"/>
    <p:sldLayoutId id="2147483712" r:id="rId19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.xlsx"/><Relationship Id="rId3" Type="http://schemas.openxmlformats.org/officeDocument/2006/relationships/notesSlide" Target="../notesSlides/notesSlide2.xml"/><Relationship Id="rId7" Type="http://schemas.openxmlformats.org/officeDocument/2006/relationships/slide" Target="slide6.xml"/><Relationship Id="rId2" Type="http://schemas.openxmlformats.org/officeDocument/2006/relationships/slideLayout" Target="../slideLayouts/slideLayout50.xml"/><Relationship Id="rId1" Type="http://schemas.openxmlformats.org/officeDocument/2006/relationships/vmlDrawing" Target="../drawings/vmlDrawing1.vml"/><Relationship Id="rId6" Type="http://schemas.openxmlformats.org/officeDocument/2006/relationships/slide" Target="slide3.xml"/><Relationship Id="rId11" Type="http://schemas.openxmlformats.org/officeDocument/2006/relationships/image" Target="../media/image6.wmf"/><Relationship Id="rId5" Type="http://schemas.openxmlformats.org/officeDocument/2006/relationships/slide" Target="slide5.xml"/><Relationship Id="rId10" Type="http://schemas.openxmlformats.org/officeDocument/2006/relationships/package" Target="../embeddings/Microsoft_Excel_Worksheet1.xlsx"/><Relationship Id="rId4" Type="http://schemas.openxmlformats.org/officeDocument/2006/relationships/slide" Target="slide4.xml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7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notesSlide" Target="../notesSlides/notesSlide3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slideLayout" Target="../slideLayouts/slideLayout44.xml"/><Relationship Id="rId30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microsoft.com/office/2007/relationships/diagramDrawing" Target="../diagrams/drawing1.xml"/><Relationship Id="rId18" Type="http://schemas.microsoft.com/office/2007/relationships/diagramDrawing" Target="../diagrams/drawing2.xml"/><Relationship Id="rId3" Type="http://schemas.openxmlformats.org/officeDocument/2006/relationships/image" Target="../media/image9.png"/><Relationship Id="rId21" Type="http://schemas.openxmlformats.org/officeDocument/2006/relationships/diagramQuickStyle" Target="../diagrams/quickStyle3.xml"/><Relationship Id="rId7" Type="http://schemas.openxmlformats.org/officeDocument/2006/relationships/image" Target="../media/image13.png"/><Relationship Id="rId12" Type="http://schemas.openxmlformats.org/officeDocument/2006/relationships/diagramColors" Target="../diagrams/colors1.xml"/><Relationship Id="rId17" Type="http://schemas.openxmlformats.org/officeDocument/2006/relationships/diagramColors" Target="../diagrams/colors2.xml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5.xml"/><Relationship Id="rId16" Type="http://schemas.openxmlformats.org/officeDocument/2006/relationships/diagramQuickStyle" Target="../diagrams/quickStyle2.xml"/><Relationship Id="rId20" Type="http://schemas.openxmlformats.org/officeDocument/2006/relationships/diagramLayout" Target="../diagrams/layout3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2.svg"/><Relationship Id="rId11" Type="http://schemas.openxmlformats.org/officeDocument/2006/relationships/diagramQuickStyle" Target="../diagrams/quickStyle1.xml"/><Relationship Id="rId24" Type="http://schemas.openxmlformats.org/officeDocument/2006/relationships/image" Target="../media/image24.png"/><Relationship Id="rId5" Type="http://schemas.openxmlformats.org/officeDocument/2006/relationships/image" Target="../media/image11.png"/><Relationship Id="rId15" Type="http://schemas.openxmlformats.org/officeDocument/2006/relationships/diagramLayout" Target="../diagrams/layout2.xml"/><Relationship Id="rId23" Type="http://schemas.microsoft.com/office/2007/relationships/diagramDrawing" Target="../diagrams/drawing3.xml"/><Relationship Id="rId10" Type="http://schemas.openxmlformats.org/officeDocument/2006/relationships/diagramLayout" Target="../diagrams/layout1.xml"/><Relationship Id="rId19" Type="http://schemas.openxmlformats.org/officeDocument/2006/relationships/diagramData" Target="../diagrams/data3.xml"/><Relationship Id="rId4" Type="http://schemas.openxmlformats.org/officeDocument/2006/relationships/image" Target="../media/image10.svg"/><Relationship Id="rId9" Type="http://schemas.openxmlformats.org/officeDocument/2006/relationships/diagramData" Target="../diagrams/data1.xml"/><Relationship Id="rId14" Type="http://schemas.openxmlformats.org/officeDocument/2006/relationships/diagramData" Target="../diagrams/data2.xml"/><Relationship Id="rId22" Type="http://schemas.openxmlformats.org/officeDocument/2006/relationships/diagramColors" Target="../diagrams/colors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6E368-7427-4B39-A68F-8F38E8C30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 marL="0" marR="0" lvl="0" indent="0" defTabSz="121917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b="0" i="0" u="none" strike="noStrike" kern="1200" cap="none" spc="0" normalizeH="0" baseline="0" noProof="1" smtClean="0">
                <a:ln>
                  <a:noFill/>
                </a:ln>
                <a:effectLst/>
                <a:uLnTx/>
                <a:uFillTx/>
              </a:rPr>
              <a:pPr marL="0" marR="0" lvl="0" indent="0" defTabSz="121917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b="0" i="0" u="none" strike="noStrike" kern="1200" cap="none" spc="0" normalizeH="0" baseline="0" noProof="1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398E32C-ED87-4D6F-A3D1-F9258223F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500" y="3857292"/>
            <a:ext cx="5179738" cy="835200"/>
          </a:xfrm>
        </p:spPr>
        <p:txBody>
          <a:bodyPr wrap="square" anchor="ctr">
            <a:normAutofit fontScale="90000"/>
          </a:bodyPr>
          <a:lstStyle/>
          <a:p>
            <a:r>
              <a:rPr lang="pl-PL" sz="2200" dirty="0"/>
              <a:t>Digitise the Core - Invisible Assurance</a:t>
            </a:r>
            <a:br>
              <a:rPr lang="en-GB" sz="2200" dirty="0"/>
            </a:br>
            <a:endParaRPr lang="en-GB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29584-827F-4C3F-80CC-5B34B079C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500" y="4287367"/>
            <a:ext cx="5179738" cy="637114"/>
          </a:xfrm>
        </p:spPr>
        <p:txBody>
          <a:bodyPr wrap="square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D-FEAT</a:t>
            </a:r>
            <a:r>
              <a:rPr lang="pl-PL" dirty="0"/>
              <a:t> – Digital Forensics, Error and Anomalies Tool</a:t>
            </a:r>
            <a:endParaRPr lang="en-GB" dirty="0"/>
          </a:p>
          <a:p>
            <a:pPr>
              <a:spcAft>
                <a:spcPts val="600"/>
              </a:spcAft>
            </a:pPr>
            <a:r>
              <a:rPr lang="pl-PL" dirty="0"/>
              <a:t>May 2021 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18ADDD2-8DF1-4B24-B540-A1A39E2B5D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5500" y="5122567"/>
            <a:ext cx="5187731" cy="237600"/>
          </a:xfrm>
        </p:spPr>
        <p:txBody>
          <a:bodyPr wrap="square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pl-PL" dirty="0"/>
              <a:t>Group </a:t>
            </a:r>
            <a:r>
              <a:rPr lang="en-GB" dirty="0"/>
              <a:t>CP Assurance</a:t>
            </a:r>
            <a:r>
              <a:rPr lang="pl-PL" dirty="0"/>
              <a:t>/Nigeria CP Controls and Assurance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4731A18-4E4C-46A2-9E1B-3A89E502C6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75500" y="5399388"/>
            <a:ext cx="5187731" cy="935771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pl-PL" dirty="0"/>
              <a:t>Robert Dabrowski – CP Assurance Advisor</a:t>
            </a:r>
          </a:p>
          <a:p>
            <a:pPr>
              <a:spcAft>
                <a:spcPts val="600"/>
              </a:spcAft>
            </a:pPr>
            <a:r>
              <a:rPr lang="pl-PL" dirty="0"/>
              <a:t>Uchenna Okoroafor - Controls and Assurance Specialist</a:t>
            </a:r>
          </a:p>
          <a:p>
            <a:pPr>
              <a:spcAft>
                <a:spcPts val="600"/>
              </a:spcAft>
            </a:pPr>
            <a:r>
              <a:rPr lang="pl-PL" dirty="0"/>
              <a:t>Ikemefula Ikwuagwu - Controls and Assurance Analyst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AB66B-BA3D-4958-8FA5-EF4B533D5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 marL="0" marR="0" lvl="0" indent="0" defTabSz="121917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</a:rPr>
              <a:t>May </a:t>
            </a:r>
            <a:r>
              <a:rPr kumimoji="0" lang="en-US" b="0" i="0" u="none" strike="noStrike" kern="1200" cap="none" spc="0" normalizeH="0" noProof="1">
                <a:ln>
                  <a:noFill/>
                </a:ln>
                <a:effectLst/>
                <a:uLnTx/>
                <a:uFillTx/>
              </a:rPr>
              <a:t>2020</a:t>
            </a:r>
            <a:endParaRPr kumimoji="0" lang="en-GB" b="0" i="0" u="none" strike="noStrike" kern="1200" cap="none" spc="0" normalizeH="0" baseline="0" noProof="1">
              <a:ln>
                <a:noFill/>
              </a:ln>
              <a:effectLst/>
              <a:uLnTx/>
              <a:uFillTx/>
            </a:endParaRPr>
          </a:p>
        </p:txBody>
      </p:sp>
      <p:pic>
        <p:nvPicPr>
          <p:cNvPr id="11" name="Picture Placeholder 10" descr="A picture containing light, animal&#10;&#10;Description automatically generated">
            <a:extLst>
              <a:ext uri="{FF2B5EF4-FFF2-40B4-BE49-F238E27FC236}">
                <a16:creationId xmlns:a16="http://schemas.microsoft.com/office/drawing/2014/main" id="{4A99321A-55CD-46D8-94C8-AF9194A9BDD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0" b="1251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521096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F2650C-F570-467B-A2AF-30DA03F69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36" y="83936"/>
            <a:ext cx="8055430" cy="540701"/>
          </a:xfrm>
        </p:spPr>
        <p:txBody>
          <a:bodyPr/>
          <a:lstStyle/>
          <a:p>
            <a:r>
              <a:rPr lang="pl-PL" dirty="0"/>
              <a:t>D-FEAT – Agenda 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0E2F8-09A8-4B5D-988A-914C9ADC1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9E2660-7360-4476-A4C2-5E4F93EF9BA6}"/>
              </a:ext>
            </a:extLst>
          </p:cNvPr>
          <p:cNvSpPr/>
          <p:nvPr/>
        </p:nvSpPr>
        <p:spPr>
          <a:xfrm>
            <a:off x="111512" y="611731"/>
            <a:ext cx="11920654" cy="6140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lphaUcPeriod"/>
            </a:pPr>
            <a:r>
              <a:rPr lang="en-US" sz="1100" b="1" dirty="0"/>
              <a:t>D-FEAT – introduction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Selection of the analytical tool for LOD2 CP Assurance enabling targeted deep-dives designed to limit fraud and CP process anomalies – </a:t>
            </a:r>
            <a:r>
              <a:rPr lang="en-US" sz="1000" dirty="0">
                <a:solidFill>
                  <a:srgbClr val="003C88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Project story line</a:t>
            </a:r>
            <a:endParaRPr lang="en-US" sz="1000" dirty="0">
              <a:solidFill>
                <a:srgbClr val="003C88"/>
              </a:solidFill>
            </a:endParaRP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Implementation plans – for 16 high risk countries in scope – roll-out 2021/2022 – </a:t>
            </a:r>
            <a:r>
              <a:rPr lang="en-US" sz="1000" dirty="0">
                <a:solidFill>
                  <a:srgbClr val="003C88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implementation proposal</a:t>
            </a:r>
            <a:endParaRPr lang="en-US" sz="1000" dirty="0">
              <a:solidFill>
                <a:srgbClr val="003C88"/>
              </a:solidFill>
            </a:endParaRPr>
          </a:p>
          <a:p>
            <a:pPr marL="228600" indent="-228600">
              <a:buFont typeface="+mj-lt"/>
              <a:buAutoNum type="alphaUcPeriod"/>
            </a:pPr>
            <a:r>
              <a:rPr lang="en-US" sz="1100" b="1" dirty="0"/>
              <a:t>2021 – Pilot phase for wave1 countries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000" dirty="0"/>
              <a:t>Implementation for 3 countries – </a:t>
            </a:r>
            <a:r>
              <a:rPr lang="en-US" sz="1000" dirty="0">
                <a:solidFill>
                  <a:srgbClr val="003C88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 to Project Plan </a:t>
            </a:r>
            <a:endParaRPr lang="en-US" sz="1000" dirty="0">
              <a:solidFill>
                <a:srgbClr val="003C88"/>
              </a:solidFill>
            </a:endParaRP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Brazil, Bolivia – go live planned end of Sep, 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Nigeria – go live planned end of Oct/beg Nov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Data 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Historical transactional spend – initial data load from Jan 2019 to month before go live date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Scope of documents being analyzed -  Invoices, Purchase Orders, Payments </a:t>
            </a:r>
          </a:p>
          <a:p>
            <a:pPr marL="1657350" lvl="3" indent="-285750">
              <a:buFont typeface="+mj-lt"/>
              <a:buAutoNum type="romanUcPeriod"/>
            </a:pPr>
            <a:r>
              <a:rPr lang="en-US" sz="1000" dirty="0"/>
              <a:t>Source of data – newly developed CP Data HUB in MS Azure or ERP tables directly  </a:t>
            </a:r>
          </a:p>
          <a:p>
            <a:pPr marL="1657350" lvl="3" indent="-285750">
              <a:buFont typeface="+mj-lt"/>
              <a:buAutoNum type="romanUcPeriod"/>
            </a:pPr>
            <a:r>
              <a:rPr lang="en-US" sz="1000" dirty="0"/>
              <a:t>Details of field extract from ERP tables </a:t>
            </a:r>
            <a:r>
              <a:rPr lang="en-US" sz="1000" i="1" dirty="0"/>
              <a:t>as per the file </a:t>
            </a:r>
            <a:r>
              <a:rPr lang="en-US" sz="1000" dirty="0"/>
              <a:t>------------------------------------------------------------------------------------------------------------------------------------------------------------------------------------------</a:t>
            </a:r>
            <a:r>
              <a:rPr lang="en-US" sz="1000" dirty="0">
                <a:sym typeface="Wingdings" panose="05000000000000000000" pitchFamily="2" charset="2"/>
              </a:rPr>
              <a:t>&gt;&gt;</a:t>
            </a:r>
            <a:endParaRPr lang="en-US" sz="1000" dirty="0"/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New data incremental updates on a monthly basis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Tool – state of art analytical being regularly updated with new scenarios based on industry and PwC forensic expertise – </a:t>
            </a:r>
            <a:r>
              <a:rPr lang="en-US" sz="1000" dirty="0">
                <a:solidFill>
                  <a:srgbClr val="003C88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about the Tool</a:t>
            </a:r>
            <a:endParaRPr lang="en-US" sz="1000" dirty="0">
              <a:solidFill>
                <a:srgbClr val="003C88"/>
              </a:solidFill>
            </a:endParaRP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Analysis – scope</a:t>
            </a:r>
          </a:p>
          <a:p>
            <a:pPr marL="1657350" lvl="3" indent="-285750">
              <a:buFont typeface="+mj-lt"/>
              <a:buAutoNum type="alphaLcParenR"/>
            </a:pPr>
            <a:r>
              <a:rPr lang="en-US" sz="1000" dirty="0"/>
              <a:t>150+ different Features grouped into 3 areas of analysis i.e., Legitimacy analysis, Compliance analysis, Anomaly analysis</a:t>
            </a:r>
          </a:p>
          <a:p>
            <a:pPr marL="1657350" lvl="3" indent="-285750">
              <a:buFont typeface="+mj-lt"/>
              <a:buAutoNum type="alphaLcParenR"/>
            </a:pPr>
            <a:r>
              <a:rPr lang="en-US" sz="1000" dirty="0"/>
              <a:t>30+ Rules being checked based on the Features firing - with nomination of the cases for deep dive manual analysis -           ------------------</a:t>
            </a:r>
            <a:r>
              <a:rPr lang="en-US" sz="1000" i="1" dirty="0"/>
              <a:t>(POC examples) </a:t>
            </a:r>
            <a:r>
              <a:rPr lang="en-US" sz="1000" dirty="0"/>
              <a:t>--</a:t>
            </a:r>
            <a:r>
              <a:rPr lang="en-US" sz="1000" dirty="0">
                <a:sym typeface="Wingdings" panose="05000000000000000000" pitchFamily="2" charset="2"/>
              </a:rPr>
              <a:t>&gt;&gt;</a:t>
            </a:r>
            <a:endParaRPr lang="en-US" sz="1000" dirty="0"/>
          </a:p>
          <a:p>
            <a:pPr marL="1657350" lvl="3" indent="-285750">
              <a:buFont typeface="+mj-lt"/>
              <a:buAutoNum type="alphaLcParenR"/>
            </a:pPr>
            <a:r>
              <a:rPr lang="en-US" sz="1000" dirty="0"/>
              <a:t>Anomalies analysis using AI methodology (proprietary to PWC based on their forensic expertise) flagging each of the documents with certain number of anomaly level (0-100)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Hosting</a:t>
            </a:r>
          </a:p>
          <a:p>
            <a:pPr marL="1657350" lvl="3" indent="-285750">
              <a:buFont typeface="+mj-lt"/>
              <a:buAutoNum type="alphaLcParenR"/>
            </a:pPr>
            <a:r>
              <a:rPr lang="en-US" sz="1000" dirty="0"/>
              <a:t>Global instance – in the vendor managed cloud – for Brazil, Bolivia and wave2 countries in 2022</a:t>
            </a:r>
          </a:p>
          <a:p>
            <a:pPr marL="1657350" lvl="3" indent="-285750">
              <a:buFont typeface="+mj-lt"/>
              <a:buAutoNum type="alphaLcParenR"/>
            </a:pPr>
            <a:r>
              <a:rPr lang="en-US" sz="1000" dirty="0"/>
              <a:t>Nigeria – due to Data embargo limitations - application to be hosted fully locally on premise without data being transferred outside the country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Users</a:t>
            </a:r>
          </a:p>
          <a:p>
            <a:pPr marL="1657350" lvl="3" indent="-285750">
              <a:buFont typeface="+mj-lt"/>
              <a:buAutoNum type="alphaLcParenR"/>
            </a:pPr>
            <a:r>
              <a:rPr lang="en-US" sz="1000" dirty="0"/>
              <a:t>Global Instance – Group CP Assurance Advisors (full access), local </a:t>
            </a:r>
          </a:p>
          <a:p>
            <a:pPr marL="1657350" lvl="3" indent="-285750">
              <a:buFont typeface="+mj-lt"/>
              <a:buAutoNum type="alphaLcParenR"/>
            </a:pPr>
            <a:r>
              <a:rPr lang="en-US" sz="1000" dirty="0"/>
              <a:t>Nigeria – In country CP Assurance and controls team (full access),  Group CP Assurance Advisors (limited access as per agreed control mechanism)</a:t>
            </a:r>
          </a:p>
          <a:p>
            <a:pPr marL="285750" indent="-285750">
              <a:buFont typeface="+mj-lt"/>
              <a:buAutoNum type="alphaUcPeriod"/>
            </a:pPr>
            <a:r>
              <a:rPr lang="en-US" sz="1100" b="1" dirty="0"/>
              <a:t>Nigeria specific plans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Data – specifics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Locally hosted – no SaaS solution involved application on premise 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Scenarios/Rules calibrated locally with CP Assurance and Control Team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Implementation – part of the costing of central budget no impact on local level is planned from the tool costs (the possible local solution IT development/interface costs to be assessed after the </a:t>
            </a:r>
            <a:r>
              <a:rPr lang="en-US" sz="1000"/>
              <a:t>Controller’s support </a:t>
            </a:r>
            <a:r>
              <a:rPr lang="en-US" sz="1000" dirty="0"/>
              <a:t>for the project is granted)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Potential benefits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Strengthening of controls – validation of CP processes and finding anomalies/breaches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Potential fraud limitation – based on conservative assumption that 1% </a:t>
            </a:r>
            <a:r>
              <a:rPr lang="en-US" sz="1000" i="1" dirty="0"/>
              <a:t>(according to external sources worldwide it is even 4.5% - 10%) </a:t>
            </a:r>
            <a:r>
              <a:rPr lang="en-US" sz="1000" dirty="0"/>
              <a:t>of procurement spend is at risk in Shell and the Tool could uncover 15% of it we do have for Nigeria potential cost avoidance of 3.7 MUSD (from yearly spend)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b="1" dirty="0"/>
              <a:t>Eliminating manual and fragmented checks with automation procedure using the Tool functionality </a:t>
            </a:r>
            <a:r>
              <a:rPr lang="pl-PL" sz="1000" b="1" dirty="0"/>
              <a:t>- </a:t>
            </a:r>
            <a:r>
              <a:rPr lang="en-US" sz="1000" b="1" dirty="0"/>
              <a:t>actionable for all the contracts before their end date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b="1" dirty="0"/>
              <a:t>Based on just one recent example of Reimbursable costs analysis for selected contracts the estimated potential benefits from elimination of overpay </a:t>
            </a:r>
            <a:r>
              <a:rPr lang="pl-PL" sz="1000" b="1" dirty="0"/>
              <a:t>possibility </a:t>
            </a:r>
            <a:r>
              <a:rPr lang="en-US" sz="1000" b="1" dirty="0"/>
              <a:t>is </a:t>
            </a:r>
            <a:r>
              <a:rPr lang="pl-PL" sz="1000" b="1" dirty="0"/>
              <a:t>0.5 M</a:t>
            </a:r>
            <a:r>
              <a:rPr lang="en-US" sz="1000" b="1" dirty="0"/>
              <a:t>USD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000" dirty="0"/>
              <a:t>Support required 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Local Shell IT Nigeria – cooperation with Global IT on specific  hosting and implementation tasks</a:t>
            </a:r>
          </a:p>
          <a:p>
            <a:pPr marL="1200150" lvl="2" indent="-285750">
              <a:buFont typeface="+mj-lt"/>
              <a:buAutoNum type="romanUcPeriod"/>
            </a:pPr>
            <a:r>
              <a:rPr lang="en-US" sz="1000" dirty="0"/>
              <a:t>Local CP Assurance and Control Team – cooperation with Group CP Assurance on details of the implementation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25B6C0D-5181-4196-A347-BA131CB8A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486058"/>
              </p:ext>
            </p:extLst>
          </p:nvPr>
        </p:nvGraphicFramePr>
        <p:xfrm>
          <a:off x="10099289" y="1778146"/>
          <a:ext cx="914400" cy="92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Worksheet" showAsIcon="1" r:id="rId8" imgW="914400" imgH="771480" progId="Excel.Sheet.12">
                  <p:embed/>
                </p:oleObj>
              </mc:Choice>
              <mc:Fallback>
                <p:oleObj name="Worksheet" showAsIcon="1" r:id="rId8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099289" y="1778146"/>
                        <a:ext cx="914400" cy="925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451DC5-DFE2-4EBB-B687-597D62103E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4667172"/>
              </p:ext>
            </p:extLst>
          </p:nvPr>
        </p:nvGraphicFramePr>
        <p:xfrm>
          <a:off x="10608527" y="2657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Worksheet" showAsIcon="1" r:id="rId10" imgW="914400" imgH="771480" progId="Excel.Sheet.12">
                  <p:embed/>
                </p:oleObj>
              </mc:Choice>
              <mc:Fallback>
                <p:oleObj name="Worksheet" showAsIcon="1" r:id="rId10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08527" y="2657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25676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830-CF39-437D-A09B-4F53D06E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3" y="106174"/>
            <a:ext cx="11171238" cy="752475"/>
          </a:xfrm>
        </p:spPr>
        <p:txBody>
          <a:bodyPr/>
          <a:lstStyle/>
          <a:p>
            <a:r>
              <a:rPr lang="nl-NL" dirty="0"/>
              <a:t>D-FEAT PILOT PROJECT PoaP(Integrated with Nigeria)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A99E0-9416-41AA-97F2-5A3C03F42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FE5C-6899-458C-B0E9-10F3B74D38D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421880-D48B-409C-BF0B-7745ECD96A8B}" type="datetime7">
              <a:rPr kumimoji="0" lang="en-US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Jun-21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B902BE4-128A-4842-9A38-A90FD4D259E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292396" y="57889"/>
            <a:ext cx="1848140" cy="777890"/>
          </a:xfrm>
          <a:prstGeom prst="rect">
            <a:avLst/>
          </a:prstGeom>
        </p:spPr>
      </p:pic>
      <p:graphicFrame>
        <p:nvGraphicFramePr>
          <p:cNvPr id="94" name="Table 93">
            <a:extLst>
              <a:ext uri="{FF2B5EF4-FFF2-40B4-BE49-F238E27FC236}">
                <a16:creationId xmlns:a16="http://schemas.microsoft.com/office/drawing/2014/main" id="{2876E484-2E50-41D7-B4FE-E70C916D0D58}"/>
              </a:ext>
            </a:extLst>
          </p:cNvPr>
          <p:cNvGraphicFramePr>
            <a:graphicFrameLocks noGrp="1"/>
          </p:cNvGraphicFramePr>
          <p:nvPr/>
        </p:nvGraphicFramePr>
        <p:xfrm>
          <a:off x="258246" y="651287"/>
          <a:ext cx="10973862" cy="575046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85773">
                  <a:extLst>
                    <a:ext uri="{9D8B030D-6E8A-4147-A177-3AD203B41FA5}">
                      <a16:colId xmlns:a16="http://schemas.microsoft.com/office/drawing/2014/main" val="3811337554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082097063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369401494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72330413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827755592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903798457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446396238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770639997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708408411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918560033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4107739648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778781502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707983022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670101706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697632053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738203995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320235044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630355651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165771771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013385245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7105684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510816543"/>
                    </a:ext>
                  </a:extLst>
                </a:gridCol>
                <a:gridCol w="191547">
                  <a:extLst>
                    <a:ext uri="{9D8B030D-6E8A-4147-A177-3AD203B41FA5}">
                      <a16:colId xmlns:a16="http://schemas.microsoft.com/office/drawing/2014/main" val="1832493172"/>
                    </a:ext>
                  </a:extLst>
                </a:gridCol>
                <a:gridCol w="248814">
                  <a:extLst>
                    <a:ext uri="{9D8B030D-6E8A-4147-A177-3AD203B41FA5}">
                      <a16:colId xmlns:a16="http://schemas.microsoft.com/office/drawing/2014/main" val="2599602224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319620086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081923717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458005484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108122666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531985445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380247299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4030264462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73424036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129280359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552990105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703409362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162183305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022437895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818273000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885998995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507849367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421495659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089257506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2041630431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1527847288"/>
                    </a:ext>
                  </a:extLst>
                </a:gridCol>
                <a:gridCol w="220184">
                  <a:extLst>
                    <a:ext uri="{9D8B030D-6E8A-4147-A177-3AD203B41FA5}">
                      <a16:colId xmlns:a16="http://schemas.microsoft.com/office/drawing/2014/main" val="3810634751"/>
                    </a:ext>
                  </a:extLst>
                </a:gridCol>
              </a:tblGrid>
              <a:tr h="485076">
                <a:tc rowSpan="3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4">
                  <a:txBody>
                    <a:bodyPr/>
                    <a:lstStyle/>
                    <a:p>
                      <a:pPr marL="0" algn="l" defTabSz="357708" rtl="0" eaLnBrk="1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219109"/>
                  </a:ext>
                </a:extLst>
              </a:tr>
              <a:tr h="246345"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Jun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July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Sept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99590"/>
                  </a:ext>
                </a:extLst>
              </a:tr>
              <a:tr h="246345">
                <a:tc v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878457"/>
                  </a:ext>
                </a:extLst>
              </a:tr>
              <a:tr h="1221669"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PROJECT </a:t>
                      </a: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MANAGEMENT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800" b="1" i="0" u="none" strike="noStrike">
                        <a:solidFill>
                          <a:srgbClr val="595959"/>
                        </a:solidFill>
                        <a:effectLst/>
                        <a:latin typeface="Futura Medium" panose="00000400000000000000" pitchFamily="2" charset="0"/>
                      </a:endParaRPr>
                    </a:p>
                  </a:txBody>
                  <a:tcPr marL="4381" marR="4381" marT="4381" marB="0" anchor="ctr"/>
                </a:tc>
                <a:extLst>
                  <a:ext uri="{0D108BD9-81ED-4DB2-BD59-A6C34878D82A}">
                    <a16:rowId xmlns:a16="http://schemas.microsoft.com/office/drawing/2014/main" val="579325080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CONTRACTING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472411"/>
                  </a:ext>
                </a:extLst>
              </a:tr>
              <a:tr h="698024"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GLOBAL WAVE 1</a:t>
                      </a: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Data Sourcing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45019"/>
                  </a:ext>
                </a:extLst>
              </a:tr>
              <a:tr h="479589"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GLOBAL WAVE 1</a:t>
                      </a: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Configuration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48821"/>
                  </a:ext>
                </a:extLst>
              </a:tr>
              <a:tr h="600534"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NIGERIA DATA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16577"/>
                  </a:ext>
                </a:extLst>
              </a:tr>
              <a:tr h="537431"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NIGERIA   </a:t>
                      </a: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CONFIGURATION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831224"/>
                  </a:ext>
                </a:extLst>
              </a:tr>
              <a:tr h="537431">
                <a:tc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 NIGERIA </a:t>
                      </a:r>
                    </a:p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r>
                        <a:rPr lang="en-US" sz="800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    INFRASTUCTURE</a:t>
                      </a: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algn="l" defTabSz="357708" rtl="0" eaLnBrk="1" fontAlgn="b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DD1D21"/>
                        </a:buClr>
                        <a:buSzPct val="85000"/>
                        <a:defRPr/>
                      </a:pPr>
                      <a:endParaRPr lang="en-US" sz="800" kern="1200" dirty="0">
                        <a:solidFill>
                          <a:srgbClr val="7030A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381" marR="4381" marT="438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385598"/>
                  </a:ext>
                </a:extLst>
              </a:tr>
            </a:tbl>
          </a:graphicData>
        </a:graphic>
      </p:graphicFrame>
      <p:pic>
        <p:nvPicPr>
          <p:cNvPr id="99" name="Picture 4" descr="M:\PC to Mac\Pectens, Waves &amp; Business Brands 2008\Pecten\Shell-P-007-PCmsRGB.wmf">
            <a:extLst>
              <a:ext uri="{FF2B5EF4-FFF2-40B4-BE49-F238E27FC236}">
                <a16:creationId xmlns:a16="http://schemas.microsoft.com/office/drawing/2014/main" id="{EB77E4C1-6C44-4F7A-AB53-13AD49FE5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3" y="1744717"/>
            <a:ext cx="292852" cy="271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angle 100">
            <a:extLst>
              <a:ext uri="{FF2B5EF4-FFF2-40B4-BE49-F238E27FC236}">
                <a16:creationId xmlns:a16="http://schemas.microsoft.com/office/drawing/2014/main" id="{1DAB1CCE-5500-4A2F-B49D-58AA895B27DA}"/>
              </a:ext>
            </a:extLst>
          </p:cNvPr>
          <p:cNvSpPr/>
          <p:nvPr/>
        </p:nvSpPr>
        <p:spPr>
          <a:xfrm>
            <a:off x="2615649" y="2309137"/>
            <a:ext cx="1154372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5D821319-5EB8-434A-AC83-F734C2902D4F}"/>
              </a:ext>
            </a:extLst>
          </p:cNvPr>
          <p:cNvSpPr txBox="1"/>
          <p:nvPr/>
        </p:nvSpPr>
        <p:spPr>
          <a:xfrm>
            <a:off x="1460672" y="1954047"/>
            <a:ext cx="865112" cy="15665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ClrTx/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Charter Agreed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B577D0C-9A54-4C8F-BE80-0DF01CF8C4F0}"/>
              </a:ext>
            </a:extLst>
          </p:cNvPr>
          <p:cNvSpPr txBox="1"/>
          <p:nvPr/>
        </p:nvSpPr>
        <p:spPr>
          <a:xfrm>
            <a:off x="2832511" y="1943373"/>
            <a:ext cx="1162857" cy="1441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 sz="800" baseline="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baseline="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baseline="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dirty="0"/>
              <a:t>PIRA Review &amp; Signoff</a:t>
            </a:r>
          </a:p>
        </p:txBody>
      </p:sp>
      <p:sp>
        <p:nvSpPr>
          <p:cNvPr id="104" name="Diamond 103">
            <a:extLst>
              <a:ext uri="{FF2B5EF4-FFF2-40B4-BE49-F238E27FC236}">
                <a16:creationId xmlns:a16="http://schemas.microsoft.com/office/drawing/2014/main" id="{E50CEBBA-BFDB-4211-9B0F-747DD7CB256D}"/>
              </a:ext>
            </a:extLst>
          </p:cNvPr>
          <p:cNvSpPr/>
          <p:nvPr/>
        </p:nvSpPr>
        <p:spPr>
          <a:xfrm>
            <a:off x="1795350" y="1772580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8543DEB-71A4-4DC2-97AA-795BEEB275ED}"/>
              </a:ext>
            </a:extLst>
          </p:cNvPr>
          <p:cNvSpPr>
            <a:spLocks noGrp="1" noChangeArrowheads="1"/>
          </p:cNvSpPr>
          <p:nvPr>
            <p:custDataLst>
              <p:tags r:id="rId1"/>
            </p:custDataLst>
          </p:nvPr>
        </p:nvSpPr>
        <p:spPr bwMode="auto">
          <a:xfrm>
            <a:off x="4361229" y="1620111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SG2 Signoff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717955A-AB5B-4546-A30B-2379C6B88501}"/>
              </a:ext>
            </a:extLst>
          </p:cNvPr>
          <p:cNvSpPr>
            <a:spLocks noGrp="1" noChangeArrowheads="1"/>
          </p:cNvSpPr>
          <p:nvPr>
            <p:custDataLst>
              <p:tags r:id="rId2"/>
            </p:custDataLst>
          </p:nvPr>
        </p:nvSpPr>
        <p:spPr bwMode="auto">
          <a:xfrm>
            <a:off x="2764371" y="2428987"/>
            <a:ext cx="1039412" cy="1564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sz="800" dirty="0">
                <a:sym typeface="+mn-lt"/>
              </a:rPr>
              <a:t>CIRA preparation and Sign-off</a:t>
            </a:r>
          </a:p>
        </p:txBody>
      </p:sp>
      <p:sp>
        <p:nvSpPr>
          <p:cNvPr id="109" name="Text Box 18">
            <a:extLst>
              <a:ext uri="{FF2B5EF4-FFF2-40B4-BE49-F238E27FC236}">
                <a16:creationId xmlns:a16="http://schemas.microsoft.com/office/drawing/2014/main" id="{FED7F4D8-C9CF-4C84-86BF-A0D31E4E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682" y="2418727"/>
            <a:ext cx="2097642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algn="ctr">
              <a:defRPr sz="554">
                <a:latin typeface="Arial" pitchFamily="34" charset="0"/>
                <a:cs typeface="Arial" pitchFamily="34" charset="0"/>
              </a:defRPr>
            </a:lvl1pPr>
          </a:lstStyle>
          <a:p>
            <a:pPr marR="0" lvl="0" indent="0" algn="l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/>
            </a:pPr>
            <a:r>
              <a:rPr lang="en-GB" sz="800" dirty="0">
                <a:solidFill>
                  <a:srgbClr val="7030A0"/>
                </a:solidFill>
                <a:latin typeface="+mn-lt"/>
                <a:cs typeface="+mn-cs"/>
              </a:rPr>
              <a:t>Project Execution and Solution Implementation</a:t>
            </a:r>
            <a:endParaRPr lang="en-US" sz="800" dirty="0">
              <a:solidFill>
                <a:srgbClr val="7030A0"/>
              </a:solidFill>
              <a:latin typeface="+mn-lt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657369-D10F-4F3E-AD4A-D9A7B20080FC}"/>
              </a:ext>
            </a:extLst>
          </p:cNvPr>
          <p:cNvSpPr/>
          <p:nvPr/>
        </p:nvSpPr>
        <p:spPr>
          <a:xfrm flipV="1">
            <a:off x="4359170" y="2683428"/>
            <a:ext cx="6184259" cy="4571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4742CC8-9D1F-45AA-BFC5-4D3576C272CD}"/>
              </a:ext>
            </a:extLst>
          </p:cNvPr>
          <p:cNvCxnSpPr>
            <a:cxnSpLocks/>
          </p:cNvCxnSpPr>
          <p:nvPr/>
        </p:nvCxnSpPr>
        <p:spPr>
          <a:xfrm>
            <a:off x="7919426" y="1309958"/>
            <a:ext cx="0" cy="4989577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5-Point Star 65">
            <a:extLst>
              <a:ext uri="{FF2B5EF4-FFF2-40B4-BE49-F238E27FC236}">
                <a16:creationId xmlns:a16="http://schemas.microsoft.com/office/drawing/2014/main" id="{32C44637-885F-40C8-91DB-C50831DB2E01}"/>
              </a:ext>
            </a:extLst>
          </p:cNvPr>
          <p:cNvSpPr/>
          <p:nvPr/>
        </p:nvSpPr>
        <p:spPr>
          <a:xfrm>
            <a:off x="8063479" y="2190061"/>
            <a:ext cx="223709" cy="184910"/>
          </a:xfrm>
          <a:prstGeom prst="star5">
            <a:avLst/>
          </a:prstGeom>
          <a:solidFill>
            <a:srgbClr val="003C88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0" name="5-Point Star 65">
            <a:extLst>
              <a:ext uri="{FF2B5EF4-FFF2-40B4-BE49-F238E27FC236}">
                <a16:creationId xmlns:a16="http://schemas.microsoft.com/office/drawing/2014/main" id="{FCE5E9F8-742F-4020-95BF-43640FCD264B}"/>
              </a:ext>
            </a:extLst>
          </p:cNvPr>
          <p:cNvSpPr/>
          <p:nvPr/>
        </p:nvSpPr>
        <p:spPr>
          <a:xfrm>
            <a:off x="4152070" y="1662109"/>
            <a:ext cx="223709" cy="184910"/>
          </a:xfrm>
          <a:prstGeom prst="star5">
            <a:avLst/>
          </a:prstGeom>
          <a:solidFill>
            <a:srgbClr val="003C88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5" name="Diamond 124">
            <a:extLst>
              <a:ext uri="{FF2B5EF4-FFF2-40B4-BE49-F238E27FC236}">
                <a16:creationId xmlns:a16="http://schemas.microsoft.com/office/drawing/2014/main" id="{4CE34535-7B19-4475-8AC1-C97EE97E17FA}"/>
              </a:ext>
            </a:extLst>
          </p:cNvPr>
          <p:cNvSpPr/>
          <p:nvPr/>
        </p:nvSpPr>
        <p:spPr>
          <a:xfrm>
            <a:off x="5799366" y="3274862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552BD0B-09D6-452C-BBF4-1ABF57E2EFB6}"/>
              </a:ext>
            </a:extLst>
          </p:cNvPr>
          <p:cNvSpPr>
            <a:spLocks noGrp="1" noChangeArrowheads="1"/>
          </p:cNvSpPr>
          <p:nvPr>
            <p:custDataLst>
              <p:tags r:id="rId3"/>
            </p:custDataLst>
          </p:nvPr>
        </p:nvSpPr>
        <p:spPr bwMode="auto">
          <a:xfrm>
            <a:off x="3582371" y="3048819"/>
            <a:ext cx="1483671" cy="13387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DD1D21"/>
              </a:buClr>
            </a:pPr>
            <a:r>
              <a:rPr lang="en-US" sz="800" dirty="0">
                <a:sym typeface="+mn-lt"/>
              </a:rPr>
              <a:t>Contract negotiation Global and Nigeria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CC6E88C-3674-4763-8A64-2BA7989356D1}"/>
              </a:ext>
            </a:extLst>
          </p:cNvPr>
          <p:cNvSpPr/>
          <p:nvPr/>
        </p:nvSpPr>
        <p:spPr>
          <a:xfrm flipV="1">
            <a:off x="3499023" y="3222485"/>
            <a:ext cx="2310761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4" name="Diamond 143">
            <a:extLst>
              <a:ext uri="{FF2B5EF4-FFF2-40B4-BE49-F238E27FC236}">
                <a16:creationId xmlns:a16="http://schemas.microsoft.com/office/drawing/2014/main" id="{46FC3DDF-F208-4BA3-860C-2369313B5346}"/>
              </a:ext>
            </a:extLst>
          </p:cNvPr>
          <p:cNvSpPr/>
          <p:nvPr/>
        </p:nvSpPr>
        <p:spPr>
          <a:xfrm>
            <a:off x="4655768" y="3760145"/>
            <a:ext cx="155658" cy="142120"/>
          </a:xfrm>
          <a:prstGeom prst="diamond">
            <a:avLst/>
          </a:prstGeom>
          <a:solidFill>
            <a:schemeClr val="accent3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48E124B-86E2-4A8D-82CE-4C4A92DA563A}"/>
              </a:ext>
            </a:extLst>
          </p:cNvPr>
          <p:cNvSpPr>
            <a:spLocks noGrp="1" noChangeArrowheads="1"/>
          </p:cNvSpPr>
          <p:nvPr>
            <p:custDataLst>
              <p:tags r:id="rId4"/>
            </p:custDataLst>
          </p:nvPr>
        </p:nvSpPr>
        <p:spPr bwMode="auto">
          <a:xfrm>
            <a:off x="4871075" y="3718202"/>
            <a:ext cx="1045504" cy="1849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DD1D21"/>
              </a:buClr>
            </a:pPr>
            <a:r>
              <a:rPr lang="en-US" sz="800" dirty="0">
                <a:sym typeface="+mn-lt"/>
              </a:rPr>
              <a:t>Engagement Kick-off </a:t>
            </a:r>
          </a:p>
        </p:txBody>
      </p:sp>
      <p:sp>
        <p:nvSpPr>
          <p:cNvPr id="164" name="Diamond 163">
            <a:extLst>
              <a:ext uri="{FF2B5EF4-FFF2-40B4-BE49-F238E27FC236}">
                <a16:creationId xmlns:a16="http://schemas.microsoft.com/office/drawing/2014/main" id="{A5D9338E-538A-465E-8E8F-3A744FA3A850}"/>
              </a:ext>
            </a:extLst>
          </p:cNvPr>
          <p:cNvSpPr/>
          <p:nvPr/>
        </p:nvSpPr>
        <p:spPr>
          <a:xfrm>
            <a:off x="9191961" y="4928272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172D92B-5EF5-4443-A5B5-49B6928207AB}"/>
              </a:ext>
            </a:extLst>
          </p:cNvPr>
          <p:cNvSpPr>
            <a:spLocks noGrp="1" noChangeArrowheads="1"/>
          </p:cNvSpPr>
          <p:nvPr>
            <p:custDataLst>
              <p:tags r:id="rId5"/>
            </p:custDataLst>
          </p:nvPr>
        </p:nvSpPr>
        <p:spPr bwMode="auto">
          <a:xfrm>
            <a:off x="7721443" y="4884492"/>
            <a:ext cx="551440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Data Sample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68" name="Diamond 167">
            <a:extLst>
              <a:ext uri="{FF2B5EF4-FFF2-40B4-BE49-F238E27FC236}">
                <a16:creationId xmlns:a16="http://schemas.microsoft.com/office/drawing/2014/main" id="{DE919393-CA03-4D6A-B4CB-4E474312FB08}"/>
              </a:ext>
            </a:extLst>
          </p:cNvPr>
          <p:cNvSpPr/>
          <p:nvPr/>
        </p:nvSpPr>
        <p:spPr>
          <a:xfrm>
            <a:off x="5792393" y="5623450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94" name="5-Point Star 65">
            <a:extLst>
              <a:ext uri="{FF2B5EF4-FFF2-40B4-BE49-F238E27FC236}">
                <a16:creationId xmlns:a16="http://schemas.microsoft.com/office/drawing/2014/main" id="{B984C078-0E93-49C2-A10C-5AA0991EA9BB}"/>
              </a:ext>
            </a:extLst>
          </p:cNvPr>
          <p:cNvSpPr/>
          <p:nvPr/>
        </p:nvSpPr>
        <p:spPr>
          <a:xfrm>
            <a:off x="9368917" y="5597178"/>
            <a:ext cx="194545" cy="159857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535F5A89-8C0F-4DBE-AF71-31EBFC3AF8BC}"/>
              </a:ext>
            </a:extLst>
          </p:cNvPr>
          <p:cNvSpPr txBox="1"/>
          <p:nvPr/>
        </p:nvSpPr>
        <p:spPr>
          <a:xfrm>
            <a:off x="9480800" y="5488559"/>
            <a:ext cx="782614" cy="2641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Futura Medium"/>
            </a:endParaRPr>
          </a:p>
          <a:p>
            <a:pPr>
              <a:defRPr/>
            </a:pPr>
            <a:r>
              <a:rPr kumimoji="0" lang="en-US" sz="6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Go </a:t>
            </a:r>
            <a:r>
              <a:rPr lang="en-US" sz="800" dirty="0">
                <a:solidFill>
                  <a:srgbClr val="7030A0"/>
                </a:solidFill>
              </a:rPr>
              <a:t>Live-Nigeria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39BB8B-39FA-4A58-BECB-CEA7D0EA5E05}"/>
              </a:ext>
            </a:extLst>
          </p:cNvPr>
          <p:cNvSpPr>
            <a:spLocks noGrp="1" noChangeArrowheads="1"/>
          </p:cNvSpPr>
          <p:nvPr>
            <p:custDataLst>
              <p:tags r:id="rId6"/>
            </p:custDataLst>
          </p:nvPr>
        </p:nvSpPr>
        <p:spPr bwMode="auto">
          <a:xfrm>
            <a:off x="2395494" y="1648389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9BA87AC-D63F-4AB4-AD0F-BCFDF876E3B4}"/>
              </a:ext>
            </a:extLst>
          </p:cNvPr>
          <p:cNvSpPr>
            <a:spLocks noGrp="1" noChangeArrowheads="1"/>
          </p:cNvSpPr>
          <p:nvPr>
            <p:custDataLst>
              <p:tags r:id="rId7"/>
            </p:custDataLst>
          </p:nvPr>
        </p:nvSpPr>
        <p:spPr bwMode="auto">
          <a:xfrm>
            <a:off x="2436220" y="2147376"/>
            <a:ext cx="1752459" cy="2784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lang="en-US" sz="800" dirty="0">
                <a:sym typeface="+mn-lt"/>
              </a:rPr>
              <a:t>BIA,LRA Preparation and Sign-Off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0899054-D972-460A-AAE0-A3AC78F72C1B}"/>
              </a:ext>
            </a:extLst>
          </p:cNvPr>
          <p:cNvSpPr/>
          <p:nvPr/>
        </p:nvSpPr>
        <p:spPr>
          <a:xfrm>
            <a:off x="2864251" y="2105254"/>
            <a:ext cx="917755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FEFBB41-DBEF-4F78-8A46-B859904364B1}"/>
              </a:ext>
            </a:extLst>
          </p:cNvPr>
          <p:cNvSpPr/>
          <p:nvPr/>
        </p:nvSpPr>
        <p:spPr>
          <a:xfrm>
            <a:off x="2807457" y="2566062"/>
            <a:ext cx="1161369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90" name="5-Point Star 65">
            <a:extLst>
              <a:ext uri="{FF2B5EF4-FFF2-40B4-BE49-F238E27FC236}">
                <a16:creationId xmlns:a16="http://schemas.microsoft.com/office/drawing/2014/main" id="{622F9F38-D79B-44F9-BDC2-7BE303F851D6}"/>
              </a:ext>
            </a:extLst>
          </p:cNvPr>
          <p:cNvSpPr/>
          <p:nvPr/>
        </p:nvSpPr>
        <p:spPr>
          <a:xfrm>
            <a:off x="8198507" y="4250051"/>
            <a:ext cx="194545" cy="184910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91" name="TextBox 6">
            <a:extLst>
              <a:ext uri="{FF2B5EF4-FFF2-40B4-BE49-F238E27FC236}">
                <a16:creationId xmlns:a16="http://schemas.microsoft.com/office/drawing/2014/main" id="{AAFF2CAD-04A0-42C2-AF29-8273E4292E2D}"/>
              </a:ext>
            </a:extLst>
          </p:cNvPr>
          <p:cNvSpPr txBox="1"/>
          <p:nvPr/>
        </p:nvSpPr>
        <p:spPr>
          <a:xfrm>
            <a:off x="8118835" y="4387718"/>
            <a:ext cx="60815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 sz="600">
                <a:solidFill>
                  <a:srgbClr val="404040"/>
                </a:solidFill>
                <a:latin typeface="Futura Medium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endParaRPr lang="en-US" dirty="0"/>
          </a:p>
          <a:p>
            <a:r>
              <a:rPr lang="en-US" sz="800" dirty="0">
                <a:solidFill>
                  <a:srgbClr val="7030A0"/>
                </a:solidFill>
                <a:latin typeface="+mn-lt"/>
              </a:rPr>
              <a:t>Go</a:t>
            </a:r>
            <a:r>
              <a:rPr lang="en-US" dirty="0"/>
              <a:t> –</a:t>
            </a:r>
            <a:r>
              <a:rPr lang="en-US" sz="800" dirty="0">
                <a:solidFill>
                  <a:srgbClr val="7030A0"/>
                </a:solidFill>
                <a:latin typeface="+mn-lt"/>
              </a:rPr>
              <a:t>Live Bolivia/Brazil</a:t>
            </a:r>
          </a:p>
          <a:p>
            <a:r>
              <a:rPr lang="en-US" dirty="0"/>
              <a:t> 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7F6796B-6B9E-4410-B33E-3F7C48DC3013}"/>
              </a:ext>
            </a:extLst>
          </p:cNvPr>
          <p:cNvSpPr>
            <a:spLocks noGrp="1" noChangeArrowheads="1"/>
          </p:cNvSpPr>
          <p:nvPr>
            <p:custDataLst>
              <p:tags r:id="rId8"/>
            </p:custDataLst>
          </p:nvPr>
        </p:nvSpPr>
        <p:spPr bwMode="auto">
          <a:xfrm>
            <a:off x="6063296" y="3276988"/>
            <a:ext cx="526682" cy="2002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DD1D21"/>
              </a:buClr>
            </a:pPr>
            <a:r>
              <a:rPr lang="en-US" sz="800" dirty="0">
                <a:sym typeface="+mn-lt"/>
              </a:rPr>
              <a:t>Contract Signed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79168A4-C92C-40FB-A07B-AF2AF0B33EE4}"/>
              </a:ext>
            </a:extLst>
          </p:cNvPr>
          <p:cNvSpPr/>
          <p:nvPr/>
        </p:nvSpPr>
        <p:spPr>
          <a:xfrm flipV="1">
            <a:off x="2719811" y="3010576"/>
            <a:ext cx="2496776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8F00C16-49EC-4295-A8CD-8A37788F7CF0}"/>
              </a:ext>
            </a:extLst>
          </p:cNvPr>
          <p:cNvSpPr>
            <a:spLocks noGrp="1" noChangeArrowheads="1"/>
          </p:cNvSpPr>
          <p:nvPr>
            <p:custDataLst>
              <p:tags r:id="rId9"/>
            </p:custDataLst>
          </p:nvPr>
        </p:nvSpPr>
        <p:spPr bwMode="auto">
          <a:xfrm>
            <a:off x="2703033" y="2829503"/>
            <a:ext cx="923770" cy="1190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DD1D21"/>
              </a:buClr>
            </a:pPr>
            <a:r>
              <a:rPr lang="en-US" sz="800" dirty="0">
                <a:sym typeface="+mn-lt"/>
              </a:rPr>
              <a:t>Framework Agreement</a:t>
            </a:r>
            <a:r>
              <a:rPr lang="pl-PL" sz="800" dirty="0">
                <a:sym typeface="+mn-lt"/>
              </a:rPr>
              <a:t> (MSA)</a:t>
            </a:r>
            <a:endParaRPr lang="en-US" sz="800" dirty="0">
              <a:sym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FF7624-5471-412F-810F-D7F7D143F3A8}"/>
              </a:ext>
            </a:extLst>
          </p:cNvPr>
          <p:cNvSpPr txBox="1"/>
          <p:nvPr/>
        </p:nvSpPr>
        <p:spPr bwMode="auto">
          <a:xfrm>
            <a:off x="2905692" y="3881415"/>
            <a:ext cx="1040349" cy="483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800" dirty="0">
                <a:solidFill>
                  <a:srgbClr val="7030A0"/>
                </a:solidFill>
              </a:rPr>
              <a:t>ARB review and sign-off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F4D7307-D1D1-4C42-9CD1-0A06D70041C6}"/>
              </a:ext>
            </a:extLst>
          </p:cNvPr>
          <p:cNvSpPr/>
          <p:nvPr/>
        </p:nvSpPr>
        <p:spPr>
          <a:xfrm flipV="1">
            <a:off x="2742446" y="4016287"/>
            <a:ext cx="1217273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6702EA31-23CC-47FF-A2D4-1628D571272F}"/>
              </a:ext>
            </a:extLst>
          </p:cNvPr>
          <p:cNvSpPr txBox="1"/>
          <p:nvPr/>
        </p:nvSpPr>
        <p:spPr bwMode="auto">
          <a:xfrm>
            <a:off x="5697998" y="4516221"/>
            <a:ext cx="2280920" cy="1231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defRPr/>
            </a:pPr>
            <a:r>
              <a:rPr lang="en-GB" sz="800" dirty="0">
                <a:solidFill>
                  <a:srgbClr val="7030A0"/>
                </a:solidFill>
              </a:rPr>
              <a:t>Build</a:t>
            </a:r>
            <a:r>
              <a:rPr lang="en-GB" sz="600" dirty="0">
                <a:solidFill>
                  <a:srgbClr val="404040"/>
                </a:solidFill>
                <a:latin typeface="Futura Medium"/>
              </a:rPr>
              <a:t>, </a:t>
            </a:r>
            <a:r>
              <a:rPr lang="en-GB" sz="800" dirty="0">
                <a:solidFill>
                  <a:srgbClr val="7030A0"/>
                </a:solidFill>
              </a:rPr>
              <a:t>Unit and UAT and Sign-off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EDAAD8B5-481C-4D77-A117-F85BE6DD9715}"/>
              </a:ext>
            </a:extLst>
          </p:cNvPr>
          <p:cNvSpPr/>
          <p:nvPr/>
        </p:nvSpPr>
        <p:spPr>
          <a:xfrm flipV="1">
            <a:off x="5216592" y="4658553"/>
            <a:ext cx="2934237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07" name="TextBox 6">
            <a:extLst>
              <a:ext uri="{FF2B5EF4-FFF2-40B4-BE49-F238E27FC236}">
                <a16:creationId xmlns:a16="http://schemas.microsoft.com/office/drawing/2014/main" id="{A4C1EA88-9D81-43CE-831B-E126B599685F}"/>
              </a:ext>
            </a:extLst>
          </p:cNvPr>
          <p:cNvSpPr txBox="1"/>
          <p:nvPr/>
        </p:nvSpPr>
        <p:spPr>
          <a:xfrm>
            <a:off x="4510775" y="2120341"/>
            <a:ext cx="1077735" cy="40590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 sz="800" baseline="0">
                <a:solidFill>
                  <a:schemeClr val="tx1"/>
                </a:solidFill>
              </a:defRPr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>
                <a:solidFill>
                  <a:schemeClr val="tx1"/>
                </a:solidFill>
              </a:defRPr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>
                <a:solidFill>
                  <a:schemeClr val="tx1"/>
                </a:solidFill>
              </a:defRPr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baseline="0">
                <a:solidFill>
                  <a:schemeClr val="tx1"/>
                </a:solidFill>
              </a:defRPr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>
                <a:solidFill>
                  <a:schemeClr val="tx1"/>
                </a:solidFill>
              </a:defRPr>
            </a:lvl5pPr>
            <a:lvl6pPr marL="1043200" indent="-152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baseline="0">
                <a:solidFill>
                  <a:schemeClr val="tx1"/>
                </a:solidFill>
              </a:defRPr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667">
                <a:solidFill>
                  <a:schemeClr val="tx1"/>
                </a:solidFill>
              </a:defRPr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667">
                <a:solidFill>
                  <a:schemeClr val="tx1"/>
                </a:solidFill>
              </a:defRPr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667">
                <a:solidFill>
                  <a:schemeClr val="tx1"/>
                </a:solidFill>
              </a:defRPr>
            </a:lvl9pPr>
          </a:lstStyle>
          <a:p>
            <a:endParaRPr lang="en-US" dirty="0"/>
          </a:p>
          <a:p>
            <a:r>
              <a:rPr lang="en-US" dirty="0"/>
              <a:t>Project kick -Off</a:t>
            </a:r>
          </a:p>
        </p:txBody>
      </p:sp>
      <p:sp>
        <p:nvSpPr>
          <p:cNvPr id="208" name="5-Point Star 65">
            <a:extLst>
              <a:ext uri="{FF2B5EF4-FFF2-40B4-BE49-F238E27FC236}">
                <a16:creationId xmlns:a16="http://schemas.microsoft.com/office/drawing/2014/main" id="{0F553092-7035-49F1-BB39-ABC799474EDD}"/>
              </a:ext>
            </a:extLst>
          </p:cNvPr>
          <p:cNvSpPr/>
          <p:nvPr/>
        </p:nvSpPr>
        <p:spPr>
          <a:xfrm>
            <a:off x="4721419" y="2171452"/>
            <a:ext cx="194545" cy="159857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E9AAD47-5A89-4DFB-B114-CFC0CF00192B}"/>
              </a:ext>
            </a:extLst>
          </p:cNvPr>
          <p:cNvSpPr/>
          <p:nvPr/>
        </p:nvSpPr>
        <p:spPr>
          <a:xfrm flipV="1">
            <a:off x="9346331" y="4491983"/>
            <a:ext cx="934985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256C218-2F0E-4930-ADE6-6CBCD00CCA25}"/>
              </a:ext>
            </a:extLst>
          </p:cNvPr>
          <p:cNvSpPr txBox="1"/>
          <p:nvPr/>
        </p:nvSpPr>
        <p:spPr bwMode="auto">
          <a:xfrm>
            <a:off x="9269790" y="4249673"/>
            <a:ext cx="1568842" cy="188982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Brazil &amp; Bolivia  Hypercare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AE0F297-382F-42AA-875F-88DC2D026339}"/>
              </a:ext>
            </a:extLst>
          </p:cNvPr>
          <p:cNvSpPr/>
          <p:nvPr/>
        </p:nvSpPr>
        <p:spPr>
          <a:xfrm>
            <a:off x="8691552" y="2293261"/>
            <a:ext cx="1152450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3" name="TextBox 6">
            <a:extLst>
              <a:ext uri="{FF2B5EF4-FFF2-40B4-BE49-F238E27FC236}">
                <a16:creationId xmlns:a16="http://schemas.microsoft.com/office/drawing/2014/main" id="{34EBD285-EC27-40D9-8345-E6EF9F785A47}"/>
              </a:ext>
            </a:extLst>
          </p:cNvPr>
          <p:cNvSpPr txBox="1"/>
          <p:nvPr/>
        </p:nvSpPr>
        <p:spPr>
          <a:xfrm>
            <a:off x="9032727" y="1910340"/>
            <a:ext cx="777483" cy="361337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33231" tIns="16615" rIns="33231" bIns="16615" anchor="ctr">
            <a:sp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Tx/>
              <a:buNone/>
              <a:tabLst/>
              <a:defRPr sz="800">
                <a:solidFill>
                  <a:srgbClr val="7030A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ATO Brazil/Bolivia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2578B8F-D364-4D70-AF99-E4C05078BEF3}"/>
              </a:ext>
            </a:extLst>
          </p:cNvPr>
          <p:cNvSpPr txBox="1"/>
          <p:nvPr/>
        </p:nvSpPr>
        <p:spPr bwMode="auto">
          <a:xfrm>
            <a:off x="4024319" y="1882177"/>
            <a:ext cx="1574215" cy="32778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800" dirty="0"/>
              <a:t>PM/Azure dev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800" dirty="0"/>
              <a:t> Onboarding</a:t>
            </a:r>
          </a:p>
        </p:txBody>
      </p:sp>
      <p:sp>
        <p:nvSpPr>
          <p:cNvPr id="216" name="5-Point Star 65">
            <a:extLst>
              <a:ext uri="{FF2B5EF4-FFF2-40B4-BE49-F238E27FC236}">
                <a16:creationId xmlns:a16="http://schemas.microsoft.com/office/drawing/2014/main" id="{7F5D280D-C033-4D6F-AFBE-3E758164F618}"/>
              </a:ext>
            </a:extLst>
          </p:cNvPr>
          <p:cNvSpPr/>
          <p:nvPr/>
        </p:nvSpPr>
        <p:spPr>
          <a:xfrm>
            <a:off x="3821178" y="1863634"/>
            <a:ext cx="194545" cy="159857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7" name="Diamond 216">
            <a:extLst>
              <a:ext uri="{FF2B5EF4-FFF2-40B4-BE49-F238E27FC236}">
                <a16:creationId xmlns:a16="http://schemas.microsoft.com/office/drawing/2014/main" id="{A510248E-0304-4185-80D7-E7723BD9F7F5}"/>
              </a:ext>
            </a:extLst>
          </p:cNvPr>
          <p:cNvSpPr/>
          <p:nvPr/>
        </p:nvSpPr>
        <p:spPr>
          <a:xfrm>
            <a:off x="7813022" y="3804747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65F9CFE-18C5-4FA6-AF58-ECF591DDCABF}"/>
              </a:ext>
            </a:extLst>
          </p:cNvPr>
          <p:cNvSpPr txBox="1"/>
          <p:nvPr/>
        </p:nvSpPr>
        <p:spPr bwMode="auto">
          <a:xfrm>
            <a:off x="4417335" y="3981014"/>
            <a:ext cx="1636131" cy="15542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defTabSz="357708">
              <a:lnSpc>
                <a:spcPct val="140000"/>
              </a:lnSpc>
              <a:buClr>
                <a:schemeClr val="accent2"/>
              </a:buClr>
              <a:buSzPct val="85000"/>
              <a:defRPr sz="800">
                <a:solidFill>
                  <a:srgbClr val="7030A0"/>
                </a:solidFill>
              </a:defRPr>
            </a:lvl1pPr>
          </a:lstStyle>
          <a:p>
            <a:r>
              <a:rPr lang="en-GB" dirty="0"/>
              <a:t>Test Strategy/planning with PwC and test cases sign-off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72ABB09-09D8-4CD0-978F-C48B97D8B954}"/>
              </a:ext>
            </a:extLst>
          </p:cNvPr>
          <p:cNvSpPr/>
          <p:nvPr/>
        </p:nvSpPr>
        <p:spPr>
          <a:xfrm flipV="1">
            <a:off x="4419534" y="4157826"/>
            <a:ext cx="1032548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20" name="Diamond 219">
            <a:extLst>
              <a:ext uri="{FF2B5EF4-FFF2-40B4-BE49-F238E27FC236}">
                <a16:creationId xmlns:a16="http://schemas.microsoft.com/office/drawing/2014/main" id="{7DC47FB0-B167-4B15-8E8F-8409AA65E574}"/>
              </a:ext>
            </a:extLst>
          </p:cNvPr>
          <p:cNvSpPr/>
          <p:nvPr/>
        </p:nvSpPr>
        <p:spPr>
          <a:xfrm>
            <a:off x="5430349" y="4124007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21" name="Google Shape;420;p69">
            <a:extLst>
              <a:ext uri="{FF2B5EF4-FFF2-40B4-BE49-F238E27FC236}">
                <a16:creationId xmlns:a16="http://schemas.microsoft.com/office/drawing/2014/main" id="{E3D570D3-02A1-4DEC-88B7-6BB9ECF244E4}"/>
              </a:ext>
            </a:extLst>
          </p:cNvPr>
          <p:cNvSpPr/>
          <p:nvPr/>
        </p:nvSpPr>
        <p:spPr>
          <a:xfrm>
            <a:off x="5553399" y="5910275"/>
            <a:ext cx="1340400" cy="2415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Agree hosting and management design</a:t>
            </a:r>
            <a:endParaRPr sz="800" dirty="0"/>
          </a:p>
        </p:txBody>
      </p:sp>
      <p:sp>
        <p:nvSpPr>
          <p:cNvPr id="222" name="Google Shape;435;p69">
            <a:extLst>
              <a:ext uri="{FF2B5EF4-FFF2-40B4-BE49-F238E27FC236}">
                <a16:creationId xmlns:a16="http://schemas.microsoft.com/office/drawing/2014/main" id="{6BCA843E-3499-4A50-AC23-59E8A76A9542}"/>
              </a:ext>
            </a:extLst>
          </p:cNvPr>
          <p:cNvSpPr/>
          <p:nvPr/>
        </p:nvSpPr>
        <p:spPr>
          <a:xfrm>
            <a:off x="7000807" y="5879649"/>
            <a:ext cx="979496" cy="380162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Prep test instance</a:t>
            </a:r>
            <a:endParaRPr sz="800" dirty="0"/>
          </a:p>
        </p:txBody>
      </p:sp>
      <p:sp>
        <p:nvSpPr>
          <p:cNvPr id="223" name="Google Shape;436;p69">
            <a:extLst>
              <a:ext uri="{FF2B5EF4-FFF2-40B4-BE49-F238E27FC236}">
                <a16:creationId xmlns:a16="http://schemas.microsoft.com/office/drawing/2014/main" id="{25ADD0BB-DD35-41D7-86C2-9B3555FE49CD}"/>
              </a:ext>
            </a:extLst>
          </p:cNvPr>
          <p:cNvSpPr/>
          <p:nvPr/>
        </p:nvSpPr>
        <p:spPr>
          <a:xfrm>
            <a:off x="8150829" y="5988849"/>
            <a:ext cx="934987" cy="217864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Prep UAT instance</a:t>
            </a:r>
            <a:endParaRPr sz="800" dirty="0"/>
          </a:p>
        </p:txBody>
      </p:sp>
      <p:sp>
        <p:nvSpPr>
          <p:cNvPr id="224" name="Google Shape;437;p69">
            <a:extLst>
              <a:ext uri="{FF2B5EF4-FFF2-40B4-BE49-F238E27FC236}">
                <a16:creationId xmlns:a16="http://schemas.microsoft.com/office/drawing/2014/main" id="{FA1F7E20-D9FB-4218-8C33-848365233C04}"/>
              </a:ext>
            </a:extLst>
          </p:cNvPr>
          <p:cNvSpPr/>
          <p:nvPr/>
        </p:nvSpPr>
        <p:spPr>
          <a:xfrm>
            <a:off x="9011066" y="5924367"/>
            <a:ext cx="1413557" cy="30571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0" bIns="36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/>
              <a:t>Prep staging &amp; prod instance</a:t>
            </a:r>
            <a:endParaRPr sz="800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C8FA4F1-70B2-498D-A5BA-1BC48AF66594}"/>
              </a:ext>
            </a:extLst>
          </p:cNvPr>
          <p:cNvSpPr/>
          <p:nvPr/>
        </p:nvSpPr>
        <p:spPr>
          <a:xfrm>
            <a:off x="5698878" y="6176483"/>
            <a:ext cx="1340363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04F863DF-04C6-4D6B-8A15-0F1E4D3A74EA}"/>
              </a:ext>
            </a:extLst>
          </p:cNvPr>
          <p:cNvSpPr/>
          <p:nvPr/>
        </p:nvSpPr>
        <p:spPr>
          <a:xfrm flipV="1">
            <a:off x="7128339" y="6177880"/>
            <a:ext cx="782851" cy="45720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B1AC8F9-99CC-4750-989E-9980872723D7}"/>
              </a:ext>
            </a:extLst>
          </p:cNvPr>
          <p:cNvSpPr/>
          <p:nvPr/>
        </p:nvSpPr>
        <p:spPr>
          <a:xfrm>
            <a:off x="8360617" y="6168863"/>
            <a:ext cx="704306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77E445D1-33BF-44F7-9BF9-AFB1C7DBAFEB}"/>
              </a:ext>
            </a:extLst>
          </p:cNvPr>
          <p:cNvCxnSpPr>
            <a:cxnSpLocks/>
          </p:cNvCxnSpPr>
          <p:nvPr/>
        </p:nvCxnSpPr>
        <p:spPr>
          <a:xfrm>
            <a:off x="8776813" y="1378324"/>
            <a:ext cx="33812" cy="5022476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6A4C69-6BD6-474B-A42C-58C536E73B15}"/>
              </a:ext>
            </a:extLst>
          </p:cNvPr>
          <p:cNvSpPr/>
          <p:nvPr/>
        </p:nvSpPr>
        <p:spPr>
          <a:xfrm flipV="1">
            <a:off x="9118597" y="6160992"/>
            <a:ext cx="894424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48379CE-B210-4E75-8D08-344D7C4FC14D}"/>
              </a:ext>
            </a:extLst>
          </p:cNvPr>
          <p:cNvSpPr/>
          <p:nvPr/>
        </p:nvSpPr>
        <p:spPr>
          <a:xfrm flipV="1">
            <a:off x="3045813" y="1747959"/>
            <a:ext cx="910590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6" name="TextBox 6">
            <a:extLst>
              <a:ext uri="{FF2B5EF4-FFF2-40B4-BE49-F238E27FC236}">
                <a16:creationId xmlns:a16="http://schemas.microsoft.com/office/drawing/2014/main" id="{B185866C-2634-43A9-BE85-752B9CDD9310}"/>
              </a:ext>
            </a:extLst>
          </p:cNvPr>
          <p:cNvSpPr txBox="1"/>
          <p:nvPr/>
        </p:nvSpPr>
        <p:spPr>
          <a:xfrm>
            <a:off x="2806913" y="1615821"/>
            <a:ext cx="1198548" cy="117859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buClrTx/>
              <a:buSzTx/>
              <a:tabLst/>
              <a:defRPr/>
            </a:pPr>
            <a:r>
              <a:rPr lang="en-US" sz="800" dirty="0">
                <a:solidFill>
                  <a:schemeClr val="tx1"/>
                </a:solidFill>
              </a:rPr>
              <a:t>SAHLD Doc prep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3DC330-CAF3-42FE-A0D7-825D15971959}"/>
              </a:ext>
            </a:extLst>
          </p:cNvPr>
          <p:cNvSpPr/>
          <p:nvPr/>
        </p:nvSpPr>
        <p:spPr>
          <a:xfrm>
            <a:off x="2588432" y="1919296"/>
            <a:ext cx="910590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73A680D-B660-4128-B981-FAFE82375B2C}"/>
              </a:ext>
            </a:extLst>
          </p:cNvPr>
          <p:cNvSpPr txBox="1"/>
          <p:nvPr/>
        </p:nvSpPr>
        <p:spPr>
          <a:xfrm>
            <a:off x="2583490" y="1764383"/>
            <a:ext cx="1162857" cy="1441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defTabSz="357708" fontAlgn="auto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 sz="800" baseline="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baseline="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baseline="0"/>
            </a:lvl6pPr>
            <a:lvl7pPr marL="3962301" indent="-304792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GB" dirty="0"/>
              <a:t>Budget &amp; LE sign-off</a:t>
            </a:r>
          </a:p>
        </p:txBody>
      </p:sp>
      <p:sp>
        <p:nvSpPr>
          <p:cNvPr id="79" name="5-Point Star 65">
            <a:extLst>
              <a:ext uri="{FF2B5EF4-FFF2-40B4-BE49-F238E27FC236}">
                <a16:creationId xmlns:a16="http://schemas.microsoft.com/office/drawing/2014/main" id="{F2F05C6B-573E-4804-9F85-D650D6C4423C}"/>
              </a:ext>
            </a:extLst>
          </p:cNvPr>
          <p:cNvSpPr/>
          <p:nvPr/>
        </p:nvSpPr>
        <p:spPr>
          <a:xfrm>
            <a:off x="8039763" y="1719236"/>
            <a:ext cx="194545" cy="184910"/>
          </a:xfrm>
          <a:prstGeom prst="star5">
            <a:avLst/>
          </a:prstGeom>
          <a:solidFill>
            <a:srgbClr val="FF0000"/>
          </a:solidFill>
          <a:ln w="1905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1" name="TextBox 6">
            <a:extLst>
              <a:ext uri="{FF2B5EF4-FFF2-40B4-BE49-F238E27FC236}">
                <a16:creationId xmlns:a16="http://schemas.microsoft.com/office/drawing/2014/main" id="{226D427E-70DD-43A7-9516-5AB7B3D5CAB0}"/>
              </a:ext>
            </a:extLst>
          </p:cNvPr>
          <p:cNvSpPr txBox="1"/>
          <p:nvPr/>
        </p:nvSpPr>
        <p:spPr>
          <a:xfrm>
            <a:off x="8167803" y="1620486"/>
            <a:ext cx="852409" cy="40373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7030A0"/>
                </a:solidFill>
              </a:rPr>
              <a:t>ATD  Brazil, Bolivia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A1FCA9-B640-4F8D-8956-D5FB27C8AA15}"/>
              </a:ext>
            </a:extLst>
          </p:cNvPr>
          <p:cNvSpPr/>
          <p:nvPr/>
        </p:nvSpPr>
        <p:spPr>
          <a:xfrm flipV="1">
            <a:off x="4341949" y="1841736"/>
            <a:ext cx="717936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2BFD389-CB8B-49C1-90A6-4F51B3A26E28}"/>
              </a:ext>
            </a:extLst>
          </p:cNvPr>
          <p:cNvSpPr/>
          <p:nvPr/>
        </p:nvSpPr>
        <p:spPr>
          <a:xfrm flipV="1">
            <a:off x="6332575" y="2106880"/>
            <a:ext cx="910590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1A7B42-3DC8-4A40-B996-6B2FCCC2F462}"/>
              </a:ext>
            </a:extLst>
          </p:cNvPr>
          <p:cNvSpPr/>
          <p:nvPr/>
        </p:nvSpPr>
        <p:spPr>
          <a:xfrm flipV="1">
            <a:off x="5265125" y="1974602"/>
            <a:ext cx="1428752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F02DE25-A67E-49F6-AF2D-C6B109FD5321}"/>
              </a:ext>
            </a:extLst>
          </p:cNvPr>
          <p:cNvSpPr/>
          <p:nvPr/>
        </p:nvSpPr>
        <p:spPr>
          <a:xfrm flipV="1">
            <a:off x="6563401" y="2293032"/>
            <a:ext cx="679762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61F99E-8F5D-457D-8F8B-C24DDF0150E1}"/>
              </a:ext>
            </a:extLst>
          </p:cNvPr>
          <p:cNvSpPr>
            <a:spLocks noGrp="1" noChangeArrowheads="1"/>
          </p:cNvSpPr>
          <p:nvPr>
            <p:custDataLst>
              <p:tags r:id="rId10"/>
            </p:custDataLst>
          </p:nvPr>
        </p:nvSpPr>
        <p:spPr bwMode="auto">
          <a:xfrm>
            <a:off x="4359170" y="1730347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Detailed Design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A5ECC5C-CF86-428E-9A9C-69097050706D}"/>
              </a:ext>
            </a:extLst>
          </p:cNvPr>
          <p:cNvSpPr>
            <a:spLocks noGrp="1" noChangeArrowheads="1"/>
          </p:cNvSpPr>
          <p:nvPr>
            <p:custDataLst>
              <p:tags r:id="rId11"/>
            </p:custDataLst>
          </p:nvPr>
        </p:nvSpPr>
        <p:spPr bwMode="auto">
          <a:xfrm>
            <a:off x="5611212" y="1844176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Development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BF103B-FE8D-4EB0-BC25-6FB521A07F3C}"/>
              </a:ext>
            </a:extLst>
          </p:cNvPr>
          <p:cNvSpPr>
            <a:spLocks noGrp="1" noChangeArrowheads="1"/>
          </p:cNvSpPr>
          <p:nvPr>
            <p:custDataLst>
              <p:tags r:id="rId12"/>
            </p:custDataLst>
          </p:nvPr>
        </p:nvSpPr>
        <p:spPr bwMode="auto">
          <a:xfrm>
            <a:off x="6712303" y="1978705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Testing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2617E2-130B-493E-9412-0D8A83D443B6}"/>
              </a:ext>
            </a:extLst>
          </p:cNvPr>
          <p:cNvSpPr>
            <a:spLocks noGrp="1" noChangeArrowheads="1"/>
          </p:cNvSpPr>
          <p:nvPr>
            <p:custDataLst>
              <p:tags r:id="rId13"/>
            </p:custDataLst>
          </p:nvPr>
        </p:nvSpPr>
        <p:spPr bwMode="auto">
          <a:xfrm>
            <a:off x="6287001" y="2176457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Pre-deployment Plan/Review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FE6A968-ECA5-4089-BE58-9A2ECD7C5380}"/>
              </a:ext>
            </a:extLst>
          </p:cNvPr>
          <p:cNvSpPr>
            <a:spLocks noGrp="1" noChangeArrowheads="1"/>
          </p:cNvSpPr>
          <p:nvPr>
            <p:custDataLst>
              <p:tags r:id="rId14"/>
            </p:custDataLst>
          </p:nvPr>
        </p:nvSpPr>
        <p:spPr bwMode="auto">
          <a:xfrm>
            <a:off x="8225509" y="2115759"/>
            <a:ext cx="608601" cy="184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ym typeface="+mn-lt"/>
              </a:rPr>
              <a:t>SG 4 Sign-off</a:t>
            </a:r>
          </a:p>
        </p:txBody>
      </p:sp>
      <p:sp>
        <p:nvSpPr>
          <p:cNvPr id="91" name="Diamond 90">
            <a:extLst>
              <a:ext uri="{FF2B5EF4-FFF2-40B4-BE49-F238E27FC236}">
                <a16:creationId xmlns:a16="http://schemas.microsoft.com/office/drawing/2014/main" id="{F5A81CD6-593C-4727-AF2C-D3DDB1F582DA}"/>
              </a:ext>
            </a:extLst>
          </p:cNvPr>
          <p:cNvSpPr/>
          <p:nvPr/>
        </p:nvSpPr>
        <p:spPr>
          <a:xfrm>
            <a:off x="3937894" y="3959275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D044790-EB49-4A04-8A04-E01755B8D1A9}"/>
              </a:ext>
            </a:extLst>
          </p:cNvPr>
          <p:cNvSpPr/>
          <p:nvPr/>
        </p:nvSpPr>
        <p:spPr>
          <a:xfrm flipV="1">
            <a:off x="4967770" y="4860040"/>
            <a:ext cx="1151961" cy="45720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652B13-C8C0-4920-8BF6-80018F5310C6}"/>
              </a:ext>
            </a:extLst>
          </p:cNvPr>
          <p:cNvSpPr>
            <a:spLocks noGrp="1" noChangeArrowheads="1"/>
          </p:cNvSpPr>
          <p:nvPr>
            <p:custDataLst>
              <p:tags r:id="rId15"/>
            </p:custDataLst>
          </p:nvPr>
        </p:nvSpPr>
        <p:spPr bwMode="auto">
          <a:xfrm>
            <a:off x="4978361" y="4613881"/>
            <a:ext cx="813035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Data Agreement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96" name="Diamond 95">
            <a:extLst>
              <a:ext uri="{FF2B5EF4-FFF2-40B4-BE49-F238E27FC236}">
                <a16:creationId xmlns:a16="http://schemas.microsoft.com/office/drawing/2014/main" id="{E8262F1E-F3A1-4A80-AA07-B552ABC142EA}"/>
              </a:ext>
            </a:extLst>
          </p:cNvPr>
          <p:cNvSpPr/>
          <p:nvPr/>
        </p:nvSpPr>
        <p:spPr>
          <a:xfrm>
            <a:off x="7663519" y="4806078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7A05EA5-0523-45C4-B050-04422DB27B31}"/>
              </a:ext>
            </a:extLst>
          </p:cNvPr>
          <p:cNvSpPr>
            <a:spLocks noGrp="1" noChangeArrowheads="1"/>
          </p:cNvSpPr>
          <p:nvPr>
            <p:custDataLst>
              <p:tags r:id="rId16"/>
            </p:custDataLst>
          </p:nvPr>
        </p:nvSpPr>
        <p:spPr bwMode="auto">
          <a:xfrm>
            <a:off x="9366498" y="4822282"/>
            <a:ext cx="551440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Data Production for UAT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98" name="Diamond 97">
            <a:extLst>
              <a:ext uri="{FF2B5EF4-FFF2-40B4-BE49-F238E27FC236}">
                <a16:creationId xmlns:a16="http://schemas.microsoft.com/office/drawing/2014/main" id="{24E6BF83-AD32-4326-B5AB-03BEF8986B75}"/>
              </a:ext>
            </a:extLst>
          </p:cNvPr>
          <p:cNvSpPr/>
          <p:nvPr/>
        </p:nvSpPr>
        <p:spPr>
          <a:xfrm>
            <a:off x="6119732" y="4763640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03293AA-70E2-4D3A-B253-C613A1D42B2C}"/>
              </a:ext>
            </a:extLst>
          </p:cNvPr>
          <p:cNvSpPr>
            <a:spLocks noGrp="1" noChangeArrowheads="1"/>
          </p:cNvSpPr>
          <p:nvPr>
            <p:custDataLst>
              <p:tags r:id="rId17"/>
            </p:custDataLst>
          </p:nvPr>
        </p:nvSpPr>
        <p:spPr bwMode="auto">
          <a:xfrm>
            <a:off x="6236430" y="4778366"/>
            <a:ext cx="551440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Agreed Data Spec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D0DE2AF-D03A-4442-9450-CFAF79787B6E}"/>
              </a:ext>
            </a:extLst>
          </p:cNvPr>
          <p:cNvSpPr/>
          <p:nvPr/>
        </p:nvSpPr>
        <p:spPr>
          <a:xfrm flipV="1">
            <a:off x="5543750" y="5533414"/>
            <a:ext cx="918501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D48307-374E-4298-B4D4-14FFFE2EF85B}"/>
              </a:ext>
            </a:extLst>
          </p:cNvPr>
          <p:cNvSpPr>
            <a:spLocks noGrp="1" noChangeArrowheads="1"/>
          </p:cNvSpPr>
          <p:nvPr>
            <p:custDataLst>
              <p:tags r:id="rId18"/>
            </p:custDataLst>
          </p:nvPr>
        </p:nvSpPr>
        <p:spPr bwMode="auto">
          <a:xfrm>
            <a:off x="5349215" y="5276843"/>
            <a:ext cx="813035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Configuration Scoping for Nigeria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768FF74-1E67-4687-B66D-CB65A178A166}"/>
              </a:ext>
            </a:extLst>
          </p:cNvPr>
          <p:cNvSpPr/>
          <p:nvPr/>
        </p:nvSpPr>
        <p:spPr>
          <a:xfrm>
            <a:off x="7136963" y="5623409"/>
            <a:ext cx="969558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462AD79-5AAF-4E09-94E4-B4932E955C20}"/>
              </a:ext>
            </a:extLst>
          </p:cNvPr>
          <p:cNvSpPr>
            <a:spLocks noGrp="1" noChangeArrowheads="1"/>
          </p:cNvSpPr>
          <p:nvPr>
            <p:custDataLst>
              <p:tags r:id="rId19"/>
            </p:custDataLst>
          </p:nvPr>
        </p:nvSpPr>
        <p:spPr bwMode="auto">
          <a:xfrm>
            <a:off x="7106391" y="5388777"/>
            <a:ext cx="813035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Instance Configuration Prep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E5B3ADA-5793-41E1-8222-86B2A8EE6164}"/>
              </a:ext>
            </a:extLst>
          </p:cNvPr>
          <p:cNvSpPr/>
          <p:nvPr/>
        </p:nvSpPr>
        <p:spPr>
          <a:xfrm>
            <a:off x="8269857" y="5498029"/>
            <a:ext cx="1069658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E4A70E5-3960-4459-A0A7-F1278DC487B3}"/>
              </a:ext>
            </a:extLst>
          </p:cNvPr>
          <p:cNvSpPr>
            <a:spLocks noGrp="1" noChangeArrowheads="1"/>
          </p:cNvSpPr>
          <p:nvPr>
            <p:custDataLst>
              <p:tags r:id="rId20"/>
            </p:custDataLst>
          </p:nvPr>
        </p:nvSpPr>
        <p:spPr bwMode="auto">
          <a:xfrm>
            <a:off x="8278967" y="5270150"/>
            <a:ext cx="813035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Prep with Live Data and UAT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7B659F-931B-4840-A17E-18B3F19361D5}"/>
              </a:ext>
            </a:extLst>
          </p:cNvPr>
          <p:cNvSpPr/>
          <p:nvPr/>
        </p:nvSpPr>
        <p:spPr>
          <a:xfrm flipV="1">
            <a:off x="3508096" y="3674764"/>
            <a:ext cx="4155423" cy="45719"/>
          </a:xfrm>
          <a:prstGeom prst="rect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FB67D95-48AF-4ADB-9B37-1F6A367EC7E9}"/>
              </a:ext>
            </a:extLst>
          </p:cNvPr>
          <p:cNvSpPr txBox="1"/>
          <p:nvPr/>
        </p:nvSpPr>
        <p:spPr bwMode="auto">
          <a:xfrm>
            <a:off x="3599007" y="3525012"/>
            <a:ext cx="3188859" cy="4831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800" dirty="0">
                <a:solidFill>
                  <a:srgbClr val="7030A0"/>
                </a:solidFill>
              </a:rPr>
              <a:t>Engagement with the CP data hub warehousing team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US" sz="1600" dirty="0">
              <a:solidFill>
                <a:srgbClr val="595959"/>
              </a:solidFill>
            </a:endParaRPr>
          </a:p>
        </p:txBody>
      </p:sp>
      <p:sp>
        <p:nvSpPr>
          <p:cNvPr id="118" name="Diamond 117">
            <a:extLst>
              <a:ext uri="{FF2B5EF4-FFF2-40B4-BE49-F238E27FC236}">
                <a16:creationId xmlns:a16="http://schemas.microsoft.com/office/drawing/2014/main" id="{291F6DD0-8352-4633-ACA6-02D4CBC00407}"/>
              </a:ext>
            </a:extLst>
          </p:cNvPr>
          <p:cNvSpPr/>
          <p:nvPr/>
        </p:nvSpPr>
        <p:spPr>
          <a:xfrm>
            <a:off x="8165019" y="4595345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1" name="Diamond 120">
            <a:extLst>
              <a:ext uri="{FF2B5EF4-FFF2-40B4-BE49-F238E27FC236}">
                <a16:creationId xmlns:a16="http://schemas.microsoft.com/office/drawing/2014/main" id="{9186C501-120F-4FD9-941E-0AA60FB12EEA}"/>
              </a:ext>
            </a:extLst>
          </p:cNvPr>
          <p:cNvSpPr/>
          <p:nvPr/>
        </p:nvSpPr>
        <p:spPr>
          <a:xfrm>
            <a:off x="5870222" y="3804747"/>
            <a:ext cx="155658" cy="142120"/>
          </a:xfrm>
          <a:prstGeom prst="diamond">
            <a:avLst/>
          </a:prstGeom>
          <a:solidFill>
            <a:schemeClr val="accent5"/>
          </a:solidFill>
          <a:ln w="3175">
            <a:noFill/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9C855B7-9C62-45F6-8FF1-7E920F021668}"/>
              </a:ext>
            </a:extLst>
          </p:cNvPr>
          <p:cNvSpPr>
            <a:spLocks noGrp="1" noChangeArrowheads="1"/>
          </p:cNvSpPr>
          <p:nvPr>
            <p:custDataLst>
              <p:tags r:id="rId21"/>
            </p:custDataLst>
          </p:nvPr>
        </p:nvSpPr>
        <p:spPr bwMode="auto">
          <a:xfrm>
            <a:off x="6073308" y="3724837"/>
            <a:ext cx="551440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Data Sample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F5DDFF1-0AFF-4906-A026-9A4D4915A503}"/>
              </a:ext>
            </a:extLst>
          </p:cNvPr>
          <p:cNvSpPr>
            <a:spLocks noGrp="1" noChangeArrowheads="1"/>
          </p:cNvSpPr>
          <p:nvPr>
            <p:custDataLst>
              <p:tags r:id="rId22"/>
            </p:custDataLst>
          </p:nvPr>
        </p:nvSpPr>
        <p:spPr bwMode="auto">
          <a:xfrm>
            <a:off x="7949026" y="3696484"/>
            <a:ext cx="551440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Data Production for UAT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E22AA8F-6DA5-47CE-B010-B243F53813DB}"/>
              </a:ext>
            </a:extLst>
          </p:cNvPr>
          <p:cNvSpPr/>
          <p:nvPr/>
        </p:nvSpPr>
        <p:spPr>
          <a:xfrm flipV="1">
            <a:off x="3523838" y="4497129"/>
            <a:ext cx="918501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977403F-44EF-4059-8750-9F73D19A6684}"/>
              </a:ext>
            </a:extLst>
          </p:cNvPr>
          <p:cNvSpPr>
            <a:spLocks noGrp="1" noChangeArrowheads="1"/>
          </p:cNvSpPr>
          <p:nvPr>
            <p:custDataLst>
              <p:tags r:id="rId23"/>
            </p:custDataLst>
          </p:nvPr>
        </p:nvSpPr>
        <p:spPr bwMode="auto">
          <a:xfrm>
            <a:off x="2985389" y="4230365"/>
            <a:ext cx="813035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Configuration Scoping for Brazil/Bolivia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0EFDC5C-0890-49BD-BCA6-1156F8836534}"/>
              </a:ext>
            </a:extLst>
          </p:cNvPr>
          <p:cNvSpPr/>
          <p:nvPr/>
        </p:nvSpPr>
        <p:spPr>
          <a:xfrm flipV="1">
            <a:off x="4818692" y="4442281"/>
            <a:ext cx="918501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EEC9235-A64E-4DFF-B93B-4FBCB93A579D}"/>
              </a:ext>
            </a:extLst>
          </p:cNvPr>
          <p:cNvSpPr>
            <a:spLocks noGrp="1" noChangeArrowheads="1"/>
          </p:cNvSpPr>
          <p:nvPr>
            <p:custDataLst>
              <p:tags r:id="rId24"/>
            </p:custDataLst>
          </p:nvPr>
        </p:nvSpPr>
        <p:spPr bwMode="auto">
          <a:xfrm>
            <a:off x="4840045" y="4197617"/>
            <a:ext cx="813035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Custom Feature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0F40609-F8B1-49BA-B3FF-7027FE5124B1}"/>
              </a:ext>
            </a:extLst>
          </p:cNvPr>
          <p:cNvSpPr/>
          <p:nvPr/>
        </p:nvSpPr>
        <p:spPr>
          <a:xfrm flipV="1">
            <a:off x="7062273" y="4441466"/>
            <a:ext cx="918501" cy="45719"/>
          </a:xfrm>
          <a:prstGeom prst="rect">
            <a:avLst/>
          </a:prstGeom>
          <a:solidFill>
            <a:srgbClr val="003C88"/>
          </a:solidFill>
          <a:ln w="31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8EA325E-8EF7-42D6-AEAE-C67A40CBE45A}"/>
              </a:ext>
            </a:extLst>
          </p:cNvPr>
          <p:cNvSpPr>
            <a:spLocks noGrp="1" noChangeArrowheads="1"/>
          </p:cNvSpPr>
          <p:nvPr>
            <p:custDataLst>
              <p:tags r:id="rId25"/>
            </p:custDataLst>
          </p:nvPr>
        </p:nvSpPr>
        <p:spPr bwMode="auto">
          <a:xfrm>
            <a:off x="7066549" y="4222368"/>
            <a:ext cx="813035" cy="41680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5770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Pct val="85000"/>
              <a:buFont typeface="Wingdings" pitchFamily="2" charset="2"/>
              <a:buNone/>
              <a:tabLst/>
              <a:defRPr/>
            </a:pPr>
            <a:endParaRPr lang="en-US" sz="600" dirty="0">
              <a:solidFill>
                <a:srgbClr val="404040"/>
              </a:solidFill>
              <a:latin typeface="Futura Medium"/>
              <a:sym typeface="+mn-lt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defRPr/>
            </a:pPr>
            <a:r>
              <a:rPr lang="en-US" sz="800" dirty="0">
                <a:solidFill>
                  <a:srgbClr val="7030A0"/>
                </a:solidFill>
                <a:sym typeface="+mn-lt"/>
              </a:rPr>
              <a:t>Prep Test Instance Configuration</a:t>
            </a:r>
            <a:endParaRPr kumimoji="0" lang="en-US" sz="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  <a:sym typeface="+mn-lt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44A2151-2D41-4263-9344-545E8E19D2DE}"/>
              </a:ext>
            </a:extLst>
          </p:cNvPr>
          <p:cNvSpPr>
            <a:spLocks noGrp="1" noChangeArrowheads="1"/>
          </p:cNvSpPr>
          <p:nvPr>
            <p:custDataLst>
              <p:tags r:id="rId26"/>
            </p:custDataLst>
          </p:nvPr>
        </p:nvSpPr>
        <p:spPr bwMode="auto">
          <a:xfrm>
            <a:off x="4326162" y="2848784"/>
            <a:ext cx="1292253" cy="1823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spc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90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600" indent="-2286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0800" indent="-2032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200" indent="-1524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>
                <a:srgbClr val="DD1D21"/>
              </a:buClr>
            </a:pPr>
            <a:r>
              <a:rPr lang="pl-PL" sz="800" dirty="0">
                <a:sym typeface="+mn-lt"/>
              </a:rPr>
              <a:t>D-FEAT specific </a:t>
            </a:r>
            <a:r>
              <a:rPr lang="en-US" sz="800" dirty="0">
                <a:sym typeface="+mn-lt"/>
              </a:rPr>
              <a:t>SOW</a:t>
            </a:r>
          </a:p>
        </p:txBody>
      </p:sp>
    </p:spTree>
    <p:extLst>
      <p:ext uri="{BB962C8B-B14F-4D97-AF65-F5344CB8AC3E}">
        <p14:creationId xmlns:p14="http://schemas.microsoft.com/office/powerpoint/2010/main" val="32385719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10">
            <a:extLst>
              <a:ext uri="{FF2B5EF4-FFF2-40B4-BE49-F238E27FC236}">
                <a16:creationId xmlns:a16="http://schemas.microsoft.com/office/drawing/2014/main" id="{F1E5D4AB-3A40-47D6-B43B-100A217398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3821" y="4521076"/>
            <a:ext cx="3539379" cy="138781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20800" tIns="0" rIns="1072800" bIns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0000400000000000000" pitchFamily="2" charset="0"/>
                <a:cs typeface="Arial" charset="0"/>
              </a:rPr>
              <a:t>Recomm</a:t>
            </a:r>
            <a:r>
              <a:rPr kumimoji="0" lang="pl-PL" sz="16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0000400000000000000" pitchFamily="2" charset="0"/>
                <a:cs typeface="Arial" charset="0"/>
              </a:rPr>
              <a:t>enda</a:t>
            </a:r>
            <a:r>
              <a:rPr kumimoji="0" lang="pl-PL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0000400000000000000" pitchFamily="2" charset="0"/>
                <a:cs typeface="Arial" charset="0"/>
              </a:rPr>
              <a:t>tion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Bold" panose="00000900000000000000" pitchFamily="2" charset="0"/>
                <a:cs typeface="Arial" charset="0"/>
              </a:rPr>
              <a:t> 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D-FEAT meeting CP Assurance requirements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l-PL" sz="1600" b="1" dirty="0">
                <a:solidFill>
                  <a:srgbClr val="FFFFFF"/>
                </a:solidFill>
                <a:cs typeface="Arial" charset="0"/>
              </a:rPr>
              <a:t>Next Steps</a:t>
            </a:r>
            <a:endParaRPr lang="en-GB" sz="1600" b="1" dirty="0">
              <a:solidFill>
                <a:srgbClr val="FFFFFF"/>
              </a:solidFill>
              <a:latin typeface="Futura Medium" panose="00000400000000000000" pitchFamily="2" charset="0"/>
              <a:cs typeface="Arial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D-FEAT implementation -2021-23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9" name="Text Box 10">
            <a:extLst>
              <a:ext uri="{FF2B5EF4-FFF2-40B4-BE49-F238E27FC236}">
                <a16:creationId xmlns:a16="http://schemas.microsoft.com/office/drawing/2014/main" id="{9CB27864-6573-4B97-A302-5EE25D53AC1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26926" y="4405156"/>
            <a:ext cx="751949" cy="15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0" name="AutoShape 12">
            <a:extLst>
              <a:ext uri="{FF2B5EF4-FFF2-40B4-BE49-F238E27FC236}">
                <a16:creationId xmlns:a16="http://schemas.microsoft.com/office/drawing/2014/main" id="{17A9A2DC-6301-4F9E-A4E5-5D4F69CE8B7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385695" y="4521076"/>
            <a:ext cx="7279361" cy="1391999"/>
          </a:xfrm>
          <a:prstGeom prst="homePlate">
            <a:avLst>
              <a:gd name="adj" fmla="val 0"/>
            </a:avLst>
          </a:prstGeom>
          <a:solidFill>
            <a:srgbClr val="CCECF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0" tIns="0" rIns="648000" bIns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D837213-AFC1-4D2F-9A19-40CBFAABAA20}"/>
              </a:ext>
            </a:extLst>
          </p:cNvPr>
          <p:cNvSpPr txBox="1"/>
          <p:nvPr/>
        </p:nvSpPr>
        <p:spPr bwMode="auto">
          <a:xfrm>
            <a:off x="8275460" y="4563769"/>
            <a:ext cx="3364678" cy="14491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pl-PL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2021 Plan Milestones:</a:t>
            </a: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 </a:t>
            </a:r>
            <a:endParaRPr lang="pl-PL" sz="900" b="1" u="sng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Mobilization of Shell IT team (PM, BA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, IRM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) – end Apr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./beg May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Negotiated and signed contracts with Supplier -   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a)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for the global instance and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b)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dedicated for Nigeria as local hosting is needed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 – Q3 2021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Development completed (Shell IT interfaces etc.) -  Q3 2021 (including CP Data HUB in Azure for Blueprint countries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of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W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ave1)</a:t>
            </a:r>
            <a:endParaRPr lang="pl-PL" sz="900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Go live of Wave1– Q3 (Bolivia, Brazil), Q4 (Nigeria)</a:t>
            </a:r>
          </a:p>
          <a:p>
            <a:pPr marR="0" lvl="0" algn="l" defTabSz="1505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5"/>
              </a:spcAft>
              <a:buClr>
                <a:srgbClr val="DD1D21"/>
              </a:buClr>
              <a:buSzPct val="85000"/>
              <a:tabLst/>
              <a:defRPr/>
            </a:pP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hellLight" panose="00000400000000000000" pitchFamily="50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92491D-CDF3-4671-9D12-9BB82F4C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649002"/>
            <a:ext cx="11171238" cy="752475"/>
          </a:xfrm>
        </p:spPr>
        <p:txBody>
          <a:bodyPr/>
          <a:lstStyle/>
          <a:p>
            <a:r>
              <a:rPr lang="en-GB" dirty="0">
                <a:solidFill>
                  <a:srgbClr val="66C5D2"/>
                </a:solidFill>
              </a:rPr>
              <a:t>WHAT:   </a:t>
            </a:r>
            <a:r>
              <a:rPr lang="en-US" dirty="0"/>
              <a:t>PROBLEM                  LEARNING                    NEXT STEPS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70A8AAA-7B6F-41D8-90B3-D78608348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05D86FC4-8F59-45ED-8761-6C0142B40118}"/>
              </a:ext>
            </a:extLst>
          </p:cNvPr>
          <p:cNvSpPr/>
          <p:nvPr/>
        </p:nvSpPr>
        <p:spPr>
          <a:xfrm rot="10800000" flipV="1">
            <a:off x="507998" y="6018834"/>
            <a:ext cx="11171238" cy="310487"/>
          </a:xfrm>
          <a:prstGeom prst="chevron">
            <a:avLst>
              <a:gd name="adj" fmla="val 0"/>
            </a:avLst>
          </a:prstGeom>
          <a:solidFill>
            <a:srgbClr val="66C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Invisble Assurance</a:t>
            </a:r>
            <a:r>
              <a:rPr lang="en-GB" sz="1600" dirty="0">
                <a:solidFill>
                  <a:schemeClr val="bg1"/>
                </a:solidFill>
              </a:rPr>
              <a:t>: D</a:t>
            </a:r>
            <a:r>
              <a:rPr lang="pl-PL" sz="1600" dirty="0">
                <a:solidFill>
                  <a:schemeClr val="bg1"/>
                </a:solidFill>
              </a:rPr>
              <a:t>igitize the Core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pl-PL" sz="1600" dirty="0">
                <a:solidFill>
                  <a:schemeClr val="bg1"/>
                </a:solidFill>
              </a:rPr>
              <a:t>Time Liberation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pl-PL" sz="1600" dirty="0">
                <a:solidFill>
                  <a:schemeClr val="bg1"/>
                </a:solidFill>
              </a:rPr>
              <a:t>Cash Preservation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62B967D-2399-4A0D-95E3-97673E9395F4}"/>
              </a:ext>
            </a:extLst>
          </p:cNvPr>
          <p:cNvSpPr/>
          <p:nvPr/>
        </p:nvSpPr>
        <p:spPr>
          <a:xfrm>
            <a:off x="3553067" y="638368"/>
            <a:ext cx="761567" cy="39070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 err="1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C054474-68EA-46F1-9AC8-342372EA76DE}"/>
              </a:ext>
            </a:extLst>
          </p:cNvPr>
          <p:cNvSpPr/>
          <p:nvPr/>
        </p:nvSpPr>
        <p:spPr>
          <a:xfrm>
            <a:off x="6854585" y="643506"/>
            <a:ext cx="761567" cy="390709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1600" dirty="0" err="1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38D87AEA-E3C9-43F8-AE06-6C8F989933F8}"/>
              </a:ext>
            </a:extLst>
          </p:cNvPr>
          <p:cNvSpPr/>
          <p:nvPr/>
        </p:nvSpPr>
        <p:spPr>
          <a:xfrm>
            <a:off x="4033200" y="4535179"/>
            <a:ext cx="751949" cy="1384357"/>
          </a:xfrm>
          <a:prstGeom prst="homePlate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1762CB-24F9-4CE2-9AA3-DEE2C9912170}"/>
              </a:ext>
            </a:extLst>
          </p:cNvPr>
          <p:cNvSpPr txBox="1"/>
          <p:nvPr/>
        </p:nvSpPr>
        <p:spPr bwMode="auto">
          <a:xfrm>
            <a:off x="4821948" y="4597232"/>
            <a:ext cx="336467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US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D-FEAT - CP Assurance future Tool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Implement SaaS (Software as a Service) approach with Vendor hosting the D-FEAT application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 (with exception of Nigeria)</a:t>
            </a:r>
            <a:endParaRPr lang="en-US" sz="900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D-FEAT – Improvements before implementation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upgrade the Tool  (defects/enhancements from PoC ); move to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monthly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cadence of data uploads; no data anonymization </a:t>
            </a: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D-FEAT - Phased Implementation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16 countries in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2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waves 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for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3 years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contract</a:t>
            </a:r>
            <a:endParaRPr lang="en-US" sz="900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Costs: 1.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02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M$  vs. Benefits: 9.34M$</a:t>
            </a:r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DD187905-2BB3-4529-8CBF-A284F2ABE1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873" y="2995129"/>
            <a:ext cx="5682390" cy="14418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20800" tIns="0" rIns="1072800" bIns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600" b="1" dirty="0">
                <a:solidFill>
                  <a:srgbClr val="FFFFFF"/>
                </a:solidFill>
                <a:cs typeface="Arial" charset="0"/>
              </a:rPr>
              <a:t>D-FEAT – Selected  for Proof 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600" b="1" dirty="0">
                <a:solidFill>
                  <a:srgbClr val="FFFFFF"/>
                </a:solidFill>
                <a:cs typeface="Arial" charset="0"/>
              </a:rPr>
              <a:t>of Concept (PoC)</a:t>
            </a:r>
            <a:endParaRPr lang="en-GB" sz="1600" b="1" dirty="0">
              <a:solidFill>
                <a:srgbClr val="FFFFFF"/>
              </a:solidFill>
              <a:latin typeface="Futura Bold" panose="00000900000000000000" pitchFamily="2" charset="0"/>
              <a:cs typeface="Arial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D-FEAT –  Scope and 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Characteristics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l-PL" sz="1600" b="1" dirty="0">
                <a:solidFill>
                  <a:srgbClr val="FFFFFF"/>
                </a:solidFill>
                <a:cs typeface="Arial" charset="0"/>
              </a:rPr>
              <a:t>D-FEAT  - Learning</a:t>
            </a:r>
            <a:endParaRPr lang="en-GB" sz="1600" b="1" dirty="0">
              <a:solidFill>
                <a:srgbClr val="FFFFFF"/>
              </a:solidFill>
              <a:cs typeface="Arial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D-FEAT –  Insights and benefits from PoC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5" name="Text Box 10">
            <a:extLst>
              <a:ext uri="{FF2B5EF4-FFF2-40B4-BE49-F238E27FC236}">
                <a16:creationId xmlns:a16="http://schemas.microsoft.com/office/drawing/2014/main" id="{75955B4C-2BFE-4B4F-AD1A-8C5DBBF13E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46978" y="3318736"/>
            <a:ext cx="75194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kumimoji="0" lang="pl-PL" sz="4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2</a:t>
            </a:r>
            <a:endParaRPr kumimoji="0" lang="en-GB" sz="4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AutoShape 12">
            <a:extLst>
              <a:ext uri="{FF2B5EF4-FFF2-40B4-BE49-F238E27FC236}">
                <a16:creationId xmlns:a16="http://schemas.microsoft.com/office/drawing/2014/main" id="{E8BE9AE5-C90B-4C7D-B4A3-D0A0CB555B75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405745" y="2993821"/>
            <a:ext cx="7279361" cy="1447386"/>
          </a:xfrm>
          <a:prstGeom prst="homePlate">
            <a:avLst>
              <a:gd name="adj" fmla="val 0"/>
            </a:avLst>
          </a:prstGeom>
          <a:solidFill>
            <a:srgbClr val="CCECF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0" tIns="0" rIns="648000" bIns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charset="0"/>
            </a:endParaRPr>
          </a:p>
        </p:txBody>
      </p:sp>
      <p:sp>
        <p:nvSpPr>
          <p:cNvPr id="37" name="Arrow: Pentagon 36">
            <a:extLst>
              <a:ext uri="{FF2B5EF4-FFF2-40B4-BE49-F238E27FC236}">
                <a16:creationId xmlns:a16="http://schemas.microsoft.com/office/drawing/2014/main" id="{7117EB68-F68B-4CEA-9772-D3F2DA24E908}"/>
              </a:ext>
            </a:extLst>
          </p:cNvPr>
          <p:cNvSpPr/>
          <p:nvPr/>
        </p:nvSpPr>
        <p:spPr>
          <a:xfrm>
            <a:off x="4053252" y="3030998"/>
            <a:ext cx="751949" cy="141667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9473A4-D122-430C-98E9-BBB9D2A5BBD4}"/>
              </a:ext>
            </a:extLst>
          </p:cNvPr>
          <p:cNvSpPr txBox="1"/>
          <p:nvPr/>
        </p:nvSpPr>
        <p:spPr bwMode="auto">
          <a:xfrm>
            <a:off x="4842000" y="3065203"/>
            <a:ext cx="336467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US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PoC – Scope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2 sites  - T&amp;T (IG), MX (DS)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;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2 years spend  (Jun18 - May20) - $1.7 bln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;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2 ERPs  - P42, GSAP</a:t>
            </a: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PoC - Dimensions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549 Vendors, 113 ERP Users, 92K Invoice lines, 55.5K PO lines,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Data partially anonymized </a:t>
            </a: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D-FEAT – characteristics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150+ Features inspected; 30+ Rules/Scenarios applied; Anomalies AI detection module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3B3D8B-AE81-490A-905A-84B5ADDAE249}"/>
              </a:ext>
            </a:extLst>
          </p:cNvPr>
          <p:cNvSpPr txBox="1"/>
          <p:nvPr/>
        </p:nvSpPr>
        <p:spPr bwMode="auto">
          <a:xfrm>
            <a:off x="8271444" y="3031750"/>
            <a:ext cx="3364678" cy="142346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pl-PL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Insights and benefits from PoC </a:t>
            </a:r>
            <a:endParaRPr lang="en-US" sz="900" b="1" u="sng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marL="120253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After review of results with local teams 0.03% of Invoice spend and 2.3% of PO spend were indicated as suspicious anomalies  </a:t>
            </a:r>
          </a:p>
          <a:p>
            <a:pPr marL="120253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Anomalies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screening functionality (using AI algorithm based on PWC experience) was able to localize and help in LOD2 control activities flagging numbers of certain Process Issues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with examples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P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o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C has proven capabilities of D-FEAT of optimizing the time needed for a complete country review process. Based on  experience from Nigeria it can be confirmed that with D-FEAT we 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could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shorten the review 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time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from 12-18 m to 4-5 m per country</a:t>
            </a:r>
            <a:endParaRPr lang="pl-PL" sz="900" dirty="0">
              <a:solidFill>
                <a:srgbClr val="595959"/>
              </a:solidFill>
              <a:latin typeface="ShellLight" panose="00000400000000000000" pitchFamily="50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9F19DFB6-4782-4480-A39A-621333B4C9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533925" y="1487167"/>
            <a:ext cx="5682390" cy="1441887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820800" tIns="0" rIns="1072800" bIns="0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pl-PL" sz="1600" b="1" dirty="0">
                <a:solidFill>
                  <a:srgbClr val="FFFFFF"/>
                </a:solidFill>
                <a:cs typeface="Arial" charset="0"/>
              </a:rPr>
              <a:t>Current State Problem</a:t>
            </a:r>
            <a:endParaRPr lang="en-GB" sz="1600" b="1" dirty="0">
              <a:solidFill>
                <a:srgbClr val="FFFFFF"/>
              </a:solidFill>
              <a:latin typeface="Futura Bold" panose="00000900000000000000" pitchFamily="2" charset="0"/>
              <a:cs typeface="Arial" charset="0"/>
            </a:endParaRPr>
          </a:p>
          <a:p>
            <a:pPr lvl="0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Futura Medium"/>
              </a:rPr>
              <a:t>Business friction – based on </a:t>
            </a:r>
            <a:r>
              <a:rPr lang="pl-PL" sz="1100" dirty="0">
                <a:solidFill>
                  <a:srgbClr val="FFFFFF"/>
                </a:solidFill>
                <a:latin typeface="Futura Medium"/>
              </a:rPr>
              <a:t>CP Assurance </a:t>
            </a:r>
          </a:p>
          <a:p>
            <a:pPr lvl="0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Futura Medium"/>
              </a:rPr>
              <a:t>Control Desks activities for Nigeria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l-P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pl-PL" sz="1600" b="1" dirty="0">
                <a:solidFill>
                  <a:srgbClr val="FFFFFF"/>
                </a:solidFill>
                <a:cs typeface="Arial" charset="0"/>
              </a:rPr>
              <a:t>Strategic Movement Plans</a:t>
            </a:r>
            <a:endParaRPr lang="en-GB" sz="1600" b="1" dirty="0">
              <a:solidFill>
                <a:srgbClr val="FFFFFF"/>
              </a:solidFill>
              <a:cs typeface="Arial" charset="0"/>
            </a:endParaRPr>
          </a:p>
          <a:p>
            <a:pPr lvl="0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Futura Medium"/>
              </a:rPr>
              <a:t>CP Digitalization Vision – Theme 2: Digitize </a:t>
            </a:r>
            <a:endParaRPr lang="pl-PL" sz="1100" dirty="0">
              <a:solidFill>
                <a:srgbClr val="FFFFFF"/>
              </a:solidFill>
              <a:latin typeface="Futura Medium"/>
            </a:endParaRPr>
          </a:p>
          <a:p>
            <a:pPr lvl="0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solidFill>
                  <a:srgbClr val="FFFFFF"/>
                </a:solidFill>
                <a:latin typeface="Futura Medium"/>
              </a:rPr>
              <a:t>the Core – Priority 5:  Invisible Assurance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D465A14E-CA32-4C49-B8DB-1F8E6AA1FE1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67030" y="1810774"/>
            <a:ext cx="75194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kumimoji="0" lang="pl-PL" sz="48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1</a:t>
            </a:r>
            <a:endParaRPr kumimoji="0" lang="en-GB" sz="48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AutoShape 12">
            <a:extLst>
              <a:ext uri="{FF2B5EF4-FFF2-40B4-BE49-F238E27FC236}">
                <a16:creationId xmlns:a16="http://schemas.microsoft.com/office/drawing/2014/main" id="{5716604C-4248-460A-901B-C4DE7875FC11}"/>
              </a:ext>
            </a:extLst>
          </p:cNvPr>
          <p:cNvSpPr>
            <a:spLocks noChangeArrowheads="1"/>
          </p:cNvSpPr>
          <p:nvPr/>
        </p:nvSpPr>
        <p:spPr bwMode="gray">
          <a:xfrm flipH="1">
            <a:off x="4425797" y="1485859"/>
            <a:ext cx="7279361" cy="1447386"/>
          </a:xfrm>
          <a:prstGeom prst="homePlate">
            <a:avLst>
              <a:gd name="adj" fmla="val 0"/>
            </a:avLst>
          </a:prstGeom>
          <a:solidFill>
            <a:srgbClr val="CCECF0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lIns="0" tIns="0" rIns="648000" bIns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charset="0"/>
            </a:endParaRP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C5793021-C555-498D-A0D6-58CBCB115FAC}"/>
              </a:ext>
            </a:extLst>
          </p:cNvPr>
          <p:cNvSpPr/>
          <p:nvPr/>
        </p:nvSpPr>
        <p:spPr>
          <a:xfrm>
            <a:off x="4073304" y="1523036"/>
            <a:ext cx="751949" cy="141667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F797E3-9A28-48F1-B1EB-739D49D35D99}"/>
              </a:ext>
            </a:extLst>
          </p:cNvPr>
          <p:cNvSpPr txBox="1"/>
          <p:nvPr/>
        </p:nvSpPr>
        <p:spPr bwMode="auto">
          <a:xfrm>
            <a:off x="4862052" y="1557241"/>
            <a:ext cx="3364678" cy="13106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US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Manual efforts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Cumbersome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ERP data extracts and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 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laborious analysis (using Excel and simplified Spotfire reporting only)</a:t>
            </a: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Non effective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Statistically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irrelevant results - based on small samples of targeted deep dives  assurance checks – lack of scalability</a:t>
            </a: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Time consuming </a:t>
            </a:r>
            <a:endParaRPr lang="pl-PL" sz="900" b="1" u="sng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12 to 18 months –(2 FTEs) – for a single country analysis, never-ending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54D863-743B-4A45-96BB-BBFC8575266A}"/>
              </a:ext>
            </a:extLst>
          </p:cNvPr>
          <p:cNvSpPr txBox="1"/>
          <p:nvPr/>
        </p:nvSpPr>
        <p:spPr bwMode="auto">
          <a:xfrm>
            <a:off x="8323141" y="1553225"/>
            <a:ext cx="3364678" cy="13234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US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Eliminate manual work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Enabled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by state-of-the-art  technology  (integrated analytical solution)</a:t>
            </a: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 – Tool selected after extensive RFI follow by RFP process</a:t>
            </a:r>
            <a:endParaRPr lang="en-US" sz="900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GB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Automate WOW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Ability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to  review big datasets  and focus manual assurance analysis on automatically pre-selected  valid targets</a:t>
            </a:r>
            <a:endParaRPr lang="pl-PL" sz="900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endParaRPr lang="en-US" sz="900" dirty="0">
              <a:solidFill>
                <a:srgbClr val="595959"/>
              </a:solidFill>
              <a:latin typeface="ShellLight" panose="00000400000000000000" pitchFamily="50" charset="0"/>
            </a:endParaRPr>
          </a:p>
          <a:p>
            <a:pPr lvl="0" algn="just" defTabSz="150536">
              <a:spcAft>
                <a:spcPts val="85"/>
              </a:spcAft>
              <a:buClr>
                <a:srgbClr val="DD1D21"/>
              </a:buClr>
              <a:buSzPct val="85000"/>
              <a:defRPr/>
            </a:pPr>
            <a:r>
              <a:rPr lang="en-US" sz="900" b="1" u="sng" dirty="0">
                <a:solidFill>
                  <a:srgbClr val="595959"/>
                </a:solidFill>
                <a:latin typeface="ShellLight" panose="00000400000000000000" pitchFamily="50" charset="0"/>
              </a:rPr>
              <a:t>Scale the benefits without scaling the efforts </a:t>
            </a:r>
          </a:p>
          <a:p>
            <a:pPr marL="120253" lvl="0" indent="-120253" algn="just" defTabSz="150536">
              <a:spcAft>
                <a:spcPts val="85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defRPr/>
            </a:pPr>
            <a:r>
              <a:rPr lang="pl-PL" sz="900" dirty="0">
                <a:solidFill>
                  <a:srgbClr val="595959"/>
                </a:solidFill>
                <a:latin typeface="ShellLight" panose="00000400000000000000" pitchFamily="50" charset="0"/>
              </a:rPr>
              <a:t>Do</a:t>
            </a:r>
            <a:r>
              <a:rPr lang="en-US" sz="900" dirty="0">
                <a:solidFill>
                  <a:srgbClr val="595959"/>
                </a:solidFill>
                <a:latin typeface="ShellLight" panose="00000400000000000000" pitchFamily="50" charset="0"/>
              </a:rPr>
              <a:t> more  and  faster with the same resource level employed</a:t>
            </a:r>
          </a:p>
        </p:txBody>
      </p:sp>
      <p:sp>
        <p:nvSpPr>
          <p:cNvPr id="46" name="Date Placeholder 3">
            <a:extLst>
              <a:ext uri="{FF2B5EF4-FFF2-40B4-BE49-F238E27FC236}">
                <a16:creationId xmlns:a16="http://schemas.microsoft.com/office/drawing/2014/main" id="{FF60A062-73F0-4628-9804-6F0890993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/>
          <a:lstStyle/>
          <a:p>
            <a:pPr>
              <a:defRPr/>
            </a:pPr>
            <a:r>
              <a:rPr lang="pl-PL" noProof="1"/>
              <a:t>May</a:t>
            </a:r>
            <a:r>
              <a:rPr lang="en-GB" noProof="1"/>
              <a:t> 202</a:t>
            </a:r>
            <a:r>
              <a:rPr lang="pl-PL" noProof="1"/>
              <a:t>1</a:t>
            </a:r>
            <a:endParaRPr lang="en-GB" noProof="1"/>
          </a:p>
        </p:txBody>
      </p:sp>
      <p:sp>
        <p:nvSpPr>
          <p:cNvPr id="47" name="Text Box 10">
            <a:extLst>
              <a:ext uri="{FF2B5EF4-FFF2-40B4-BE49-F238E27FC236}">
                <a16:creationId xmlns:a16="http://schemas.microsoft.com/office/drawing/2014/main" id="{AD981884-1C2C-4ED4-A885-78FFBD76628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53252" y="1656885"/>
            <a:ext cx="300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A</a:t>
            </a:r>
            <a:endParaRPr kumimoji="0" lang="en-GB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48" name="Text Box 10">
            <a:extLst>
              <a:ext uri="{FF2B5EF4-FFF2-40B4-BE49-F238E27FC236}">
                <a16:creationId xmlns:a16="http://schemas.microsoft.com/office/drawing/2014/main" id="{888FBAB1-F49E-4615-AF7B-34231AE8865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4902" y="2315405"/>
            <a:ext cx="300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lang="pl-PL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Futura Medium"/>
                <a:cs typeface="Arial" panose="020B0604020202020204" pitchFamily="34" charset="0"/>
              </a:rPr>
              <a:t>B</a:t>
            </a:r>
            <a:endParaRPr kumimoji="0" lang="en-GB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49" name="Text Box 10">
            <a:extLst>
              <a:ext uri="{FF2B5EF4-FFF2-40B4-BE49-F238E27FC236}">
                <a16:creationId xmlns:a16="http://schemas.microsoft.com/office/drawing/2014/main" id="{1E8D72B9-9F5F-466E-80B5-EE6BC141C19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76018" y="3164847"/>
            <a:ext cx="300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A</a:t>
            </a:r>
            <a:endParaRPr kumimoji="0" lang="en-GB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50" name="Text Box 10">
            <a:extLst>
              <a:ext uri="{FF2B5EF4-FFF2-40B4-BE49-F238E27FC236}">
                <a16:creationId xmlns:a16="http://schemas.microsoft.com/office/drawing/2014/main" id="{A2B19E9E-F683-43B4-A814-05B2D1BB966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4902" y="3903511"/>
            <a:ext cx="300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lang="pl-PL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Futura Medium"/>
                <a:cs typeface="Arial" panose="020B0604020202020204" pitchFamily="34" charset="0"/>
              </a:rPr>
              <a:t>B</a:t>
            </a:r>
            <a:endParaRPr kumimoji="0" lang="en-GB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401364F0-8B1B-48BA-A9A5-25C6C03D200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53251" y="4642175"/>
            <a:ext cx="300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kumimoji="0" lang="pl-PL" sz="2000" b="0" i="0" u="none" strike="noStrike" kern="1200" cap="none" spc="0" normalizeH="0" baseline="0" noProof="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Arial" panose="020B0604020202020204" pitchFamily="34" charset="0"/>
              </a:rPr>
              <a:t>A</a:t>
            </a:r>
            <a:endParaRPr kumimoji="0" lang="en-GB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52" name="Text Box 10">
            <a:extLst>
              <a:ext uri="{FF2B5EF4-FFF2-40B4-BE49-F238E27FC236}">
                <a16:creationId xmlns:a16="http://schemas.microsoft.com/office/drawing/2014/main" id="{C28BBFBE-48F2-41CE-A164-D71CB9B0191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2894" y="5409010"/>
            <a:ext cx="3007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FFFFF"/>
              </a:buClr>
              <a:buSzPct val="90000"/>
              <a:buFontTx/>
              <a:buNone/>
              <a:tabLst/>
              <a:defRPr/>
            </a:pPr>
            <a:r>
              <a:rPr lang="pl-PL" sz="2000" dirty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Futura Medium"/>
                <a:cs typeface="Arial" panose="020B0604020202020204" pitchFamily="34" charset="0"/>
              </a:rPr>
              <a:t>B</a:t>
            </a:r>
            <a:endParaRPr kumimoji="0" lang="en-GB" sz="2000" b="0" i="0" u="none" strike="noStrike" kern="1200" cap="none" spc="0" normalizeH="0" baseline="0" noProof="0" dirty="0">
              <a:ln>
                <a:solidFill>
                  <a:srgbClr val="FFFFFF"/>
                </a:solidFill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2E2DB84D-9584-4CF6-AAD6-F698834B113A}"/>
              </a:ext>
            </a:extLst>
          </p:cNvPr>
          <p:cNvSpPr/>
          <p:nvPr/>
        </p:nvSpPr>
        <p:spPr>
          <a:xfrm>
            <a:off x="533925" y="1154765"/>
            <a:ext cx="4001980" cy="264156"/>
          </a:xfrm>
          <a:prstGeom prst="homePlate">
            <a:avLst/>
          </a:prstGeom>
          <a:solidFill>
            <a:srgbClr val="66C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/>
              <a:t>Step No</a:t>
            </a:r>
            <a:endParaRPr lang="en-US" sz="1600" dirty="0"/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4B71A905-6862-495B-8390-4DFEEE4CE680}"/>
              </a:ext>
            </a:extLst>
          </p:cNvPr>
          <p:cNvSpPr/>
          <p:nvPr/>
        </p:nvSpPr>
        <p:spPr>
          <a:xfrm>
            <a:off x="4497128" y="1154765"/>
            <a:ext cx="3946330" cy="243583"/>
          </a:xfrm>
          <a:prstGeom prst="chevron">
            <a:avLst/>
          </a:prstGeom>
          <a:solidFill>
            <a:srgbClr val="66C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A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5FC3D6C3-57DB-4721-9055-3A2BAF509676}"/>
              </a:ext>
            </a:extLst>
          </p:cNvPr>
          <p:cNvSpPr/>
          <p:nvPr/>
        </p:nvSpPr>
        <p:spPr>
          <a:xfrm>
            <a:off x="8391763" y="1154765"/>
            <a:ext cx="3158556" cy="251225"/>
          </a:xfrm>
          <a:prstGeom prst="chevron">
            <a:avLst/>
          </a:prstGeom>
          <a:solidFill>
            <a:srgbClr val="66C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600" dirty="0">
                <a:solidFill>
                  <a:schemeClr val="bg1"/>
                </a:solidFill>
              </a:rPr>
              <a:t>B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DF05B8-88E0-4CE3-9DDB-62695965CD98}"/>
              </a:ext>
            </a:extLst>
          </p:cNvPr>
          <p:cNvSpPr/>
          <p:nvPr/>
        </p:nvSpPr>
        <p:spPr>
          <a:xfrm>
            <a:off x="11324177" y="1154765"/>
            <a:ext cx="380981" cy="243583"/>
          </a:xfrm>
          <a:prstGeom prst="rect">
            <a:avLst/>
          </a:prstGeom>
          <a:solidFill>
            <a:srgbClr val="66C5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262603DE-82B2-49BE-8A73-5E36D9983A89}"/>
              </a:ext>
            </a:extLst>
          </p:cNvPr>
          <p:cNvSpPr txBox="1">
            <a:spLocks/>
          </p:cNvSpPr>
          <p:nvPr/>
        </p:nvSpPr>
        <p:spPr bwMode="auto">
          <a:xfrm>
            <a:off x="516581" y="67509"/>
            <a:ext cx="11171238" cy="3435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rgbClr val="66C5D2"/>
                </a:solidFill>
              </a:rPr>
              <a:t>D-FEAT</a:t>
            </a:r>
            <a:r>
              <a:rPr lang="pl-PL" dirty="0">
                <a:solidFill>
                  <a:srgbClr val="66C5D2"/>
                </a:solidFill>
              </a:rPr>
              <a:t> – Digital Forensics, Error and Anomalies Tool</a:t>
            </a:r>
            <a:endParaRPr lang="en-GB" dirty="0">
              <a:solidFill>
                <a:srgbClr val="66C5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8939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4BE6-B8A8-41F6-A0A7-9F99862EA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" y="693946"/>
            <a:ext cx="11398476" cy="294354"/>
          </a:xfrm>
        </p:spPr>
        <p:txBody>
          <a:bodyPr/>
          <a:lstStyle/>
          <a:p>
            <a:r>
              <a:rPr lang="en-GB" dirty="0">
                <a:solidFill>
                  <a:srgbClr val="66C5D2"/>
                </a:solidFill>
              </a:rPr>
              <a:t>D-FEAT:</a:t>
            </a:r>
            <a:r>
              <a:rPr lang="en-GB" dirty="0"/>
              <a:t> P</a:t>
            </a:r>
            <a:r>
              <a:rPr lang="pl-PL" dirty="0"/>
              <a:t>ROPOSAL FOR </a:t>
            </a:r>
            <a:r>
              <a:rPr lang="pl-PL" dirty="0">
                <a:solidFill>
                  <a:srgbClr val="003C88"/>
                </a:solidFill>
              </a:rPr>
              <a:t>ACCELERATED</a:t>
            </a:r>
            <a:r>
              <a:rPr lang="pl-PL" dirty="0"/>
              <a:t> IMPLEMENTATION</a:t>
            </a:r>
            <a:r>
              <a:rPr lang="en-GB" dirty="0"/>
              <a:t> (2021 </a:t>
            </a:r>
            <a:r>
              <a:rPr lang="pl-PL" dirty="0"/>
              <a:t>- </a:t>
            </a:r>
            <a:r>
              <a:rPr lang="en-GB" dirty="0"/>
              <a:t>202</a:t>
            </a:r>
            <a:r>
              <a:rPr lang="pl-PL" dirty="0"/>
              <a:t>2</a:t>
            </a:r>
            <a:r>
              <a:rPr lang="en-GB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0A79C-D291-4FA1-9DD0-30DF3B5E3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80057" y="6450345"/>
            <a:ext cx="355564" cy="237600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ShellBook" panose="00000500000000000000" pitchFamily="50" charset="0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Book" panose="00000500000000000000" pitchFamily="50" charset="0"/>
              <a:ea typeface="+mn-ea"/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1F27C3-163A-44BB-84B9-4AB6A3BBEA69}"/>
              </a:ext>
            </a:extLst>
          </p:cNvPr>
          <p:cNvSpPr/>
          <p:nvPr/>
        </p:nvSpPr>
        <p:spPr>
          <a:xfrm>
            <a:off x="120023" y="1352115"/>
            <a:ext cx="4732205" cy="37910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B4D64-4EB1-44FC-9245-C57B2E72263F}"/>
              </a:ext>
            </a:extLst>
          </p:cNvPr>
          <p:cNvSpPr/>
          <p:nvPr/>
        </p:nvSpPr>
        <p:spPr>
          <a:xfrm>
            <a:off x="285472" y="2040767"/>
            <a:ext cx="451065" cy="480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2F6737-D454-4D87-B87E-5FB068FD816D}"/>
              </a:ext>
            </a:extLst>
          </p:cNvPr>
          <p:cNvSpPr/>
          <p:nvPr/>
        </p:nvSpPr>
        <p:spPr>
          <a:xfrm>
            <a:off x="789380" y="1831007"/>
            <a:ext cx="3763164" cy="1060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Implement the project using SaaS (Software as a Service) approach with Vendor hosting the D-FEAT application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lang="en-US" sz="1400" dirty="0">
                <a:solidFill>
                  <a:srgbClr val="404040">
                    <a:lumMod val="75000"/>
                  </a:srgbClr>
                </a:solidFill>
                <a:latin typeface="ShellMedium"/>
              </a:rPr>
              <a:t>CP Data Hub – source of the data</a:t>
            </a:r>
            <a:r>
              <a:rPr lang="pl-PL" sz="1400" dirty="0">
                <a:solidFill>
                  <a:srgbClr val="404040">
                    <a:lumMod val="75000"/>
                  </a:srgbClr>
                </a:solidFill>
                <a:latin typeface="ShellMedium"/>
              </a:rPr>
              <a:t> for D-FEAT</a:t>
            </a:r>
            <a:r>
              <a:rPr lang="en-US" sz="1400" dirty="0">
                <a:solidFill>
                  <a:srgbClr val="404040">
                    <a:lumMod val="75000"/>
                  </a:srgbClr>
                </a:solidFill>
                <a:latin typeface="ShellMedium"/>
              </a:rPr>
              <a:t> without anon</a:t>
            </a:r>
            <a:r>
              <a:rPr lang="pl-PL" sz="1400" dirty="0">
                <a:solidFill>
                  <a:srgbClr val="404040">
                    <a:lumMod val="75000"/>
                  </a:srgbClr>
                </a:solidFill>
                <a:latin typeface="ShellMedium"/>
              </a:rPr>
              <a:t>ymisation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pic>
        <p:nvPicPr>
          <p:cNvPr id="10" name="Graphic 9" descr="Globe">
            <a:extLst>
              <a:ext uri="{FF2B5EF4-FFF2-40B4-BE49-F238E27FC236}">
                <a16:creationId xmlns:a16="http://schemas.microsoft.com/office/drawing/2014/main" id="{3B66B3A2-211F-4B80-BDF7-A1A8D4C1A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521" y="2090248"/>
            <a:ext cx="396966" cy="396966"/>
          </a:xfrm>
          <a:prstGeom prst="rect">
            <a:avLst/>
          </a:prstGeom>
        </p:spPr>
      </p:pic>
      <p:sp>
        <p:nvSpPr>
          <p:cNvPr id="681" name="Rectangle 680">
            <a:extLst>
              <a:ext uri="{FF2B5EF4-FFF2-40B4-BE49-F238E27FC236}">
                <a16:creationId xmlns:a16="http://schemas.microsoft.com/office/drawing/2014/main" id="{24A224D7-520A-49F0-830F-8AC36FEBF8C2}"/>
              </a:ext>
            </a:extLst>
          </p:cNvPr>
          <p:cNvSpPr/>
          <p:nvPr/>
        </p:nvSpPr>
        <p:spPr>
          <a:xfrm>
            <a:off x="789380" y="3019639"/>
            <a:ext cx="3763164" cy="89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Release in 16 countries (including Nigeria in-country hosted) in </a:t>
            </a:r>
            <a:r>
              <a: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3C88"/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Waves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(2021-202</a:t>
            </a:r>
            <a:r>
              <a:rPr kumimoji="0" lang="pl-PL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513B0EB2-6E58-44B0-96D8-E53E089A4340}"/>
              </a:ext>
            </a:extLst>
          </p:cNvPr>
          <p:cNvSpPr/>
          <p:nvPr/>
        </p:nvSpPr>
        <p:spPr>
          <a:xfrm>
            <a:off x="797746" y="4025778"/>
            <a:ext cx="3763164" cy="9603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Clr>
                <a:srgbClr val="DD1D21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Approx. annual spend: ~ $</a:t>
            </a:r>
            <a:r>
              <a:rPr kumimoji="0" lang="pl-PL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402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k (Year1</a:t>
            </a:r>
            <a:r>
              <a:rPr kumimoji="0" lang="pl-PL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– </a:t>
            </a:r>
            <a:r>
              <a:rPr lang="en-US" sz="1300" i="1" dirty="0">
                <a:solidFill>
                  <a:srgbClr val="404040">
                    <a:lumMod val="75000"/>
                  </a:srgbClr>
                </a:solidFill>
              </a:rPr>
              <a:t>$</a:t>
            </a:r>
            <a:r>
              <a:rPr kumimoji="0" lang="pl-PL" sz="1300" b="0" i="1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230k — 3rd party and </a:t>
            </a:r>
            <a:r>
              <a:rPr lang="en-US" sz="1300" i="1" dirty="0">
                <a:solidFill>
                  <a:srgbClr val="404040">
                    <a:lumMod val="75000"/>
                  </a:srgbClr>
                </a:solidFill>
              </a:rPr>
              <a:t>$</a:t>
            </a:r>
            <a:r>
              <a:rPr kumimoji="0" lang="pl-PL" sz="1300" b="0" i="1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172k -- Shell IT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) +  $</a:t>
            </a:r>
            <a:r>
              <a:rPr kumimoji="0" lang="pl-PL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375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k (Year2) + $</a:t>
            </a:r>
            <a:r>
              <a:rPr kumimoji="0" lang="pl-PL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243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k (Year3)</a:t>
            </a:r>
          </a:p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$1.</a:t>
            </a:r>
            <a:r>
              <a:rPr lang="pl-PL" sz="1300" b="1" dirty="0">
                <a:solidFill>
                  <a:srgbClr val="404040">
                    <a:lumMod val="75000"/>
                  </a:srgbClr>
                </a:solidFill>
                <a:latin typeface="ShellMedium"/>
              </a:rPr>
              <a:t>0</a:t>
            </a:r>
            <a:r>
              <a:rPr kumimoji="0" lang="pl-PL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2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million for 3 years </a:t>
            </a:r>
            <a:r>
              <a:rPr kumimoji="0" lang="pl-PL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contract 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against the conservative benefit of $9.3</a:t>
            </a:r>
            <a:r>
              <a:rPr kumimoji="0" lang="pl-PL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4</a:t>
            </a:r>
            <a:r>
              <a: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404040">
                    <a:lumMod val="75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million 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404040">
                  <a:lumMod val="75000"/>
                </a:srgbClr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3933C18E-4A1B-49D7-B7BB-88BE40920CAB}"/>
              </a:ext>
            </a:extLst>
          </p:cNvPr>
          <p:cNvSpPr/>
          <p:nvPr/>
        </p:nvSpPr>
        <p:spPr>
          <a:xfrm>
            <a:off x="255226" y="3168667"/>
            <a:ext cx="451065" cy="480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131B3C8E-7E01-4A1D-AF3B-218795E1D0CF}"/>
              </a:ext>
            </a:extLst>
          </p:cNvPr>
          <p:cNvSpPr/>
          <p:nvPr/>
        </p:nvSpPr>
        <p:spPr>
          <a:xfrm>
            <a:off x="265439" y="4246072"/>
            <a:ext cx="451065" cy="480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pic>
        <p:nvPicPr>
          <p:cNvPr id="19" name="Graphic 18" descr="Checklist RTL">
            <a:extLst>
              <a:ext uri="{FF2B5EF4-FFF2-40B4-BE49-F238E27FC236}">
                <a16:creationId xmlns:a16="http://schemas.microsoft.com/office/drawing/2014/main" id="{DCE3463F-97AC-4C22-8291-B88DDCEABA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934" y="4283525"/>
            <a:ext cx="396192" cy="396192"/>
          </a:xfrm>
          <a:prstGeom prst="rect">
            <a:avLst/>
          </a:prstGeom>
        </p:spPr>
      </p:pic>
      <p:pic>
        <p:nvPicPr>
          <p:cNvPr id="686" name="Graphic 685" descr="Dollar">
            <a:extLst>
              <a:ext uri="{FF2B5EF4-FFF2-40B4-BE49-F238E27FC236}">
                <a16:creationId xmlns:a16="http://schemas.microsoft.com/office/drawing/2014/main" id="{CCFBE0C5-90D3-421C-9259-7B166FB43F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743" y="3292955"/>
            <a:ext cx="233839" cy="233839"/>
          </a:xfrm>
          <a:prstGeom prst="rect">
            <a:avLst/>
          </a:prstGeom>
        </p:spPr>
      </p:pic>
      <p:pic>
        <p:nvPicPr>
          <p:cNvPr id="687" name="Graphic 686" descr="Dollar">
            <a:extLst>
              <a:ext uri="{FF2B5EF4-FFF2-40B4-BE49-F238E27FC236}">
                <a16:creationId xmlns:a16="http://schemas.microsoft.com/office/drawing/2014/main" id="{B5D7117D-BC90-4B1C-A42A-33040D5EC5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966" y="3292084"/>
            <a:ext cx="233839" cy="2338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D5097-E41B-4869-8101-EE91D55D99CA}"/>
              </a:ext>
            </a:extLst>
          </p:cNvPr>
          <p:cNvSpPr/>
          <p:nvPr/>
        </p:nvSpPr>
        <p:spPr>
          <a:xfrm>
            <a:off x="67240" y="5162916"/>
            <a:ext cx="54888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50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Grouping of countries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5813F1D-EE2B-4EEB-BD32-704B773BBC43}"/>
              </a:ext>
            </a:extLst>
          </p:cNvPr>
          <p:cNvGraphicFramePr/>
          <p:nvPr/>
        </p:nvGraphicFramePr>
        <p:xfrm>
          <a:off x="4644252" y="5120243"/>
          <a:ext cx="9661078" cy="16332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4B6F161-E3EB-4F7C-961F-83116EA5C9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314467"/>
              </p:ext>
            </p:extLst>
          </p:nvPr>
        </p:nvGraphicFramePr>
        <p:xfrm>
          <a:off x="-391025" y="5480907"/>
          <a:ext cx="6810739" cy="128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01BAA28F-F1C4-4746-BE54-25AE9183A724}"/>
              </a:ext>
            </a:extLst>
          </p:cNvPr>
          <p:cNvSpPr/>
          <p:nvPr/>
        </p:nvSpPr>
        <p:spPr>
          <a:xfrm>
            <a:off x="6648961" y="5192692"/>
            <a:ext cx="355564" cy="1413993"/>
          </a:xfrm>
          <a:prstGeom prst="leftBrac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7467937F-D65A-4772-B289-E66321CF4756}"/>
              </a:ext>
            </a:extLst>
          </p:cNvPr>
          <p:cNvSpPr/>
          <p:nvPr/>
        </p:nvSpPr>
        <p:spPr>
          <a:xfrm>
            <a:off x="5799464" y="5360190"/>
            <a:ext cx="109368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50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Reasons for  Waves</a:t>
            </a:r>
            <a:r>
              <a:rPr kumimoji="0" lang="pl-PL" sz="15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50000"/>
                  </a:srgbClr>
                </a:solidFill>
                <a:effectLst/>
                <a:uLnTx/>
                <a:uFillTx/>
                <a:latin typeface="ShellMedium"/>
                <a:ea typeface="+mn-ea"/>
                <a:cs typeface="+mn-cs"/>
              </a:rPr>
              <a:t> implementation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rgbClr val="D9D9D9">
                  <a:lumMod val="50000"/>
                </a:srgbClr>
              </a:solidFill>
              <a:effectLst/>
              <a:uLnTx/>
              <a:uFillTx/>
              <a:latin typeface="ShellMedium"/>
              <a:ea typeface="+mn-ea"/>
              <a:cs typeface="+mn-cs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3050164-7493-45D6-919D-89E15A86FB64}"/>
              </a:ext>
            </a:extLst>
          </p:cNvPr>
          <p:cNvGraphicFramePr/>
          <p:nvPr/>
        </p:nvGraphicFramePr>
        <p:xfrm>
          <a:off x="4206357" y="3702415"/>
          <a:ext cx="2560190" cy="1795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B61E9A23-E62A-4596-BF75-2E753106880A}"/>
              </a:ext>
            </a:extLst>
          </p:cNvPr>
          <p:cNvSpPr/>
          <p:nvPr/>
        </p:nvSpPr>
        <p:spPr>
          <a:xfrm>
            <a:off x="3151592" y="6496777"/>
            <a:ext cx="1700636" cy="338554"/>
          </a:xfrm>
          <a:prstGeom prst="curvedUpArrow">
            <a:avLst/>
          </a:prstGeom>
          <a:solidFill>
            <a:srgbClr val="00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1004AC-B65A-411E-81A7-47B1C78D8F73}"/>
              </a:ext>
            </a:extLst>
          </p:cNvPr>
          <p:cNvSpPr txBox="1"/>
          <p:nvPr/>
        </p:nvSpPr>
        <p:spPr bwMode="auto">
          <a:xfrm>
            <a:off x="2993954" y="5492834"/>
            <a:ext cx="2382707" cy="3068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pl-PL" sz="1600" b="1" dirty="0">
                <a:solidFill>
                  <a:srgbClr val="003C88"/>
                </a:solidFill>
              </a:rPr>
              <a:t>Waves merged in 2022</a:t>
            </a:r>
            <a:endParaRPr lang="en-US" sz="1600" b="1" dirty="0">
              <a:solidFill>
                <a:srgbClr val="003C88"/>
              </a:solidFill>
            </a:endParaRPr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3F01A8DE-4618-44EE-9BC2-45D1DAD7AC8D}"/>
              </a:ext>
            </a:extLst>
          </p:cNvPr>
          <p:cNvSpPr/>
          <p:nvPr/>
        </p:nvSpPr>
        <p:spPr>
          <a:xfrm rot="10800000">
            <a:off x="3006481" y="5162915"/>
            <a:ext cx="2011132" cy="392573"/>
          </a:xfrm>
          <a:prstGeom prst="curvedUpArrow">
            <a:avLst>
              <a:gd name="adj1" fmla="val 25000"/>
              <a:gd name="adj2" fmla="val 50000"/>
              <a:gd name="adj3" fmla="val 16884"/>
            </a:avLst>
          </a:prstGeom>
          <a:solidFill>
            <a:srgbClr val="003C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2D24381-3DE2-4632-A737-8E478DC5D1F9}"/>
              </a:ext>
            </a:extLst>
          </p:cNvPr>
          <p:cNvGrpSpPr>
            <a:grpSpLocks noChangeAspect="1"/>
          </p:cNvGrpSpPr>
          <p:nvPr/>
        </p:nvGrpSpPr>
        <p:grpSpPr>
          <a:xfrm>
            <a:off x="4976575" y="1399165"/>
            <a:ext cx="7070463" cy="3483457"/>
            <a:chOff x="1819278" y="1552613"/>
            <a:chExt cx="8443911" cy="4644628"/>
          </a:xfrm>
        </p:grpSpPr>
        <p:sp>
          <p:nvSpPr>
            <p:cNvPr id="41" name="Freeform 20111">
              <a:extLst>
                <a:ext uri="{FF2B5EF4-FFF2-40B4-BE49-F238E27FC236}">
                  <a16:creationId xmlns:a16="http://schemas.microsoft.com/office/drawing/2014/main" id="{52EED3E4-E182-4D89-B1D8-3B7C06A8E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981" y="2863566"/>
              <a:ext cx="429351" cy="284327"/>
            </a:xfrm>
            <a:custGeom>
              <a:avLst/>
              <a:gdLst/>
              <a:ahLst/>
              <a:cxnLst>
                <a:cxn ang="0">
                  <a:pos x="9" y="12"/>
                </a:cxn>
                <a:cxn ang="0">
                  <a:pos x="9" y="17"/>
                </a:cxn>
                <a:cxn ang="0">
                  <a:pos x="4" y="26"/>
                </a:cxn>
                <a:cxn ang="0">
                  <a:pos x="2" y="29"/>
                </a:cxn>
                <a:cxn ang="0">
                  <a:pos x="3" y="34"/>
                </a:cxn>
                <a:cxn ang="0">
                  <a:pos x="4" y="35"/>
                </a:cxn>
                <a:cxn ang="0">
                  <a:pos x="8" y="35"/>
                </a:cxn>
                <a:cxn ang="0">
                  <a:pos x="16" y="37"/>
                </a:cxn>
                <a:cxn ang="0">
                  <a:pos x="24" y="33"/>
                </a:cxn>
                <a:cxn ang="0">
                  <a:pos x="34" y="34"/>
                </a:cxn>
                <a:cxn ang="0">
                  <a:pos x="37" y="37"/>
                </a:cxn>
                <a:cxn ang="0">
                  <a:pos x="40" y="43"/>
                </a:cxn>
                <a:cxn ang="0">
                  <a:pos x="41" y="47"/>
                </a:cxn>
                <a:cxn ang="0">
                  <a:pos x="36" y="48"/>
                </a:cxn>
                <a:cxn ang="0">
                  <a:pos x="32" y="54"/>
                </a:cxn>
                <a:cxn ang="0">
                  <a:pos x="37" y="55"/>
                </a:cxn>
                <a:cxn ang="0">
                  <a:pos x="39" y="53"/>
                </a:cxn>
                <a:cxn ang="0">
                  <a:pos x="45" y="47"/>
                </a:cxn>
                <a:cxn ang="0">
                  <a:pos x="51" y="45"/>
                </a:cxn>
                <a:cxn ang="0">
                  <a:pos x="54" y="46"/>
                </a:cxn>
                <a:cxn ang="0">
                  <a:pos x="53" y="49"/>
                </a:cxn>
                <a:cxn ang="0">
                  <a:pos x="60" y="50"/>
                </a:cxn>
                <a:cxn ang="0">
                  <a:pos x="60" y="58"/>
                </a:cxn>
                <a:cxn ang="0">
                  <a:pos x="66" y="59"/>
                </a:cxn>
                <a:cxn ang="0">
                  <a:pos x="74" y="57"/>
                </a:cxn>
                <a:cxn ang="0">
                  <a:pos x="73" y="54"/>
                </a:cxn>
                <a:cxn ang="0">
                  <a:pos x="67" y="48"/>
                </a:cxn>
                <a:cxn ang="0">
                  <a:pos x="73" y="45"/>
                </a:cxn>
                <a:cxn ang="0">
                  <a:pos x="84" y="42"/>
                </a:cxn>
                <a:cxn ang="0">
                  <a:pos x="93" y="35"/>
                </a:cxn>
                <a:cxn ang="0">
                  <a:pos x="93" y="29"/>
                </a:cxn>
                <a:cxn ang="0">
                  <a:pos x="94" y="26"/>
                </a:cxn>
                <a:cxn ang="0">
                  <a:pos x="91" y="22"/>
                </a:cxn>
                <a:cxn ang="0">
                  <a:pos x="82" y="19"/>
                </a:cxn>
                <a:cxn ang="0">
                  <a:pos x="71" y="17"/>
                </a:cxn>
                <a:cxn ang="0">
                  <a:pos x="65" y="10"/>
                </a:cxn>
                <a:cxn ang="0">
                  <a:pos x="64" y="5"/>
                </a:cxn>
                <a:cxn ang="0">
                  <a:pos x="58" y="2"/>
                </a:cxn>
                <a:cxn ang="0">
                  <a:pos x="50" y="3"/>
                </a:cxn>
                <a:cxn ang="0">
                  <a:pos x="43" y="9"/>
                </a:cxn>
                <a:cxn ang="0">
                  <a:pos x="35" y="8"/>
                </a:cxn>
                <a:cxn ang="0">
                  <a:pos x="25" y="6"/>
                </a:cxn>
                <a:cxn ang="0">
                  <a:pos x="10" y="7"/>
                </a:cxn>
              </a:cxnLst>
              <a:rect l="0" t="0" r="r" b="b"/>
              <a:pathLst>
                <a:path w="95" h="63">
                  <a:moveTo>
                    <a:pt x="8" y="8"/>
                  </a:moveTo>
                  <a:cubicBezTo>
                    <a:pt x="9" y="10"/>
                    <a:pt x="7" y="9"/>
                    <a:pt x="9" y="12"/>
                  </a:cubicBezTo>
                  <a:cubicBezTo>
                    <a:pt x="13" y="15"/>
                    <a:pt x="9" y="13"/>
                    <a:pt x="10" y="14"/>
                  </a:cubicBezTo>
                  <a:cubicBezTo>
                    <a:pt x="11" y="15"/>
                    <a:pt x="12" y="16"/>
                    <a:pt x="9" y="17"/>
                  </a:cubicBezTo>
                  <a:cubicBezTo>
                    <a:pt x="8" y="17"/>
                    <a:pt x="5" y="20"/>
                    <a:pt x="4" y="22"/>
                  </a:cubicBezTo>
                  <a:cubicBezTo>
                    <a:pt x="2" y="24"/>
                    <a:pt x="4" y="25"/>
                    <a:pt x="4" y="26"/>
                  </a:cubicBezTo>
                  <a:cubicBezTo>
                    <a:pt x="3" y="27"/>
                    <a:pt x="6" y="28"/>
                    <a:pt x="2" y="27"/>
                  </a:cubicBezTo>
                  <a:cubicBezTo>
                    <a:pt x="3" y="28"/>
                    <a:pt x="2" y="28"/>
                    <a:pt x="2" y="29"/>
                  </a:cubicBezTo>
                  <a:cubicBezTo>
                    <a:pt x="2" y="30"/>
                    <a:pt x="1" y="29"/>
                    <a:pt x="0" y="32"/>
                  </a:cubicBezTo>
                  <a:cubicBezTo>
                    <a:pt x="3" y="33"/>
                    <a:pt x="2" y="35"/>
                    <a:pt x="3" y="34"/>
                  </a:cubicBezTo>
                  <a:cubicBezTo>
                    <a:pt x="4" y="34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5" y="35"/>
                    <a:pt x="5" y="36"/>
                    <a:pt x="5" y="35"/>
                  </a:cubicBezTo>
                  <a:cubicBezTo>
                    <a:pt x="6" y="34"/>
                    <a:pt x="6" y="35"/>
                    <a:pt x="8" y="35"/>
                  </a:cubicBezTo>
                  <a:cubicBezTo>
                    <a:pt x="11" y="35"/>
                    <a:pt x="11" y="36"/>
                    <a:pt x="12" y="36"/>
                  </a:cubicBezTo>
                  <a:cubicBezTo>
                    <a:pt x="14" y="35"/>
                    <a:pt x="14" y="38"/>
                    <a:pt x="16" y="37"/>
                  </a:cubicBezTo>
                  <a:cubicBezTo>
                    <a:pt x="17" y="36"/>
                    <a:pt x="16" y="36"/>
                    <a:pt x="19" y="36"/>
                  </a:cubicBezTo>
                  <a:cubicBezTo>
                    <a:pt x="22" y="35"/>
                    <a:pt x="21" y="34"/>
                    <a:pt x="24" y="33"/>
                  </a:cubicBezTo>
                  <a:cubicBezTo>
                    <a:pt x="25" y="32"/>
                    <a:pt x="27" y="32"/>
                    <a:pt x="28" y="32"/>
                  </a:cubicBezTo>
                  <a:cubicBezTo>
                    <a:pt x="29" y="31"/>
                    <a:pt x="33" y="34"/>
                    <a:pt x="34" y="34"/>
                  </a:cubicBezTo>
                  <a:cubicBezTo>
                    <a:pt x="35" y="33"/>
                    <a:pt x="35" y="36"/>
                    <a:pt x="37" y="35"/>
                  </a:cubicBezTo>
                  <a:cubicBezTo>
                    <a:pt x="38" y="35"/>
                    <a:pt x="38" y="36"/>
                    <a:pt x="37" y="37"/>
                  </a:cubicBezTo>
                  <a:cubicBezTo>
                    <a:pt x="36" y="39"/>
                    <a:pt x="38" y="40"/>
                    <a:pt x="39" y="40"/>
                  </a:cubicBezTo>
                  <a:cubicBezTo>
                    <a:pt x="40" y="40"/>
                    <a:pt x="38" y="42"/>
                    <a:pt x="40" y="43"/>
                  </a:cubicBezTo>
                  <a:cubicBezTo>
                    <a:pt x="42" y="44"/>
                    <a:pt x="40" y="46"/>
                    <a:pt x="41" y="47"/>
                  </a:cubicBezTo>
                  <a:cubicBezTo>
                    <a:pt x="43" y="47"/>
                    <a:pt x="41" y="48"/>
                    <a:pt x="41" y="47"/>
                  </a:cubicBezTo>
                  <a:cubicBezTo>
                    <a:pt x="40" y="47"/>
                    <a:pt x="38" y="48"/>
                    <a:pt x="37" y="47"/>
                  </a:cubicBezTo>
                  <a:cubicBezTo>
                    <a:pt x="36" y="46"/>
                    <a:pt x="35" y="47"/>
                    <a:pt x="36" y="48"/>
                  </a:cubicBezTo>
                  <a:cubicBezTo>
                    <a:pt x="37" y="50"/>
                    <a:pt x="33" y="52"/>
                    <a:pt x="34" y="53"/>
                  </a:cubicBezTo>
                  <a:cubicBezTo>
                    <a:pt x="34" y="54"/>
                    <a:pt x="33" y="54"/>
                    <a:pt x="32" y="54"/>
                  </a:cubicBezTo>
                  <a:cubicBezTo>
                    <a:pt x="34" y="56"/>
                    <a:pt x="35" y="56"/>
                    <a:pt x="35" y="56"/>
                  </a:cubicBezTo>
                  <a:cubicBezTo>
                    <a:pt x="35" y="55"/>
                    <a:pt x="36" y="56"/>
                    <a:pt x="37" y="55"/>
                  </a:cubicBezTo>
                  <a:cubicBezTo>
                    <a:pt x="37" y="54"/>
                    <a:pt x="39" y="54"/>
                    <a:pt x="40" y="56"/>
                  </a:cubicBezTo>
                  <a:cubicBezTo>
                    <a:pt x="40" y="54"/>
                    <a:pt x="40" y="55"/>
                    <a:pt x="39" y="53"/>
                  </a:cubicBezTo>
                  <a:cubicBezTo>
                    <a:pt x="39" y="51"/>
                    <a:pt x="40" y="53"/>
                    <a:pt x="42" y="52"/>
                  </a:cubicBezTo>
                  <a:cubicBezTo>
                    <a:pt x="44" y="50"/>
                    <a:pt x="45" y="49"/>
                    <a:pt x="45" y="47"/>
                  </a:cubicBezTo>
                  <a:cubicBezTo>
                    <a:pt x="45" y="45"/>
                    <a:pt x="48" y="46"/>
                    <a:pt x="49" y="45"/>
                  </a:cubicBezTo>
                  <a:cubicBezTo>
                    <a:pt x="50" y="45"/>
                    <a:pt x="51" y="46"/>
                    <a:pt x="51" y="45"/>
                  </a:cubicBezTo>
                  <a:cubicBezTo>
                    <a:pt x="51" y="43"/>
                    <a:pt x="51" y="41"/>
                    <a:pt x="52" y="43"/>
                  </a:cubicBezTo>
                  <a:cubicBezTo>
                    <a:pt x="52" y="45"/>
                    <a:pt x="51" y="46"/>
                    <a:pt x="54" y="46"/>
                  </a:cubicBezTo>
                  <a:cubicBezTo>
                    <a:pt x="52" y="47"/>
                    <a:pt x="50" y="45"/>
                    <a:pt x="50" y="46"/>
                  </a:cubicBezTo>
                  <a:cubicBezTo>
                    <a:pt x="49" y="47"/>
                    <a:pt x="53" y="48"/>
                    <a:pt x="53" y="49"/>
                  </a:cubicBezTo>
                  <a:cubicBezTo>
                    <a:pt x="53" y="50"/>
                    <a:pt x="57" y="49"/>
                    <a:pt x="58" y="49"/>
                  </a:cubicBezTo>
                  <a:cubicBezTo>
                    <a:pt x="59" y="50"/>
                    <a:pt x="60" y="48"/>
                    <a:pt x="60" y="50"/>
                  </a:cubicBezTo>
                  <a:cubicBezTo>
                    <a:pt x="61" y="52"/>
                    <a:pt x="54" y="53"/>
                    <a:pt x="54" y="55"/>
                  </a:cubicBezTo>
                  <a:cubicBezTo>
                    <a:pt x="55" y="56"/>
                    <a:pt x="60" y="55"/>
                    <a:pt x="60" y="58"/>
                  </a:cubicBezTo>
                  <a:cubicBezTo>
                    <a:pt x="60" y="61"/>
                    <a:pt x="58" y="59"/>
                    <a:pt x="60" y="61"/>
                  </a:cubicBezTo>
                  <a:cubicBezTo>
                    <a:pt x="62" y="63"/>
                    <a:pt x="64" y="60"/>
                    <a:pt x="66" y="59"/>
                  </a:cubicBezTo>
                  <a:cubicBezTo>
                    <a:pt x="68" y="58"/>
                    <a:pt x="67" y="60"/>
                    <a:pt x="69" y="58"/>
                  </a:cubicBezTo>
                  <a:cubicBezTo>
                    <a:pt x="71" y="55"/>
                    <a:pt x="71" y="58"/>
                    <a:pt x="74" y="57"/>
                  </a:cubicBezTo>
                  <a:cubicBezTo>
                    <a:pt x="77" y="56"/>
                    <a:pt x="74" y="57"/>
                    <a:pt x="75" y="55"/>
                  </a:cubicBezTo>
                  <a:cubicBezTo>
                    <a:pt x="76" y="54"/>
                    <a:pt x="75" y="53"/>
                    <a:pt x="73" y="54"/>
                  </a:cubicBezTo>
                  <a:cubicBezTo>
                    <a:pt x="70" y="55"/>
                    <a:pt x="70" y="57"/>
                    <a:pt x="68" y="53"/>
                  </a:cubicBezTo>
                  <a:cubicBezTo>
                    <a:pt x="65" y="49"/>
                    <a:pt x="66" y="49"/>
                    <a:pt x="67" y="48"/>
                  </a:cubicBezTo>
                  <a:cubicBezTo>
                    <a:pt x="70" y="47"/>
                    <a:pt x="67" y="50"/>
                    <a:pt x="69" y="49"/>
                  </a:cubicBezTo>
                  <a:cubicBezTo>
                    <a:pt x="70" y="48"/>
                    <a:pt x="72" y="45"/>
                    <a:pt x="73" y="45"/>
                  </a:cubicBezTo>
                  <a:cubicBezTo>
                    <a:pt x="76" y="46"/>
                    <a:pt x="81" y="42"/>
                    <a:pt x="82" y="42"/>
                  </a:cubicBezTo>
                  <a:cubicBezTo>
                    <a:pt x="84" y="42"/>
                    <a:pt x="83" y="43"/>
                    <a:pt x="84" y="42"/>
                  </a:cubicBezTo>
                  <a:cubicBezTo>
                    <a:pt x="83" y="36"/>
                    <a:pt x="87" y="39"/>
                    <a:pt x="87" y="37"/>
                  </a:cubicBezTo>
                  <a:cubicBezTo>
                    <a:pt x="88" y="35"/>
                    <a:pt x="92" y="37"/>
                    <a:pt x="93" y="35"/>
                  </a:cubicBezTo>
                  <a:cubicBezTo>
                    <a:pt x="94" y="34"/>
                    <a:pt x="93" y="32"/>
                    <a:pt x="92" y="31"/>
                  </a:cubicBezTo>
                  <a:cubicBezTo>
                    <a:pt x="91" y="30"/>
                    <a:pt x="92" y="29"/>
                    <a:pt x="93" y="29"/>
                  </a:cubicBezTo>
                  <a:cubicBezTo>
                    <a:pt x="95" y="29"/>
                    <a:pt x="94" y="28"/>
                    <a:pt x="93" y="28"/>
                  </a:cubicBezTo>
                  <a:cubicBezTo>
                    <a:pt x="92" y="28"/>
                    <a:pt x="92" y="27"/>
                    <a:pt x="94" y="26"/>
                  </a:cubicBezTo>
                  <a:cubicBezTo>
                    <a:pt x="95" y="25"/>
                    <a:pt x="94" y="25"/>
                    <a:pt x="94" y="23"/>
                  </a:cubicBezTo>
                  <a:cubicBezTo>
                    <a:pt x="94" y="22"/>
                    <a:pt x="92" y="24"/>
                    <a:pt x="91" y="22"/>
                  </a:cubicBezTo>
                  <a:cubicBezTo>
                    <a:pt x="90" y="20"/>
                    <a:pt x="88" y="22"/>
                    <a:pt x="87" y="21"/>
                  </a:cubicBezTo>
                  <a:cubicBezTo>
                    <a:pt x="85" y="18"/>
                    <a:pt x="84" y="21"/>
                    <a:pt x="82" y="19"/>
                  </a:cubicBezTo>
                  <a:cubicBezTo>
                    <a:pt x="80" y="18"/>
                    <a:pt x="81" y="15"/>
                    <a:pt x="78" y="17"/>
                  </a:cubicBezTo>
                  <a:cubicBezTo>
                    <a:pt x="74" y="19"/>
                    <a:pt x="74" y="16"/>
                    <a:pt x="71" y="17"/>
                  </a:cubicBezTo>
                  <a:cubicBezTo>
                    <a:pt x="69" y="18"/>
                    <a:pt x="71" y="14"/>
                    <a:pt x="69" y="12"/>
                  </a:cubicBezTo>
                  <a:cubicBezTo>
                    <a:pt x="67" y="9"/>
                    <a:pt x="67" y="11"/>
                    <a:pt x="65" y="10"/>
                  </a:cubicBezTo>
                  <a:cubicBezTo>
                    <a:pt x="63" y="10"/>
                    <a:pt x="65" y="10"/>
                    <a:pt x="63" y="8"/>
                  </a:cubicBezTo>
                  <a:cubicBezTo>
                    <a:pt x="62" y="7"/>
                    <a:pt x="66" y="6"/>
                    <a:pt x="64" y="5"/>
                  </a:cubicBezTo>
                  <a:cubicBezTo>
                    <a:pt x="61" y="4"/>
                    <a:pt x="63" y="0"/>
                    <a:pt x="61" y="2"/>
                  </a:cubicBezTo>
                  <a:cubicBezTo>
                    <a:pt x="59" y="3"/>
                    <a:pt x="60" y="0"/>
                    <a:pt x="58" y="2"/>
                  </a:cubicBezTo>
                  <a:cubicBezTo>
                    <a:pt x="56" y="3"/>
                    <a:pt x="54" y="1"/>
                    <a:pt x="54" y="3"/>
                  </a:cubicBezTo>
                  <a:cubicBezTo>
                    <a:pt x="53" y="5"/>
                    <a:pt x="51" y="4"/>
                    <a:pt x="50" y="3"/>
                  </a:cubicBezTo>
                  <a:cubicBezTo>
                    <a:pt x="46" y="3"/>
                    <a:pt x="45" y="5"/>
                    <a:pt x="45" y="8"/>
                  </a:cubicBezTo>
                  <a:cubicBezTo>
                    <a:pt x="45" y="11"/>
                    <a:pt x="44" y="11"/>
                    <a:pt x="43" y="9"/>
                  </a:cubicBezTo>
                  <a:cubicBezTo>
                    <a:pt x="42" y="9"/>
                    <a:pt x="40" y="9"/>
                    <a:pt x="39" y="9"/>
                  </a:cubicBezTo>
                  <a:cubicBezTo>
                    <a:pt x="37" y="10"/>
                    <a:pt x="38" y="6"/>
                    <a:pt x="35" y="8"/>
                  </a:cubicBezTo>
                  <a:cubicBezTo>
                    <a:pt x="33" y="10"/>
                    <a:pt x="36" y="7"/>
                    <a:pt x="30" y="7"/>
                  </a:cubicBezTo>
                  <a:cubicBezTo>
                    <a:pt x="26" y="7"/>
                    <a:pt x="28" y="6"/>
                    <a:pt x="25" y="6"/>
                  </a:cubicBezTo>
                  <a:cubicBezTo>
                    <a:pt x="23" y="7"/>
                    <a:pt x="22" y="4"/>
                    <a:pt x="15" y="5"/>
                  </a:cubicBezTo>
                  <a:cubicBezTo>
                    <a:pt x="9" y="6"/>
                    <a:pt x="12" y="8"/>
                    <a:pt x="10" y="7"/>
                  </a:cubicBezTo>
                  <a:cubicBezTo>
                    <a:pt x="9" y="7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2" name="Freeform 20112">
              <a:extLst>
                <a:ext uri="{FF2B5EF4-FFF2-40B4-BE49-F238E27FC236}">
                  <a16:creationId xmlns:a16="http://schemas.microsoft.com/office/drawing/2014/main" id="{6D1D95D1-CF5A-4662-9868-4B6C7CC2B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4933" y="2329261"/>
              <a:ext cx="267152" cy="135484"/>
            </a:xfrm>
            <a:custGeom>
              <a:avLst/>
              <a:gdLst/>
              <a:ahLst/>
              <a:cxnLst>
                <a:cxn ang="0">
                  <a:pos x="53" y="8"/>
                </a:cxn>
                <a:cxn ang="0">
                  <a:pos x="56" y="10"/>
                </a:cxn>
                <a:cxn ang="0">
                  <a:pos x="58" y="16"/>
                </a:cxn>
                <a:cxn ang="0">
                  <a:pos x="54" y="19"/>
                </a:cxn>
                <a:cxn ang="0">
                  <a:pos x="47" y="22"/>
                </a:cxn>
                <a:cxn ang="0">
                  <a:pos x="39" y="26"/>
                </a:cxn>
                <a:cxn ang="0">
                  <a:pos x="33" y="29"/>
                </a:cxn>
                <a:cxn ang="0">
                  <a:pos x="26" y="28"/>
                </a:cxn>
                <a:cxn ang="0">
                  <a:pos x="17" y="25"/>
                </a:cxn>
                <a:cxn ang="0">
                  <a:pos x="11" y="24"/>
                </a:cxn>
                <a:cxn ang="0">
                  <a:pos x="14" y="23"/>
                </a:cxn>
                <a:cxn ang="0">
                  <a:pos x="13" y="19"/>
                </a:cxn>
                <a:cxn ang="0">
                  <a:pos x="11" y="17"/>
                </a:cxn>
                <a:cxn ang="0">
                  <a:pos x="4" y="16"/>
                </a:cxn>
                <a:cxn ang="0">
                  <a:pos x="9" y="15"/>
                </a:cxn>
                <a:cxn ang="0">
                  <a:pos x="14" y="15"/>
                </a:cxn>
                <a:cxn ang="0">
                  <a:pos x="12" y="13"/>
                </a:cxn>
                <a:cxn ang="0">
                  <a:pos x="13" y="11"/>
                </a:cxn>
                <a:cxn ang="0">
                  <a:pos x="6" y="11"/>
                </a:cxn>
                <a:cxn ang="0">
                  <a:pos x="1" y="10"/>
                </a:cxn>
                <a:cxn ang="0">
                  <a:pos x="3" y="9"/>
                </a:cxn>
                <a:cxn ang="0">
                  <a:pos x="5" y="7"/>
                </a:cxn>
                <a:cxn ang="0">
                  <a:pos x="8" y="5"/>
                </a:cxn>
                <a:cxn ang="0">
                  <a:pos x="13" y="6"/>
                </a:cxn>
                <a:cxn ang="0">
                  <a:pos x="8" y="4"/>
                </a:cxn>
                <a:cxn ang="0">
                  <a:pos x="12" y="2"/>
                </a:cxn>
                <a:cxn ang="0">
                  <a:pos x="17" y="5"/>
                </a:cxn>
                <a:cxn ang="0">
                  <a:pos x="18" y="10"/>
                </a:cxn>
                <a:cxn ang="0">
                  <a:pos x="22" y="9"/>
                </a:cxn>
                <a:cxn ang="0">
                  <a:pos x="23" y="7"/>
                </a:cxn>
                <a:cxn ang="0">
                  <a:pos x="25" y="6"/>
                </a:cxn>
                <a:cxn ang="0">
                  <a:pos x="28" y="7"/>
                </a:cxn>
                <a:cxn ang="0">
                  <a:pos x="32" y="5"/>
                </a:cxn>
                <a:cxn ang="0">
                  <a:pos x="34" y="6"/>
                </a:cxn>
                <a:cxn ang="0">
                  <a:pos x="37" y="6"/>
                </a:cxn>
                <a:cxn ang="0">
                  <a:pos x="41" y="4"/>
                </a:cxn>
                <a:cxn ang="0">
                  <a:pos x="43" y="3"/>
                </a:cxn>
                <a:cxn ang="0">
                  <a:pos x="47" y="2"/>
                </a:cxn>
                <a:cxn ang="0">
                  <a:pos x="51" y="3"/>
                </a:cxn>
                <a:cxn ang="0">
                  <a:pos x="52" y="4"/>
                </a:cxn>
                <a:cxn ang="0">
                  <a:pos x="53" y="7"/>
                </a:cxn>
                <a:cxn ang="0">
                  <a:pos x="53" y="8"/>
                </a:cxn>
              </a:cxnLst>
              <a:rect l="0" t="0" r="r" b="b"/>
              <a:pathLst>
                <a:path w="59" h="30">
                  <a:moveTo>
                    <a:pt x="53" y="8"/>
                  </a:moveTo>
                  <a:cubicBezTo>
                    <a:pt x="55" y="8"/>
                    <a:pt x="54" y="9"/>
                    <a:pt x="56" y="10"/>
                  </a:cubicBezTo>
                  <a:cubicBezTo>
                    <a:pt x="59" y="10"/>
                    <a:pt x="59" y="14"/>
                    <a:pt x="58" y="16"/>
                  </a:cubicBezTo>
                  <a:cubicBezTo>
                    <a:pt x="56" y="18"/>
                    <a:pt x="56" y="16"/>
                    <a:pt x="54" y="19"/>
                  </a:cubicBezTo>
                  <a:cubicBezTo>
                    <a:pt x="52" y="22"/>
                    <a:pt x="50" y="20"/>
                    <a:pt x="47" y="22"/>
                  </a:cubicBezTo>
                  <a:cubicBezTo>
                    <a:pt x="43" y="24"/>
                    <a:pt x="42" y="26"/>
                    <a:pt x="39" y="26"/>
                  </a:cubicBezTo>
                  <a:cubicBezTo>
                    <a:pt x="35" y="26"/>
                    <a:pt x="37" y="28"/>
                    <a:pt x="33" y="29"/>
                  </a:cubicBezTo>
                  <a:cubicBezTo>
                    <a:pt x="29" y="30"/>
                    <a:pt x="30" y="28"/>
                    <a:pt x="26" y="28"/>
                  </a:cubicBezTo>
                  <a:cubicBezTo>
                    <a:pt x="22" y="28"/>
                    <a:pt x="22" y="25"/>
                    <a:pt x="17" y="25"/>
                  </a:cubicBezTo>
                  <a:cubicBezTo>
                    <a:pt x="12" y="25"/>
                    <a:pt x="11" y="26"/>
                    <a:pt x="11" y="24"/>
                  </a:cubicBezTo>
                  <a:cubicBezTo>
                    <a:pt x="10" y="22"/>
                    <a:pt x="13" y="25"/>
                    <a:pt x="14" y="23"/>
                  </a:cubicBezTo>
                  <a:cubicBezTo>
                    <a:pt x="15" y="22"/>
                    <a:pt x="15" y="20"/>
                    <a:pt x="13" y="19"/>
                  </a:cubicBezTo>
                  <a:cubicBezTo>
                    <a:pt x="12" y="19"/>
                    <a:pt x="14" y="17"/>
                    <a:pt x="11" y="17"/>
                  </a:cubicBezTo>
                  <a:cubicBezTo>
                    <a:pt x="6" y="16"/>
                    <a:pt x="4" y="18"/>
                    <a:pt x="4" y="16"/>
                  </a:cubicBezTo>
                  <a:cubicBezTo>
                    <a:pt x="4" y="15"/>
                    <a:pt x="7" y="16"/>
                    <a:pt x="9" y="15"/>
                  </a:cubicBezTo>
                  <a:cubicBezTo>
                    <a:pt x="10" y="14"/>
                    <a:pt x="11" y="16"/>
                    <a:pt x="14" y="15"/>
                  </a:cubicBezTo>
                  <a:cubicBezTo>
                    <a:pt x="17" y="13"/>
                    <a:pt x="12" y="15"/>
                    <a:pt x="12" y="13"/>
                  </a:cubicBezTo>
                  <a:cubicBezTo>
                    <a:pt x="12" y="12"/>
                    <a:pt x="17" y="11"/>
                    <a:pt x="13" y="11"/>
                  </a:cubicBezTo>
                  <a:cubicBezTo>
                    <a:pt x="9" y="10"/>
                    <a:pt x="9" y="10"/>
                    <a:pt x="6" y="11"/>
                  </a:cubicBezTo>
                  <a:cubicBezTo>
                    <a:pt x="3" y="12"/>
                    <a:pt x="0" y="10"/>
                    <a:pt x="1" y="10"/>
                  </a:cubicBezTo>
                  <a:cubicBezTo>
                    <a:pt x="2" y="9"/>
                    <a:pt x="4" y="10"/>
                    <a:pt x="3" y="9"/>
                  </a:cubicBezTo>
                  <a:cubicBezTo>
                    <a:pt x="3" y="7"/>
                    <a:pt x="5" y="9"/>
                    <a:pt x="5" y="7"/>
                  </a:cubicBezTo>
                  <a:cubicBezTo>
                    <a:pt x="5" y="5"/>
                    <a:pt x="6" y="3"/>
                    <a:pt x="8" y="5"/>
                  </a:cubicBezTo>
                  <a:cubicBezTo>
                    <a:pt x="10" y="6"/>
                    <a:pt x="14" y="8"/>
                    <a:pt x="13" y="6"/>
                  </a:cubicBezTo>
                  <a:cubicBezTo>
                    <a:pt x="12" y="5"/>
                    <a:pt x="9" y="5"/>
                    <a:pt x="8" y="4"/>
                  </a:cubicBezTo>
                  <a:cubicBezTo>
                    <a:pt x="7" y="3"/>
                    <a:pt x="9" y="1"/>
                    <a:pt x="12" y="2"/>
                  </a:cubicBezTo>
                  <a:cubicBezTo>
                    <a:pt x="15" y="3"/>
                    <a:pt x="13" y="3"/>
                    <a:pt x="17" y="5"/>
                  </a:cubicBezTo>
                  <a:cubicBezTo>
                    <a:pt x="20" y="7"/>
                    <a:pt x="17" y="7"/>
                    <a:pt x="18" y="10"/>
                  </a:cubicBezTo>
                  <a:cubicBezTo>
                    <a:pt x="20" y="14"/>
                    <a:pt x="20" y="7"/>
                    <a:pt x="22" y="9"/>
                  </a:cubicBezTo>
                  <a:cubicBezTo>
                    <a:pt x="23" y="11"/>
                    <a:pt x="24" y="9"/>
                    <a:pt x="23" y="7"/>
                  </a:cubicBezTo>
                  <a:cubicBezTo>
                    <a:pt x="22" y="6"/>
                    <a:pt x="24" y="3"/>
                    <a:pt x="25" y="6"/>
                  </a:cubicBezTo>
                  <a:cubicBezTo>
                    <a:pt x="27" y="9"/>
                    <a:pt x="28" y="9"/>
                    <a:pt x="28" y="7"/>
                  </a:cubicBezTo>
                  <a:cubicBezTo>
                    <a:pt x="28" y="5"/>
                    <a:pt x="32" y="3"/>
                    <a:pt x="32" y="5"/>
                  </a:cubicBezTo>
                  <a:cubicBezTo>
                    <a:pt x="33" y="7"/>
                    <a:pt x="34" y="8"/>
                    <a:pt x="34" y="6"/>
                  </a:cubicBezTo>
                  <a:cubicBezTo>
                    <a:pt x="34" y="4"/>
                    <a:pt x="35" y="3"/>
                    <a:pt x="37" y="6"/>
                  </a:cubicBezTo>
                  <a:cubicBezTo>
                    <a:pt x="39" y="8"/>
                    <a:pt x="39" y="3"/>
                    <a:pt x="41" y="4"/>
                  </a:cubicBezTo>
                  <a:cubicBezTo>
                    <a:pt x="43" y="5"/>
                    <a:pt x="44" y="4"/>
                    <a:pt x="43" y="3"/>
                  </a:cubicBezTo>
                  <a:cubicBezTo>
                    <a:pt x="42" y="1"/>
                    <a:pt x="46" y="0"/>
                    <a:pt x="47" y="2"/>
                  </a:cubicBezTo>
                  <a:cubicBezTo>
                    <a:pt x="49" y="6"/>
                    <a:pt x="49" y="3"/>
                    <a:pt x="51" y="3"/>
                  </a:cubicBezTo>
                  <a:cubicBezTo>
                    <a:pt x="53" y="2"/>
                    <a:pt x="54" y="2"/>
                    <a:pt x="52" y="4"/>
                  </a:cubicBezTo>
                  <a:cubicBezTo>
                    <a:pt x="49" y="6"/>
                    <a:pt x="55" y="4"/>
                    <a:pt x="53" y="7"/>
                  </a:cubicBezTo>
                  <a:cubicBezTo>
                    <a:pt x="52" y="7"/>
                    <a:pt x="52" y="8"/>
                    <a:pt x="53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3" name="Freeform 20113">
              <a:extLst>
                <a:ext uri="{FF2B5EF4-FFF2-40B4-BE49-F238E27FC236}">
                  <a16:creationId xmlns:a16="http://schemas.microsoft.com/office/drawing/2014/main" id="{71969A15-0507-4F86-8A4B-E970438E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5055" y="2758613"/>
              <a:ext cx="112586" cy="148842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1"/>
                </a:cxn>
                <a:cxn ang="0">
                  <a:pos x="16" y="2"/>
                </a:cxn>
                <a:cxn ang="0">
                  <a:pos x="12" y="4"/>
                </a:cxn>
                <a:cxn ang="0">
                  <a:pos x="10" y="7"/>
                </a:cxn>
                <a:cxn ang="0">
                  <a:pos x="13" y="8"/>
                </a:cxn>
                <a:cxn ang="0">
                  <a:pos x="10" y="10"/>
                </a:cxn>
                <a:cxn ang="0">
                  <a:pos x="8" y="10"/>
                </a:cxn>
                <a:cxn ang="0">
                  <a:pos x="3" y="10"/>
                </a:cxn>
                <a:cxn ang="0">
                  <a:pos x="4" y="11"/>
                </a:cxn>
                <a:cxn ang="0">
                  <a:pos x="6" y="13"/>
                </a:cxn>
                <a:cxn ang="0">
                  <a:pos x="4" y="15"/>
                </a:cxn>
                <a:cxn ang="0">
                  <a:pos x="7" y="18"/>
                </a:cxn>
                <a:cxn ang="0">
                  <a:pos x="8" y="19"/>
                </a:cxn>
                <a:cxn ang="0">
                  <a:pos x="5" y="22"/>
                </a:cxn>
                <a:cxn ang="0">
                  <a:pos x="9" y="22"/>
                </a:cxn>
                <a:cxn ang="0">
                  <a:pos x="8" y="23"/>
                </a:cxn>
                <a:cxn ang="0">
                  <a:pos x="5" y="25"/>
                </a:cxn>
                <a:cxn ang="0">
                  <a:pos x="2" y="26"/>
                </a:cxn>
                <a:cxn ang="0">
                  <a:pos x="3" y="28"/>
                </a:cxn>
                <a:cxn ang="0">
                  <a:pos x="4" y="30"/>
                </a:cxn>
                <a:cxn ang="0">
                  <a:pos x="5" y="31"/>
                </a:cxn>
                <a:cxn ang="0">
                  <a:pos x="12" y="30"/>
                </a:cxn>
                <a:cxn ang="0">
                  <a:pos x="13" y="29"/>
                </a:cxn>
                <a:cxn ang="0">
                  <a:pos x="19" y="26"/>
                </a:cxn>
                <a:cxn ang="0">
                  <a:pos x="22" y="26"/>
                </a:cxn>
                <a:cxn ang="0">
                  <a:pos x="24" y="23"/>
                </a:cxn>
                <a:cxn ang="0">
                  <a:pos x="24" y="15"/>
                </a:cxn>
                <a:cxn ang="0">
                  <a:pos x="23" y="12"/>
                </a:cxn>
                <a:cxn ang="0">
                  <a:pos x="23" y="11"/>
                </a:cxn>
                <a:cxn ang="0">
                  <a:pos x="21" y="11"/>
                </a:cxn>
                <a:cxn ang="0">
                  <a:pos x="20" y="9"/>
                </a:cxn>
                <a:cxn ang="0">
                  <a:pos x="19" y="10"/>
                </a:cxn>
                <a:cxn ang="0">
                  <a:pos x="15" y="8"/>
                </a:cxn>
                <a:cxn ang="0">
                  <a:pos x="16" y="6"/>
                </a:cxn>
                <a:cxn ang="0">
                  <a:pos x="19" y="3"/>
                </a:cxn>
              </a:cxnLst>
              <a:rect l="0" t="0" r="r" b="b"/>
              <a:pathLst>
                <a:path w="25" h="33">
                  <a:moveTo>
                    <a:pt x="19" y="3"/>
                  </a:moveTo>
                  <a:cubicBezTo>
                    <a:pt x="19" y="2"/>
                    <a:pt x="21" y="2"/>
                    <a:pt x="19" y="1"/>
                  </a:cubicBezTo>
                  <a:cubicBezTo>
                    <a:pt x="17" y="0"/>
                    <a:pt x="18" y="2"/>
                    <a:pt x="16" y="2"/>
                  </a:cubicBezTo>
                  <a:cubicBezTo>
                    <a:pt x="15" y="2"/>
                    <a:pt x="12" y="3"/>
                    <a:pt x="12" y="4"/>
                  </a:cubicBezTo>
                  <a:cubicBezTo>
                    <a:pt x="13" y="6"/>
                    <a:pt x="10" y="6"/>
                    <a:pt x="10" y="7"/>
                  </a:cubicBezTo>
                  <a:cubicBezTo>
                    <a:pt x="11" y="7"/>
                    <a:pt x="15" y="6"/>
                    <a:pt x="13" y="8"/>
                  </a:cubicBezTo>
                  <a:cubicBezTo>
                    <a:pt x="11" y="9"/>
                    <a:pt x="12" y="10"/>
                    <a:pt x="10" y="10"/>
                  </a:cubicBezTo>
                  <a:cubicBezTo>
                    <a:pt x="9" y="9"/>
                    <a:pt x="9" y="10"/>
                    <a:pt x="8" y="10"/>
                  </a:cubicBezTo>
                  <a:cubicBezTo>
                    <a:pt x="6" y="9"/>
                    <a:pt x="4" y="9"/>
                    <a:pt x="3" y="10"/>
                  </a:cubicBezTo>
                  <a:cubicBezTo>
                    <a:pt x="3" y="11"/>
                    <a:pt x="5" y="10"/>
                    <a:pt x="4" y="11"/>
                  </a:cubicBezTo>
                  <a:cubicBezTo>
                    <a:pt x="2" y="13"/>
                    <a:pt x="8" y="12"/>
                    <a:pt x="6" y="13"/>
                  </a:cubicBezTo>
                  <a:cubicBezTo>
                    <a:pt x="4" y="14"/>
                    <a:pt x="5" y="14"/>
                    <a:pt x="4" y="15"/>
                  </a:cubicBezTo>
                  <a:cubicBezTo>
                    <a:pt x="2" y="16"/>
                    <a:pt x="6" y="18"/>
                    <a:pt x="7" y="18"/>
                  </a:cubicBezTo>
                  <a:cubicBezTo>
                    <a:pt x="8" y="17"/>
                    <a:pt x="11" y="18"/>
                    <a:pt x="8" y="19"/>
                  </a:cubicBezTo>
                  <a:cubicBezTo>
                    <a:pt x="5" y="19"/>
                    <a:pt x="8" y="20"/>
                    <a:pt x="5" y="22"/>
                  </a:cubicBezTo>
                  <a:cubicBezTo>
                    <a:pt x="2" y="24"/>
                    <a:pt x="8" y="22"/>
                    <a:pt x="9" y="22"/>
                  </a:cubicBezTo>
                  <a:cubicBezTo>
                    <a:pt x="10" y="22"/>
                    <a:pt x="11" y="23"/>
                    <a:pt x="8" y="23"/>
                  </a:cubicBezTo>
                  <a:cubicBezTo>
                    <a:pt x="5" y="23"/>
                    <a:pt x="4" y="24"/>
                    <a:pt x="5" y="25"/>
                  </a:cubicBezTo>
                  <a:cubicBezTo>
                    <a:pt x="6" y="26"/>
                    <a:pt x="4" y="24"/>
                    <a:pt x="2" y="26"/>
                  </a:cubicBezTo>
                  <a:cubicBezTo>
                    <a:pt x="0" y="28"/>
                    <a:pt x="5" y="25"/>
                    <a:pt x="3" y="28"/>
                  </a:cubicBezTo>
                  <a:cubicBezTo>
                    <a:pt x="0" y="30"/>
                    <a:pt x="5" y="28"/>
                    <a:pt x="4" y="30"/>
                  </a:cubicBezTo>
                  <a:cubicBezTo>
                    <a:pt x="2" y="32"/>
                    <a:pt x="8" y="28"/>
                    <a:pt x="5" y="31"/>
                  </a:cubicBezTo>
                  <a:cubicBezTo>
                    <a:pt x="3" y="33"/>
                    <a:pt x="12" y="31"/>
                    <a:pt x="12" y="30"/>
                  </a:cubicBezTo>
                  <a:cubicBezTo>
                    <a:pt x="13" y="29"/>
                    <a:pt x="13" y="27"/>
                    <a:pt x="13" y="29"/>
                  </a:cubicBezTo>
                  <a:cubicBezTo>
                    <a:pt x="14" y="30"/>
                    <a:pt x="16" y="27"/>
                    <a:pt x="19" y="26"/>
                  </a:cubicBezTo>
                  <a:cubicBezTo>
                    <a:pt x="21" y="26"/>
                    <a:pt x="20" y="26"/>
                    <a:pt x="22" y="26"/>
                  </a:cubicBezTo>
                  <a:cubicBezTo>
                    <a:pt x="24" y="26"/>
                    <a:pt x="22" y="26"/>
                    <a:pt x="24" y="23"/>
                  </a:cubicBezTo>
                  <a:cubicBezTo>
                    <a:pt x="25" y="20"/>
                    <a:pt x="25" y="17"/>
                    <a:pt x="24" y="15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4" y="12"/>
                    <a:pt x="24" y="11"/>
                    <a:pt x="23" y="11"/>
                  </a:cubicBezTo>
                  <a:cubicBezTo>
                    <a:pt x="22" y="11"/>
                    <a:pt x="22" y="12"/>
                    <a:pt x="21" y="11"/>
                  </a:cubicBezTo>
                  <a:cubicBezTo>
                    <a:pt x="21" y="10"/>
                    <a:pt x="21" y="11"/>
                    <a:pt x="20" y="9"/>
                  </a:cubicBezTo>
                  <a:cubicBezTo>
                    <a:pt x="20" y="8"/>
                    <a:pt x="19" y="9"/>
                    <a:pt x="19" y="10"/>
                  </a:cubicBezTo>
                  <a:cubicBezTo>
                    <a:pt x="19" y="12"/>
                    <a:pt x="12" y="9"/>
                    <a:pt x="15" y="8"/>
                  </a:cubicBezTo>
                  <a:cubicBezTo>
                    <a:pt x="17" y="7"/>
                    <a:pt x="14" y="6"/>
                    <a:pt x="16" y="6"/>
                  </a:cubicBezTo>
                  <a:cubicBezTo>
                    <a:pt x="18" y="6"/>
                    <a:pt x="17" y="4"/>
                    <a:pt x="19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4" name="Freeform 20114">
              <a:extLst>
                <a:ext uri="{FF2B5EF4-FFF2-40B4-BE49-F238E27FC236}">
                  <a16:creationId xmlns:a16="http://schemas.microsoft.com/office/drawing/2014/main" id="{4C6B3B7F-F241-498F-AB25-FD1D74F39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738" y="2876926"/>
              <a:ext cx="763291" cy="360655"/>
            </a:xfrm>
            <a:custGeom>
              <a:avLst/>
              <a:gdLst/>
              <a:ahLst/>
              <a:cxnLst>
                <a:cxn ang="0">
                  <a:pos x="151" y="18"/>
                </a:cxn>
                <a:cxn ang="0">
                  <a:pos x="146" y="31"/>
                </a:cxn>
                <a:cxn ang="0">
                  <a:pos x="148" y="34"/>
                </a:cxn>
                <a:cxn ang="0">
                  <a:pos x="154" y="34"/>
                </a:cxn>
                <a:cxn ang="0">
                  <a:pos x="158" y="32"/>
                </a:cxn>
                <a:cxn ang="0">
                  <a:pos x="165" y="36"/>
                </a:cxn>
                <a:cxn ang="0">
                  <a:pos x="168" y="42"/>
                </a:cxn>
                <a:cxn ang="0">
                  <a:pos x="162" y="42"/>
                </a:cxn>
                <a:cxn ang="0">
                  <a:pos x="157" y="42"/>
                </a:cxn>
                <a:cxn ang="0">
                  <a:pos x="150" y="45"/>
                </a:cxn>
                <a:cxn ang="0">
                  <a:pos x="148" y="49"/>
                </a:cxn>
                <a:cxn ang="0">
                  <a:pos x="142" y="51"/>
                </a:cxn>
                <a:cxn ang="0">
                  <a:pos x="136" y="56"/>
                </a:cxn>
                <a:cxn ang="0">
                  <a:pos x="126" y="54"/>
                </a:cxn>
                <a:cxn ang="0">
                  <a:pos x="124" y="59"/>
                </a:cxn>
                <a:cxn ang="0">
                  <a:pos x="126" y="64"/>
                </a:cxn>
                <a:cxn ang="0">
                  <a:pos x="119" y="69"/>
                </a:cxn>
                <a:cxn ang="0">
                  <a:pos x="114" y="73"/>
                </a:cxn>
                <a:cxn ang="0">
                  <a:pos x="111" y="73"/>
                </a:cxn>
                <a:cxn ang="0">
                  <a:pos x="105" y="73"/>
                </a:cxn>
                <a:cxn ang="0">
                  <a:pos x="101" y="74"/>
                </a:cxn>
                <a:cxn ang="0">
                  <a:pos x="91" y="79"/>
                </a:cxn>
                <a:cxn ang="0">
                  <a:pos x="88" y="79"/>
                </a:cxn>
                <a:cxn ang="0">
                  <a:pos x="86" y="77"/>
                </a:cxn>
                <a:cxn ang="0">
                  <a:pos x="77" y="75"/>
                </a:cxn>
                <a:cxn ang="0">
                  <a:pos x="66" y="71"/>
                </a:cxn>
                <a:cxn ang="0">
                  <a:pos x="49" y="71"/>
                </a:cxn>
                <a:cxn ang="0">
                  <a:pos x="45" y="70"/>
                </a:cxn>
                <a:cxn ang="0">
                  <a:pos x="42" y="64"/>
                </a:cxn>
                <a:cxn ang="0">
                  <a:pos x="36" y="59"/>
                </a:cxn>
                <a:cxn ang="0">
                  <a:pos x="25" y="54"/>
                </a:cxn>
                <a:cxn ang="0">
                  <a:pos x="18" y="53"/>
                </a:cxn>
                <a:cxn ang="0">
                  <a:pos x="16" y="49"/>
                </a:cxn>
                <a:cxn ang="0">
                  <a:pos x="17" y="43"/>
                </a:cxn>
                <a:cxn ang="0">
                  <a:pos x="12" y="33"/>
                </a:cxn>
                <a:cxn ang="0">
                  <a:pos x="10" y="32"/>
                </a:cxn>
                <a:cxn ang="0">
                  <a:pos x="6" y="31"/>
                </a:cxn>
                <a:cxn ang="0">
                  <a:pos x="1" y="23"/>
                </a:cxn>
                <a:cxn ang="0">
                  <a:pos x="8" y="20"/>
                </a:cxn>
                <a:cxn ang="0">
                  <a:pos x="14" y="15"/>
                </a:cxn>
                <a:cxn ang="0">
                  <a:pos x="27" y="12"/>
                </a:cxn>
                <a:cxn ang="0">
                  <a:pos x="35" y="14"/>
                </a:cxn>
                <a:cxn ang="0">
                  <a:pos x="55" y="15"/>
                </a:cxn>
                <a:cxn ang="0">
                  <a:pos x="54" y="6"/>
                </a:cxn>
                <a:cxn ang="0">
                  <a:pos x="65" y="3"/>
                </a:cxn>
                <a:cxn ang="0">
                  <a:pos x="76" y="8"/>
                </a:cxn>
                <a:cxn ang="0">
                  <a:pos x="86" y="15"/>
                </a:cxn>
                <a:cxn ang="0">
                  <a:pos x="100" y="16"/>
                </a:cxn>
                <a:cxn ang="0">
                  <a:pos x="112" y="22"/>
                </a:cxn>
                <a:cxn ang="0">
                  <a:pos x="128" y="21"/>
                </a:cxn>
                <a:cxn ang="0">
                  <a:pos x="141" y="15"/>
                </a:cxn>
                <a:cxn ang="0">
                  <a:pos x="151" y="18"/>
                </a:cxn>
              </a:cxnLst>
              <a:rect l="0" t="0" r="r" b="b"/>
              <a:pathLst>
                <a:path w="169" h="80">
                  <a:moveTo>
                    <a:pt x="151" y="18"/>
                  </a:moveTo>
                  <a:cubicBezTo>
                    <a:pt x="144" y="32"/>
                    <a:pt x="148" y="29"/>
                    <a:pt x="146" y="31"/>
                  </a:cubicBezTo>
                  <a:cubicBezTo>
                    <a:pt x="144" y="32"/>
                    <a:pt x="147" y="35"/>
                    <a:pt x="148" y="34"/>
                  </a:cubicBezTo>
                  <a:cubicBezTo>
                    <a:pt x="149" y="33"/>
                    <a:pt x="152" y="33"/>
                    <a:pt x="154" y="34"/>
                  </a:cubicBezTo>
                  <a:cubicBezTo>
                    <a:pt x="156" y="36"/>
                    <a:pt x="154" y="32"/>
                    <a:pt x="158" y="32"/>
                  </a:cubicBezTo>
                  <a:cubicBezTo>
                    <a:pt x="162" y="32"/>
                    <a:pt x="163" y="34"/>
                    <a:pt x="165" y="36"/>
                  </a:cubicBezTo>
                  <a:cubicBezTo>
                    <a:pt x="167" y="38"/>
                    <a:pt x="169" y="41"/>
                    <a:pt x="168" y="42"/>
                  </a:cubicBezTo>
                  <a:cubicBezTo>
                    <a:pt x="166" y="43"/>
                    <a:pt x="163" y="41"/>
                    <a:pt x="162" y="42"/>
                  </a:cubicBezTo>
                  <a:cubicBezTo>
                    <a:pt x="161" y="43"/>
                    <a:pt x="160" y="41"/>
                    <a:pt x="157" y="42"/>
                  </a:cubicBezTo>
                  <a:cubicBezTo>
                    <a:pt x="155" y="44"/>
                    <a:pt x="152" y="43"/>
                    <a:pt x="150" y="45"/>
                  </a:cubicBezTo>
                  <a:cubicBezTo>
                    <a:pt x="148" y="48"/>
                    <a:pt x="150" y="48"/>
                    <a:pt x="148" y="49"/>
                  </a:cubicBezTo>
                  <a:cubicBezTo>
                    <a:pt x="146" y="51"/>
                    <a:pt x="144" y="52"/>
                    <a:pt x="142" y="51"/>
                  </a:cubicBezTo>
                  <a:cubicBezTo>
                    <a:pt x="139" y="51"/>
                    <a:pt x="140" y="54"/>
                    <a:pt x="136" y="56"/>
                  </a:cubicBezTo>
                  <a:cubicBezTo>
                    <a:pt x="131" y="58"/>
                    <a:pt x="129" y="53"/>
                    <a:pt x="126" y="54"/>
                  </a:cubicBezTo>
                  <a:cubicBezTo>
                    <a:pt x="124" y="54"/>
                    <a:pt x="124" y="56"/>
                    <a:pt x="124" y="59"/>
                  </a:cubicBezTo>
                  <a:cubicBezTo>
                    <a:pt x="124" y="61"/>
                    <a:pt x="128" y="63"/>
                    <a:pt x="126" y="64"/>
                  </a:cubicBezTo>
                  <a:cubicBezTo>
                    <a:pt x="123" y="66"/>
                    <a:pt x="122" y="66"/>
                    <a:pt x="119" y="69"/>
                  </a:cubicBezTo>
                  <a:cubicBezTo>
                    <a:pt x="117" y="72"/>
                    <a:pt x="115" y="71"/>
                    <a:pt x="114" y="73"/>
                  </a:cubicBezTo>
                  <a:cubicBezTo>
                    <a:pt x="113" y="74"/>
                    <a:pt x="112" y="72"/>
                    <a:pt x="111" y="73"/>
                  </a:cubicBezTo>
                  <a:cubicBezTo>
                    <a:pt x="109" y="74"/>
                    <a:pt x="109" y="73"/>
                    <a:pt x="105" y="73"/>
                  </a:cubicBezTo>
                  <a:cubicBezTo>
                    <a:pt x="102" y="73"/>
                    <a:pt x="104" y="72"/>
                    <a:pt x="101" y="74"/>
                  </a:cubicBezTo>
                  <a:cubicBezTo>
                    <a:pt x="99" y="76"/>
                    <a:pt x="99" y="74"/>
                    <a:pt x="91" y="79"/>
                  </a:cubicBezTo>
                  <a:cubicBezTo>
                    <a:pt x="90" y="80"/>
                    <a:pt x="90" y="78"/>
                    <a:pt x="88" y="79"/>
                  </a:cubicBezTo>
                  <a:cubicBezTo>
                    <a:pt x="87" y="79"/>
                    <a:pt x="89" y="76"/>
                    <a:pt x="86" y="77"/>
                  </a:cubicBezTo>
                  <a:cubicBezTo>
                    <a:pt x="83" y="79"/>
                    <a:pt x="79" y="75"/>
                    <a:pt x="77" y="75"/>
                  </a:cubicBezTo>
                  <a:cubicBezTo>
                    <a:pt x="75" y="75"/>
                    <a:pt x="73" y="71"/>
                    <a:pt x="66" y="71"/>
                  </a:cubicBezTo>
                  <a:cubicBezTo>
                    <a:pt x="59" y="72"/>
                    <a:pt x="58" y="72"/>
                    <a:pt x="49" y="71"/>
                  </a:cubicBezTo>
                  <a:cubicBezTo>
                    <a:pt x="47" y="70"/>
                    <a:pt x="45" y="72"/>
                    <a:pt x="45" y="70"/>
                  </a:cubicBezTo>
                  <a:cubicBezTo>
                    <a:pt x="44" y="67"/>
                    <a:pt x="43" y="69"/>
                    <a:pt x="42" y="64"/>
                  </a:cubicBezTo>
                  <a:cubicBezTo>
                    <a:pt x="41" y="60"/>
                    <a:pt x="42" y="64"/>
                    <a:pt x="36" y="59"/>
                  </a:cubicBezTo>
                  <a:cubicBezTo>
                    <a:pt x="31" y="54"/>
                    <a:pt x="28" y="54"/>
                    <a:pt x="25" y="54"/>
                  </a:cubicBezTo>
                  <a:cubicBezTo>
                    <a:pt x="22" y="54"/>
                    <a:pt x="20" y="53"/>
                    <a:pt x="18" y="53"/>
                  </a:cubicBezTo>
                  <a:cubicBezTo>
                    <a:pt x="15" y="53"/>
                    <a:pt x="15" y="50"/>
                    <a:pt x="16" y="49"/>
                  </a:cubicBezTo>
                  <a:cubicBezTo>
                    <a:pt x="18" y="46"/>
                    <a:pt x="16" y="47"/>
                    <a:pt x="17" y="43"/>
                  </a:cubicBezTo>
                  <a:cubicBezTo>
                    <a:pt x="18" y="39"/>
                    <a:pt x="13" y="35"/>
                    <a:pt x="12" y="33"/>
                  </a:cubicBezTo>
                  <a:cubicBezTo>
                    <a:pt x="12" y="32"/>
                    <a:pt x="11" y="34"/>
                    <a:pt x="10" y="32"/>
                  </a:cubicBezTo>
                  <a:cubicBezTo>
                    <a:pt x="9" y="30"/>
                    <a:pt x="8" y="33"/>
                    <a:pt x="6" y="31"/>
                  </a:cubicBezTo>
                  <a:cubicBezTo>
                    <a:pt x="3" y="30"/>
                    <a:pt x="0" y="26"/>
                    <a:pt x="1" y="23"/>
                  </a:cubicBezTo>
                  <a:cubicBezTo>
                    <a:pt x="4" y="19"/>
                    <a:pt x="3" y="22"/>
                    <a:pt x="8" y="20"/>
                  </a:cubicBezTo>
                  <a:cubicBezTo>
                    <a:pt x="12" y="19"/>
                    <a:pt x="8" y="18"/>
                    <a:pt x="14" y="15"/>
                  </a:cubicBezTo>
                  <a:cubicBezTo>
                    <a:pt x="20" y="12"/>
                    <a:pt x="24" y="10"/>
                    <a:pt x="27" y="12"/>
                  </a:cubicBezTo>
                  <a:cubicBezTo>
                    <a:pt x="30" y="14"/>
                    <a:pt x="34" y="10"/>
                    <a:pt x="35" y="14"/>
                  </a:cubicBezTo>
                  <a:cubicBezTo>
                    <a:pt x="36" y="17"/>
                    <a:pt x="53" y="20"/>
                    <a:pt x="55" y="15"/>
                  </a:cubicBezTo>
                  <a:cubicBezTo>
                    <a:pt x="56" y="11"/>
                    <a:pt x="50" y="11"/>
                    <a:pt x="54" y="6"/>
                  </a:cubicBezTo>
                  <a:cubicBezTo>
                    <a:pt x="58" y="0"/>
                    <a:pt x="56" y="0"/>
                    <a:pt x="65" y="3"/>
                  </a:cubicBezTo>
                  <a:cubicBezTo>
                    <a:pt x="73" y="7"/>
                    <a:pt x="76" y="3"/>
                    <a:pt x="76" y="8"/>
                  </a:cubicBezTo>
                  <a:cubicBezTo>
                    <a:pt x="76" y="13"/>
                    <a:pt x="81" y="17"/>
                    <a:pt x="86" y="15"/>
                  </a:cubicBezTo>
                  <a:cubicBezTo>
                    <a:pt x="92" y="13"/>
                    <a:pt x="93" y="13"/>
                    <a:pt x="100" y="16"/>
                  </a:cubicBezTo>
                  <a:cubicBezTo>
                    <a:pt x="107" y="18"/>
                    <a:pt x="103" y="20"/>
                    <a:pt x="112" y="22"/>
                  </a:cubicBezTo>
                  <a:cubicBezTo>
                    <a:pt x="125" y="25"/>
                    <a:pt x="120" y="20"/>
                    <a:pt x="128" y="21"/>
                  </a:cubicBezTo>
                  <a:cubicBezTo>
                    <a:pt x="136" y="21"/>
                    <a:pt x="134" y="11"/>
                    <a:pt x="141" y="15"/>
                  </a:cubicBezTo>
                  <a:cubicBezTo>
                    <a:pt x="147" y="19"/>
                    <a:pt x="147" y="15"/>
                    <a:pt x="151" y="1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5" name="Freeform 20115">
              <a:extLst>
                <a:ext uri="{FF2B5EF4-FFF2-40B4-BE49-F238E27FC236}">
                  <a16:creationId xmlns:a16="http://schemas.microsoft.com/office/drawing/2014/main" id="{75C3AF36-02D1-4607-A013-508C38B13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86904" y="5479748"/>
              <a:ext cx="291959" cy="396911"/>
            </a:xfrm>
            <a:custGeom>
              <a:avLst/>
              <a:gdLst/>
              <a:ahLst/>
              <a:cxnLst>
                <a:cxn ang="0">
                  <a:pos x="31" y="44"/>
                </a:cxn>
                <a:cxn ang="0">
                  <a:pos x="35" y="44"/>
                </a:cxn>
                <a:cxn ang="0">
                  <a:pos x="35" y="45"/>
                </a:cxn>
                <a:cxn ang="0">
                  <a:pos x="37" y="48"/>
                </a:cxn>
                <a:cxn ang="0">
                  <a:pos x="41" y="49"/>
                </a:cxn>
                <a:cxn ang="0">
                  <a:pos x="41" y="53"/>
                </a:cxn>
                <a:cxn ang="0">
                  <a:pos x="35" y="61"/>
                </a:cxn>
                <a:cxn ang="0">
                  <a:pos x="35" y="65"/>
                </a:cxn>
                <a:cxn ang="0">
                  <a:pos x="34" y="67"/>
                </a:cxn>
                <a:cxn ang="0">
                  <a:pos x="26" y="73"/>
                </a:cxn>
                <a:cxn ang="0">
                  <a:pos x="24" y="81"/>
                </a:cxn>
                <a:cxn ang="0">
                  <a:pos x="20" y="85"/>
                </a:cxn>
                <a:cxn ang="0">
                  <a:pos x="12" y="87"/>
                </a:cxn>
                <a:cxn ang="0">
                  <a:pos x="9" y="85"/>
                </a:cxn>
                <a:cxn ang="0">
                  <a:pos x="6" y="84"/>
                </a:cxn>
                <a:cxn ang="0">
                  <a:pos x="1" y="83"/>
                </a:cxn>
                <a:cxn ang="0">
                  <a:pos x="3" y="80"/>
                </a:cxn>
                <a:cxn ang="0">
                  <a:pos x="6" y="74"/>
                </a:cxn>
                <a:cxn ang="0">
                  <a:pos x="13" y="68"/>
                </a:cxn>
                <a:cxn ang="0">
                  <a:pos x="16" y="65"/>
                </a:cxn>
                <a:cxn ang="0">
                  <a:pos x="23" y="61"/>
                </a:cxn>
                <a:cxn ang="0">
                  <a:pos x="29" y="51"/>
                </a:cxn>
                <a:cxn ang="0">
                  <a:pos x="31" y="44"/>
                </a:cxn>
                <a:cxn ang="0">
                  <a:pos x="49" y="50"/>
                </a:cxn>
                <a:cxn ang="0">
                  <a:pos x="56" y="36"/>
                </a:cxn>
                <a:cxn ang="0">
                  <a:pos x="60" y="34"/>
                </a:cxn>
                <a:cxn ang="0">
                  <a:pos x="62" y="30"/>
                </a:cxn>
                <a:cxn ang="0">
                  <a:pos x="64" y="24"/>
                </a:cxn>
                <a:cxn ang="0">
                  <a:pos x="60" y="23"/>
                </a:cxn>
                <a:cxn ang="0">
                  <a:pos x="53" y="23"/>
                </a:cxn>
                <a:cxn ang="0">
                  <a:pos x="49" y="15"/>
                </a:cxn>
                <a:cxn ang="0">
                  <a:pos x="49" y="18"/>
                </a:cxn>
                <a:cxn ang="0">
                  <a:pos x="45" y="14"/>
                </a:cxn>
                <a:cxn ang="0">
                  <a:pos x="43" y="10"/>
                </a:cxn>
                <a:cxn ang="0">
                  <a:pos x="42" y="6"/>
                </a:cxn>
                <a:cxn ang="0">
                  <a:pos x="38" y="3"/>
                </a:cxn>
                <a:cxn ang="0">
                  <a:pos x="34" y="0"/>
                </a:cxn>
                <a:cxn ang="0">
                  <a:pos x="35" y="3"/>
                </a:cxn>
                <a:cxn ang="0">
                  <a:pos x="37" y="6"/>
                </a:cxn>
                <a:cxn ang="0">
                  <a:pos x="41" y="13"/>
                </a:cxn>
                <a:cxn ang="0">
                  <a:pos x="42" y="15"/>
                </a:cxn>
                <a:cxn ang="0">
                  <a:pos x="44" y="20"/>
                </a:cxn>
                <a:cxn ang="0">
                  <a:pos x="44" y="28"/>
                </a:cxn>
                <a:cxn ang="0">
                  <a:pos x="39" y="34"/>
                </a:cxn>
                <a:cxn ang="0">
                  <a:pos x="45" y="39"/>
                </a:cxn>
                <a:cxn ang="0">
                  <a:pos x="45" y="47"/>
                </a:cxn>
                <a:cxn ang="0">
                  <a:pos x="45" y="49"/>
                </a:cxn>
                <a:cxn ang="0">
                  <a:pos x="49" y="50"/>
                </a:cxn>
              </a:cxnLst>
              <a:rect l="0" t="0" r="r" b="b"/>
              <a:pathLst>
                <a:path w="65" h="88">
                  <a:moveTo>
                    <a:pt x="31" y="44"/>
                  </a:moveTo>
                  <a:cubicBezTo>
                    <a:pt x="34" y="41"/>
                    <a:pt x="36" y="43"/>
                    <a:pt x="35" y="44"/>
                  </a:cubicBezTo>
                  <a:cubicBezTo>
                    <a:pt x="33" y="44"/>
                    <a:pt x="34" y="45"/>
                    <a:pt x="35" y="45"/>
                  </a:cubicBezTo>
                  <a:cubicBezTo>
                    <a:pt x="36" y="45"/>
                    <a:pt x="34" y="51"/>
                    <a:pt x="37" y="48"/>
                  </a:cubicBezTo>
                  <a:cubicBezTo>
                    <a:pt x="41" y="45"/>
                    <a:pt x="43" y="46"/>
                    <a:pt x="41" y="49"/>
                  </a:cubicBezTo>
                  <a:cubicBezTo>
                    <a:pt x="40" y="51"/>
                    <a:pt x="44" y="50"/>
                    <a:pt x="41" y="53"/>
                  </a:cubicBezTo>
                  <a:cubicBezTo>
                    <a:pt x="38" y="57"/>
                    <a:pt x="37" y="61"/>
                    <a:pt x="35" y="61"/>
                  </a:cubicBezTo>
                  <a:cubicBezTo>
                    <a:pt x="34" y="61"/>
                    <a:pt x="33" y="65"/>
                    <a:pt x="35" y="65"/>
                  </a:cubicBezTo>
                  <a:cubicBezTo>
                    <a:pt x="37" y="66"/>
                    <a:pt x="36" y="68"/>
                    <a:pt x="34" y="67"/>
                  </a:cubicBezTo>
                  <a:cubicBezTo>
                    <a:pt x="33" y="67"/>
                    <a:pt x="26" y="68"/>
                    <a:pt x="26" y="73"/>
                  </a:cubicBezTo>
                  <a:cubicBezTo>
                    <a:pt x="26" y="77"/>
                    <a:pt x="22" y="79"/>
                    <a:pt x="24" y="81"/>
                  </a:cubicBezTo>
                  <a:cubicBezTo>
                    <a:pt x="25" y="83"/>
                    <a:pt x="22" y="81"/>
                    <a:pt x="20" y="85"/>
                  </a:cubicBezTo>
                  <a:cubicBezTo>
                    <a:pt x="17" y="88"/>
                    <a:pt x="15" y="88"/>
                    <a:pt x="12" y="87"/>
                  </a:cubicBezTo>
                  <a:cubicBezTo>
                    <a:pt x="9" y="87"/>
                    <a:pt x="11" y="85"/>
                    <a:pt x="9" y="85"/>
                  </a:cubicBezTo>
                  <a:cubicBezTo>
                    <a:pt x="7" y="86"/>
                    <a:pt x="8" y="83"/>
                    <a:pt x="6" y="84"/>
                  </a:cubicBezTo>
                  <a:cubicBezTo>
                    <a:pt x="4" y="86"/>
                    <a:pt x="2" y="85"/>
                    <a:pt x="1" y="83"/>
                  </a:cubicBezTo>
                  <a:cubicBezTo>
                    <a:pt x="0" y="81"/>
                    <a:pt x="4" y="82"/>
                    <a:pt x="3" y="80"/>
                  </a:cubicBezTo>
                  <a:cubicBezTo>
                    <a:pt x="2" y="78"/>
                    <a:pt x="4" y="76"/>
                    <a:pt x="6" y="74"/>
                  </a:cubicBezTo>
                  <a:cubicBezTo>
                    <a:pt x="9" y="72"/>
                    <a:pt x="10" y="68"/>
                    <a:pt x="13" y="68"/>
                  </a:cubicBezTo>
                  <a:cubicBezTo>
                    <a:pt x="15" y="68"/>
                    <a:pt x="15" y="66"/>
                    <a:pt x="16" y="65"/>
                  </a:cubicBezTo>
                  <a:cubicBezTo>
                    <a:pt x="18" y="65"/>
                    <a:pt x="20" y="62"/>
                    <a:pt x="23" y="61"/>
                  </a:cubicBezTo>
                  <a:cubicBezTo>
                    <a:pt x="25" y="59"/>
                    <a:pt x="26" y="52"/>
                    <a:pt x="29" y="51"/>
                  </a:cubicBezTo>
                  <a:cubicBezTo>
                    <a:pt x="32" y="50"/>
                    <a:pt x="29" y="46"/>
                    <a:pt x="31" y="44"/>
                  </a:cubicBezTo>
                  <a:close/>
                  <a:moveTo>
                    <a:pt x="49" y="50"/>
                  </a:moveTo>
                  <a:cubicBezTo>
                    <a:pt x="50" y="49"/>
                    <a:pt x="58" y="38"/>
                    <a:pt x="56" y="36"/>
                  </a:cubicBezTo>
                  <a:cubicBezTo>
                    <a:pt x="55" y="35"/>
                    <a:pt x="57" y="31"/>
                    <a:pt x="60" y="34"/>
                  </a:cubicBezTo>
                  <a:cubicBezTo>
                    <a:pt x="63" y="36"/>
                    <a:pt x="59" y="30"/>
                    <a:pt x="62" y="30"/>
                  </a:cubicBezTo>
                  <a:cubicBezTo>
                    <a:pt x="64" y="29"/>
                    <a:pt x="63" y="25"/>
                    <a:pt x="64" y="24"/>
                  </a:cubicBezTo>
                  <a:cubicBezTo>
                    <a:pt x="65" y="22"/>
                    <a:pt x="61" y="21"/>
                    <a:pt x="60" y="23"/>
                  </a:cubicBezTo>
                  <a:cubicBezTo>
                    <a:pt x="59" y="26"/>
                    <a:pt x="56" y="25"/>
                    <a:pt x="53" y="23"/>
                  </a:cubicBezTo>
                  <a:cubicBezTo>
                    <a:pt x="50" y="21"/>
                    <a:pt x="51" y="17"/>
                    <a:pt x="49" y="15"/>
                  </a:cubicBezTo>
                  <a:cubicBezTo>
                    <a:pt x="47" y="12"/>
                    <a:pt x="47" y="15"/>
                    <a:pt x="49" y="18"/>
                  </a:cubicBezTo>
                  <a:cubicBezTo>
                    <a:pt x="50" y="21"/>
                    <a:pt x="44" y="17"/>
                    <a:pt x="45" y="14"/>
                  </a:cubicBezTo>
                  <a:cubicBezTo>
                    <a:pt x="45" y="12"/>
                    <a:pt x="43" y="12"/>
                    <a:pt x="43" y="10"/>
                  </a:cubicBezTo>
                  <a:cubicBezTo>
                    <a:pt x="43" y="8"/>
                    <a:pt x="43" y="8"/>
                    <a:pt x="42" y="6"/>
                  </a:cubicBezTo>
                  <a:cubicBezTo>
                    <a:pt x="41" y="4"/>
                    <a:pt x="40" y="4"/>
                    <a:pt x="38" y="3"/>
                  </a:cubicBezTo>
                  <a:cubicBezTo>
                    <a:pt x="36" y="3"/>
                    <a:pt x="37" y="0"/>
                    <a:pt x="34" y="0"/>
                  </a:cubicBezTo>
                  <a:cubicBezTo>
                    <a:pt x="32" y="0"/>
                    <a:pt x="33" y="0"/>
                    <a:pt x="35" y="3"/>
                  </a:cubicBezTo>
                  <a:cubicBezTo>
                    <a:pt x="37" y="5"/>
                    <a:pt x="35" y="4"/>
                    <a:pt x="37" y="6"/>
                  </a:cubicBezTo>
                  <a:cubicBezTo>
                    <a:pt x="38" y="9"/>
                    <a:pt x="40" y="15"/>
                    <a:pt x="41" y="13"/>
                  </a:cubicBezTo>
                  <a:cubicBezTo>
                    <a:pt x="42" y="11"/>
                    <a:pt x="43" y="16"/>
                    <a:pt x="42" y="15"/>
                  </a:cubicBezTo>
                  <a:cubicBezTo>
                    <a:pt x="41" y="14"/>
                    <a:pt x="41" y="15"/>
                    <a:pt x="44" y="20"/>
                  </a:cubicBezTo>
                  <a:cubicBezTo>
                    <a:pt x="46" y="25"/>
                    <a:pt x="44" y="25"/>
                    <a:pt x="44" y="28"/>
                  </a:cubicBezTo>
                  <a:cubicBezTo>
                    <a:pt x="44" y="32"/>
                    <a:pt x="40" y="32"/>
                    <a:pt x="39" y="34"/>
                  </a:cubicBezTo>
                  <a:cubicBezTo>
                    <a:pt x="39" y="36"/>
                    <a:pt x="43" y="38"/>
                    <a:pt x="45" y="39"/>
                  </a:cubicBezTo>
                  <a:cubicBezTo>
                    <a:pt x="48" y="40"/>
                    <a:pt x="46" y="46"/>
                    <a:pt x="45" y="47"/>
                  </a:cubicBezTo>
                  <a:cubicBezTo>
                    <a:pt x="44" y="48"/>
                    <a:pt x="42" y="48"/>
                    <a:pt x="45" y="49"/>
                  </a:cubicBezTo>
                  <a:cubicBezTo>
                    <a:pt x="47" y="49"/>
                    <a:pt x="46" y="52"/>
                    <a:pt x="49" y="5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6" name="Freeform 20116">
              <a:extLst>
                <a:ext uri="{FF2B5EF4-FFF2-40B4-BE49-F238E27FC236}">
                  <a16:creationId xmlns:a16="http://schemas.microsoft.com/office/drawing/2014/main" id="{7096B52A-823A-4A3E-94D7-50C86A21C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629" y="1552613"/>
              <a:ext cx="1448345" cy="1043801"/>
            </a:xfrm>
            <a:custGeom>
              <a:avLst/>
              <a:gdLst/>
              <a:ahLst/>
              <a:cxnLst>
                <a:cxn ang="0">
                  <a:pos x="259" y="144"/>
                </a:cxn>
                <a:cxn ang="0">
                  <a:pos x="225" y="158"/>
                </a:cxn>
                <a:cxn ang="0">
                  <a:pos x="207" y="167"/>
                </a:cxn>
                <a:cxn ang="0">
                  <a:pos x="191" y="178"/>
                </a:cxn>
                <a:cxn ang="0">
                  <a:pos x="184" y="182"/>
                </a:cxn>
                <a:cxn ang="0">
                  <a:pos x="183" y="175"/>
                </a:cxn>
                <a:cxn ang="0">
                  <a:pos x="179" y="182"/>
                </a:cxn>
                <a:cxn ang="0">
                  <a:pos x="171" y="187"/>
                </a:cxn>
                <a:cxn ang="0">
                  <a:pos x="168" y="195"/>
                </a:cxn>
                <a:cxn ang="0">
                  <a:pos x="160" y="207"/>
                </a:cxn>
                <a:cxn ang="0">
                  <a:pos x="158" y="223"/>
                </a:cxn>
                <a:cxn ang="0">
                  <a:pos x="149" y="229"/>
                </a:cxn>
                <a:cxn ang="0">
                  <a:pos x="141" y="220"/>
                </a:cxn>
                <a:cxn ang="0">
                  <a:pos x="130" y="221"/>
                </a:cxn>
                <a:cxn ang="0">
                  <a:pos x="123" y="213"/>
                </a:cxn>
                <a:cxn ang="0">
                  <a:pos x="115" y="202"/>
                </a:cxn>
                <a:cxn ang="0">
                  <a:pos x="117" y="192"/>
                </a:cxn>
                <a:cxn ang="0">
                  <a:pos x="113" y="191"/>
                </a:cxn>
                <a:cxn ang="0">
                  <a:pos x="105" y="181"/>
                </a:cxn>
                <a:cxn ang="0">
                  <a:pos x="102" y="162"/>
                </a:cxn>
                <a:cxn ang="0">
                  <a:pos x="114" y="155"/>
                </a:cxn>
                <a:cxn ang="0">
                  <a:pos x="111" y="142"/>
                </a:cxn>
                <a:cxn ang="0">
                  <a:pos x="115" y="137"/>
                </a:cxn>
                <a:cxn ang="0">
                  <a:pos x="100" y="127"/>
                </a:cxn>
                <a:cxn ang="0">
                  <a:pos x="93" y="118"/>
                </a:cxn>
                <a:cxn ang="0">
                  <a:pos x="85" y="102"/>
                </a:cxn>
                <a:cxn ang="0">
                  <a:pos x="64" y="82"/>
                </a:cxn>
                <a:cxn ang="0">
                  <a:pos x="37" y="81"/>
                </a:cxn>
                <a:cxn ang="0">
                  <a:pos x="11" y="74"/>
                </a:cxn>
                <a:cxn ang="0">
                  <a:pos x="14" y="66"/>
                </a:cxn>
                <a:cxn ang="0">
                  <a:pos x="26" y="51"/>
                </a:cxn>
                <a:cxn ang="0">
                  <a:pos x="41" y="32"/>
                </a:cxn>
                <a:cxn ang="0">
                  <a:pos x="101" y="17"/>
                </a:cxn>
                <a:cxn ang="0">
                  <a:pos x="120" y="14"/>
                </a:cxn>
                <a:cxn ang="0">
                  <a:pos x="145" y="11"/>
                </a:cxn>
                <a:cxn ang="0">
                  <a:pos x="137" y="9"/>
                </a:cxn>
                <a:cxn ang="0">
                  <a:pos x="183" y="7"/>
                </a:cxn>
                <a:cxn ang="0">
                  <a:pos x="225" y="2"/>
                </a:cxn>
                <a:cxn ang="0">
                  <a:pos x="233" y="7"/>
                </a:cxn>
                <a:cxn ang="0">
                  <a:pos x="258" y="17"/>
                </a:cxn>
                <a:cxn ang="0">
                  <a:pos x="246" y="23"/>
                </a:cxn>
                <a:cxn ang="0">
                  <a:pos x="267" y="28"/>
                </a:cxn>
                <a:cxn ang="0">
                  <a:pos x="317" y="25"/>
                </a:cxn>
                <a:cxn ang="0">
                  <a:pos x="280" y="35"/>
                </a:cxn>
                <a:cxn ang="0">
                  <a:pos x="276" y="42"/>
                </a:cxn>
                <a:cxn ang="0">
                  <a:pos x="277" y="53"/>
                </a:cxn>
                <a:cxn ang="0">
                  <a:pos x="279" y="66"/>
                </a:cxn>
                <a:cxn ang="0">
                  <a:pos x="271" y="75"/>
                </a:cxn>
                <a:cxn ang="0">
                  <a:pos x="279" y="85"/>
                </a:cxn>
                <a:cxn ang="0">
                  <a:pos x="280" y="100"/>
                </a:cxn>
                <a:cxn ang="0">
                  <a:pos x="268" y="109"/>
                </a:cxn>
                <a:cxn ang="0">
                  <a:pos x="257" y="121"/>
                </a:cxn>
                <a:cxn ang="0">
                  <a:pos x="268" y="128"/>
                </a:cxn>
                <a:cxn ang="0">
                  <a:pos x="251" y="128"/>
                </a:cxn>
                <a:cxn ang="0">
                  <a:pos x="238" y="132"/>
                </a:cxn>
                <a:cxn ang="0">
                  <a:pos x="238" y="139"/>
                </a:cxn>
              </a:cxnLst>
              <a:rect l="0" t="0" r="r" b="b"/>
              <a:pathLst>
                <a:path w="321" h="231">
                  <a:moveTo>
                    <a:pt x="246" y="139"/>
                  </a:moveTo>
                  <a:cubicBezTo>
                    <a:pt x="251" y="135"/>
                    <a:pt x="254" y="141"/>
                    <a:pt x="260" y="141"/>
                  </a:cubicBezTo>
                  <a:cubicBezTo>
                    <a:pt x="266" y="140"/>
                    <a:pt x="268" y="140"/>
                    <a:pt x="264" y="142"/>
                  </a:cubicBezTo>
                  <a:cubicBezTo>
                    <a:pt x="260" y="143"/>
                    <a:pt x="263" y="144"/>
                    <a:pt x="259" y="144"/>
                  </a:cubicBezTo>
                  <a:cubicBezTo>
                    <a:pt x="256" y="144"/>
                    <a:pt x="260" y="146"/>
                    <a:pt x="256" y="147"/>
                  </a:cubicBezTo>
                  <a:cubicBezTo>
                    <a:pt x="252" y="147"/>
                    <a:pt x="250" y="149"/>
                    <a:pt x="248" y="152"/>
                  </a:cubicBezTo>
                  <a:cubicBezTo>
                    <a:pt x="246" y="154"/>
                    <a:pt x="238" y="154"/>
                    <a:pt x="232" y="156"/>
                  </a:cubicBezTo>
                  <a:cubicBezTo>
                    <a:pt x="226" y="159"/>
                    <a:pt x="226" y="155"/>
                    <a:pt x="225" y="158"/>
                  </a:cubicBezTo>
                  <a:cubicBezTo>
                    <a:pt x="224" y="160"/>
                    <a:pt x="220" y="160"/>
                    <a:pt x="218" y="159"/>
                  </a:cubicBezTo>
                  <a:cubicBezTo>
                    <a:pt x="215" y="158"/>
                    <a:pt x="209" y="153"/>
                    <a:pt x="213" y="157"/>
                  </a:cubicBezTo>
                  <a:cubicBezTo>
                    <a:pt x="216" y="160"/>
                    <a:pt x="215" y="161"/>
                    <a:pt x="213" y="161"/>
                  </a:cubicBezTo>
                  <a:cubicBezTo>
                    <a:pt x="211" y="161"/>
                    <a:pt x="208" y="163"/>
                    <a:pt x="207" y="167"/>
                  </a:cubicBezTo>
                  <a:cubicBezTo>
                    <a:pt x="207" y="170"/>
                    <a:pt x="200" y="176"/>
                    <a:pt x="197" y="176"/>
                  </a:cubicBezTo>
                  <a:cubicBezTo>
                    <a:pt x="197" y="176"/>
                    <a:pt x="197" y="175"/>
                    <a:pt x="196" y="175"/>
                  </a:cubicBezTo>
                  <a:cubicBezTo>
                    <a:pt x="195" y="175"/>
                    <a:pt x="196" y="177"/>
                    <a:pt x="195" y="177"/>
                  </a:cubicBezTo>
                  <a:cubicBezTo>
                    <a:pt x="194" y="177"/>
                    <a:pt x="192" y="179"/>
                    <a:pt x="191" y="178"/>
                  </a:cubicBezTo>
                  <a:cubicBezTo>
                    <a:pt x="191" y="178"/>
                    <a:pt x="189" y="179"/>
                    <a:pt x="189" y="179"/>
                  </a:cubicBezTo>
                  <a:cubicBezTo>
                    <a:pt x="190" y="180"/>
                    <a:pt x="190" y="181"/>
                    <a:pt x="189" y="180"/>
                  </a:cubicBezTo>
                  <a:cubicBezTo>
                    <a:pt x="188" y="179"/>
                    <a:pt x="188" y="180"/>
                    <a:pt x="187" y="181"/>
                  </a:cubicBezTo>
                  <a:cubicBezTo>
                    <a:pt x="186" y="182"/>
                    <a:pt x="185" y="182"/>
                    <a:pt x="184" y="182"/>
                  </a:cubicBezTo>
                  <a:cubicBezTo>
                    <a:pt x="183" y="181"/>
                    <a:pt x="184" y="179"/>
                    <a:pt x="184" y="178"/>
                  </a:cubicBezTo>
                  <a:cubicBezTo>
                    <a:pt x="184" y="177"/>
                    <a:pt x="186" y="177"/>
                    <a:pt x="186" y="176"/>
                  </a:cubicBezTo>
                  <a:cubicBezTo>
                    <a:pt x="186" y="175"/>
                    <a:pt x="188" y="175"/>
                    <a:pt x="186" y="175"/>
                  </a:cubicBezTo>
                  <a:cubicBezTo>
                    <a:pt x="184" y="175"/>
                    <a:pt x="184" y="174"/>
                    <a:pt x="183" y="175"/>
                  </a:cubicBezTo>
                  <a:cubicBezTo>
                    <a:pt x="183" y="175"/>
                    <a:pt x="186" y="176"/>
                    <a:pt x="184" y="177"/>
                  </a:cubicBezTo>
                  <a:cubicBezTo>
                    <a:pt x="182" y="178"/>
                    <a:pt x="184" y="178"/>
                    <a:pt x="183" y="179"/>
                  </a:cubicBezTo>
                  <a:cubicBezTo>
                    <a:pt x="181" y="180"/>
                    <a:pt x="183" y="180"/>
                    <a:pt x="182" y="181"/>
                  </a:cubicBezTo>
                  <a:cubicBezTo>
                    <a:pt x="182" y="182"/>
                    <a:pt x="181" y="181"/>
                    <a:pt x="179" y="182"/>
                  </a:cubicBezTo>
                  <a:cubicBezTo>
                    <a:pt x="177" y="182"/>
                    <a:pt x="176" y="181"/>
                    <a:pt x="175" y="182"/>
                  </a:cubicBezTo>
                  <a:cubicBezTo>
                    <a:pt x="173" y="183"/>
                    <a:pt x="172" y="182"/>
                    <a:pt x="174" y="183"/>
                  </a:cubicBezTo>
                  <a:cubicBezTo>
                    <a:pt x="176" y="184"/>
                    <a:pt x="176" y="185"/>
                    <a:pt x="175" y="184"/>
                  </a:cubicBezTo>
                  <a:cubicBezTo>
                    <a:pt x="173" y="184"/>
                    <a:pt x="173" y="188"/>
                    <a:pt x="171" y="187"/>
                  </a:cubicBezTo>
                  <a:cubicBezTo>
                    <a:pt x="169" y="186"/>
                    <a:pt x="165" y="186"/>
                    <a:pt x="168" y="189"/>
                  </a:cubicBezTo>
                  <a:cubicBezTo>
                    <a:pt x="171" y="192"/>
                    <a:pt x="171" y="193"/>
                    <a:pt x="170" y="193"/>
                  </a:cubicBezTo>
                  <a:cubicBezTo>
                    <a:pt x="168" y="192"/>
                    <a:pt x="168" y="194"/>
                    <a:pt x="166" y="193"/>
                  </a:cubicBezTo>
                  <a:cubicBezTo>
                    <a:pt x="164" y="192"/>
                    <a:pt x="165" y="195"/>
                    <a:pt x="168" y="195"/>
                  </a:cubicBezTo>
                  <a:cubicBezTo>
                    <a:pt x="171" y="195"/>
                    <a:pt x="169" y="195"/>
                    <a:pt x="170" y="197"/>
                  </a:cubicBezTo>
                  <a:cubicBezTo>
                    <a:pt x="170" y="200"/>
                    <a:pt x="167" y="200"/>
                    <a:pt x="167" y="202"/>
                  </a:cubicBezTo>
                  <a:cubicBezTo>
                    <a:pt x="167" y="205"/>
                    <a:pt x="165" y="200"/>
                    <a:pt x="165" y="203"/>
                  </a:cubicBezTo>
                  <a:cubicBezTo>
                    <a:pt x="164" y="207"/>
                    <a:pt x="160" y="205"/>
                    <a:pt x="160" y="207"/>
                  </a:cubicBezTo>
                  <a:cubicBezTo>
                    <a:pt x="159" y="208"/>
                    <a:pt x="161" y="207"/>
                    <a:pt x="161" y="209"/>
                  </a:cubicBezTo>
                  <a:cubicBezTo>
                    <a:pt x="162" y="211"/>
                    <a:pt x="157" y="207"/>
                    <a:pt x="159" y="210"/>
                  </a:cubicBezTo>
                  <a:cubicBezTo>
                    <a:pt x="160" y="212"/>
                    <a:pt x="161" y="209"/>
                    <a:pt x="161" y="212"/>
                  </a:cubicBezTo>
                  <a:cubicBezTo>
                    <a:pt x="162" y="215"/>
                    <a:pt x="157" y="221"/>
                    <a:pt x="158" y="223"/>
                  </a:cubicBezTo>
                  <a:cubicBezTo>
                    <a:pt x="159" y="225"/>
                    <a:pt x="156" y="225"/>
                    <a:pt x="155" y="226"/>
                  </a:cubicBezTo>
                  <a:cubicBezTo>
                    <a:pt x="154" y="228"/>
                    <a:pt x="157" y="225"/>
                    <a:pt x="157" y="228"/>
                  </a:cubicBezTo>
                  <a:cubicBezTo>
                    <a:pt x="157" y="231"/>
                    <a:pt x="155" y="231"/>
                    <a:pt x="153" y="230"/>
                  </a:cubicBezTo>
                  <a:cubicBezTo>
                    <a:pt x="151" y="228"/>
                    <a:pt x="151" y="227"/>
                    <a:pt x="149" y="229"/>
                  </a:cubicBezTo>
                  <a:cubicBezTo>
                    <a:pt x="148" y="230"/>
                    <a:pt x="145" y="230"/>
                    <a:pt x="146" y="227"/>
                  </a:cubicBezTo>
                  <a:cubicBezTo>
                    <a:pt x="149" y="224"/>
                    <a:pt x="145" y="227"/>
                    <a:pt x="143" y="226"/>
                  </a:cubicBezTo>
                  <a:cubicBezTo>
                    <a:pt x="140" y="224"/>
                    <a:pt x="140" y="224"/>
                    <a:pt x="142" y="222"/>
                  </a:cubicBezTo>
                  <a:cubicBezTo>
                    <a:pt x="144" y="220"/>
                    <a:pt x="141" y="218"/>
                    <a:pt x="141" y="220"/>
                  </a:cubicBezTo>
                  <a:cubicBezTo>
                    <a:pt x="142" y="221"/>
                    <a:pt x="139" y="221"/>
                    <a:pt x="138" y="223"/>
                  </a:cubicBezTo>
                  <a:cubicBezTo>
                    <a:pt x="136" y="224"/>
                    <a:pt x="137" y="221"/>
                    <a:pt x="134" y="223"/>
                  </a:cubicBezTo>
                  <a:cubicBezTo>
                    <a:pt x="131" y="225"/>
                    <a:pt x="130" y="224"/>
                    <a:pt x="130" y="222"/>
                  </a:cubicBezTo>
                  <a:cubicBezTo>
                    <a:pt x="129" y="221"/>
                    <a:pt x="131" y="222"/>
                    <a:pt x="130" y="221"/>
                  </a:cubicBezTo>
                  <a:cubicBezTo>
                    <a:pt x="130" y="219"/>
                    <a:pt x="127" y="221"/>
                    <a:pt x="128" y="219"/>
                  </a:cubicBezTo>
                  <a:cubicBezTo>
                    <a:pt x="129" y="217"/>
                    <a:pt x="124" y="219"/>
                    <a:pt x="125" y="217"/>
                  </a:cubicBezTo>
                  <a:cubicBezTo>
                    <a:pt x="126" y="215"/>
                    <a:pt x="126" y="215"/>
                    <a:pt x="124" y="215"/>
                  </a:cubicBezTo>
                  <a:cubicBezTo>
                    <a:pt x="123" y="216"/>
                    <a:pt x="125" y="212"/>
                    <a:pt x="123" y="213"/>
                  </a:cubicBezTo>
                  <a:cubicBezTo>
                    <a:pt x="121" y="214"/>
                    <a:pt x="124" y="211"/>
                    <a:pt x="121" y="210"/>
                  </a:cubicBezTo>
                  <a:cubicBezTo>
                    <a:pt x="119" y="209"/>
                    <a:pt x="119" y="209"/>
                    <a:pt x="119" y="208"/>
                  </a:cubicBezTo>
                  <a:cubicBezTo>
                    <a:pt x="119" y="206"/>
                    <a:pt x="117" y="205"/>
                    <a:pt x="118" y="204"/>
                  </a:cubicBezTo>
                  <a:cubicBezTo>
                    <a:pt x="118" y="202"/>
                    <a:pt x="116" y="204"/>
                    <a:pt x="115" y="202"/>
                  </a:cubicBezTo>
                  <a:cubicBezTo>
                    <a:pt x="114" y="200"/>
                    <a:pt x="112" y="198"/>
                    <a:pt x="113" y="197"/>
                  </a:cubicBezTo>
                  <a:cubicBezTo>
                    <a:pt x="114" y="196"/>
                    <a:pt x="111" y="196"/>
                    <a:pt x="113" y="195"/>
                  </a:cubicBezTo>
                  <a:cubicBezTo>
                    <a:pt x="114" y="195"/>
                    <a:pt x="110" y="194"/>
                    <a:pt x="114" y="194"/>
                  </a:cubicBezTo>
                  <a:cubicBezTo>
                    <a:pt x="117" y="194"/>
                    <a:pt x="113" y="192"/>
                    <a:pt x="117" y="192"/>
                  </a:cubicBezTo>
                  <a:cubicBezTo>
                    <a:pt x="120" y="192"/>
                    <a:pt x="115" y="191"/>
                    <a:pt x="117" y="190"/>
                  </a:cubicBezTo>
                  <a:cubicBezTo>
                    <a:pt x="119" y="189"/>
                    <a:pt x="121" y="193"/>
                    <a:pt x="121" y="191"/>
                  </a:cubicBezTo>
                  <a:cubicBezTo>
                    <a:pt x="120" y="189"/>
                    <a:pt x="118" y="188"/>
                    <a:pt x="116" y="190"/>
                  </a:cubicBezTo>
                  <a:cubicBezTo>
                    <a:pt x="114" y="191"/>
                    <a:pt x="116" y="186"/>
                    <a:pt x="113" y="191"/>
                  </a:cubicBezTo>
                  <a:cubicBezTo>
                    <a:pt x="110" y="196"/>
                    <a:pt x="109" y="192"/>
                    <a:pt x="110" y="190"/>
                  </a:cubicBezTo>
                  <a:cubicBezTo>
                    <a:pt x="110" y="188"/>
                    <a:pt x="109" y="190"/>
                    <a:pt x="109" y="187"/>
                  </a:cubicBezTo>
                  <a:cubicBezTo>
                    <a:pt x="109" y="185"/>
                    <a:pt x="107" y="186"/>
                    <a:pt x="107" y="184"/>
                  </a:cubicBezTo>
                  <a:cubicBezTo>
                    <a:pt x="108" y="182"/>
                    <a:pt x="106" y="181"/>
                    <a:pt x="105" y="181"/>
                  </a:cubicBezTo>
                  <a:cubicBezTo>
                    <a:pt x="103" y="181"/>
                    <a:pt x="105" y="180"/>
                    <a:pt x="102" y="178"/>
                  </a:cubicBezTo>
                  <a:cubicBezTo>
                    <a:pt x="100" y="176"/>
                    <a:pt x="102" y="172"/>
                    <a:pt x="106" y="170"/>
                  </a:cubicBezTo>
                  <a:cubicBezTo>
                    <a:pt x="102" y="170"/>
                    <a:pt x="99" y="170"/>
                    <a:pt x="100" y="167"/>
                  </a:cubicBezTo>
                  <a:cubicBezTo>
                    <a:pt x="101" y="164"/>
                    <a:pt x="102" y="163"/>
                    <a:pt x="102" y="162"/>
                  </a:cubicBezTo>
                  <a:cubicBezTo>
                    <a:pt x="101" y="161"/>
                    <a:pt x="106" y="160"/>
                    <a:pt x="104" y="159"/>
                  </a:cubicBezTo>
                  <a:cubicBezTo>
                    <a:pt x="102" y="157"/>
                    <a:pt x="104" y="158"/>
                    <a:pt x="103" y="157"/>
                  </a:cubicBezTo>
                  <a:cubicBezTo>
                    <a:pt x="103" y="156"/>
                    <a:pt x="106" y="157"/>
                    <a:pt x="107" y="155"/>
                  </a:cubicBezTo>
                  <a:cubicBezTo>
                    <a:pt x="109" y="154"/>
                    <a:pt x="111" y="156"/>
                    <a:pt x="114" y="155"/>
                  </a:cubicBezTo>
                  <a:cubicBezTo>
                    <a:pt x="117" y="154"/>
                    <a:pt x="114" y="154"/>
                    <a:pt x="114" y="151"/>
                  </a:cubicBezTo>
                  <a:cubicBezTo>
                    <a:pt x="115" y="149"/>
                    <a:pt x="117" y="146"/>
                    <a:pt x="117" y="144"/>
                  </a:cubicBezTo>
                  <a:cubicBezTo>
                    <a:pt x="116" y="142"/>
                    <a:pt x="115" y="147"/>
                    <a:pt x="114" y="145"/>
                  </a:cubicBezTo>
                  <a:cubicBezTo>
                    <a:pt x="113" y="144"/>
                    <a:pt x="117" y="142"/>
                    <a:pt x="111" y="142"/>
                  </a:cubicBezTo>
                  <a:cubicBezTo>
                    <a:pt x="106" y="141"/>
                    <a:pt x="108" y="138"/>
                    <a:pt x="103" y="138"/>
                  </a:cubicBezTo>
                  <a:cubicBezTo>
                    <a:pt x="100" y="138"/>
                    <a:pt x="96" y="136"/>
                    <a:pt x="97" y="135"/>
                  </a:cubicBezTo>
                  <a:cubicBezTo>
                    <a:pt x="99" y="133"/>
                    <a:pt x="107" y="134"/>
                    <a:pt x="109" y="135"/>
                  </a:cubicBezTo>
                  <a:cubicBezTo>
                    <a:pt x="112" y="137"/>
                    <a:pt x="116" y="138"/>
                    <a:pt x="115" y="137"/>
                  </a:cubicBezTo>
                  <a:cubicBezTo>
                    <a:pt x="114" y="136"/>
                    <a:pt x="113" y="135"/>
                    <a:pt x="115" y="133"/>
                  </a:cubicBezTo>
                  <a:cubicBezTo>
                    <a:pt x="115" y="133"/>
                    <a:pt x="107" y="132"/>
                    <a:pt x="108" y="130"/>
                  </a:cubicBezTo>
                  <a:cubicBezTo>
                    <a:pt x="110" y="127"/>
                    <a:pt x="104" y="129"/>
                    <a:pt x="107" y="127"/>
                  </a:cubicBezTo>
                  <a:cubicBezTo>
                    <a:pt x="109" y="126"/>
                    <a:pt x="102" y="123"/>
                    <a:pt x="100" y="127"/>
                  </a:cubicBezTo>
                  <a:cubicBezTo>
                    <a:pt x="99" y="131"/>
                    <a:pt x="95" y="127"/>
                    <a:pt x="93" y="128"/>
                  </a:cubicBezTo>
                  <a:cubicBezTo>
                    <a:pt x="92" y="129"/>
                    <a:pt x="91" y="127"/>
                    <a:pt x="90" y="126"/>
                  </a:cubicBezTo>
                  <a:cubicBezTo>
                    <a:pt x="89" y="124"/>
                    <a:pt x="95" y="125"/>
                    <a:pt x="93" y="123"/>
                  </a:cubicBezTo>
                  <a:cubicBezTo>
                    <a:pt x="90" y="120"/>
                    <a:pt x="90" y="118"/>
                    <a:pt x="93" y="118"/>
                  </a:cubicBezTo>
                  <a:cubicBezTo>
                    <a:pt x="96" y="117"/>
                    <a:pt x="98" y="113"/>
                    <a:pt x="93" y="112"/>
                  </a:cubicBezTo>
                  <a:cubicBezTo>
                    <a:pt x="89" y="111"/>
                    <a:pt x="96" y="109"/>
                    <a:pt x="92" y="107"/>
                  </a:cubicBezTo>
                  <a:cubicBezTo>
                    <a:pt x="86" y="105"/>
                    <a:pt x="93" y="105"/>
                    <a:pt x="89" y="103"/>
                  </a:cubicBezTo>
                  <a:cubicBezTo>
                    <a:pt x="87" y="102"/>
                    <a:pt x="89" y="100"/>
                    <a:pt x="85" y="102"/>
                  </a:cubicBezTo>
                  <a:cubicBezTo>
                    <a:pt x="80" y="103"/>
                    <a:pt x="85" y="100"/>
                    <a:pt x="86" y="98"/>
                  </a:cubicBezTo>
                  <a:cubicBezTo>
                    <a:pt x="87" y="96"/>
                    <a:pt x="74" y="91"/>
                    <a:pt x="76" y="89"/>
                  </a:cubicBezTo>
                  <a:cubicBezTo>
                    <a:pt x="79" y="87"/>
                    <a:pt x="76" y="87"/>
                    <a:pt x="71" y="84"/>
                  </a:cubicBezTo>
                  <a:cubicBezTo>
                    <a:pt x="66" y="82"/>
                    <a:pt x="66" y="84"/>
                    <a:pt x="64" y="82"/>
                  </a:cubicBezTo>
                  <a:cubicBezTo>
                    <a:pt x="62" y="80"/>
                    <a:pt x="57" y="82"/>
                    <a:pt x="53" y="80"/>
                  </a:cubicBezTo>
                  <a:cubicBezTo>
                    <a:pt x="49" y="79"/>
                    <a:pt x="50" y="84"/>
                    <a:pt x="47" y="81"/>
                  </a:cubicBezTo>
                  <a:cubicBezTo>
                    <a:pt x="44" y="79"/>
                    <a:pt x="45" y="83"/>
                    <a:pt x="40" y="83"/>
                  </a:cubicBezTo>
                  <a:cubicBezTo>
                    <a:pt x="36" y="82"/>
                    <a:pt x="41" y="79"/>
                    <a:pt x="37" y="81"/>
                  </a:cubicBezTo>
                  <a:cubicBezTo>
                    <a:pt x="32" y="83"/>
                    <a:pt x="34" y="79"/>
                    <a:pt x="32" y="80"/>
                  </a:cubicBezTo>
                  <a:cubicBezTo>
                    <a:pt x="29" y="81"/>
                    <a:pt x="38" y="86"/>
                    <a:pt x="31" y="83"/>
                  </a:cubicBezTo>
                  <a:cubicBezTo>
                    <a:pt x="23" y="81"/>
                    <a:pt x="15" y="80"/>
                    <a:pt x="21" y="78"/>
                  </a:cubicBezTo>
                  <a:cubicBezTo>
                    <a:pt x="27" y="76"/>
                    <a:pt x="15" y="76"/>
                    <a:pt x="11" y="74"/>
                  </a:cubicBezTo>
                  <a:cubicBezTo>
                    <a:pt x="6" y="72"/>
                    <a:pt x="16" y="70"/>
                    <a:pt x="24" y="69"/>
                  </a:cubicBezTo>
                  <a:cubicBezTo>
                    <a:pt x="32" y="69"/>
                    <a:pt x="38" y="69"/>
                    <a:pt x="37" y="67"/>
                  </a:cubicBezTo>
                  <a:cubicBezTo>
                    <a:pt x="36" y="65"/>
                    <a:pt x="30" y="68"/>
                    <a:pt x="24" y="68"/>
                  </a:cubicBezTo>
                  <a:cubicBezTo>
                    <a:pt x="18" y="68"/>
                    <a:pt x="16" y="68"/>
                    <a:pt x="14" y="66"/>
                  </a:cubicBezTo>
                  <a:cubicBezTo>
                    <a:pt x="12" y="64"/>
                    <a:pt x="11" y="66"/>
                    <a:pt x="9" y="64"/>
                  </a:cubicBezTo>
                  <a:cubicBezTo>
                    <a:pt x="7" y="63"/>
                    <a:pt x="6" y="65"/>
                    <a:pt x="3" y="62"/>
                  </a:cubicBezTo>
                  <a:cubicBezTo>
                    <a:pt x="0" y="59"/>
                    <a:pt x="1" y="57"/>
                    <a:pt x="13" y="55"/>
                  </a:cubicBezTo>
                  <a:cubicBezTo>
                    <a:pt x="24" y="53"/>
                    <a:pt x="19" y="52"/>
                    <a:pt x="26" y="51"/>
                  </a:cubicBezTo>
                  <a:cubicBezTo>
                    <a:pt x="33" y="50"/>
                    <a:pt x="37" y="53"/>
                    <a:pt x="40" y="49"/>
                  </a:cubicBezTo>
                  <a:cubicBezTo>
                    <a:pt x="44" y="45"/>
                    <a:pt x="44" y="40"/>
                    <a:pt x="41" y="41"/>
                  </a:cubicBezTo>
                  <a:cubicBezTo>
                    <a:pt x="38" y="41"/>
                    <a:pt x="32" y="41"/>
                    <a:pt x="30" y="39"/>
                  </a:cubicBezTo>
                  <a:cubicBezTo>
                    <a:pt x="29" y="37"/>
                    <a:pt x="36" y="35"/>
                    <a:pt x="41" y="32"/>
                  </a:cubicBezTo>
                  <a:cubicBezTo>
                    <a:pt x="46" y="29"/>
                    <a:pt x="52" y="27"/>
                    <a:pt x="59" y="29"/>
                  </a:cubicBezTo>
                  <a:cubicBezTo>
                    <a:pt x="64" y="30"/>
                    <a:pt x="65" y="27"/>
                    <a:pt x="62" y="24"/>
                  </a:cubicBezTo>
                  <a:cubicBezTo>
                    <a:pt x="60" y="21"/>
                    <a:pt x="64" y="19"/>
                    <a:pt x="79" y="18"/>
                  </a:cubicBezTo>
                  <a:cubicBezTo>
                    <a:pt x="95" y="16"/>
                    <a:pt x="97" y="13"/>
                    <a:pt x="101" y="17"/>
                  </a:cubicBezTo>
                  <a:cubicBezTo>
                    <a:pt x="105" y="22"/>
                    <a:pt x="98" y="30"/>
                    <a:pt x="103" y="23"/>
                  </a:cubicBezTo>
                  <a:cubicBezTo>
                    <a:pt x="107" y="16"/>
                    <a:pt x="117" y="24"/>
                    <a:pt x="116" y="22"/>
                  </a:cubicBezTo>
                  <a:cubicBezTo>
                    <a:pt x="114" y="18"/>
                    <a:pt x="126" y="23"/>
                    <a:pt x="120" y="19"/>
                  </a:cubicBezTo>
                  <a:cubicBezTo>
                    <a:pt x="113" y="15"/>
                    <a:pt x="112" y="13"/>
                    <a:pt x="120" y="14"/>
                  </a:cubicBezTo>
                  <a:cubicBezTo>
                    <a:pt x="128" y="14"/>
                    <a:pt x="131" y="17"/>
                    <a:pt x="138" y="18"/>
                  </a:cubicBezTo>
                  <a:cubicBezTo>
                    <a:pt x="145" y="19"/>
                    <a:pt x="144" y="23"/>
                    <a:pt x="148" y="22"/>
                  </a:cubicBezTo>
                  <a:cubicBezTo>
                    <a:pt x="152" y="22"/>
                    <a:pt x="145" y="17"/>
                    <a:pt x="151" y="16"/>
                  </a:cubicBezTo>
                  <a:cubicBezTo>
                    <a:pt x="160" y="15"/>
                    <a:pt x="135" y="10"/>
                    <a:pt x="145" y="11"/>
                  </a:cubicBezTo>
                  <a:cubicBezTo>
                    <a:pt x="156" y="11"/>
                    <a:pt x="163" y="11"/>
                    <a:pt x="167" y="12"/>
                  </a:cubicBezTo>
                  <a:cubicBezTo>
                    <a:pt x="172" y="14"/>
                    <a:pt x="177" y="13"/>
                    <a:pt x="171" y="12"/>
                  </a:cubicBezTo>
                  <a:cubicBezTo>
                    <a:pt x="166" y="11"/>
                    <a:pt x="160" y="10"/>
                    <a:pt x="153" y="10"/>
                  </a:cubicBezTo>
                  <a:cubicBezTo>
                    <a:pt x="146" y="9"/>
                    <a:pt x="138" y="10"/>
                    <a:pt x="137" y="9"/>
                  </a:cubicBezTo>
                  <a:cubicBezTo>
                    <a:pt x="136" y="7"/>
                    <a:pt x="144" y="7"/>
                    <a:pt x="151" y="6"/>
                  </a:cubicBezTo>
                  <a:cubicBezTo>
                    <a:pt x="158" y="5"/>
                    <a:pt x="163" y="6"/>
                    <a:pt x="167" y="8"/>
                  </a:cubicBezTo>
                  <a:cubicBezTo>
                    <a:pt x="171" y="10"/>
                    <a:pt x="178" y="9"/>
                    <a:pt x="179" y="8"/>
                  </a:cubicBezTo>
                  <a:cubicBezTo>
                    <a:pt x="180" y="8"/>
                    <a:pt x="188" y="7"/>
                    <a:pt x="183" y="7"/>
                  </a:cubicBezTo>
                  <a:cubicBezTo>
                    <a:pt x="178" y="6"/>
                    <a:pt x="177" y="3"/>
                    <a:pt x="180" y="3"/>
                  </a:cubicBezTo>
                  <a:cubicBezTo>
                    <a:pt x="184" y="3"/>
                    <a:pt x="183" y="2"/>
                    <a:pt x="188" y="3"/>
                  </a:cubicBezTo>
                  <a:cubicBezTo>
                    <a:pt x="193" y="4"/>
                    <a:pt x="186" y="1"/>
                    <a:pt x="196" y="2"/>
                  </a:cubicBezTo>
                  <a:cubicBezTo>
                    <a:pt x="206" y="2"/>
                    <a:pt x="208" y="0"/>
                    <a:pt x="225" y="2"/>
                  </a:cubicBezTo>
                  <a:cubicBezTo>
                    <a:pt x="236" y="3"/>
                    <a:pt x="252" y="5"/>
                    <a:pt x="247" y="5"/>
                  </a:cubicBezTo>
                  <a:cubicBezTo>
                    <a:pt x="242" y="6"/>
                    <a:pt x="225" y="6"/>
                    <a:pt x="220" y="7"/>
                  </a:cubicBezTo>
                  <a:cubicBezTo>
                    <a:pt x="215" y="8"/>
                    <a:pt x="206" y="8"/>
                    <a:pt x="213" y="9"/>
                  </a:cubicBezTo>
                  <a:cubicBezTo>
                    <a:pt x="221" y="10"/>
                    <a:pt x="223" y="6"/>
                    <a:pt x="233" y="7"/>
                  </a:cubicBezTo>
                  <a:cubicBezTo>
                    <a:pt x="244" y="9"/>
                    <a:pt x="248" y="5"/>
                    <a:pt x="251" y="7"/>
                  </a:cubicBezTo>
                  <a:cubicBezTo>
                    <a:pt x="255" y="9"/>
                    <a:pt x="244" y="12"/>
                    <a:pt x="251" y="10"/>
                  </a:cubicBezTo>
                  <a:cubicBezTo>
                    <a:pt x="258" y="9"/>
                    <a:pt x="263" y="11"/>
                    <a:pt x="268" y="12"/>
                  </a:cubicBezTo>
                  <a:cubicBezTo>
                    <a:pt x="273" y="13"/>
                    <a:pt x="264" y="16"/>
                    <a:pt x="258" y="17"/>
                  </a:cubicBezTo>
                  <a:cubicBezTo>
                    <a:pt x="249" y="19"/>
                    <a:pt x="237" y="17"/>
                    <a:pt x="227" y="18"/>
                  </a:cubicBezTo>
                  <a:cubicBezTo>
                    <a:pt x="217" y="20"/>
                    <a:pt x="206" y="21"/>
                    <a:pt x="209" y="24"/>
                  </a:cubicBezTo>
                  <a:cubicBezTo>
                    <a:pt x="211" y="25"/>
                    <a:pt x="227" y="19"/>
                    <a:pt x="241" y="19"/>
                  </a:cubicBezTo>
                  <a:cubicBezTo>
                    <a:pt x="254" y="20"/>
                    <a:pt x="251" y="21"/>
                    <a:pt x="246" y="23"/>
                  </a:cubicBezTo>
                  <a:cubicBezTo>
                    <a:pt x="241" y="25"/>
                    <a:pt x="247" y="25"/>
                    <a:pt x="252" y="23"/>
                  </a:cubicBezTo>
                  <a:cubicBezTo>
                    <a:pt x="258" y="22"/>
                    <a:pt x="252" y="19"/>
                    <a:pt x="261" y="19"/>
                  </a:cubicBezTo>
                  <a:cubicBezTo>
                    <a:pt x="270" y="19"/>
                    <a:pt x="268" y="24"/>
                    <a:pt x="261" y="29"/>
                  </a:cubicBezTo>
                  <a:cubicBezTo>
                    <a:pt x="254" y="34"/>
                    <a:pt x="259" y="34"/>
                    <a:pt x="267" y="28"/>
                  </a:cubicBezTo>
                  <a:cubicBezTo>
                    <a:pt x="275" y="23"/>
                    <a:pt x="279" y="22"/>
                    <a:pt x="277" y="24"/>
                  </a:cubicBezTo>
                  <a:cubicBezTo>
                    <a:pt x="275" y="26"/>
                    <a:pt x="280" y="24"/>
                    <a:pt x="284" y="25"/>
                  </a:cubicBezTo>
                  <a:cubicBezTo>
                    <a:pt x="288" y="26"/>
                    <a:pt x="286" y="21"/>
                    <a:pt x="294" y="20"/>
                  </a:cubicBezTo>
                  <a:cubicBezTo>
                    <a:pt x="302" y="20"/>
                    <a:pt x="321" y="23"/>
                    <a:pt x="317" y="25"/>
                  </a:cubicBezTo>
                  <a:cubicBezTo>
                    <a:pt x="312" y="27"/>
                    <a:pt x="310" y="29"/>
                    <a:pt x="305" y="29"/>
                  </a:cubicBezTo>
                  <a:cubicBezTo>
                    <a:pt x="298" y="29"/>
                    <a:pt x="309" y="32"/>
                    <a:pt x="303" y="32"/>
                  </a:cubicBezTo>
                  <a:cubicBezTo>
                    <a:pt x="297" y="33"/>
                    <a:pt x="294" y="34"/>
                    <a:pt x="290" y="33"/>
                  </a:cubicBezTo>
                  <a:cubicBezTo>
                    <a:pt x="286" y="32"/>
                    <a:pt x="287" y="35"/>
                    <a:pt x="280" y="35"/>
                  </a:cubicBezTo>
                  <a:cubicBezTo>
                    <a:pt x="273" y="34"/>
                    <a:pt x="285" y="36"/>
                    <a:pt x="289" y="35"/>
                  </a:cubicBezTo>
                  <a:cubicBezTo>
                    <a:pt x="292" y="34"/>
                    <a:pt x="300" y="35"/>
                    <a:pt x="296" y="37"/>
                  </a:cubicBezTo>
                  <a:cubicBezTo>
                    <a:pt x="293" y="38"/>
                    <a:pt x="287" y="40"/>
                    <a:pt x="282" y="38"/>
                  </a:cubicBezTo>
                  <a:cubicBezTo>
                    <a:pt x="277" y="37"/>
                    <a:pt x="270" y="44"/>
                    <a:pt x="276" y="42"/>
                  </a:cubicBezTo>
                  <a:cubicBezTo>
                    <a:pt x="282" y="40"/>
                    <a:pt x="292" y="39"/>
                    <a:pt x="290" y="41"/>
                  </a:cubicBezTo>
                  <a:cubicBezTo>
                    <a:pt x="287" y="44"/>
                    <a:pt x="286" y="44"/>
                    <a:pt x="282" y="44"/>
                  </a:cubicBezTo>
                  <a:cubicBezTo>
                    <a:pt x="278" y="44"/>
                    <a:pt x="278" y="48"/>
                    <a:pt x="281" y="48"/>
                  </a:cubicBezTo>
                  <a:cubicBezTo>
                    <a:pt x="284" y="49"/>
                    <a:pt x="279" y="52"/>
                    <a:pt x="277" y="53"/>
                  </a:cubicBezTo>
                  <a:cubicBezTo>
                    <a:pt x="276" y="54"/>
                    <a:pt x="273" y="51"/>
                    <a:pt x="271" y="56"/>
                  </a:cubicBezTo>
                  <a:cubicBezTo>
                    <a:pt x="270" y="61"/>
                    <a:pt x="265" y="66"/>
                    <a:pt x="268" y="66"/>
                  </a:cubicBezTo>
                  <a:cubicBezTo>
                    <a:pt x="271" y="66"/>
                    <a:pt x="267" y="60"/>
                    <a:pt x="276" y="63"/>
                  </a:cubicBezTo>
                  <a:cubicBezTo>
                    <a:pt x="284" y="66"/>
                    <a:pt x="285" y="68"/>
                    <a:pt x="279" y="66"/>
                  </a:cubicBezTo>
                  <a:cubicBezTo>
                    <a:pt x="273" y="65"/>
                    <a:pt x="271" y="65"/>
                    <a:pt x="277" y="69"/>
                  </a:cubicBezTo>
                  <a:cubicBezTo>
                    <a:pt x="283" y="72"/>
                    <a:pt x="282" y="67"/>
                    <a:pt x="285" y="69"/>
                  </a:cubicBezTo>
                  <a:cubicBezTo>
                    <a:pt x="289" y="72"/>
                    <a:pt x="287" y="77"/>
                    <a:pt x="283" y="75"/>
                  </a:cubicBezTo>
                  <a:cubicBezTo>
                    <a:pt x="280" y="74"/>
                    <a:pt x="275" y="72"/>
                    <a:pt x="271" y="75"/>
                  </a:cubicBezTo>
                  <a:cubicBezTo>
                    <a:pt x="266" y="78"/>
                    <a:pt x="267" y="72"/>
                    <a:pt x="264" y="75"/>
                  </a:cubicBezTo>
                  <a:cubicBezTo>
                    <a:pt x="261" y="77"/>
                    <a:pt x="268" y="76"/>
                    <a:pt x="268" y="79"/>
                  </a:cubicBezTo>
                  <a:cubicBezTo>
                    <a:pt x="268" y="82"/>
                    <a:pt x="277" y="79"/>
                    <a:pt x="278" y="81"/>
                  </a:cubicBezTo>
                  <a:cubicBezTo>
                    <a:pt x="280" y="83"/>
                    <a:pt x="273" y="82"/>
                    <a:pt x="279" y="85"/>
                  </a:cubicBezTo>
                  <a:cubicBezTo>
                    <a:pt x="284" y="87"/>
                    <a:pt x="278" y="84"/>
                    <a:pt x="280" y="88"/>
                  </a:cubicBezTo>
                  <a:cubicBezTo>
                    <a:pt x="283" y="91"/>
                    <a:pt x="278" y="93"/>
                    <a:pt x="277" y="91"/>
                  </a:cubicBezTo>
                  <a:cubicBezTo>
                    <a:pt x="275" y="88"/>
                    <a:pt x="270" y="96"/>
                    <a:pt x="276" y="96"/>
                  </a:cubicBezTo>
                  <a:cubicBezTo>
                    <a:pt x="281" y="97"/>
                    <a:pt x="283" y="99"/>
                    <a:pt x="280" y="100"/>
                  </a:cubicBezTo>
                  <a:cubicBezTo>
                    <a:pt x="275" y="102"/>
                    <a:pt x="277" y="99"/>
                    <a:pt x="272" y="98"/>
                  </a:cubicBezTo>
                  <a:cubicBezTo>
                    <a:pt x="267" y="98"/>
                    <a:pt x="262" y="103"/>
                    <a:pt x="267" y="103"/>
                  </a:cubicBezTo>
                  <a:cubicBezTo>
                    <a:pt x="272" y="103"/>
                    <a:pt x="277" y="103"/>
                    <a:pt x="275" y="107"/>
                  </a:cubicBezTo>
                  <a:cubicBezTo>
                    <a:pt x="272" y="110"/>
                    <a:pt x="272" y="106"/>
                    <a:pt x="268" y="109"/>
                  </a:cubicBezTo>
                  <a:cubicBezTo>
                    <a:pt x="263" y="113"/>
                    <a:pt x="258" y="105"/>
                    <a:pt x="253" y="107"/>
                  </a:cubicBezTo>
                  <a:cubicBezTo>
                    <a:pt x="249" y="108"/>
                    <a:pt x="248" y="111"/>
                    <a:pt x="244" y="110"/>
                  </a:cubicBezTo>
                  <a:cubicBezTo>
                    <a:pt x="255" y="113"/>
                    <a:pt x="247" y="113"/>
                    <a:pt x="251" y="115"/>
                  </a:cubicBezTo>
                  <a:cubicBezTo>
                    <a:pt x="256" y="118"/>
                    <a:pt x="249" y="118"/>
                    <a:pt x="257" y="121"/>
                  </a:cubicBezTo>
                  <a:cubicBezTo>
                    <a:pt x="262" y="122"/>
                    <a:pt x="265" y="122"/>
                    <a:pt x="264" y="125"/>
                  </a:cubicBezTo>
                  <a:cubicBezTo>
                    <a:pt x="263" y="127"/>
                    <a:pt x="269" y="123"/>
                    <a:pt x="267" y="125"/>
                  </a:cubicBezTo>
                  <a:cubicBezTo>
                    <a:pt x="264" y="128"/>
                    <a:pt x="263" y="126"/>
                    <a:pt x="264" y="128"/>
                  </a:cubicBezTo>
                  <a:cubicBezTo>
                    <a:pt x="265" y="131"/>
                    <a:pt x="269" y="124"/>
                    <a:pt x="268" y="128"/>
                  </a:cubicBezTo>
                  <a:cubicBezTo>
                    <a:pt x="268" y="132"/>
                    <a:pt x="271" y="138"/>
                    <a:pt x="268" y="137"/>
                  </a:cubicBezTo>
                  <a:cubicBezTo>
                    <a:pt x="265" y="137"/>
                    <a:pt x="265" y="136"/>
                    <a:pt x="263" y="137"/>
                  </a:cubicBezTo>
                  <a:cubicBezTo>
                    <a:pt x="261" y="138"/>
                    <a:pt x="255" y="136"/>
                    <a:pt x="255" y="133"/>
                  </a:cubicBezTo>
                  <a:cubicBezTo>
                    <a:pt x="255" y="130"/>
                    <a:pt x="254" y="129"/>
                    <a:pt x="251" y="128"/>
                  </a:cubicBezTo>
                  <a:cubicBezTo>
                    <a:pt x="249" y="128"/>
                    <a:pt x="248" y="126"/>
                    <a:pt x="243" y="126"/>
                  </a:cubicBezTo>
                  <a:cubicBezTo>
                    <a:pt x="239" y="126"/>
                    <a:pt x="239" y="127"/>
                    <a:pt x="244" y="127"/>
                  </a:cubicBezTo>
                  <a:cubicBezTo>
                    <a:pt x="249" y="128"/>
                    <a:pt x="250" y="130"/>
                    <a:pt x="245" y="132"/>
                  </a:cubicBezTo>
                  <a:cubicBezTo>
                    <a:pt x="240" y="133"/>
                    <a:pt x="239" y="134"/>
                    <a:pt x="238" y="132"/>
                  </a:cubicBezTo>
                  <a:cubicBezTo>
                    <a:pt x="237" y="131"/>
                    <a:pt x="237" y="132"/>
                    <a:pt x="235" y="135"/>
                  </a:cubicBezTo>
                  <a:cubicBezTo>
                    <a:pt x="232" y="139"/>
                    <a:pt x="234" y="138"/>
                    <a:pt x="240" y="137"/>
                  </a:cubicBezTo>
                  <a:cubicBezTo>
                    <a:pt x="245" y="136"/>
                    <a:pt x="245" y="137"/>
                    <a:pt x="243" y="138"/>
                  </a:cubicBezTo>
                  <a:cubicBezTo>
                    <a:pt x="242" y="139"/>
                    <a:pt x="242" y="137"/>
                    <a:pt x="238" y="139"/>
                  </a:cubicBezTo>
                  <a:cubicBezTo>
                    <a:pt x="235" y="142"/>
                    <a:pt x="237" y="143"/>
                    <a:pt x="239" y="141"/>
                  </a:cubicBezTo>
                  <a:cubicBezTo>
                    <a:pt x="242" y="138"/>
                    <a:pt x="243" y="140"/>
                    <a:pt x="246" y="13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7" name="Freeform 20117">
              <a:extLst>
                <a:ext uri="{FF2B5EF4-FFF2-40B4-BE49-F238E27FC236}">
                  <a16:creationId xmlns:a16="http://schemas.microsoft.com/office/drawing/2014/main" id="{FA8D2B34-C46B-4E97-B76D-0EA6D3A2A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122" y="4802327"/>
              <a:ext cx="177465" cy="415993"/>
            </a:xfrm>
            <a:custGeom>
              <a:avLst/>
              <a:gdLst/>
              <a:ahLst/>
              <a:cxnLst>
                <a:cxn ang="0">
                  <a:pos x="30" y="8"/>
                </a:cxn>
                <a:cxn ang="0">
                  <a:pos x="31" y="3"/>
                </a:cxn>
                <a:cxn ang="0">
                  <a:pos x="35" y="7"/>
                </a:cxn>
                <a:cxn ang="0">
                  <a:pos x="38" y="21"/>
                </a:cxn>
                <a:cxn ang="0">
                  <a:pos x="36" y="27"/>
                </a:cxn>
                <a:cxn ang="0">
                  <a:pos x="34" y="28"/>
                </a:cxn>
                <a:cxn ang="0">
                  <a:pos x="35" y="33"/>
                </a:cxn>
                <a:cxn ang="0">
                  <a:pos x="33" y="38"/>
                </a:cxn>
                <a:cxn ang="0">
                  <a:pos x="29" y="54"/>
                </a:cxn>
                <a:cxn ang="0">
                  <a:pos x="19" y="87"/>
                </a:cxn>
                <a:cxn ang="0">
                  <a:pos x="10" y="89"/>
                </a:cxn>
                <a:cxn ang="0">
                  <a:pos x="4" y="84"/>
                </a:cxn>
                <a:cxn ang="0">
                  <a:pos x="3" y="75"/>
                </a:cxn>
                <a:cxn ang="0">
                  <a:pos x="1" y="65"/>
                </a:cxn>
                <a:cxn ang="0">
                  <a:pos x="4" y="60"/>
                </a:cxn>
                <a:cxn ang="0">
                  <a:pos x="7" y="52"/>
                </a:cxn>
                <a:cxn ang="0">
                  <a:pos x="6" y="46"/>
                </a:cxn>
                <a:cxn ang="0">
                  <a:pos x="5" y="41"/>
                </a:cxn>
                <a:cxn ang="0">
                  <a:pos x="6" y="34"/>
                </a:cxn>
                <a:cxn ang="0">
                  <a:pos x="8" y="29"/>
                </a:cxn>
                <a:cxn ang="0">
                  <a:pos x="12" y="27"/>
                </a:cxn>
                <a:cxn ang="0">
                  <a:pos x="21" y="20"/>
                </a:cxn>
                <a:cxn ang="0">
                  <a:pos x="25" y="14"/>
                </a:cxn>
                <a:cxn ang="0">
                  <a:pos x="30" y="8"/>
                </a:cxn>
              </a:cxnLst>
              <a:rect l="0" t="0" r="r" b="b"/>
              <a:pathLst>
                <a:path w="39" h="92">
                  <a:moveTo>
                    <a:pt x="30" y="8"/>
                  </a:moveTo>
                  <a:cubicBezTo>
                    <a:pt x="30" y="4"/>
                    <a:pt x="30" y="5"/>
                    <a:pt x="31" y="3"/>
                  </a:cubicBezTo>
                  <a:cubicBezTo>
                    <a:pt x="33" y="0"/>
                    <a:pt x="33" y="6"/>
                    <a:pt x="35" y="7"/>
                  </a:cubicBezTo>
                  <a:cubicBezTo>
                    <a:pt x="37" y="8"/>
                    <a:pt x="37" y="19"/>
                    <a:pt x="38" y="21"/>
                  </a:cubicBezTo>
                  <a:cubicBezTo>
                    <a:pt x="39" y="24"/>
                    <a:pt x="37" y="29"/>
                    <a:pt x="36" y="27"/>
                  </a:cubicBezTo>
                  <a:cubicBezTo>
                    <a:pt x="34" y="22"/>
                    <a:pt x="33" y="25"/>
                    <a:pt x="34" y="28"/>
                  </a:cubicBezTo>
                  <a:cubicBezTo>
                    <a:pt x="36" y="30"/>
                    <a:pt x="34" y="30"/>
                    <a:pt x="35" y="33"/>
                  </a:cubicBezTo>
                  <a:cubicBezTo>
                    <a:pt x="35" y="35"/>
                    <a:pt x="32" y="33"/>
                    <a:pt x="33" y="38"/>
                  </a:cubicBezTo>
                  <a:cubicBezTo>
                    <a:pt x="34" y="43"/>
                    <a:pt x="32" y="44"/>
                    <a:pt x="29" y="54"/>
                  </a:cubicBezTo>
                  <a:cubicBezTo>
                    <a:pt x="26" y="68"/>
                    <a:pt x="22" y="87"/>
                    <a:pt x="19" y="87"/>
                  </a:cubicBezTo>
                  <a:cubicBezTo>
                    <a:pt x="17" y="87"/>
                    <a:pt x="12" y="92"/>
                    <a:pt x="10" y="89"/>
                  </a:cubicBezTo>
                  <a:cubicBezTo>
                    <a:pt x="8" y="87"/>
                    <a:pt x="6" y="89"/>
                    <a:pt x="4" y="84"/>
                  </a:cubicBezTo>
                  <a:cubicBezTo>
                    <a:pt x="1" y="78"/>
                    <a:pt x="4" y="77"/>
                    <a:pt x="3" y="75"/>
                  </a:cubicBezTo>
                  <a:cubicBezTo>
                    <a:pt x="1" y="72"/>
                    <a:pt x="0" y="71"/>
                    <a:pt x="1" y="65"/>
                  </a:cubicBezTo>
                  <a:cubicBezTo>
                    <a:pt x="2" y="60"/>
                    <a:pt x="3" y="64"/>
                    <a:pt x="4" y="60"/>
                  </a:cubicBezTo>
                  <a:cubicBezTo>
                    <a:pt x="5" y="57"/>
                    <a:pt x="8" y="56"/>
                    <a:pt x="7" y="52"/>
                  </a:cubicBezTo>
                  <a:cubicBezTo>
                    <a:pt x="6" y="48"/>
                    <a:pt x="5" y="48"/>
                    <a:pt x="6" y="46"/>
                  </a:cubicBezTo>
                  <a:cubicBezTo>
                    <a:pt x="6" y="44"/>
                    <a:pt x="4" y="44"/>
                    <a:pt x="5" y="41"/>
                  </a:cubicBezTo>
                  <a:cubicBezTo>
                    <a:pt x="6" y="37"/>
                    <a:pt x="3" y="39"/>
                    <a:pt x="6" y="34"/>
                  </a:cubicBezTo>
                  <a:cubicBezTo>
                    <a:pt x="8" y="29"/>
                    <a:pt x="5" y="28"/>
                    <a:pt x="8" y="29"/>
                  </a:cubicBezTo>
                  <a:cubicBezTo>
                    <a:pt x="11" y="29"/>
                    <a:pt x="9" y="27"/>
                    <a:pt x="12" y="27"/>
                  </a:cubicBezTo>
                  <a:cubicBezTo>
                    <a:pt x="19" y="26"/>
                    <a:pt x="17" y="24"/>
                    <a:pt x="21" y="20"/>
                  </a:cubicBezTo>
                  <a:cubicBezTo>
                    <a:pt x="25" y="16"/>
                    <a:pt x="26" y="16"/>
                    <a:pt x="25" y="14"/>
                  </a:cubicBezTo>
                  <a:cubicBezTo>
                    <a:pt x="23" y="11"/>
                    <a:pt x="29" y="15"/>
                    <a:pt x="30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8" name="Freeform 20118">
              <a:extLst>
                <a:ext uri="{FF2B5EF4-FFF2-40B4-BE49-F238E27FC236}">
                  <a16:creationId xmlns:a16="http://schemas.microsoft.com/office/drawing/2014/main" id="{FD4DAC47-A8D2-4BE1-8B68-0FD1B5546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3369" y="3514272"/>
              <a:ext cx="717493" cy="541936"/>
            </a:xfrm>
            <a:custGeom>
              <a:avLst/>
              <a:gdLst/>
              <a:ahLst/>
              <a:cxnLst>
                <a:cxn ang="0">
                  <a:pos x="136" y="99"/>
                </a:cxn>
                <a:cxn ang="0">
                  <a:pos x="134" y="103"/>
                </a:cxn>
                <a:cxn ang="0">
                  <a:pos x="138" y="107"/>
                </a:cxn>
                <a:cxn ang="0">
                  <a:pos x="132" y="110"/>
                </a:cxn>
                <a:cxn ang="0">
                  <a:pos x="131" y="116"/>
                </a:cxn>
                <a:cxn ang="0">
                  <a:pos x="130" y="120"/>
                </a:cxn>
                <a:cxn ang="0">
                  <a:pos x="105" y="112"/>
                </a:cxn>
                <a:cxn ang="0">
                  <a:pos x="70" y="94"/>
                </a:cxn>
                <a:cxn ang="0">
                  <a:pos x="61" y="75"/>
                </a:cxn>
                <a:cxn ang="0">
                  <a:pos x="42" y="49"/>
                </a:cxn>
                <a:cxn ang="0">
                  <a:pos x="32" y="33"/>
                </a:cxn>
                <a:cxn ang="0">
                  <a:pos x="18" y="9"/>
                </a:cxn>
                <a:cxn ang="0">
                  <a:pos x="15" y="20"/>
                </a:cxn>
                <a:cxn ang="0">
                  <a:pos x="29" y="41"/>
                </a:cxn>
                <a:cxn ang="0">
                  <a:pos x="34" y="57"/>
                </a:cxn>
                <a:cxn ang="0">
                  <a:pos x="39" y="65"/>
                </a:cxn>
                <a:cxn ang="0">
                  <a:pos x="24" y="44"/>
                </a:cxn>
                <a:cxn ang="0">
                  <a:pos x="15" y="31"/>
                </a:cxn>
                <a:cxn ang="0">
                  <a:pos x="0" y="2"/>
                </a:cxn>
                <a:cxn ang="0">
                  <a:pos x="12" y="2"/>
                </a:cxn>
                <a:cxn ang="0">
                  <a:pos x="47" y="10"/>
                </a:cxn>
                <a:cxn ang="0">
                  <a:pos x="55" y="7"/>
                </a:cxn>
                <a:cxn ang="0">
                  <a:pos x="70" y="25"/>
                </a:cxn>
                <a:cxn ang="0">
                  <a:pos x="90" y="33"/>
                </a:cxn>
                <a:cxn ang="0">
                  <a:pos x="103" y="46"/>
                </a:cxn>
                <a:cxn ang="0">
                  <a:pos x="101" y="57"/>
                </a:cxn>
                <a:cxn ang="0">
                  <a:pos x="101" y="69"/>
                </a:cxn>
                <a:cxn ang="0">
                  <a:pos x="105" y="82"/>
                </a:cxn>
                <a:cxn ang="0">
                  <a:pos x="119" y="97"/>
                </a:cxn>
                <a:cxn ang="0">
                  <a:pos x="129" y="93"/>
                </a:cxn>
                <a:cxn ang="0">
                  <a:pos x="134" y="94"/>
                </a:cxn>
                <a:cxn ang="0">
                  <a:pos x="138" y="88"/>
                </a:cxn>
                <a:cxn ang="0">
                  <a:pos x="139" y="79"/>
                </a:cxn>
                <a:cxn ang="0">
                  <a:pos x="150" y="75"/>
                </a:cxn>
                <a:cxn ang="0">
                  <a:pos x="155" y="75"/>
                </a:cxn>
                <a:cxn ang="0">
                  <a:pos x="158" y="76"/>
                </a:cxn>
                <a:cxn ang="0">
                  <a:pos x="154" y="86"/>
                </a:cxn>
                <a:cxn ang="0">
                  <a:pos x="154" y="89"/>
                </a:cxn>
                <a:cxn ang="0">
                  <a:pos x="152" y="96"/>
                </a:cxn>
                <a:cxn ang="0">
                  <a:pos x="151" y="93"/>
                </a:cxn>
                <a:cxn ang="0">
                  <a:pos x="147" y="98"/>
                </a:cxn>
              </a:cxnLst>
              <a:rect l="0" t="0" r="r" b="b"/>
              <a:pathLst>
                <a:path w="159" h="120">
                  <a:moveTo>
                    <a:pt x="146" y="99"/>
                  </a:moveTo>
                  <a:cubicBezTo>
                    <a:pt x="136" y="99"/>
                    <a:pt x="136" y="99"/>
                    <a:pt x="136" y="99"/>
                  </a:cubicBezTo>
                  <a:cubicBezTo>
                    <a:pt x="136" y="103"/>
                    <a:pt x="136" y="103"/>
                    <a:pt x="136" y="103"/>
                  </a:cubicBezTo>
                  <a:cubicBezTo>
                    <a:pt x="134" y="103"/>
                    <a:pt x="134" y="103"/>
                    <a:pt x="134" y="103"/>
                  </a:cubicBezTo>
                  <a:cubicBezTo>
                    <a:pt x="134" y="103"/>
                    <a:pt x="135" y="103"/>
                    <a:pt x="135" y="104"/>
                  </a:cubicBezTo>
                  <a:cubicBezTo>
                    <a:pt x="136" y="105"/>
                    <a:pt x="137" y="105"/>
                    <a:pt x="138" y="107"/>
                  </a:cubicBezTo>
                  <a:cubicBezTo>
                    <a:pt x="138" y="109"/>
                    <a:pt x="140" y="106"/>
                    <a:pt x="139" y="110"/>
                  </a:cubicBezTo>
                  <a:cubicBezTo>
                    <a:pt x="132" y="110"/>
                    <a:pt x="132" y="110"/>
                    <a:pt x="132" y="110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1" y="116"/>
                    <a:pt x="130" y="117"/>
                    <a:pt x="130" y="118"/>
                  </a:cubicBezTo>
                  <a:cubicBezTo>
                    <a:pt x="130" y="119"/>
                    <a:pt x="130" y="120"/>
                    <a:pt x="130" y="120"/>
                  </a:cubicBezTo>
                  <a:cubicBezTo>
                    <a:pt x="125" y="116"/>
                    <a:pt x="125" y="111"/>
                    <a:pt x="118" y="110"/>
                  </a:cubicBezTo>
                  <a:cubicBezTo>
                    <a:pt x="112" y="108"/>
                    <a:pt x="112" y="115"/>
                    <a:pt x="105" y="112"/>
                  </a:cubicBezTo>
                  <a:cubicBezTo>
                    <a:pt x="98" y="110"/>
                    <a:pt x="85" y="104"/>
                    <a:pt x="81" y="100"/>
                  </a:cubicBezTo>
                  <a:cubicBezTo>
                    <a:pt x="77" y="96"/>
                    <a:pt x="75" y="99"/>
                    <a:pt x="70" y="94"/>
                  </a:cubicBezTo>
                  <a:cubicBezTo>
                    <a:pt x="66" y="90"/>
                    <a:pt x="63" y="90"/>
                    <a:pt x="61" y="86"/>
                  </a:cubicBezTo>
                  <a:cubicBezTo>
                    <a:pt x="58" y="81"/>
                    <a:pt x="64" y="79"/>
                    <a:pt x="61" y="75"/>
                  </a:cubicBezTo>
                  <a:cubicBezTo>
                    <a:pt x="59" y="70"/>
                    <a:pt x="62" y="69"/>
                    <a:pt x="52" y="59"/>
                  </a:cubicBezTo>
                  <a:cubicBezTo>
                    <a:pt x="44" y="52"/>
                    <a:pt x="48" y="52"/>
                    <a:pt x="42" y="49"/>
                  </a:cubicBezTo>
                  <a:cubicBezTo>
                    <a:pt x="37" y="46"/>
                    <a:pt x="45" y="43"/>
                    <a:pt x="39" y="40"/>
                  </a:cubicBezTo>
                  <a:cubicBezTo>
                    <a:pt x="33" y="38"/>
                    <a:pt x="36" y="35"/>
                    <a:pt x="32" y="33"/>
                  </a:cubicBezTo>
                  <a:cubicBezTo>
                    <a:pt x="28" y="30"/>
                    <a:pt x="24" y="23"/>
                    <a:pt x="22" y="16"/>
                  </a:cubicBezTo>
                  <a:cubicBezTo>
                    <a:pt x="20" y="10"/>
                    <a:pt x="20" y="10"/>
                    <a:pt x="18" y="9"/>
                  </a:cubicBezTo>
                  <a:cubicBezTo>
                    <a:pt x="15" y="8"/>
                    <a:pt x="17" y="9"/>
                    <a:pt x="13" y="7"/>
                  </a:cubicBezTo>
                  <a:cubicBezTo>
                    <a:pt x="10" y="5"/>
                    <a:pt x="13" y="16"/>
                    <a:pt x="15" y="20"/>
                  </a:cubicBezTo>
                  <a:cubicBezTo>
                    <a:pt x="17" y="24"/>
                    <a:pt x="21" y="26"/>
                    <a:pt x="22" y="31"/>
                  </a:cubicBezTo>
                  <a:cubicBezTo>
                    <a:pt x="24" y="36"/>
                    <a:pt x="27" y="37"/>
                    <a:pt x="29" y="41"/>
                  </a:cubicBezTo>
                  <a:cubicBezTo>
                    <a:pt x="31" y="46"/>
                    <a:pt x="30" y="45"/>
                    <a:pt x="32" y="50"/>
                  </a:cubicBezTo>
                  <a:cubicBezTo>
                    <a:pt x="35" y="55"/>
                    <a:pt x="33" y="55"/>
                    <a:pt x="34" y="57"/>
                  </a:cubicBezTo>
                  <a:cubicBezTo>
                    <a:pt x="36" y="59"/>
                    <a:pt x="36" y="55"/>
                    <a:pt x="38" y="59"/>
                  </a:cubicBezTo>
                  <a:cubicBezTo>
                    <a:pt x="40" y="63"/>
                    <a:pt x="42" y="63"/>
                    <a:pt x="39" y="65"/>
                  </a:cubicBezTo>
                  <a:cubicBezTo>
                    <a:pt x="36" y="67"/>
                    <a:pt x="38" y="63"/>
                    <a:pt x="30" y="57"/>
                  </a:cubicBezTo>
                  <a:cubicBezTo>
                    <a:pt x="21" y="52"/>
                    <a:pt x="29" y="47"/>
                    <a:pt x="24" y="44"/>
                  </a:cubicBezTo>
                  <a:cubicBezTo>
                    <a:pt x="20" y="40"/>
                    <a:pt x="16" y="39"/>
                    <a:pt x="12" y="35"/>
                  </a:cubicBezTo>
                  <a:cubicBezTo>
                    <a:pt x="9" y="31"/>
                    <a:pt x="15" y="36"/>
                    <a:pt x="15" y="31"/>
                  </a:cubicBezTo>
                  <a:cubicBezTo>
                    <a:pt x="16" y="26"/>
                    <a:pt x="10" y="24"/>
                    <a:pt x="8" y="20"/>
                  </a:cubicBezTo>
                  <a:cubicBezTo>
                    <a:pt x="5" y="17"/>
                    <a:pt x="6" y="13"/>
                    <a:pt x="0" y="2"/>
                  </a:cubicBezTo>
                  <a:cubicBezTo>
                    <a:pt x="3" y="1"/>
                    <a:pt x="10" y="1"/>
                    <a:pt x="12" y="0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5" y="3"/>
                    <a:pt x="30" y="9"/>
                    <a:pt x="32" y="1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55" y="7"/>
                    <a:pt x="61" y="13"/>
                    <a:pt x="63" y="15"/>
                  </a:cubicBezTo>
                  <a:cubicBezTo>
                    <a:pt x="66" y="17"/>
                    <a:pt x="65" y="22"/>
                    <a:pt x="70" y="25"/>
                  </a:cubicBezTo>
                  <a:cubicBezTo>
                    <a:pt x="76" y="27"/>
                    <a:pt x="72" y="18"/>
                    <a:pt x="79" y="19"/>
                  </a:cubicBezTo>
                  <a:cubicBezTo>
                    <a:pt x="85" y="20"/>
                    <a:pt x="86" y="28"/>
                    <a:pt x="90" y="33"/>
                  </a:cubicBezTo>
                  <a:cubicBezTo>
                    <a:pt x="94" y="38"/>
                    <a:pt x="91" y="44"/>
                    <a:pt x="100" y="45"/>
                  </a:cubicBezTo>
                  <a:cubicBezTo>
                    <a:pt x="101" y="45"/>
                    <a:pt x="103" y="47"/>
                    <a:pt x="103" y="46"/>
                  </a:cubicBezTo>
                  <a:cubicBezTo>
                    <a:pt x="103" y="46"/>
                    <a:pt x="103" y="46"/>
                    <a:pt x="104" y="46"/>
                  </a:cubicBezTo>
                  <a:cubicBezTo>
                    <a:pt x="104" y="50"/>
                    <a:pt x="102" y="50"/>
                    <a:pt x="101" y="57"/>
                  </a:cubicBezTo>
                  <a:cubicBezTo>
                    <a:pt x="100" y="65"/>
                    <a:pt x="101" y="65"/>
                    <a:pt x="101" y="67"/>
                  </a:cubicBezTo>
                  <a:cubicBezTo>
                    <a:pt x="100" y="68"/>
                    <a:pt x="100" y="67"/>
                    <a:pt x="101" y="69"/>
                  </a:cubicBezTo>
                  <a:cubicBezTo>
                    <a:pt x="101" y="72"/>
                    <a:pt x="101" y="75"/>
                    <a:pt x="102" y="75"/>
                  </a:cubicBezTo>
                  <a:cubicBezTo>
                    <a:pt x="103" y="75"/>
                    <a:pt x="102" y="79"/>
                    <a:pt x="105" y="82"/>
                  </a:cubicBezTo>
                  <a:cubicBezTo>
                    <a:pt x="110" y="87"/>
                    <a:pt x="108" y="92"/>
                    <a:pt x="113" y="93"/>
                  </a:cubicBezTo>
                  <a:cubicBezTo>
                    <a:pt x="118" y="94"/>
                    <a:pt x="117" y="97"/>
                    <a:pt x="119" y="97"/>
                  </a:cubicBezTo>
                  <a:cubicBezTo>
                    <a:pt x="121" y="96"/>
                    <a:pt x="121" y="95"/>
                    <a:pt x="124" y="95"/>
                  </a:cubicBezTo>
                  <a:cubicBezTo>
                    <a:pt x="129" y="94"/>
                    <a:pt x="126" y="94"/>
                    <a:pt x="129" y="93"/>
                  </a:cubicBezTo>
                  <a:cubicBezTo>
                    <a:pt x="131" y="93"/>
                    <a:pt x="132" y="93"/>
                    <a:pt x="132" y="94"/>
                  </a:cubicBezTo>
                  <a:cubicBezTo>
                    <a:pt x="132" y="96"/>
                    <a:pt x="134" y="95"/>
                    <a:pt x="134" y="94"/>
                  </a:cubicBezTo>
                  <a:cubicBezTo>
                    <a:pt x="135" y="92"/>
                    <a:pt x="133" y="93"/>
                    <a:pt x="134" y="92"/>
                  </a:cubicBezTo>
                  <a:cubicBezTo>
                    <a:pt x="135" y="91"/>
                    <a:pt x="137" y="91"/>
                    <a:pt x="138" y="88"/>
                  </a:cubicBezTo>
                  <a:cubicBezTo>
                    <a:pt x="138" y="84"/>
                    <a:pt x="139" y="87"/>
                    <a:pt x="139" y="83"/>
                  </a:cubicBezTo>
                  <a:cubicBezTo>
                    <a:pt x="138" y="80"/>
                    <a:pt x="139" y="81"/>
                    <a:pt x="139" y="79"/>
                  </a:cubicBezTo>
                  <a:cubicBezTo>
                    <a:pt x="139" y="77"/>
                    <a:pt x="143" y="76"/>
                    <a:pt x="146" y="76"/>
                  </a:cubicBezTo>
                  <a:cubicBezTo>
                    <a:pt x="149" y="76"/>
                    <a:pt x="147" y="75"/>
                    <a:pt x="150" y="75"/>
                  </a:cubicBezTo>
                  <a:cubicBezTo>
                    <a:pt x="153" y="74"/>
                    <a:pt x="155" y="76"/>
                    <a:pt x="156" y="75"/>
                  </a:cubicBezTo>
                  <a:cubicBezTo>
                    <a:pt x="157" y="75"/>
                    <a:pt x="156" y="75"/>
                    <a:pt x="155" y="75"/>
                  </a:cubicBezTo>
                  <a:cubicBezTo>
                    <a:pt x="155" y="75"/>
                    <a:pt x="156" y="74"/>
                    <a:pt x="157" y="75"/>
                  </a:cubicBezTo>
                  <a:cubicBezTo>
                    <a:pt x="158" y="76"/>
                    <a:pt x="158" y="75"/>
                    <a:pt x="158" y="76"/>
                  </a:cubicBezTo>
                  <a:cubicBezTo>
                    <a:pt x="158" y="78"/>
                    <a:pt x="159" y="77"/>
                    <a:pt x="157" y="80"/>
                  </a:cubicBezTo>
                  <a:cubicBezTo>
                    <a:pt x="154" y="84"/>
                    <a:pt x="155" y="86"/>
                    <a:pt x="154" y="86"/>
                  </a:cubicBezTo>
                  <a:cubicBezTo>
                    <a:pt x="152" y="87"/>
                    <a:pt x="153" y="88"/>
                    <a:pt x="154" y="88"/>
                  </a:cubicBezTo>
                  <a:cubicBezTo>
                    <a:pt x="155" y="87"/>
                    <a:pt x="155" y="88"/>
                    <a:pt x="154" y="89"/>
                  </a:cubicBezTo>
                  <a:cubicBezTo>
                    <a:pt x="152" y="90"/>
                    <a:pt x="155" y="89"/>
                    <a:pt x="154" y="90"/>
                  </a:cubicBezTo>
                  <a:cubicBezTo>
                    <a:pt x="154" y="91"/>
                    <a:pt x="153" y="98"/>
                    <a:pt x="152" y="96"/>
                  </a:cubicBezTo>
                  <a:cubicBezTo>
                    <a:pt x="152" y="95"/>
                    <a:pt x="151" y="95"/>
                    <a:pt x="151" y="94"/>
                  </a:cubicBezTo>
                  <a:cubicBezTo>
                    <a:pt x="152" y="92"/>
                    <a:pt x="152" y="92"/>
                    <a:pt x="151" y="93"/>
                  </a:cubicBezTo>
                  <a:cubicBezTo>
                    <a:pt x="151" y="94"/>
                    <a:pt x="150" y="94"/>
                    <a:pt x="150" y="95"/>
                  </a:cubicBezTo>
                  <a:cubicBezTo>
                    <a:pt x="148" y="94"/>
                    <a:pt x="148" y="98"/>
                    <a:pt x="147" y="98"/>
                  </a:cubicBezTo>
                  <a:cubicBezTo>
                    <a:pt x="147" y="99"/>
                    <a:pt x="146" y="97"/>
                    <a:pt x="146" y="99"/>
                  </a:cubicBezTo>
                  <a:close/>
                </a:path>
              </a:pathLst>
            </a:custGeom>
            <a:solidFill>
              <a:srgbClr val="003C88">
                <a:lumMod val="40000"/>
                <a:lumOff val="60000"/>
              </a:srgbClr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49" name="Freeform 20119">
              <a:extLst>
                <a:ext uri="{FF2B5EF4-FFF2-40B4-BE49-F238E27FC236}">
                  <a16:creationId xmlns:a16="http://schemas.microsoft.com/office/drawing/2014/main" id="{440D09BE-0AB1-4E1D-A5AB-8B80AC0C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1706" y="3937900"/>
              <a:ext cx="28624" cy="76329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4" y="13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</a:cxnLst>
              <a:rect l="0" t="0" r="r" b="b"/>
              <a:pathLst>
                <a:path w="6" h="17">
                  <a:moveTo>
                    <a:pt x="4" y="1"/>
                  </a:moveTo>
                  <a:cubicBezTo>
                    <a:pt x="2" y="0"/>
                    <a:pt x="2" y="4"/>
                    <a:pt x="1" y="4"/>
                  </a:cubicBezTo>
                  <a:cubicBezTo>
                    <a:pt x="1" y="5"/>
                    <a:pt x="0" y="3"/>
                    <a:pt x="0" y="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6"/>
                    <a:pt x="3" y="15"/>
                    <a:pt x="4" y="13"/>
                  </a:cubicBezTo>
                  <a:cubicBezTo>
                    <a:pt x="5" y="12"/>
                    <a:pt x="4" y="6"/>
                    <a:pt x="5" y="3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4" y="2"/>
                    <a:pt x="4" y="2"/>
                    <a:pt x="4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0" name="Freeform 20120">
              <a:extLst>
                <a:ext uri="{FF2B5EF4-FFF2-40B4-BE49-F238E27FC236}">
                  <a16:creationId xmlns:a16="http://schemas.microsoft.com/office/drawing/2014/main" id="{55688227-1AC3-412A-92A3-85F354AB6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3958" y="4737448"/>
              <a:ext cx="303408" cy="395003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13" y="6"/>
                </a:cxn>
                <a:cxn ang="0">
                  <a:pos x="24" y="4"/>
                </a:cxn>
                <a:cxn ang="0">
                  <a:pos x="27" y="17"/>
                </a:cxn>
                <a:cxn ang="0">
                  <a:pos x="37" y="22"/>
                </a:cxn>
                <a:cxn ang="0">
                  <a:pos x="41" y="25"/>
                </a:cxn>
                <a:cxn ang="0">
                  <a:pos x="48" y="27"/>
                </a:cxn>
                <a:cxn ang="0">
                  <a:pos x="52" y="44"/>
                </a:cxn>
                <a:cxn ang="0">
                  <a:pos x="60" y="45"/>
                </a:cxn>
                <a:cxn ang="0">
                  <a:pos x="62" y="51"/>
                </a:cxn>
                <a:cxn ang="0">
                  <a:pos x="63" y="61"/>
                </a:cxn>
                <a:cxn ang="0">
                  <a:pos x="62" y="66"/>
                </a:cxn>
                <a:cxn ang="0">
                  <a:pos x="61" y="69"/>
                </a:cxn>
                <a:cxn ang="0">
                  <a:pos x="59" y="66"/>
                </a:cxn>
                <a:cxn ang="0">
                  <a:pos x="50" y="64"/>
                </a:cxn>
                <a:cxn ang="0">
                  <a:pos x="42" y="67"/>
                </a:cxn>
                <a:cxn ang="0">
                  <a:pos x="40" y="74"/>
                </a:cxn>
                <a:cxn ang="0">
                  <a:pos x="38" y="83"/>
                </a:cxn>
                <a:cxn ang="0">
                  <a:pos x="36" y="81"/>
                </a:cxn>
                <a:cxn ang="0">
                  <a:pos x="32" y="81"/>
                </a:cxn>
                <a:cxn ang="0">
                  <a:pos x="29" y="86"/>
                </a:cxn>
                <a:cxn ang="0">
                  <a:pos x="23" y="82"/>
                </a:cxn>
                <a:cxn ang="0">
                  <a:pos x="19" y="79"/>
                </a:cxn>
                <a:cxn ang="0">
                  <a:pos x="17" y="82"/>
                </a:cxn>
                <a:cxn ang="0">
                  <a:pos x="14" y="86"/>
                </a:cxn>
                <a:cxn ang="0">
                  <a:pos x="10" y="84"/>
                </a:cxn>
                <a:cxn ang="0">
                  <a:pos x="8" y="74"/>
                </a:cxn>
                <a:cxn ang="0">
                  <a:pos x="7" y="71"/>
                </a:cxn>
                <a:cxn ang="0">
                  <a:pos x="7" y="68"/>
                </a:cxn>
                <a:cxn ang="0">
                  <a:pos x="7" y="65"/>
                </a:cxn>
                <a:cxn ang="0">
                  <a:pos x="6" y="62"/>
                </a:cxn>
                <a:cxn ang="0">
                  <a:pos x="4" y="56"/>
                </a:cxn>
                <a:cxn ang="0">
                  <a:pos x="2" y="51"/>
                </a:cxn>
                <a:cxn ang="0">
                  <a:pos x="3" y="43"/>
                </a:cxn>
                <a:cxn ang="0">
                  <a:pos x="3" y="36"/>
                </a:cxn>
                <a:cxn ang="0">
                  <a:pos x="5" y="29"/>
                </a:cxn>
                <a:cxn ang="0">
                  <a:pos x="6" y="20"/>
                </a:cxn>
                <a:cxn ang="0">
                  <a:pos x="2" y="10"/>
                </a:cxn>
              </a:cxnLst>
              <a:rect l="0" t="0" r="r" b="b"/>
              <a:pathLst>
                <a:path w="67" h="87">
                  <a:moveTo>
                    <a:pt x="2" y="10"/>
                  </a:moveTo>
                  <a:cubicBezTo>
                    <a:pt x="8" y="12"/>
                    <a:pt x="7" y="11"/>
                    <a:pt x="13" y="6"/>
                  </a:cubicBezTo>
                  <a:cubicBezTo>
                    <a:pt x="18" y="2"/>
                    <a:pt x="26" y="0"/>
                    <a:pt x="24" y="4"/>
                  </a:cubicBezTo>
                  <a:cubicBezTo>
                    <a:pt x="23" y="9"/>
                    <a:pt x="23" y="13"/>
                    <a:pt x="27" y="17"/>
                  </a:cubicBezTo>
                  <a:cubicBezTo>
                    <a:pt x="31" y="21"/>
                    <a:pt x="33" y="19"/>
                    <a:pt x="37" y="22"/>
                  </a:cubicBezTo>
                  <a:cubicBezTo>
                    <a:pt x="40" y="25"/>
                    <a:pt x="39" y="23"/>
                    <a:pt x="41" y="25"/>
                  </a:cubicBezTo>
                  <a:cubicBezTo>
                    <a:pt x="44" y="28"/>
                    <a:pt x="45" y="24"/>
                    <a:pt x="48" y="27"/>
                  </a:cubicBezTo>
                  <a:cubicBezTo>
                    <a:pt x="51" y="30"/>
                    <a:pt x="49" y="43"/>
                    <a:pt x="52" y="44"/>
                  </a:cubicBezTo>
                  <a:cubicBezTo>
                    <a:pt x="55" y="44"/>
                    <a:pt x="61" y="43"/>
                    <a:pt x="60" y="45"/>
                  </a:cubicBezTo>
                  <a:cubicBezTo>
                    <a:pt x="59" y="47"/>
                    <a:pt x="59" y="50"/>
                    <a:pt x="62" y="51"/>
                  </a:cubicBezTo>
                  <a:cubicBezTo>
                    <a:pt x="67" y="53"/>
                    <a:pt x="63" y="60"/>
                    <a:pt x="63" y="61"/>
                  </a:cubicBezTo>
                  <a:cubicBezTo>
                    <a:pt x="64" y="63"/>
                    <a:pt x="62" y="65"/>
                    <a:pt x="62" y="66"/>
                  </a:cubicBezTo>
                  <a:cubicBezTo>
                    <a:pt x="63" y="68"/>
                    <a:pt x="63" y="68"/>
                    <a:pt x="61" y="69"/>
                  </a:cubicBezTo>
                  <a:cubicBezTo>
                    <a:pt x="61" y="67"/>
                    <a:pt x="62" y="67"/>
                    <a:pt x="59" y="66"/>
                  </a:cubicBezTo>
                  <a:cubicBezTo>
                    <a:pt x="57" y="64"/>
                    <a:pt x="56" y="62"/>
                    <a:pt x="50" y="64"/>
                  </a:cubicBezTo>
                  <a:cubicBezTo>
                    <a:pt x="44" y="65"/>
                    <a:pt x="43" y="64"/>
                    <a:pt x="42" y="67"/>
                  </a:cubicBezTo>
                  <a:cubicBezTo>
                    <a:pt x="41" y="70"/>
                    <a:pt x="40" y="70"/>
                    <a:pt x="40" y="74"/>
                  </a:cubicBezTo>
                  <a:cubicBezTo>
                    <a:pt x="40" y="77"/>
                    <a:pt x="38" y="81"/>
                    <a:pt x="38" y="83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5" y="81"/>
                    <a:pt x="34" y="81"/>
                    <a:pt x="32" y="81"/>
                  </a:cubicBezTo>
                  <a:cubicBezTo>
                    <a:pt x="31" y="81"/>
                    <a:pt x="30" y="82"/>
                    <a:pt x="29" y="86"/>
                  </a:cubicBezTo>
                  <a:cubicBezTo>
                    <a:pt x="28" y="81"/>
                    <a:pt x="26" y="81"/>
                    <a:pt x="23" y="82"/>
                  </a:cubicBezTo>
                  <a:cubicBezTo>
                    <a:pt x="20" y="82"/>
                    <a:pt x="20" y="79"/>
                    <a:pt x="19" y="79"/>
                  </a:cubicBezTo>
                  <a:cubicBezTo>
                    <a:pt x="18" y="80"/>
                    <a:pt x="19" y="81"/>
                    <a:pt x="17" y="82"/>
                  </a:cubicBezTo>
                  <a:cubicBezTo>
                    <a:pt x="16" y="83"/>
                    <a:pt x="16" y="85"/>
                    <a:pt x="14" y="86"/>
                  </a:cubicBezTo>
                  <a:cubicBezTo>
                    <a:pt x="12" y="87"/>
                    <a:pt x="11" y="87"/>
                    <a:pt x="10" y="84"/>
                  </a:cubicBezTo>
                  <a:cubicBezTo>
                    <a:pt x="10" y="80"/>
                    <a:pt x="9" y="74"/>
                    <a:pt x="8" y="74"/>
                  </a:cubicBezTo>
                  <a:cubicBezTo>
                    <a:pt x="6" y="74"/>
                    <a:pt x="8" y="72"/>
                    <a:pt x="7" y="71"/>
                  </a:cubicBezTo>
                  <a:cubicBezTo>
                    <a:pt x="6" y="71"/>
                    <a:pt x="6" y="70"/>
                    <a:pt x="7" y="68"/>
                  </a:cubicBezTo>
                  <a:cubicBezTo>
                    <a:pt x="8" y="67"/>
                    <a:pt x="5" y="67"/>
                    <a:pt x="7" y="65"/>
                  </a:cubicBezTo>
                  <a:cubicBezTo>
                    <a:pt x="8" y="64"/>
                    <a:pt x="7" y="64"/>
                    <a:pt x="6" y="62"/>
                  </a:cubicBezTo>
                  <a:cubicBezTo>
                    <a:pt x="5" y="62"/>
                    <a:pt x="4" y="57"/>
                    <a:pt x="4" y="56"/>
                  </a:cubicBezTo>
                  <a:cubicBezTo>
                    <a:pt x="4" y="55"/>
                    <a:pt x="3" y="55"/>
                    <a:pt x="2" y="51"/>
                  </a:cubicBezTo>
                  <a:cubicBezTo>
                    <a:pt x="2" y="49"/>
                    <a:pt x="7" y="45"/>
                    <a:pt x="3" y="43"/>
                  </a:cubicBezTo>
                  <a:cubicBezTo>
                    <a:pt x="0" y="41"/>
                    <a:pt x="5" y="39"/>
                    <a:pt x="3" y="36"/>
                  </a:cubicBezTo>
                  <a:cubicBezTo>
                    <a:pt x="1" y="33"/>
                    <a:pt x="6" y="32"/>
                    <a:pt x="5" y="29"/>
                  </a:cubicBezTo>
                  <a:cubicBezTo>
                    <a:pt x="4" y="25"/>
                    <a:pt x="6" y="20"/>
                    <a:pt x="6" y="20"/>
                  </a:cubicBezTo>
                  <a:lnTo>
                    <a:pt x="2" y="10"/>
                  </a:lnTo>
                  <a:close/>
                </a:path>
              </a:pathLst>
            </a:custGeom>
            <a:solidFill>
              <a:srgbClr val="003C88">
                <a:lumMod val="40000"/>
                <a:lumOff val="60000"/>
              </a:srgbClr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1" name="Freeform 20121">
              <a:extLst>
                <a:ext uri="{FF2B5EF4-FFF2-40B4-BE49-F238E27FC236}">
                  <a16:creationId xmlns:a16="http://schemas.microsoft.com/office/drawing/2014/main" id="{4DC003CE-B13F-4554-B705-EED384C94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698" y="5017954"/>
              <a:ext cx="198455" cy="257610"/>
            </a:xfrm>
            <a:custGeom>
              <a:avLst/>
              <a:gdLst/>
              <a:ahLst/>
              <a:cxnLst>
                <a:cxn ang="0">
                  <a:pos x="41" y="42"/>
                </a:cxn>
                <a:cxn ang="0">
                  <a:pos x="41" y="48"/>
                </a:cxn>
                <a:cxn ang="0">
                  <a:pos x="37" y="54"/>
                </a:cxn>
                <a:cxn ang="0">
                  <a:pos x="33" y="55"/>
                </a:cxn>
                <a:cxn ang="0">
                  <a:pos x="24" y="54"/>
                </a:cxn>
                <a:cxn ang="0">
                  <a:pos x="21" y="53"/>
                </a:cxn>
                <a:cxn ang="0">
                  <a:pos x="23" y="50"/>
                </a:cxn>
                <a:cxn ang="0">
                  <a:pos x="24" y="46"/>
                </a:cxn>
                <a:cxn ang="0">
                  <a:pos x="26" y="42"/>
                </a:cxn>
                <a:cxn ang="0">
                  <a:pos x="23" y="38"/>
                </a:cxn>
                <a:cxn ang="0">
                  <a:pos x="15" y="34"/>
                </a:cxn>
                <a:cxn ang="0">
                  <a:pos x="8" y="30"/>
                </a:cxn>
                <a:cxn ang="0">
                  <a:pos x="2" y="24"/>
                </a:cxn>
                <a:cxn ang="0">
                  <a:pos x="0" y="21"/>
                </a:cxn>
                <a:cxn ang="0">
                  <a:pos x="2" y="12"/>
                </a:cxn>
                <a:cxn ang="0">
                  <a:pos x="4" y="5"/>
                </a:cxn>
                <a:cxn ang="0">
                  <a:pos x="12" y="2"/>
                </a:cxn>
                <a:cxn ang="0">
                  <a:pos x="21" y="4"/>
                </a:cxn>
                <a:cxn ang="0">
                  <a:pos x="23" y="7"/>
                </a:cxn>
                <a:cxn ang="0">
                  <a:pos x="25" y="14"/>
                </a:cxn>
                <a:cxn ang="0">
                  <a:pos x="24" y="19"/>
                </a:cxn>
                <a:cxn ang="0">
                  <a:pos x="31" y="20"/>
                </a:cxn>
                <a:cxn ang="0">
                  <a:pos x="36" y="22"/>
                </a:cxn>
                <a:cxn ang="0">
                  <a:pos x="38" y="32"/>
                </a:cxn>
                <a:cxn ang="0">
                  <a:pos x="42" y="31"/>
                </a:cxn>
                <a:cxn ang="0">
                  <a:pos x="41" y="42"/>
                </a:cxn>
              </a:cxnLst>
              <a:rect l="0" t="0" r="r" b="b"/>
              <a:pathLst>
                <a:path w="44" h="57">
                  <a:moveTo>
                    <a:pt x="41" y="42"/>
                  </a:moveTo>
                  <a:cubicBezTo>
                    <a:pt x="42" y="46"/>
                    <a:pt x="41" y="45"/>
                    <a:pt x="41" y="48"/>
                  </a:cubicBezTo>
                  <a:cubicBezTo>
                    <a:pt x="40" y="51"/>
                    <a:pt x="37" y="51"/>
                    <a:pt x="37" y="54"/>
                  </a:cubicBezTo>
                  <a:cubicBezTo>
                    <a:pt x="36" y="57"/>
                    <a:pt x="35" y="52"/>
                    <a:pt x="33" y="55"/>
                  </a:cubicBezTo>
                  <a:cubicBezTo>
                    <a:pt x="30" y="57"/>
                    <a:pt x="28" y="54"/>
                    <a:pt x="24" y="54"/>
                  </a:cubicBezTo>
                  <a:cubicBezTo>
                    <a:pt x="21" y="54"/>
                    <a:pt x="21" y="55"/>
                    <a:pt x="21" y="53"/>
                  </a:cubicBezTo>
                  <a:cubicBezTo>
                    <a:pt x="20" y="52"/>
                    <a:pt x="22" y="52"/>
                    <a:pt x="23" y="50"/>
                  </a:cubicBezTo>
                  <a:cubicBezTo>
                    <a:pt x="24" y="48"/>
                    <a:pt x="22" y="47"/>
                    <a:pt x="24" y="46"/>
                  </a:cubicBezTo>
                  <a:cubicBezTo>
                    <a:pt x="26" y="45"/>
                    <a:pt x="24" y="45"/>
                    <a:pt x="26" y="42"/>
                  </a:cubicBezTo>
                  <a:cubicBezTo>
                    <a:pt x="27" y="41"/>
                    <a:pt x="24" y="38"/>
                    <a:pt x="23" y="38"/>
                  </a:cubicBezTo>
                  <a:cubicBezTo>
                    <a:pt x="21" y="38"/>
                    <a:pt x="19" y="37"/>
                    <a:pt x="15" y="34"/>
                  </a:cubicBezTo>
                  <a:cubicBezTo>
                    <a:pt x="12" y="31"/>
                    <a:pt x="9" y="32"/>
                    <a:pt x="8" y="30"/>
                  </a:cubicBezTo>
                  <a:cubicBezTo>
                    <a:pt x="7" y="28"/>
                    <a:pt x="4" y="28"/>
                    <a:pt x="2" y="24"/>
                  </a:cubicBezTo>
                  <a:cubicBezTo>
                    <a:pt x="1" y="21"/>
                    <a:pt x="1" y="22"/>
                    <a:pt x="0" y="21"/>
                  </a:cubicBezTo>
                  <a:cubicBezTo>
                    <a:pt x="0" y="19"/>
                    <a:pt x="2" y="15"/>
                    <a:pt x="2" y="12"/>
                  </a:cubicBezTo>
                  <a:cubicBezTo>
                    <a:pt x="2" y="8"/>
                    <a:pt x="3" y="8"/>
                    <a:pt x="4" y="5"/>
                  </a:cubicBezTo>
                  <a:cubicBezTo>
                    <a:pt x="5" y="2"/>
                    <a:pt x="6" y="3"/>
                    <a:pt x="12" y="2"/>
                  </a:cubicBezTo>
                  <a:cubicBezTo>
                    <a:pt x="18" y="0"/>
                    <a:pt x="19" y="2"/>
                    <a:pt x="21" y="4"/>
                  </a:cubicBezTo>
                  <a:cubicBezTo>
                    <a:pt x="24" y="5"/>
                    <a:pt x="23" y="5"/>
                    <a:pt x="23" y="7"/>
                  </a:cubicBezTo>
                  <a:cubicBezTo>
                    <a:pt x="23" y="9"/>
                    <a:pt x="26" y="12"/>
                    <a:pt x="25" y="14"/>
                  </a:cubicBezTo>
                  <a:cubicBezTo>
                    <a:pt x="24" y="17"/>
                    <a:pt x="25" y="17"/>
                    <a:pt x="24" y="19"/>
                  </a:cubicBezTo>
                  <a:cubicBezTo>
                    <a:pt x="24" y="20"/>
                    <a:pt x="31" y="21"/>
                    <a:pt x="31" y="20"/>
                  </a:cubicBezTo>
                  <a:cubicBezTo>
                    <a:pt x="32" y="19"/>
                    <a:pt x="35" y="20"/>
                    <a:pt x="36" y="22"/>
                  </a:cubicBezTo>
                  <a:cubicBezTo>
                    <a:pt x="38" y="30"/>
                    <a:pt x="36" y="32"/>
                    <a:pt x="38" y="32"/>
                  </a:cubicBezTo>
                  <a:cubicBezTo>
                    <a:pt x="40" y="32"/>
                    <a:pt x="41" y="30"/>
                    <a:pt x="42" y="31"/>
                  </a:cubicBezTo>
                  <a:cubicBezTo>
                    <a:pt x="44" y="33"/>
                    <a:pt x="43" y="41"/>
                    <a:pt x="41" y="4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2" name="Freeform 20122">
              <a:extLst>
                <a:ext uri="{FF2B5EF4-FFF2-40B4-BE49-F238E27FC236}">
                  <a16:creationId xmlns:a16="http://schemas.microsoft.com/office/drawing/2014/main" id="{DD99E5B5-F07B-4122-9EFB-6DBB6875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108" y="5338538"/>
              <a:ext cx="135484" cy="164107"/>
            </a:xfrm>
            <a:custGeom>
              <a:avLst/>
              <a:gdLst/>
              <a:ahLst/>
              <a:cxnLst>
                <a:cxn ang="0">
                  <a:pos x="27" y="27"/>
                </a:cxn>
                <a:cxn ang="0">
                  <a:pos x="21" y="34"/>
                </a:cxn>
                <a:cxn ang="0">
                  <a:pos x="14" y="34"/>
                </a:cxn>
                <a:cxn ang="0">
                  <a:pos x="6" y="31"/>
                </a:cxn>
                <a:cxn ang="0">
                  <a:pos x="1" y="29"/>
                </a:cxn>
                <a:cxn ang="0">
                  <a:pos x="2" y="22"/>
                </a:cxn>
                <a:cxn ang="0">
                  <a:pos x="2" y="13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11" y="3"/>
                </a:cxn>
                <a:cxn ang="0">
                  <a:pos x="15" y="8"/>
                </a:cxn>
                <a:cxn ang="0">
                  <a:pos x="19" y="10"/>
                </a:cxn>
                <a:cxn ang="0">
                  <a:pos x="23" y="14"/>
                </a:cxn>
                <a:cxn ang="0">
                  <a:pos x="27" y="18"/>
                </a:cxn>
                <a:cxn ang="0">
                  <a:pos x="27" y="27"/>
                </a:cxn>
              </a:cxnLst>
              <a:rect l="0" t="0" r="r" b="b"/>
              <a:pathLst>
                <a:path w="30" h="36">
                  <a:moveTo>
                    <a:pt x="27" y="27"/>
                  </a:moveTo>
                  <a:cubicBezTo>
                    <a:pt x="25" y="31"/>
                    <a:pt x="23" y="32"/>
                    <a:pt x="21" y="34"/>
                  </a:cubicBezTo>
                  <a:cubicBezTo>
                    <a:pt x="18" y="36"/>
                    <a:pt x="17" y="33"/>
                    <a:pt x="14" y="34"/>
                  </a:cubicBezTo>
                  <a:cubicBezTo>
                    <a:pt x="12" y="35"/>
                    <a:pt x="8" y="31"/>
                    <a:pt x="6" y="31"/>
                  </a:cubicBezTo>
                  <a:cubicBezTo>
                    <a:pt x="3" y="31"/>
                    <a:pt x="1" y="29"/>
                    <a:pt x="1" y="29"/>
                  </a:cubicBezTo>
                  <a:cubicBezTo>
                    <a:pt x="0" y="27"/>
                    <a:pt x="0" y="23"/>
                    <a:pt x="2" y="22"/>
                  </a:cubicBezTo>
                  <a:cubicBezTo>
                    <a:pt x="4" y="21"/>
                    <a:pt x="1" y="15"/>
                    <a:pt x="2" y="13"/>
                  </a:cubicBezTo>
                  <a:cubicBezTo>
                    <a:pt x="4" y="12"/>
                    <a:pt x="1" y="12"/>
                    <a:pt x="3" y="9"/>
                  </a:cubicBezTo>
                  <a:cubicBezTo>
                    <a:pt x="5" y="6"/>
                    <a:pt x="3" y="5"/>
                    <a:pt x="5" y="2"/>
                  </a:cubicBezTo>
                  <a:cubicBezTo>
                    <a:pt x="7" y="5"/>
                    <a:pt x="7" y="0"/>
                    <a:pt x="11" y="3"/>
                  </a:cubicBezTo>
                  <a:cubicBezTo>
                    <a:pt x="14" y="6"/>
                    <a:pt x="12" y="9"/>
                    <a:pt x="15" y="8"/>
                  </a:cubicBezTo>
                  <a:cubicBezTo>
                    <a:pt x="17" y="6"/>
                    <a:pt x="16" y="9"/>
                    <a:pt x="19" y="10"/>
                  </a:cubicBezTo>
                  <a:cubicBezTo>
                    <a:pt x="22" y="12"/>
                    <a:pt x="21" y="12"/>
                    <a:pt x="23" y="14"/>
                  </a:cubicBezTo>
                  <a:cubicBezTo>
                    <a:pt x="26" y="15"/>
                    <a:pt x="25" y="15"/>
                    <a:pt x="27" y="18"/>
                  </a:cubicBezTo>
                  <a:cubicBezTo>
                    <a:pt x="30" y="22"/>
                    <a:pt x="25" y="22"/>
                    <a:pt x="27" y="2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3" name="Freeform 20123">
              <a:extLst>
                <a:ext uri="{FF2B5EF4-FFF2-40B4-BE49-F238E27FC236}">
                  <a16:creationId xmlns:a16="http://schemas.microsoft.com/office/drawing/2014/main" id="{F4467E3F-6CF6-4449-966C-D3E3919D3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173" y="4466480"/>
              <a:ext cx="307224" cy="528579"/>
            </a:xfrm>
            <a:custGeom>
              <a:avLst/>
              <a:gdLst/>
              <a:ahLst/>
              <a:cxnLst>
                <a:cxn ang="0">
                  <a:pos x="61" y="27"/>
                </a:cxn>
                <a:cxn ang="0">
                  <a:pos x="56" y="27"/>
                </a:cxn>
                <a:cxn ang="0">
                  <a:pos x="47" y="32"/>
                </a:cxn>
                <a:cxn ang="0">
                  <a:pos x="42" y="43"/>
                </a:cxn>
                <a:cxn ang="0">
                  <a:pos x="44" y="59"/>
                </a:cxn>
                <a:cxn ang="0">
                  <a:pos x="49" y="62"/>
                </a:cxn>
                <a:cxn ang="0">
                  <a:pos x="56" y="62"/>
                </a:cxn>
                <a:cxn ang="0">
                  <a:pos x="58" y="70"/>
                </a:cxn>
                <a:cxn ang="0">
                  <a:pos x="63" y="70"/>
                </a:cxn>
                <a:cxn ang="0">
                  <a:pos x="67" y="80"/>
                </a:cxn>
                <a:cxn ang="0">
                  <a:pos x="66" y="89"/>
                </a:cxn>
                <a:cxn ang="0">
                  <a:pos x="64" y="96"/>
                </a:cxn>
                <a:cxn ang="0">
                  <a:pos x="64" y="103"/>
                </a:cxn>
                <a:cxn ang="0">
                  <a:pos x="63" y="111"/>
                </a:cxn>
                <a:cxn ang="0">
                  <a:pos x="61" y="113"/>
                </a:cxn>
                <a:cxn ang="0">
                  <a:pos x="58" y="117"/>
                </a:cxn>
                <a:cxn ang="0">
                  <a:pos x="53" y="112"/>
                </a:cxn>
                <a:cxn ang="0">
                  <a:pos x="43" y="104"/>
                </a:cxn>
                <a:cxn ang="0">
                  <a:pos x="33" y="96"/>
                </a:cxn>
                <a:cxn ang="0">
                  <a:pos x="28" y="87"/>
                </a:cxn>
                <a:cxn ang="0">
                  <a:pos x="23" y="77"/>
                </a:cxn>
                <a:cxn ang="0">
                  <a:pos x="20" y="70"/>
                </a:cxn>
                <a:cxn ang="0">
                  <a:pos x="15" y="55"/>
                </a:cxn>
                <a:cxn ang="0">
                  <a:pos x="9" y="45"/>
                </a:cxn>
                <a:cxn ang="0">
                  <a:pos x="3" y="37"/>
                </a:cxn>
                <a:cxn ang="0">
                  <a:pos x="2" y="34"/>
                </a:cxn>
                <a:cxn ang="0">
                  <a:pos x="7" y="22"/>
                </a:cxn>
                <a:cxn ang="0">
                  <a:pos x="6" y="28"/>
                </a:cxn>
                <a:cxn ang="0">
                  <a:pos x="10" y="29"/>
                </a:cxn>
                <a:cxn ang="0">
                  <a:pos x="14" y="31"/>
                </a:cxn>
                <a:cxn ang="0">
                  <a:pos x="17" y="23"/>
                </a:cxn>
                <a:cxn ang="0">
                  <a:pos x="31" y="12"/>
                </a:cxn>
                <a:cxn ang="0">
                  <a:pos x="33" y="1"/>
                </a:cxn>
                <a:cxn ang="0">
                  <a:pos x="36" y="3"/>
                </a:cxn>
                <a:cxn ang="0">
                  <a:pos x="40" y="8"/>
                </a:cxn>
                <a:cxn ang="0">
                  <a:pos x="46" y="16"/>
                </a:cxn>
                <a:cxn ang="0">
                  <a:pos x="56" y="15"/>
                </a:cxn>
                <a:cxn ang="0">
                  <a:pos x="60" y="18"/>
                </a:cxn>
                <a:cxn ang="0">
                  <a:pos x="58" y="25"/>
                </a:cxn>
                <a:cxn ang="0">
                  <a:pos x="61" y="27"/>
                </a:cxn>
              </a:cxnLst>
              <a:rect l="0" t="0" r="r" b="b"/>
              <a:pathLst>
                <a:path w="68" h="117">
                  <a:moveTo>
                    <a:pt x="61" y="27"/>
                  </a:moveTo>
                  <a:cubicBezTo>
                    <a:pt x="58" y="29"/>
                    <a:pt x="60" y="25"/>
                    <a:pt x="56" y="27"/>
                  </a:cubicBezTo>
                  <a:cubicBezTo>
                    <a:pt x="52" y="30"/>
                    <a:pt x="51" y="29"/>
                    <a:pt x="47" y="32"/>
                  </a:cubicBezTo>
                  <a:cubicBezTo>
                    <a:pt x="44" y="36"/>
                    <a:pt x="46" y="41"/>
                    <a:pt x="42" y="43"/>
                  </a:cubicBezTo>
                  <a:cubicBezTo>
                    <a:pt x="36" y="48"/>
                    <a:pt x="45" y="56"/>
                    <a:pt x="44" y="59"/>
                  </a:cubicBezTo>
                  <a:cubicBezTo>
                    <a:pt x="43" y="62"/>
                    <a:pt x="49" y="58"/>
                    <a:pt x="49" y="62"/>
                  </a:cubicBezTo>
                  <a:cubicBezTo>
                    <a:pt x="48" y="67"/>
                    <a:pt x="55" y="64"/>
                    <a:pt x="56" y="62"/>
                  </a:cubicBezTo>
                  <a:cubicBezTo>
                    <a:pt x="58" y="59"/>
                    <a:pt x="56" y="70"/>
                    <a:pt x="58" y="70"/>
                  </a:cubicBezTo>
                  <a:cubicBezTo>
                    <a:pt x="60" y="71"/>
                    <a:pt x="60" y="69"/>
                    <a:pt x="63" y="70"/>
                  </a:cubicBezTo>
                  <a:cubicBezTo>
                    <a:pt x="67" y="80"/>
                    <a:pt x="67" y="80"/>
                    <a:pt x="67" y="80"/>
                  </a:cubicBezTo>
                  <a:cubicBezTo>
                    <a:pt x="67" y="80"/>
                    <a:pt x="65" y="85"/>
                    <a:pt x="66" y="89"/>
                  </a:cubicBezTo>
                  <a:cubicBezTo>
                    <a:pt x="67" y="92"/>
                    <a:pt x="62" y="93"/>
                    <a:pt x="64" y="96"/>
                  </a:cubicBezTo>
                  <a:cubicBezTo>
                    <a:pt x="66" y="99"/>
                    <a:pt x="61" y="101"/>
                    <a:pt x="64" y="103"/>
                  </a:cubicBezTo>
                  <a:cubicBezTo>
                    <a:pt x="68" y="105"/>
                    <a:pt x="63" y="109"/>
                    <a:pt x="63" y="111"/>
                  </a:cubicBezTo>
                  <a:cubicBezTo>
                    <a:pt x="63" y="111"/>
                    <a:pt x="63" y="113"/>
                    <a:pt x="61" y="113"/>
                  </a:cubicBezTo>
                  <a:cubicBezTo>
                    <a:pt x="60" y="113"/>
                    <a:pt x="64" y="115"/>
                    <a:pt x="58" y="117"/>
                  </a:cubicBezTo>
                  <a:cubicBezTo>
                    <a:pt x="57" y="115"/>
                    <a:pt x="54" y="115"/>
                    <a:pt x="53" y="112"/>
                  </a:cubicBezTo>
                  <a:cubicBezTo>
                    <a:pt x="53" y="109"/>
                    <a:pt x="51" y="109"/>
                    <a:pt x="43" y="104"/>
                  </a:cubicBezTo>
                  <a:cubicBezTo>
                    <a:pt x="34" y="100"/>
                    <a:pt x="34" y="98"/>
                    <a:pt x="33" y="96"/>
                  </a:cubicBezTo>
                  <a:cubicBezTo>
                    <a:pt x="31" y="94"/>
                    <a:pt x="27" y="92"/>
                    <a:pt x="28" y="87"/>
                  </a:cubicBezTo>
                  <a:cubicBezTo>
                    <a:pt x="28" y="82"/>
                    <a:pt x="23" y="80"/>
                    <a:pt x="23" y="77"/>
                  </a:cubicBezTo>
                  <a:cubicBezTo>
                    <a:pt x="23" y="74"/>
                    <a:pt x="21" y="74"/>
                    <a:pt x="20" y="70"/>
                  </a:cubicBezTo>
                  <a:cubicBezTo>
                    <a:pt x="20" y="66"/>
                    <a:pt x="16" y="60"/>
                    <a:pt x="15" y="55"/>
                  </a:cubicBezTo>
                  <a:cubicBezTo>
                    <a:pt x="14" y="51"/>
                    <a:pt x="11" y="51"/>
                    <a:pt x="9" y="45"/>
                  </a:cubicBezTo>
                  <a:cubicBezTo>
                    <a:pt x="8" y="41"/>
                    <a:pt x="0" y="40"/>
                    <a:pt x="3" y="37"/>
                  </a:cubicBezTo>
                  <a:cubicBezTo>
                    <a:pt x="6" y="36"/>
                    <a:pt x="3" y="36"/>
                    <a:pt x="2" y="34"/>
                  </a:cubicBezTo>
                  <a:cubicBezTo>
                    <a:pt x="1" y="31"/>
                    <a:pt x="1" y="28"/>
                    <a:pt x="7" y="22"/>
                  </a:cubicBezTo>
                  <a:cubicBezTo>
                    <a:pt x="9" y="26"/>
                    <a:pt x="5" y="26"/>
                    <a:pt x="6" y="28"/>
                  </a:cubicBezTo>
                  <a:cubicBezTo>
                    <a:pt x="6" y="30"/>
                    <a:pt x="7" y="28"/>
                    <a:pt x="10" y="29"/>
                  </a:cubicBezTo>
                  <a:cubicBezTo>
                    <a:pt x="12" y="29"/>
                    <a:pt x="12" y="33"/>
                    <a:pt x="14" y="31"/>
                  </a:cubicBezTo>
                  <a:cubicBezTo>
                    <a:pt x="16" y="29"/>
                    <a:pt x="14" y="29"/>
                    <a:pt x="17" y="23"/>
                  </a:cubicBezTo>
                  <a:cubicBezTo>
                    <a:pt x="20" y="18"/>
                    <a:pt x="28" y="16"/>
                    <a:pt x="31" y="12"/>
                  </a:cubicBezTo>
                  <a:cubicBezTo>
                    <a:pt x="33" y="7"/>
                    <a:pt x="33" y="6"/>
                    <a:pt x="33" y="1"/>
                  </a:cubicBezTo>
                  <a:cubicBezTo>
                    <a:pt x="34" y="0"/>
                    <a:pt x="34" y="2"/>
                    <a:pt x="36" y="3"/>
                  </a:cubicBezTo>
                  <a:cubicBezTo>
                    <a:pt x="39" y="4"/>
                    <a:pt x="37" y="6"/>
                    <a:pt x="40" y="8"/>
                  </a:cubicBezTo>
                  <a:cubicBezTo>
                    <a:pt x="44" y="10"/>
                    <a:pt x="43" y="16"/>
                    <a:pt x="46" y="16"/>
                  </a:cubicBezTo>
                  <a:cubicBezTo>
                    <a:pt x="50" y="16"/>
                    <a:pt x="52" y="14"/>
                    <a:pt x="56" y="15"/>
                  </a:cubicBezTo>
                  <a:cubicBezTo>
                    <a:pt x="61" y="17"/>
                    <a:pt x="61" y="17"/>
                    <a:pt x="60" y="18"/>
                  </a:cubicBezTo>
                  <a:cubicBezTo>
                    <a:pt x="58" y="22"/>
                    <a:pt x="56" y="26"/>
                    <a:pt x="58" y="25"/>
                  </a:cubicBezTo>
                  <a:cubicBezTo>
                    <a:pt x="60" y="25"/>
                    <a:pt x="60" y="26"/>
                    <a:pt x="61" y="2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4" name="Freeform 20124">
              <a:extLst>
                <a:ext uri="{FF2B5EF4-FFF2-40B4-BE49-F238E27FC236}">
                  <a16:creationId xmlns:a16="http://schemas.microsoft.com/office/drawing/2014/main" id="{C662FB1B-2086-400F-8748-4BED79C10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2601" y="4115364"/>
              <a:ext cx="293866" cy="47324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0" y="1"/>
                </a:cxn>
                <a:cxn ang="0">
                  <a:pos x="34" y="5"/>
                </a:cxn>
                <a:cxn ang="0">
                  <a:pos x="26" y="8"/>
                </a:cxn>
                <a:cxn ang="0">
                  <a:pos x="22" y="9"/>
                </a:cxn>
                <a:cxn ang="0">
                  <a:pos x="19" y="16"/>
                </a:cxn>
                <a:cxn ang="0">
                  <a:pos x="16" y="21"/>
                </a:cxn>
                <a:cxn ang="0">
                  <a:pos x="13" y="26"/>
                </a:cxn>
                <a:cxn ang="0">
                  <a:pos x="10" y="24"/>
                </a:cxn>
                <a:cxn ang="0">
                  <a:pos x="11" y="29"/>
                </a:cxn>
                <a:cxn ang="0">
                  <a:pos x="10" y="31"/>
                </a:cxn>
                <a:cxn ang="0">
                  <a:pos x="8" y="30"/>
                </a:cxn>
                <a:cxn ang="0">
                  <a:pos x="7" y="33"/>
                </a:cxn>
                <a:cxn ang="0">
                  <a:pos x="8" y="35"/>
                </a:cxn>
                <a:cxn ang="0">
                  <a:pos x="9" y="37"/>
                </a:cxn>
                <a:cxn ang="0">
                  <a:pos x="10" y="41"/>
                </a:cxn>
                <a:cxn ang="0">
                  <a:pos x="9" y="47"/>
                </a:cxn>
                <a:cxn ang="0">
                  <a:pos x="10" y="56"/>
                </a:cxn>
                <a:cxn ang="0">
                  <a:pos x="7" y="63"/>
                </a:cxn>
                <a:cxn ang="0">
                  <a:pos x="3" y="66"/>
                </a:cxn>
                <a:cxn ang="0">
                  <a:pos x="2" y="70"/>
                </a:cxn>
                <a:cxn ang="0">
                  <a:pos x="8" y="74"/>
                </a:cxn>
                <a:cxn ang="0">
                  <a:pos x="10" y="76"/>
                </a:cxn>
                <a:cxn ang="0">
                  <a:pos x="15" y="77"/>
                </a:cxn>
                <a:cxn ang="0">
                  <a:pos x="17" y="77"/>
                </a:cxn>
                <a:cxn ang="0">
                  <a:pos x="21" y="79"/>
                </a:cxn>
                <a:cxn ang="0">
                  <a:pos x="24" y="81"/>
                </a:cxn>
                <a:cxn ang="0">
                  <a:pos x="28" y="86"/>
                </a:cxn>
                <a:cxn ang="0">
                  <a:pos x="34" y="94"/>
                </a:cxn>
                <a:cxn ang="0">
                  <a:pos x="44" y="93"/>
                </a:cxn>
                <a:cxn ang="0">
                  <a:pos x="48" y="96"/>
                </a:cxn>
                <a:cxn ang="0">
                  <a:pos x="46" y="103"/>
                </a:cxn>
                <a:cxn ang="0">
                  <a:pos x="49" y="105"/>
                </a:cxn>
                <a:cxn ang="0">
                  <a:pos x="51" y="90"/>
                </a:cxn>
                <a:cxn ang="0">
                  <a:pos x="51" y="83"/>
                </a:cxn>
                <a:cxn ang="0">
                  <a:pos x="48" y="76"/>
                </a:cxn>
                <a:cxn ang="0">
                  <a:pos x="51" y="74"/>
                </a:cxn>
                <a:cxn ang="0">
                  <a:pos x="53" y="75"/>
                </a:cxn>
                <a:cxn ang="0">
                  <a:pos x="52" y="72"/>
                </a:cxn>
                <a:cxn ang="0">
                  <a:pos x="49" y="72"/>
                </a:cxn>
                <a:cxn ang="0">
                  <a:pos x="49" y="68"/>
                </a:cxn>
                <a:cxn ang="0">
                  <a:pos x="58" y="68"/>
                </a:cxn>
                <a:cxn ang="0">
                  <a:pos x="59" y="67"/>
                </a:cxn>
                <a:cxn ang="0">
                  <a:pos x="62" y="65"/>
                </a:cxn>
                <a:cxn ang="0">
                  <a:pos x="65" y="71"/>
                </a:cxn>
                <a:cxn ang="0">
                  <a:pos x="62" y="63"/>
                </a:cxn>
                <a:cxn ang="0">
                  <a:pos x="60" y="61"/>
                </a:cxn>
                <a:cxn ang="0">
                  <a:pos x="62" y="58"/>
                </a:cxn>
                <a:cxn ang="0">
                  <a:pos x="60" y="52"/>
                </a:cxn>
                <a:cxn ang="0">
                  <a:pos x="62" y="40"/>
                </a:cxn>
                <a:cxn ang="0">
                  <a:pos x="52" y="40"/>
                </a:cxn>
                <a:cxn ang="0">
                  <a:pos x="47" y="35"/>
                </a:cxn>
                <a:cxn ang="0">
                  <a:pos x="40" y="35"/>
                </a:cxn>
                <a:cxn ang="0">
                  <a:pos x="36" y="32"/>
                </a:cxn>
                <a:cxn ang="0">
                  <a:pos x="36" y="26"/>
                </a:cxn>
                <a:cxn ang="0">
                  <a:pos x="32" y="21"/>
                </a:cxn>
                <a:cxn ang="0">
                  <a:pos x="32" y="19"/>
                </a:cxn>
                <a:cxn ang="0">
                  <a:pos x="36" y="9"/>
                </a:cxn>
                <a:cxn ang="0">
                  <a:pos x="42" y="4"/>
                </a:cxn>
              </a:cxnLst>
              <a:rect l="0" t="0" r="r" b="b"/>
              <a:pathLst>
                <a:path w="65" h="105">
                  <a:moveTo>
                    <a:pt x="42" y="4"/>
                  </a:moveTo>
                  <a:cubicBezTo>
                    <a:pt x="43" y="3"/>
                    <a:pt x="44" y="0"/>
                    <a:pt x="40" y="1"/>
                  </a:cubicBezTo>
                  <a:cubicBezTo>
                    <a:pt x="37" y="1"/>
                    <a:pt x="39" y="2"/>
                    <a:pt x="34" y="5"/>
                  </a:cubicBezTo>
                  <a:cubicBezTo>
                    <a:pt x="28" y="10"/>
                    <a:pt x="27" y="5"/>
                    <a:pt x="26" y="8"/>
                  </a:cubicBezTo>
                  <a:cubicBezTo>
                    <a:pt x="25" y="11"/>
                    <a:pt x="23" y="7"/>
                    <a:pt x="22" y="9"/>
                  </a:cubicBezTo>
                  <a:cubicBezTo>
                    <a:pt x="21" y="11"/>
                    <a:pt x="19" y="11"/>
                    <a:pt x="19" y="16"/>
                  </a:cubicBezTo>
                  <a:cubicBezTo>
                    <a:pt x="20" y="22"/>
                    <a:pt x="17" y="18"/>
                    <a:pt x="16" y="21"/>
                  </a:cubicBezTo>
                  <a:cubicBezTo>
                    <a:pt x="16" y="24"/>
                    <a:pt x="12" y="23"/>
                    <a:pt x="13" y="26"/>
                  </a:cubicBezTo>
                  <a:cubicBezTo>
                    <a:pt x="14" y="31"/>
                    <a:pt x="12" y="27"/>
                    <a:pt x="10" y="24"/>
                  </a:cubicBezTo>
                  <a:cubicBezTo>
                    <a:pt x="9" y="26"/>
                    <a:pt x="12" y="29"/>
                    <a:pt x="11" y="29"/>
                  </a:cubicBezTo>
                  <a:cubicBezTo>
                    <a:pt x="10" y="29"/>
                    <a:pt x="11" y="30"/>
                    <a:pt x="10" y="31"/>
                  </a:cubicBezTo>
                  <a:cubicBezTo>
                    <a:pt x="9" y="32"/>
                    <a:pt x="8" y="30"/>
                    <a:pt x="8" y="30"/>
                  </a:cubicBezTo>
                  <a:cubicBezTo>
                    <a:pt x="7" y="32"/>
                    <a:pt x="8" y="31"/>
                    <a:pt x="7" y="33"/>
                  </a:cubicBezTo>
                  <a:cubicBezTo>
                    <a:pt x="8" y="34"/>
                    <a:pt x="8" y="34"/>
                    <a:pt x="8" y="35"/>
                  </a:cubicBezTo>
                  <a:cubicBezTo>
                    <a:pt x="8" y="36"/>
                    <a:pt x="8" y="36"/>
                    <a:pt x="9" y="37"/>
                  </a:cubicBezTo>
                  <a:cubicBezTo>
                    <a:pt x="12" y="38"/>
                    <a:pt x="9" y="40"/>
                    <a:pt x="10" y="41"/>
                  </a:cubicBezTo>
                  <a:cubicBezTo>
                    <a:pt x="12" y="44"/>
                    <a:pt x="8" y="42"/>
                    <a:pt x="9" y="47"/>
                  </a:cubicBezTo>
                  <a:cubicBezTo>
                    <a:pt x="10" y="52"/>
                    <a:pt x="8" y="55"/>
                    <a:pt x="10" y="56"/>
                  </a:cubicBezTo>
                  <a:cubicBezTo>
                    <a:pt x="11" y="56"/>
                    <a:pt x="9" y="63"/>
                    <a:pt x="7" y="63"/>
                  </a:cubicBezTo>
                  <a:cubicBezTo>
                    <a:pt x="4" y="63"/>
                    <a:pt x="3" y="63"/>
                    <a:pt x="3" y="66"/>
                  </a:cubicBezTo>
                  <a:cubicBezTo>
                    <a:pt x="4" y="68"/>
                    <a:pt x="0" y="66"/>
                    <a:pt x="2" y="70"/>
                  </a:cubicBezTo>
                  <a:cubicBezTo>
                    <a:pt x="6" y="73"/>
                    <a:pt x="7" y="74"/>
                    <a:pt x="8" y="74"/>
                  </a:cubicBezTo>
                  <a:cubicBezTo>
                    <a:pt x="8" y="74"/>
                    <a:pt x="10" y="75"/>
                    <a:pt x="10" y="76"/>
                  </a:cubicBezTo>
                  <a:cubicBezTo>
                    <a:pt x="10" y="77"/>
                    <a:pt x="15" y="78"/>
                    <a:pt x="15" y="77"/>
                  </a:cubicBezTo>
                  <a:cubicBezTo>
                    <a:pt x="15" y="76"/>
                    <a:pt x="16" y="75"/>
                    <a:pt x="17" y="77"/>
                  </a:cubicBezTo>
                  <a:cubicBezTo>
                    <a:pt x="18" y="79"/>
                    <a:pt x="19" y="79"/>
                    <a:pt x="21" y="79"/>
                  </a:cubicBezTo>
                  <a:cubicBezTo>
                    <a:pt x="22" y="78"/>
                    <a:pt x="22" y="80"/>
                    <a:pt x="24" y="81"/>
                  </a:cubicBezTo>
                  <a:cubicBezTo>
                    <a:pt x="27" y="82"/>
                    <a:pt x="25" y="84"/>
                    <a:pt x="28" y="86"/>
                  </a:cubicBezTo>
                  <a:cubicBezTo>
                    <a:pt x="32" y="88"/>
                    <a:pt x="31" y="94"/>
                    <a:pt x="34" y="94"/>
                  </a:cubicBezTo>
                  <a:cubicBezTo>
                    <a:pt x="38" y="94"/>
                    <a:pt x="40" y="92"/>
                    <a:pt x="44" y="93"/>
                  </a:cubicBezTo>
                  <a:cubicBezTo>
                    <a:pt x="49" y="95"/>
                    <a:pt x="49" y="95"/>
                    <a:pt x="48" y="96"/>
                  </a:cubicBezTo>
                  <a:cubicBezTo>
                    <a:pt x="46" y="100"/>
                    <a:pt x="44" y="104"/>
                    <a:pt x="46" y="103"/>
                  </a:cubicBezTo>
                  <a:cubicBezTo>
                    <a:pt x="48" y="103"/>
                    <a:pt x="48" y="104"/>
                    <a:pt x="49" y="105"/>
                  </a:cubicBezTo>
                  <a:cubicBezTo>
                    <a:pt x="49" y="104"/>
                    <a:pt x="50" y="94"/>
                    <a:pt x="51" y="90"/>
                  </a:cubicBezTo>
                  <a:cubicBezTo>
                    <a:pt x="52" y="85"/>
                    <a:pt x="50" y="85"/>
                    <a:pt x="51" y="83"/>
                  </a:cubicBezTo>
                  <a:cubicBezTo>
                    <a:pt x="51" y="81"/>
                    <a:pt x="49" y="84"/>
                    <a:pt x="48" y="76"/>
                  </a:cubicBezTo>
                  <a:cubicBezTo>
                    <a:pt x="48" y="74"/>
                    <a:pt x="50" y="75"/>
                    <a:pt x="51" y="74"/>
                  </a:cubicBezTo>
                  <a:cubicBezTo>
                    <a:pt x="51" y="74"/>
                    <a:pt x="52" y="75"/>
                    <a:pt x="53" y="75"/>
                  </a:cubicBezTo>
                  <a:cubicBezTo>
                    <a:pt x="53" y="76"/>
                    <a:pt x="53" y="72"/>
                    <a:pt x="52" y="72"/>
                  </a:cubicBezTo>
                  <a:cubicBezTo>
                    <a:pt x="50" y="72"/>
                    <a:pt x="49" y="72"/>
                    <a:pt x="49" y="72"/>
                  </a:cubicBezTo>
                  <a:cubicBezTo>
                    <a:pt x="49" y="68"/>
                    <a:pt x="49" y="68"/>
                    <a:pt x="49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5"/>
                    <a:pt x="59" y="67"/>
                  </a:cubicBezTo>
                  <a:cubicBezTo>
                    <a:pt x="60" y="69"/>
                    <a:pt x="61" y="65"/>
                    <a:pt x="62" y="65"/>
                  </a:cubicBezTo>
                  <a:cubicBezTo>
                    <a:pt x="65" y="69"/>
                    <a:pt x="62" y="72"/>
                    <a:pt x="65" y="71"/>
                  </a:cubicBezTo>
                  <a:cubicBezTo>
                    <a:pt x="63" y="65"/>
                    <a:pt x="64" y="64"/>
                    <a:pt x="62" y="63"/>
                  </a:cubicBezTo>
                  <a:cubicBezTo>
                    <a:pt x="61" y="62"/>
                    <a:pt x="61" y="61"/>
                    <a:pt x="60" y="61"/>
                  </a:cubicBezTo>
                  <a:cubicBezTo>
                    <a:pt x="59" y="62"/>
                    <a:pt x="59" y="61"/>
                    <a:pt x="62" y="58"/>
                  </a:cubicBezTo>
                  <a:cubicBezTo>
                    <a:pt x="63" y="57"/>
                    <a:pt x="61" y="56"/>
                    <a:pt x="60" y="52"/>
                  </a:cubicBezTo>
                  <a:cubicBezTo>
                    <a:pt x="58" y="46"/>
                    <a:pt x="63" y="40"/>
                    <a:pt x="62" y="40"/>
                  </a:cubicBezTo>
                  <a:cubicBezTo>
                    <a:pt x="57" y="39"/>
                    <a:pt x="57" y="41"/>
                    <a:pt x="52" y="40"/>
                  </a:cubicBezTo>
                  <a:cubicBezTo>
                    <a:pt x="50" y="40"/>
                    <a:pt x="49" y="34"/>
                    <a:pt x="47" y="35"/>
                  </a:cubicBezTo>
                  <a:cubicBezTo>
                    <a:pt x="46" y="36"/>
                    <a:pt x="45" y="34"/>
                    <a:pt x="40" y="35"/>
                  </a:cubicBezTo>
                  <a:cubicBezTo>
                    <a:pt x="36" y="35"/>
                    <a:pt x="39" y="33"/>
                    <a:pt x="36" y="32"/>
                  </a:cubicBezTo>
                  <a:cubicBezTo>
                    <a:pt x="34" y="32"/>
                    <a:pt x="38" y="27"/>
                    <a:pt x="36" y="26"/>
                  </a:cubicBezTo>
                  <a:cubicBezTo>
                    <a:pt x="33" y="24"/>
                    <a:pt x="35" y="20"/>
                    <a:pt x="32" y="21"/>
                  </a:cubicBezTo>
                  <a:cubicBezTo>
                    <a:pt x="30" y="21"/>
                    <a:pt x="31" y="21"/>
                    <a:pt x="32" y="19"/>
                  </a:cubicBezTo>
                  <a:cubicBezTo>
                    <a:pt x="34" y="18"/>
                    <a:pt x="33" y="10"/>
                    <a:pt x="36" y="9"/>
                  </a:cubicBezTo>
                  <a:cubicBezTo>
                    <a:pt x="39" y="7"/>
                    <a:pt x="35" y="5"/>
                    <a:pt x="42" y="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5" name="Freeform 20125">
              <a:extLst>
                <a:ext uri="{FF2B5EF4-FFF2-40B4-BE49-F238E27FC236}">
                  <a16:creationId xmlns:a16="http://schemas.microsoft.com/office/drawing/2014/main" id="{1574B362-3980-4023-88F4-3600E0B60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055" y="4227949"/>
              <a:ext cx="131668" cy="211814"/>
            </a:xfrm>
            <a:custGeom>
              <a:avLst/>
              <a:gdLst/>
              <a:ahLst/>
              <a:cxnLst>
                <a:cxn ang="0">
                  <a:pos x="29" y="42"/>
                </a:cxn>
                <a:cxn ang="0">
                  <a:pos x="25" y="41"/>
                </a:cxn>
                <a:cxn ang="0">
                  <a:pos x="20" y="44"/>
                </a:cxn>
                <a:cxn ang="0">
                  <a:pos x="17" y="46"/>
                </a:cxn>
                <a:cxn ang="0">
                  <a:pos x="12" y="41"/>
                </a:cxn>
                <a:cxn ang="0">
                  <a:pos x="11" y="36"/>
                </a:cxn>
                <a:cxn ang="0">
                  <a:pos x="12" y="30"/>
                </a:cxn>
                <a:cxn ang="0">
                  <a:pos x="10" y="24"/>
                </a:cxn>
                <a:cxn ang="0">
                  <a:pos x="9" y="21"/>
                </a:cxn>
                <a:cxn ang="0">
                  <a:pos x="7" y="21"/>
                </a:cxn>
                <a:cxn ang="0">
                  <a:pos x="5" y="14"/>
                </a:cxn>
                <a:cxn ang="0">
                  <a:pos x="7" y="11"/>
                </a:cxn>
                <a:cxn ang="0">
                  <a:pos x="9" y="9"/>
                </a:cxn>
                <a:cxn ang="0">
                  <a:pos x="7" y="6"/>
                </a:cxn>
                <a:cxn ang="0">
                  <a:pos x="11" y="0"/>
                </a:cxn>
                <a:cxn ang="0">
                  <a:pos x="12" y="1"/>
                </a:cxn>
                <a:cxn ang="0">
                  <a:pos x="18" y="8"/>
                </a:cxn>
                <a:cxn ang="0">
                  <a:pos x="21" y="11"/>
                </a:cxn>
                <a:cxn ang="0">
                  <a:pos x="24" y="14"/>
                </a:cxn>
                <a:cxn ang="0">
                  <a:pos x="26" y="17"/>
                </a:cxn>
                <a:cxn ang="0">
                  <a:pos x="25" y="21"/>
                </a:cxn>
                <a:cxn ang="0">
                  <a:pos x="23" y="23"/>
                </a:cxn>
                <a:cxn ang="0">
                  <a:pos x="21" y="24"/>
                </a:cxn>
                <a:cxn ang="0">
                  <a:pos x="21" y="27"/>
                </a:cxn>
                <a:cxn ang="0">
                  <a:pos x="23" y="32"/>
                </a:cxn>
                <a:cxn ang="0">
                  <a:pos x="25" y="33"/>
                </a:cxn>
                <a:cxn ang="0">
                  <a:pos x="26" y="37"/>
                </a:cxn>
                <a:cxn ang="0">
                  <a:pos x="29" y="42"/>
                </a:cxn>
              </a:cxnLst>
              <a:rect l="0" t="0" r="r" b="b"/>
              <a:pathLst>
                <a:path w="29" h="47">
                  <a:moveTo>
                    <a:pt x="29" y="42"/>
                  </a:moveTo>
                  <a:cubicBezTo>
                    <a:pt x="26" y="42"/>
                    <a:pt x="27" y="41"/>
                    <a:pt x="25" y="41"/>
                  </a:cubicBezTo>
                  <a:cubicBezTo>
                    <a:pt x="23" y="42"/>
                    <a:pt x="22" y="45"/>
                    <a:pt x="20" y="44"/>
                  </a:cubicBezTo>
                  <a:cubicBezTo>
                    <a:pt x="18" y="44"/>
                    <a:pt x="19" y="45"/>
                    <a:pt x="17" y="46"/>
                  </a:cubicBezTo>
                  <a:cubicBezTo>
                    <a:pt x="16" y="47"/>
                    <a:pt x="12" y="44"/>
                    <a:pt x="12" y="41"/>
                  </a:cubicBezTo>
                  <a:cubicBezTo>
                    <a:pt x="12" y="38"/>
                    <a:pt x="10" y="40"/>
                    <a:pt x="11" y="36"/>
                  </a:cubicBezTo>
                  <a:cubicBezTo>
                    <a:pt x="12" y="32"/>
                    <a:pt x="12" y="32"/>
                    <a:pt x="12" y="30"/>
                  </a:cubicBezTo>
                  <a:cubicBezTo>
                    <a:pt x="14" y="26"/>
                    <a:pt x="9" y="27"/>
                    <a:pt x="10" y="24"/>
                  </a:cubicBezTo>
                  <a:cubicBezTo>
                    <a:pt x="11" y="22"/>
                    <a:pt x="10" y="20"/>
                    <a:pt x="9" y="21"/>
                  </a:cubicBezTo>
                  <a:cubicBezTo>
                    <a:pt x="8" y="21"/>
                    <a:pt x="7" y="21"/>
                    <a:pt x="7" y="21"/>
                  </a:cubicBezTo>
                  <a:cubicBezTo>
                    <a:pt x="0" y="15"/>
                    <a:pt x="6" y="17"/>
                    <a:pt x="5" y="14"/>
                  </a:cubicBezTo>
                  <a:cubicBezTo>
                    <a:pt x="4" y="11"/>
                    <a:pt x="4" y="12"/>
                    <a:pt x="7" y="11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8" y="7"/>
                    <a:pt x="6" y="7"/>
                    <a:pt x="7" y="6"/>
                  </a:cubicBezTo>
                  <a:cubicBezTo>
                    <a:pt x="8" y="4"/>
                    <a:pt x="13" y="3"/>
                    <a:pt x="11" y="0"/>
                  </a:cubicBezTo>
                  <a:cubicBezTo>
                    <a:pt x="11" y="1"/>
                    <a:pt x="12" y="1"/>
                    <a:pt x="12" y="1"/>
                  </a:cubicBezTo>
                  <a:cubicBezTo>
                    <a:pt x="17" y="4"/>
                    <a:pt x="19" y="6"/>
                    <a:pt x="18" y="8"/>
                  </a:cubicBezTo>
                  <a:cubicBezTo>
                    <a:pt x="18" y="11"/>
                    <a:pt x="17" y="10"/>
                    <a:pt x="21" y="11"/>
                  </a:cubicBezTo>
                  <a:cubicBezTo>
                    <a:pt x="24" y="12"/>
                    <a:pt x="22" y="14"/>
                    <a:pt x="24" y="14"/>
                  </a:cubicBezTo>
                  <a:cubicBezTo>
                    <a:pt x="25" y="14"/>
                    <a:pt x="25" y="16"/>
                    <a:pt x="26" y="17"/>
                  </a:cubicBezTo>
                  <a:cubicBezTo>
                    <a:pt x="26" y="19"/>
                    <a:pt x="25" y="20"/>
                    <a:pt x="25" y="21"/>
                  </a:cubicBezTo>
                  <a:cubicBezTo>
                    <a:pt x="25" y="22"/>
                    <a:pt x="25" y="22"/>
                    <a:pt x="23" y="23"/>
                  </a:cubicBezTo>
                  <a:cubicBezTo>
                    <a:pt x="21" y="23"/>
                    <a:pt x="21" y="23"/>
                    <a:pt x="21" y="24"/>
                  </a:cubicBezTo>
                  <a:cubicBezTo>
                    <a:pt x="22" y="25"/>
                    <a:pt x="22" y="25"/>
                    <a:pt x="21" y="27"/>
                  </a:cubicBezTo>
                  <a:cubicBezTo>
                    <a:pt x="20" y="30"/>
                    <a:pt x="22" y="30"/>
                    <a:pt x="23" y="32"/>
                  </a:cubicBezTo>
                  <a:cubicBezTo>
                    <a:pt x="23" y="34"/>
                    <a:pt x="24" y="32"/>
                    <a:pt x="25" y="33"/>
                  </a:cubicBezTo>
                  <a:cubicBezTo>
                    <a:pt x="25" y="34"/>
                    <a:pt x="24" y="35"/>
                    <a:pt x="26" y="37"/>
                  </a:cubicBezTo>
                  <a:cubicBezTo>
                    <a:pt x="27" y="38"/>
                    <a:pt x="27" y="40"/>
                    <a:pt x="29" y="4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6" name="Freeform 20126">
              <a:extLst>
                <a:ext uri="{FF2B5EF4-FFF2-40B4-BE49-F238E27FC236}">
                  <a16:creationId xmlns:a16="http://schemas.microsoft.com/office/drawing/2014/main" id="{0A290FF4-85F1-408F-A668-143C95557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744" y="4294738"/>
              <a:ext cx="99227" cy="131668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19" y="10"/>
                </a:cxn>
                <a:cxn ang="0">
                  <a:pos x="21" y="15"/>
                </a:cxn>
                <a:cxn ang="0">
                  <a:pos x="21" y="18"/>
                </a:cxn>
                <a:cxn ang="0">
                  <a:pos x="19" y="24"/>
                </a:cxn>
                <a:cxn ang="0">
                  <a:pos x="17" y="23"/>
                </a:cxn>
                <a:cxn ang="0">
                  <a:pos x="13" y="24"/>
                </a:cxn>
                <a:cxn ang="0">
                  <a:pos x="12" y="26"/>
                </a:cxn>
                <a:cxn ang="0">
                  <a:pos x="9" y="27"/>
                </a:cxn>
                <a:cxn ang="0">
                  <a:pos x="6" y="22"/>
                </a:cxn>
                <a:cxn ang="0">
                  <a:pos x="5" y="18"/>
                </a:cxn>
                <a:cxn ang="0">
                  <a:pos x="3" y="17"/>
                </a:cxn>
                <a:cxn ang="0">
                  <a:pos x="1" y="12"/>
                </a:cxn>
                <a:cxn ang="0">
                  <a:pos x="1" y="9"/>
                </a:cxn>
                <a:cxn ang="0">
                  <a:pos x="3" y="8"/>
                </a:cxn>
                <a:cxn ang="0">
                  <a:pos x="5" y="6"/>
                </a:cxn>
                <a:cxn ang="0">
                  <a:pos x="6" y="2"/>
                </a:cxn>
                <a:cxn ang="0">
                  <a:pos x="12" y="2"/>
                </a:cxn>
                <a:cxn ang="0">
                  <a:pos x="14" y="1"/>
                </a:cxn>
                <a:cxn ang="0">
                  <a:pos x="16" y="1"/>
                </a:cxn>
                <a:cxn ang="0">
                  <a:pos x="22" y="3"/>
                </a:cxn>
              </a:cxnLst>
              <a:rect l="0" t="0" r="r" b="b"/>
              <a:pathLst>
                <a:path w="22" h="29">
                  <a:moveTo>
                    <a:pt x="22" y="3"/>
                  </a:moveTo>
                  <a:cubicBezTo>
                    <a:pt x="20" y="8"/>
                    <a:pt x="19" y="6"/>
                    <a:pt x="19" y="10"/>
                  </a:cubicBezTo>
                  <a:cubicBezTo>
                    <a:pt x="20" y="13"/>
                    <a:pt x="20" y="14"/>
                    <a:pt x="21" y="15"/>
                  </a:cubicBezTo>
                  <a:cubicBezTo>
                    <a:pt x="22" y="16"/>
                    <a:pt x="22" y="17"/>
                    <a:pt x="21" y="18"/>
                  </a:cubicBezTo>
                  <a:cubicBezTo>
                    <a:pt x="20" y="19"/>
                    <a:pt x="22" y="22"/>
                    <a:pt x="19" y="24"/>
                  </a:cubicBezTo>
                  <a:cubicBezTo>
                    <a:pt x="18" y="23"/>
                    <a:pt x="17" y="24"/>
                    <a:pt x="17" y="23"/>
                  </a:cubicBezTo>
                  <a:cubicBezTo>
                    <a:pt x="17" y="21"/>
                    <a:pt x="14" y="25"/>
                    <a:pt x="13" y="24"/>
                  </a:cubicBezTo>
                  <a:cubicBezTo>
                    <a:pt x="11" y="23"/>
                    <a:pt x="11" y="24"/>
                    <a:pt x="12" y="26"/>
                  </a:cubicBezTo>
                  <a:cubicBezTo>
                    <a:pt x="13" y="29"/>
                    <a:pt x="10" y="26"/>
                    <a:pt x="9" y="27"/>
                  </a:cubicBezTo>
                  <a:cubicBezTo>
                    <a:pt x="7" y="25"/>
                    <a:pt x="7" y="23"/>
                    <a:pt x="6" y="22"/>
                  </a:cubicBezTo>
                  <a:cubicBezTo>
                    <a:pt x="4" y="20"/>
                    <a:pt x="5" y="19"/>
                    <a:pt x="5" y="18"/>
                  </a:cubicBezTo>
                  <a:cubicBezTo>
                    <a:pt x="4" y="17"/>
                    <a:pt x="3" y="19"/>
                    <a:pt x="3" y="17"/>
                  </a:cubicBezTo>
                  <a:cubicBezTo>
                    <a:pt x="2" y="15"/>
                    <a:pt x="0" y="15"/>
                    <a:pt x="1" y="12"/>
                  </a:cubicBezTo>
                  <a:cubicBezTo>
                    <a:pt x="2" y="10"/>
                    <a:pt x="2" y="10"/>
                    <a:pt x="1" y="9"/>
                  </a:cubicBezTo>
                  <a:cubicBezTo>
                    <a:pt x="1" y="8"/>
                    <a:pt x="1" y="8"/>
                    <a:pt x="3" y="8"/>
                  </a:cubicBezTo>
                  <a:cubicBezTo>
                    <a:pt x="5" y="7"/>
                    <a:pt x="5" y="7"/>
                    <a:pt x="5" y="6"/>
                  </a:cubicBezTo>
                  <a:cubicBezTo>
                    <a:pt x="5" y="5"/>
                    <a:pt x="6" y="4"/>
                    <a:pt x="6" y="2"/>
                  </a:cubicBezTo>
                  <a:cubicBezTo>
                    <a:pt x="8" y="0"/>
                    <a:pt x="12" y="3"/>
                    <a:pt x="12" y="2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5" y="1"/>
                    <a:pt x="16" y="2"/>
                    <a:pt x="16" y="1"/>
                  </a:cubicBezTo>
                  <a:cubicBezTo>
                    <a:pt x="16" y="1"/>
                    <a:pt x="20" y="2"/>
                    <a:pt x="22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7" name="Freeform 20127">
              <a:extLst>
                <a:ext uri="{FF2B5EF4-FFF2-40B4-BE49-F238E27FC236}">
                  <a16:creationId xmlns:a16="http://schemas.microsoft.com/office/drawing/2014/main" id="{BEA546AE-E9D6-4903-B50F-3A3C1A586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12" y="4308096"/>
              <a:ext cx="68696" cy="10495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5" y="0"/>
                </a:cxn>
                <a:cxn ang="0">
                  <a:pos x="9" y="3"/>
                </a:cxn>
                <a:cxn ang="0">
                  <a:pos x="13" y="6"/>
                </a:cxn>
                <a:cxn ang="0">
                  <a:pos x="15" y="9"/>
                </a:cxn>
                <a:cxn ang="0">
                  <a:pos x="15" y="11"/>
                </a:cxn>
                <a:cxn ang="0">
                  <a:pos x="12" y="15"/>
                </a:cxn>
                <a:cxn ang="0">
                  <a:pos x="8" y="22"/>
                </a:cxn>
                <a:cxn ang="0">
                  <a:pos x="6" y="21"/>
                </a:cxn>
                <a:cxn ang="0">
                  <a:pos x="3" y="22"/>
                </a:cxn>
                <a:cxn ang="0">
                  <a:pos x="0" y="21"/>
                </a:cxn>
                <a:cxn ang="0">
                  <a:pos x="2" y="15"/>
                </a:cxn>
                <a:cxn ang="0">
                  <a:pos x="2" y="12"/>
                </a:cxn>
                <a:cxn ang="0">
                  <a:pos x="0" y="7"/>
                </a:cxn>
                <a:cxn ang="0">
                  <a:pos x="3" y="0"/>
                </a:cxn>
              </a:cxnLst>
              <a:rect l="0" t="0" r="r" b="b"/>
              <a:pathLst>
                <a:path w="15" h="23">
                  <a:moveTo>
                    <a:pt x="3" y="0"/>
                  </a:moveTo>
                  <a:cubicBezTo>
                    <a:pt x="4" y="0"/>
                    <a:pt x="4" y="0"/>
                    <a:pt x="5" y="0"/>
                  </a:cubicBezTo>
                  <a:cubicBezTo>
                    <a:pt x="7" y="1"/>
                    <a:pt x="8" y="1"/>
                    <a:pt x="9" y="3"/>
                  </a:cubicBezTo>
                  <a:cubicBezTo>
                    <a:pt x="10" y="5"/>
                    <a:pt x="12" y="5"/>
                    <a:pt x="13" y="6"/>
                  </a:cubicBezTo>
                  <a:cubicBezTo>
                    <a:pt x="14" y="9"/>
                    <a:pt x="14" y="4"/>
                    <a:pt x="15" y="9"/>
                  </a:cubicBezTo>
                  <a:cubicBezTo>
                    <a:pt x="15" y="9"/>
                    <a:pt x="14" y="10"/>
                    <a:pt x="15" y="11"/>
                  </a:cubicBezTo>
                  <a:cubicBezTo>
                    <a:pt x="14" y="12"/>
                    <a:pt x="14" y="12"/>
                    <a:pt x="12" y="15"/>
                  </a:cubicBezTo>
                  <a:cubicBezTo>
                    <a:pt x="11" y="17"/>
                    <a:pt x="10" y="22"/>
                    <a:pt x="8" y="22"/>
                  </a:cubicBezTo>
                  <a:cubicBezTo>
                    <a:pt x="6" y="22"/>
                    <a:pt x="7" y="20"/>
                    <a:pt x="6" y="21"/>
                  </a:cubicBezTo>
                  <a:cubicBezTo>
                    <a:pt x="4" y="23"/>
                    <a:pt x="4" y="20"/>
                    <a:pt x="3" y="22"/>
                  </a:cubicBezTo>
                  <a:cubicBezTo>
                    <a:pt x="2" y="23"/>
                    <a:pt x="1" y="23"/>
                    <a:pt x="0" y="21"/>
                  </a:cubicBezTo>
                  <a:cubicBezTo>
                    <a:pt x="3" y="19"/>
                    <a:pt x="1" y="16"/>
                    <a:pt x="2" y="15"/>
                  </a:cubicBezTo>
                  <a:cubicBezTo>
                    <a:pt x="3" y="14"/>
                    <a:pt x="3" y="13"/>
                    <a:pt x="2" y="12"/>
                  </a:cubicBezTo>
                  <a:cubicBezTo>
                    <a:pt x="1" y="11"/>
                    <a:pt x="1" y="10"/>
                    <a:pt x="0" y="7"/>
                  </a:cubicBezTo>
                  <a:cubicBezTo>
                    <a:pt x="0" y="3"/>
                    <a:pt x="1" y="5"/>
                    <a:pt x="3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8" name="Freeform 20128">
              <a:extLst>
                <a:ext uri="{FF2B5EF4-FFF2-40B4-BE49-F238E27FC236}">
                  <a16:creationId xmlns:a16="http://schemas.microsoft.com/office/drawing/2014/main" id="{ACB26FB2-EB6F-4A8D-89BA-B0067E63B4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4220" y="4145897"/>
              <a:ext cx="82053" cy="95411"/>
            </a:xfrm>
            <a:custGeom>
              <a:avLst/>
              <a:gdLst/>
              <a:ahLst/>
              <a:cxnLst>
                <a:cxn ang="0">
                  <a:pos x="18" y="12"/>
                </a:cxn>
                <a:cxn ang="0">
                  <a:pos x="17" y="11"/>
                </a:cxn>
                <a:cxn ang="0">
                  <a:pos x="16" y="15"/>
                </a:cxn>
                <a:cxn ang="0">
                  <a:pos x="17" y="16"/>
                </a:cxn>
                <a:cxn ang="0">
                  <a:pos x="16" y="18"/>
                </a:cxn>
                <a:cxn ang="0">
                  <a:pos x="16" y="21"/>
                </a:cxn>
                <a:cxn ang="0">
                  <a:pos x="15" y="20"/>
                </a:cxn>
                <a:cxn ang="0">
                  <a:pos x="15" y="18"/>
                </a:cxn>
                <a:cxn ang="0">
                  <a:pos x="14" y="17"/>
                </a:cxn>
                <a:cxn ang="0">
                  <a:pos x="14" y="19"/>
                </a:cxn>
                <a:cxn ang="0">
                  <a:pos x="13" y="19"/>
                </a:cxn>
                <a:cxn ang="0">
                  <a:pos x="12" y="17"/>
                </a:cxn>
                <a:cxn ang="0">
                  <a:pos x="13" y="15"/>
                </a:cxn>
                <a:cxn ang="0">
                  <a:pos x="10" y="13"/>
                </a:cxn>
                <a:cxn ang="0">
                  <a:pos x="7" y="11"/>
                </a:cxn>
                <a:cxn ang="0">
                  <a:pos x="7" y="9"/>
                </a:cxn>
                <a:cxn ang="0">
                  <a:pos x="4" y="8"/>
                </a:cxn>
                <a:cxn ang="0">
                  <a:pos x="4" y="8"/>
                </a:cxn>
                <a:cxn ang="0">
                  <a:pos x="6" y="10"/>
                </a:cxn>
                <a:cxn ang="0">
                  <a:pos x="4" y="11"/>
                </a:cxn>
                <a:cxn ang="0">
                  <a:pos x="2" y="9"/>
                </a:cxn>
                <a:cxn ang="0">
                  <a:pos x="1" y="6"/>
                </a:cxn>
                <a:cxn ang="0">
                  <a:pos x="2" y="5"/>
                </a:cxn>
                <a:cxn ang="0">
                  <a:pos x="1" y="3"/>
                </a:cxn>
                <a:cxn ang="0">
                  <a:pos x="2" y="2"/>
                </a:cxn>
                <a:cxn ang="0">
                  <a:pos x="4" y="2"/>
                </a:cxn>
                <a:cxn ang="0">
                  <a:pos x="8" y="2"/>
                </a:cxn>
                <a:cxn ang="0">
                  <a:pos x="9" y="3"/>
                </a:cxn>
                <a:cxn ang="0">
                  <a:pos x="12" y="3"/>
                </a:cxn>
                <a:cxn ang="0">
                  <a:pos x="14" y="7"/>
                </a:cxn>
                <a:cxn ang="0">
                  <a:pos x="18" y="12"/>
                </a:cxn>
              </a:cxnLst>
              <a:rect l="0" t="0" r="r" b="b"/>
              <a:pathLst>
                <a:path w="18" h="21">
                  <a:moveTo>
                    <a:pt x="18" y="12"/>
                  </a:moveTo>
                  <a:cubicBezTo>
                    <a:pt x="17" y="12"/>
                    <a:pt x="17" y="11"/>
                    <a:pt x="17" y="11"/>
                  </a:cubicBezTo>
                  <a:cubicBezTo>
                    <a:pt x="16" y="11"/>
                    <a:pt x="16" y="13"/>
                    <a:pt x="16" y="15"/>
                  </a:cubicBezTo>
                  <a:cubicBezTo>
                    <a:pt x="16" y="15"/>
                    <a:pt x="18" y="15"/>
                    <a:pt x="17" y="16"/>
                  </a:cubicBezTo>
                  <a:cubicBezTo>
                    <a:pt x="16" y="17"/>
                    <a:pt x="17" y="17"/>
                    <a:pt x="16" y="18"/>
                  </a:cubicBezTo>
                  <a:cubicBezTo>
                    <a:pt x="16" y="19"/>
                    <a:pt x="15" y="19"/>
                    <a:pt x="16" y="21"/>
                  </a:cubicBezTo>
                  <a:cubicBezTo>
                    <a:pt x="16" y="21"/>
                    <a:pt x="16" y="20"/>
                    <a:pt x="15" y="20"/>
                  </a:cubicBezTo>
                  <a:cubicBezTo>
                    <a:pt x="15" y="19"/>
                    <a:pt x="16" y="18"/>
                    <a:pt x="15" y="18"/>
                  </a:cubicBezTo>
                  <a:cubicBezTo>
                    <a:pt x="14" y="17"/>
                    <a:pt x="15" y="16"/>
                    <a:pt x="14" y="17"/>
                  </a:cubicBezTo>
                  <a:cubicBezTo>
                    <a:pt x="12" y="17"/>
                    <a:pt x="15" y="18"/>
                    <a:pt x="14" y="19"/>
                  </a:cubicBezTo>
                  <a:cubicBezTo>
                    <a:pt x="14" y="20"/>
                    <a:pt x="14" y="19"/>
                    <a:pt x="13" y="19"/>
                  </a:cubicBezTo>
                  <a:cubicBezTo>
                    <a:pt x="13" y="19"/>
                    <a:pt x="11" y="18"/>
                    <a:pt x="12" y="17"/>
                  </a:cubicBezTo>
                  <a:cubicBezTo>
                    <a:pt x="13" y="17"/>
                    <a:pt x="12" y="16"/>
                    <a:pt x="13" y="15"/>
                  </a:cubicBezTo>
                  <a:cubicBezTo>
                    <a:pt x="13" y="15"/>
                    <a:pt x="12" y="14"/>
                    <a:pt x="10" y="13"/>
                  </a:cubicBezTo>
                  <a:cubicBezTo>
                    <a:pt x="8" y="11"/>
                    <a:pt x="8" y="12"/>
                    <a:pt x="7" y="11"/>
                  </a:cubicBezTo>
                  <a:cubicBezTo>
                    <a:pt x="7" y="11"/>
                    <a:pt x="7" y="11"/>
                    <a:pt x="7" y="9"/>
                  </a:cubicBezTo>
                  <a:cubicBezTo>
                    <a:pt x="7" y="8"/>
                    <a:pt x="5" y="8"/>
                    <a:pt x="4" y="8"/>
                  </a:cubicBezTo>
                  <a:cubicBezTo>
                    <a:pt x="4" y="7"/>
                    <a:pt x="4" y="8"/>
                    <a:pt x="4" y="8"/>
                  </a:cubicBezTo>
                  <a:cubicBezTo>
                    <a:pt x="5" y="9"/>
                    <a:pt x="7" y="10"/>
                    <a:pt x="6" y="10"/>
                  </a:cubicBezTo>
                  <a:cubicBezTo>
                    <a:pt x="5" y="11"/>
                    <a:pt x="5" y="12"/>
                    <a:pt x="4" y="11"/>
                  </a:cubicBezTo>
                  <a:cubicBezTo>
                    <a:pt x="4" y="10"/>
                    <a:pt x="2" y="9"/>
                    <a:pt x="2" y="9"/>
                  </a:cubicBezTo>
                  <a:cubicBezTo>
                    <a:pt x="2" y="9"/>
                    <a:pt x="0" y="8"/>
                    <a:pt x="1" y="6"/>
                  </a:cubicBezTo>
                  <a:cubicBezTo>
                    <a:pt x="1" y="4"/>
                    <a:pt x="2" y="6"/>
                    <a:pt x="2" y="5"/>
                  </a:cubicBezTo>
                  <a:cubicBezTo>
                    <a:pt x="2" y="3"/>
                    <a:pt x="2" y="4"/>
                    <a:pt x="1" y="3"/>
                  </a:cubicBezTo>
                  <a:cubicBezTo>
                    <a:pt x="0" y="3"/>
                    <a:pt x="2" y="3"/>
                    <a:pt x="2" y="2"/>
                  </a:cubicBezTo>
                  <a:cubicBezTo>
                    <a:pt x="2" y="1"/>
                    <a:pt x="2" y="0"/>
                    <a:pt x="4" y="2"/>
                  </a:cubicBezTo>
                  <a:cubicBezTo>
                    <a:pt x="7" y="4"/>
                    <a:pt x="6" y="1"/>
                    <a:pt x="8" y="2"/>
                  </a:cubicBezTo>
                  <a:cubicBezTo>
                    <a:pt x="8" y="3"/>
                    <a:pt x="9" y="2"/>
                    <a:pt x="9" y="3"/>
                  </a:cubicBezTo>
                  <a:cubicBezTo>
                    <a:pt x="9" y="4"/>
                    <a:pt x="11" y="5"/>
                    <a:pt x="12" y="3"/>
                  </a:cubicBezTo>
                  <a:cubicBezTo>
                    <a:pt x="13" y="4"/>
                    <a:pt x="13" y="5"/>
                    <a:pt x="14" y="7"/>
                  </a:cubicBezTo>
                  <a:cubicBezTo>
                    <a:pt x="15" y="9"/>
                    <a:pt x="18" y="11"/>
                    <a:pt x="18" y="1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59" name="Freeform 20129">
              <a:extLst>
                <a:ext uri="{FF2B5EF4-FFF2-40B4-BE49-F238E27FC236}">
                  <a16:creationId xmlns:a16="http://schemas.microsoft.com/office/drawing/2014/main" id="{195CCE3D-AD0A-4745-BBDD-949DCC1F2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4149" y="4042852"/>
              <a:ext cx="108769" cy="125943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4" y="12"/>
                </a:cxn>
                <a:cxn ang="0">
                  <a:pos x="5" y="10"/>
                </a:cxn>
                <a:cxn ang="0">
                  <a:pos x="7" y="8"/>
                </a:cxn>
                <a:cxn ang="0">
                  <a:pos x="9" y="6"/>
                </a:cxn>
                <a:cxn ang="0">
                  <a:pos x="11" y="7"/>
                </a:cxn>
                <a:cxn ang="0">
                  <a:pos x="14" y="2"/>
                </a:cxn>
                <a:cxn ang="0">
                  <a:pos x="16" y="2"/>
                </a:cxn>
                <a:cxn ang="0">
                  <a:pos x="21" y="1"/>
                </a:cxn>
                <a:cxn ang="0">
                  <a:pos x="24" y="0"/>
                </a:cxn>
                <a:cxn ang="0">
                  <a:pos x="24" y="3"/>
                </a:cxn>
                <a:cxn ang="0">
                  <a:pos x="22" y="8"/>
                </a:cxn>
                <a:cxn ang="0">
                  <a:pos x="22" y="11"/>
                </a:cxn>
                <a:cxn ang="0">
                  <a:pos x="22" y="16"/>
                </a:cxn>
                <a:cxn ang="0">
                  <a:pos x="22" y="17"/>
                </a:cxn>
                <a:cxn ang="0">
                  <a:pos x="21" y="18"/>
                </a:cxn>
                <a:cxn ang="0">
                  <a:pos x="21" y="20"/>
                </a:cxn>
                <a:cxn ang="0">
                  <a:pos x="21" y="22"/>
                </a:cxn>
                <a:cxn ang="0">
                  <a:pos x="20" y="24"/>
                </a:cxn>
                <a:cxn ang="0">
                  <a:pos x="21" y="26"/>
                </a:cxn>
                <a:cxn ang="0">
                  <a:pos x="18" y="26"/>
                </a:cxn>
                <a:cxn ang="0">
                  <a:pos x="17" y="25"/>
                </a:cxn>
                <a:cxn ang="0">
                  <a:pos x="13" y="25"/>
                </a:cxn>
                <a:cxn ang="0">
                  <a:pos x="11" y="25"/>
                </a:cxn>
                <a:cxn ang="0">
                  <a:pos x="6" y="20"/>
                </a:cxn>
                <a:cxn ang="0">
                  <a:pos x="2" y="15"/>
                </a:cxn>
                <a:cxn ang="0">
                  <a:pos x="1" y="13"/>
                </a:cxn>
                <a:cxn ang="0">
                  <a:pos x="2" y="13"/>
                </a:cxn>
              </a:cxnLst>
              <a:rect l="0" t="0" r="r" b="b"/>
              <a:pathLst>
                <a:path w="24" h="28">
                  <a:moveTo>
                    <a:pt x="2" y="13"/>
                  </a:moveTo>
                  <a:cubicBezTo>
                    <a:pt x="4" y="13"/>
                    <a:pt x="4" y="13"/>
                    <a:pt x="4" y="12"/>
                  </a:cubicBezTo>
                  <a:cubicBezTo>
                    <a:pt x="5" y="10"/>
                    <a:pt x="6" y="12"/>
                    <a:pt x="5" y="10"/>
                  </a:cubicBezTo>
                  <a:cubicBezTo>
                    <a:pt x="5" y="7"/>
                    <a:pt x="5" y="8"/>
                    <a:pt x="7" y="8"/>
                  </a:cubicBezTo>
                  <a:cubicBezTo>
                    <a:pt x="8" y="8"/>
                    <a:pt x="8" y="5"/>
                    <a:pt x="9" y="6"/>
                  </a:cubicBezTo>
                  <a:cubicBezTo>
                    <a:pt x="10" y="8"/>
                    <a:pt x="11" y="8"/>
                    <a:pt x="11" y="7"/>
                  </a:cubicBezTo>
                  <a:cubicBezTo>
                    <a:pt x="10" y="6"/>
                    <a:pt x="14" y="3"/>
                    <a:pt x="14" y="2"/>
                  </a:cubicBezTo>
                  <a:cubicBezTo>
                    <a:pt x="15" y="1"/>
                    <a:pt x="15" y="1"/>
                    <a:pt x="16" y="2"/>
                  </a:cubicBezTo>
                  <a:cubicBezTo>
                    <a:pt x="16" y="2"/>
                    <a:pt x="20" y="2"/>
                    <a:pt x="21" y="1"/>
                  </a:cubicBezTo>
                  <a:cubicBezTo>
                    <a:pt x="22" y="0"/>
                    <a:pt x="23" y="0"/>
                    <a:pt x="24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4" y="5"/>
                    <a:pt x="22" y="6"/>
                    <a:pt x="22" y="8"/>
                  </a:cubicBezTo>
                  <a:cubicBezTo>
                    <a:pt x="22" y="10"/>
                    <a:pt x="21" y="9"/>
                    <a:pt x="22" y="11"/>
                  </a:cubicBezTo>
                  <a:cubicBezTo>
                    <a:pt x="22" y="14"/>
                    <a:pt x="22" y="15"/>
                    <a:pt x="22" y="16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1" y="17"/>
                    <a:pt x="22" y="17"/>
                    <a:pt x="21" y="18"/>
                  </a:cubicBezTo>
                  <a:cubicBezTo>
                    <a:pt x="21" y="19"/>
                    <a:pt x="20" y="20"/>
                    <a:pt x="21" y="20"/>
                  </a:cubicBezTo>
                  <a:cubicBezTo>
                    <a:pt x="21" y="20"/>
                    <a:pt x="22" y="22"/>
                    <a:pt x="21" y="22"/>
                  </a:cubicBezTo>
                  <a:cubicBezTo>
                    <a:pt x="21" y="22"/>
                    <a:pt x="20" y="23"/>
                    <a:pt x="20" y="24"/>
                  </a:cubicBezTo>
                  <a:cubicBezTo>
                    <a:pt x="21" y="25"/>
                    <a:pt x="21" y="26"/>
                    <a:pt x="21" y="26"/>
                  </a:cubicBezTo>
                  <a:cubicBezTo>
                    <a:pt x="20" y="28"/>
                    <a:pt x="18" y="27"/>
                    <a:pt x="18" y="26"/>
                  </a:cubicBezTo>
                  <a:cubicBezTo>
                    <a:pt x="18" y="25"/>
                    <a:pt x="17" y="26"/>
                    <a:pt x="17" y="25"/>
                  </a:cubicBezTo>
                  <a:cubicBezTo>
                    <a:pt x="15" y="24"/>
                    <a:pt x="16" y="27"/>
                    <a:pt x="13" y="25"/>
                  </a:cubicBezTo>
                  <a:cubicBezTo>
                    <a:pt x="11" y="23"/>
                    <a:pt x="11" y="24"/>
                    <a:pt x="11" y="25"/>
                  </a:cubicBezTo>
                  <a:cubicBezTo>
                    <a:pt x="8" y="22"/>
                    <a:pt x="7" y="22"/>
                    <a:pt x="6" y="20"/>
                  </a:cubicBezTo>
                  <a:cubicBezTo>
                    <a:pt x="5" y="17"/>
                    <a:pt x="3" y="17"/>
                    <a:pt x="2" y="15"/>
                  </a:cubicBezTo>
                  <a:cubicBezTo>
                    <a:pt x="1" y="14"/>
                    <a:pt x="0" y="14"/>
                    <a:pt x="1" y="13"/>
                  </a:cubicBezTo>
                  <a:cubicBezTo>
                    <a:pt x="1" y="12"/>
                    <a:pt x="2" y="14"/>
                    <a:pt x="2" y="1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0" name="Freeform 20130">
              <a:extLst>
                <a:ext uri="{FF2B5EF4-FFF2-40B4-BE49-F238E27FC236}">
                  <a16:creationId xmlns:a16="http://schemas.microsoft.com/office/drawing/2014/main" id="{417446B7-237E-4108-B559-F49B8D581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072" y="4010410"/>
              <a:ext cx="148842" cy="89686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6"/>
                </a:cxn>
                <a:cxn ang="0">
                  <a:pos x="0" y="11"/>
                </a:cxn>
                <a:cxn ang="0">
                  <a:pos x="6" y="14"/>
                </a:cxn>
                <a:cxn ang="0">
                  <a:pos x="9" y="15"/>
                </a:cxn>
                <a:cxn ang="0">
                  <a:pos x="9" y="17"/>
                </a:cxn>
                <a:cxn ang="0">
                  <a:pos x="10" y="18"/>
                </a:cxn>
                <a:cxn ang="0">
                  <a:pos x="11" y="20"/>
                </a:cxn>
                <a:cxn ang="0">
                  <a:pos x="13" y="19"/>
                </a:cxn>
                <a:cxn ang="0">
                  <a:pos x="14" y="17"/>
                </a:cxn>
                <a:cxn ang="0">
                  <a:pos x="16" y="15"/>
                </a:cxn>
                <a:cxn ang="0">
                  <a:pos x="18" y="13"/>
                </a:cxn>
                <a:cxn ang="0">
                  <a:pos x="20" y="14"/>
                </a:cxn>
                <a:cxn ang="0">
                  <a:pos x="23" y="9"/>
                </a:cxn>
                <a:cxn ang="0">
                  <a:pos x="25" y="9"/>
                </a:cxn>
                <a:cxn ang="0">
                  <a:pos x="30" y="8"/>
                </a:cxn>
                <a:cxn ang="0">
                  <a:pos x="33" y="7"/>
                </a:cxn>
                <a:cxn ang="0">
                  <a:pos x="31" y="5"/>
                </a:cxn>
                <a:cxn ang="0">
                  <a:pos x="28" y="2"/>
                </a:cxn>
                <a:cxn ang="0">
                  <a:pos x="23" y="1"/>
                </a:cxn>
                <a:cxn ang="0">
                  <a:pos x="20" y="1"/>
                </a:cxn>
                <a:cxn ang="0">
                  <a:pos x="18" y="1"/>
                </a:cxn>
                <a:cxn ang="0">
                  <a:pos x="16" y="2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33" h="20">
                  <a:moveTo>
                    <a:pt x="6" y="2"/>
                  </a:moveTo>
                  <a:cubicBezTo>
                    <a:pt x="5" y="3"/>
                    <a:pt x="3" y="6"/>
                    <a:pt x="2" y="6"/>
                  </a:cubicBezTo>
                  <a:cubicBezTo>
                    <a:pt x="1" y="7"/>
                    <a:pt x="3" y="10"/>
                    <a:pt x="0" y="11"/>
                  </a:cubicBezTo>
                  <a:cubicBezTo>
                    <a:pt x="4" y="12"/>
                    <a:pt x="5" y="15"/>
                    <a:pt x="6" y="14"/>
                  </a:cubicBezTo>
                  <a:cubicBezTo>
                    <a:pt x="6" y="14"/>
                    <a:pt x="9" y="13"/>
                    <a:pt x="9" y="15"/>
                  </a:cubicBezTo>
                  <a:cubicBezTo>
                    <a:pt x="9" y="16"/>
                    <a:pt x="9" y="17"/>
                    <a:pt x="9" y="17"/>
                  </a:cubicBezTo>
                  <a:cubicBezTo>
                    <a:pt x="10" y="18"/>
                    <a:pt x="9" y="16"/>
                    <a:pt x="10" y="18"/>
                  </a:cubicBezTo>
                  <a:cubicBezTo>
                    <a:pt x="11" y="20"/>
                    <a:pt x="12" y="19"/>
                    <a:pt x="11" y="20"/>
                  </a:cubicBezTo>
                  <a:cubicBezTo>
                    <a:pt x="13" y="20"/>
                    <a:pt x="13" y="20"/>
                    <a:pt x="13" y="19"/>
                  </a:cubicBezTo>
                  <a:cubicBezTo>
                    <a:pt x="14" y="17"/>
                    <a:pt x="15" y="19"/>
                    <a:pt x="14" y="17"/>
                  </a:cubicBezTo>
                  <a:cubicBezTo>
                    <a:pt x="14" y="14"/>
                    <a:pt x="14" y="15"/>
                    <a:pt x="16" y="15"/>
                  </a:cubicBezTo>
                  <a:cubicBezTo>
                    <a:pt x="17" y="15"/>
                    <a:pt x="17" y="12"/>
                    <a:pt x="18" y="13"/>
                  </a:cubicBezTo>
                  <a:cubicBezTo>
                    <a:pt x="19" y="15"/>
                    <a:pt x="20" y="15"/>
                    <a:pt x="20" y="14"/>
                  </a:cubicBezTo>
                  <a:cubicBezTo>
                    <a:pt x="19" y="13"/>
                    <a:pt x="23" y="10"/>
                    <a:pt x="23" y="9"/>
                  </a:cubicBezTo>
                  <a:cubicBezTo>
                    <a:pt x="24" y="8"/>
                    <a:pt x="24" y="8"/>
                    <a:pt x="25" y="9"/>
                  </a:cubicBezTo>
                  <a:cubicBezTo>
                    <a:pt x="25" y="9"/>
                    <a:pt x="29" y="9"/>
                    <a:pt x="30" y="8"/>
                  </a:cubicBezTo>
                  <a:cubicBezTo>
                    <a:pt x="31" y="7"/>
                    <a:pt x="32" y="7"/>
                    <a:pt x="33" y="7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29" y="4"/>
                    <a:pt x="29" y="4"/>
                    <a:pt x="28" y="2"/>
                  </a:cubicBezTo>
                  <a:cubicBezTo>
                    <a:pt x="27" y="1"/>
                    <a:pt x="24" y="0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8" y="1"/>
                  </a:cubicBezTo>
                  <a:cubicBezTo>
                    <a:pt x="19" y="1"/>
                    <a:pt x="17" y="2"/>
                    <a:pt x="16" y="2"/>
                  </a:cubicBezTo>
                  <a:cubicBezTo>
                    <a:pt x="14" y="2"/>
                    <a:pt x="12" y="1"/>
                    <a:pt x="11" y="2"/>
                  </a:cubicBezTo>
                  <a:cubicBezTo>
                    <a:pt x="10" y="2"/>
                    <a:pt x="10" y="1"/>
                    <a:pt x="9" y="1"/>
                  </a:cubicBezTo>
                  <a:cubicBezTo>
                    <a:pt x="8" y="1"/>
                    <a:pt x="8" y="3"/>
                    <a:pt x="6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1" name="Freeform 20131">
              <a:extLst>
                <a:ext uri="{FF2B5EF4-FFF2-40B4-BE49-F238E27FC236}">
                  <a16:creationId xmlns:a16="http://schemas.microsoft.com/office/drawing/2014/main" id="{9FDB6623-2D2B-434F-8F5E-2896EC479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17" y="4060025"/>
              <a:ext cx="57247" cy="3625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9" y="3"/>
                </a:cxn>
                <a:cxn ang="0">
                  <a:pos x="12" y="4"/>
                </a:cxn>
                <a:cxn ang="0">
                  <a:pos x="12" y="6"/>
                </a:cxn>
                <a:cxn ang="0">
                  <a:pos x="12" y="7"/>
                </a:cxn>
                <a:cxn ang="0">
                  <a:pos x="9" y="8"/>
                </a:cxn>
                <a:cxn ang="0">
                  <a:pos x="8" y="8"/>
                </a:cxn>
                <a:cxn ang="0">
                  <a:pos x="2" y="6"/>
                </a:cxn>
                <a:cxn ang="0">
                  <a:pos x="0" y="4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13" h="8">
                  <a:moveTo>
                    <a:pt x="3" y="0"/>
                  </a:moveTo>
                  <a:cubicBezTo>
                    <a:pt x="7" y="1"/>
                    <a:pt x="8" y="4"/>
                    <a:pt x="9" y="3"/>
                  </a:cubicBezTo>
                  <a:cubicBezTo>
                    <a:pt x="9" y="3"/>
                    <a:pt x="12" y="2"/>
                    <a:pt x="12" y="4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1" y="6"/>
                    <a:pt x="11" y="7"/>
                    <a:pt x="12" y="7"/>
                  </a:cubicBezTo>
                  <a:cubicBezTo>
                    <a:pt x="13" y="7"/>
                    <a:pt x="10" y="8"/>
                    <a:pt x="9" y="8"/>
                  </a:cubicBezTo>
                  <a:cubicBezTo>
                    <a:pt x="7" y="6"/>
                    <a:pt x="9" y="8"/>
                    <a:pt x="8" y="8"/>
                  </a:cubicBezTo>
                  <a:cubicBezTo>
                    <a:pt x="7" y="8"/>
                    <a:pt x="4" y="6"/>
                    <a:pt x="2" y="6"/>
                  </a:cubicBezTo>
                  <a:cubicBezTo>
                    <a:pt x="0" y="6"/>
                    <a:pt x="1" y="5"/>
                    <a:pt x="0" y="4"/>
                  </a:cubicBezTo>
                  <a:cubicBezTo>
                    <a:pt x="0" y="2"/>
                    <a:pt x="3" y="2"/>
                    <a:pt x="3" y="0"/>
                  </a:cubicBezTo>
                  <a:cubicBezTo>
                    <a:pt x="2" y="0"/>
                    <a:pt x="3" y="0"/>
                    <a:pt x="3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2" name="Freeform 20132">
              <a:extLst>
                <a:ext uri="{FF2B5EF4-FFF2-40B4-BE49-F238E27FC236}">
                  <a16:creationId xmlns:a16="http://schemas.microsoft.com/office/drawing/2014/main" id="{3C8F20AC-F5F2-4516-95A3-61F632EF7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101" y="3960796"/>
              <a:ext cx="89686" cy="11831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16" y="12"/>
                </a:cxn>
                <a:cxn ang="0">
                  <a:pos x="17" y="12"/>
                </a:cxn>
                <a:cxn ang="0">
                  <a:pos x="19" y="13"/>
                </a:cxn>
                <a:cxn ang="0">
                  <a:pos x="19" y="12"/>
                </a:cxn>
                <a:cxn ang="0">
                  <a:pos x="20" y="13"/>
                </a:cxn>
                <a:cxn ang="0">
                  <a:pos x="16" y="17"/>
                </a:cxn>
                <a:cxn ang="0">
                  <a:pos x="14" y="22"/>
                </a:cxn>
                <a:cxn ang="0">
                  <a:pos x="14" y="22"/>
                </a:cxn>
                <a:cxn ang="0">
                  <a:pos x="11" y="26"/>
                </a:cxn>
                <a:cxn ang="0">
                  <a:pos x="6" y="25"/>
                </a:cxn>
                <a:cxn ang="0">
                  <a:pos x="0" y="21"/>
                </a:cxn>
                <a:cxn ang="0">
                  <a:pos x="0" y="19"/>
                </a:cxn>
                <a:cxn ang="0">
                  <a:pos x="1" y="17"/>
                </a:cxn>
                <a:cxn ang="0">
                  <a:pos x="0" y="16"/>
                </a:cxn>
                <a:cxn ang="0">
                  <a:pos x="2" y="11"/>
                </a:cxn>
                <a:cxn ang="0">
                  <a:pos x="9" y="11"/>
                </a:cxn>
                <a:cxn ang="0">
                  <a:pos x="8" y="8"/>
                </a:cxn>
                <a:cxn ang="0">
                  <a:pos x="5" y="5"/>
                </a:cxn>
                <a:cxn ang="0">
                  <a:pos x="4" y="4"/>
                </a:cxn>
                <a:cxn ang="0">
                  <a:pos x="6" y="4"/>
                </a:cxn>
                <a:cxn ang="0">
                  <a:pos x="6" y="0"/>
                </a:cxn>
                <a:cxn ang="0">
                  <a:pos x="16" y="0"/>
                </a:cxn>
              </a:cxnLst>
              <a:rect l="0" t="0" r="r" b="b"/>
              <a:pathLst>
                <a:path w="20" h="26">
                  <a:moveTo>
                    <a:pt x="16" y="0"/>
                  </a:moveTo>
                  <a:cubicBezTo>
                    <a:pt x="16" y="12"/>
                    <a:pt x="16" y="12"/>
                    <a:pt x="16" y="12"/>
                  </a:cubicBezTo>
                  <a:cubicBezTo>
                    <a:pt x="17" y="12"/>
                    <a:pt x="17" y="12"/>
                    <a:pt x="17" y="12"/>
                  </a:cubicBezTo>
                  <a:cubicBezTo>
                    <a:pt x="18" y="13"/>
                    <a:pt x="18" y="14"/>
                    <a:pt x="19" y="13"/>
                  </a:cubicBezTo>
                  <a:cubicBezTo>
                    <a:pt x="19" y="13"/>
                    <a:pt x="19" y="13"/>
                    <a:pt x="19" y="12"/>
                  </a:cubicBezTo>
                  <a:cubicBezTo>
                    <a:pt x="18" y="12"/>
                    <a:pt x="19" y="11"/>
                    <a:pt x="20" y="13"/>
                  </a:cubicBezTo>
                  <a:cubicBezTo>
                    <a:pt x="19" y="14"/>
                    <a:pt x="17" y="17"/>
                    <a:pt x="16" y="17"/>
                  </a:cubicBezTo>
                  <a:cubicBezTo>
                    <a:pt x="15" y="18"/>
                    <a:pt x="17" y="21"/>
                    <a:pt x="14" y="22"/>
                  </a:cubicBezTo>
                  <a:cubicBezTo>
                    <a:pt x="14" y="22"/>
                    <a:pt x="13" y="22"/>
                    <a:pt x="14" y="22"/>
                  </a:cubicBezTo>
                  <a:cubicBezTo>
                    <a:pt x="14" y="24"/>
                    <a:pt x="11" y="24"/>
                    <a:pt x="11" y="26"/>
                  </a:cubicBezTo>
                  <a:cubicBezTo>
                    <a:pt x="9" y="25"/>
                    <a:pt x="8" y="24"/>
                    <a:pt x="6" y="25"/>
                  </a:cubicBezTo>
                  <a:cubicBezTo>
                    <a:pt x="4" y="25"/>
                    <a:pt x="4" y="25"/>
                    <a:pt x="0" y="21"/>
                  </a:cubicBezTo>
                  <a:cubicBezTo>
                    <a:pt x="0" y="21"/>
                    <a:pt x="0" y="20"/>
                    <a:pt x="0" y="19"/>
                  </a:cubicBezTo>
                  <a:cubicBezTo>
                    <a:pt x="0" y="18"/>
                    <a:pt x="1" y="17"/>
                    <a:pt x="1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7"/>
                    <a:pt x="8" y="10"/>
                    <a:pt x="8" y="8"/>
                  </a:cubicBezTo>
                  <a:cubicBezTo>
                    <a:pt x="7" y="6"/>
                    <a:pt x="6" y="6"/>
                    <a:pt x="5" y="5"/>
                  </a:cubicBezTo>
                  <a:cubicBezTo>
                    <a:pt x="5" y="4"/>
                    <a:pt x="4" y="4"/>
                    <a:pt x="4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0"/>
                    <a:pt x="6" y="0"/>
                    <a:pt x="6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3" name="Freeform 20133">
              <a:extLst>
                <a:ext uri="{FF2B5EF4-FFF2-40B4-BE49-F238E27FC236}">
                  <a16:creationId xmlns:a16="http://schemas.microsoft.com/office/drawing/2014/main" id="{F877B31D-1A87-4883-A2BE-1AF638A696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8737" y="4430220"/>
              <a:ext cx="389279" cy="187006"/>
            </a:xfrm>
            <a:custGeom>
              <a:avLst/>
              <a:gdLst/>
              <a:ahLst/>
              <a:cxnLst>
                <a:cxn ang="0">
                  <a:pos x="67" y="0"/>
                </a:cxn>
                <a:cxn ang="0">
                  <a:pos x="73" y="4"/>
                </a:cxn>
                <a:cxn ang="0">
                  <a:pos x="75" y="6"/>
                </a:cxn>
                <a:cxn ang="0">
                  <a:pos x="80" y="7"/>
                </a:cxn>
                <a:cxn ang="0">
                  <a:pos x="82" y="7"/>
                </a:cxn>
                <a:cxn ang="0">
                  <a:pos x="86" y="9"/>
                </a:cxn>
                <a:cxn ang="0">
                  <a:pos x="84" y="20"/>
                </a:cxn>
                <a:cxn ang="0">
                  <a:pos x="70" y="31"/>
                </a:cxn>
                <a:cxn ang="0">
                  <a:pos x="67" y="39"/>
                </a:cxn>
                <a:cxn ang="0">
                  <a:pos x="63" y="37"/>
                </a:cxn>
                <a:cxn ang="0">
                  <a:pos x="59" y="36"/>
                </a:cxn>
                <a:cxn ang="0">
                  <a:pos x="60" y="30"/>
                </a:cxn>
                <a:cxn ang="0">
                  <a:pos x="62" y="25"/>
                </a:cxn>
                <a:cxn ang="0">
                  <a:pos x="58" y="25"/>
                </a:cxn>
                <a:cxn ang="0">
                  <a:pos x="57" y="17"/>
                </a:cxn>
                <a:cxn ang="0">
                  <a:pos x="59" y="12"/>
                </a:cxn>
                <a:cxn ang="0">
                  <a:pos x="61" y="5"/>
                </a:cxn>
                <a:cxn ang="0">
                  <a:pos x="67" y="0"/>
                </a:cxn>
                <a:cxn ang="0">
                  <a:pos x="4" y="15"/>
                </a:cxn>
                <a:cxn ang="0">
                  <a:pos x="5" y="13"/>
                </a:cxn>
                <a:cxn ang="0">
                  <a:pos x="4" y="11"/>
                </a:cxn>
                <a:cxn ang="0">
                  <a:pos x="3" y="9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2" y="11"/>
                </a:cxn>
                <a:cxn ang="0">
                  <a:pos x="3" y="13"/>
                </a:cxn>
                <a:cxn ang="0">
                  <a:pos x="2" y="15"/>
                </a:cxn>
                <a:cxn ang="0">
                  <a:pos x="4" y="15"/>
                </a:cxn>
                <a:cxn ang="0">
                  <a:pos x="8" y="12"/>
                </a:cxn>
                <a:cxn ang="0">
                  <a:pos x="7" y="14"/>
                </a:cxn>
                <a:cxn ang="0">
                  <a:pos x="8" y="12"/>
                </a:cxn>
                <a:cxn ang="0">
                  <a:pos x="13" y="13"/>
                </a:cxn>
                <a:cxn ang="0">
                  <a:pos x="11" y="15"/>
                </a:cxn>
                <a:cxn ang="0">
                  <a:pos x="13" y="13"/>
                </a:cxn>
                <a:cxn ang="0">
                  <a:pos x="6" y="11"/>
                </a:cxn>
                <a:cxn ang="0">
                  <a:pos x="5" y="10"/>
                </a:cxn>
                <a:cxn ang="0">
                  <a:pos x="6" y="11"/>
                </a:cxn>
                <a:cxn ang="0">
                  <a:pos x="1" y="12"/>
                </a:cxn>
                <a:cxn ang="0">
                  <a:pos x="1" y="11"/>
                </a:cxn>
                <a:cxn ang="0">
                  <a:pos x="1" y="12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7" y="17"/>
                </a:cxn>
                <a:cxn ang="0">
                  <a:pos x="7" y="7"/>
                </a:cxn>
                <a:cxn ang="0">
                  <a:pos x="6" y="7"/>
                </a:cxn>
                <a:cxn ang="0">
                  <a:pos x="7" y="7"/>
                </a:cxn>
              </a:cxnLst>
              <a:rect l="0" t="0" r="r" b="b"/>
              <a:pathLst>
                <a:path w="86" h="41">
                  <a:moveTo>
                    <a:pt x="67" y="0"/>
                  </a:moveTo>
                  <a:cubicBezTo>
                    <a:pt x="71" y="3"/>
                    <a:pt x="72" y="4"/>
                    <a:pt x="73" y="4"/>
                  </a:cubicBezTo>
                  <a:cubicBezTo>
                    <a:pt x="73" y="4"/>
                    <a:pt x="75" y="5"/>
                    <a:pt x="75" y="6"/>
                  </a:cubicBezTo>
                  <a:cubicBezTo>
                    <a:pt x="75" y="7"/>
                    <a:pt x="80" y="8"/>
                    <a:pt x="80" y="7"/>
                  </a:cubicBezTo>
                  <a:cubicBezTo>
                    <a:pt x="80" y="6"/>
                    <a:pt x="81" y="5"/>
                    <a:pt x="82" y="7"/>
                  </a:cubicBezTo>
                  <a:cubicBezTo>
                    <a:pt x="83" y="9"/>
                    <a:pt x="84" y="9"/>
                    <a:pt x="86" y="9"/>
                  </a:cubicBezTo>
                  <a:cubicBezTo>
                    <a:pt x="86" y="14"/>
                    <a:pt x="86" y="15"/>
                    <a:pt x="84" y="20"/>
                  </a:cubicBezTo>
                  <a:cubicBezTo>
                    <a:pt x="81" y="24"/>
                    <a:pt x="73" y="26"/>
                    <a:pt x="70" y="31"/>
                  </a:cubicBezTo>
                  <a:cubicBezTo>
                    <a:pt x="67" y="37"/>
                    <a:pt x="69" y="37"/>
                    <a:pt x="67" y="39"/>
                  </a:cubicBezTo>
                  <a:cubicBezTo>
                    <a:pt x="65" y="41"/>
                    <a:pt x="65" y="37"/>
                    <a:pt x="63" y="37"/>
                  </a:cubicBezTo>
                  <a:cubicBezTo>
                    <a:pt x="60" y="36"/>
                    <a:pt x="59" y="38"/>
                    <a:pt x="59" y="36"/>
                  </a:cubicBezTo>
                  <a:cubicBezTo>
                    <a:pt x="58" y="34"/>
                    <a:pt x="62" y="34"/>
                    <a:pt x="60" y="30"/>
                  </a:cubicBezTo>
                  <a:cubicBezTo>
                    <a:pt x="62" y="30"/>
                    <a:pt x="62" y="27"/>
                    <a:pt x="62" y="25"/>
                  </a:cubicBezTo>
                  <a:cubicBezTo>
                    <a:pt x="62" y="23"/>
                    <a:pt x="61" y="28"/>
                    <a:pt x="58" y="25"/>
                  </a:cubicBezTo>
                  <a:cubicBezTo>
                    <a:pt x="55" y="22"/>
                    <a:pt x="58" y="24"/>
                    <a:pt x="57" y="17"/>
                  </a:cubicBezTo>
                  <a:cubicBezTo>
                    <a:pt x="56" y="13"/>
                    <a:pt x="59" y="16"/>
                    <a:pt x="59" y="12"/>
                  </a:cubicBezTo>
                  <a:cubicBezTo>
                    <a:pt x="59" y="9"/>
                    <a:pt x="62" y="10"/>
                    <a:pt x="61" y="5"/>
                  </a:cubicBezTo>
                  <a:cubicBezTo>
                    <a:pt x="61" y="1"/>
                    <a:pt x="68" y="3"/>
                    <a:pt x="67" y="0"/>
                  </a:cubicBezTo>
                  <a:close/>
                  <a:moveTo>
                    <a:pt x="4" y="15"/>
                  </a:moveTo>
                  <a:cubicBezTo>
                    <a:pt x="5" y="15"/>
                    <a:pt x="5" y="14"/>
                    <a:pt x="5" y="13"/>
                  </a:cubicBezTo>
                  <a:cubicBezTo>
                    <a:pt x="4" y="12"/>
                    <a:pt x="5" y="12"/>
                    <a:pt x="4" y="11"/>
                  </a:cubicBezTo>
                  <a:cubicBezTo>
                    <a:pt x="3" y="11"/>
                    <a:pt x="3" y="10"/>
                    <a:pt x="3" y="9"/>
                  </a:cubicBezTo>
                  <a:cubicBezTo>
                    <a:pt x="2" y="8"/>
                    <a:pt x="2" y="7"/>
                    <a:pt x="2" y="8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2" y="9"/>
                    <a:pt x="2" y="10"/>
                    <a:pt x="2" y="11"/>
                  </a:cubicBezTo>
                  <a:cubicBezTo>
                    <a:pt x="3" y="12"/>
                    <a:pt x="4" y="12"/>
                    <a:pt x="3" y="13"/>
                  </a:cubicBezTo>
                  <a:cubicBezTo>
                    <a:pt x="3" y="13"/>
                    <a:pt x="1" y="14"/>
                    <a:pt x="2" y="15"/>
                  </a:cubicBezTo>
                  <a:cubicBezTo>
                    <a:pt x="2" y="15"/>
                    <a:pt x="2" y="16"/>
                    <a:pt x="4" y="15"/>
                  </a:cubicBezTo>
                  <a:close/>
                  <a:moveTo>
                    <a:pt x="8" y="12"/>
                  </a:moveTo>
                  <a:cubicBezTo>
                    <a:pt x="7" y="11"/>
                    <a:pt x="6" y="13"/>
                    <a:pt x="7" y="14"/>
                  </a:cubicBezTo>
                  <a:cubicBezTo>
                    <a:pt x="8" y="14"/>
                    <a:pt x="9" y="12"/>
                    <a:pt x="8" y="12"/>
                  </a:cubicBezTo>
                  <a:close/>
                  <a:moveTo>
                    <a:pt x="13" y="13"/>
                  </a:moveTo>
                  <a:cubicBezTo>
                    <a:pt x="13" y="13"/>
                    <a:pt x="11" y="15"/>
                    <a:pt x="11" y="15"/>
                  </a:cubicBezTo>
                  <a:cubicBezTo>
                    <a:pt x="13" y="15"/>
                    <a:pt x="13" y="14"/>
                    <a:pt x="13" y="13"/>
                  </a:cubicBezTo>
                  <a:close/>
                  <a:moveTo>
                    <a:pt x="6" y="11"/>
                  </a:moveTo>
                  <a:cubicBezTo>
                    <a:pt x="7" y="10"/>
                    <a:pt x="5" y="9"/>
                    <a:pt x="5" y="10"/>
                  </a:cubicBezTo>
                  <a:cubicBezTo>
                    <a:pt x="5" y="11"/>
                    <a:pt x="6" y="12"/>
                    <a:pt x="6" y="11"/>
                  </a:cubicBezTo>
                  <a:close/>
                  <a:moveTo>
                    <a:pt x="1" y="12"/>
                  </a:moveTo>
                  <a:cubicBezTo>
                    <a:pt x="3" y="12"/>
                    <a:pt x="2" y="10"/>
                    <a:pt x="1" y="11"/>
                  </a:cubicBezTo>
                  <a:cubicBezTo>
                    <a:pt x="0" y="11"/>
                    <a:pt x="0" y="12"/>
                    <a:pt x="1" y="12"/>
                  </a:cubicBezTo>
                  <a:close/>
                  <a:moveTo>
                    <a:pt x="7" y="17"/>
                  </a:moveTo>
                  <a:cubicBezTo>
                    <a:pt x="8" y="17"/>
                    <a:pt x="6" y="16"/>
                    <a:pt x="7" y="17"/>
                  </a:cubicBezTo>
                  <a:cubicBezTo>
                    <a:pt x="7" y="18"/>
                    <a:pt x="7" y="18"/>
                    <a:pt x="7" y="17"/>
                  </a:cubicBezTo>
                  <a:close/>
                  <a:moveTo>
                    <a:pt x="7" y="7"/>
                  </a:moveTo>
                  <a:cubicBezTo>
                    <a:pt x="7" y="6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4" name="Freeform 20134">
              <a:extLst>
                <a:ext uri="{FF2B5EF4-FFF2-40B4-BE49-F238E27FC236}">
                  <a16:creationId xmlns:a16="http://schemas.microsoft.com/office/drawing/2014/main" id="{02A647EA-9C0B-43C6-8504-EEEA2DA2C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502" y="3937899"/>
              <a:ext cx="53429" cy="2671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6" y="1"/>
                </a:cxn>
                <a:cxn ang="0">
                  <a:pos x="11" y="4"/>
                </a:cxn>
                <a:cxn ang="0">
                  <a:pos x="8" y="4"/>
                </a:cxn>
                <a:cxn ang="0">
                  <a:pos x="5" y="5"/>
                </a:cxn>
                <a:cxn ang="0">
                  <a:pos x="1" y="3"/>
                </a:cxn>
                <a:cxn ang="0">
                  <a:pos x="0" y="1"/>
                </a:cxn>
              </a:cxnLst>
              <a:rect l="0" t="0" r="r" b="b"/>
              <a:pathLst>
                <a:path w="12" h="6">
                  <a:moveTo>
                    <a:pt x="0" y="1"/>
                  </a:moveTo>
                  <a:cubicBezTo>
                    <a:pt x="1" y="0"/>
                    <a:pt x="3" y="0"/>
                    <a:pt x="6" y="1"/>
                  </a:cubicBezTo>
                  <a:cubicBezTo>
                    <a:pt x="10" y="2"/>
                    <a:pt x="11" y="2"/>
                    <a:pt x="11" y="4"/>
                  </a:cubicBezTo>
                  <a:cubicBezTo>
                    <a:pt x="12" y="5"/>
                    <a:pt x="10" y="4"/>
                    <a:pt x="8" y="4"/>
                  </a:cubicBezTo>
                  <a:cubicBezTo>
                    <a:pt x="6" y="4"/>
                    <a:pt x="8" y="6"/>
                    <a:pt x="5" y="5"/>
                  </a:cubicBezTo>
                  <a:cubicBezTo>
                    <a:pt x="1" y="4"/>
                    <a:pt x="3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5" name="Freeform 20135">
              <a:extLst>
                <a:ext uri="{FF2B5EF4-FFF2-40B4-BE49-F238E27FC236}">
                  <a16:creationId xmlns:a16="http://schemas.microsoft.com/office/drawing/2014/main" id="{E67DCDDE-BC7C-49A2-BBA0-6920F887E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344" y="3894010"/>
              <a:ext cx="89686" cy="76329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9"/>
                </a:cxn>
                <a:cxn ang="0">
                  <a:pos x="2" y="13"/>
                </a:cxn>
                <a:cxn ang="0">
                  <a:pos x="5" y="13"/>
                </a:cxn>
                <a:cxn ang="0">
                  <a:pos x="8" y="11"/>
                </a:cxn>
                <a:cxn ang="0">
                  <a:pos x="10" y="11"/>
                </a:cxn>
                <a:cxn ang="0">
                  <a:pos x="17" y="12"/>
                </a:cxn>
                <a:cxn ang="0">
                  <a:pos x="19" y="9"/>
                </a:cxn>
                <a:cxn ang="0">
                  <a:pos x="16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0" y="3"/>
                </a:cxn>
                <a:cxn ang="0">
                  <a:pos x="5" y="1"/>
                </a:cxn>
                <a:cxn ang="0">
                  <a:pos x="2" y="2"/>
                </a:cxn>
              </a:cxnLst>
              <a:rect l="0" t="0" r="r" b="b"/>
              <a:pathLst>
                <a:path w="20" h="17">
                  <a:moveTo>
                    <a:pt x="2" y="2"/>
                  </a:moveTo>
                  <a:cubicBezTo>
                    <a:pt x="1" y="5"/>
                    <a:pt x="3" y="7"/>
                    <a:pt x="1" y="9"/>
                  </a:cubicBezTo>
                  <a:cubicBezTo>
                    <a:pt x="0" y="11"/>
                    <a:pt x="2" y="10"/>
                    <a:pt x="2" y="13"/>
                  </a:cubicBezTo>
                  <a:cubicBezTo>
                    <a:pt x="3" y="17"/>
                    <a:pt x="4" y="15"/>
                    <a:pt x="5" y="13"/>
                  </a:cubicBezTo>
                  <a:cubicBezTo>
                    <a:pt x="6" y="11"/>
                    <a:pt x="7" y="10"/>
                    <a:pt x="8" y="11"/>
                  </a:cubicBezTo>
                  <a:cubicBezTo>
                    <a:pt x="8" y="13"/>
                    <a:pt x="9" y="13"/>
                    <a:pt x="10" y="11"/>
                  </a:cubicBezTo>
                  <a:cubicBezTo>
                    <a:pt x="12" y="10"/>
                    <a:pt x="16" y="11"/>
                    <a:pt x="17" y="12"/>
                  </a:cubicBezTo>
                  <a:cubicBezTo>
                    <a:pt x="18" y="13"/>
                    <a:pt x="20" y="10"/>
                    <a:pt x="19" y="9"/>
                  </a:cubicBezTo>
                  <a:cubicBezTo>
                    <a:pt x="17" y="8"/>
                    <a:pt x="17" y="7"/>
                    <a:pt x="16" y="7"/>
                  </a:cubicBezTo>
                  <a:cubicBezTo>
                    <a:pt x="14" y="7"/>
                    <a:pt x="13" y="6"/>
                    <a:pt x="14" y="6"/>
                  </a:cubicBezTo>
                  <a:cubicBezTo>
                    <a:pt x="16" y="6"/>
                    <a:pt x="15" y="4"/>
                    <a:pt x="13" y="5"/>
                  </a:cubicBezTo>
                  <a:cubicBezTo>
                    <a:pt x="10" y="6"/>
                    <a:pt x="12" y="2"/>
                    <a:pt x="10" y="3"/>
                  </a:cubicBezTo>
                  <a:cubicBezTo>
                    <a:pt x="9" y="4"/>
                    <a:pt x="6" y="0"/>
                    <a:pt x="5" y="1"/>
                  </a:cubicBezTo>
                  <a:cubicBezTo>
                    <a:pt x="4" y="2"/>
                    <a:pt x="3" y="0"/>
                    <a:pt x="2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6" name="Freeform 20136">
              <a:extLst>
                <a:ext uri="{FF2B5EF4-FFF2-40B4-BE49-F238E27FC236}">
                  <a16:creationId xmlns:a16="http://schemas.microsoft.com/office/drawing/2014/main" id="{ED4342BB-A223-4EB1-8358-190081091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4640" y="3581058"/>
              <a:ext cx="198455" cy="131668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2" y="7"/>
                </a:cxn>
                <a:cxn ang="0">
                  <a:pos x="2" y="10"/>
                </a:cxn>
                <a:cxn ang="0">
                  <a:pos x="4" y="13"/>
                </a:cxn>
                <a:cxn ang="0">
                  <a:pos x="9" y="17"/>
                </a:cxn>
                <a:cxn ang="0">
                  <a:pos x="13" y="19"/>
                </a:cxn>
                <a:cxn ang="0">
                  <a:pos x="15" y="20"/>
                </a:cxn>
                <a:cxn ang="0">
                  <a:pos x="21" y="21"/>
                </a:cxn>
                <a:cxn ang="0">
                  <a:pos x="24" y="21"/>
                </a:cxn>
                <a:cxn ang="0">
                  <a:pos x="26" y="24"/>
                </a:cxn>
                <a:cxn ang="0">
                  <a:pos x="29" y="25"/>
                </a:cxn>
                <a:cxn ang="0">
                  <a:pos x="32" y="26"/>
                </a:cxn>
                <a:cxn ang="0">
                  <a:pos x="37" y="27"/>
                </a:cxn>
                <a:cxn ang="0">
                  <a:pos x="40" y="28"/>
                </a:cxn>
                <a:cxn ang="0">
                  <a:pos x="43" y="27"/>
                </a:cxn>
                <a:cxn ang="0">
                  <a:pos x="43" y="21"/>
                </a:cxn>
                <a:cxn ang="0">
                  <a:pos x="43" y="18"/>
                </a:cxn>
                <a:cxn ang="0">
                  <a:pos x="41" y="18"/>
                </a:cxn>
                <a:cxn ang="0">
                  <a:pos x="39" y="18"/>
                </a:cxn>
                <a:cxn ang="0">
                  <a:pos x="35" y="17"/>
                </a:cxn>
                <a:cxn ang="0">
                  <a:pos x="33" y="17"/>
                </a:cxn>
                <a:cxn ang="0">
                  <a:pos x="32" y="18"/>
                </a:cxn>
                <a:cxn ang="0">
                  <a:pos x="30" y="15"/>
                </a:cxn>
                <a:cxn ang="0">
                  <a:pos x="28" y="14"/>
                </a:cxn>
                <a:cxn ang="0">
                  <a:pos x="27" y="13"/>
                </a:cxn>
                <a:cxn ang="0">
                  <a:pos x="23" y="10"/>
                </a:cxn>
                <a:cxn ang="0">
                  <a:pos x="20" y="9"/>
                </a:cxn>
                <a:cxn ang="0">
                  <a:pos x="17" y="6"/>
                </a:cxn>
                <a:cxn ang="0">
                  <a:pos x="13" y="4"/>
                </a:cxn>
                <a:cxn ang="0">
                  <a:pos x="10" y="1"/>
                </a:cxn>
                <a:cxn ang="0">
                  <a:pos x="6" y="2"/>
                </a:cxn>
              </a:cxnLst>
              <a:rect l="0" t="0" r="r" b="b"/>
              <a:pathLst>
                <a:path w="44" h="29">
                  <a:moveTo>
                    <a:pt x="6" y="2"/>
                  </a:moveTo>
                  <a:cubicBezTo>
                    <a:pt x="1" y="5"/>
                    <a:pt x="4" y="6"/>
                    <a:pt x="2" y="7"/>
                  </a:cubicBezTo>
                  <a:cubicBezTo>
                    <a:pt x="1" y="9"/>
                    <a:pt x="3" y="9"/>
                    <a:pt x="2" y="10"/>
                  </a:cubicBezTo>
                  <a:cubicBezTo>
                    <a:pt x="0" y="11"/>
                    <a:pt x="3" y="14"/>
                    <a:pt x="4" y="13"/>
                  </a:cubicBezTo>
                  <a:cubicBezTo>
                    <a:pt x="4" y="11"/>
                    <a:pt x="7" y="15"/>
                    <a:pt x="9" y="17"/>
                  </a:cubicBezTo>
                  <a:cubicBezTo>
                    <a:pt x="12" y="19"/>
                    <a:pt x="10" y="16"/>
                    <a:pt x="13" y="19"/>
                  </a:cubicBezTo>
                  <a:cubicBezTo>
                    <a:pt x="15" y="21"/>
                    <a:pt x="14" y="18"/>
                    <a:pt x="15" y="20"/>
                  </a:cubicBezTo>
                  <a:cubicBezTo>
                    <a:pt x="16" y="22"/>
                    <a:pt x="19" y="20"/>
                    <a:pt x="21" y="21"/>
                  </a:cubicBezTo>
                  <a:cubicBezTo>
                    <a:pt x="22" y="22"/>
                    <a:pt x="21" y="20"/>
                    <a:pt x="24" y="21"/>
                  </a:cubicBezTo>
                  <a:cubicBezTo>
                    <a:pt x="27" y="23"/>
                    <a:pt x="24" y="24"/>
                    <a:pt x="26" y="24"/>
                  </a:cubicBezTo>
                  <a:cubicBezTo>
                    <a:pt x="29" y="25"/>
                    <a:pt x="27" y="26"/>
                    <a:pt x="29" y="25"/>
                  </a:cubicBezTo>
                  <a:cubicBezTo>
                    <a:pt x="31" y="24"/>
                    <a:pt x="30" y="27"/>
                    <a:pt x="32" y="26"/>
                  </a:cubicBezTo>
                  <a:cubicBezTo>
                    <a:pt x="34" y="25"/>
                    <a:pt x="35" y="29"/>
                    <a:pt x="37" y="27"/>
                  </a:cubicBezTo>
                  <a:cubicBezTo>
                    <a:pt x="39" y="26"/>
                    <a:pt x="37" y="29"/>
                    <a:pt x="40" y="28"/>
                  </a:cubicBezTo>
                  <a:cubicBezTo>
                    <a:pt x="43" y="27"/>
                    <a:pt x="42" y="29"/>
                    <a:pt x="43" y="27"/>
                  </a:cubicBezTo>
                  <a:cubicBezTo>
                    <a:pt x="44" y="24"/>
                    <a:pt x="42" y="24"/>
                    <a:pt x="43" y="21"/>
                  </a:cubicBezTo>
                  <a:cubicBezTo>
                    <a:pt x="44" y="18"/>
                    <a:pt x="44" y="19"/>
                    <a:pt x="43" y="18"/>
                  </a:cubicBezTo>
                  <a:cubicBezTo>
                    <a:pt x="43" y="18"/>
                    <a:pt x="42" y="18"/>
                    <a:pt x="41" y="18"/>
                  </a:cubicBezTo>
                  <a:cubicBezTo>
                    <a:pt x="41" y="19"/>
                    <a:pt x="41" y="18"/>
                    <a:pt x="39" y="18"/>
                  </a:cubicBezTo>
                  <a:cubicBezTo>
                    <a:pt x="38" y="19"/>
                    <a:pt x="36" y="15"/>
                    <a:pt x="35" y="17"/>
                  </a:cubicBezTo>
                  <a:cubicBezTo>
                    <a:pt x="35" y="18"/>
                    <a:pt x="34" y="18"/>
                    <a:pt x="33" y="17"/>
                  </a:cubicBezTo>
                  <a:cubicBezTo>
                    <a:pt x="32" y="15"/>
                    <a:pt x="33" y="18"/>
                    <a:pt x="32" y="18"/>
                  </a:cubicBezTo>
                  <a:cubicBezTo>
                    <a:pt x="31" y="18"/>
                    <a:pt x="31" y="15"/>
                    <a:pt x="30" y="15"/>
                  </a:cubicBezTo>
                  <a:cubicBezTo>
                    <a:pt x="28" y="15"/>
                    <a:pt x="27" y="16"/>
                    <a:pt x="28" y="14"/>
                  </a:cubicBezTo>
                  <a:cubicBezTo>
                    <a:pt x="28" y="13"/>
                    <a:pt x="28" y="13"/>
                    <a:pt x="27" y="13"/>
                  </a:cubicBezTo>
                  <a:cubicBezTo>
                    <a:pt x="26" y="14"/>
                    <a:pt x="23" y="12"/>
                    <a:pt x="23" y="10"/>
                  </a:cubicBezTo>
                  <a:cubicBezTo>
                    <a:pt x="23" y="8"/>
                    <a:pt x="22" y="9"/>
                    <a:pt x="20" y="9"/>
                  </a:cubicBezTo>
                  <a:cubicBezTo>
                    <a:pt x="19" y="10"/>
                    <a:pt x="18" y="6"/>
                    <a:pt x="17" y="6"/>
                  </a:cubicBezTo>
                  <a:cubicBezTo>
                    <a:pt x="15" y="6"/>
                    <a:pt x="15" y="4"/>
                    <a:pt x="13" y="4"/>
                  </a:cubicBezTo>
                  <a:cubicBezTo>
                    <a:pt x="11" y="3"/>
                    <a:pt x="14" y="2"/>
                    <a:pt x="10" y="1"/>
                  </a:cubicBezTo>
                  <a:cubicBezTo>
                    <a:pt x="7" y="0"/>
                    <a:pt x="8" y="6"/>
                    <a:pt x="6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7" name="Freeform 20137">
              <a:extLst>
                <a:ext uri="{FF2B5EF4-FFF2-40B4-BE49-F238E27FC236}">
                  <a16:creationId xmlns:a16="http://schemas.microsoft.com/office/drawing/2014/main" id="{0F4F3913-E930-490B-875A-9EF2EFE0F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8820" y="3644030"/>
              <a:ext cx="89686" cy="59156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4" y="11"/>
                </a:cxn>
                <a:cxn ang="0">
                  <a:pos x="9" y="11"/>
                </a:cxn>
                <a:cxn ang="0">
                  <a:pos x="14" y="11"/>
                </a:cxn>
                <a:cxn ang="0">
                  <a:pos x="17" y="11"/>
                </a:cxn>
                <a:cxn ang="0">
                  <a:pos x="19" y="10"/>
                </a:cxn>
                <a:cxn ang="0">
                  <a:pos x="18" y="7"/>
                </a:cxn>
                <a:cxn ang="0">
                  <a:pos x="16" y="5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5"/>
                </a:cxn>
                <a:cxn ang="0">
                  <a:pos x="2" y="8"/>
                </a:cxn>
              </a:cxnLst>
              <a:rect l="0" t="0" r="r" b="b"/>
              <a:pathLst>
                <a:path w="20" h="13">
                  <a:moveTo>
                    <a:pt x="2" y="8"/>
                  </a:moveTo>
                  <a:cubicBezTo>
                    <a:pt x="0" y="9"/>
                    <a:pt x="3" y="11"/>
                    <a:pt x="4" y="11"/>
                  </a:cubicBezTo>
                  <a:cubicBezTo>
                    <a:pt x="6" y="10"/>
                    <a:pt x="6" y="13"/>
                    <a:pt x="9" y="11"/>
                  </a:cubicBezTo>
                  <a:cubicBezTo>
                    <a:pt x="12" y="10"/>
                    <a:pt x="11" y="13"/>
                    <a:pt x="14" y="11"/>
                  </a:cubicBezTo>
                  <a:cubicBezTo>
                    <a:pt x="17" y="10"/>
                    <a:pt x="16" y="12"/>
                    <a:pt x="17" y="11"/>
                  </a:cubicBezTo>
                  <a:cubicBezTo>
                    <a:pt x="18" y="10"/>
                    <a:pt x="19" y="12"/>
                    <a:pt x="19" y="10"/>
                  </a:cubicBezTo>
                  <a:cubicBezTo>
                    <a:pt x="18" y="8"/>
                    <a:pt x="20" y="6"/>
                    <a:pt x="18" y="7"/>
                  </a:cubicBezTo>
                  <a:cubicBezTo>
                    <a:pt x="16" y="7"/>
                    <a:pt x="16" y="5"/>
                    <a:pt x="16" y="5"/>
                  </a:cubicBezTo>
                  <a:cubicBezTo>
                    <a:pt x="17" y="3"/>
                    <a:pt x="16" y="3"/>
                    <a:pt x="15" y="3"/>
                  </a:cubicBezTo>
                  <a:cubicBezTo>
                    <a:pt x="14" y="2"/>
                    <a:pt x="14" y="4"/>
                    <a:pt x="13" y="3"/>
                  </a:cubicBezTo>
                  <a:cubicBezTo>
                    <a:pt x="12" y="2"/>
                    <a:pt x="9" y="3"/>
                    <a:pt x="10" y="2"/>
                  </a:cubicBezTo>
                  <a:cubicBezTo>
                    <a:pt x="11" y="1"/>
                    <a:pt x="7" y="0"/>
                    <a:pt x="6" y="3"/>
                  </a:cubicBezTo>
                  <a:cubicBezTo>
                    <a:pt x="5" y="5"/>
                    <a:pt x="4" y="3"/>
                    <a:pt x="4" y="5"/>
                  </a:cubicBezTo>
                  <a:cubicBezTo>
                    <a:pt x="3" y="7"/>
                    <a:pt x="3" y="6"/>
                    <a:pt x="2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8" name="Freeform 20138">
              <a:extLst>
                <a:ext uri="{FF2B5EF4-FFF2-40B4-BE49-F238E27FC236}">
                  <a16:creationId xmlns:a16="http://schemas.microsoft.com/office/drawing/2014/main" id="{EF216F60-64FD-4A9C-8D15-2F36138A1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9737" y="3699369"/>
              <a:ext cx="118310" cy="185098"/>
            </a:xfrm>
            <a:custGeom>
              <a:avLst/>
              <a:gdLst/>
              <a:ahLst/>
              <a:cxnLst>
                <a:cxn ang="0">
                  <a:pos x="7" y="31"/>
                </a:cxn>
                <a:cxn ang="0">
                  <a:pos x="10" y="32"/>
                </a:cxn>
                <a:cxn ang="0">
                  <a:pos x="12" y="32"/>
                </a:cxn>
                <a:cxn ang="0">
                  <a:pos x="15" y="27"/>
                </a:cxn>
                <a:cxn ang="0">
                  <a:pos x="14" y="22"/>
                </a:cxn>
                <a:cxn ang="0">
                  <a:pos x="15" y="21"/>
                </a:cxn>
                <a:cxn ang="0">
                  <a:pos x="16" y="25"/>
                </a:cxn>
                <a:cxn ang="0">
                  <a:pos x="19" y="26"/>
                </a:cxn>
                <a:cxn ang="0">
                  <a:pos x="22" y="31"/>
                </a:cxn>
                <a:cxn ang="0">
                  <a:pos x="22" y="34"/>
                </a:cxn>
                <a:cxn ang="0">
                  <a:pos x="23" y="37"/>
                </a:cxn>
                <a:cxn ang="0">
                  <a:pos x="23" y="37"/>
                </a:cxn>
                <a:cxn ang="0">
                  <a:pos x="25" y="31"/>
                </a:cxn>
                <a:cxn ang="0">
                  <a:pos x="24" y="21"/>
                </a:cxn>
                <a:cxn ang="0">
                  <a:pos x="22" y="21"/>
                </a:cxn>
                <a:cxn ang="0">
                  <a:pos x="18" y="20"/>
                </a:cxn>
                <a:cxn ang="0">
                  <a:pos x="23" y="13"/>
                </a:cxn>
                <a:cxn ang="0">
                  <a:pos x="25" y="11"/>
                </a:cxn>
                <a:cxn ang="0">
                  <a:pos x="11" y="9"/>
                </a:cxn>
                <a:cxn ang="0">
                  <a:pos x="10" y="4"/>
                </a:cxn>
                <a:cxn ang="0">
                  <a:pos x="7" y="2"/>
                </a:cxn>
                <a:cxn ang="0">
                  <a:pos x="4" y="1"/>
                </a:cxn>
                <a:cxn ang="0">
                  <a:pos x="4" y="2"/>
                </a:cxn>
                <a:cxn ang="0">
                  <a:pos x="2" y="6"/>
                </a:cxn>
                <a:cxn ang="0">
                  <a:pos x="5" y="8"/>
                </a:cxn>
                <a:cxn ang="0">
                  <a:pos x="6" y="9"/>
                </a:cxn>
                <a:cxn ang="0">
                  <a:pos x="4" y="10"/>
                </a:cxn>
                <a:cxn ang="0">
                  <a:pos x="2" y="13"/>
                </a:cxn>
                <a:cxn ang="0">
                  <a:pos x="5" y="17"/>
                </a:cxn>
                <a:cxn ang="0">
                  <a:pos x="5" y="20"/>
                </a:cxn>
                <a:cxn ang="0">
                  <a:pos x="6" y="23"/>
                </a:cxn>
                <a:cxn ang="0">
                  <a:pos x="6" y="27"/>
                </a:cxn>
                <a:cxn ang="0">
                  <a:pos x="7" y="31"/>
                </a:cxn>
              </a:cxnLst>
              <a:rect l="0" t="0" r="r" b="b"/>
              <a:pathLst>
                <a:path w="26" h="41">
                  <a:moveTo>
                    <a:pt x="7" y="31"/>
                  </a:moveTo>
                  <a:cubicBezTo>
                    <a:pt x="8" y="34"/>
                    <a:pt x="9" y="31"/>
                    <a:pt x="10" y="32"/>
                  </a:cubicBezTo>
                  <a:cubicBezTo>
                    <a:pt x="10" y="34"/>
                    <a:pt x="11" y="30"/>
                    <a:pt x="12" y="32"/>
                  </a:cubicBezTo>
                  <a:cubicBezTo>
                    <a:pt x="13" y="33"/>
                    <a:pt x="15" y="29"/>
                    <a:pt x="15" y="27"/>
                  </a:cubicBezTo>
                  <a:cubicBezTo>
                    <a:pt x="14" y="25"/>
                    <a:pt x="15" y="24"/>
                    <a:pt x="14" y="22"/>
                  </a:cubicBezTo>
                  <a:cubicBezTo>
                    <a:pt x="14" y="21"/>
                    <a:pt x="14" y="22"/>
                    <a:pt x="15" y="21"/>
                  </a:cubicBezTo>
                  <a:cubicBezTo>
                    <a:pt x="15" y="20"/>
                    <a:pt x="15" y="23"/>
                    <a:pt x="16" y="25"/>
                  </a:cubicBezTo>
                  <a:cubicBezTo>
                    <a:pt x="16" y="27"/>
                    <a:pt x="17" y="28"/>
                    <a:pt x="19" y="26"/>
                  </a:cubicBezTo>
                  <a:cubicBezTo>
                    <a:pt x="20" y="25"/>
                    <a:pt x="21" y="27"/>
                    <a:pt x="22" y="31"/>
                  </a:cubicBezTo>
                  <a:cubicBezTo>
                    <a:pt x="22" y="33"/>
                    <a:pt x="23" y="33"/>
                    <a:pt x="22" y="34"/>
                  </a:cubicBezTo>
                  <a:cubicBezTo>
                    <a:pt x="22" y="35"/>
                    <a:pt x="22" y="36"/>
                    <a:pt x="23" y="37"/>
                  </a:cubicBezTo>
                  <a:cubicBezTo>
                    <a:pt x="23" y="38"/>
                    <a:pt x="24" y="39"/>
                    <a:pt x="23" y="37"/>
                  </a:cubicBezTo>
                  <a:cubicBezTo>
                    <a:pt x="23" y="30"/>
                    <a:pt x="26" y="41"/>
                    <a:pt x="25" y="31"/>
                  </a:cubicBezTo>
                  <a:cubicBezTo>
                    <a:pt x="25" y="25"/>
                    <a:pt x="23" y="25"/>
                    <a:pt x="24" y="21"/>
                  </a:cubicBezTo>
                  <a:cubicBezTo>
                    <a:pt x="24" y="19"/>
                    <a:pt x="22" y="19"/>
                    <a:pt x="22" y="21"/>
                  </a:cubicBezTo>
                  <a:cubicBezTo>
                    <a:pt x="21" y="26"/>
                    <a:pt x="19" y="25"/>
                    <a:pt x="18" y="20"/>
                  </a:cubicBezTo>
                  <a:cubicBezTo>
                    <a:pt x="17" y="16"/>
                    <a:pt x="23" y="17"/>
                    <a:pt x="23" y="13"/>
                  </a:cubicBezTo>
                  <a:cubicBezTo>
                    <a:pt x="23" y="10"/>
                    <a:pt x="26" y="13"/>
                    <a:pt x="25" y="11"/>
                  </a:cubicBezTo>
                  <a:cubicBezTo>
                    <a:pt x="23" y="9"/>
                    <a:pt x="11" y="11"/>
                    <a:pt x="11" y="9"/>
                  </a:cubicBezTo>
                  <a:cubicBezTo>
                    <a:pt x="11" y="6"/>
                    <a:pt x="11" y="2"/>
                    <a:pt x="10" y="4"/>
                  </a:cubicBezTo>
                  <a:cubicBezTo>
                    <a:pt x="9" y="7"/>
                    <a:pt x="8" y="2"/>
                    <a:pt x="7" y="2"/>
                  </a:cubicBezTo>
                  <a:cubicBezTo>
                    <a:pt x="4" y="4"/>
                    <a:pt x="5" y="1"/>
                    <a:pt x="4" y="1"/>
                  </a:cubicBezTo>
                  <a:cubicBezTo>
                    <a:pt x="3" y="0"/>
                    <a:pt x="3" y="1"/>
                    <a:pt x="4" y="2"/>
                  </a:cubicBezTo>
                  <a:cubicBezTo>
                    <a:pt x="5" y="2"/>
                    <a:pt x="0" y="5"/>
                    <a:pt x="2" y="6"/>
                  </a:cubicBezTo>
                  <a:cubicBezTo>
                    <a:pt x="4" y="6"/>
                    <a:pt x="4" y="8"/>
                    <a:pt x="5" y="8"/>
                  </a:cubicBezTo>
                  <a:cubicBezTo>
                    <a:pt x="6" y="8"/>
                    <a:pt x="6" y="8"/>
                    <a:pt x="6" y="9"/>
                  </a:cubicBezTo>
                  <a:cubicBezTo>
                    <a:pt x="8" y="11"/>
                    <a:pt x="3" y="8"/>
                    <a:pt x="4" y="10"/>
                  </a:cubicBezTo>
                  <a:cubicBezTo>
                    <a:pt x="4" y="13"/>
                    <a:pt x="2" y="10"/>
                    <a:pt x="2" y="13"/>
                  </a:cubicBezTo>
                  <a:cubicBezTo>
                    <a:pt x="1" y="16"/>
                    <a:pt x="5" y="14"/>
                    <a:pt x="5" y="17"/>
                  </a:cubicBezTo>
                  <a:cubicBezTo>
                    <a:pt x="6" y="20"/>
                    <a:pt x="3" y="19"/>
                    <a:pt x="5" y="20"/>
                  </a:cubicBezTo>
                  <a:cubicBezTo>
                    <a:pt x="6" y="22"/>
                    <a:pt x="4" y="23"/>
                    <a:pt x="6" y="23"/>
                  </a:cubicBezTo>
                  <a:cubicBezTo>
                    <a:pt x="7" y="23"/>
                    <a:pt x="6" y="23"/>
                    <a:pt x="6" y="27"/>
                  </a:cubicBezTo>
                  <a:cubicBezTo>
                    <a:pt x="7" y="29"/>
                    <a:pt x="7" y="30"/>
                    <a:pt x="7" y="3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69" name="Freeform 20139">
              <a:extLst>
                <a:ext uri="{FF2B5EF4-FFF2-40B4-BE49-F238E27FC236}">
                  <a16:creationId xmlns:a16="http://schemas.microsoft.com/office/drawing/2014/main" id="{37790595-01DE-4774-9CEB-D8DDCB2A2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8573" y="3332991"/>
              <a:ext cx="339664" cy="293866"/>
            </a:xfrm>
            <a:custGeom>
              <a:avLst/>
              <a:gdLst/>
              <a:ahLst/>
              <a:cxnLst>
                <a:cxn ang="0">
                  <a:pos x="4" y="21"/>
                </a:cxn>
                <a:cxn ang="0">
                  <a:pos x="0" y="32"/>
                </a:cxn>
                <a:cxn ang="0">
                  <a:pos x="2" y="47"/>
                </a:cxn>
                <a:cxn ang="0">
                  <a:pos x="7" y="51"/>
                </a:cxn>
                <a:cxn ang="0">
                  <a:pos x="2" y="60"/>
                </a:cxn>
                <a:cxn ang="0">
                  <a:pos x="19" y="62"/>
                </a:cxn>
                <a:cxn ang="0">
                  <a:pos x="31" y="56"/>
                </a:cxn>
                <a:cxn ang="0">
                  <a:pos x="39" y="48"/>
                </a:cxn>
                <a:cxn ang="0">
                  <a:pos x="45" y="47"/>
                </a:cxn>
                <a:cxn ang="0">
                  <a:pos x="46" y="41"/>
                </a:cxn>
                <a:cxn ang="0">
                  <a:pos x="50" y="34"/>
                </a:cxn>
                <a:cxn ang="0">
                  <a:pos x="56" y="29"/>
                </a:cxn>
                <a:cxn ang="0">
                  <a:pos x="57" y="21"/>
                </a:cxn>
                <a:cxn ang="0">
                  <a:pos x="63" y="13"/>
                </a:cxn>
                <a:cxn ang="0">
                  <a:pos x="73" y="10"/>
                </a:cxn>
                <a:cxn ang="0">
                  <a:pos x="74" y="9"/>
                </a:cxn>
                <a:cxn ang="0">
                  <a:pos x="71" y="8"/>
                </a:cxn>
                <a:cxn ang="0">
                  <a:pos x="69" y="8"/>
                </a:cxn>
                <a:cxn ang="0">
                  <a:pos x="66" y="8"/>
                </a:cxn>
                <a:cxn ang="0">
                  <a:pos x="64" y="10"/>
                </a:cxn>
                <a:cxn ang="0">
                  <a:pos x="60" y="12"/>
                </a:cxn>
                <a:cxn ang="0">
                  <a:pos x="58" y="6"/>
                </a:cxn>
                <a:cxn ang="0">
                  <a:pos x="56" y="4"/>
                </a:cxn>
                <a:cxn ang="0">
                  <a:pos x="55" y="1"/>
                </a:cxn>
                <a:cxn ang="0">
                  <a:pos x="51" y="4"/>
                </a:cxn>
                <a:cxn ang="0">
                  <a:pos x="51" y="7"/>
                </a:cxn>
                <a:cxn ang="0">
                  <a:pos x="47" y="7"/>
                </a:cxn>
                <a:cxn ang="0">
                  <a:pos x="46" y="10"/>
                </a:cxn>
                <a:cxn ang="0">
                  <a:pos x="44" y="9"/>
                </a:cxn>
                <a:cxn ang="0">
                  <a:pos x="40" y="10"/>
                </a:cxn>
                <a:cxn ang="0">
                  <a:pos x="38" y="10"/>
                </a:cxn>
                <a:cxn ang="0">
                  <a:pos x="36" y="9"/>
                </a:cxn>
                <a:cxn ang="0">
                  <a:pos x="32" y="8"/>
                </a:cxn>
                <a:cxn ang="0">
                  <a:pos x="27" y="8"/>
                </a:cxn>
                <a:cxn ang="0">
                  <a:pos x="22" y="13"/>
                </a:cxn>
                <a:cxn ang="0">
                  <a:pos x="16" y="18"/>
                </a:cxn>
                <a:cxn ang="0">
                  <a:pos x="11" y="23"/>
                </a:cxn>
                <a:cxn ang="0">
                  <a:pos x="7" y="22"/>
                </a:cxn>
                <a:cxn ang="0">
                  <a:pos x="4" y="21"/>
                </a:cxn>
              </a:cxnLst>
              <a:rect l="0" t="0" r="r" b="b"/>
              <a:pathLst>
                <a:path w="75" h="65">
                  <a:moveTo>
                    <a:pt x="4" y="21"/>
                  </a:moveTo>
                  <a:cubicBezTo>
                    <a:pt x="3" y="30"/>
                    <a:pt x="0" y="27"/>
                    <a:pt x="0" y="32"/>
                  </a:cubicBezTo>
                  <a:cubicBezTo>
                    <a:pt x="1" y="37"/>
                    <a:pt x="2" y="42"/>
                    <a:pt x="2" y="47"/>
                  </a:cubicBezTo>
                  <a:cubicBezTo>
                    <a:pt x="1" y="52"/>
                    <a:pt x="7" y="47"/>
                    <a:pt x="7" y="51"/>
                  </a:cubicBezTo>
                  <a:cubicBezTo>
                    <a:pt x="8" y="55"/>
                    <a:pt x="2" y="57"/>
                    <a:pt x="2" y="60"/>
                  </a:cubicBezTo>
                  <a:cubicBezTo>
                    <a:pt x="5" y="59"/>
                    <a:pt x="9" y="65"/>
                    <a:pt x="19" y="62"/>
                  </a:cubicBezTo>
                  <a:cubicBezTo>
                    <a:pt x="30" y="60"/>
                    <a:pt x="31" y="60"/>
                    <a:pt x="31" y="56"/>
                  </a:cubicBezTo>
                  <a:cubicBezTo>
                    <a:pt x="30" y="51"/>
                    <a:pt x="36" y="50"/>
                    <a:pt x="39" y="48"/>
                  </a:cubicBezTo>
                  <a:cubicBezTo>
                    <a:pt x="42" y="45"/>
                    <a:pt x="44" y="49"/>
                    <a:pt x="45" y="47"/>
                  </a:cubicBezTo>
                  <a:cubicBezTo>
                    <a:pt x="46" y="46"/>
                    <a:pt x="45" y="45"/>
                    <a:pt x="46" y="41"/>
                  </a:cubicBezTo>
                  <a:cubicBezTo>
                    <a:pt x="48" y="36"/>
                    <a:pt x="53" y="39"/>
                    <a:pt x="50" y="34"/>
                  </a:cubicBezTo>
                  <a:cubicBezTo>
                    <a:pt x="46" y="28"/>
                    <a:pt x="56" y="35"/>
                    <a:pt x="56" y="29"/>
                  </a:cubicBezTo>
                  <a:cubicBezTo>
                    <a:pt x="56" y="26"/>
                    <a:pt x="59" y="25"/>
                    <a:pt x="57" y="21"/>
                  </a:cubicBezTo>
                  <a:cubicBezTo>
                    <a:pt x="55" y="17"/>
                    <a:pt x="56" y="15"/>
                    <a:pt x="63" y="13"/>
                  </a:cubicBezTo>
                  <a:cubicBezTo>
                    <a:pt x="69" y="10"/>
                    <a:pt x="71" y="14"/>
                    <a:pt x="73" y="10"/>
                  </a:cubicBezTo>
                  <a:cubicBezTo>
                    <a:pt x="72" y="10"/>
                    <a:pt x="72" y="9"/>
                    <a:pt x="74" y="9"/>
                  </a:cubicBezTo>
                  <a:cubicBezTo>
                    <a:pt x="75" y="8"/>
                    <a:pt x="73" y="7"/>
                    <a:pt x="71" y="8"/>
                  </a:cubicBezTo>
                  <a:cubicBezTo>
                    <a:pt x="69" y="10"/>
                    <a:pt x="68" y="10"/>
                    <a:pt x="69" y="8"/>
                  </a:cubicBezTo>
                  <a:cubicBezTo>
                    <a:pt x="70" y="7"/>
                    <a:pt x="67" y="7"/>
                    <a:pt x="66" y="8"/>
                  </a:cubicBezTo>
                  <a:cubicBezTo>
                    <a:pt x="65" y="9"/>
                    <a:pt x="64" y="9"/>
                    <a:pt x="64" y="10"/>
                  </a:cubicBezTo>
                  <a:cubicBezTo>
                    <a:pt x="64" y="11"/>
                    <a:pt x="62" y="11"/>
                    <a:pt x="60" y="12"/>
                  </a:cubicBezTo>
                  <a:cubicBezTo>
                    <a:pt x="58" y="14"/>
                    <a:pt x="57" y="12"/>
                    <a:pt x="58" y="6"/>
                  </a:cubicBezTo>
                  <a:cubicBezTo>
                    <a:pt x="58" y="2"/>
                    <a:pt x="57" y="5"/>
                    <a:pt x="56" y="4"/>
                  </a:cubicBezTo>
                  <a:cubicBezTo>
                    <a:pt x="56" y="3"/>
                    <a:pt x="58" y="2"/>
                    <a:pt x="55" y="1"/>
                  </a:cubicBezTo>
                  <a:cubicBezTo>
                    <a:pt x="52" y="0"/>
                    <a:pt x="53" y="3"/>
                    <a:pt x="51" y="4"/>
                  </a:cubicBezTo>
                  <a:cubicBezTo>
                    <a:pt x="50" y="5"/>
                    <a:pt x="52" y="6"/>
                    <a:pt x="51" y="7"/>
                  </a:cubicBezTo>
                  <a:cubicBezTo>
                    <a:pt x="50" y="8"/>
                    <a:pt x="49" y="6"/>
                    <a:pt x="47" y="7"/>
                  </a:cubicBezTo>
                  <a:cubicBezTo>
                    <a:pt x="46" y="8"/>
                    <a:pt x="47" y="10"/>
                    <a:pt x="46" y="10"/>
                  </a:cubicBezTo>
                  <a:cubicBezTo>
                    <a:pt x="46" y="10"/>
                    <a:pt x="45" y="8"/>
                    <a:pt x="44" y="9"/>
                  </a:cubicBezTo>
                  <a:cubicBezTo>
                    <a:pt x="42" y="9"/>
                    <a:pt x="41" y="9"/>
                    <a:pt x="40" y="10"/>
                  </a:cubicBezTo>
                  <a:cubicBezTo>
                    <a:pt x="40" y="12"/>
                    <a:pt x="39" y="12"/>
                    <a:pt x="38" y="10"/>
                  </a:cubicBezTo>
                  <a:cubicBezTo>
                    <a:pt x="37" y="9"/>
                    <a:pt x="37" y="9"/>
                    <a:pt x="36" y="9"/>
                  </a:cubicBezTo>
                  <a:cubicBezTo>
                    <a:pt x="35" y="10"/>
                    <a:pt x="35" y="7"/>
                    <a:pt x="32" y="8"/>
                  </a:cubicBezTo>
                  <a:cubicBezTo>
                    <a:pt x="29" y="9"/>
                    <a:pt x="28" y="6"/>
                    <a:pt x="27" y="8"/>
                  </a:cubicBezTo>
                  <a:cubicBezTo>
                    <a:pt x="25" y="10"/>
                    <a:pt x="23" y="8"/>
                    <a:pt x="22" y="13"/>
                  </a:cubicBezTo>
                  <a:cubicBezTo>
                    <a:pt x="21" y="18"/>
                    <a:pt x="18" y="17"/>
                    <a:pt x="16" y="18"/>
                  </a:cubicBezTo>
                  <a:cubicBezTo>
                    <a:pt x="14" y="19"/>
                    <a:pt x="14" y="22"/>
                    <a:pt x="11" y="23"/>
                  </a:cubicBezTo>
                  <a:cubicBezTo>
                    <a:pt x="8" y="24"/>
                    <a:pt x="10" y="21"/>
                    <a:pt x="7" y="22"/>
                  </a:cubicBezTo>
                  <a:cubicBezTo>
                    <a:pt x="5" y="22"/>
                    <a:pt x="6" y="21"/>
                    <a:pt x="4" y="2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0" name="Freeform 20140">
              <a:extLst>
                <a:ext uri="{FF2B5EF4-FFF2-40B4-BE49-F238E27FC236}">
                  <a16:creationId xmlns:a16="http://schemas.microsoft.com/office/drawing/2014/main" id="{29AB1994-1D33-49E5-8062-F4BA18ED8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09657" y="3191782"/>
              <a:ext cx="337756" cy="249979"/>
            </a:xfrm>
            <a:custGeom>
              <a:avLst/>
              <a:gdLst/>
              <a:ahLst/>
              <a:cxnLst>
                <a:cxn ang="0">
                  <a:pos x="1" y="10"/>
                </a:cxn>
                <a:cxn ang="0">
                  <a:pos x="3" y="9"/>
                </a:cxn>
                <a:cxn ang="0">
                  <a:pos x="8" y="7"/>
                </a:cxn>
                <a:cxn ang="0">
                  <a:pos x="11" y="15"/>
                </a:cxn>
                <a:cxn ang="0">
                  <a:pos x="7" y="15"/>
                </a:cxn>
                <a:cxn ang="0">
                  <a:pos x="4" y="15"/>
                </a:cxn>
                <a:cxn ang="0">
                  <a:pos x="2" y="19"/>
                </a:cxn>
                <a:cxn ang="0">
                  <a:pos x="4" y="21"/>
                </a:cxn>
                <a:cxn ang="0">
                  <a:pos x="6" y="23"/>
                </a:cxn>
                <a:cxn ang="0">
                  <a:pos x="5" y="23"/>
                </a:cxn>
                <a:cxn ang="0">
                  <a:pos x="5" y="25"/>
                </a:cxn>
                <a:cxn ang="0">
                  <a:pos x="8" y="29"/>
                </a:cxn>
                <a:cxn ang="0">
                  <a:pos x="8" y="39"/>
                </a:cxn>
                <a:cxn ang="0">
                  <a:pos x="21" y="34"/>
                </a:cxn>
                <a:cxn ang="0">
                  <a:pos x="26" y="34"/>
                </a:cxn>
                <a:cxn ang="0">
                  <a:pos x="34" y="37"/>
                </a:cxn>
                <a:cxn ang="0">
                  <a:pos x="42" y="44"/>
                </a:cxn>
                <a:cxn ang="0">
                  <a:pos x="46" y="47"/>
                </a:cxn>
                <a:cxn ang="0">
                  <a:pos x="46" y="52"/>
                </a:cxn>
                <a:cxn ang="0">
                  <a:pos x="53" y="54"/>
                </a:cxn>
                <a:cxn ang="0">
                  <a:pos x="64" y="44"/>
                </a:cxn>
                <a:cxn ang="0">
                  <a:pos x="74" y="39"/>
                </a:cxn>
                <a:cxn ang="0">
                  <a:pos x="70" y="33"/>
                </a:cxn>
                <a:cxn ang="0">
                  <a:pos x="55" y="22"/>
                </a:cxn>
                <a:cxn ang="0">
                  <a:pos x="49" y="12"/>
                </a:cxn>
                <a:cxn ang="0">
                  <a:pos x="41" y="11"/>
                </a:cxn>
                <a:cxn ang="0">
                  <a:pos x="41" y="7"/>
                </a:cxn>
                <a:cxn ang="0">
                  <a:pos x="35" y="3"/>
                </a:cxn>
                <a:cxn ang="0">
                  <a:pos x="30" y="2"/>
                </a:cxn>
                <a:cxn ang="0">
                  <a:pos x="24" y="7"/>
                </a:cxn>
                <a:cxn ang="0">
                  <a:pos x="19" y="11"/>
                </a:cxn>
                <a:cxn ang="0">
                  <a:pos x="12" y="6"/>
                </a:cxn>
                <a:cxn ang="0">
                  <a:pos x="3" y="6"/>
                </a:cxn>
              </a:cxnLst>
              <a:rect l="0" t="0" r="r" b="b"/>
              <a:pathLst>
                <a:path w="75" h="55">
                  <a:moveTo>
                    <a:pt x="0" y="8"/>
                  </a:moveTo>
                  <a:cubicBezTo>
                    <a:pt x="2" y="9"/>
                    <a:pt x="1" y="9"/>
                    <a:pt x="1" y="10"/>
                  </a:cubicBezTo>
                  <a:cubicBezTo>
                    <a:pt x="2" y="11"/>
                    <a:pt x="2" y="13"/>
                    <a:pt x="2" y="11"/>
                  </a:cubicBezTo>
                  <a:cubicBezTo>
                    <a:pt x="2" y="10"/>
                    <a:pt x="3" y="9"/>
                    <a:pt x="3" y="9"/>
                  </a:cubicBezTo>
                  <a:cubicBezTo>
                    <a:pt x="2" y="9"/>
                    <a:pt x="2" y="6"/>
                    <a:pt x="5" y="6"/>
                  </a:cubicBezTo>
                  <a:cubicBezTo>
                    <a:pt x="7" y="5"/>
                    <a:pt x="8" y="5"/>
                    <a:pt x="8" y="7"/>
                  </a:cubicBezTo>
                  <a:cubicBezTo>
                    <a:pt x="8" y="8"/>
                    <a:pt x="8" y="10"/>
                    <a:pt x="11" y="12"/>
                  </a:cubicBezTo>
                  <a:cubicBezTo>
                    <a:pt x="14" y="13"/>
                    <a:pt x="11" y="16"/>
                    <a:pt x="11" y="15"/>
                  </a:cubicBezTo>
                  <a:cubicBezTo>
                    <a:pt x="10" y="14"/>
                    <a:pt x="9" y="14"/>
                    <a:pt x="10" y="15"/>
                  </a:cubicBezTo>
                  <a:cubicBezTo>
                    <a:pt x="10" y="16"/>
                    <a:pt x="7" y="17"/>
                    <a:pt x="7" y="15"/>
                  </a:cubicBezTo>
                  <a:cubicBezTo>
                    <a:pt x="7" y="13"/>
                    <a:pt x="6" y="16"/>
                    <a:pt x="5" y="15"/>
                  </a:cubicBezTo>
                  <a:cubicBezTo>
                    <a:pt x="5" y="14"/>
                    <a:pt x="4" y="16"/>
                    <a:pt x="4" y="15"/>
                  </a:cubicBezTo>
                  <a:cubicBezTo>
                    <a:pt x="4" y="14"/>
                    <a:pt x="2" y="12"/>
                    <a:pt x="3" y="14"/>
                  </a:cubicBezTo>
                  <a:cubicBezTo>
                    <a:pt x="3" y="16"/>
                    <a:pt x="1" y="18"/>
                    <a:pt x="2" y="19"/>
                  </a:cubicBezTo>
                  <a:cubicBezTo>
                    <a:pt x="2" y="20"/>
                    <a:pt x="3" y="23"/>
                    <a:pt x="3" y="22"/>
                  </a:cubicBezTo>
                  <a:cubicBezTo>
                    <a:pt x="4" y="22"/>
                    <a:pt x="3" y="21"/>
                    <a:pt x="4" y="21"/>
                  </a:cubicBezTo>
                  <a:cubicBezTo>
                    <a:pt x="5" y="21"/>
                    <a:pt x="6" y="20"/>
                    <a:pt x="6" y="21"/>
                  </a:cubicBezTo>
                  <a:cubicBezTo>
                    <a:pt x="5" y="23"/>
                    <a:pt x="5" y="23"/>
                    <a:pt x="6" y="23"/>
                  </a:cubicBezTo>
                  <a:cubicBezTo>
                    <a:pt x="7" y="23"/>
                    <a:pt x="7" y="24"/>
                    <a:pt x="6" y="24"/>
                  </a:cubicBezTo>
                  <a:cubicBezTo>
                    <a:pt x="4" y="24"/>
                    <a:pt x="5" y="23"/>
                    <a:pt x="5" y="23"/>
                  </a:cubicBezTo>
                  <a:cubicBezTo>
                    <a:pt x="4" y="23"/>
                    <a:pt x="3" y="26"/>
                    <a:pt x="4" y="26"/>
                  </a:cubicBezTo>
                  <a:cubicBezTo>
                    <a:pt x="5" y="27"/>
                    <a:pt x="4" y="25"/>
                    <a:pt x="5" y="25"/>
                  </a:cubicBezTo>
                  <a:cubicBezTo>
                    <a:pt x="6" y="26"/>
                    <a:pt x="6" y="26"/>
                    <a:pt x="7" y="27"/>
                  </a:cubicBezTo>
                  <a:cubicBezTo>
                    <a:pt x="7" y="28"/>
                    <a:pt x="9" y="28"/>
                    <a:pt x="8" y="29"/>
                  </a:cubicBezTo>
                  <a:cubicBezTo>
                    <a:pt x="7" y="30"/>
                    <a:pt x="7" y="33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5" y="39"/>
                    <a:pt x="10" y="37"/>
                    <a:pt x="15" y="35"/>
                  </a:cubicBezTo>
                  <a:cubicBezTo>
                    <a:pt x="18" y="33"/>
                    <a:pt x="20" y="36"/>
                    <a:pt x="21" y="34"/>
                  </a:cubicBezTo>
                  <a:cubicBezTo>
                    <a:pt x="21" y="33"/>
                    <a:pt x="23" y="32"/>
                    <a:pt x="24" y="33"/>
                  </a:cubicBezTo>
                  <a:cubicBezTo>
                    <a:pt x="24" y="34"/>
                    <a:pt x="25" y="32"/>
                    <a:pt x="26" y="34"/>
                  </a:cubicBezTo>
                  <a:cubicBezTo>
                    <a:pt x="26" y="36"/>
                    <a:pt x="30" y="35"/>
                    <a:pt x="30" y="37"/>
                  </a:cubicBezTo>
                  <a:cubicBezTo>
                    <a:pt x="31" y="38"/>
                    <a:pt x="31" y="36"/>
                    <a:pt x="34" y="37"/>
                  </a:cubicBezTo>
                  <a:cubicBezTo>
                    <a:pt x="38" y="38"/>
                    <a:pt x="35" y="40"/>
                    <a:pt x="38" y="41"/>
                  </a:cubicBezTo>
                  <a:cubicBezTo>
                    <a:pt x="41" y="42"/>
                    <a:pt x="40" y="44"/>
                    <a:pt x="42" y="44"/>
                  </a:cubicBezTo>
                  <a:cubicBezTo>
                    <a:pt x="44" y="44"/>
                    <a:pt x="45" y="44"/>
                    <a:pt x="46" y="45"/>
                  </a:cubicBezTo>
                  <a:cubicBezTo>
                    <a:pt x="46" y="46"/>
                    <a:pt x="45" y="45"/>
                    <a:pt x="46" y="47"/>
                  </a:cubicBezTo>
                  <a:cubicBezTo>
                    <a:pt x="46" y="48"/>
                    <a:pt x="45" y="49"/>
                    <a:pt x="46" y="49"/>
                  </a:cubicBezTo>
                  <a:cubicBezTo>
                    <a:pt x="47" y="50"/>
                    <a:pt x="46" y="51"/>
                    <a:pt x="46" y="52"/>
                  </a:cubicBezTo>
                  <a:cubicBezTo>
                    <a:pt x="48" y="52"/>
                    <a:pt x="47" y="53"/>
                    <a:pt x="49" y="53"/>
                  </a:cubicBezTo>
                  <a:cubicBezTo>
                    <a:pt x="52" y="52"/>
                    <a:pt x="50" y="55"/>
                    <a:pt x="53" y="54"/>
                  </a:cubicBezTo>
                  <a:cubicBezTo>
                    <a:pt x="56" y="53"/>
                    <a:pt x="56" y="50"/>
                    <a:pt x="58" y="49"/>
                  </a:cubicBezTo>
                  <a:cubicBezTo>
                    <a:pt x="60" y="48"/>
                    <a:pt x="63" y="49"/>
                    <a:pt x="64" y="44"/>
                  </a:cubicBezTo>
                  <a:cubicBezTo>
                    <a:pt x="65" y="39"/>
                    <a:pt x="67" y="41"/>
                    <a:pt x="69" y="39"/>
                  </a:cubicBezTo>
                  <a:cubicBezTo>
                    <a:pt x="70" y="37"/>
                    <a:pt x="71" y="40"/>
                    <a:pt x="74" y="39"/>
                  </a:cubicBezTo>
                  <a:cubicBezTo>
                    <a:pt x="73" y="35"/>
                    <a:pt x="75" y="35"/>
                    <a:pt x="74" y="35"/>
                  </a:cubicBezTo>
                  <a:cubicBezTo>
                    <a:pt x="72" y="34"/>
                    <a:pt x="71" y="32"/>
                    <a:pt x="70" y="33"/>
                  </a:cubicBezTo>
                  <a:cubicBezTo>
                    <a:pt x="68" y="34"/>
                    <a:pt x="63" y="28"/>
                    <a:pt x="62" y="28"/>
                  </a:cubicBezTo>
                  <a:cubicBezTo>
                    <a:pt x="60" y="28"/>
                    <a:pt x="58" y="25"/>
                    <a:pt x="55" y="22"/>
                  </a:cubicBezTo>
                  <a:cubicBezTo>
                    <a:pt x="52" y="20"/>
                    <a:pt x="53" y="18"/>
                    <a:pt x="51" y="17"/>
                  </a:cubicBezTo>
                  <a:cubicBezTo>
                    <a:pt x="50" y="16"/>
                    <a:pt x="51" y="13"/>
                    <a:pt x="49" y="12"/>
                  </a:cubicBezTo>
                  <a:cubicBezTo>
                    <a:pt x="46" y="11"/>
                    <a:pt x="47" y="13"/>
                    <a:pt x="46" y="12"/>
                  </a:cubicBezTo>
                  <a:cubicBezTo>
                    <a:pt x="44" y="11"/>
                    <a:pt x="43" y="13"/>
                    <a:pt x="41" y="11"/>
                  </a:cubicBezTo>
                  <a:cubicBezTo>
                    <a:pt x="39" y="9"/>
                    <a:pt x="41" y="10"/>
                    <a:pt x="40" y="9"/>
                  </a:cubicBezTo>
                  <a:cubicBezTo>
                    <a:pt x="39" y="8"/>
                    <a:pt x="42" y="8"/>
                    <a:pt x="41" y="7"/>
                  </a:cubicBezTo>
                  <a:cubicBezTo>
                    <a:pt x="38" y="5"/>
                    <a:pt x="42" y="4"/>
                    <a:pt x="39" y="4"/>
                  </a:cubicBezTo>
                  <a:cubicBezTo>
                    <a:pt x="34" y="4"/>
                    <a:pt x="37" y="3"/>
                    <a:pt x="35" y="3"/>
                  </a:cubicBezTo>
                  <a:cubicBezTo>
                    <a:pt x="33" y="2"/>
                    <a:pt x="33" y="0"/>
                    <a:pt x="32" y="1"/>
                  </a:cubicBezTo>
                  <a:cubicBezTo>
                    <a:pt x="31" y="2"/>
                    <a:pt x="29" y="1"/>
                    <a:pt x="30" y="2"/>
                  </a:cubicBezTo>
                  <a:cubicBezTo>
                    <a:pt x="33" y="4"/>
                    <a:pt x="29" y="2"/>
                    <a:pt x="29" y="4"/>
                  </a:cubicBezTo>
                  <a:cubicBezTo>
                    <a:pt x="29" y="6"/>
                    <a:pt x="25" y="4"/>
                    <a:pt x="24" y="7"/>
                  </a:cubicBezTo>
                  <a:cubicBezTo>
                    <a:pt x="23" y="10"/>
                    <a:pt x="25" y="10"/>
                    <a:pt x="25" y="11"/>
                  </a:cubicBezTo>
                  <a:cubicBezTo>
                    <a:pt x="24" y="12"/>
                    <a:pt x="21" y="11"/>
                    <a:pt x="19" y="11"/>
                  </a:cubicBezTo>
                  <a:cubicBezTo>
                    <a:pt x="17" y="11"/>
                    <a:pt x="16" y="12"/>
                    <a:pt x="16" y="11"/>
                  </a:cubicBezTo>
                  <a:cubicBezTo>
                    <a:pt x="13" y="7"/>
                    <a:pt x="14" y="7"/>
                    <a:pt x="12" y="6"/>
                  </a:cubicBezTo>
                  <a:cubicBezTo>
                    <a:pt x="11" y="5"/>
                    <a:pt x="10" y="3"/>
                    <a:pt x="8" y="4"/>
                  </a:cubicBezTo>
                  <a:cubicBezTo>
                    <a:pt x="6" y="4"/>
                    <a:pt x="4" y="5"/>
                    <a:pt x="3" y="6"/>
                  </a:cubicBezTo>
                  <a:cubicBezTo>
                    <a:pt x="1" y="7"/>
                    <a:pt x="0" y="8"/>
                    <a:pt x="0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1" name="Freeform 20141">
              <a:extLst>
                <a:ext uri="{FF2B5EF4-FFF2-40B4-BE49-F238E27FC236}">
                  <a16:creationId xmlns:a16="http://schemas.microsoft.com/office/drawing/2014/main" id="{44C17904-E610-4D94-921C-FE4AFA832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89805" y="3102094"/>
              <a:ext cx="415993" cy="276694"/>
            </a:xfrm>
            <a:custGeom>
              <a:avLst/>
              <a:gdLst/>
              <a:ahLst/>
              <a:cxnLst>
                <a:cxn ang="0">
                  <a:pos x="27" y="13"/>
                </a:cxn>
                <a:cxn ang="0">
                  <a:pos x="21" y="16"/>
                </a:cxn>
                <a:cxn ang="0">
                  <a:pos x="13" y="14"/>
                </a:cxn>
                <a:cxn ang="0">
                  <a:pos x="14" y="0"/>
                </a:cxn>
                <a:cxn ang="0">
                  <a:pos x="1" y="7"/>
                </a:cxn>
                <a:cxn ang="0">
                  <a:pos x="7" y="31"/>
                </a:cxn>
                <a:cxn ang="0">
                  <a:pos x="11" y="24"/>
                </a:cxn>
                <a:cxn ang="0">
                  <a:pos x="14" y="21"/>
                </a:cxn>
                <a:cxn ang="0">
                  <a:pos x="21" y="24"/>
                </a:cxn>
                <a:cxn ang="0">
                  <a:pos x="22" y="29"/>
                </a:cxn>
                <a:cxn ang="0">
                  <a:pos x="28" y="32"/>
                </a:cxn>
                <a:cxn ang="0">
                  <a:pos x="33" y="37"/>
                </a:cxn>
                <a:cxn ang="0">
                  <a:pos x="44" y="48"/>
                </a:cxn>
                <a:cxn ang="0">
                  <a:pos x="56" y="55"/>
                </a:cxn>
                <a:cxn ang="0">
                  <a:pos x="60" y="60"/>
                </a:cxn>
                <a:cxn ang="0">
                  <a:pos x="63" y="57"/>
                </a:cxn>
                <a:cxn ang="0">
                  <a:pos x="64" y="48"/>
                </a:cxn>
                <a:cxn ang="0">
                  <a:pos x="60" y="46"/>
                </a:cxn>
                <a:cxn ang="0">
                  <a:pos x="67" y="42"/>
                </a:cxn>
                <a:cxn ang="0">
                  <a:pos x="71" y="35"/>
                </a:cxn>
                <a:cxn ang="0">
                  <a:pos x="76" y="33"/>
                </a:cxn>
                <a:cxn ang="0">
                  <a:pos x="77" y="36"/>
                </a:cxn>
                <a:cxn ang="0">
                  <a:pos x="79" y="39"/>
                </a:cxn>
                <a:cxn ang="0">
                  <a:pos x="85" y="38"/>
                </a:cxn>
                <a:cxn ang="0">
                  <a:pos x="86" y="33"/>
                </a:cxn>
                <a:cxn ang="0">
                  <a:pos x="75" y="30"/>
                </a:cxn>
                <a:cxn ang="0">
                  <a:pos x="78" y="25"/>
                </a:cxn>
                <a:cxn ang="0">
                  <a:pos x="76" y="26"/>
                </a:cxn>
                <a:cxn ang="0">
                  <a:pos x="70" y="30"/>
                </a:cxn>
                <a:cxn ang="0">
                  <a:pos x="66" y="35"/>
                </a:cxn>
                <a:cxn ang="0">
                  <a:pos x="63" y="35"/>
                </a:cxn>
                <a:cxn ang="0">
                  <a:pos x="63" y="33"/>
                </a:cxn>
                <a:cxn ang="0">
                  <a:pos x="56" y="30"/>
                </a:cxn>
                <a:cxn ang="0">
                  <a:pos x="53" y="26"/>
                </a:cxn>
                <a:cxn ang="0">
                  <a:pos x="53" y="20"/>
                </a:cxn>
                <a:cxn ang="0">
                  <a:pos x="46" y="14"/>
                </a:cxn>
                <a:cxn ang="0">
                  <a:pos x="30" y="14"/>
                </a:cxn>
                <a:cxn ang="0">
                  <a:pos x="28" y="9"/>
                </a:cxn>
              </a:cxnLst>
              <a:rect l="0" t="0" r="r" b="b"/>
              <a:pathLst>
                <a:path w="92" h="61">
                  <a:moveTo>
                    <a:pt x="28" y="9"/>
                  </a:moveTo>
                  <a:cubicBezTo>
                    <a:pt x="24" y="13"/>
                    <a:pt x="26" y="12"/>
                    <a:pt x="27" y="13"/>
                  </a:cubicBezTo>
                  <a:cubicBezTo>
                    <a:pt x="28" y="14"/>
                    <a:pt x="25" y="15"/>
                    <a:pt x="24" y="15"/>
                  </a:cubicBezTo>
                  <a:cubicBezTo>
                    <a:pt x="22" y="14"/>
                    <a:pt x="23" y="16"/>
                    <a:pt x="21" y="16"/>
                  </a:cubicBezTo>
                  <a:cubicBezTo>
                    <a:pt x="19" y="16"/>
                    <a:pt x="22" y="14"/>
                    <a:pt x="19" y="13"/>
                  </a:cubicBezTo>
                  <a:cubicBezTo>
                    <a:pt x="15" y="13"/>
                    <a:pt x="13" y="16"/>
                    <a:pt x="13" y="14"/>
                  </a:cubicBezTo>
                  <a:cubicBezTo>
                    <a:pt x="13" y="11"/>
                    <a:pt x="12" y="9"/>
                    <a:pt x="13" y="8"/>
                  </a:cubicBezTo>
                  <a:cubicBezTo>
                    <a:pt x="13" y="7"/>
                    <a:pt x="11" y="7"/>
                    <a:pt x="14" y="0"/>
                  </a:cubicBezTo>
                  <a:cubicBezTo>
                    <a:pt x="13" y="0"/>
                    <a:pt x="4" y="3"/>
                    <a:pt x="2" y="4"/>
                  </a:cubicBezTo>
                  <a:cubicBezTo>
                    <a:pt x="0" y="4"/>
                    <a:pt x="1" y="4"/>
                    <a:pt x="1" y="7"/>
                  </a:cubicBezTo>
                  <a:cubicBezTo>
                    <a:pt x="1" y="9"/>
                    <a:pt x="1" y="31"/>
                    <a:pt x="1" y="31"/>
                  </a:cubicBezTo>
                  <a:cubicBezTo>
                    <a:pt x="3" y="31"/>
                    <a:pt x="6" y="32"/>
                    <a:pt x="7" y="31"/>
                  </a:cubicBezTo>
                  <a:cubicBezTo>
                    <a:pt x="7" y="30"/>
                    <a:pt x="5" y="30"/>
                    <a:pt x="6" y="27"/>
                  </a:cubicBezTo>
                  <a:cubicBezTo>
                    <a:pt x="7" y="24"/>
                    <a:pt x="11" y="26"/>
                    <a:pt x="11" y="24"/>
                  </a:cubicBezTo>
                  <a:cubicBezTo>
                    <a:pt x="11" y="22"/>
                    <a:pt x="15" y="24"/>
                    <a:pt x="12" y="22"/>
                  </a:cubicBezTo>
                  <a:cubicBezTo>
                    <a:pt x="11" y="21"/>
                    <a:pt x="13" y="22"/>
                    <a:pt x="14" y="21"/>
                  </a:cubicBezTo>
                  <a:cubicBezTo>
                    <a:pt x="15" y="20"/>
                    <a:pt x="15" y="22"/>
                    <a:pt x="17" y="23"/>
                  </a:cubicBezTo>
                  <a:cubicBezTo>
                    <a:pt x="19" y="23"/>
                    <a:pt x="16" y="24"/>
                    <a:pt x="21" y="24"/>
                  </a:cubicBezTo>
                  <a:cubicBezTo>
                    <a:pt x="24" y="24"/>
                    <a:pt x="20" y="25"/>
                    <a:pt x="23" y="27"/>
                  </a:cubicBezTo>
                  <a:cubicBezTo>
                    <a:pt x="24" y="28"/>
                    <a:pt x="21" y="28"/>
                    <a:pt x="22" y="29"/>
                  </a:cubicBezTo>
                  <a:cubicBezTo>
                    <a:pt x="23" y="30"/>
                    <a:pt x="21" y="29"/>
                    <a:pt x="23" y="31"/>
                  </a:cubicBezTo>
                  <a:cubicBezTo>
                    <a:pt x="25" y="33"/>
                    <a:pt x="26" y="31"/>
                    <a:pt x="28" y="32"/>
                  </a:cubicBezTo>
                  <a:cubicBezTo>
                    <a:pt x="29" y="33"/>
                    <a:pt x="28" y="31"/>
                    <a:pt x="31" y="32"/>
                  </a:cubicBezTo>
                  <a:cubicBezTo>
                    <a:pt x="33" y="33"/>
                    <a:pt x="32" y="36"/>
                    <a:pt x="33" y="37"/>
                  </a:cubicBezTo>
                  <a:cubicBezTo>
                    <a:pt x="35" y="38"/>
                    <a:pt x="34" y="40"/>
                    <a:pt x="37" y="42"/>
                  </a:cubicBezTo>
                  <a:cubicBezTo>
                    <a:pt x="40" y="45"/>
                    <a:pt x="42" y="48"/>
                    <a:pt x="44" y="48"/>
                  </a:cubicBezTo>
                  <a:cubicBezTo>
                    <a:pt x="45" y="48"/>
                    <a:pt x="50" y="54"/>
                    <a:pt x="52" y="53"/>
                  </a:cubicBezTo>
                  <a:cubicBezTo>
                    <a:pt x="53" y="52"/>
                    <a:pt x="54" y="54"/>
                    <a:pt x="56" y="55"/>
                  </a:cubicBezTo>
                  <a:cubicBezTo>
                    <a:pt x="57" y="55"/>
                    <a:pt x="55" y="55"/>
                    <a:pt x="56" y="59"/>
                  </a:cubicBezTo>
                  <a:cubicBezTo>
                    <a:pt x="59" y="58"/>
                    <a:pt x="59" y="61"/>
                    <a:pt x="60" y="60"/>
                  </a:cubicBezTo>
                  <a:cubicBezTo>
                    <a:pt x="61" y="60"/>
                    <a:pt x="61" y="60"/>
                    <a:pt x="62" y="61"/>
                  </a:cubicBezTo>
                  <a:cubicBezTo>
                    <a:pt x="62" y="60"/>
                    <a:pt x="62" y="59"/>
                    <a:pt x="63" y="57"/>
                  </a:cubicBezTo>
                  <a:cubicBezTo>
                    <a:pt x="65" y="54"/>
                    <a:pt x="66" y="54"/>
                    <a:pt x="64" y="52"/>
                  </a:cubicBezTo>
                  <a:cubicBezTo>
                    <a:pt x="63" y="50"/>
                    <a:pt x="65" y="49"/>
                    <a:pt x="64" y="48"/>
                  </a:cubicBezTo>
                  <a:cubicBezTo>
                    <a:pt x="63" y="47"/>
                    <a:pt x="62" y="49"/>
                    <a:pt x="62" y="47"/>
                  </a:cubicBezTo>
                  <a:cubicBezTo>
                    <a:pt x="62" y="46"/>
                    <a:pt x="61" y="46"/>
                    <a:pt x="60" y="46"/>
                  </a:cubicBezTo>
                  <a:cubicBezTo>
                    <a:pt x="59" y="46"/>
                    <a:pt x="61" y="43"/>
                    <a:pt x="63" y="43"/>
                  </a:cubicBezTo>
                  <a:cubicBezTo>
                    <a:pt x="65" y="44"/>
                    <a:pt x="66" y="44"/>
                    <a:pt x="67" y="42"/>
                  </a:cubicBezTo>
                  <a:cubicBezTo>
                    <a:pt x="69" y="39"/>
                    <a:pt x="66" y="39"/>
                    <a:pt x="69" y="39"/>
                  </a:cubicBezTo>
                  <a:cubicBezTo>
                    <a:pt x="71" y="39"/>
                    <a:pt x="69" y="36"/>
                    <a:pt x="71" y="35"/>
                  </a:cubicBezTo>
                  <a:cubicBezTo>
                    <a:pt x="71" y="34"/>
                    <a:pt x="71" y="36"/>
                    <a:pt x="74" y="35"/>
                  </a:cubicBezTo>
                  <a:cubicBezTo>
                    <a:pt x="76" y="34"/>
                    <a:pt x="75" y="33"/>
                    <a:pt x="76" y="33"/>
                  </a:cubicBezTo>
                  <a:cubicBezTo>
                    <a:pt x="77" y="33"/>
                    <a:pt x="77" y="35"/>
                    <a:pt x="77" y="35"/>
                  </a:cubicBezTo>
                  <a:cubicBezTo>
                    <a:pt x="78" y="35"/>
                    <a:pt x="78" y="35"/>
                    <a:pt x="77" y="36"/>
                  </a:cubicBezTo>
                  <a:cubicBezTo>
                    <a:pt x="76" y="37"/>
                    <a:pt x="75" y="38"/>
                    <a:pt x="76" y="38"/>
                  </a:cubicBezTo>
                  <a:cubicBezTo>
                    <a:pt x="77" y="38"/>
                    <a:pt x="76" y="40"/>
                    <a:pt x="79" y="39"/>
                  </a:cubicBezTo>
                  <a:cubicBezTo>
                    <a:pt x="80" y="38"/>
                    <a:pt x="80" y="38"/>
                    <a:pt x="82" y="40"/>
                  </a:cubicBezTo>
                  <a:cubicBezTo>
                    <a:pt x="84" y="41"/>
                    <a:pt x="84" y="37"/>
                    <a:pt x="85" y="38"/>
                  </a:cubicBezTo>
                  <a:cubicBezTo>
                    <a:pt x="87" y="38"/>
                    <a:pt x="87" y="37"/>
                    <a:pt x="89" y="35"/>
                  </a:cubicBezTo>
                  <a:cubicBezTo>
                    <a:pt x="92" y="34"/>
                    <a:pt x="89" y="35"/>
                    <a:pt x="86" y="33"/>
                  </a:cubicBezTo>
                  <a:cubicBezTo>
                    <a:pt x="82" y="31"/>
                    <a:pt x="83" y="28"/>
                    <a:pt x="81" y="31"/>
                  </a:cubicBezTo>
                  <a:cubicBezTo>
                    <a:pt x="80" y="34"/>
                    <a:pt x="77" y="31"/>
                    <a:pt x="75" y="30"/>
                  </a:cubicBezTo>
                  <a:cubicBezTo>
                    <a:pt x="73" y="29"/>
                    <a:pt x="83" y="25"/>
                    <a:pt x="79" y="24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77" y="25"/>
                    <a:pt x="78" y="26"/>
                    <a:pt x="77" y="26"/>
                  </a:cubicBezTo>
                  <a:cubicBezTo>
                    <a:pt x="76" y="26"/>
                    <a:pt x="77" y="25"/>
                    <a:pt x="76" y="26"/>
                  </a:cubicBezTo>
                  <a:cubicBezTo>
                    <a:pt x="74" y="27"/>
                    <a:pt x="73" y="28"/>
                    <a:pt x="72" y="29"/>
                  </a:cubicBezTo>
                  <a:cubicBezTo>
                    <a:pt x="71" y="30"/>
                    <a:pt x="71" y="30"/>
                    <a:pt x="70" y="30"/>
                  </a:cubicBezTo>
                  <a:cubicBezTo>
                    <a:pt x="68" y="31"/>
                    <a:pt x="69" y="32"/>
                    <a:pt x="68" y="32"/>
                  </a:cubicBezTo>
                  <a:cubicBezTo>
                    <a:pt x="67" y="33"/>
                    <a:pt x="66" y="34"/>
                    <a:pt x="66" y="35"/>
                  </a:cubicBezTo>
                  <a:cubicBezTo>
                    <a:pt x="67" y="36"/>
                    <a:pt x="66" y="37"/>
                    <a:pt x="65" y="36"/>
                  </a:cubicBezTo>
                  <a:cubicBezTo>
                    <a:pt x="65" y="36"/>
                    <a:pt x="63" y="35"/>
                    <a:pt x="63" y="35"/>
                  </a:cubicBezTo>
                  <a:cubicBezTo>
                    <a:pt x="63" y="35"/>
                    <a:pt x="64" y="33"/>
                    <a:pt x="64" y="33"/>
                  </a:cubicBezTo>
                  <a:cubicBezTo>
                    <a:pt x="64" y="33"/>
                    <a:pt x="64" y="34"/>
                    <a:pt x="63" y="33"/>
                  </a:cubicBezTo>
                  <a:cubicBezTo>
                    <a:pt x="63" y="32"/>
                    <a:pt x="63" y="32"/>
                    <a:pt x="59" y="32"/>
                  </a:cubicBezTo>
                  <a:cubicBezTo>
                    <a:pt x="56" y="33"/>
                    <a:pt x="56" y="32"/>
                    <a:pt x="56" y="30"/>
                  </a:cubicBezTo>
                  <a:cubicBezTo>
                    <a:pt x="56" y="28"/>
                    <a:pt x="56" y="26"/>
                    <a:pt x="55" y="26"/>
                  </a:cubicBezTo>
                  <a:cubicBezTo>
                    <a:pt x="55" y="26"/>
                    <a:pt x="53" y="26"/>
                    <a:pt x="53" y="26"/>
                  </a:cubicBezTo>
                  <a:cubicBezTo>
                    <a:pt x="53" y="26"/>
                    <a:pt x="53" y="25"/>
                    <a:pt x="53" y="23"/>
                  </a:cubicBezTo>
                  <a:cubicBezTo>
                    <a:pt x="54" y="20"/>
                    <a:pt x="54" y="18"/>
                    <a:pt x="53" y="20"/>
                  </a:cubicBezTo>
                  <a:cubicBezTo>
                    <a:pt x="51" y="21"/>
                    <a:pt x="52" y="17"/>
                    <a:pt x="50" y="16"/>
                  </a:cubicBezTo>
                  <a:cubicBezTo>
                    <a:pt x="48" y="15"/>
                    <a:pt x="48" y="13"/>
                    <a:pt x="46" y="14"/>
                  </a:cubicBezTo>
                  <a:cubicBezTo>
                    <a:pt x="43" y="16"/>
                    <a:pt x="41" y="14"/>
                    <a:pt x="36" y="15"/>
                  </a:cubicBezTo>
                  <a:cubicBezTo>
                    <a:pt x="32" y="16"/>
                    <a:pt x="32" y="16"/>
                    <a:pt x="30" y="14"/>
                  </a:cubicBezTo>
                  <a:cubicBezTo>
                    <a:pt x="29" y="12"/>
                    <a:pt x="28" y="11"/>
                    <a:pt x="28" y="10"/>
                  </a:cubicBezTo>
                  <a:cubicBezTo>
                    <a:pt x="27" y="10"/>
                    <a:pt x="28" y="9"/>
                    <a:pt x="28" y="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2" name="Freeform 20142">
              <a:extLst>
                <a:ext uri="{FF2B5EF4-FFF2-40B4-BE49-F238E27FC236}">
                  <a16:creationId xmlns:a16="http://schemas.microsoft.com/office/drawing/2014/main" id="{8567FF20-E446-455D-892E-CFA338CFF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568" y="3178424"/>
              <a:ext cx="257610" cy="135484"/>
            </a:xfrm>
            <a:custGeom>
              <a:avLst/>
              <a:gdLst/>
              <a:ahLst/>
              <a:cxnLst>
                <a:cxn ang="0">
                  <a:pos x="9" y="7"/>
                </a:cxn>
                <a:cxn ang="0">
                  <a:pos x="5" y="13"/>
                </a:cxn>
                <a:cxn ang="0">
                  <a:pos x="11" y="14"/>
                </a:cxn>
                <a:cxn ang="0">
                  <a:pos x="16" y="16"/>
                </a:cxn>
                <a:cxn ang="0">
                  <a:pos x="19" y="18"/>
                </a:cxn>
                <a:cxn ang="0">
                  <a:pos x="15" y="21"/>
                </a:cxn>
                <a:cxn ang="0">
                  <a:pos x="12" y="23"/>
                </a:cxn>
                <a:cxn ang="0">
                  <a:pos x="9" y="22"/>
                </a:cxn>
                <a:cxn ang="0">
                  <a:pos x="7" y="24"/>
                </a:cxn>
                <a:cxn ang="0">
                  <a:pos x="6" y="23"/>
                </a:cxn>
                <a:cxn ang="0">
                  <a:pos x="1" y="23"/>
                </a:cxn>
                <a:cxn ang="0">
                  <a:pos x="0" y="25"/>
                </a:cxn>
                <a:cxn ang="0">
                  <a:pos x="7" y="27"/>
                </a:cxn>
                <a:cxn ang="0">
                  <a:pos x="12" y="27"/>
                </a:cxn>
                <a:cxn ang="0">
                  <a:pos x="15" y="29"/>
                </a:cxn>
                <a:cxn ang="0">
                  <a:pos x="19" y="28"/>
                </a:cxn>
                <a:cxn ang="0">
                  <a:pos x="23" y="28"/>
                </a:cxn>
                <a:cxn ang="0">
                  <a:pos x="26" y="23"/>
                </a:cxn>
                <a:cxn ang="0">
                  <a:pos x="30" y="20"/>
                </a:cxn>
                <a:cxn ang="0">
                  <a:pos x="33" y="20"/>
                </a:cxn>
                <a:cxn ang="0">
                  <a:pos x="36" y="21"/>
                </a:cxn>
                <a:cxn ang="0">
                  <a:pos x="39" y="17"/>
                </a:cxn>
                <a:cxn ang="0">
                  <a:pos x="47" y="14"/>
                </a:cxn>
                <a:cxn ang="0">
                  <a:pos x="55" y="10"/>
                </a:cxn>
                <a:cxn ang="0">
                  <a:pos x="57" y="8"/>
                </a:cxn>
                <a:cxn ang="0">
                  <a:pos x="52" y="5"/>
                </a:cxn>
                <a:cxn ang="0">
                  <a:pos x="41" y="3"/>
                </a:cxn>
                <a:cxn ang="0">
                  <a:pos x="31" y="3"/>
                </a:cxn>
                <a:cxn ang="0">
                  <a:pos x="24" y="1"/>
                </a:cxn>
                <a:cxn ang="0">
                  <a:pos x="21" y="6"/>
                </a:cxn>
                <a:cxn ang="0">
                  <a:pos x="12" y="3"/>
                </a:cxn>
                <a:cxn ang="0">
                  <a:pos x="9" y="7"/>
                </a:cxn>
              </a:cxnLst>
              <a:rect l="0" t="0" r="r" b="b"/>
              <a:pathLst>
                <a:path w="57" h="30">
                  <a:moveTo>
                    <a:pt x="9" y="7"/>
                  </a:moveTo>
                  <a:cubicBezTo>
                    <a:pt x="13" y="8"/>
                    <a:pt x="3" y="12"/>
                    <a:pt x="5" y="13"/>
                  </a:cubicBezTo>
                  <a:cubicBezTo>
                    <a:pt x="7" y="14"/>
                    <a:pt x="10" y="17"/>
                    <a:pt x="11" y="14"/>
                  </a:cubicBezTo>
                  <a:cubicBezTo>
                    <a:pt x="13" y="11"/>
                    <a:pt x="12" y="14"/>
                    <a:pt x="16" y="16"/>
                  </a:cubicBezTo>
                  <a:cubicBezTo>
                    <a:pt x="19" y="18"/>
                    <a:pt x="22" y="17"/>
                    <a:pt x="19" y="18"/>
                  </a:cubicBezTo>
                  <a:cubicBezTo>
                    <a:pt x="17" y="20"/>
                    <a:pt x="17" y="21"/>
                    <a:pt x="15" y="21"/>
                  </a:cubicBezTo>
                  <a:cubicBezTo>
                    <a:pt x="14" y="20"/>
                    <a:pt x="14" y="24"/>
                    <a:pt x="12" y="23"/>
                  </a:cubicBezTo>
                  <a:cubicBezTo>
                    <a:pt x="10" y="21"/>
                    <a:pt x="10" y="21"/>
                    <a:pt x="9" y="22"/>
                  </a:cubicBezTo>
                  <a:cubicBezTo>
                    <a:pt x="8" y="23"/>
                    <a:pt x="8" y="22"/>
                    <a:pt x="7" y="24"/>
                  </a:cubicBezTo>
                  <a:cubicBezTo>
                    <a:pt x="6" y="25"/>
                    <a:pt x="7" y="23"/>
                    <a:pt x="6" y="23"/>
                  </a:cubicBezTo>
                  <a:cubicBezTo>
                    <a:pt x="4" y="22"/>
                    <a:pt x="1" y="22"/>
                    <a:pt x="1" y="23"/>
                  </a:cubicBezTo>
                  <a:cubicBezTo>
                    <a:pt x="1" y="25"/>
                    <a:pt x="0" y="23"/>
                    <a:pt x="0" y="25"/>
                  </a:cubicBezTo>
                  <a:cubicBezTo>
                    <a:pt x="0" y="28"/>
                    <a:pt x="7" y="26"/>
                    <a:pt x="7" y="27"/>
                  </a:cubicBezTo>
                  <a:cubicBezTo>
                    <a:pt x="8" y="29"/>
                    <a:pt x="11" y="25"/>
                    <a:pt x="12" y="27"/>
                  </a:cubicBezTo>
                  <a:cubicBezTo>
                    <a:pt x="13" y="30"/>
                    <a:pt x="14" y="28"/>
                    <a:pt x="15" y="29"/>
                  </a:cubicBezTo>
                  <a:cubicBezTo>
                    <a:pt x="16" y="30"/>
                    <a:pt x="16" y="27"/>
                    <a:pt x="19" y="28"/>
                  </a:cubicBezTo>
                  <a:cubicBezTo>
                    <a:pt x="22" y="29"/>
                    <a:pt x="21" y="27"/>
                    <a:pt x="23" y="28"/>
                  </a:cubicBezTo>
                  <a:cubicBezTo>
                    <a:pt x="27" y="27"/>
                    <a:pt x="21" y="24"/>
                    <a:pt x="26" y="23"/>
                  </a:cubicBezTo>
                  <a:cubicBezTo>
                    <a:pt x="30" y="22"/>
                    <a:pt x="28" y="20"/>
                    <a:pt x="30" y="20"/>
                  </a:cubicBezTo>
                  <a:cubicBezTo>
                    <a:pt x="33" y="21"/>
                    <a:pt x="32" y="17"/>
                    <a:pt x="33" y="20"/>
                  </a:cubicBezTo>
                  <a:cubicBezTo>
                    <a:pt x="34" y="23"/>
                    <a:pt x="35" y="20"/>
                    <a:pt x="36" y="21"/>
                  </a:cubicBezTo>
                  <a:cubicBezTo>
                    <a:pt x="38" y="22"/>
                    <a:pt x="38" y="20"/>
                    <a:pt x="39" y="17"/>
                  </a:cubicBezTo>
                  <a:cubicBezTo>
                    <a:pt x="40" y="15"/>
                    <a:pt x="46" y="18"/>
                    <a:pt x="47" y="14"/>
                  </a:cubicBezTo>
                  <a:cubicBezTo>
                    <a:pt x="48" y="12"/>
                    <a:pt x="53" y="11"/>
                    <a:pt x="55" y="10"/>
                  </a:cubicBezTo>
                  <a:cubicBezTo>
                    <a:pt x="56" y="9"/>
                    <a:pt x="56" y="10"/>
                    <a:pt x="57" y="8"/>
                  </a:cubicBezTo>
                  <a:cubicBezTo>
                    <a:pt x="55" y="5"/>
                    <a:pt x="53" y="7"/>
                    <a:pt x="52" y="5"/>
                  </a:cubicBezTo>
                  <a:cubicBezTo>
                    <a:pt x="52" y="3"/>
                    <a:pt x="48" y="3"/>
                    <a:pt x="41" y="3"/>
                  </a:cubicBezTo>
                  <a:cubicBezTo>
                    <a:pt x="33" y="2"/>
                    <a:pt x="33" y="4"/>
                    <a:pt x="31" y="3"/>
                  </a:cubicBezTo>
                  <a:cubicBezTo>
                    <a:pt x="30" y="2"/>
                    <a:pt x="27" y="0"/>
                    <a:pt x="24" y="1"/>
                  </a:cubicBezTo>
                  <a:cubicBezTo>
                    <a:pt x="20" y="2"/>
                    <a:pt x="23" y="7"/>
                    <a:pt x="21" y="6"/>
                  </a:cubicBezTo>
                  <a:cubicBezTo>
                    <a:pt x="19" y="5"/>
                    <a:pt x="15" y="3"/>
                    <a:pt x="12" y="3"/>
                  </a:cubicBezTo>
                  <a:cubicBezTo>
                    <a:pt x="9" y="4"/>
                    <a:pt x="9" y="6"/>
                    <a:pt x="9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3" name="Freeform 20143">
              <a:extLst>
                <a:ext uri="{FF2B5EF4-FFF2-40B4-BE49-F238E27FC236}">
                  <a16:creationId xmlns:a16="http://schemas.microsoft.com/office/drawing/2014/main" id="{7B4987F1-FB0C-436C-9860-4AE2E0A0A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954" y="3250935"/>
              <a:ext cx="188914" cy="145025"/>
            </a:xfrm>
            <a:custGeom>
              <a:avLst/>
              <a:gdLst/>
              <a:ahLst/>
              <a:cxnLst>
                <a:cxn ang="0">
                  <a:pos x="20" y="6"/>
                </a:cxn>
                <a:cxn ang="0">
                  <a:pos x="17" y="5"/>
                </a:cxn>
                <a:cxn ang="0">
                  <a:pos x="18" y="3"/>
                </a:cxn>
                <a:cxn ang="0">
                  <a:pos x="18" y="2"/>
                </a:cxn>
                <a:cxn ang="0">
                  <a:pos x="17" y="0"/>
                </a:cxn>
                <a:cxn ang="0">
                  <a:pos x="15" y="2"/>
                </a:cxn>
                <a:cxn ang="0">
                  <a:pos x="12" y="2"/>
                </a:cxn>
                <a:cxn ang="0">
                  <a:pos x="10" y="6"/>
                </a:cxn>
                <a:cxn ang="0">
                  <a:pos x="8" y="9"/>
                </a:cxn>
                <a:cxn ang="0">
                  <a:pos x="4" y="10"/>
                </a:cxn>
                <a:cxn ang="0">
                  <a:pos x="1" y="13"/>
                </a:cxn>
                <a:cxn ang="0">
                  <a:pos x="3" y="14"/>
                </a:cxn>
                <a:cxn ang="0">
                  <a:pos x="5" y="15"/>
                </a:cxn>
                <a:cxn ang="0">
                  <a:pos x="5" y="19"/>
                </a:cxn>
                <a:cxn ang="0">
                  <a:pos x="4" y="24"/>
                </a:cxn>
                <a:cxn ang="0">
                  <a:pos x="3" y="28"/>
                </a:cxn>
                <a:cxn ang="0">
                  <a:pos x="5" y="28"/>
                </a:cxn>
                <a:cxn ang="0">
                  <a:pos x="9" y="27"/>
                </a:cxn>
                <a:cxn ang="0">
                  <a:pos x="11" y="28"/>
                </a:cxn>
                <a:cxn ang="0">
                  <a:pos x="12" y="25"/>
                </a:cxn>
                <a:cxn ang="0">
                  <a:pos x="16" y="25"/>
                </a:cxn>
                <a:cxn ang="0">
                  <a:pos x="16" y="22"/>
                </a:cxn>
                <a:cxn ang="0">
                  <a:pos x="20" y="19"/>
                </a:cxn>
                <a:cxn ang="0">
                  <a:pos x="21" y="22"/>
                </a:cxn>
                <a:cxn ang="0">
                  <a:pos x="23" y="24"/>
                </a:cxn>
                <a:cxn ang="0">
                  <a:pos x="25" y="30"/>
                </a:cxn>
                <a:cxn ang="0">
                  <a:pos x="29" y="28"/>
                </a:cxn>
                <a:cxn ang="0">
                  <a:pos x="31" y="26"/>
                </a:cxn>
                <a:cxn ang="0">
                  <a:pos x="34" y="26"/>
                </a:cxn>
                <a:cxn ang="0">
                  <a:pos x="36" y="26"/>
                </a:cxn>
                <a:cxn ang="0">
                  <a:pos x="39" y="27"/>
                </a:cxn>
                <a:cxn ang="0">
                  <a:pos x="41" y="25"/>
                </a:cxn>
                <a:cxn ang="0">
                  <a:pos x="40" y="21"/>
                </a:cxn>
                <a:cxn ang="0">
                  <a:pos x="40" y="18"/>
                </a:cxn>
                <a:cxn ang="0">
                  <a:pos x="36" y="18"/>
                </a:cxn>
                <a:cxn ang="0">
                  <a:pos x="35" y="15"/>
                </a:cxn>
                <a:cxn ang="0">
                  <a:pos x="34" y="12"/>
                </a:cxn>
                <a:cxn ang="0">
                  <a:pos x="30" y="12"/>
                </a:cxn>
                <a:cxn ang="0">
                  <a:pos x="26" y="13"/>
                </a:cxn>
                <a:cxn ang="0">
                  <a:pos x="23" y="11"/>
                </a:cxn>
                <a:cxn ang="0">
                  <a:pos x="18" y="11"/>
                </a:cxn>
                <a:cxn ang="0">
                  <a:pos x="11" y="9"/>
                </a:cxn>
                <a:cxn ang="0">
                  <a:pos x="12" y="7"/>
                </a:cxn>
                <a:cxn ang="0">
                  <a:pos x="17" y="7"/>
                </a:cxn>
                <a:cxn ang="0">
                  <a:pos x="18" y="8"/>
                </a:cxn>
                <a:cxn ang="0">
                  <a:pos x="20" y="6"/>
                </a:cxn>
              </a:cxnLst>
              <a:rect l="0" t="0" r="r" b="b"/>
              <a:pathLst>
                <a:path w="42" h="32">
                  <a:moveTo>
                    <a:pt x="20" y="6"/>
                  </a:moveTo>
                  <a:cubicBezTo>
                    <a:pt x="17" y="7"/>
                    <a:pt x="18" y="5"/>
                    <a:pt x="17" y="5"/>
                  </a:cubicBezTo>
                  <a:cubicBezTo>
                    <a:pt x="16" y="5"/>
                    <a:pt x="17" y="4"/>
                    <a:pt x="18" y="3"/>
                  </a:cubicBezTo>
                  <a:cubicBezTo>
                    <a:pt x="19" y="2"/>
                    <a:pt x="19" y="2"/>
                    <a:pt x="18" y="2"/>
                  </a:cubicBezTo>
                  <a:cubicBezTo>
                    <a:pt x="18" y="2"/>
                    <a:pt x="18" y="0"/>
                    <a:pt x="17" y="0"/>
                  </a:cubicBezTo>
                  <a:cubicBezTo>
                    <a:pt x="16" y="0"/>
                    <a:pt x="17" y="1"/>
                    <a:pt x="15" y="2"/>
                  </a:cubicBezTo>
                  <a:cubicBezTo>
                    <a:pt x="12" y="3"/>
                    <a:pt x="12" y="1"/>
                    <a:pt x="12" y="2"/>
                  </a:cubicBezTo>
                  <a:cubicBezTo>
                    <a:pt x="10" y="3"/>
                    <a:pt x="12" y="6"/>
                    <a:pt x="10" y="6"/>
                  </a:cubicBezTo>
                  <a:cubicBezTo>
                    <a:pt x="7" y="6"/>
                    <a:pt x="10" y="6"/>
                    <a:pt x="8" y="9"/>
                  </a:cubicBezTo>
                  <a:cubicBezTo>
                    <a:pt x="7" y="11"/>
                    <a:pt x="6" y="11"/>
                    <a:pt x="4" y="10"/>
                  </a:cubicBezTo>
                  <a:cubicBezTo>
                    <a:pt x="2" y="10"/>
                    <a:pt x="0" y="13"/>
                    <a:pt x="1" y="13"/>
                  </a:cubicBezTo>
                  <a:cubicBezTo>
                    <a:pt x="2" y="13"/>
                    <a:pt x="3" y="13"/>
                    <a:pt x="3" y="14"/>
                  </a:cubicBezTo>
                  <a:cubicBezTo>
                    <a:pt x="3" y="16"/>
                    <a:pt x="4" y="14"/>
                    <a:pt x="5" y="15"/>
                  </a:cubicBezTo>
                  <a:cubicBezTo>
                    <a:pt x="6" y="16"/>
                    <a:pt x="4" y="17"/>
                    <a:pt x="5" y="19"/>
                  </a:cubicBezTo>
                  <a:cubicBezTo>
                    <a:pt x="7" y="21"/>
                    <a:pt x="6" y="21"/>
                    <a:pt x="4" y="24"/>
                  </a:cubicBezTo>
                  <a:cubicBezTo>
                    <a:pt x="3" y="26"/>
                    <a:pt x="3" y="27"/>
                    <a:pt x="3" y="28"/>
                  </a:cubicBezTo>
                  <a:cubicBezTo>
                    <a:pt x="4" y="30"/>
                    <a:pt x="5" y="30"/>
                    <a:pt x="5" y="28"/>
                  </a:cubicBezTo>
                  <a:cubicBezTo>
                    <a:pt x="6" y="27"/>
                    <a:pt x="7" y="27"/>
                    <a:pt x="9" y="27"/>
                  </a:cubicBezTo>
                  <a:cubicBezTo>
                    <a:pt x="10" y="26"/>
                    <a:pt x="11" y="28"/>
                    <a:pt x="11" y="28"/>
                  </a:cubicBezTo>
                  <a:cubicBezTo>
                    <a:pt x="12" y="28"/>
                    <a:pt x="11" y="26"/>
                    <a:pt x="12" y="25"/>
                  </a:cubicBezTo>
                  <a:cubicBezTo>
                    <a:pt x="14" y="24"/>
                    <a:pt x="15" y="26"/>
                    <a:pt x="16" y="25"/>
                  </a:cubicBezTo>
                  <a:cubicBezTo>
                    <a:pt x="17" y="24"/>
                    <a:pt x="15" y="23"/>
                    <a:pt x="16" y="22"/>
                  </a:cubicBezTo>
                  <a:cubicBezTo>
                    <a:pt x="18" y="21"/>
                    <a:pt x="17" y="18"/>
                    <a:pt x="20" y="19"/>
                  </a:cubicBezTo>
                  <a:cubicBezTo>
                    <a:pt x="23" y="20"/>
                    <a:pt x="21" y="21"/>
                    <a:pt x="21" y="22"/>
                  </a:cubicBezTo>
                  <a:cubicBezTo>
                    <a:pt x="22" y="23"/>
                    <a:pt x="23" y="20"/>
                    <a:pt x="23" y="24"/>
                  </a:cubicBezTo>
                  <a:cubicBezTo>
                    <a:pt x="22" y="30"/>
                    <a:pt x="23" y="32"/>
                    <a:pt x="25" y="30"/>
                  </a:cubicBezTo>
                  <a:cubicBezTo>
                    <a:pt x="27" y="29"/>
                    <a:pt x="29" y="29"/>
                    <a:pt x="29" y="28"/>
                  </a:cubicBezTo>
                  <a:cubicBezTo>
                    <a:pt x="29" y="27"/>
                    <a:pt x="30" y="27"/>
                    <a:pt x="31" y="26"/>
                  </a:cubicBezTo>
                  <a:cubicBezTo>
                    <a:pt x="32" y="25"/>
                    <a:pt x="35" y="25"/>
                    <a:pt x="34" y="26"/>
                  </a:cubicBezTo>
                  <a:cubicBezTo>
                    <a:pt x="33" y="28"/>
                    <a:pt x="34" y="28"/>
                    <a:pt x="36" y="26"/>
                  </a:cubicBezTo>
                  <a:cubicBezTo>
                    <a:pt x="38" y="25"/>
                    <a:pt x="40" y="26"/>
                    <a:pt x="39" y="27"/>
                  </a:cubicBezTo>
                  <a:cubicBezTo>
                    <a:pt x="41" y="27"/>
                    <a:pt x="42" y="26"/>
                    <a:pt x="41" y="25"/>
                  </a:cubicBezTo>
                  <a:cubicBezTo>
                    <a:pt x="39" y="24"/>
                    <a:pt x="41" y="22"/>
                    <a:pt x="40" y="21"/>
                  </a:cubicBezTo>
                  <a:cubicBezTo>
                    <a:pt x="39" y="20"/>
                    <a:pt x="40" y="19"/>
                    <a:pt x="40" y="18"/>
                  </a:cubicBezTo>
                  <a:cubicBezTo>
                    <a:pt x="39" y="17"/>
                    <a:pt x="36" y="16"/>
                    <a:pt x="36" y="18"/>
                  </a:cubicBezTo>
                  <a:cubicBezTo>
                    <a:pt x="36" y="19"/>
                    <a:pt x="34" y="17"/>
                    <a:pt x="35" y="15"/>
                  </a:cubicBezTo>
                  <a:cubicBezTo>
                    <a:pt x="35" y="14"/>
                    <a:pt x="33" y="14"/>
                    <a:pt x="34" y="12"/>
                  </a:cubicBezTo>
                  <a:cubicBezTo>
                    <a:pt x="32" y="11"/>
                    <a:pt x="33" y="13"/>
                    <a:pt x="30" y="12"/>
                  </a:cubicBezTo>
                  <a:cubicBezTo>
                    <a:pt x="27" y="11"/>
                    <a:pt x="27" y="14"/>
                    <a:pt x="26" y="13"/>
                  </a:cubicBezTo>
                  <a:cubicBezTo>
                    <a:pt x="25" y="12"/>
                    <a:pt x="24" y="14"/>
                    <a:pt x="23" y="11"/>
                  </a:cubicBezTo>
                  <a:cubicBezTo>
                    <a:pt x="22" y="9"/>
                    <a:pt x="19" y="13"/>
                    <a:pt x="18" y="11"/>
                  </a:cubicBezTo>
                  <a:cubicBezTo>
                    <a:pt x="18" y="10"/>
                    <a:pt x="11" y="12"/>
                    <a:pt x="11" y="9"/>
                  </a:cubicBezTo>
                  <a:cubicBezTo>
                    <a:pt x="11" y="7"/>
                    <a:pt x="12" y="9"/>
                    <a:pt x="12" y="7"/>
                  </a:cubicBezTo>
                  <a:cubicBezTo>
                    <a:pt x="12" y="6"/>
                    <a:pt x="15" y="6"/>
                    <a:pt x="17" y="7"/>
                  </a:cubicBezTo>
                  <a:cubicBezTo>
                    <a:pt x="18" y="7"/>
                    <a:pt x="17" y="9"/>
                    <a:pt x="18" y="8"/>
                  </a:cubicBezTo>
                  <a:cubicBezTo>
                    <a:pt x="19" y="6"/>
                    <a:pt x="19" y="7"/>
                    <a:pt x="20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4" name="Freeform 20144">
              <a:extLst>
                <a:ext uri="{FF2B5EF4-FFF2-40B4-BE49-F238E27FC236}">
                  <a16:creationId xmlns:a16="http://schemas.microsoft.com/office/drawing/2014/main" id="{68C73A51-0F4D-4FDB-9F73-BD77E42EB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99213" y="3735626"/>
              <a:ext cx="49613" cy="116402"/>
            </a:xfrm>
            <a:custGeom>
              <a:avLst/>
              <a:gdLst/>
              <a:ahLst/>
              <a:cxnLst>
                <a:cxn ang="0">
                  <a:pos x="2" y="8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0" y="6"/>
                </a:cxn>
                <a:cxn ang="0">
                  <a:pos x="8" y="14"/>
                </a:cxn>
                <a:cxn ang="0">
                  <a:pos x="5" y="22"/>
                </a:cxn>
                <a:cxn ang="0">
                  <a:pos x="3" y="21"/>
                </a:cxn>
                <a:cxn ang="0">
                  <a:pos x="1" y="17"/>
                </a:cxn>
                <a:cxn ang="0">
                  <a:pos x="2" y="8"/>
                </a:cxn>
              </a:cxnLst>
              <a:rect l="0" t="0" r="r" b="b"/>
              <a:pathLst>
                <a:path w="11" h="26">
                  <a:moveTo>
                    <a:pt x="2" y="8"/>
                  </a:moveTo>
                  <a:cubicBezTo>
                    <a:pt x="5" y="4"/>
                    <a:pt x="6" y="3"/>
                    <a:pt x="7" y="2"/>
                  </a:cubicBezTo>
                  <a:cubicBezTo>
                    <a:pt x="8" y="2"/>
                    <a:pt x="8" y="0"/>
                    <a:pt x="9" y="2"/>
                  </a:cubicBezTo>
                  <a:cubicBezTo>
                    <a:pt x="11" y="4"/>
                    <a:pt x="9" y="4"/>
                    <a:pt x="10" y="6"/>
                  </a:cubicBezTo>
                  <a:cubicBezTo>
                    <a:pt x="10" y="7"/>
                    <a:pt x="9" y="9"/>
                    <a:pt x="8" y="14"/>
                  </a:cubicBezTo>
                  <a:cubicBezTo>
                    <a:pt x="7" y="20"/>
                    <a:pt x="5" y="18"/>
                    <a:pt x="5" y="22"/>
                  </a:cubicBezTo>
                  <a:cubicBezTo>
                    <a:pt x="5" y="26"/>
                    <a:pt x="4" y="23"/>
                    <a:pt x="3" y="21"/>
                  </a:cubicBezTo>
                  <a:cubicBezTo>
                    <a:pt x="3" y="19"/>
                    <a:pt x="2" y="21"/>
                    <a:pt x="1" y="17"/>
                  </a:cubicBezTo>
                  <a:cubicBezTo>
                    <a:pt x="0" y="14"/>
                    <a:pt x="0" y="12"/>
                    <a:pt x="2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5" name="Freeform 20145">
              <a:extLst>
                <a:ext uri="{FF2B5EF4-FFF2-40B4-BE49-F238E27FC236}">
                  <a16:creationId xmlns:a16="http://schemas.microsoft.com/office/drawing/2014/main" id="{45B8EE8D-5C3B-4CD7-A19C-EDDC5299F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2256" y="3187965"/>
              <a:ext cx="148842" cy="175557"/>
            </a:xfrm>
            <a:custGeom>
              <a:avLst/>
              <a:gdLst/>
              <a:ahLst/>
              <a:cxnLst>
                <a:cxn ang="0">
                  <a:pos x="0" y="22"/>
                </a:cxn>
                <a:cxn ang="0">
                  <a:pos x="2" y="24"/>
                </a:cxn>
                <a:cxn ang="0">
                  <a:pos x="5" y="27"/>
                </a:cxn>
                <a:cxn ang="0">
                  <a:pos x="4" y="31"/>
                </a:cxn>
                <a:cxn ang="0">
                  <a:pos x="3" y="33"/>
                </a:cxn>
                <a:cxn ang="0">
                  <a:pos x="3" y="35"/>
                </a:cxn>
                <a:cxn ang="0">
                  <a:pos x="4" y="37"/>
                </a:cxn>
                <a:cxn ang="0">
                  <a:pos x="6" y="38"/>
                </a:cxn>
                <a:cxn ang="0">
                  <a:pos x="8" y="37"/>
                </a:cxn>
                <a:cxn ang="0">
                  <a:pos x="9" y="37"/>
                </a:cxn>
                <a:cxn ang="0">
                  <a:pos x="12" y="37"/>
                </a:cxn>
                <a:cxn ang="0">
                  <a:pos x="14" y="34"/>
                </a:cxn>
                <a:cxn ang="0">
                  <a:pos x="20" y="33"/>
                </a:cxn>
                <a:cxn ang="0">
                  <a:pos x="21" y="31"/>
                </a:cxn>
                <a:cxn ang="0">
                  <a:pos x="18" y="29"/>
                </a:cxn>
                <a:cxn ang="0">
                  <a:pos x="16" y="27"/>
                </a:cxn>
                <a:cxn ang="0">
                  <a:pos x="16" y="25"/>
                </a:cxn>
                <a:cxn ang="0">
                  <a:pos x="18" y="22"/>
                </a:cxn>
                <a:cxn ang="0">
                  <a:pos x="22" y="20"/>
                </a:cxn>
                <a:cxn ang="0">
                  <a:pos x="27" y="16"/>
                </a:cxn>
                <a:cxn ang="0">
                  <a:pos x="28" y="12"/>
                </a:cxn>
                <a:cxn ang="0">
                  <a:pos x="28" y="9"/>
                </a:cxn>
                <a:cxn ang="0">
                  <a:pos x="31" y="5"/>
                </a:cxn>
                <a:cxn ang="0">
                  <a:pos x="33" y="5"/>
                </a:cxn>
                <a:cxn ang="0">
                  <a:pos x="32" y="4"/>
                </a:cxn>
                <a:cxn ang="0">
                  <a:pos x="31" y="3"/>
                </a:cxn>
                <a:cxn ang="0">
                  <a:pos x="29" y="0"/>
                </a:cxn>
                <a:cxn ang="0">
                  <a:pos x="27" y="4"/>
                </a:cxn>
                <a:cxn ang="0">
                  <a:pos x="24" y="7"/>
                </a:cxn>
                <a:cxn ang="0">
                  <a:pos x="22" y="7"/>
                </a:cxn>
                <a:cxn ang="0">
                  <a:pos x="19" y="8"/>
                </a:cxn>
                <a:cxn ang="0">
                  <a:pos x="20" y="11"/>
                </a:cxn>
                <a:cxn ang="0">
                  <a:pos x="18" y="11"/>
                </a:cxn>
                <a:cxn ang="0">
                  <a:pos x="15" y="11"/>
                </a:cxn>
                <a:cxn ang="0">
                  <a:pos x="13" y="9"/>
                </a:cxn>
                <a:cxn ang="0">
                  <a:pos x="12" y="10"/>
                </a:cxn>
                <a:cxn ang="0">
                  <a:pos x="11" y="12"/>
                </a:cxn>
                <a:cxn ang="0">
                  <a:pos x="8" y="15"/>
                </a:cxn>
                <a:cxn ang="0">
                  <a:pos x="6" y="16"/>
                </a:cxn>
                <a:cxn ang="0">
                  <a:pos x="5" y="17"/>
                </a:cxn>
                <a:cxn ang="0">
                  <a:pos x="3" y="18"/>
                </a:cxn>
                <a:cxn ang="0">
                  <a:pos x="0" y="21"/>
                </a:cxn>
                <a:cxn ang="0">
                  <a:pos x="0" y="22"/>
                </a:cxn>
              </a:cxnLst>
              <a:rect l="0" t="0" r="r" b="b"/>
              <a:pathLst>
                <a:path w="33" h="39">
                  <a:moveTo>
                    <a:pt x="0" y="22"/>
                  </a:moveTo>
                  <a:cubicBezTo>
                    <a:pt x="0" y="23"/>
                    <a:pt x="1" y="25"/>
                    <a:pt x="2" y="24"/>
                  </a:cubicBezTo>
                  <a:cubicBezTo>
                    <a:pt x="3" y="23"/>
                    <a:pt x="6" y="25"/>
                    <a:pt x="5" y="27"/>
                  </a:cubicBezTo>
                  <a:cubicBezTo>
                    <a:pt x="5" y="29"/>
                    <a:pt x="3" y="30"/>
                    <a:pt x="4" y="31"/>
                  </a:cubicBezTo>
                  <a:cubicBezTo>
                    <a:pt x="5" y="32"/>
                    <a:pt x="3" y="31"/>
                    <a:pt x="3" y="33"/>
                  </a:cubicBezTo>
                  <a:cubicBezTo>
                    <a:pt x="2" y="35"/>
                    <a:pt x="0" y="35"/>
                    <a:pt x="3" y="35"/>
                  </a:cubicBezTo>
                  <a:cubicBezTo>
                    <a:pt x="5" y="36"/>
                    <a:pt x="1" y="36"/>
                    <a:pt x="4" y="37"/>
                  </a:cubicBezTo>
                  <a:cubicBezTo>
                    <a:pt x="6" y="37"/>
                    <a:pt x="4" y="39"/>
                    <a:pt x="6" y="38"/>
                  </a:cubicBezTo>
                  <a:cubicBezTo>
                    <a:pt x="7" y="37"/>
                    <a:pt x="6" y="35"/>
                    <a:pt x="8" y="37"/>
                  </a:cubicBezTo>
                  <a:cubicBezTo>
                    <a:pt x="9" y="38"/>
                    <a:pt x="9" y="38"/>
                    <a:pt x="9" y="37"/>
                  </a:cubicBezTo>
                  <a:cubicBezTo>
                    <a:pt x="10" y="36"/>
                    <a:pt x="11" y="37"/>
                    <a:pt x="12" y="37"/>
                  </a:cubicBezTo>
                  <a:cubicBezTo>
                    <a:pt x="12" y="36"/>
                    <a:pt x="12" y="35"/>
                    <a:pt x="14" y="34"/>
                  </a:cubicBezTo>
                  <a:cubicBezTo>
                    <a:pt x="17" y="33"/>
                    <a:pt x="18" y="34"/>
                    <a:pt x="20" y="33"/>
                  </a:cubicBezTo>
                  <a:cubicBezTo>
                    <a:pt x="21" y="33"/>
                    <a:pt x="19" y="32"/>
                    <a:pt x="21" y="31"/>
                  </a:cubicBezTo>
                  <a:cubicBezTo>
                    <a:pt x="20" y="30"/>
                    <a:pt x="20" y="31"/>
                    <a:pt x="18" y="29"/>
                  </a:cubicBezTo>
                  <a:cubicBezTo>
                    <a:pt x="17" y="27"/>
                    <a:pt x="16" y="28"/>
                    <a:pt x="16" y="27"/>
                  </a:cubicBezTo>
                  <a:cubicBezTo>
                    <a:pt x="15" y="26"/>
                    <a:pt x="17" y="28"/>
                    <a:pt x="16" y="25"/>
                  </a:cubicBezTo>
                  <a:cubicBezTo>
                    <a:pt x="16" y="22"/>
                    <a:pt x="17" y="24"/>
                    <a:pt x="18" y="22"/>
                  </a:cubicBezTo>
                  <a:cubicBezTo>
                    <a:pt x="19" y="20"/>
                    <a:pt x="19" y="23"/>
                    <a:pt x="22" y="20"/>
                  </a:cubicBezTo>
                  <a:cubicBezTo>
                    <a:pt x="25" y="18"/>
                    <a:pt x="26" y="16"/>
                    <a:pt x="27" y="16"/>
                  </a:cubicBezTo>
                  <a:cubicBezTo>
                    <a:pt x="28" y="16"/>
                    <a:pt x="28" y="13"/>
                    <a:pt x="28" y="12"/>
                  </a:cubicBezTo>
                  <a:cubicBezTo>
                    <a:pt x="28" y="11"/>
                    <a:pt x="27" y="11"/>
                    <a:pt x="28" y="9"/>
                  </a:cubicBezTo>
                  <a:cubicBezTo>
                    <a:pt x="30" y="7"/>
                    <a:pt x="30" y="6"/>
                    <a:pt x="31" y="5"/>
                  </a:cubicBezTo>
                  <a:cubicBezTo>
                    <a:pt x="32" y="5"/>
                    <a:pt x="32" y="6"/>
                    <a:pt x="33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2" y="2"/>
                    <a:pt x="32" y="4"/>
                    <a:pt x="31" y="3"/>
                  </a:cubicBezTo>
                  <a:cubicBezTo>
                    <a:pt x="30" y="2"/>
                    <a:pt x="31" y="1"/>
                    <a:pt x="29" y="0"/>
                  </a:cubicBezTo>
                  <a:cubicBezTo>
                    <a:pt x="27" y="0"/>
                    <a:pt x="29" y="5"/>
                    <a:pt x="27" y="4"/>
                  </a:cubicBezTo>
                  <a:cubicBezTo>
                    <a:pt x="25" y="4"/>
                    <a:pt x="26" y="6"/>
                    <a:pt x="24" y="7"/>
                  </a:cubicBezTo>
                  <a:cubicBezTo>
                    <a:pt x="23" y="8"/>
                    <a:pt x="24" y="7"/>
                    <a:pt x="22" y="7"/>
                  </a:cubicBezTo>
                  <a:cubicBezTo>
                    <a:pt x="21" y="8"/>
                    <a:pt x="19" y="6"/>
                    <a:pt x="19" y="8"/>
                  </a:cubicBezTo>
                  <a:cubicBezTo>
                    <a:pt x="19" y="10"/>
                    <a:pt x="21" y="10"/>
                    <a:pt x="20" y="11"/>
                  </a:cubicBezTo>
                  <a:cubicBezTo>
                    <a:pt x="19" y="12"/>
                    <a:pt x="19" y="11"/>
                    <a:pt x="18" y="11"/>
                  </a:cubicBezTo>
                  <a:cubicBezTo>
                    <a:pt x="17" y="12"/>
                    <a:pt x="16" y="11"/>
                    <a:pt x="15" y="11"/>
                  </a:cubicBezTo>
                  <a:cubicBezTo>
                    <a:pt x="14" y="11"/>
                    <a:pt x="14" y="8"/>
                    <a:pt x="13" y="9"/>
                  </a:cubicBezTo>
                  <a:cubicBezTo>
                    <a:pt x="12" y="10"/>
                    <a:pt x="13" y="9"/>
                    <a:pt x="12" y="10"/>
                  </a:cubicBezTo>
                  <a:cubicBezTo>
                    <a:pt x="11" y="11"/>
                    <a:pt x="12" y="11"/>
                    <a:pt x="11" y="12"/>
                  </a:cubicBezTo>
                  <a:cubicBezTo>
                    <a:pt x="10" y="13"/>
                    <a:pt x="9" y="15"/>
                    <a:pt x="8" y="15"/>
                  </a:cubicBezTo>
                  <a:cubicBezTo>
                    <a:pt x="6" y="15"/>
                    <a:pt x="7" y="16"/>
                    <a:pt x="6" y="16"/>
                  </a:cubicBezTo>
                  <a:cubicBezTo>
                    <a:pt x="5" y="16"/>
                    <a:pt x="6" y="17"/>
                    <a:pt x="5" y="17"/>
                  </a:cubicBezTo>
                  <a:cubicBezTo>
                    <a:pt x="3" y="18"/>
                    <a:pt x="4" y="18"/>
                    <a:pt x="3" y="18"/>
                  </a:cubicBezTo>
                  <a:cubicBezTo>
                    <a:pt x="2" y="18"/>
                    <a:pt x="1" y="20"/>
                    <a:pt x="0" y="21"/>
                  </a:cubicBezTo>
                  <a:lnTo>
                    <a:pt x="0" y="22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6" name="Freeform 20146">
              <a:extLst>
                <a:ext uri="{FF2B5EF4-FFF2-40B4-BE49-F238E27FC236}">
                  <a16:creationId xmlns:a16="http://schemas.microsoft.com/office/drawing/2014/main" id="{9EAB8BC3-7CE8-4534-B0FE-589BE2293D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8513" y="3327266"/>
              <a:ext cx="85871" cy="177465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5" y="5"/>
                </a:cxn>
                <a:cxn ang="0">
                  <a:pos x="18" y="18"/>
                </a:cxn>
                <a:cxn ang="0">
                  <a:pos x="17" y="25"/>
                </a:cxn>
                <a:cxn ang="0">
                  <a:pos x="13" y="27"/>
                </a:cxn>
                <a:cxn ang="0">
                  <a:pos x="9" y="28"/>
                </a:cxn>
                <a:cxn ang="0">
                  <a:pos x="8" y="28"/>
                </a:cxn>
                <a:cxn ang="0">
                  <a:pos x="7" y="28"/>
                </a:cxn>
                <a:cxn ang="0">
                  <a:pos x="5" y="30"/>
                </a:cxn>
                <a:cxn ang="0">
                  <a:pos x="3" y="29"/>
                </a:cxn>
                <a:cxn ang="0">
                  <a:pos x="2" y="27"/>
                </a:cxn>
                <a:cxn ang="0">
                  <a:pos x="3" y="22"/>
                </a:cxn>
                <a:cxn ang="0">
                  <a:pos x="3" y="18"/>
                </a:cxn>
                <a:cxn ang="0">
                  <a:pos x="1" y="14"/>
                </a:cxn>
                <a:cxn ang="0">
                  <a:pos x="2" y="12"/>
                </a:cxn>
                <a:cxn ang="0">
                  <a:pos x="5" y="13"/>
                </a:cxn>
                <a:cxn ang="0">
                  <a:pos x="3" y="7"/>
                </a:cxn>
                <a:cxn ang="0">
                  <a:pos x="6" y="3"/>
                </a:cxn>
                <a:cxn ang="0">
                  <a:pos x="1" y="38"/>
                </a:cxn>
                <a:cxn ang="0">
                  <a:pos x="18" y="30"/>
                </a:cxn>
                <a:cxn ang="0">
                  <a:pos x="17" y="30"/>
                </a:cxn>
                <a:cxn ang="0">
                  <a:pos x="18" y="30"/>
                </a:cxn>
                <a:cxn ang="0">
                  <a:pos x="1" y="30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6"/>
                </a:cxn>
                <a:cxn ang="0">
                  <a:pos x="1" y="27"/>
                </a:cxn>
                <a:cxn ang="0">
                  <a:pos x="2" y="16"/>
                </a:cxn>
                <a:cxn ang="0">
                  <a:pos x="14" y="26"/>
                </a:cxn>
                <a:cxn ang="0">
                  <a:pos x="14" y="26"/>
                </a:cxn>
                <a:cxn ang="0">
                  <a:pos x="10" y="26"/>
                </a:cxn>
                <a:cxn ang="0">
                  <a:pos x="11" y="27"/>
                </a:cxn>
                <a:cxn ang="0">
                  <a:pos x="4" y="32"/>
                </a:cxn>
                <a:cxn ang="0">
                  <a:pos x="2" y="6"/>
                </a:cxn>
                <a:cxn ang="0">
                  <a:pos x="2" y="6"/>
                </a:cxn>
              </a:cxnLst>
              <a:rect l="0" t="0" r="r" b="b"/>
              <a:pathLst>
                <a:path w="19" h="39">
                  <a:moveTo>
                    <a:pt x="6" y="3"/>
                  </a:moveTo>
                  <a:cubicBezTo>
                    <a:pt x="9" y="2"/>
                    <a:pt x="10" y="3"/>
                    <a:pt x="12" y="2"/>
                  </a:cubicBezTo>
                  <a:cubicBezTo>
                    <a:pt x="13" y="2"/>
                    <a:pt x="11" y="1"/>
                    <a:pt x="13" y="0"/>
                  </a:cubicBezTo>
                  <a:cubicBezTo>
                    <a:pt x="13" y="1"/>
                    <a:pt x="14" y="3"/>
                    <a:pt x="15" y="5"/>
                  </a:cubicBezTo>
                  <a:cubicBezTo>
                    <a:pt x="16" y="7"/>
                    <a:pt x="18" y="10"/>
                    <a:pt x="18" y="13"/>
                  </a:cubicBezTo>
                  <a:cubicBezTo>
                    <a:pt x="19" y="15"/>
                    <a:pt x="18" y="15"/>
                    <a:pt x="18" y="18"/>
                  </a:cubicBezTo>
                  <a:cubicBezTo>
                    <a:pt x="18" y="20"/>
                    <a:pt x="19" y="17"/>
                    <a:pt x="19" y="19"/>
                  </a:cubicBezTo>
                  <a:cubicBezTo>
                    <a:pt x="19" y="21"/>
                    <a:pt x="17" y="24"/>
                    <a:pt x="17" y="25"/>
                  </a:cubicBezTo>
                  <a:cubicBezTo>
                    <a:pt x="16" y="26"/>
                    <a:pt x="15" y="25"/>
                    <a:pt x="14" y="25"/>
                  </a:cubicBezTo>
                  <a:cubicBezTo>
                    <a:pt x="13" y="26"/>
                    <a:pt x="14" y="26"/>
                    <a:pt x="13" y="27"/>
                  </a:cubicBezTo>
                  <a:cubicBezTo>
                    <a:pt x="12" y="27"/>
                    <a:pt x="11" y="26"/>
                    <a:pt x="9" y="26"/>
                  </a:cubicBezTo>
                  <a:cubicBezTo>
                    <a:pt x="8" y="27"/>
                    <a:pt x="10" y="27"/>
                    <a:pt x="9" y="28"/>
                  </a:cubicBezTo>
                  <a:cubicBezTo>
                    <a:pt x="9" y="28"/>
                    <a:pt x="9" y="28"/>
                    <a:pt x="8" y="27"/>
                  </a:cubicBezTo>
                  <a:cubicBezTo>
                    <a:pt x="8" y="26"/>
                    <a:pt x="8" y="27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7" y="30"/>
                    <a:pt x="6" y="29"/>
                    <a:pt x="7" y="28"/>
                  </a:cubicBezTo>
                  <a:cubicBezTo>
                    <a:pt x="8" y="27"/>
                    <a:pt x="7" y="27"/>
                    <a:pt x="6" y="28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4" y="30"/>
                    <a:pt x="5" y="27"/>
                    <a:pt x="4" y="29"/>
                  </a:cubicBezTo>
                  <a:cubicBezTo>
                    <a:pt x="3" y="31"/>
                    <a:pt x="3" y="31"/>
                    <a:pt x="3" y="29"/>
                  </a:cubicBezTo>
                  <a:cubicBezTo>
                    <a:pt x="3" y="28"/>
                    <a:pt x="2" y="29"/>
                    <a:pt x="2" y="28"/>
                  </a:cubicBezTo>
                  <a:cubicBezTo>
                    <a:pt x="2" y="27"/>
                    <a:pt x="3" y="28"/>
                    <a:pt x="2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1" y="25"/>
                    <a:pt x="2" y="24"/>
                    <a:pt x="3" y="22"/>
                  </a:cubicBezTo>
                  <a:cubicBezTo>
                    <a:pt x="3" y="20"/>
                    <a:pt x="5" y="21"/>
                    <a:pt x="4" y="20"/>
                  </a:cubicBezTo>
                  <a:cubicBezTo>
                    <a:pt x="3" y="19"/>
                    <a:pt x="4" y="19"/>
                    <a:pt x="3" y="18"/>
                  </a:cubicBezTo>
                  <a:cubicBezTo>
                    <a:pt x="3" y="18"/>
                    <a:pt x="3" y="16"/>
                    <a:pt x="3" y="15"/>
                  </a:cubicBezTo>
                  <a:cubicBezTo>
                    <a:pt x="3" y="13"/>
                    <a:pt x="2" y="15"/>
                    <a:pt x="1" y="14"/>
                  </a:cubicBezTo>
                  <a:cubicBezTo>
                    <a:pt x="1" y="14"/>
                    <a:pt x="1" y="12"/>
                    <a:pt x="2" y="13"/>
                  </a:cubicBezTo>
                  <a:cubicBezTo>
                    <a:pt x="2" y="13"/>
                    <a:pt x="3" y="13"/>
                    <a:pt x="2" y="12"/>
                  </a:cubicBezTo>
                  <a:cubicBezTo>
                    <a:pt x="2" y="12"/>
                    <a:pt x="2" y="12"/>
                    <a:pt x="4" y="12"/>
                  </a:cubicBezTo>
                  <a:cubicBezTo>
                    <a:pt x="5" y="12"/>
                    <a:pt x="5" y="14"/>
                    <a:pt x="5" y="13"/>
                  </a:cubicBezTo>
                  <a:cubicBezTo>
                    <a:pt x="6" y="11"/>
                    <a:pt x="3" y="11"/>
                    <a:pt x="4" y="10"/>
                  </a:cubicBezTo>
                  <a:cubicBezTo>
                    <a:pt x="5" y="9"/>
                    <a:pt x="3" y="8"/>
                    <a:pt x="3" y="7"/>
                  </a:cubicBezTo>
                  <a:cubicBezTo>
                    <a:pt x="4" y="6"/>
                    <a:pt x="4" y="7"/>
                    <a:pt x="4" y="6"/>
                  </a:cubicBezTo>
                  <a:cubicBezTo>
                    <a:pt x="4" y="5"/>
                    <a:pt x="4" y="4"/>
                    <a:pt x="6" y="3"/>
                  </a:cubicBezTo>
                  <a:close/>
                  <a:moveTo>
                    <a:pt x="5" y="36"/>
                  </a:moveTo>
                  <a:cubicBezTo>
                    <a:pt x="5" y="35"/>
                    <a:pt x="0" y="36"/>
                    <a:pt x="1" y="38"/>
                  </a:cubicBezTo>
                  <a:cubicBezTo>
                    <a:pt x="2" y="39"/>
                    <a:pt x="6" y="37"/>
                    <a:pt x="5" y="36"/>
                  </a:cubicBezTo>
                  <a:close/>
                  <a:moveTo>
                    <a:pt x="18" y="30"/>
                  </a:moveTo>
                  <a:cubicBezTo>
                    <a:pt x="19" y="29"/>
                    <a:pt x="19" y="28"/>
                    <a:pt x="18" y="28"/>
                  </a:cubicBezTo>
                  <a:cubicBezTo>
                    <a:pt x="17" y="28"/>
                    <a:pt x="18" y="29"/>
                    <a:pt x="17" y="30"/>
                  </a:cubicBezTo>
                  <a:cubicBezTo>
                    <a:pt x="17" y="31"/>
                    <a:pt x="17" y="32"/>
                    <a:pt x="17" y="32"/>
                  </a:cubicBezTo>
                  <a:cubicBezTo>
                    <a:pt x="18" y="32"/>
                    <a:pt x="17" y="31"/>
                    <a:pt x="18" y="30"/>
                  </a:cubicBezTo>
                  <a:close/>
                  <a:moveTo>
                    <a:pt x="2" y="29"/>
                  </a:moveTo>
                  <a:cubicBezTo>
                    <a:pt x="2" y="29"/>
                    <a:pt x="0" y="30"/>
                    <a:pt x="1" y="30"/>
                  </a:cubicBezTo>
                  <a:cubicBezTo>
                    <a:pt x="1" y="30"/>
                    <a:pt x="3" y="30"/>
                    <a:pt x="2" y="29"/>
                  </a:cubicBezTo>
                  <a:close/>
                  <a:moveTo>
                    <a:pt x="0" y="27"/>
                  </a:moveTo>
                  <a:cubicBezTo>
                    <a:pt x="0" y="27"/>
                    <a:pt x="0" y="27"/>
                    <a:pt x="0" y="28"/>
                  </a:cubicBezTo>
                  <a:cubicBezTo>
                    <a:pt x="0" y="28"/>
                    <a:pt x="0" y="28"/>
                    <a:pt x="0" y="27"/>
                  </a:cubicBezTo>
                  <a:close/>
                  <a:moveTo>
                    <a:pt x="1" y="27"/>
                  </a:moveTo>
                  <a:cubicBezTo>
                    <a:pt x="1" y="27"/>
                    <a:pt x="1" y="26"/>
                    <a:pt x="1" y="26"/>
                  </a:cubicBezTo>
                  <a:cubicBezTo>
                    <a:pt x="0" y="27"/>
                    <a:pt x="1" y="27"/>
                    <a:pt x="1" y="28"/>
                  </a:cubicBezTo>
                  <a:cubicBezTo>
                    <a:pt x="1" y="28"/>
                    <a:pt x="1" y="28"/>
                    <a:pt x="1" y="27"/>
                  </a:cubicBezTo>
                  <a:close/>
                  <a:moveTo>
                    <a:pt x="2" y="15"/>
                  </a:moveTo>
                  <a:cubicBezTo>
                    <a:pt x="2" y="15"/>
                    <a:pt x="2" y="16"/>
                    <a:pt x="2" y="16"/>
                  </a:cubicBezTo>
                  <a:cubicBezTo>
                    <a:pt x="3" y="16"/>
                    <a:pt x="3" y="15"/>
                    <a:pt x="2" y="15"/>
                  </a:cubicBezTo>
                  <a:close/>
                  <a:moveTo>
                    <a:pt x="14" y="26"/>
                  </a:moveTo>
                  <a:cubicBezTo>
                    <a:pt x="13" y="26"/>
                    <a:pt x="13" y="28"/>
                    <a:pt x="14" y="28"/>
                  </a:cubicBezTo>
                  <a:cubicBezTo>
                    <a:pt x="15" y="27"/>
                    <a:pt x="15" y="26"/>
                    <a:pt x="14" y="26"/>
                  </a:cubicBezTo>
                  <a:close/>
                  <a:moveTo>
                    <a:pt x="11" y="27"/>
                  </a:moveTo>
                  <a:cubicBezTo>
                    <a:pt x="11" y="26"/>
                    <a:pt x="10" y="26"/>
                    <a:pt x="10" y="26"/>
                  </a:cubicBezTo>
                  <a:cubicBezTo>
                    <a:pt x="10" y="27"/>
                    <a:pt x="10" y="27"/>
                    <a:pt x="11" y="28"/>
                  </a:cubicBezTo>
                  <a:cubicBezTo>
                    <a:pt x="11" y="28"/>
                    <a:pt x="11" y="27"/>
                    <a:pt x="11" y="27"/>
                  </a:cubicBezTo>
                  <a:close/>
                  <a:moveTo>
                    <a:pt x="3" y="31"/>
                  </a:moveTo>
                  <a:cubicBezTo>
                    <a:pt x="3" y="32"/>
                    <a:pt x="3" y="32"/>
                    <a:pt x="4" y="32"/>
                  </a:cubicBezTo>
                  <a:cubicBezTo>
                    <a:pt x="4" y="32"/>
                    <a:pt x="4" y="31"/>
                    <a:pt x="3" y="31"/>
                  </a:cubicBezTo>
                  <a:close/>
                  <a:moveTo>
                    <a:pt x="2" y="6"/>
                  </a:moveTo>
                  <a:cubicBezTo>
                    <a:pt x="2" y="6"/>
                    <a:pt x="2" y="8"/>
                    <a:pt x="3" y="8"/>
                  </a:cubicBezTo>
                  <a:cubicBezTo>
                    <a:pt x="3" y="8"/>
                    <a:pt x="3" y="6"/>
                    <a:pt x="2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7" name="Freeform 20147">
              <a:extLst>
                <a:ext uri="{FF2B5EF4-FFF2-40B4-BE49-F238E27FC236}">
                  <a16:creationId xmlns:a16="http://schemas.microsoft.com/office/drawing/2014/main" id="{B2973A29-5533-40C3-BC55-6128A6ADBB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1981" y="2827310"/>
              <a:ext cx="1452163" cy="1123946"/>
            </a:xfrm>
            <a:custGeom>
              <a:avLst/>
              <a:gdLst/>
              <a:ahLst/>
              <a:cxnLst>
                <a:cxn ang="0">
                  <a:pos x="288" y="87"/>
                </a:cxn>
                <a:cxn ang="0">
                  <a:pos x="278" y="90"/>
                </a:cxn>
                <a:cxn ang="0">
                  <a:pos x="266" y="101"/>
                </a:cxn>
                <a:cxn ang="0">
                  <a:pos x="252" y="109"/>
                </a:cxn>
                <a:cxn ang="0">
                  <a:pos x="251" y="103"/>
                </a:cxn>
                <a:cxn ang="0">
                  <a:pos x="245" y="100"/>
                </a:cxn>
                <a:cxn ang="0">
                  <a:pos x="233" y="114"/>
                </a:cxn>
                <a:cxn ang="0">
                  <a:pos x="249" y="118"/>
                </a:cxn>
                <a:cxn ang="0">
                  <a:pos x="254" y="123"/>
                </a:cxn>
                <a:cxn ang="0">
                  <a:pos x="244" y="131"/>
                </a:cxn>
                <a:cxn ang="0">
                  <a:pos x="251" y="157"/>
                </a:cxn>
                <a:cxn ang="0">
                  <a:pos x="246" y="157"/>
                </a:cxn>
                <a:cxn ang="0">
                  <a:pos x="246" y="169"/>
                </a:cxn>
                <a:cxn ang="0">
                  <a:pos x="251" y="181"/>
                </a:cxn>
                <a:cxn ang="0">
                  <a:pos x="242" y="193"/>
                </a:cxn>
                <a:cxn ang="0">
                  <a:pos x="239" y="202"/>
                </a:cxn>
                <a:cxn ang="0">
                  <a:pos x="233" y="208"/>
                </a:cxn>
                <a:cxn ang="0">
                  <a:pos x="222" y="219"/>
                </a:cxn>
                <a:cxn ang="0">
                  <a:pos x="214" y="220"/>
                </a:cxn>
                <a:cxn ang="0">
                  <a:pos x="208" y="223"/>
                </a:cxn>
                <a:cxn ang="0">
                  <a:pos x="195" y="228"/>
                </a:cxn>
                <a:cxn ang="0">
                  <a:pos x="189" y="230"/>
                </a:cxn>
                <a:cxn ang="0">
                  <a:pos x="183" y="225"/>
                </a:cxn>
                <a:cxn ang="0">
                  <a:pos x="174" y="223"/>
                </a:cxn>
                <a:cxn ang="0">
                  <a:pos x="161" y="219"/>
                </a:cxn>
                <a:cxn ang="0">
                  <a:pos x="150" y="221"/>
                </a:cxn>
                <a:cxn ang="0">
                  <a:pos x="140" y="227"/>
                </a:cxn>
                <a:cxn ang="0">
                  <a:pos x="132" y="213"/>
                </a:cxn>
                <a:cxn ang="0">
                  <a:pos x="130" y="200"/>
                </a:cxn>
                <a:cxn ang="0">
                  <a:pos x="125" y="183"/>
                </a:cxn>
                <a:cxn ang="0">
                  <a:pos x="112" y="176"/>
                </a:cxn>
                <a:cxn ang="0">
                  <a:pos x="92" y="184"/>
                </a:cxn>
                <a:cxn ang="0">
                  <a:pos x="75" y="185"/>
                </a:cxn>
                <a:cxn ang="0">
                  <a:pos x="62" y="181"/>
                </a:cxn>
                <a:cxn ang="0">
                  <a:pos x="44" y="168"/>
                </a:cxn>
                <a:cxn ang="0">
                  <a:pos x="29" y="154"/>
                </a:cxn>
                <a:cxn ang="0">
                  <a:pos x="36" y="135"/>
                </a:cxn>
                <a:cxn ang="0">
                  <a:pos x="17" y="131"/>
                </a:cxn>
                <a:cxn ang="0">
                  <a:pos x="9" y="119"/>
                </a:cxn>
                <a:cxn ang="0">
                  <a:pos x="5" y="101"/>
                </a:cxn>
                <a:cxn ang="0">
                  <a:pos x="34" y="88"/>
                </a:cxn>
                <a:cxn ang="0">
                  <a:pos x="44" y="63"/>
                </a:cxn>
                <a:cxn ang="0">
                  <a:pos x="64" y="47"/>
                </a:cxn>
                <a:cxn ang="0">
                  <a:pos x="87" y="44"/>
                </a:cxn>
                <a:cxn ang="0">
                  <a:pos x="117" y="75"/>
                </a:cxn>
                <a:cxn ang="0">
                  <a:pos x="163" y="90"/>
                </a:cxn>
                <a:cxn ang="0">
                  <a:pos x="194" y="80"/>
                </a:cxn>
                <a:cxn ang="0">
                  <a:pos x="223" y="60"/>
                </a:cxn>
                <a:cxn ang="0">
                  <a:pos x="233" y="43"/>
                </a:cxn>
                <a:cxn ang="0">
                  <a:pos x="245" y="15"/>
                </a:cxn>
                <a:cxn ang="0">
                  <a:pos x="297" y="36"/>
                </a:cxn>
                <a:cxn ang="0">
                  <a:pos x="310" y="65"/>
                </a:cxn>
                <a:cxn ang="0">
                  <a:pos x="184" y="244"/>
                </a:cxn>
                <a:cxn ang="0">
                  <a:pos x="196" y="240"/>
                </a:cxn>
                <a:cxn ang="0">
                  <a:pos x="185" y="240"/>
                </a:cxn>
              </a:cxnLst>
              <a:rect l="0" t="0" r="r" b="b"/>
              <a:pathLst>
                <a:path w="322" h="249">
                  <a:moveTo>
                    <a:pt x="298" y="84"/>
                  </a:moveTo>
                  <a:cubicBezTo>
                    <a:pt x="298" y="82"/>
                    <a:pt x="298" y="84"/>
                    <a:pt x="297" y="83"/>
                  </a:cubicBezTo>
                  <a:cubicBezTo>
                    <a:pt x="296" y="82"/>
                    <a:pt x="297" y="81"/>
                    <a:pt x="295" y="80"/>
                  </a:cubicBezTo>
                  <a:cubicBezTo>
                    <a:pt x="293" y="80"/>
                    <a:pt x="295" y="85"/>
                    <a:pt x="293" y="84"/>
                  </a:cubicBezTo>
                  <a:cubicBezTo>
                    <a:pt x="291" y="84"/>
                    <a:pt x="292" y="86"/>
                    <a:pt x="290" y="87"/>
                  </a:cubicBezTo>
                  <a:cubicBezTo>
                    <a:pt x="289" y="88"/>
                    <a:pt x="290" y="87"/>
                    <a:pt x="288" y="87"/>
                  </a:cubicBezTo>
                  <a:cubicBezTo>
                    <a:pt x="287" y="88"/>
                    <a:pt x="285" y="86"/>
                    <a:pt x="285" y="88"/>
                  </a:cubicBezTo>
                  <a:cubicBezTo>
                    <a:pt x="285" y="90"/>
                    <a:pt x="287" y="90"/>
                    <a:pt x="286" y="91"/>
                  </a:cubicBezTo>
                  <a:cubicBezTo>
                    <a:pt x="285" y="92"/>
                    <a:pt x="285" y="91"/>
                    <a:pt x="284" y="91"/>
                  </a:cubicBezTo>
                  <a:cubicBezTo>
                    <a:pt x="283" y="92"/>
                    <a:pt x="282" y="91"/>
                    <a:pt x="281" y="91"/>
                  </a:cubicBezTo>
                  <a:cubicBezTo>
                    <a:pt x="280" y="91"/>
                    <a:pt x="280" y="88"/>
                    <a:pt x="279" y="89"/>
                  </a:cubicBezTo>
                  <a:cubicBezTo>
                    <a:pt x="278" y="90"/>
                    <a:pt x="279" y="89"/>
                    <a:pt x="278" y="90"/>
                  </a:cubicBezTo>
                  <a:cubicBezTo>
                    <a:pt x="277" y="91"/>
                    <a:pt x="278" y="91"/>
                    <a:pt x="277" y="92"/>
                  </a:cubicBezTo>
                  <a:cubicBezTo>
                    <a:pt x="276" y="93"/>
                    <a:pt x="275" y="95"/>
                    <a:pt x="274" y="95"/>
                  </a:cubicBezTo>
                  <a:cubicBezTo>
                    <a:pt x="272" y="95"/>
                    <a:pt x="273" y="96"/>
                    <a:pt x="272" y="96"/>
                  </a:cubicBezTo>
                  <a:cubicBezTo>
                    <a:pt x="271" y="96"/>
                    <a:pt x="272" y="97"/>
                    <a:pt x="271" y="97"/>
                  </a:cubicBezTo>
                  <a:cubicBezTo>
                    <a:pt x="269" y="98"/>
                    <a:pt x="270" y="98"/>
                    <a:pt x="269" y="98"/>
                  </a:cubicBezTo>
                  <a:cubicBezTo>
                    <a:pt x="268" y="98"/>
                    <a:pt x="267" y="100"/>
                    <a:pt x="266" y="101"/>
                  </a:cubicBezTo>
                  <a:cubicBezTo>
                    <a:pt x="266" y="102"/>
                    <a:pt x="266" y="102"/>
                    <a:pt x="266" y="102"/>
                  </a:cubicBezTo>
                  <a:cubicBezTo>
                    <a:pt x="264" y="104"/>
                    <a:pt x="263" y="102"/>
                    <a:pt x="262" y="103"/>
                  </a:cubicBezTo>
                  <a:cubicBezTo>
                    <a:pt x="261" y="104"/>
                    <a:pt x="261" y="102"/>
                    <a:pt x="260" y="104"/>
                  </a:cubicBezTo>
                  <a:cubicBezTo>
                    <a:pt x="260" y="105"/>
                    <a:pt x="258" y="104"/>
                    <a:pt x="257" y="105"/>
                  </a:cubicBezTo>
                  <a:cubicBezTo>
                    <a:pt x="256" y="106"/>
                    <a:pt x="255" y="106"/>
                    <a:pt x="254" y="108"/>
                  </a:cubicBezTo>
                  <a:cubicBezTo>
                    <a:pt x="254" y="110"/>
                    <a:pt x="252" y="109"/>
                    <a:pt x="252" y="109"/>
                  </a:cubicBezTo>
                  <a:cubicBezTo>
                    <a:pt x="252" y="109"/>
                    <a:pt x="253" y="110"/>
                    <a:pt x="252" y="110"/>
                  </a:cubicBezTo>
                  <a:cubicBezTo>
                    <a:pt x="250" y="110"/>
                    <a:pt x="249" y="112"/>
                    <a:pt x="249" y="110"/>
                  </a:cubicBezTo>
                  <a:cubicBezTo>
                    <a:pt x="249" y="108"/>
                    <a:pt x="249" y="110"/>
                    <a:pt x="250" y="109"/>
                  </a:cubicBezTo>
                  <a:cubicBezTo>
                    <a:pt x="251" y="107"/>
                    <a:pt x="251" y="109"/>
                    <a:pt x="252" y="108"/>
                  </a:cubicBezTo>
                  <a:cubicBezTo>
                    <a:pt x="252" y="106"/>
                    <a:pt x="250" y="105"/>
                    <a:pt x="250" y="105"/>
                  </a:cubicBezTo>
                  <a:cubicBezTo>
                    <a:pt x="249" y="105"/>
                    <a:pt x="251" y="104"/>
                    <a:pt x="251" y="103"/>
                  </a:cubicBezTo>
                  <a:cubicBezTo>
                    <a:pt x="250" y="103"/>
                    <a:pt x="252" y="103"/>
                    <a:pt x="254" y="100"/>
                  </a:cubicBezTo>
                  <a:cubicBezTo>
                    <a:pt x="255" y="98"/>
                    <a:pt x="255" y="98"/>
                    <a:pt x="254" y="97"/>
                  </a:cubicBezTo>
                  <a:cubicBezTo>
                    <a:pt x="252" y="95"/>
                    <a:pt x="253" y="95"/>
                    <a:pt x="252" y="95"/>
                  </a:cubicBezTo>
                  <a:cubicBezTo>
                    <a:pt x="251" y="96"/>
                    <a:pt x="250" y="94"/>
                    <a:pt x="249" y="95"/>
                  </a:cubicBezTo>
                  <a:cubicBezTo>
                    <a:pt x="247" y="96"/>
                    <a:pt x="249" y="96"/>
                    <a:pt x="247" y="97"/>
                  </a:cubicBezTo>
                  <a:cubicBezTo>
                    <a:pt x="246" y="99"/>
                    <a:pt x="247" y="100"/>
                    <a:pt x="245" y="100"/>
                  </a:cubicBezTo>
                  <a:cubicBezTo>
                    <a:pt x="244" y="101"/>
                    <a:pt x="239" y="103"/>
                    <a:pt x="239" y="105"/>
                  </a:cubicBezTo>
                  <a:cubicBezTo>
                    <a:pt x="239" y="107"/>
                    <a:pt x="238" y="108"/>
                    <a:pt x="236" y="108"/>
                  </a:cubicBezTo>
                  <a:cubicBezTo>
                    <a:pt x="235" y="107"/>
                    <a:pt x="235" y="110"/>
                    <a:pt x="234" y="108"/>
                  </a:cubicBezTo>
                  <a:cubicBezTo>
                    <a:pt x="233" y="107"/>
                    <a:pt x="231" y="107"/>
                    <a:pt x="231" y="108"/>
                  </a:cubicBezTo>
                  <a:cubicBezTo>
                    <a:pt x="231" y="109"/>
                    <a:pt x="230" y="110"/>
                    <a:pt x="231" y="112"/>
                  </a:cubicBezTo>
                  <a:cubicBezTo>
                    <a:pt x="231" y="114"/>
                    <a:pt x="232" y="114"/>
                    <a:pt x="233" y="114"/>
                  </a:cubicBezTo>
                  <a:cubicBezTo>
                    <a:pt x="233" y="115"/>
                    <a:pt x="235" y="115"/>
                    <a:pt x="236" y="115"/>
                  </a:cubicBezTo>
                  <a:cubicBezTo>
                    <a:pt x="237" y="114"/>
                    <a:pt x="239" y="117"/>
                    <a:pt x="238" y="118"/>
                  </a:cubicBezTo>
                  <a:cubicBezTo>
                    <a:pt x="237" y="119"/>
                    <a:pt x="238" y="122"/>
                    <a:pt x="240" y="122"/>
                  </a:cubicBezTo>
                  <a:cubicBezTo>
                    <a:pt x="243" y="122"/>
                    <a:pt x="243" y="122"/>
                    <a:pt x="243" y="121"/>
                  </a:cubicBezTo>
                  <a:cubicBezTo>
                    <a:pt x="242" y="120"/>
                    <a:pt x="244" y="120"/>
                    <a:pt x="245" y="119"/>
                  </a:cubicBezTo>
                  <a:cubicBezTo>
                    <a:pt x="245" y="117"/>
                    <a:pt x="248" y="117"/>
                    <a:pt x="249" y="118"/>
                  </a:cubicBezTo>
                  <a:cubicBezTo>
                    <a:pt x="249" y="118"/>
                    <a:pt x="249" y="119"/>
                    <a:pt x="250" y="119"/>
                  </a:cubicBezTo>
                  <a:cubicBezTo>
                    <a:pt x="251" y="118"/>
                    <a:pt x="250" y="119"/>
                    <a:pt x="252" y="120"/>
                  </a:cubicBezTo>
                  <a:cubicBezTo>
                    <a:pt x="255" y="120"/>
                    <a:pt x="253" y="118"/>
                    <a:pt x="255" y="119"/>
                  </a:cubicBezTo>
                  <a:cubicBezTo>
                    <a:pt x="255" y="120"/>
                    <a:pt x="258" y="120"/>
                    <a:pt x="257" y="121"/>
                  </a:cubicBezTo>
                  <a:cubicBezTo>
                    <a:pt x="255" y="123"/>
                    <a:pt x="258" y="123"/>
                    <a:pt x="256" y="124"/>
                  </a:cubicBezTo>
                  <a:cubicBezTo>
                    <a:pt x="254" y="125"/>
                    <a:pt x="255" y="123"/>
                    <a:pt x="254" y="123"/>
                  </a:cubicBezTo>
                  <a:cubicBezTo>
                    <a:pt x="253" y="124"/>
                    <a:pt x="254" y="122"/>
                    <a:pt x="253" y="124"/>
                  </a:cubicBezTo>
                  <a:cubicBezTo>
                    <a:pt x="251" y="125"/>
                    <a:pt x="251" y="124"/>
                    <a:pt x="250" y="125"/>
                  </a:cubicBezTo>
                  <a:cubicBezTo>
                    <a:pt x="248" y="126"/>
                    <a:pt x="248" y="127"/>
                    <a:pt x="248" y="127"/>
                  </a:cubicBezTo>
                  <a:cubicBezTo>
                    <a:pt x="247" y="127"/>
                    <a:pt x="247" y="129"/>
                    <a:pt x="246" y="129"/>
                  </a:cubicBezTo>
                  <a:cubicBezTo>
                    <a:pt x="244" y="130"/>
                    <a:pt x="245" y="128"/>
                    <a:pt x="244" y="128"/>
                  </a:cubicBezTo>
                  <a:cubicBezTo>
                    <a:pt x="243" y="129"/>
                    <a:pt x="245" y="130"/>
                    <a:pt x="244" y="131"/>
                  </a:cubicBezTo>
                  <a:cubicBezTo>
                    <a:pt x="243" y="131"/>
                    <a:pt x="244" y="132"/>
                    <a:pt x="242" y="132"/>
                  </a:cubicBezTo>
                  <a:cubicBezTo>
                    <a:pt x="241" y="133"/>
                    <a:pt x="237" y="139"/>
                    <a:pt x="239" y="138"/>
                  </a:cubicBezTo>
                  <a:cubicBezTo>
                    <a:pt x="242" y="138"/>
                    <a:pt x="240" y="140"/>
                    <a:pt x="243" y="141"/>
                  </a:cubicBezTo>
                  <a:cubicBezTo>
                    <a:pt x="246" y="142"/>
                    <a:pt x="245" y="146"/>
                    <a:pt x="247" y="149"/>
                  </a:cubicBezTo>
                  <a:cubicBezTo>
                    <a:pt x="249" y="152"/>
                    <a:pt x="247" y="152"/>
                    <a:pt x="249" y="154"/>
                  </a:cubicBezTo>
                  <a:cubicBezTo>
                    <a:pt x="251" y="155"/>
                    <a:pt x="250" y="155"/>
                    <a:pt x="251" y="157"/>
                  </a:cubicBezTo>
                  <a:cubicBezTo>
                    <a:pt x="253" y="158"/>
                    <a:pt x="254" y="160"/>
                    <a:pt x="252" y="159"/>
                  </a:cubicBezTo>
                  <a:cubicBezTo>
                    <a:pt x="249" y="158"/>
                    <a:pt x="249" y="159"/>
                    <a:pt x="248" y="158"/>
                  </a:cubicBezTo>
                  <a:cubicBezTo>
                    <a:pt x="247" y="158"/>
                    <a:pt x="248" y="157"/>
                    <a:pt x="247" y="157"/>
                  </a:cubicBezTo>
                  <a:cubicBezTo>
                    <a:pt x="246" y="156"/>
                    <a:pt x="245" y="158"/>
                    <a:pt x="244" y="158"/>
                  </a:cubicBezTo>
                  <a:cubicBezTo>
                    <a:pt x="243" y="157"/>
                    <a:pt x="242" y="154"/>
                    <a:pt x="242" y="155"/>
                  </a:cubicBezTo>
                  <a:cubicBezTo>
                    <a:pt x="241" y="156"/>
                    <a:pt x="244" y="159"/>
                    <a:pt x="246" y="157"/>
                  </a:cubicBezTo>
                  <a:cubicBezTo>
                    <a:pt x="246" y="157"/>
                    <a:pt x="248" y="158"/>
                    <a:pt x="247" y="158"/>
                  </a:cubicBezTo>
                  <a:cubicBezTo>
                    <a:pt x="247" y="159"/>
                    <a:pt x="248" y="159"/>
                    <a:pt x="250" y="161"/>
                  </a:cubicBezTo>
                  <a:cubicBezTo>
                    <a:pt x="252" y="163"/>
                    <a:pt x="254" y="165"/>
                    <a:pt x="252" y="165"/>
                  </a:cubicBezTo>
                  <a:cubicBezTo>
                    <a:pt x="251" y="165"/>
                    <a:pt x="248" y="167"/>
                    <a:pt x="248" y="168"/>
                  </a:cubicBezTo>
                  <a:cubicBezTo>
                    <a:pt x="248" y="169"/>
                    <a:pt x="246" y="167"/>
                    <a:pt x="245" y="169"/>
                  </a:cubicBezTo>
                  <a:cubicBezTo>
                    <a:pt x="245" y="170"/>
                    <a:pt x="246" y="168"/>
                    <a:pt x="246" y="169"/>
                  </a:cubicBezTo>
                  <a:cubicBezTo>
                    <a:pt x="247" y="172"/>
                    <a:pt x="249" y="167"/>
                    <a:pt x="251" y="170"/>
                  </a:cubicBezTo>
                  <a:cubicBezTo>
                    <a:pt x="253" y="172"/>
                    <a:pt x="255" y="171"/>
                    <a:pt x="254" y="172"/>
                  </a:cubicBezTo>
                  <a:cubicBezTo>
                    <a:pt x="251" y="174"/>
                    <a:pt x="253" y="172"/>
                    <a:pt x="253" y="175"/>
                  </a:cubicBezTo>
                  <a:cubicBezTo>
                    <a:pt x="254" y="178"/>
                    <a:pt x="250" y="176"/>
                    <a:pt x="252" y="177"/>
                  </a:cubicBezTo>
                  <a:cubicBezTo>
                    <a:pt x="253" y="178"/>
                    <a:pt x="251" y="178"/>
                    <a:pt x="252" y="179"/>
                  </a:cubicBezTo>
                  <a:cubicBezTo>
                    <a:pt x="252" y="180"/>
                    <a:pt x="250" y="179"/>
                    <a:pt x="251" y="181"/>
                  </a:cubicBezTo>
                  <a:cubicBezTo>
                    <a:pt x="252" y="183"/>
                    <a:pt x="251" y="182"/>
                    <a:pt x="250" y="183"/>
                  </a:cubicBezTo>
                  <a:cubicBezTo>
                    <a:pt x="250" y="184"/>
                    <a:pt x="250" y="180"/>
                    <a:pt x="249" y="183"/>
                  </a:cubicBezTo>
                  <a:cubicBezTo>
                    <a:pt x="248" y="186"/>
                    <a:pt x="246" y="186"/>
                    <a:pt x="246" y="187"/>
                  </a:cubicBezTo>
                  <a:cubicBezTo>
                    <a:pt x="247" y="188"/>
                    <a:pt x="245" y="191"/>
                    <a:pt x="244" y="192"/>
                  </a:cubicBezTo>
                  <a:cubicBezTo>
                    <a:pt x="243" y="192"/>
                    <a:pt x="245" y="193"/>
                    <a:pt x="243" y="194"/>
                  </a:cubicBezTo>
                  <a:cubicBezTo>
                    <a:pt x="242" y="194"/>
                    <a:pt x="243" y="192"/>
                    <a:pt x="242" y="193"/>
                  </a:cubicBezTo>
                  <a:cubicBezTo>
                    <a:pt x="240" y="193"/>
                    <a:pt x="242" y="193"/>
                    <a:pt x="242" y="194"/>
                  </a:cubicBezTo>
                  <a:cubicBezTo>
                    <a:pt x="243" y="196"/>
                    <a:pt x="244" y="195"/>
                    <a:pt x="242" y="195"/>
                  </a:cubicBezTo>
                  <a:cubicBezTo>
                    <a:pt x="241" y="196"/>
                    <a:pt x="240" y="198"/>
                    <a:pt x="241" y="197"/>
                  </a:cubicBezTo>
                  <a:cubicBezTo>
                    <a:pt x="243" y="197"/>
                    <a:pt x="240" y="199"/>
                    <a:pt x="241" y="201"/>
                  </a:cubicBezTo>
                  <a:cubicBezTo>
                    <a:pt x="242" y="202"/>
                    <a:pt x="241" y="203"/>
                    <a:pt x="240" y="201"/>
                  </a:cubicBezTo>
                  <a:cubicBezTo>
                    <a:pt x="239" y="200"/>
                    <a:pt x="238" y="201"/>
                    <a:pt x="239" y="202"/>
                  </a:cubicBezTo>
                  <a:cubicBezTo>
                    <a:pt x="239" y="202"/>
                    <a:pt x="241" y="202"/>
                    <a:pt x="239" y="203"/>
                  </a:cubicBezTo>
                  <a:cubicBezTo>
                    <a:pt x="238" y="204"/>
                    <a:pt x="238" y="202"/>
                    <a:pt x="237" y="203"/>
                  </a:cubicBezTo>
                  <a:cubicBezTo>
                    <a:pt x="237" y="204"/>
                    <a:pt x="239" y="204"/>
                    <a:pt x="238" y="205"/>
                  </a:cubicBezTo>
                  <a:cubicBezTo>
                    <a:pt x="236" y="206"/>
                    <a:pt x="236" y="208"/>
                    <a:pt x="235" y="207"/>
                  </a:cubicBezTo>
                  <a:cubicBezTo>
                    <a:pt x="234" y="206"/>
                    <a:pt x="234" y="208"/>
                    <a:pt x="234" y="207"/>
                  </a:cubicBezTo>
                  <a:cubicBezTo>
                    <a:pt x="233" y="206"/>
                    <a:pt x="233" y="208"/>
                    <a:pt x="233" y="208"/>
                  </a:cubicBezTo>
                  <a:cubicBezTo>
                    <a:pt x="234" y="209"/>
                    <a:pt x="232" y="211"/>
                    <a:pt x="231" y="212"/>
                  </a:cubicBezTo>
                  <a:cubicBezTo>
                    <a:pt x="230" y="213"/>
                    <a:pt x="231" y="211"/>
                    <a:pt x="229" y="212"/>
                  </a:cubicBezTo>
                  <a:cubicBezTo>
                    <a:pt x="228" y="214"/>
                    <a:pt x="228" y="212"/>
                    <a:pt x="227" y="214"/>
                  </a:cubicBezTo>
                  <a:cubicBezTo>
                    <a:pt x="226" y="215"/>
                    <a:pt x="225" y="215"/>
                    <a:pt x="226" y="215"/>
                  </a:cubicBezTo>
                  <a:cubicBezTo>
                    <a:pt x="227" y="216"/>
                    <a:pt x="225" y="216"/>
                    <a:pt x="225" y="217"/>
                  </a:cubicBezTo>
                  <a:cubicBezTo>
                    <a:pt x="225" y="218"/>
                    <a:pt x="224" y="218"/>
                    <a:pt x="222" y="219"/>
                  </a:cubicBezTo>
                  <a:cubicBezTo>
                    <a:pt x="221" y="220"/>
                    <a:pt x="221" y="218"/>
                    <a:pt x="220" y="218"/>
                  </a:cubicBezTo>
                  <a:cubicBezTo>
                    <a:pt x="220" y="218"/>
                    <a:pt x="221" y="220"/>
                    <a:pt x="220" y="220"/>
                  </a:cubicBezTo>
                  <a:cubicBezTo>
                    <a:pt x="219" y="219"/>
                    <a:pt x="218" y="218"/>
                    <a:pt x="217" y="220"/>
                  </a:cubicBezTo>
                  <a:cubicBezTo>
                    <a:pt x="216" y="221"/>
                    <a:pt x="216" y="218"/>
                    <a:pt x="215" y="219"/>
                  </a:cubicBezTo>
                  <a:cubicBezTo>
                    <a:pt x="214" y="219"/>
                    <a:pt x="216" y="220"/>
                    <a:pt x="215" y="221"/>
                  </a:cubicBezTo>
                  <a:cubicBezTo>
                    <a:pt x="214" y="221"/>
                    <a:pt x="214" y="219"/>
                    <a:pt x="214" y="220"/>
                  </a:cubicBezTo>
                  <a:cubicBezTo>
                    <a:pt x="213" y="221"/>
                    <a:pt x="214" y="221"/>
                    <a:pt x="214" y="222"/>
                  </a:cubicBezTo>
                  <a:cubicBezTo>
                    <a:pt x="213" y="222"/>
                    <a:pt x="213" y="222"/>
                    <a:pt x="212" y="222"/>
                  </a:cubicBezTo>
                  <a:cubicBezTo>
                    <a:pt x="211" y="221"/>
                    <a:pt x="212" y="221"/>
                    <a:pt x="211" y="220"/>
                  </a:cubicBezTo>
                  <a:cubicBezTo>
                    <a:pt x="210" y="219"/>
                    <a:pt x="210" y="217"/>
                    <a:pt x="209" y="218"/>
                  </a:cubicBezTo>
                  <a:cubicBezTo>
                    <a:pt x="209" y="218"/>
                    <a:pt x="210" y="221"/>
                    <a:pt x="210" y="222"/>
                  </a:cubicBezTo>
                  <a:cubicBezTo>
                    <a:pt x="209" y="224"/>
                    <a:pt x="209" y="222"/>
                    <a:pt x="208" y="223"/>
                  </a:cubicBezTo>
                  <a:cubicBezTo>
                    <a:pt x="208" y="224"/>
                    <a:pt x="207" y="222"/>
                    <a:pt x="207" y="224"/>
                  </a:cubicBezTo>
                  <a:cubicBezTo>
                    <a:pt x="207" y="226"/>
                    <a:pt x="206" y="223"/>
                    <a:pt x="205" y="225"/>
                  </a:cubicBezTo>
                  <a:cubicBezTo>
                    <a:pt x="204" y="226"/>
                    <a:pt x="204" y="224"/>
                    <a:pt x="203" y="225"/>
                  </a:cubicBezTo>
                  <a:cubicBezTo>
                    <a:pt x="202" y="227"/>
                    <a:pt x="203" y="226"/>
                    <a:pt x="202" y="225"/>
                  </a:cubicBezTo>
                  <a:cubicBezTo>
                    <a:pt x="200" y="225"/>
                    <a:pt x="202" y="226"/>
                    <a:pt x="199" y="227"/>
                  </a:cubicBezTo>
                  <a:cubicBezTo>
                    <a:pt x="196" y="228"/>
                    <a:pt x="197" y="227"/>
                    <a:pt x="195" y="228"/>
                  </a:cubicBezTo>
                  <a:cubicBezTo>
                    <a:pt x="193" y="229"/>
                    <a:pt x="192" y="230"/>
                    <a:pt x="192" y="231"/>
                  </a:cubicBezTo>
                  <a:cubicBezTo>
                    <a:pt x="192" y="232"/>
                    <a:pt x="193" y="230"/>
                    <a:pt x="193" y="232"/>
                  </a:cubicBezTo>
                  <a:cubicBezTo>
                    <a:pt x="193" y="234"/>
                    <a:pt x="195" y="234"/>
                    <a:pt x="192" y="235"/>
                  </a:cubicBezTo>
                  <a:cubicBezTo>
                    <a:pt x="190" y="236"/>
                    <a:pt x="191" y="235"/>
                    <a:pt x="191" y="234"/>
                  </a:cubicBezTo>
                  <a:cubicBezTo>
                    <a:pt x="190" y="233"/>
                    <a:pt x="189" y="233"/>
                    <a:pt x="190" y="232"/>
                  </a:cubicBezTo>
                  <a:cubicBezTo>
                    <a:pt x="190" y="231"/>
                    <a:pt x="189" y="232"/>
                    <a:pt x="189" y="230"/>
                  </a:cubicBezTo>
                  <a:cubicBezTo>
                    <a:pt x="190" y="228"/>
                    <a:pt x="191" y="228"/>
                    <a:pt x="190" y="227"/>
                  </a:cubicBezTo>
                  <a:cubicBezTo>
                    <a:pt x="190" y="227"/>
                    <a:pt x="190" y="228"/>
                    <a:pt x="189" y="227"/>
                  </a:cubicBezTo>
                  <a:cubicBezTo>
                    <a:pt x="188" y="225"/>
                    <a:pt x="188" y="226"/>
                    <a:pt x="189" y="227"/>
                  </a:cubicBezTo>
                  <a:cubicBezTo>
                    <a:pt x="189" y="228"/>
                    <a:pt x="188" y="227"/>
                    <a:pt x="187" y="228"/>
                  </a:cubicBezTo>
                  <a:cubicBezTo>
                    <a:pt x="185" y="228"/>
                    <a:pt x="188" y="226"/>
                    <a:pt x="186" y="226"/>
                  </a:cubicBezTo>
                  <a:cubicBezTo>
                    <a:pt x="184" y="226"/>
                    <a:pt x="184" y="224"/>
                    <a:pt x="183" y="225"/>
                  </a:cubicBezTo>
                  <a:cubicBezTo>
                    <a:pt x="183" y="226"/>
                    <a:pt x="184" y="226"/>
                    <a:pt x="183" y="227"/>
                  </a:cubicBezTo>
                  <a:cubicBezTo>
                    <a:pt x="183" y="227"/>
                    <a:pt x="182" y="225"/>
                    <a:pt x="182" y="227"/>
                  </a:cubicBezTo>
                  <a:cubicBezTo>
                    <a:pt x="182" y="228"/>
                    <a:pt x="181" y="227"/>
                    <a:pt x="181" y="227"/>
                  </a:cubicBezTo>
                  <a:cubicBezTo>
                    <a:pt x="179" y="226"/>
                    <a:pt x="178" y="227"/>
                    <a:pt x="177" y="226"/>
                  </a:cubicBezTo>
                  <a:cubicBezTo>
                    <a:pt x="177" y="225"/>
                    <a:pt x="176" y="226"/>
                    <a:pt x="176" y="225"/>
                  </a:cubicBezTo>
                  <a:cubicBezTo>
                    <a:pt x="175" y="223"/>
                    <a:pt x="174" y="224"/>
                    <a:pt x="174" y="223"/>
                  </a:cubicBezTo>
                  <a:cubicBezTo>
                    <a:pt x="174" y="221"/>
                    <a:pt x="172" y="222"/>
                    <a:pt x="174" y="220"/>
                  </a:cubicBezTo>
                  <a:cubicBezTo>
                    <a:pt x="175" y="218"/>
                    <a:pt x="174" y="218"/>
                    <a:pt x="173" y="218"/>
                  </a:cubicBezTo>
                  <a:cubicBezTo>
                    <a:pt x="171" y="219"/>
                    <a:pt x="172" y="217"/>
                    <a:pt x="170" y="218"/>
                  </a:cubicBezTo>
                  <a:cubicBezTo>
                    <a:pt x="168" y="218"/>
                    <a:pt x="167" y="214"/>
                    <a:pt x="166" y="215"/>
                  </a:cubicBezTo>
                  <a:cubicBezTo>
                    <a:pt x="165" y="217"/>
                    <a:pt x="164" y="216"/>
                    <a:pt x="164" y="217"/>
                  </a:cubicBezTo>
                  <a:cubicBezTo>
                    <a:pt x="165" y="218"/>
                    <a:pt x="162" y="220"/>
                    <a:pt x="161" y="219"/>
                  </a:cubicBezTo>
                  <a:cubicBezTo>
                    <a:pt x="161" y="218"/>
                    <a:pt x="160" y="218"/>
                    <a:pt x="160" y="220"/>
                  </a:cubicBezTo>
                  <a:cubicBezTo>
                    <a:pt x="160" y="222"/>
                    <a:pt x="159" y="220"/>
                    <a:pt x="158" y="219"/>
                  </a:cubicBezTo>
                  <a:cubicBezTo>
                    <a:pt x="158" y="219"/>
                    <a:pt x="158" y="220"/>
                    <a:pt x="157" y="219"/>
                  </a:cubicBezTo>
                  <a:cubicBezTo>
                    <a:pt x="156" y="217"/>
                    <a:pt x="156" y="221"/>
                    <a:pt x="155" y="221"/>
                  </a:cubicBezTo>
                  <a:cubicBezTo>
                    <a:pt x="154" y="221"/>
                    <a:pt x="155" y="220"/>
                    <a:pt x="153" y="219"/>
                  </a:cubicBezTo>
                  <a:cubicBezTo>
                    <a:pt x="151" y="218"/>
                    <a:pt x="152" y="221"/>
                    <a:pt x="150" y="221"/>
                  </a:cubicBezTo>
                  <a:cubicBezTo>
                    <a:pt x="149" y="221"/>
                    <a:pt x="146" y="221"/>
                    <a:pt x="148" y="224"/>
                  </a:cubicBezTo>
                  <a:cubicBezTo>
                    <a:pt x="149" y="228"/>
                    <a:pt x="148" y="227"/>
                    <a:pt x="148" y="228"/>
                  </a:cubicBezTo>
                  <a:cubicBezTo>
                    <a:pt x="149" y="229"/>
                    <a:pt x="148" y="230"/>
                    <a:pt x="148" y="229"/>
                  </a:cubicBezTo>
                  <a:cubicBezTo>
                    <a:pt x="147" y="228"/>
                    <a:pt x="146" y="231"/>
                    <a:pt x="145" y="227"/>
                  </a:cubicBezTo>
                  <a:cubicBezTo>
                    <a:pt x="145" y="226"/>
                    <a:pt x="145" y="224"/>
                    <a:pt x="143" y="226"/>
                  </a:cubicBezTo>
                  <a:cubicBezTo>
                    <a:pt x="141" y="229"/>
                    <a:pt x="141" y="227"/>
                    <a:pt x="140" y="227"/>
                  </a:cubicBezTo>
                  <a:cubicBezTo>
                    <a:pt x="139" y="228"/>
                    <a:pt x="140" y="226"/>
                    <a:pt x="139" y="226"/>
                  </a:cubicBezTo>
                  <a:cubicBezTo>
                    <a:pt x="138" y="225"/>
                    <a:pt x="139" y="224"/>
                    <a:pt x="138" y="223"/>
                  </a:cubicBezTo>
                  <a:cubicBezTo>
                    <a:pt x="137" y="223"/>
                    <a:pt x="134" y="224"/>
                    <a:pt x="135" y="222"/>
                  </a:cubicBezTo>
                  <a:cubicBezTo>
                    <a:pt x="136" y="219"/>
                    <a:pt x="135" y="220"/>
                    <a:pt x="135" y="218"/>
                  </a:cubicBezTo>
                  <a:cubicBezTo>
                    <a:pt x="136" y="217"/>
                    <a:pt x="138" y="217"/>
                    <a:pt x="135" y="217"/>
                  </a:cubicBezTo>
                  <a:cubicBezTo>
                    <a:pt x="132" y="217"/>
                    <a:pt x="133" y="215"/>
                    <a:pt x="132" y="213"/>
                  </a:cubicBezTo>
                  <a:cubicBezTo>
                    <a:pt x="131" y="211"/>
                    <a:pt x="134" y="209"/>
                    <a:pt x="132" y="210"/>
                  </a:cubicBezTo>
                  <a:cubicBezTo>
                    <a:pt x="131" y="211"/>
                    <a:pt x="130" y="209"/>
                    <a:pt x="128" y="211"/>
                  </a:cubicBezTo>
                  <a:cubicBezTo>
                    <a:pt x="126" y="212"/>
                    <a:pt x="126" y="211"/>
                    <a:pt x="127" y="210"/>
                  </a:cubicBezTo>
                  <a:cubicBezTo>
                    <a:pt x="128" y="209"/>
                    <a:pt x="124" y="207"/>
                    <a:pt x="127" y="206"/>
                  </a:cubicBezTo>
                  <a:cubicBezTo>
                    <a:pt x="128" y="205"/>
                    <a:pt x="126" y="203"/>
                    <a:pt x="128" y="202"/>
                  </a:cubicBezTo>
                  <a:cubicBezTo>
                    <a:pt x="130" y="202"/>
                    <a:pt x="129" y="200"/>
                    <a:pt x="130" y="200"/>
                  </a:cubicBezTo>
                  <a:cubicBezTo>
                    <a:pt x="131" y="201"/>
                    <a:pt x="130" y="199"/>
                    <a:pt x="132" y="199"/>
                  </a:cubicBezTo>
                  <a:cubicBezTo>
                    <a:pt x="133" y="199"/>
                    <a:pt x="131" y="197"/>
                    <a:pt x="132" y="194"/>
                  </a:cubicBezTo>
                  <a:cubicBezTo>
                    <a:pt x="133" y="191"/>
                    <a:pt x="131" y="190"/>
                    <a:pt x="132" y="189"/>
                  </a:cubicBezTo>
                  <a:cubicBezTo>
                    <a:pt x="133" y="188"/>
                    <a:pt x="132" y="186"/>
                    <a:pt x="131" y="187"/>
                  </a:cubicBezTo>
                  <a:cubicBezTo>
                    <a:pt x="129" y="188"/>
                    <a:pt x="131" y="184"/>
                    <a:pt x="128" y="182"/>
                  </a:cubicBezTo>
                  <a:cubicBezTo>
                    <a:pt x="125" y="179"/>
                    <a:pt x="126" y="182"/>
                    <a:pt x="125" y="183"/>
                  </a:cubicBezTo>
                  <a:cubicBezTo>
                    <a:pt x="124" y="182"/>
                    <a:pt x="124" y="181"/>
                    <a:pt x="121" y="182"/>
                  </a:cubicBezTo>
                  <a:cubicBezTo>
                    <a:pt x="117" y="182"/>
                    <a:pt x="122" y="181"/>
                    <a:pt x="121" y="178"/>
                  </a:cubicBezTo>
                  <a:cubicBezTo>
                    <a:pt x="121" y="176"/>
                    <a:pt x="118" y="179"/>
                    <a:pt x="120" y="177"/>
                  </a:cubicBezTo>
                  <a:cubicBezTo>
                    <a:pt x="121" y="175"/>
                    <a:pt x="120" y="177"/>
                    <a:pt x="119" y="175"/>
                  </a:cubicBezTo>
                  <a:cubicBezTo>
                    <a:pt x="119" y="174"/>
                    <a:pt x="116" y="175"/>
                    <a:pt x="116" y="176"/>
                  </a:cubicBezTo>
                  <a:cubicBezTo>
                    <a:pt x="115" y="177"/>
                    <a:pt x="114" y="177"/>
                    <a:pt x="112" y="176"/>
                  </a:cubicBezTo>
                  <a:cubicBezTo>
                    <a:pt x="111" y="175"/>
                    <a:pt x="110" y="176"/>
                    <a:pt x="108" y="178"/>
                  </a:cubicBezTo>
                  <a:cubicBezTo>
                    <a:pt x="106" y="180"/>
                    <a:pt x="104" y="179"/>
                    <a:pt x="103" y="181"/>
                  </a:cubicBezTo>
                  <a:cubicBezTo>
                    <a:pt x="103" y="183"/>
                    <a:pt x="101" y="182"/>
                    <a:pt x="101" y="184"/>
                  </a:cubicBezTo>
                  <a:cubicBezTo>
                    <a:pt x="101" y="185"/>
                    <a:pt x="99" y="186"/>
                    <a:pt x="95" y="186"/>
                  </a:cubicBezTo>
                  <a:cubicBezTo>
                    <a:pt x="96" y="184"/>
                    <a:pt x="95" y="184"/>
                    <a:pt x="94" y="184"/>
                  </a:cubicBezTo>
                  <a:cubicBezTo>
                    <a:pt x="93" y="183"/>
                    <a:pt x="93" y="185"/>
                    <a:pt x="92" y="184"/>
                  </a:cubicBezTo>
                  <a:cubicBezTo>
                    <a:pt x="91" y="183"/>
                    <a:pt x="88" y="184"/>
                    <a:pt x="89" y="183"/>
                  </a:cubicBezTo>
                  <a:cubicBezTo>
                    <a:pt x="90" y="182"/>
                    <a:pt x="86" y="181"/>
                    <a:pt x="85" y="184"/>
                  </a:cubicBezTo>
                  <a:cubicBezTo>
                    <a:pt x="84" y="186"/>
                    <a:pt x="83" y="184"/>
                    <a:pt x="83" y="186"/>
                  </a:cubicBezTo>
                  <a:cubicBezTo>
                    <a:pt x="82" y="188"/>
                    <a:pt x="82" y="187"/>
                    <a:pt x="81" y="189"/>
                  </a:cubicBezTo>
                  <a:cubicBezTo>
                    <a:pt x="80" y="186"/>
                    <a:pt x="84" y="181"/>
                    <a:pt x="77" y="185"/>
                  </a:cubicBezTo>
                  <a:cubicBezTo>
                    <a:pt x="77" y="185"/>
                    <a:pt x="76" y="185"/>
                    <a:pt x="75" y="185"/>
                  </a:cubicBezTo>
                  <a:cubicBezTo>
                    <a:pt x="75" y="186"/>
                    <a:pt x="75" y="185"/>
                    <a:pt x="73" y="185"/>
                  </a:cubicBezTo>
                  <a:cubicBezTo>
                    <a:pt x="72" y="186"/>
                    <a:pt x="70" y="182"/>
                    <a:pt x="69" y="184"/>
                  </a:cubicBezTo>
                  <a:cubicBezTo>
                    <a:pt x="69" y="185"/>
                    <a:pt x="68" y="185"/>
                    <a:pt x="67" y="184"/>
                  </a:cubicBezTo>
                  <a:cubicBezTo>
                    <a:pt x="66" y="182"/>
                    <a:pt x="67" y="185"/>
                    <a:pt x="66" y="185"/>
                  </a:cubicBezTo>
                  <a:cubicBezTo>
                    <a:pt x="65" y="185"/>
                    <a:pt x="65" y="182"/>
                    <a:pt x="64" y="182"/>
                  </a:cubicBezTo>
                  <a:cubicBezTo>
                    <a:pt x="62" y="182"/>
                    <a:pt x="61" y="183"/>
                    <a:pt x="62" y="181"/>
                  </a:cubicBezTo>
                  <a:cubicBezTo>
                    <a:pt x="62" y="180"/>
                    <a:pt x="62" y="180"/>
                    <a:pt x="61" y="180"/>
                  </a:cubicBezTo>
                  <a:cubicBezTo>
                    <a:pt x="60" y="181"/>
                    <a:pt x="57" y="179"/>
                    <a:pt x="57" y="177"/>
                  </a:cubicBezTo>
                  <a:cubicBezTo>
                    <a:pt x="57" y="175"/>
                    <a:pt x="56" y="176"/>
                    <a:pt x="54" y="176"/>
                  </a:cubicBezTo>
                  <a:cubicBezTo>
                    <a:pt x="53" y="177"/>
                    <a:pt x="52" y="173"/>
                    <a:pt x="51" y="173"/>
                  </a:cubicBezTo>
                  <a:cubicBezTo>
                    <a:pt x="49" y="173"/>
                    <a:pt x="49" y="171"/>
                    <a:pt x="47" y="171"/>
                  </a:cubicBezTo>
                  <a:cubicBezTo>
                    <a:pt x="45" y="170"/>
                    <a:pt x="48" y="169"/>
                    <a:pt x="44" y="168"/>
                  </a:cubicBezTo>
                  <a:cubicBezTo>
                    <a:pt x="41" y="167"/>
                    <a:pt x="42" y="173"/>
                    <a:pt x="40" y="169"/>
                  </a:cubicBezTo>
                  <a:cubicBezTo>
                    <a:pt x="40" y="168"/>
                    <a:pt x="37" y="167"/>
                    <a:pt x="35" y="165"/>
                  </a:cubicBezTo>
                  <a:cubicBezTo>
                    <a:pt x="33" y="163"/>
                    <a:pt x="33" y="166"/>
                    <a:pt x="31" y="162"/>
                  </a:cubicBezTo>
                  <a:cubicBezTo>
                    <a:pt x="30" y="160"/>
                    <a:pt x="28" y="164"/>
                    <a:pt x="28" y="161"/>
                  </a:cubicBezTo>
                  <a:cubicBezTo>
                    <a:pt x="29" y="158"/>
                    <a:pt x="28" y="156"/>
                    <a:pt x="27" y="155"/>
                  </a:cubicBezTo>
                  <a:cubicBezTo>
                    <a:pt x="26" y="153"/>
                    <a:pt x="28" y="153"/>
                    <a:pt x="29" y="154"/>
                  </a:cubicBezTo>
                  <a:cubicBezTo>
                    <a:pt x="30" y="156"/>
                    <a:pt x="30" y="154"/>
                    <a:pt x="31" y="154"/>
                  </a:cubicBezTo>
                  <a:cubicBezTo>
                    <a:pt x="34" y="153"/>
                    <a:pt x="31" y="151"/>
                    <a:pt x="32" y="150"/>
                  </a:cubicBezTo>
                  <a:cubicBezTo>
                    <a:pt x="32" y="149"/>
                    <a:pt x="28" y="149"/>
                    <a:pt x="29" y="146"/>
                  </a:cubicBezTo>
                  <a:cubicBezTo>
                    <a:pt x="30" y="145"/>
                    <a:pt x="27" y="144"/>
                    <a:pt x="31" y="143"/>
                  </a:cubicBezTo>
                  <a:cubicBezTo>
                    <a:pt x="34" y="143"/>
                    <a:pt x="31" y="142"/>
                    <a:pt x="35" y="139"/>
                  </a:cubicBezTo>
                  <a:cubicBezTo>
                    <a:pt x="37" y="137"/>
                    <a:pt x="35" y="137"/>
                    <a:pt x="36" y="135"/>
                  </a:cubicBezTo>
                  <a:cubicBezTo>
                    <a:pt x="38" y="133"/>
                    <a:pt x="36" y="132"/>
                    <a:pt x="36" y="133"/>
                  </a:cubicBezTo>
                  <a:cubicBezTo>
                    <a:pt x="35" y="135"/>
                    <a:pt x="35" y="132"/>
                    <a:pt x="34" y="133"/>
                  </a:cubicBezTo>
                  <a:cubicBezTo>
                    <a:pt x="33" y="133"/>
                    <a:pt x="34" y="130"/>
                    <a:pt x="30" y="130"/>
                  </a:cubicBezTo>
                  <a:cubicBezTo>
                    <a:pt x="26" y="131"/>
                    <a:pt x="27" y="132"/>
                    <a:pt x="24" y="133"/>
                  </a:cubicBezTo>
                  <a:cubicBezTo>
                    <a:pt x="23" y="133"/>
                    <a:pt x="23" y="133"/>
                    <a:pt x="23" y="133"/>
                  </a:cubicBezTo>
                  <a:cubicBezTo>
                    <a:pt x="21" y="133"/>
                    <a:pt x="18" y="132"/>
                    <a:pt x="17" y="131"/>
                  </a:cubicBezTo>
                  <a:cubicBezTo>
                    <a:pt x="17" y="130"/>
                    <a:pt x="16" y="132"/>
                    <a:pt x="14" y="130"/>
                  </a:cubicBezTo>
                  <a:cubicBezTo>
                    <a:pt x="13" y="128"/>
                    <a:pt x="15" y="129"/>
                    <a:pt x="14" y="126"/>
                  </a:cubicBezTo>
                  <a:cubicBezTo>
                    <a:pt x="12" y="123"/>
                    <a:pt x="11" y="126"/>
                    <a:pt x="11" y="124"/>
                  </a:cubicBezTo>
                  <a:cubicBezTo>
                    <a:pt x="10" y="122"/>
                    <a:pt x="8" y="124"/>
                    <a:pt x="6" y="122"/>
                  </a:cubicBezTo>
                  <a:cubicBezTo>
                    <a:pt x="5" y="122"/>
                    <a:pt x="5" y="121"/>
                    <a:pt x="7" y="121"/>
                  </a:cubicBezTo>
                  <a:cubicBezTo>
                    <a:pt x="9" y="121"/>
                    <a:pt x="10" y="120"/>
                    <a:pt x="9" y="119"/>
                  </a:cubicBezTo>
                  <a:cubicBezTo>
                    <a:pt x="7" y="118"/>
                    <a:pt x="9" y="116"/>
                    <a:pt x="8" y="115"/>
                  </a:cubicBezTo>
                  <a:cubicBezTo>
                    <a:pt x="7" y="114"/>
                    <a:pt x="8" y="113"/>
                    <a:pt x="8" y="112"/>
                  </a:cubicBezTo>
                  <a:cubicBezTo>
                    <a:pt x="7" y="111"/>
                    <a:pt x="4" y="110"/>
                    <a:pt x="4" y="112"/>
                  </a:cubicBezTo>
                  <a:cubicBezTo>
                    <a:pt x="4" y="113"/>
                    <a:pt x="2" y="111"/>
                    <a:pt x="3" y="109"/>
                  </a:cubicBezTo>
                  <a:cubicBezTo>
                    <a:pt x="3" y="108"/>
                    <a:pt x="1" y="108"/>
                    <a:pt x="2" y="106"/>
                  </a:cubicBezTo>
                  <a:cubicBezTo>
                    <a:pt x="6" y="105"/>
                    <a:pt x="0" y="102"/>
                    <a:pt x="5" y="101"/>
                  </a:cubicBezTo>
                  <a:cubicBezTo>
                    <a:pt x="9" y="100"/>
                    <a:pt x="7" y="98"/>
                    <a:pt x="9" y="98"/>
                  </a:cubicBezTo>
                  <a:cubicBezTo>
                    <a:pt x="12" y="99"/>
                    <a:pt x="11" y="95"/>
                    <a:pt x="12" y="98"/>
                  </a:cubicBezTo>
                  <a:cubicBezTo>
                    <a:pt x="13" y="101"/>
                    <a:pt x="14" y="98"/>
                    <a:pt x="15" y="99"/>
                  </a:cubicBezTo>
                  <a:cubicBezTo>
                    <a:pt x="17" y="100"/>
                    <a:pt x="17" y="98"/>
                    <a:pt x="18" y="95"/>
                  </a:cubicBezTo>
                  <a:cubicBezTo>
                    <a:pt x="19" y="93"/>
                    <a:pt x="25" y="96"/>
                    <a:pt x="26" y="92"/>
                  </a:cubicBezTo>
                  <a:cubicBezTo>
                    <a:pt x="27" y="90"/>
                    <a:pt x="32" y="89"/>
                    <a:pt x="34" y="88"/>
                  </a:cubicBezTo>
                  <a:cubicBezTo>
                    <a:pt x="35" y="87"/>
                    <a:pt x="35" y="88"/>
                    <a:pt x="37" y="86"/>
                  </a:cubicBezTo>
                  <a:cubicBezTo>
                    <a:pt x="37" y="85"/>
                    <a:pt x="35" y="82"/>
                    <a:pt x="37" y="81"/>
                  </a:cubicBezTo>
                  <a:cubicBezTo>
                    <a:pt x="39" y="81"/>
                    <a:pt x="36" y="80"/>
                    <a:pt x="38" y="79"/>
                  </a:cubicBezTo>
                  <a:cubicBezTo>
                    <a:pt x="41" y="78"/>
                    <a:pt x="36" y="70"/>
                    <a:pt x="37" y="68"/>
                  </a:cubicBezTo>
                  <a:cubicBezTo>
                    <a:pt x="38" y="66"/>
                    <a:pt x="31" y="66"/>
                    <a:pt x="36" y="65"/>
                  </a:cubicBezTo>
                  <a:cubicBezTo>
                    <a:pt x="39" y="64"/>
                    <a:pt x="43" y="63"/>
                    <a:pt x="44" y="63"/>
                  </a:cubicBezTo>
                  <a:cubicBezTo>
                    <a:pt x="46" y="64"/>
                    <a:pt x="48" y="65"/>
                    <a:pt x="49" y="63"/>
                  </a:cubicBezTo>
                  <a:cubicBezTo>
                    <a:pt x="49" y="61"/>
                    <a:pt x="46" y="62"/>
                    <a:pt x="47" y="60"/>
                  </a:cubicBezTo>
                  <a:cubicBezTo>
                    <a:pt x="49" y="58"/>
                    <a:pt x="50" y="52"/>
                    <a:pt x="50" y="50"/>
                  </a:cubicBezTo>
                  <a:cubicBezTo>
                    <a:pt x="51" y="47"/>
                    <a:pt x="54" y="51"/>
                    <a:pt x="57" y="51"/>
                  </a:cubicBezTo>
                  <a:cubicBezTo>
                    <a:pt x="60" y="50"/>
                    <a:pt x="59" y="52"/>
                    <a:pt x="61" y="51"/>
                  </a:cubicBezTo>
                  <a:cubicBezTo>
                    <a:pt x="64" y="50"/>
                    <a:pt x="65" y="49"/>
                    <a:pt x="64" y="47"/>
                  </a:cubicBezTo>
                  <a:cubicBezTo>
                    <a:pt x="63" y="45"/>
                    <a:pt x="62" y="41"/>
                    <a:pt x="68" y="39"/>
                  </a:cubicBezTo>
                  <a:cubicBezTo>
                    <a:pt x="73" y="38"/>
                    <a:pt x="67" y="34"/>
                    <a:pt x="73" y="35"/>
                  </a:cubicBezTo>
                  <a:cubicBezTo>
                    <a:pt x="76" y="34"/>
                    <a:pt x="76" y="34"/>
                    <a:pt x="76" y="34"/>
                  </a:cubicBezTo>
                  <a:cubicBezTo>
                    <a:pt x="75" y="37"/>
                    <a:pt x="78" y="41"/>
                    <a:pt x="81" y="42"/>
                  </a:cubicBezTo>
                  <a:cubicBezTo>
                    <a:pt x="83" y="44"/>
                    <a:pt x="84" y="41"/>
                    <a:pt x="85" y="43"/>
                  </a:cubicBezTo>
                  <a:cubicBezTo>
                    <a:pt x="86" y="45"/>
                    <a:pt x="87" y="43"/>
                    <a:pt x="87" y="44"/>
                  </a:cubicBezTo>
                  <a:cubicBezTo>
                    <a:pt x="88" y="46"/>
                    <a:pt x="93" y="50"/>
                    <a:pt x="92" y="54"/>
                  </a:cubicBezTo>
                  <a:cubicBezTo>
                    <a:pt x="91" y="58"/>
                    <a:pt x="93" y="57"/>
                    <a:pt x="91" y="60"/>
                  </a:cubicBezTo>
                  <a:cubicBezTo>
                    <a:pt x="90" y="61"/>
                    <a:pt x="90" y="64"/>
                    <a:pt x="93" y="64"/>
                  </a:cubicBezTo>
                  <a:cubicBezTo>
                    <a:pt x="95" y="64"/>
                    <a:pt x="97" y="65"/>
                    <a:pt x="100" y="65"/>
                  </a:cubicBezTo>
                  <a:cubicBezTo>
                    <a:pt x="103" y="65"/>
                    <a:pt x="106" y="65"/>
                    <a:pt x="111" y="70"/>
                  </a:cubicBezTo>
                  <a:cubicBezTo>
                    <a:pt x="117" y="75"/>
                    <a:pt x="116" y="71"/>
                    <a:pt x="117" y="75"/>
                  </a:cubicBezTo>
                  <a:cubicBezTo>
                    <a:pt x="118" y="80"/>
                    <a:pt x="119" y="78"/>
                    <a:pt x="120" y="81"/>
                  </a:cubicBezTo>
                  <a:cubicBezTo>
                    <a:pt x="120" y="83"/>
                    <a:pt x="122" y="81"/>
                    <a:pt x="124" y="82"/>
                  </a:cubicBezTo>
                  <a:cubicBezTo>
                    <a:pt x="133" y="83"/>
                    <a:pt x="134" y="83"/>
                    <a:pt x="141" y="82"/>
                  </a:cubicBezTo>
                  <a:cubicBezTo>
                    <a:pt x="148" y="82"/>
                    <a:pt x="150" y="86"/>
                    <a:pt x="152" y="86"/>
                  </a:cubicBezTo>
                  <a:cubicBezTo>
                    <a:pt x="154" y="86"/>
                    <a:pt x="158" y="90"/>
                    <a:pt x="161" y="88"/>
                  </a:cubicBezTo>
                  <a:cubicBezTo>
                    <a:pt x="164" y="87"/>
                    <a:pt x="162" y="90"/>
                    <a:pt x="163" y="90"/>
                  </a:cubicBezTo>
                  <a:cubicBezTo>
                    <a:pt x="165" y="89"/>
                    <a:pt x="165" y="91"/>
                    <a:pt x="166" y="90"/>
                  </a:cubicBezTo>
                  <a:cubicBezTo>
                    <a:pt x="174" y="85"/>
                    <a:pt x="174" y="87"/>
                    <a:pt x="176" y="85"/>
                  </a:cubicBezTo>
                  <a:cubicBezTo>
                    <a:pt x="179" y="83"/>
                    <a:pt x="177" y="84"/>
                    <a:pt x="180" y="84"/>
                  </a:cubicBezTo>
                  <a:cubicBezTo>
                    <a:pt x="184" y="84"/>
                    <a:pt x="184" y="85"/>
                    <a:pt x="186" y="84"/>
                  </a:cubicBezTo>
                  <a:cubicBezTo>
                    <a:pt x="187" y="83"/>
                    <a:pt x="188" y="85"/>
                    <a:pt x="189" y="84"/>
                  </a:cubicBezTo>
                  <a:cubicBezTo>
                    <a:pt x="190" y="82"/>
                    <a:pt x="192" y="83"/>
                    <a:pt x="194" y="80"/>
                  </a:cubicBezTo>
                  <a:cubicBezTo>
                    <a:pt x="197" y="77"/>
                    <a:pt x="198" y="77"/>
                    <a:pt x="201" y="75"/>
                  </a:cubicBezTo>
                  <a:cubicBezTo>
                    <a:pt x="203" y="74"/>
                    <a:pt x="199" y="72"/>
                    <a:pt x="199" y="70"/>
                  </a:cubicBezTo>
                  <a:cubicBezTo>
                    <a:pt x="199" y="67"/>
                    <a:pt x="199" y="65"/>
                    <a:pt x="201" y="65"/>
                  </a:cubicBezTo>
                  <a:cubicBezTo>
                    <a:pt x="204" y="64"/>
                    <a:pt x="206" y="69"/>
                    <a:pt x="211" y="67"/>
                  </a:cubicBezTo>
                  <a:cubicBezTo>
                    <a:pt x="215" y="65"/>
                    <a:pt x="214" y="62"/>
                    <a:pt x="217" y="62"/>
                  </a:cubicBezTo>
                  <a:cubicBezTo>
                    <a:pt x="219" y="63"/>
                    <a:pt x="221" y="62"/>
                    <a:pt x="223" y="60"/>
                  </a:cubicBezTo>
                  <a:cubicBezTo>
                    <a:pt x="225" y="59"/>
                    <a:pt x="223" y="59"/>
                    <a:pt x="225" y="56"/>
                  </a:cubicBezTo>
                  <a:cubicBezTo>
                    <a:pt x="227" y="54"/>
                    <a:pt x="230" y="55"/>
                    <a:pt x="232" y="53"/>
                  </a:cubicBezTo>
                  <a:cubicBezTo>
                    <a:pt x="235" y="52"/>
                    <a:pt x="236" y="54"/>
                    <a:pt x="237" y="53"/>
                  </a:cubicBezTo>
                  <a:cubicBezTo>
                    <a:pt x="238" y="52"/>
                    <a:pt x="241" y="54"/>
                    <a:pt x="243" y="53"/>
                  </a:cubicBezTo>
                  <a:cubicBezTo>
                    <a:pt x="244" y="52"/>
                    <a:pt x="242" y="49"/>
                    <a:pt x="240" y="47"/>
                  </a:cubicBezTo>
                  <a:cubicBezTo>
                    <a:pt x="238" y="45"/>
                    <a:pt x="237" y="43"/>
                    <a:pt x="233" y="43"/>
                  </a:cubicBezTo>
                  <a:cubicBezTo>
                    <a:pt x="229" y="43"/>
                    <a:pt x="231" y="47"/>
                    <a:pt x="229" y="45"/>
                  </a:cubicBezTo>
                  <a:cubicBezTo>
                    <a:pt x="227" y="44"/>
                    <a:pt x="224" y="44"/>
                    <a:pt x="223" y="45"/>
                  </a:cubicBezTo>
                  <a:cubicBezTo>
                    <a:pt x="222" y="46"/>
                    <a:pt x="219" y="43"/>
                    <a:pt x="221" y="42"/>
                  </a:cubicBezTo>
                  <a:cubicBezTo>
                    <a:pt x="223" y="40"/>
                    <a:pt x="219" y="43"/>
                    <a:pt x="226" y="29"/>
                  </a:cubicBezTo>
                  <a:cubicBezTo>
                    <a:pt x="231" y="32"/>
                    <a:pt x="233" y="32"/>
                    <a:pt x="237" y="28"/>
                  </a:cubicBezTo>
                  <a:cubicBezTo>
                    <a:pt x="241" y="24"/>
                    <a:pt x="240" y="21"/>
                    <a:pt x="245" y="15"/>
                  </a:cubicBezTo>
                  <a:cubicBezTo>
                    <a:pt x="249" y="10"/>
                    <a:pt x="247" y="8"/>
                    <a:pt x="244" y="8"/>
                  </a:cubicBezTo>
                  <a:cubicBezTo>
                    <a:pt x="241" y="8"/>
                    <a:pt x="245" y="2"/>
                    <a:pt x="255" y="1"/>
                  </a:cubicBezTo>
                  <a:cubicBezTo>
                    <a:pt x="264" y="0"/>
                    <a:pt x="267" y="3"/>
                    <a:pt x="270" y="3"/>
                  </a:cubicBezTo>
                  <a:cubicBezTo>
                    <a:pt x="273" y="3"/>
                    <a:pt x="279" y="11"/>
                    <a:pt x="281" y="21"/>
                  </a:cubicBezTo>
                  <a:cubicBezTo>
                    <a:pt x="282" y="32"/>
                    <a:pt x="284" y="31"/>
                    <a:pt x="290" y="32"/>
                  </a:cubicBezTo>
                  <a:cubicBezTo>
                    <a:pt x="296" y="33"/>
                    <a:pt x="294" y="36"/>
                    <a:pt x="297" y="36"/>
                  </a:cubicBezTo>
                  <a:cubicBezTo>
                    <a:pt x="300" y="37"/>
                    <a:pt x="297" y="39"/>
                    <a:pt x="299" y="40"/>
                  </a:cubicBezTo>
                  <a:cubicBezTo>
                    <a:pt x="301" y="41"/>
                    <a:pt x="297" y="42"/>
                    <a:pt x="300" y="44"/>
                  </a:cubicBezTo>
                  <a:cubicBezTo>
                    <a:pt x="303" y="47"/>
                    <a:pt x="307" y="46"/>
                    <a:pt x="310" y="43"/>
                  </a:cubicBezTo>
                  <a:cubicBezTo>
                    <a:pt x="313" y="41"/>
                    <a:pt x="313" y="44"/>
                    <a:pt x="316" y="41"/>
                  </a:cubicBezTo>
                  <a:cubicBezTo>
                    <a:pt x="319" y="38"/>
                    <a:pt x="322" y="43"/>
                    <a:pt x="319" y="47"/>
                  </a:cubicBezTo>
                  <a:cubicBezTo>
                    <a:pt x="316" y="52"/>
                    <a:pt x="314" y="67"/>
                    <a:pt x="310" y="65"/>
                  </a:cubicBezTo>
                  <a:cubicBezTo>
                    <a:pt x="306" y="63"/>
                    <a:pt x="305" y="62"/>
                    <a:pt x="304" y="64"/>
                  </a:cubicBezTo>
                  <a:cubicBezTo>
                    <a:pt x="303" y="67"/>
                    <a:pt x="299" y="64"/>
                    <a:pt x="301" y="68"/>
                  </a:cubicBezTo>
                  <a:cubicBezTo>
                    <a:pt x="302" y="72"/>
                    <a:pt x="303" y="76"/>
                    <a:pt x="301" y="79"/>
                  </a:cubicBezTo>
                  <a:cubicBezTo>
                    <a:pt x="300" y="83"/>
                    <a:pt x="299" y="79"/>
                    <a:pt x="298" y="83"/>
                  </a:cubicBezTo>
                  <a:lnTo>
                    <a:pt x="298" y="84"/>
                  </a:lnTo>
                  <a:close/>
                  <a:moveTo>
                    <a:pt x="184" y="244"/>
                  </a:moveTo>
                  <a:cubicBezTo>
                    <a:pt x="184" y="246"/>
                    <a:pt x="183" y="246"/>
                    <a:pt x="185" y="247"/>
                  </a:cubicBezTo>
                  <a:cubicBezTo>
                    <a:pt x="187" y="249"/>
                    <a:pt x="187" y="248"/>
                    <a:pt x="188" y="248"/>
                  </a:cubicBezTo>
                  <a:cubicBezTo>
                    <a:pt x="188" y="249"/>
                    <a:pt x="189" y="249"/>
                    <a:pt x="189" y="248"/>
                  </a:cubicBezTo>
                  <a:cubicBezTo>
                    <a:pt x="190" y="247"/>
                    <a:pt x="191" y="248"/>
                    <a:pt x="191" y="247"/>
                  </a:cubicBezTo>
                  <a:cubicBezTo>
                    <a:pt x="192" y="245"/>
                    <a:pt x="194" y="246"/>
                    <a:pt x="194" y="244"/>
                  </a:cubicBezTo>
                  <a:cubicBezTo>
                    <a:pt x="194" y="242"/>
                    <a:pt x="195" y="240"/>
                    <a:pt x="196" y="240"/>
                  </a:cubicBezTo>
                  <a:cubicBezTo>
                    <a:pt x="196" y="239"/>
                    <a:pt x="196" y="237"/>
                    <a:pt x="195" y="237"/>
                  </a:cubicBezTo>
                  <a:cubicBezTo>
                    <a:pt x="195" y="237"/>
                    <a:pt x="194" y="236"/>
                    <a:pt x="194" y="237"/>
                  </a:cubicBezTo>
                  <a:cubicBezTo>
                    <a:pt x="193" y="237"/>
                    <a:pt x="192" y="236"/>
                    <a:pt x="191" y="237"/>
                  </a:cubicBezTo>
                  <a:cubicBezTo>
                    <a:pt x="190" y="238"/>
                    <a:pt x="189" y="236"/>
                    <a:pt x="189" y="237"/>
                  </a:cubicBezTo>
                  <a:cubicBezTo>
                    <a:pt x="188" y="239"/>
                    <a:pt x="188" y="237"/>
                    <a:pt x="187" y="238"/>
                  </a:cubicBezTo>
                  <a:cubicBezTo>
                    <a:pt x="186" y="239"/>
                    <a:pt x="187" y="238"/>
                    <a:pt x="185" y="240"/>
                  </a:cubicBezTo>
                  <a:cubicBezTo>
                    <a:pt x="185" y="241"/>
                    <a:pt x="183" y="241"/>
                    <a:pt x="184" y="24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8" name="Freeform 20148">
              <a:extLst>
                <a:ext uri="{FF2B5EF4-FFF2-40B4-BE49-F238E27FC236}">
                  <a16:creationId xmlns:a16="http://schemas.microsoft.com/office/drawing/2014/main" id="{7EF8151E-252A-40F2-BB26-9BC07F1B2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22" y="4191694"/>
              <a:ext cx="53429" cy="116402"/>
            </a:xfrm>
            <a:custGeom>
              <a:avLst/>
              <a:gdLst/>
              <a:ahLst/>
              <a:cxnLst>
                <a:cxn ang="0">
                  <a:pos x="3" y="24"/>
                </a:cxn>
                <a:cxn ang="0">
                  <a:pos x="0" y="12"/>
                </a:cxn>
                <a:cxn ang="0">
                  <a:pos x="1" y="10"/>
                </a:cxn>
                <a:cxn ang="0">
                  <a:pos x="1" y="6"/>
                </a:cxn>
                <a:cxn ang="0">
                  <a:pos x="2" y="3"/>
                </a:cxn>
                <a:cxn ang="0">
                  <a:pos x="1" y="0"/>
                </a:cxn>
                <a:cxn ang="0">
                  <a:pos x="5" y="1"/>
                </a:cxn>
                <a:cxn ang="0">
                  <a:pos x="7" y="6"/>
                </a:cxn>
                <a:cxn ang="0">
                  <a:pos x="10" y="12"/>
                </a:cxn>
                <a:cxn ang="0">
                  <a:pos x="11" y="14"/>
                </a:cxn>
                <a:cxn ang="0">
                  <a:pos x="9" y="22"/>
                </a:cxn>
                <a:cxn ang="0">
                  <a:pos x="3" y="24"/>
                </a:cxn>
              </a:cxnLst>
              <a:rect l="0" t="0" r="r" b="b"/>
              <a:pathLst>
                <a:path w="12" h="26">
                  <a:moveTo>
                    <a:pt x="3" y="24"/>
                  </a:moveTo>
                  <a:cubicBezTo>
                    <a:pt x="0" y="21"/>
                    <a:pt x="1" y="15"/>
                    <a:pt x="0" y="12"/>
                  </a:cubicBezTo>
                  <a:cubicBezTo>
                    <a:pt x="0" y="9"/>
                    <a:pt x="1" y="9"/>
                    <a:pt x="1" y="10"/>
                  </a:cubicBezTo>
                  <a:cubicBezTo>
                    <a:pt x="1" y="11"/>
                    <a:pt x="1" y="8"/>
                    <a:pt x="1" y="6"/>
                  </a:cubicBezTo>
                  <a:cubicBezTo>
                    <a:pt x="1" y="5"/>
                    <a:pt x="2" y="5"/>
                    <a:pt x="2" y="3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3" y="0"/>
                    <a:pt x="5" y="1"/>
                  </a:cubicBezTo>
                  <a:cubicBezTo>
                    <a:pt x="6" y="3"/>
                    <a:pt x="6" y="4"/>
                    <a:pt x="7" y="6"/>
                  </a:cubicBezTo>
                  <a:cubicBezTo>
                    <a:pt x="9" y="7"/>
                    <a:pt x="9" y="11"/>
                    <a:pt x="10" y="12"/>
                  </a:cubicBezTo>
                  <a:cubicBezTo>
                    <a:pt x="11" y="13"/>
                    <a:pt x="10" y="13"/>
                    <a:pt x="11" y="14"/>
                  </a:cubicBezTo>
                  <a:cubicBezTo>
                    <a:pt x="12" y="16"/>
                    <a:pt x="12" y="21"/>
                    <a:pt x="9" y="22"/>
                  </a:cubicBezTo>
                  <a:cubicBezTo>
                    <a:pt x="7" y="24"/>
                    <a:pt x="5" y="26"/>
                    <a:pt x="3" y="2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79" name="Freeform 20149">
              <a:extLst>
                <a:ext uri="{FF2B5EF4-FFF2-40B4-BE49-F238E27FC236}">
                  <a16:creationId xmlns:a16="http://schemas.microsoft.com/office/drawing/2014/main" id="{A6F74670-EAFA-4352-86DA-E276EEA39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4688" y="3636398"/>
              <a:ext cx="211814" cy="555294"/>
            </a:xfrm>
            <a:custGeom>
              <a:avLst/>
              <a:gdLst/>
              <a:ahLst/>
              <a:cxnLst>
                <a:cxn ang="0">
                  <a:pos x="3" y="56"/>
                </a:cxn>
                <a:cxn ang="0">
                  <a:pos x="8" y="60"/>
                </a:cxn>
                <a:cxn ang="0">
                  <a:pos x="7" y="62"/>
                </a:cxn>
                <a:cxn ang="0">
                  <a:pos x="10" y="65"/>
                </a:cxn>
                <a:cxn ang="0">
                  <a:pos x="11" y="84"/>
                </a:cxn>
                <a:cxn ang="0">
                  <a:pos x="13" y="84"/>
                </a:cxn>
                <a:cxn ang="0">
                  <a:pos x="21" y="81"/>
                </a:cxn>
                <a:cxn ang="0">
                  <a:pos x="26" y="76"/>
                </a:cxn>
                <a:cxn ang="0">
                  <a:pos x="29" y="80"/>
                </a:cxn>
                <a:cxn ang="0">
                  <a:pos x="29" y="88"/>
                </a:cxn>
                <a:cxn ang="0">
                  <a:pos x="32" y="99"/>
                </a:cxn>
                <a:cxn ang="0">
                  <a:pos x="34" y="108"/>
                </a:cxn>
                <a:cxn ang="0">
                  <a:pos x="34" y="115"/>
                </a:cxn>
                <a:cxn ang="0">
                  <a:pos x="34" y="120"/>
                </a:cxn>
                <a:cxn ang="0">
                  <a:pos x="39" y="111"/>
                </a:cxn>
                <a:cxn ang="0">
                  <a:pos x="38" y="108"/>
                </a:cxn>
                <a:cxn ang="0">
                  <a:pos x="34" y="94"/>
                </a:cxn>
                <a:cxn ang="0">
                  <a:pos x="33" y="88"/>
                </a:cxn>
                <a:cxn ang="0">
                  <a:pos x="34" y="82"/>
                </a:cxn>
                <a:cxn ang="0">
                  <a:pos x="32" y="76"/>
                </a:cxn>
                <a:cxn ang="0">
                  <a:pos x="27" y="68"/>
                </a:cxn>
                <a:cxn ang="0">
                  <a:pos x="30" y="63"/>
                </a:cxn>
                <a:cxn ang="0">
                  <a:pos x="33" y="60"/>
                </a:cxn>
                <a:cxn ang="0">
                  <a:pos x="38" y="57"/>
                </a:cxn>
                <a:cxn ang="0">
                  <a:pos x="42" y="55"/>
                </a:cxn>
                <a:cxn ang="0">
                  <a:pos x="47" y="48"/>
                </a:cxn>
                <a:cxn ang="0">
                  <a:pos x="42" y="48"/>
                </a:cxn>
                <a:cxn ang="0">
                  <a:pos x="40" y="44"/>
                </a:cxn>
                <a:cxn ang="0">
                  <a:pos x="37" y="39"/>
                </a:cxn>
                <a:cxn ang="0">
                  <a:pos x="34" y="34"/>
                </a:cxn>
                <a:cxn ang="0">
                  <a:pos x="30" y="32"/>
                </a:cxn>
                <a:cxn ang="0">
                  <a:pos x="29" y="27"/>
                </a:cxn>
                <a:cxn ang="0">
                  <a:pos x="32" y="21"/>
                </a:cxn>
                <a:cxn ang="0">
                  <a:pos x="34" y="15"/>
                </a:cxn>
                <a:cxn ang="0">
                  <a:pos x="33" y="8"/>
                </a:cxn>
                <a:cxn ang="0">
                  <a:pos x="27" y="4"/>
                </a:cxn>
                <a:cxn ang="0">
                  <a:pos x="25" y="10"/>
                </a:cxn>
                <a:cxn ang="0">
                  <a:pos x="16" y="15"/>
                </a:cxn>
                <a:cxn ang="0">
                  <a:pos x="13" y="24"/>
                </a:cxn>
                <a:cxn ang="0">
                  <a:pos x="8" y="32"/>
                </a:cxn>
                <a:cxn ang="0">
                  <a:pos x="5" y="40"/>
                </a:cxn>
                <a:cxn ang="0">
                  <a:pos x="2" y="45"/>
                </a:cxn>
              </a:cxnLst>
              <a:rect l="0" t="0" r="r" b="b"/>
              <a:pathLst>
                <a:path w="47" h="123">
                  <a:moveTo>
                    <a:pt x="0" y="51"/>
                  </a:moveTo>
                  <a:cubicBezTo>
                    <a:pt x="1" y="51"/>
                    <a:pt x="1" y="54"/>
                    <a:pt x="3" y="56"/>
                  </a:cubicBezTo>
                  <a:cubicBezTo>
                    <a:pt x="5" y="58"/>
                    <a:pt x="5" y="60"/>
                    <a:pt x="5" y="58"/>
                  </a:cubicBezTo>
                  <a:cubicBezTo>
                    <a:pt x="6" y="56"/>
                    <a:pt x="7" y="58"/>
                    <a:pt x="8" y="60"/>
                  </a:cubicBezTo>
                  <a:cubicBezTo>
                    <a:pt x="9" y="61"/>
                    <a:pt x="11" y="61"/>
                    <a:pt x="9" y="62"/>
                  </a:cubicBezTo>
                  <a:cubicBezTo>
                    <a:pt x="8" y="63"/>
                    <a:pt x="8" y="61"/>
                    <a:pt x="7" y="62"/>
                  </a:cubicBezTo>
                  <a:cubicBezTo>
                    <a:pt x="6" y="63"/>
                    <a:pt x="9" y="66"/>
                    <a:pt x="9" y="65"/>
                  </a:cubicBezTo>
                  <a:cubicBezTo>
                    <a:pt x="9" y="64"/>
                    <a:pt x="10" y="62"/>
                    <a:pt x="10" y="65"/>
                  </a:cubicBezTo>
                  <a:cubicBezTo>
                    <a:pt x="11" y="68"/>
                    <a:pt x="14" y="72"/>
                    <a:pt x="13" y="75"/>
                  </a:cubicBezTo>
                  <a:cubicBezTo>
                    <a:pt x="12" y="79"/>
                    <a:pt x="10" y="84"/>
                    <a:pt x="11" y="84"/>
                  </a:cubicBezTo>
                  <a:cubicBezTo>
                    <a:pt x="12" y="84"/>
                    <a:pt x="12" y="81"/>
                    <a:pt x="13" y="82"/>
                  </a:cubicBezTo>
                  <a:cubicBezTo>
                    <a:pt x="14" y="82"/>
                    <a:pt x="12" y="83"/>
                    <a:pt x="13" y="84"/>
                  </a:cubicBezTo>
                  <a:cubicBezTo>
                    <a:pt x="15" y="86"/>
                    <a:pt x="14" y="83"/>
                    <a:pt x="16" y="85"/>
                  </a:cubicBezTo>
                  <a:cubicBezTo>
                    <a:pt x="18" y="87"/>
                    <a:pt x="18" y="82"/>
                    <a:pt x="21" y="81"/>
                  </a:cubicBezTo>
                  <a:cubicBezTo>
                    <a:pt x="23" y="80"/>
                    <a:pt x="26" y="79"/>
                    <a:pt x="25" y="74"/>
                  </a:cubicBezTo>
                  <a:cubicBezTo>
                    <a:pt x="25" y="75"/>
                    <a:pt x="26" y="75"/>
                    <a:pt x="26" y="76"/>
                  </a:cubicBezTo>
                  <a:cubicBezTo>
                    <a:pt x="26" y="77"/>
                    <a:pt x="26" y="76"/>
                    <a:pt x="27" y="79"/>
                  </a:cubicBezTo>
                  <a:cubicBezTo>
                    <a:pt x="27" y="81"/>
                    <a:pt x="28" y="80"/>
                    <a:pt x="29" y="80"/>
                  </a:cubicBezTo>
                  <a:cubicBezTo>
                    <a:pt x="30" y="80"/>
                    <a:pt x="28" y="81"/>
                    <a:pt x="28" y="82"/>
                  </a:cubicBezTo>
                  <a:cubicBezTo>
                    <a:pt x="28" y="84"/>
                    <a:pt x="29" y="84"/>
                    <a:pt x="29" y="88"/>
                  </a:cubicBezTo>
                  <a:cubicBezTo>
                    <a:pt x="29" y="93"/>
                    <a:pt x="31" y="94"/>
                    <a:pt x="31" y="96"/>
                  </a:cubicBezTo>
                  <a:cubicBezTo>
                    <a:pt x="31" y="102"/>
                    <a:pt x="31" y="96"/>
                    <a:pt x="32" y="99"/>
                  </a:cubicBezTo>
                  <a:cubicBezTo>
                    <a:pt x="33" y="101"/>
                    <a:pt x="33" y="103"/>
                    <a:pt x="34" y="104"/>
                  </a:cubicBezTo>
                  <a:cubicBezTo>
                    <a:pt x="34" y="106"/>
                    <a:pt x="33" y="107"/>
                    <a:pt x="34" y="108"/>
                  </a:cubicBezTo>
                  <a:cubicBezTo>
                    <a:pt x="35" y="109"/>
                    <a:pt x="32" y="111"/>
                    <a:pt x="34" y="111"/>
                  </a:cubicBezTo>
                  <a:cubicBezTo>
                    <a:pt x="36" y="111"/>
                    <a:pt x="34" y="113"/>
                    <a:pt x="34" y="115"/>
                  </a:cubicBezTo>
                  <a:cubicBezTo>
                    <a:pt x="34" y="117"/>
                    <a:pt x="33" y="115"/>
                    <a:pt x="33" y="121"/>
                  </a:cubicBezTo>
                  <a:cubicBezTo>
                    <a:pt x="33" y="123"/>
                    <a:pt x="34" y="122"/>
                    <a:pt x="34" y="120"/>
                  </a:cubicBezTo>
                  <a:cubicBezTo>
                    <a:pt x="35" y="118"/>
                    <a:pt x="34" y="118"/>
                    <a:pt x="36" y="116"/>
                  </a:cubicBezTo>
                  <a:cubicBezTo>
                    <a:pt x="38" y="113"/>
                    <a:pt x="37" y="113"/>
                    <a:pt x="39" y="111"/>
                  </a:cubicBezTo>
                  <a:cubicBezTo>
                    <a:pt x="40" y="110"/>
                    <a:pt x="39" y="111"/>
                    <a:pt x="39" y="109"/>
                  </a:cubicBezTo>
                  <a:cubicBezTo>
                    <a:pt x="39" y="108"/>
                    <a:pt x="38" y="109"/>
                    <a:pt x="38" y="108"/>
                  </a:cubicBezTo>
                  <a:cubicBezTo>
                    <a:pt x="38" y="107"/>
                    <a:pt x="38" y="105"/>
                    <a:pt x="36" y="102"/>
                  </a:cubicBezTo>
                  <a:cubicBezTo>
                    <a:pt x="38" y="99"/>
                    <a:pt x="37" y="97"/>
                    <a:pt x="34" y="94"/>
                  </a:cubicBezTo>
                  <a:cubicBezTo>
                    <a:pt x="31" y="91"/>
                    <a:pt x="31" y="88"/>
                    <a:pt x="32" y="88"/>
                  </a:cubicBezTo>
                  <a:cubicBezTo>
                    <a:pt x="33" y="89"/>
                    <a:pt x="32" y="87"/>
                    <a:pt x="33" y="88"/>
                  </a:cubicBezTo>
                  <a:cubicBezTo>
                    <a:pt x="34" y="88"/>
                    <a:pt x="33" y="83"/>
                    <a:pt x="34" y="83"/>
                  </a:cubicBezTo>
                  <a:cubicBezTo>
                    <a:pt x="36" y="83"/>
                    <a:pt x="36" y="79"/>
                    <a:pt x="34" y="82"/>
                  </a:cubicBezTo>
                  <a:cubicBezTo>
                    <a:pt x="34" y="82"/>
                    <a:pt x="33" y="80"/>
                    <a:pt x="33" y="78"/>
                  </a:cubicBezTo>
                  <a:cubicBezTo>
                    <a:pt x="33" y="76"/>
                    <a:pt x="33" y="78"/>
                    <a:pt x="32" y="76"/>
                  </a:cubicBezTo>
                  <a:cubicBezTo>
                    <a:pt x="30" y="74"/>
                    <a:pt x="29" y="73"/>
                    <a:pt x="29" y="70"/>
                  </a:cubicBezTo>
                  <a:cubicBezTo>
                    <a:pt x="29" y="67"/>
                    <a:pt x="28" y="70"/>
                    <a:pt x="27" y="68"/>
                  </a:cubicBezTo>
                  <a:cubicBezTo>
                    <a:pt x="27" y="66"/>
                    <a:pt x="30" y="69"/>
                    <a:pt x="29" y="66"/>
                  </a:cubicBezTo>
                  <a:cubicBezTo>
                    <a:pt x="28" y="63"/>
                    <a:pt x="31" y="65"/>
                    <a:pt x="30" y="63"/>
                  </a:cubicBezTo>
                  <a:cubicBezTo>
                    <a:pt x="29" y="61"/>
                    <a:pt x="30" y="62"/>
                    <a:pt x="31" y="60"/>
                  </a:cubicBezTo>
                  <a:cubicBezTo>
                    <a:pt x="31" y="58"/>
                    <a:pt x="31" y="61"/>
                    <a:pt x="33" y="60"/>
                  </a:cubicBezTo>
                  <a:cubicBezTo>
                    <a:pt x="35" y="59"/>
                    <a:pt x="36" y="60"/>
                    <a:pt x="36" y="58"/>
                  </a:cubicBezTo>
                  <a:cubicBezTo>
                    <a:pt x="37" y="56"/>
                    <a:pt x="37" y="58"/>
                    <a:pt x="38" y="57"/>
                  </a:cubicBezTo>
                  <a:cubicBezTo>
                    <a:pt x="39" y="57"/>
                    <a:pt x="37" y="55"/>
                    <a:pt x="39" y="56"/>
                  </a:cubicBezTo>
                  <a:cubicBezTo>
                    <a:pt x="41" y="56"/>
                    <a:pt x="40" y="55"/>
                    <a:pt x="42" y="55"/>
                  </a:cubicBezTo>
                  <a:cubicBezTo>
                    <a:pt x="42" y="51"/>
                    <a:pt x="43" y="54"/>
                    <a:pt x="44" y="51"/>
                  </a:cubicBezTo>
                  <a:cubicBezTo>
                    <a:pt x="44" y="48"/>
                    <a:pt x="46" y="49"/>
                    <a:pt x="47" y="48"/>
                  </a:cubicBezTo>
                  <a:cubicBezTo>
                    <a:pt x="47" y="47"/>
                    <a:pt x="47" y="45"/>
                    <a:pt x="45" y="47"/>
                  </a:cubicBezTo>
                  <a:cubicBezTo>
                    <a:pt x="43" y="50"/>
                    <a:pt x="43" y="48"/>
                    <a:pt x="42" y="48"/>
                  </a:cubicBezTo>
                  <a:cubicBezTo>
                    <a:pt x="41" y="49"/>
                    <a:pt x="42" y="47"/>
                    <a:pt x="41" y="47"/>
                  </a:cubicBezTo>
                  <a:cubicBezTo>
                    <a:pt x="40" y="46"/>
                    <a:pt x="41" y="45"/>
                    <a:pt x="40" y="44"/>
                  </a:cubicBezTo>
                  <a:cubicBezTo>
                    <a:pt x="39" y="44"/>
                    <a:pt x="36" y="45"/>
                    <a:pt x="37" y="43"/>
                  </a:cubicBezTo>
                  <a:cubicBezTo>
                    <a:pt x="38" y="40"/>
                    <a:pt x="37" y="41"/>
                    <a:pt x="37" y="39"/>
                  </a:cubicBezTo>
                  <a:cubicBezTo>
                    <a:pt x="38" y="38"/>
                    <a:pt x="40" y="38"/>
                    <a:pt x="37" y="38"/>
                  </a:cubicBezTo>
                  <a:cubicBezTo>
                    <a:pt x="34" y="38"/>
                    <a:pt x="35" y="36"/>
                    <a:pt x="34" y="34"/>
                  </a:cubicBezTo>
                  <a:cubicBezTo>
                    <a:pt x="33" y="32"/>
                    <a:pt x="36" y="30"/>
                    <a:pt x="34" y="31"/>
                  </a:cubicBezTo>
                  <a:cubicBezTo>
                    <a:pt x="33" y="32"/>
                    <a:pt x="32" y="30"/>
                    <a:pt x="30" y="32"/>
                  </a:cubicBezTo>
                  <a:cubicBezTo>
                    <a:pt x="28" y="33"/>
                    <a:pt x="28" y="32"/>
                    <a:pt x="29" y="31"/>
                  </a:cubicBezTo>
                  <a:cubicBezTo>
                    <a:pt x="30" y="30"/>
                    <a:pt x="26" y="28"/>
                    <a:pt x="29" y="27"/>
                  </a:cubicBezTo>
                  <a:cubicBezTo>
                    <a:pt x="30" y="26"/>
                    <a:pt x="28" y="24"/>
                    <a:pt x="30" y="23"/>
                  </a:cubicBezTo>
                  <a:cubicBezTo>
                    <a:pt x="32" y="23"/>
                    <a:pt x="31" y="21"/>
                    <a:pt x="32" y="21"/>
                  </a:cubicBezTo>
                  <a:cubicBezTo>
                    <a:pt x="33" y="22"/>
                    <a:pt x="32" y="20"/>
                    <a:pt x="34" y="20"/>
                  </a:cubicBezTo>
                  <a:cubicBezTo>
                    <a:pt x="35" y="20"/>
                    <a:pt x="33" y="18"/>
                    <a:pt x="34" y="15"/>
                  </a:cubicBezTo>
                  <a:cubicBezTo>
                    <a:pt x="35" y="12"/>
                    <a:pt x="33" y="11"/>
                    <a:pt x="34" y="10"/>
                  </a:cubicBezTo>
                  <a:cubicBezTo>
                    <a:pt x="35" y="9"/>
                    <a:pt x="34" y="7"/>
                    <a:pt x="33" y="8"/>
                  </a:cubicBezTo>
                  <a:cubicBezTo>
                    <a:pt x="31" y="9"/>
                    <a:pt x="33" y="5"/>
                    <a:pt x="30" y="3"/>
                  </a:cubicBezTo>
                  <a:cubicBezTo>
                    <a:pt x="27" y="0"/>
                    <a:pt x="28" y="3"/>
                    <a:pt x="27" y="4"/>
                  </a:cubicBezTo>
                  <a:cubicBezTo>
                    <a:pt x="28" y="7"/>
                    <a:pt x="24" y="7"/>
                    <a:pt x="25" y="9"/>
                  </a:cubicBezTo>
                  <a:cubicBezTo>
                    <a:pt x="27" y="12"/>
                    <a:pt x="26" y="12"/>
                    <a:pt x="25" y="10"/>
                  </a:cubicBezTo>
                  <a:cubicBezTo>
                    <a:pt x="23" y="8"/>
                    <a:pt x="20" y="11"/>
                    <a:pt x="18" y="13"/>
                  </a:cubicBezTo>
                  <a:cubicBezTo>
                    <a:pt x="16" y="15"/>
                    <a:pt x="16" y="13"/>
                    <a:pt x="16" y="15"/>
                  </a:cubicBezTo>
                  <a:cubicBezTo>
                    <a:pt x="15" y="17"/>
                    <a:pt x="17" y="16"/>
                    <a:pt x="16" y="19"/>
                  </a:cubicBezTo>
                  <a:cubicBezTo>
                    <a:pt x="14" y="23"/>
                    <a:pt x="12" y="23"/>
                    <a:pt x="13" y="24"/>
                  </a:cubicBezTo>
                  <a:cubicBezTo>
                    <a:pt x="15" y="26"/>
                    <a:pt x="12" y="26"/>
                    <a:pt x="11" y="30"/>
                  </a:cubicBezTo>
                  <a:cubicBezTo>
                    <a:pt x="10" y="35"/>
                    <a:pt x="10" y="32"/>
                    <a:pt x="8" y="32"/>
                  </a:cubicBezTo>
                  <a:cubicBezTo>
                    <a:pt x="6" y="31"/>
                    <a:pt x="6" y="29"/>
                    <a:pt x="6" y="34"/>
                  </a:cubicBezTo>
                  <a:cubicBezTo>
                    <a:pt x="7" y="42"/>
                    <a:pt x="5" y="35"/>
                    <a:pt x="5" y="40"/>
                  </a:cubicBezTo>
                  <a:cubicBezTo>
                    <a:pt x="5" y="42"/>
                    <a:pt x="6" y="41"/>
                    <a:pt x="5" y="44"/>
                  </a:cubicBezTo>
                  <a:cubicBezTo>
                    <a:pt x="3" y="47"/>
                    <a:pt x="4" y="42"/>
                    <a:pt x="2" y="45"/>
                  </a:cubicBezTo>
                  <a:cubicBezTo>
                    <a:pt x="3" y="55"/>
                    <a:pt x="0" y="44"/>
                    <a:pt x="0" y="5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0" name="Freeform 20150">
              <a:extLst>
                <a:ext uri="{FF2B5EF4-FFF2-40B4-BE49-F238E27FC236}">
                  <a16:creationId xmlns:a16="http://schemas.microsoft.com/office/drawing/2014/main" id="{54B1B118-3E19-4147-B099-5EFE27F50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64909" y="3884468"/>
              <a:ext cx="200364" cy="429351"/>
            </a:xfrm>
            <a:custGeom>
              <a:avLst/>
              <a:gdLst/>
              <a:ahLst/>
              <a:cxnLst>
                <a:cxn ang="0">
                  <a:pos x="27" y="53"/>
                </a:cxn>
                <a:cxn ang="0">
                  <a:pos x="21" y="50"/>
                </a:cxn>
                <a:cxn ang="0">
                  <a:pos x="17" y="44"/>
                </a:cxn>
                <a:cxn ang="0">
                  <a:pos x="12" y="57"/>
                </a:cxn>
                <a:cxn ang="0">
                  <a:pos x="10" y="71"/>
                </a:cxn>
                <a:cxn ang="0">
                  <a:pos x="15" y="77"/>
                </a:cxn>
                <a:cxn ang="0">
                  <a:pos x="22" y="87"/>
                </a:cxn>
                <a:cxn ang="0">
                  <a:pos x="23" y="93"/>
                </a:cxn>
                <a:cxn ang="0">
                  <a:pos x="20" y="91"/>
                </a:cxn>
                <a:cxn ang="0">
                  <a:pos x="16" y="88"/>
                </a:cxn>
                <a:cxn ang="0">
                  <a:pos x="13" y="87"/>
                </a:cxn>
                <a:cxn ang="0">
                  <a:pos x="10" y="83"/>
                </a:cxn>
                <a:cxn ang="0">
                  <a:pos x="5" y="78"/>
                </a:cxn>
                <a:cxn ang="0">
                  <a:pos x="6" y="70"/>
                </a:cxn>
                <a:cxn ang="0">
                  <a:pos x="7" y="65"/>
                </a:cxn>
                <a:cxn ang="0">
                  <a:pos x="12" y="56"/>
                </a:cxn>
                <a:cxn ang="0">
                  <a:pos x="11" y="53"/>
                </a:cxn>
                <a:cxn ang="0">
                  <a:pos x="7" y="39"/>
                </a:cxn>
                <a:cxn ang="0">
                  <a:pos x="6" y="33"/>
                </a:cxn>
                <a:cxn ang="0">
                  <a:pos x="7" y="27"/>
                </a:cxn>
                <a:cxn ang="0">
                  <a:pos x="5" y="21"/>
                </a:cxn>
                <a:cxn ang="0">
                  <a:pos x="0" y="13"/>
                </a:cxn>
                <a:cxn ang="0">
                  <a:pos x="3" y="8"/>
                </a:cxn>
                <a:cxn ang="0">
                  <a:pos x="6" y="5"/>
                </a:cxn>
                <a:cxn ang="0">
                  <a:pos x="11" y="2"/>
                </a:cxn>
                <a:cxn ang="0">
                  <a:pos x="15" y="0"/>
                </a:cxn>
                <a:cxn ang="0">
                  <a:pos x="17" y="6"/>
                </a:cxn>
                <a:cxn ang="0">
                  <a:pos x="21" y="8"/>
                </a:cxn>
                <a:cxn ang="0">
                  <a:pos x="19" y="19"/>
                </a:cxn>
                <a:cxn ang="0">
                  <a:pos x="27" y="16"/>
                </a:cxn>
                <a:cxn ang="0">
                  <a:pos x="33" y="13"/>
                </a:cxn>
                <a:cxn ang="0">
                  <a:pos x="39" y="23"/>
                </a:cxn>
                <a:cxn ang="0">
                  <a:pos x="43" y="36"/>
                </a:cxn>
                <a:cxn ang="0">
                  <a:pos x="38" y="39"/>
                </a:cxn>
                <a:cxn ang="0">
                  <a:pos x="27" y="44"/>
                </a:cxn>
                <a:cxn ang="0">
                  <a:pos x="28" y="51"/>
                </a:cxn>
              </a:cxnLst>
              <a:rect l="0" t="0" r="r" b="b"/>
              <a:pathLst>
                <a:path w="44" h="95">
                  <a:moveTo>
                    <a:pt x="29" y="56"/>
                  </a:moveTo>
                  <a:cubicBezTo>
                    <a:pt x="28" y="56"/>
                    <a:pt x="29" y="54"/>
                    <a:pt x="27" y="53"/>
                  </a:cubicBezTo>
                  <a:cubicBezTo>
                    <a:pt x="26" y="53"/>
                    <a:pt x="25" y="51"/>
                    <a:pt x="23" y="50"/>
                  </a:cubicBezTo>
                  <a:cubicBezTo>
                    <a:pt x="22" y="49"/>
                    <a:pt x="22" y="51"/>
                    <a:pt x="21" y="50"/>
                  </a:cubicBezTo>
                  <a:cubicBezTo>
                    <a:pt x="19" y="49"/>
                    <a:pt x="18" y="52"/>
                    <a:pt x="18" y="49"/>
                  </a:cubicBezTo>
                  <a:cubicBezTo>
                    <a:pt x="19" y="45"/>
                    <a:pt x="20" y="44"/>
                    <a:pt x="17" y="44"/>
                  </a:cubicBezTo>
                  <a:cubicBezTo>
                    <a:pt x="14" y="44"/>
                    <a:pt x="13" y="46"/>
                    <a:pt x="14" y="47"/>
                  </a:cubicBezTo>
                  <a:cubicBezTo>
                    <a:pt x="15" y="47"/>
                    <a:pt x="13" y="55"/>
                    <a:pt x="12" y="57"/>
                  </a:cubicBezTo>
                  <a:cubicBezTo>
                    <a:pt x="12" y="58"/>
                    <a:pt x="12" y="61"/>
                    <a:pt x="11" y="62"/>
                  </a:cubicBezTo>
                  <a:cubicBezTo>
                    <a:pt x="9" y="64"/>
                    <a:pt x="10" y="70"/>
                    <a:pt x="10" y="71"/>
                  </a:cubicBezTo>
                  <a:cubicBezTo>
                    <a:pt x="10" y="74"/>
                    <a:pt x="13" y="70"/>
                    <a:pt x="13" y="72"/>
                  </a:cubicBezTo>
                  <a:cubicBezTo>
                    <a:pt x="13" y="74"/>
                    <a:pt x="14" y="77"/>
                    <a:pt x="15" y="77"/>
                  </a:cubicBezTo>
                  <a:cubicBezTo>
                    <a:pt x="16" y="76"/>
                    <a:pt x="16" y="83"/>
                    <a:pt x="18" y="85"/>
                  </a:cubicBezTo>
                  <a:cubicBezTo>
                    <a:pt x="21" y="89"/>
                    <a:pt x="20" y="85"/>
                    <a:pt x="22" y="87"/>
                  </a:cubicBezTo>
                  <a:cubicBezTo>
                    <a:pt x="24" y="89"/>
                    <a:pt x="24" y="90"/>
                    <a:pt x="25" y="91"/>
                  </a:cubicBezTo>
                  <a:cubicBezTo>
                    <a:pt x="24" y="94"/>
                    <a:pt x="24" y="94"/>
                    <a:pt x="23" y="93"/>
                  </a:cubicBezTo>
                  <a:cubicBezTo>
                    <a:pt x="21" y="91"/>
                    <a:pt x="21" y="95"/>
                    <a:pt x="20" y="94"/>
                  </a:cubicBezTo>
                  <a:cubicBezTo>
                    <a:pt x="19" y="93"/>
                    <a:pt x="20" y="92"/>
                    <a:pt x="20" y="91"/>
                  </a:cubicBezTo>
                  <a:cubicBezTo>
                    <a:pt x="20" y="89"/>
                    <a:pt x="19" y="91"/>
                    <a:pt x="18" y="90"/>
                  </a:cubicBezTo>
                  <a:cubicBezTo>
                    <a:pt x="18" y="88"/>
                    <a:pt x="17" y="89"/>
                    <a:pt x="16" y="88"/>
                  </a:cubicBezTo>
                  <a:cubicBezTo>
                    <a:pt x="15" y="87"/>
                    <a:pt x="15" y="87"/>
                    <a:pt x="15" y="89"/>
                  </a:cubicBezTo>
                  <a:cubicBezTo>
                    <a:pt x="14" y="88"/>
                    <a:pt x="14" y="88"/>
                    <a:pt x="13" y="87"/>
                  </a:cubicBezTo>
                  <a:cubicBezTo>
                    <a:pt x="12" y="86"/>
                    <a:pt x="12" y="85"/>
                    <a:pt x="12" y="84"/>
                  </a:cubicBezTo>
                  <a:cubicBezTo>
                    <a:pt x="12" y="84"/>
                    <a:pt x="11" y="85"/>
                    <a:pt x="10" y="83"/>
                  </a:cubicBezTo>
                  <a:cubicBezTo>
                    <a:pt x="8" y="81"/>
                    <a:pt x="8" y="78"/>
                    <a:pt x="7" y="77"/>
                  </a:cubicBezTo>
                  <a:cubicBezTo>
                    <a:pt x="6" y="77"/>
                    <a:pt x="6" y="80"/>
                    <a:pt x="5" y="78"/>
                  </a:cubicBezTo>
                  <a:cubicBezTo>
                    <a:pt x="5" y="78"/>
                    <a:pt x="4" y="76"/>
                    <a:pt x="5" y="74"/>
                  </a:cubicBezTo>
                  <a:cubicBezTo>
                    <a:pt x="6" y="72"/>
                    <a:pt x="5" y="73"/>
                    <a:pt x="6" y="70"/>
                  </a:cubicBezTo>
                  <a:cubicBezTo>
                    <a:pt x="7" y="69"/>
                    <a:pt x="5" y="70"/>
                    <a:pt x="6" y="68"/>
                  </a:cubicBezTo>
                  <a:cubicBezTo>
                    <a:pt x="7" y="66"/>
                    <a:pt x="8" y="66"/>
                    <a:pt x="7" y="65"/>
                  </a:cubicBezTo>
                  <a:cubicBezTo>
                    <a:pt x="8" y="63"/>
                    <a:pt x="7" y="63"/>
                    <a:pt x="9" y="61"/>
                  </a:cubicBezTo>
                  <a:cubicBezTo>
                    <a:pt x="11" y="58"/>
                    <a:pt x="10" y="58"/>
                    <a:pt x="12" y="56"/>
                  </a:cubicBezTo>
                  <a:cubicBezTo>
                    <a:pt x="13" y="55"/>
                    <a:pt x="12" y="56"/>
                    <a:pt x="12" y="54"/>
                  </a:cubicBezTo>
                  <a:cubicBezTo>
                    <a:pt x="12" y="53"/>
                    <a:pt x="11" y="54"/>
                    <a:pt x="11" y="53"/>
                  </a:cubicBezTo>
                  <a:cubicBezTo>
                    <a:pt x="11" y="52"/>
                    <a:pt x="11" y="50"/>
                    <a:pt x="9" y="47"/>
                  </a:cubicBezTo>
                  <a:cubicBezTo>
                    <a:pt x="11" y="44"/>
                    <a:pt x="10" y="42"/>
                    <a:pt x="7" y="39"/>
                  </a:cubicBezTo>
                  <a:cubicBezTo>
                    <a:pt x="4" y="36"/>
                    <a:pt x="4" y="33"/>
                    <a:pt x="5" y="33"/>
                  </a:cubicBezTo>
                  <a:cubicBezTo>
                    <a:pt x="6" y="34"/>
                    <a:pt x="5" y="32"/>
                    <a:pt x="6" y="33"/>
                  </a:cubicBezTo>
                  <a:cubicBezTo>
                    <a:pt x="7" y="33"/>
                    <a:pt x="6" y="28"/>
                    <a:pt x="7" y="28"/>
                  </a:cubicBezTo>
                  <a:cubicBezTo>
                    <a:pt x="9" y="28"/>
                    <a:pt x="9" y="24"/>
                    <a:pt x="7" y="27"/>
                  </a:cubicBezTo>
                  <a:cubicBezTo>
                    <a:pt x="7" y="27"/>
                    <a:pt x="6" y="25"/>
                    <a:pt x="6" y="23"/>
                  </a:cubicBezTo>
                  <a:cubicBezTo>
                    <a:pt x="6" y="21"/>
                    <a:pt x="6" y="23"/>
                    <a:pt x="5" y="21"/>
                  </a:cubicBezTo>
                  <a:cubicBezTo>
                    <a:pt x="3" y="19"/>
                    <a:pt x="2" y="18"/>
                    <a:pt x="2" y="15"/>
                  </a:cubicBezTo>
                  <a:cubicBezTo>
                    <a:pt x="2" y="12"/>
                    <a:pt x="1" y="15"/>
                    <a:pt x="0" y="13"/>
                  </a:cubicBezTo>
                  <a:cubicBezTo>
                    <a:pt x="0" y="11"/>
                    <a:pt x="3" y="14"/>
                    <a:pt x="2" y="11"/>
                  </a:cubicBezTo>
                  <a:cubicBezTo>
                    <a:pt x="1" y="8"/>
                    <a:pt x="4" y="10"/>
                    <a:pt x="3" y="8"/>
                  </a:cubicBezTo>
                  <a:cubicBezTo>
                    <a:pt x="2" y="6"/>
                    <a:pt x="3" y="7"/>
                    <a:pt x="4" y="5"/>
                  </a:cubicBezTo>
                  <a:cubicBezTo>
                    <a:pt x="4" y="3"/>
                    <a:pt x="4" y="6"/>
                    <a:pt x="6" y="5"/>
                  </a:cubicBezTo>
                  <a:cubicBezTo>
                    <a:pt x="8" y="4"/>
                    <a:pt x="9" y="5"/>
                    <a:pt x="9" y="3"/>
                  </a:cubicBezTo>
                  <a:cubicBezTo>
                    <a:pt x="10" y="1"/>
                    <a:pt x="10" y="3"/>
                    <a:pt x="11" y="2"/>
                  </a:cubicBezTo>
                  <a:cubicBezTo>
                    <a:pt x="12" y="2"/>
                    <a:pt x="10" y="0"/>
                    <a:pt x="12" y="1"/>
                  </a:cubicBezTo>
                  <a:cubicBezTo>
                    <a:pt x="14" y="1"/>
                    <a:pt x="13" y="0"/>
                    <a:pt x="15" y="0"/>
                  </a:cubicBezTo>
                  <a:cubicBezTo>
                    <a:pt x="15" y="2"/>
                    <a:pt x="15" y="0"/>
                    <a:pt x="16" y="1"/>
                  </a:cubicBezTo>
                  <a:cubicBezTo>
                    <a:pt x="18" y="3"/>
                    <a:pt x="15" y="6"/>
                    <a:pt x="17" y="6"/>
                  </a:cubicBezTo>
                  <a:cubicBezTo>
                    <a:pt x="19" y="6"/>
                    <a:pt x="18" y="5"/>
                    <a:pt x="20" y="5"/>
                  </a:cubicBezTo>
                  <a:cubicBezTo>
                    <a:pt x="22" y="6"/>
                    <a:pt x="20" y="7"/>
                    <a:pt x="21" y="8"/>
                  </a:cubicBezTo>
                  <a:cubicBezTo>
                    <a:pt x="22" y="10"/>
                    <a:pt x="19" y="13"/>
                    <a:pt x="20" y="14"/>
                  </a:cubicBezTo>
                  <a:cubicBezTo>
                    <a:pt x="21" y="15"/>
                    <a:pt x="18" y="18"/>
                    <a:pt x="19" y="19"/>
                  </a:cubicBezTo>
                  <a:cubicBezTo>
                    <a:pt x="20" y="19"/>
                    <a:pt x="20" y="19"/>
                    <a:pt x="23" y="16"/>
                  </a:cubicBezTo>
                  <a:cubicBezTo>
                    <a:pt x="26" y="13"/>
                    <a:pt x="25" y="16"/>
                    <a:pt x="27" y="16"/>
                  </a:cubicBezTo>
                  <a:cubicBezTo>
                    <a:pt x="28" y="16"/>
                    <a:pt x="27" y="17"/>
                    <a:pt x="28" y="16"/>
                  </a:cubicBezTo>
                  <a:cubicBezTo>
                    <a:pt x="31" y="15"/>
                    <a:pt x="30" y="12"/>
                    <a:pt x="33" y="13"/>
                  </a:cubicBezTo>
                  <a:cubicBezTo>
                    <a:pt x="35" y="14"/>
                    <a:pt x="35" y="13"/>
                    <a:pt x="36" y="15"/>
                  </a:cubicBezTo>
                  <a:cubicBezTo>
                    <a:pt x="37" y="19"/>
                    <a:pt x="40" y="18"/>
                    <a:pt x="39" y="23"/>
                  </a:cubicBezTo>
                  <a:cubicBezTo>
                    <a:pt x="38" y="28"/>
                    <a:pt x="42" y="28"/>
                    <a:pt x="42" y="29"/>
                  </a:cubicBezTo>
                  <a:cubicBezTo>
                    <a:pt x="42" y="30"/>
                    <a:pt x="44" y="30"/>
                    <a:pt x="43" y="36"/>
                  </a:cubicBezTo>
                  <a:cubicBezTo>
                    <a:pt x="43" y="37"/>
                    <a:pt x="44" y="38"/>
                    <a:pt x="41" y="39"/>
                  </a:cubicBezTo>
                  <a:cubicBezTo>
                    <a:pt x="40" y="40"/>
                    <a:pt x="41" y="38"/>
                    <a:pt x="38" y="39"/>
                  </a:cubicBezTo>
                  <a:cubicBezTo>
                    <a:pt x="35" y="39"/>
                    <a:pt x="30" y="38"/>
                    <a:pt x="29" y="41"/>
                  </a:cubicBezTo>
                  <a:cubicBezTo>
                    <a:pt x="28" y="44"/>
                    <a:pt x="27" y="43"/>
                    <a:pt x="27" y="44"/>
                  </a:cubicBezTo>
                  <a:cubicBezTo>
                    <a:pt x="27" y="45"/>
                    <a:pt x="25" y="43"/>
                    <a:pt x="26" y="46"/>
                  </a:cubicBezTo>
                  <a:cubicBezTo>
                    <a:pt x="28" y="49"/>
                    <a:pt x="26" y="50"/>
                    <a:pt x="28" y="51"/>
                  </a:cubicBezTo>
                  <a:cubicBezTo>
                    <a:pt x="29" y="52"/>
                    <a:pt x="27" y="53"/>
                    <a:pt x="29" y="5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1" name="Freeform 20151">
              <a:extLst>
                <a:ext uri="{FF2B5EF4-FFF2-40B4-BE49-F238E27FC236}">
                  <a16:creationId xmlns:a16="http://schemas.microsoft.com/office/drawing/2014/main" id="{7737FDF1-D558-4F3A-9BB5-A6B339D3E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403" y="3792873"/>
              <a:ext cx="175557" cy="444618"/>
            </a:xfrm>
            <a:custGeom>
              <a:avLst/>
              <a:gdLst/>
              <a:ahLst/>
              <a:cxnLst>
                <a:cxn ang="0">
                  <a:pos x="27" y="12"/>
                </a:cxn>
                <a:cxn ang="0">
                  <a:pos x="24" y="9"/>
                </a:cxn>
                <a:cxn ang="0">
                  <a:pos x="23" y="4"/>
                </a:cxn>
                <a:cxn ang="0">
                  <a:pos x="16" y="1"/>
                </a:cxn>
                <a:cxn ang="0">
                  <a:pos x="11" y="5"/>
                </a:cxn>
                <a:cxn ang="0">
                  <a:pos x="8" y="5"/>
                </a:cxn>
                <a:cxn ang="0">
                  <a:pos x="5" y="7"/>
                </a:cxn>
                <a:cxn ang="0">
                  <a:pos x="0" y="7"/>
                </a:cxn>
                <a:cxn ang="0">
                  <a:pos x="4" y="12"/>
                </a:cxn>
                <a:cxn ang="0">
                  <a:pos x="4" y="15"/>
                </a:cxn>
                <a:cxn ang="0">
                  <a:pos x="9" y="17"/>
                </a:cxn>
                <a:cxn ang="0">
                  <a:pos x="12" y="20"/>
                </a:cxn>
                <a:cxn ang="0">
                  <a:pos x="15" y="22"/>
                </a:cxn>
                <a:cxn ang="0">
                  <a:pos x="10" y="26"/>
                </a:cxn>
                <a:cxn ang="0">
                  <a:pos x="16" y="31"/>
                </a:cxn>
                <a:cxn ang="0">
                  <a:pos x="18" y="36"/>
                </a:cxn>
                <a:cxn ang="0">
                  <a:pos x="24" y="46"/>
                </a:cxn>
                <a:cxn ang="0">
                  <a:pos x="27" y="49"/>
                </a:cxn>
                <a:cxn ang="0">
                  <a:pos x="28" y="57"/>
                </a:cxn>
                <a:cxn ang="0">
                  <a:pos x="28" y="64"/>
                </a:cxn>
                <a:cxn ang="0">
                  <a:pos x="27" y="72"/>
                </a:cxn>
                <a:cxn ang="0">
                  <a:pos x="22" y="76"/>
                </a:cxn>
                <a:cxn ang="0">
                  <a:pos x="20" y="80"/>
                </a:cxn>
                <a:cxn ang="0">
                  <a:pos x="16" y="81"/>
                </a:cxn>
                <a:cxn ang="0">
                  <a:pos x="12" y="84"/>
                </a:cxn>
                <a:cxn ang="0">
                  <a:pos x="14" y="92"/>
                </a:cxn>
                <a:cxn ang="0">
                  <a:pos x="21" y="91"/>
                </a:cxn>
                <a:cxn ang="0">
                  <a:pos x="25" y="83"/>
                </a:cxn>
                <a:cxn ang="0">
                  <a:pos x="37" y="76"/>
                </a:cxn>
                <a:cxn ang="0">
                  <a:pos x="37" y="67"/>
                </a:cxn>
                <a:cxn ang="0">
                  <a:pos x="32" y="49"/>
                </a:cxn>
                <a:cxn ang="0">
                  <a:pos x="23" y="36"/>
                </a:cxn>
                <a:cxn ang="0">
                  <a:pos x="22" y="22"/>
                </a:cxn>
                <a:cxn ang="0">
                  <a:pos x="27" y="16"/>
                </a:cxn>
                <a:cxn ang="0">
                  <a:pos x="31" y="13"/>
                </a:cxn>
              </a:cxnLst>
              <a:rect l="0" t="0" r="r" b="b"/>
              <a:pathLst>
                <a:path w="39" h="98">
                  <a:moveTo>
                    <a:pt x="31" y="13"/>
                  </a:moveTo>
                  <a:cubicBezTo>
                    <a:pt x="29" y="12"/>
                    <a:pt x="28" y="13"/>
                    <a:pt x="27" y="12"/>
                  </a:cubicBezTo>
                  <a:cubicBezTo>
                    <a:pt x="27" y="11"/>
                    <a:pt x="26" y="12"/>
                    <a:pt x="26" y="11"/>
                  </a:cubicBezTo>
                  <a:cubicBezTo>
                    <a:pt x="25" y="9"/>
                    <a:pt x="24" y="10"/>
                    <a:pt x="24" y="9"/>
                  </a:cubicBezTo>
                  <a:cubicBezTo>
                    <a:pt x="24" y="7"/>
                    <a:pt x="22" y="8"/>
                    <a:pt x="24" y="6"/>
                  </a:cubicBezTo>
                  <a:cubicBezTo>
                    <a:pt x="25" y="4"/>
                    <a:pt x="24" y="4"/>
                    <a:pt x="23" y="4"/>
                  </a:cubicBezTo>
                  <a:cubicBezTo>
                    <a:pt x="21" y="5"/>
                    <a:pt x="22" y="3"/>
                    <a:pt x="20" y="4"/>
                  </a:cubicBezTo>
                  <a:cubicBezTo>
                    <a:pt x="18" y="4"/>
                    <a:pt x="17" y="0"/>
                    <a:pt x="16" y="1"/>
                  </a:cubicBezTo>
                  <a:cubicBezTo>
                    <a:pt x="15" y="3"/>
                    <a:pt x="14" y="2"/>
                    <a:pt x="14" y="3"/>
                  </a:cubicBezTo>
                  <a:cubicBezTo>
                    <a:pt x="15" y="4"/>
                    <a:pt x="12" y="6"/>
                    <a:pt x="11" y="5"/>
                  </a:cubicBezTo>
                  <a:cubicBezTo>
                    <a:pt x="11" y="4"/>
                    <a:pt x="10" y="4"/>
                    <a:pt x="10" y="6"/>
                  </a:cubicBezTo>
                  <a:cubicBezTo>
                    <a:pt x="10" y="8"/>
                    <a:pt x="9" y="6"/>
                    <a:pt x="8" y="5"/>
                  </a:cubicBezTo>
                  <a:cubicBezTo>
                    <a:pt x="8" y="5"/>
                    <a:pt x="8" y="6"/>
                    <a:pt x="7" y="5"/>
                  </a:cubicBezTo>
                  <a:cubicBezTo>
                    <a:pt x="6" y="3"/>
                    <a:pt x="6" y="7"/>
                    <a:pt x="5" y="7"/>
                  </a:cubicBezTo>
                  <a:cubicBezTo>
                    <a:pt x="4" y="7"/>
                    <a:pt x="5" y="6"/>
                    <a:pt x="3" y="5"/>
                  </a:cubicBezTo>
                  <a:cubicBezTo>
                    <a:pt x="1" y="4"/>
                    <a:pt x="2" y="7"/>
                    <a:pt x="0" y="7"/>
                  </a:cubicBezTo>
                  <a:cubicBezTo>
                    <a:pt x="4" y="11"/>
                    <a:pt x="3" y="13"/>
                    <a:pt x="3" y="12"/>
                  </a:cubicBezTo>
                  <a:cubicBezTo>
                    <a:pt x="4" y="10"/>
                    <a:pt x="4" y="12"/>
                    <a:pt x="4" y="12"/>
                  </a:cubicBezTo>
                  <a:cubicBezTo>
                    <a:pt x="5" y="12"/>
                    <a:pt x="4" y="13"/>
                    <a:pt x="4" y="14"/>
                  </a:cubicBezTo>
                  <a:cubicBezTo>
                    <a:pt x="5" y="14"/>
                    <a:pt x="4" y="14"/>
                    <a:pt x="4" y="15"/>
                  </a:cubicBezTo>
                  <a:cubicBezTo>
                    <a:pt x="5" y="16"/>
                    <a:pt x="5" y="18"/>
                    <a:pt x="6" y="17"/>
                  </a:cubicBezTo>
                  <a:cubicBezTo>
                    <a:pt x="7" y="17"/>
                    <a:pt x="8" y="20"/>
                    <a:pt x="9" y="17"/>
                  </a:cubicBezTo>
                  <a:cubicBezTo>
                    <a:pt x="10" y="16"/>
                    <a:pt x="10" y="16"/>
                    <a:pt x="12" y="17"/>
                  </a:cubicBezTo>
                  <a:cubicBezTo>
                    <a:pt x="14" y="18"/>
                    <a:pt x="14" y="19"/>
                    <a:pt x="12" y="20"/>
                  </a:cubicBezTo>
                  <a:cubicBezTo>
                    <a:pt x="11" y="21"/>
                    <a:pt x="13" y="20"/>
                    <a:pt x="13" y="21"/>
                  </a:cubicBezTo>
                  <a:cubicBezTo>
                    <a:pt x="14" y="22"/>
                    <a:pt x="14" y="21"/>
                    <a:pt x="15" y="22"/>
                  </a:cubicBezTo>
                  <a:cubicBezTo>
                    <a:pt x="16" y="23"/>
                    <a:pt x="14" y="23"/>
                    <a:pt x="14" y="25"/>
                  </a:cubicBezTo>
                  <a:cubicBezTo>
                    <a:pt x="13" y="26"/>
                    <a:pt x="9" y="23"/>
                    <a:pt x="10" y="26"/>
                  </a:cubicBezTo>
                  <a:cubicBezTo>
                    <a:pt x="11" y="27"/>
                    <a:pt x="8" y="26"/>
                    <a:pt x="11" y="29"/>
                  </a:cubicBezTo>
                  <a:cubicBezTo>
                    <a:pt x="14" y="31"/>
                    <a:pt x="15" y="31"/>
                    <a:pt x="16" y="31"/>
                  </a:cubicBezTo>
                  <a:cubicBezTo>
                    <a:pt x="16" y="32"/>
                    <a:pt x="15" y="32"/>
                    <a:pt x="16" y="33"/>
                  </a:cubicBezTo>
                  <a:cubicBezTo>
                    <a:pt x="17" y="35"/>
                    <a:pt x="17" y="33"/>
                    <a:pt x="18" y="36"/>
                  </a:cubicBezTo>
                  <a:cubicBezTo>
                    <a:pt x="19" y="38"/>
                    <a:pt x="20" y="40"/>
                    <a:pt x="22" y="40"/>
                  </a:cubicBezTo>
                  <a:cubicBezTo>
                    <a:pt x="24" y="41"/>
                    <a:pt x="23" y="46"/>
                    <a:pt x="24" y="46"/>
                  </a:cubicBezTo>
                  <a:cubicBezTo>
                    <a:pt x="25" y="45"/>
                    <a:pt x="27" y="49"/>
                    <a:pt x="27" y="48"/>
                  </a:cubicBezTo>
                  <a:cubicBezTo>
                    <a:pt x="28" y="48"/>
                    <a:pt x="28" y="49"/>
                    <a:pt x="27" y="49"/>
                  </a:cubicBezTo>
                  <a:cubicBezTo>
                    <a:pt x="26" y="50"/>
                    <a:pt x="26" y="50"/>
                    <a:pt x="28" y="52"/>
                  </a:cubicBezTo>
                  <a:cubicBezTo>
                    <a:pt x="30" y="54"/>
                    <a:pt x="28" y="55"/>
                    <a:pt x="28" y="57"/>
                  </a:cubicBezTo>
                  <a:cubicBezTo>
                    <a:pt x="28" y="58"/>
                    <a:pt x="27" y="61"/>
                    <a:pt x="27" y="61"/>
                  </a:cubicBezTo>
                  <a:cubicBezTo>
                    <a:pt x="28" y="62"/>
                    <a:pt x="28" y="62"/>
                    <a:pt x="28" y="64"/>
                  </a:cubicBezTo>
                  <a:cubicBezTo>
                    <a:pt x="29" y="66"/>
                    <a:pt x="28" y="67"/>
                    <a:pt x="28" y="69"/>
                  </a:cubicBezTo>
                  <a:cubicBezTo>
                    <a:pt x="29" y="71"/>
                    <a:pt x="29" y="73"/>
                    <a:pt x="27" y="72"/>
                  </a:cubicBezTo>
                  <a:cubicBezTo>
                    <a:pt x="26" y="72"/>
                    <a:pt x="26" y="74"/>
                    <a:pt x="24" y="74"/>
                  </a:cubicBezTo>
                  <a:cubicBezTo>
                    <a:pt x="21" y="74"/>
                    <a:pt x="24" y="77"/>
                    <a:pt x="22" y="76"/>
                  </a:cubicBezTo>
                  <a:cubicBezTo>
                    <a:pt x="20" y="75"/>
                    <a:pt x="19" y="76"/>
                    <a:pt x="20" y="77"/>
                  </a:cubicBezTo>
                  <a:cubicBezTo>
                    <a:pt x="20" y="78"/>
                    <a:pt x="19" y="79"/>
                    <a:pt x="20" y="80"/>
                  </a:cubicBezTo>
                  <a:cubicBezTo>
                    <a:pt x="23" y="82"/>
                    <a:pt x="20" y="82"/>
                    <a:pt x="19" y="81"/>
                  </a:cubicBezTo>
                  <a:cubicBezTo>
                    <a:pt x="19" y="79"/>
                    <a:pt x="17" y="82"/>
                    <a:pt x="16" y="81"/>
                  </a:cubicBezTo>
                  <a:cubicBezTo>
                    <a:pt x="16" y="80"/>
                    <a:pt x="15" y="82"/>
                    <a:pt x="15" y="82"/>
                  </a:cubicBezTo>
                  <a:cubicBezTo>
                    <a:pt x="16" y="84"/>
                    <a:pt x="13" y="83"/>
                    <a:pt x="12" y="84"/>
                  </a:cubicBezTo>
                  <a:cubicBezTo>
                    <a:pt x="13" y="87"/>
                    <a:pt x="14" y="84"/>
                    <a:pt x="15" y="86"/>
                  </a:cubicBezTo>
                  <a:cubicBezTo>
                    <a:pt x="16" y="88"/>
                    <a:pt x="14" y="87"/>
                    <a:pt x="14" y="92"/>
                  </a:cubicBezTo>
                  <a:cubicBezTo>
                    <a:pt x="14" y="96"/>
                    <a:pt x="14" y="98"/>
                    <a:pt x="16" y="95"/>
                  </a:cubicBezTo>
                  <a:cubicBezTo>
                    <a:pt x="18" y="93"/>
                    <a:pt x="19" y="92"/>
                    <a:pt x="21" y="91"/>
                  </a:cubicBezTo>
                  <a:cubicBezTo>
                    <a:pt x="23" y="90"/>
                    <a:pt x="21" y="90"/>
                    <a:pt x="22" y="90"/>
                  </a:cubicBezTo>
                  <a:cubicBezTo>
                    <a:pt x="24" y="89"/>
                    <a:pt x="24" y="82"/>
                    <a:pt x="25" y="83"/>
                  </a:cubicBezTo>
                  <a:cubicBezTo>
                    <a:pt x="26" y="84"/>
                    <a:pt x="26" y="86"/>
                    <a:pt x="30" y="82"/>
                  </a:cubicBezTo>
                  <a:cubicBezTo>
                    <a:pt x="33" y="79"/>
                    <a:pt x="36" y="80"/>
                    <a:pt x="37" y="76"/>
                  </a:cubicBezTo>
                  <a:cubicBezTo>
                    <a:pt x="38" y="73"/>
                    <a:pt x="37" y="70"/>
                    <a:pt x="38" y="70"/>
                  </a:cubicBezTo>
                  <a:cubicBezTo>
                    <a:pt x="39" y="70"/>
                    <a:pt x="38" y="68"/>
                    <a:pt x="37" y="67"/>
                  </a:cubicBezTo>
                  <a:cubicBezTo>
                    <a:pt x="37" y="66"/>
                    <a:pt x="38" y="63"/>
                    <a:pt x="37" y="57"/>
                  </a:cubicBezTo>
                  <a:cubicBezTo>
                    <a:pt x="35" y="51"/>
                    <a:pt x="33" y="51"/>
                    <a:pt x="32" y="49"/>
                  </a:cubicBezTo>
                  <a:cubicBezTo>
                    <a:pt x="32" y="46"/>
                    <a:pt x="31" y="47"/>
                    <a:pt x="28" y="44"/>
                  </a:cubicBezTo>
                  <a:cubicBezTo>
                    <a:pt x="25" y="41"/>
                    <a:pt x="23" y="38"/>
                    <a:pt x="23" y="36"/>
                  </a:cubicBezTo>
                  <a:cubicBezTo>
                    <a:pt x="22" y="34"/>
                    <a:pt x="21" y="35"/>
                    <a:pt x="19" y="32"/>
                  </a:cubicBezTo>
                  <a:cubicBezTo>
                    <a:pt x="18" y="28"/>
                    <a:pt x="20" y="24"/>
                    <a:pt x="22" y="22"/>
                  </a:cubicBezTo>
                  <a:cubicBezTo>
                    <a:pt x="25" y="20"/>
                    <a:pt x="23" y="18"/>
                    <a:pt x="25" y="17"/>
                  </a:cubicBezTo>
                  <a:cubicBezTo>
                    <a:pt x="26" y="16"/>
                    <a:pt x="26" y="17"/>
                    <a:pt x="27" y="16"/>
                  </a:cubicBezTo>
                  <a:cubicBezTo>
                    <a:pt x="28" y="16"/>
                    <a:pt x="27" y="15"/>
                    <a:pt x="28" y="14"/>
                  </a:cubicBezTo>
                  <a:cubicBezTo>
                    <a:pt x="30" y="13"/>
                    <a:pt x="31" y="13"/>
                    <a:pt x="31" y="1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2" name="Freeform 20152">
              <a:extLst>
                <a:ext uri="{FF2B5EF4-FFF2-40B4-BE49-F238E27FC236}">
                  <a16:creationId xmlns:a16="http://schemas.microsoft.com/office/drawing/2014/main" id="{AF2FFF18-6D73-4438-B532-C63B33EA8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605" y="3825314"/>
              <a:ext cx="181281" cy="253794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" y="14"/>
                </a:cxn>
                <a:cxn ang="0">
                  <a:pos x="2" y="19"/>
                </a:cxn>
                <a:cxn ang="0">
                  <a:pos x="5" y="18"/>
                </a:cxn>
                <a:cxn ang="0">
                  <a:pos x="6" y="21"/>
                </a:cxn>
                <a:cxn ang="0">
                  <a:pos x="5" y="27"/>
                </a:cxn>
                <a:cxn ang="0">
                  <a:pos x="4" y="32"/>
                </a:cxn>
                <a:cxn ang="0">
                  <a:pos x="8" y="29"/>
                </a:cxn>
                <a:cxn ang="0">
                  <a:pos x="12" y="29"/>
                </a:cxn>
                <a:cxn ang="0">
                  <a:pos x="13" y="29"/>
                </a:cxn>
                <a:cxn ang="0">
                  <a:pos x="18" y="26"/>
                </a:cxn>
                <a:cxn ang="0">
                  <a:pos x="21" y="28"/>
                </a:cxn>
                <a:cxn ang="0">
                  <a:pos x="24" y="36"/>
                </a:cxn>
                <a:cxn ang="0">
                  <a:pos x="27" y="42"/>
                </a:cxn>
                <a:cxn ang="0">
                  <a:pos x="28" y="49"/>
                </a:cxn>
                <a:cxn ang="0">
                  <a:pos x="26" y="52"/>
                </a:cxn>
                <a:cxn ang="0">
                  <a:pos x="29" y="54"/>
                </a:cxn>
                <a:cxn ang="0">
                  <a:pos x="31" y="53"/>
                </a:cxn>
                <a:cxn ang="0">
                  <a:pos x="33" y="51"/>
                </a:cxn>
                <a:cxn ang="0">
                  <a:pos x="35" y="52"/>
                </a:cxn>
                <a:cxn ang="0">
                  <a:pos x="37" y="51"/>
                </a:cxn>
                <a:cxn ang="0">
                  <a:pos x="38" y="50"/>
                </a:cxn>
                <a:cxn ang="0">
                  <a:pos x="38" y="45"/>
                </a:cxn>
                <a:cxn ang="0">
                  <a:pos x="37" y="42"/>
                </a:cxn>
                <a:cxn ang="0">
                  <a:pos x="37" y="41"/>
                </a:cxn>
                <a:cxn ang="0">
                  <a:pos x="34" y="39"/>
                </a:cxn>
                <a:cxn ang="0">
                  <a:pos x="32" y="33"/>
                </a:cxn>
                <a:cxn ang="0">
                  <a:pos x="28" y="29"/>
                </a:cxn>
                <a:cxn ang="0">
                  <a:pos x="26" y="26"/>
                </a:cxn>
                <a:cxn ang="0">
                  <a:pos x="26" y="24"/>
                </a:cxn>
                <a:cxn ang="0">
                  <a:pos x="21" y="22"/>
                </a:cxn>
                <a:cxn ang="0">
                  <a:pos x="20" y="19"/>
                </a:cxn>
                <a:cxn ang="0">
                  <a:pos x="24" y="18"/>
                </a:cxn>
                <a:cxn ang="0">
                  <a:pos x="25" y="15"/>
                </a:cxn>
                <a:cxn ang="0">
                  <a:pos x="23" y="14"/>
                </a:cxn>
                <a:cxn ang="0">
                  <a:pos x="22" y="13"/>
                </a:cxn>
                <a:cxn ang="0">
                  <a:pos x="22" y="10"/>
                </a:cxn>
                <a:cxn ang="0">
                  <a:pos x="19" y="10"/>
                </a:cxn>
                <a:cxn ang="0">
                  <a:pos x="16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5"/>
                </a:cxn>
                <a:cxn ang="0">
                  <a:pos x="13" y="5"/>
                </a:cxn>
                <a:cxn ang="0">
                  <a:pos x="10" y="0"/>
                </a:cxn>
                <a:cxn ang="0">
                  <a:pos x="8" y="3"/>
                </a:cxn>
                <a:cxn ang="0">
                  <a:pos x="8" y="7"/>
                </a:cxn>
                <a:cxn ang="0">
                  <a:pos x="8" y="8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3"/>
                </a:cxn>
              </a:cxnLst>
              <a:rect l="0" t="0" r="r" b="b"/>
              <a:pathLst>
                <a:path w="40" h="56">
                  <a:moveTo>
                    <a:pt x="0" y="13"/>
                  </a:moveTo>
                  <a:cubicBezTo>
                    <a:pt x="0" y="15"/>
                    <a:pt x="0" y="13"/>
                    <a:pt x="1" y="14"/>
                  </a:cubicBezTo>
                  <a:cubicBezTo>
                    <a:pt x="3" y="16"/>
                    <a:pt x="0" y="19"/>
                    <a:pt x="2" y="19"/>
                  </a:cubicBezTo>
                  <a:cubicBezTo>
                    <a:pt x="4" y="19"/>
                    <a:pt x="3" y="18"/>
                    <a:pt x="5" y="18"/>
                  </a:cubicBezTo>
                  <a:cubicBezTo>
                    <a:pt x="7" y="19"/>
                    <a:pt x="5" y="20"/>
                    <a:pt x="6" y="21"/>
                  </a:cubicBezTo>
                  <a:cubicBezTo>
                    <a:pt x="7" y="23"/>
                    <a:pt x="4" y="26"/>
                    <a:pt x="5" y="27"/>
                  </a:cubicBezTo>
                  <a:cubicBezTo>
                    <a:pt x="6" y="28"/>
                    <a:pt x="3" y="31"/>
                    <a:pt x="4" y="32"/>
                  </a:cubicBezTo>
                  <a:cubicBezTo>
                    <a:pt x="5" y="32"/>
                    <a:pt x="5" y="32"/>
                    <a:pt x="8" y="29"/>
                  </a:cubicBezTo>
                  <a:cubicBezTo>
                    <a:pt x="11" y="26"/>
                    <a:pt x="10" y="29"/>
                    <a:pt x="12" y="29"/>
                  </a:cubicBezTo>
                  <a:cubicBezTo>
                    <a:pt x="13" y="29"/>
                    <a:pt x="12" y="30"/>
                    <a:pt x="13" y="29"/>
                  </a:cubicBezTo>
                  <a:cubicBezTo>
                    <a:pt x="16" y="28"/>
                    <a:pt x="15" y="25"/>
                    <a:pt x="18" y="26"/>
                  </a:cubicBezTo>
                  <a:cubicBezTo>
                    <a:pt x="20" y="27"/>
                    <a:pt x="20" y="26"/>
                    <a:pt x="21" y="28"/>
                  </a:cubicBezTo>
                  <a:cubicBezTo>
                    <a:pt x="22" y="32"/>
                    <a:pt x="25" y="31"/>
                    <a:pt x="24" y="36"/>
                  </a:cubicBezTo>
                  <a:cubicBezTo>
                    <a:pt x="23" y="41"/>
                    <a:pt x="27" y="41"/>
                    <a:pt x="27" y="42"/>
                  </a:cubicBezTo>
                  <a:cubicBezTo>
                    <a:pt x="27" y="43"/>
                    <a:pt x="29" y="43"/>
                    <a:pt x="28" y="49"/>
                  </a:cubicBezTo>
                  <a:cubicBezTo>
                    <a:pt x="28" y="50"/>
                    <a:pt x="29" y="51"/>
                    <a:pt x="26" y="52"/>
                  </a:cubicBezTo>
                  <a:cubicBezTo>
                    <a:pt x="27" y="55"/>
                    <a:pt x="28" y="52"/>
                    <a:pt x="29" y="54"/>
                  </a:cubicBezTo>
                  <a:cubicBezTo>
                    <a:pt x="30" y="56"/>
                    <a:pt x="32" y="55"/>
                    <a:pt x="31" y="53"/>
                  </a:cubicBezTo>
                  <a:cubicBezTo>
                    <a:pt x="29" y="51"/>
                    <a:pt x="32" y="52"/>
                    <a:pt x="33" y="51"/>
                  </a:cubicBezTo>
                  <a:cubicBezTo>
                    <a:pt x="34" y="50"/>
                    <a:pt x="34" y="53"/>
                    <a:pt x="35" y="52"/>
                  </a:cubicBezTo>
                  <a:cubicBezTo>
                    <a:pt x="36" y="52"/>
                    <a:pt x="37" y="50"/>
                    <a:pt x="37" y="51"/>
                  </a:cubicBezTo>
                  <a:cubicBezTo>
                    <a:pt x="38" y="51"/>
                    <a:pt x="38" y="50"/>
                    <a:pt x="38" y="50"/>
                  </a:cubicBezTo>
                  <a:cubicBezTo>
                    <a:pt x="38" y="48"/>
                    <a:pt x="40" y="47"/>
                    <a:pt x="38" y="45"/>
                  </a:cubicBezTo>
                  <a:cubicBezTo>
                    <a:pt x="36" y="43"/>
                    <a:pt x="36" y="43"/>
                    <a:pt x="37" y="42"/>
                  </a:cubicBezTo>
                  <a:cubicBezTo>
                    <a:pt x="38" y="42"/>
                    <a:pt x="38" y="41"/>
                    <a:pt x="37" y="41"/>
                  </a:cubicBezTo>
                  <a:cubicBezTo>
                    <a:pt x="37" y="42"/>
                    <a:pt x="35" y="38"/>
                    <a:pt x="34" y="39"/>
                  </a:cubicBezTo>
                  <a:cubicBezTo>
                    <a:pt x="33" y="39"/>
                    <a:pt x="34" y="34"/>
                    <a:pt x="32" y="33"/>
                  </a:cubicBezTo>
                  <a:cubicBezTo>
                    <a:pt x="30" y="33"/>
                    <a:pt x="29" y="31"/>
                    <a:pt x="28" y="29"/>
                  </a:cubicBezTo>
                  <a:cubicBezTo>
                    <a:pt x="27" y="26"/>
                    <a:pt x="27" y="28"/>
                    <a:pt x="26" y="26"/>
                  </a:cubicBezTo>
                  <a:cubicBezTo>
                    <a:pt x="25" y="25"/>
                    <a:pt x="26" y="25"/>
                    <a:pt x="26" y="24"/>
                  </a:cubicBezTo>
                  <a:cubicBezTo>
                    <a:pt x="25" y="24"/>
                    <a:pt x="24" y="24"/>
                    <a:pt x="21" y="22"/>
                  </a:cubicBezTo>
                  <a:cubicBezTo>
                    <a:pt x="18" y="19"/>
                    <a:pt x="21" y="20"/>
                    <a:pt x="20" y="19"/>
                  </a:cubicBezTo>
                  <a:cubicBezTo>
                    <a:pt x="19" y="16"/>
                    <a:pt x="23" y="19"/>
                    <a:pt x="24" y="18"/>
                  </a:cubicBezTo>
                  <a:cubicBezTo>
                    <a:pt x="24" y="16"/>
                    <a:pt x="26" y="16"/>
                    <a:pt x="25" y="15"/>
                  </a:cubicBezTo>
                  <a:cubicBezTo>
                    <a:pt x="24" y="14"/>
                    <a:pt x="24" y="15"/>
                    <a:pt x="23" y="14"/>
                  </a:cubicBezTo>
                  <a:cubicBezTo>
                    <a:pt x="23" y="13"/>
                    <a:pt x="21" y="14"/>
                    <a:pt x="22" y="13"/>
                  </a:cubicBezTo>
                  <a:cubicBezTo>
                    <a:pt x="24" y="12"/>
                    <a:pt x="24" y="11"/>
                    <a:pt x="22" y="10"/>
                  </a:cubicBezTo>
                  <a:cubicBezTo>
                    <a:pt x="20" y="9"/>
                    <a:pt x="20" y="9"/>
                    <a:pt x="19" y="10"/>
                  </a:cubicBezTo>
                  <a:cubicBezTo>
                    <a:pt x="18" y="13"/>
                    <a:pt x="17" y="10"/>
                    <a:pt x="16" y="10"/>
                  </a:cubicBezTo>
                  <a:cubicBezTo>
                    <a:pt x="15" y="11"/>
                    <a:pt x="15" y="9"/>
                    <a:pt x="14" y="8"/>
                  </a:cubicBezTo>
                  <a:cubicBezTo>
                    <a:pt x="14" y="7"/>
                    <a:pt x="15" y="7"/>
                    <a:pt x="14" y="7"/>
                  </a:cubicBezTo>
                  <a:cubicBezTo>
                    <a:pt x="14" y="6"/>
                    <a:pt x="15" y="5"/>
                    <a:pt x="14" y="5"/>
                  </a:cubicBezTo>
                  <a:cubicBezTo>
                    <a:pt x="14" y="5"/>
                    <a:pt x="14" y="3"/>
                    <a:pt x="13" y="5"/>
                  </a:cubicBezTo>
                  <a:cubicBezTo>
                    <a:pt x="13" y="6"/>
                    <a:pt x="14" y="4"/>
                    <a:pt x="10" y="0"/>
                  </a:cubicBezTo>
                  <a:cubicBezTo>
                    <a:pt x="9" y="0"/>
                    <a:pt x="6" y="0"/>
                    <a:pt x="8" y="3"/>
                  </a:cubicBezTo>
                  <a:cubicBezTo>
                    <a:pt x="9" y="7"/>
                    <a:pt x="8" y="6"/>
                    <a:pt x="8" y="7"/>
                  </a:cubicBezTo>
                  <a:cubicBezTo>
                    <a:pt x="9" y="8"/>
                    <a:pt x="8" y="9"/>
                    <a:pt x="8" y="8"/>
                  </a:cubicBezTo>
                  <a:cubicBezTo>
                    <a:pt x="7" y="7"/>
                    <a:pt x="6" y="10"/>
                    <a:pt x="5" y="6"/>
                  </a:cubicBezTo>
                  <a:cubicBezTo>
                    <a:pt x="4" y="7"/>
                    <a:pt x="2" y="6"/>
                    <a:pt x="2" y="9"/>
                  </a:cubicBezTo>
                  <a:cubicBezTo>
                    <a:pt x="1" y="12"/>
                    <a:pt x="0" y="9"/>
                    <a:pt x="0" y="1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3" name="Freeform 20153">
              <a:extLst>
                <a:ext uri="{FF2B5EF4-FFF2-40B4-BE49-F238E27FC236}">
                  <a16:creationId xmlns:a16="http://schemas.microsoft.com/office/drawing/2014/main" id="{C05DA21F-D24B-4CD9-8A6B-41F87E3AE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402" y="4050485"/>
              <a:ext cx="129760" cy="122127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7" y="4"/>
                </a:cxn>
                <a:cxn ang="0">
                  <a:pos x="28" y="7"/>
                </a:cxn>
                <a:cxn ang="0">
                  <a:pos x="28" y="12"/>
                </a:cxn>
                <a:cxn ang="0">
                  <a:pos x="27" y="15"/>
                </a:cxn>
                <a:cxn ang="0">
                  <a:pos x="24" y="17"/>
                </a:cxn>
                <a:cxn ang="0">
                  <a:pos x="22" y="19"/>
                </a:cxn>
                <a:cxn ang="0">
                  <a:pos x="20" y="20"/>
                </a:cxn>
                <a:cxn ang="0">
                  <a:pos x="20" y="23"/>
                </a:cxn>
                <a:cxn ang="0">
                  <a:pos x="19" y="24"/>
                </a:cxn>
                <a:cxn ang="0">
                  <a:pos x="16" y="24"/>
                </a:cxn>
                <a:cxn ang="0">
                  <a:pos x="15" y="25"/>
                </a:cxn>
                <a:cxn ang="0">
                  <a:pos x="12" y="27"/>
                </a:cxn>
                <a:cxn ang="0">
                  <a:pos x="9" y="26"/>
                </a:cxn>
                <a:cxn ang="0">
                  <a:pos x="8" y="26"/>
                </a:cxn>
                <a:cxn ang="0">
                  <a:pos x="8" y="23"/>
                </a:cxn>
                <a:cxn ang="0">
                  <a:pos x="7" y="24"/>
                </a:cxn>
                <a:cxn ang="0">
                  <a:pos x="5" y="23"/>
                </a:cxn>
                <a:cxn ang="0">
                  <a:pos x="4" y="19"/>
                </a:cxn>
                <a:cxn ang="0">
                  <a:pos x="3" y="14"/>
                </a:cxn>
                <a:cxn ang="0">
                  <a:pos x="1" y="9"/>
                </a:cxn>
                <a:cxn ang="0">
                  <a:pos x="2" y="7"/>
                </a:cxn>
                <a:cxn ang="0">
                  <a:pos x="4" y="4"/>
                </a:cxn>
                <a:cxn ang="0">
                  <a:pos x="13" y="2"/>
                </a:cxn>
                <a:cxn ang="0">
                  <a:pos x="16" y="2"/>
                </a:cxn>
                <a:cxn ang="0">
                  <a:pos x="19" y="4"/>
                </a:cxn>
                <a:cxn ang="0">
                  <a:pos x="21" y="3"/>
                </a:cxn>
                <a:cxn ang="0">
                  <a:pos x="23" y="1"/>
                </a:cxn>
                <a:cxn ang="0">
                  <a:pos x="25" y="2"/>
                </a:cxn>
                <a:cxn ang="0">
                  <a:pos x="27" y="1"/>
                </a:cxn>
                <a:cxn ang="0">
                  <a:pos x="28" y="0"/>
                </a:cxn>
              </a:cxnLst>
              <a:rect l="0" t="0" r="r" b="b"/>
              <a:pathLst>
                <a:path w="29" h="27">
                  <a:moveTo>
                    <a:pt x="28" y="0"/>
                  </a:moveTo>
                  <a:cubicBezTo>
                    <a:pt x="28" y="1"/>
                    <a:pt x="27" y="4"/>
                    <a:pt x="27" y="4"/>
                  </a:cubicBezTo>
                  <a:cubicBezTo>
                    <a:pt x="28" y="5"/>
                    <a:pt x="28" y="5"/>
                    <a:pt x="28" y="7"/>
                  </a:cubicBezTo>
                  <a:cubicBezTo>
                    <a:pt x="29" y="9"/>
                    <a:pt x="28" y="10"/>
                    <a:pt x="28" y="12"/>
                  </a:cubicBezTo>
                  <a:cubicBezTo>
                    <a:pt x="29" y="14"/>
                    <a:pt x="29" y="16"/>
                    <a:pt x="27" y="15"/>
                  </a:cubicBezTo>
                  <a:cubicBezTo>
                    <a:pt x="26" y="15"/>
                    <a:pt x="26" y="17"/>
                    <a:pt x="24" y="17"/>
                  </a:cubicBezTo>
                  <a:cubicBezTo>
                    <a:pt x="21" y="17"/>
                    <a:pt x="24" y="20"/>
                    <a:pt x="22" y="19"/>
                  </a:cubicBezTo>
                  <a:cubicBezTo>
                    <a:pt x="20" y="18"/>
                    <a:pt x="19" y="19"/>
                    <a:pt x="20" y="20"/>
                  </a:cubicBezTo>
                  <a:cubicBezTo>
                    <a:pt x="20" y="21"/>
                    <a:pt x="19" y="22"/>
                    <a:pt x="20" y="23"/>
                  </a:cubicBezTo>
                  <a:cubicBezTo>
                    <a:pt x="23" y="25"/>
                    <a:pt x="20" y="25"/>
                    <a:pt x="19" y="24"/>
                  </a:cubicBezTo>
                  <a:cubicBezTo>
                    <a:pt x="19" y="22"/>
                    <a:pt x="17" y="25"/>
                    <a:pt x="16" y="24"/>
                  </a:cubicBezTo>
                  <a:cubicBezTo>
                    <a:pt x="16" y="23"/>
                    <a:pt x="15" y="25"/>
                    <a:pt x="15" y="25"/>
                  </a:cubicBezTo>
                  <a:cubicBezTo>
                    <a:pt x="16" y="27"/>
                    <a:pt x="13" y="26"/>
                    <a:pt x="12" y="27"/>
                  </a:cubicBezTo>
                  <a:cubicBezTo>
                    <a:pt x="11" y="26"/>
                    <a:pt x="10" y="27"/>
                    <a:pt x="9" y="26"/>
                  </a:cubicBezTo>
                  <a:cubicBezTo>
                    <a:pt x="9" y="25"/>
                    <a:pt x="9" y="27"/>
                    <a:pt x="8" y="26"/>
                  </a:cubicBezTo>
                  <a:cubicBezTo>
                    <a:pt x="6" y="25"/>
                    <a:pt x="9" y="25"/>
                    <a:pt x="8" y="23"/>
                  </a:cubicBezTo>
                  <a:cubicBezTo>
                    <a:pt x="6" y="21"/>
                    <a:pt x="7" y="24"/>
                    <a:pt x="7" y="24"/>
                  </a:cubicBezTo>
                  <a:cubicBezTo>
                    <a:pt x="6" y="24"/>
                    <a:pt x="5" y="26"/>
                    <a:pt x="5" y="23"/>
                  </a:cubicBezTo>
                  <a:cubicBezTo>
                    <a:pt x="5" y="21"/>
                    <a:pt x="6" y="22"/>
                    <a:pt x="4" y="19"/>
                  </a:cubicBezTo>
                  <a:cubicBezTo>
                    <a:pt x="2" y="16"/>
                    <a:pt x="4" y="15"/>
                    <a:pt x="3" y="14"/>
                  </a:cubicBezTo>
                  <a:cubicBezTo>
                    <a:pt x="1" y="13"/>
                    <a:pt x="3" y="12"/>
                    <a:pt x="1" y="9"/>
                  </a:cubicBezTo>
                  <a:cubicBezTo>
                    <a:pt x="0" y="6"/>
                    <a:pt x="2" y="8"/>
                    <a:pt x="2" y="7"/>
                  </a:cubicBezTo>
                  <a:cubicBezTo>
                    <a:pt x="2" y="6"/>
                    <a:pt x="3" y="7"/>
                    <a:pt x="4" y="4"/>
                  </a:cubicBezTo>
                  <a:cubicBezTo>
                    <a:pt x="5" y="1"/>
                    <a:pt x="10" y="2"/>
                    <a:pt x="13" y="2"/>
                  </a:cubicBezTo>
                  <a:cubicBezTo>
                    <a:pt x="16" y="1"/>
                    <a:pt x="15" y="3"/>
                    <a:pt x="16" y="2"/>
                  </a:cubicBezTo>
                  <a:cubicBezTo>
                    <a:pt x="17" y="5"/>
                    <a:pt x="18" y="2"/>
                    <a:pt x="19" y="4"/>
                  </a:cubicBezTo>
                  <a:cubicBezTo>
                    <a:pt x="20" y="6"/>
                    <a:pt x="22" y="5"/>
                    <a:pt x="21" y="3"/>
                  </a:cubicBezTo>
                  <a:cubicBezTo>
                    <a:pt x="19" y="1"/>
                    <a:pt x="22" y="2"/>
                    <a:pt x="23" y="1"/>
                  </a:cubicBezTo>
                  <a:cubicBezTo>
                    <a:pt x="24" y="0"/>
                    <a:pt x="24" y="3"/>
                    <a:pt x="25" y="2"/>
                  </a:cubicBezTo>
                  <a:cubicBezTo>
                    <a:pt x="26" y="2"/>
                    <a:pt x="27" y="0"/>
                    <a:pt x="27" y="1"/>
                  </a:cubicBezTo>
                  <a:cubicBezTo>
                    <a:pt x="28" y="1"/>
                    <a:pt x="28" y="0"/>
                    <a:pt x="28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4" name="Freeform 20154">
              <a:extLst>
                <a:ext uri="{FF2B5EF4-FFF2-40B4-BE49-F238E27FC236}">
                  <a16:creationId xmlns:a16="http://schemas.microsoft.com/office/drawing/2014/main" id="{5ABBC148-F6FA-4E66-AD94-F2B1A13F1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9847" y="3531446"/>
              <a:ext cx="496138" cy="492323"/>
            </a:xfrm>
            <a:custGeom>
              <a:avLst/>
              <a:gdLst/>
              <a:ahLst/>
              <a:cxnLst>
                <a:cxn ang="0">
                  <a:pos x="83" y="90"/>
                </a:cxn>
                <a:cxn ang="0">
                  <a:pos x="71" y="97"/>
                </a:cxn>
                <a:cxn ang="0">
                  <a:pos x="61" y="104"/>
                </a:cxn>
                <a:cxn ang="0">
                  <a:pos x="50" y="98"/>
                </a:cxn>
                <a:cxn ang="0">
                  <a:pos x="49" y="98"/>
                </a:cxn>
                <a:cxn ang="0">
                  <a:pos x="48" y="98"/>
                </a:cxn>
                <a:cxn ang="0">
                  <a:pos x="45" y="98"/>
                </a:cxn>
                <a:cxn ang="0">
                  <a:pos x="45" y="101"/>
                </a:cxn>
                <a:cxn ang="0">
                  <a:pos x="43" y="104"/>
                </a:cxn>
                <a:cxn ang="0">
                  <a:pos x="36" y="92"/>
                </a:cxn>
                <a:cxn ang="0">
                  <a:pos x="33" y="85"/>
                </a:cxn>
                <a:cxn ang="0">
                  <a:pos x="24" y="75"/>
                </a:cxn>
                <a:cxn ang="0">
                  <a:pos x="23" y="64"/>
                </a:cxn>
                <a:cxn ang="0">
                  <a:pos x="14" y="49"/>
                </a:cxn>
                <a:cxn ang="0">
                  <a:pos x="10" y="41"/>
                </a:cxn>
                <a:cxn ang="0">
                  <a:pos x="1" y="26"/>
                </a:cxn>
                <a:cxn ang="0">
                  <a:pos x="8" y="20"/>
                </a:cxn>
                <a:cxn ang="0">
                  <a:pos x="16" y="15"/>
                </a:cxn>
                <a:cxn ang="0">
                  <a:pos x="18" y="11"/>
                </a:cxn>
                <a:cxn ang="0">
                  <a:pos x="16" y="4"/>
                </a:cxn>
                <a:cxn ang="0">
                  <a:pos x="31" y="2"/>
                </a:cxn>
                <a:cxn ang="0">
                  <a:pos x="39" y="7"/>
                </a:cxn>
                <a:cxn ang="0">
                  <a:pos x="53" y="20"/>
                </a:cxn>
                <a:cxn ang="0">
                  <a:pos x="67" y="22"/>
                </a:cxn>
                <a:cxn ang="0">
                  <a:pos x="72" y="25"/>
                </a:cxn>
                <a:cxn ang="0">
                  <a:pos x="77" y="32"/>
                </a:cxn>
                <a:cxn ang="0">
                  <a:pos x="81" y="38"/>
                </a:cxn>
                <a:cxn ang="0">
                  <a:pos x="82" y="45"/>
                </a:cxn>
                <a:cxn ang="0">
                  <a:pos x="86" y="51"/>
                </a:cxn>
                <a:cxn ang="0">
                  <a:pos x="90" y="59"/>
                </a:cxn>
                <a:cxn ang="0">
                  <a:pos x="108" y="63"/>
                </a:cxn>
                <a:cxn ang="0">
                  <a:pos x="109" y="72"/>
                </a:cxn>
                <a:cxn ang="0">
                  <a:pos x="99" y="84"/>
                </a:cxn>
              </a:cxnLst>
              <a:rect l="0" t="0" r="r" b="b"/>
              <a:pathLst>
                <a:path w="110" h="109">
                  <a:moveTo>
                    <a:pt x="91" y="87"/>
                  </a:moveTo>
                  <a:cubicBezTo>
                    <a:pt x="88" y="88"/>
                    <a:pt x="86" y="89"/>
                    <a:pt x="83" y="90"/>
                  </a:cubicBezTo>
                  <a:cubicBezTo>
                    <a:pt x="81" y="90"/>
                    <a:pt x="76" y="91"/>
                    <a:pt x="74" y="92"/>
                  </a:cubicBezTo>
                  <a:cubicBezTo>
                    <a:pt x="73" y="93"/>
                    <a:pt x="71" y="96"/>
                    <a:pt x="71" y="97"/>
                  </a:cubicBezTo>
                  <a:cubicBezTo>
                    <a:pt x="68" y="101"/>
                    <a:pt x="64" y="105"/>
                    <a:pt x="61" y="109"/>
                  </a:cubicBezTo>
                  <a:cubicBezTo>
                    <a:pt x="61" y="107"/>
                    <a:pt x="61" y="105"/>
                    <a:pt x="61" y="104"/>
                  </a:cubicBezTo>
                  <a:cubicBezTo>
                    <a:pt x="61" y="103"/>
                    <a:pt x="61" y="102"/>
                    <a:pt x="61" y="102"/>
                  </a:cubicBezTo>
                  <a:cubicBezTo>
                    <a:pt x="61" y="102"/>
                    <a:pt x="51" y="97"/>
                    <a:pt x="50" y="98"/>
                  </a:cubicBezTo>
                  <a:cubicBezTo>
                    <a:pt x="50" y="98"/>
                    <a:pt x="50" y="98"/>
                    <a:pt x="49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9" y="98"/>
                    <a:pt x="49" y="98"/>
                  </a:cubicBezTo>
                  <a:cubicBezTo>
                    <a:pt x="49" y="98"/>
                    <a:pt x="48" y="98"/>
                    <a:pt x="48" y="98"/>
                  </a:cubicBezTo>
                  <a:cubicBezTo>
                    <a:pt x="48" y="98"/>
                    <a:pt x="47" y="97"/>
                    <a:pt x="46" y="97"/>
                  </a:cubicBezTo>
                  <a:cubicBezTo>
                    <a:pt x="46" y="97"/>
                    <a:pt x="45" y="98"/>
                    <a:pt x="45" y="98"/>
                  </a:cubicBezTo>
                  <a:cubicBezTo>
                    <a:pt x="45" y="98"/>
                    <a:pt x="46" y="98"/>
                    <a:pt x="45" y="98"/>
                  </a:cubicBezTo>
                  <a:cubicBezTo>
                    <a:pt x="45" y="99"/>
                    <a:pt x="45" y="100"/>
                    <a:pt x="45" y="101"/>
                  </a:cubicBezTo>
                  <a:cubicBezTo>
                    <a:pt x="45" y="101"/>
                    <a:pt x="45" y="101"/>
                    <a:pt x="45" y="102"/>
                  </a:cubicBezTo>
                  <a:cubicBezTo>
                    <a:pt x="45" y="102"/>
                    <a:pt x="44" y="103"/>
                    <a:pt x="43" y="104"/>
                  </a:cubicBezTo>
                  <a:cubicBezTo>
                    <a:pt x="41" y="97"/>
                    <a:pt x="41" y="102"/>
                    <a:pt x="40" y="99"/>
                  </a:cubicBezTo>
                  <a:cubicBezTo>
                    <a:pt x="40" y="96"/>
                    <a:pt x="36" y="94"/>
                    <a:pt x="36" y="92"/>
                  </a:cubicBezTo>
                  <a:cubicBezTo>
                    <a:pt x="36" y="90"/>
                    <a:pt x="35" y="90"/>
                    <a:pt x="35" y="88"/>
                  </a:cubicBezTo>
                  <a:cubicBezTo>
                    <a:pt x="35" y="86"/>
                    <a:pt x="34" y="87"/>
                    <a:pt x="33" y="85"/>
                  </a:cubicBezTo>
                  <a:cubicBezTo>
                    <a:pt x="32" y="83"/>
                    <a:pt x="31" y="80"/>
                    <a:pt x="29" y="79"/>
                  </a:cubicBezTo>
                  <a:cubicBezTo>
                    <a:pt x="26" y="79"/>
                    <a:pt x="27" y="78"/>
                    <a:pt x="24" y="75"/>
                  </a:cubicBezTo>
                  <a:cubicBezTo>
                    <a:pt x="22" y="71"/>
                    <a:pt x="25" y="73"/>
                    <a:pt x="23" y="70"/>
                  </a:cubicBezTo>
                  <a:cubicBezTo>
                    <a:pt x="22" y="67"/>
                    <a:pt x="25" y="68"/>
                    <a:pt x="23" y="64"/>
                  </a:cubicBezTo>
                  <a:cubicBezTo>
                    <a:pt x="22" y="61"/>
                    <a:pt x="20" y="54"/>
                    <a:pt x="18" y="54"/>
                  </a:cubicBezTo>
                  <a:cubicBezTo>
                    <a:pt x="15" y="53"/>
                    <a:pt x="13" y="50"/>
                    <a:pt x="14" y="49"/>
                  </a:cubicBezTo>
                  <a:cubicBezTo>
                    <a:pt x="15" y="47"/>
                    <a:pt x="14" y="45"/>
                    <a:pt x="12" y="44"/>
                  </a:cubicBezTo>
                  <a:cubicBezTo>
                    <a:pt x="11" y="42"/>
                    <a:pt x="12" y="42"/>
                    <a:pt x="10" y="41"/>
                  </a:cubicBezTo>
                  <a:cubicBezTo>
                    <a:pt x="8" y="38"/>
                    <a:pt x="5" y="28"/>
                    <a:pt x="3" y="28"/>
                  </a:cubicBezTo>
                  <a:cubicBezTo>
                    <a:pt x="0" y="27"/>
                    <a:pt x="0" y="30"/>
                    <a:pt x="1" y="26"/>
                  </a:cubicBezTo>
                  <a:cubicBezTo>
                    <a:pt x="2" y="23"/>
                    <a:pt x="1" y="25"/>
                    <a:pt x="2" y="19"/>
                  </a:cubicBezTo>
                  <a:cubicBezTo>
                    <a:pt x="3" y="19"/>
                    <a:pt x="7" y="20"/>
                    <a:pt x="8" y="20"/>
                  </a:cubicBezTo>
                  <a:cubicBezTo>
                    <a:pt x="10" y="20"/>
                    <a:pt x="10" y="17"/>
                    <a:pt x="12" y="16"/>
                  </a:cubicBezTo>
                  <a:cubicBezTo>
                    <a:pt x="12" y="15"/>
                    <a:pt x="15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7" y="12"/>
                    <a:pt x="18" y="12"/>
                    <a:pt x="18" y="11"/>
                  </a:cubicBezTo>
                  <a:cubicBezTo>
                    <a:pt x="18" y="11"/>
                    <a:pt x="13" y="5"/>
                    <a:pt x="13" y="5"/>
                  </a:cubicBezTo>
                  <a:cubicBezTo>
                    <a:pt x="13" y="4"/>
                    <a:pt x="15" y="4"/>
                    <a:pt x="16" y="4"/>
                  </a:cubicBezTo>
                  <a:cubicBezTo>
                    <a:pt x="17" y="3"/>
                    <a:pt x="23" y="2"/>
                    <a:pt x="24" y="0"/>
                  </a:cubicBezTo>
                  <a:cubicBezTo>
                    <a:pt x="26" y="1"/>
                    <a:pt x="29" y="1"/>
                    <a:pt x="31" y="2"/>
                  </a:cubicBezTo>
                  <a:cubicBezTo>
                    <a:pt x="33" y="2"/>
                    <a:pt x="34" y="4"/>
                    <a:pt x="36" y="6"/>
                  </a:cubicBezTo>
                  <a:cubicBezTo>
                    <a:pt x="37" y="6"/>
                    <a:pt x="38" y="7"/>
                    <a:pt x="39" y="7"/>
                  </a:cubicBezTo>
                  <a:cubicBezTo>
                    <a:pt x="41" y="9"/>
                    <a:pt x="43" y="10"/>
                    <a:pt x="44" y="12"/>
                  </a:cubicBezTo>
                  <a:cubicBezTo>
                    <a:pt x="46" y="13"/>
                    <a:pt x="52" y="20"/>
                    <a:pt x="53" y="20"/>
                  </a:cubicBezTo>
                  <a:cubicBezTo>
                    <a:pt x="54" y="21"/>
                    <a:pt x="62" y="21"/>
                    <a:pt x="63" y="21"/>
                  </a:cubicBezTo>
                  <a:cubicBezTo>
                    <a:pt x="63" y="21"/>
                    <a:pt x="67" y="21"/>
                    <a:pt x="67" y="22"/>
                  </a:cubicBezTo>
                  <a:cubicBezTo>
                    <a:pt x="68" y="22"/>
                    <a:pt x="68" y="24"/>
                    <a:pt x="68" y="24"/>
                  </a:cubicBezTo>
                  <a:cubicBezTo>
                    <a:pt x="69" y="25"/>
                    <a:pt x="72" y="25"/>
                    <a:pt x="72" y="25"/>
                  </a:cubicBezTo>
                  <a:cubicBezTo>
                    <a:pt x="74" y="28"/>
                    <a:pt x="75" y="29"/>
                    <a:pt x="75" y="30"/>
                  </a:cubicBezTo>
                  <a:cubicBezTo>
                    <a:pt x="75" y="31"/>
                    <a:pt x="77" y="30"/>
                    <a:pt x="77" y="32"/>
                  </a:cubicBezTo>
                  <a:cubicBezTo>
                    <a:pt x="77" y="34"/>
                    <a:pt x="81" y="36"/>
                    <a:pt x="81" y="37"/>
                  </a:cubicBezTo>
                  <a:cubicBezTo>
                    <a:pt x="82" y="38"/>
                    <a:pt x="80" y="36"/>
                    <a:pt x="81" y="38"/>
                  </a:cubicBezTo>
                  <a:cubicBezTo>
                    <a:pt x="82" y="40"/>
                    <a:pt x="80" y="41"/>
                    <a:pt x="81" y="43"/>
                  </a:cubicBezTo>
                  <a:cubicBezTo>
                    <a:pt x="82" y="44"/>
                    <a:pt x="81" y="44"/>
                    <a:pt x="82" y="45"/>
                  </a:cubicBezTo>
                  <a:cubicBezTo>
                    <a:pt x="84" y="46"/>
                    <a:pt x="83" y="48"/>
                    <a:pt x="85" y="50"/>
                  </a:cubicBezTo>
                  <a:cubicBezTo>
                    <a:pt x="85" y="51"/>
                    <a:pt x="86" y="51"/>
                    <a:pt x="86" y="51"/>
                  </a:cubicBezTo>
                  <a:cubicBezTo>
                    <a:pt x="86" y="53"/>
                    <a:pt x="86" y="53"/>
                    <a:pt x="88" y="54"/>
                  </a:cubicBezTo>
                  <a:cubicBezTo>
                    <a:pt x="90" y="56"/>
                    <a:pt x="90" y="56"/>
                    <a:pt x="90" y="59"/>
                  </a:cubicBezTo>
                  <a:cubicBezTo>
                    <a:pt x="91" y="61"/>
                    <a:pt x="90" y="61"/>
                    <a:pt x="96" y="62"/>
                  </a:cubicBezTo>
                  <a:cubicBezTo>
                    <a:pt x="102" y="63"/>
                    <a:pt x="107" y="66"/>
                    <a:pt x="108" y="63"/>
                  </a:cubicBezTo>
                  <a:cubicBezTo>
                    <a:pt x="108" y="64"/>
                    <a:pt x="110" y="67"/>
                    <a:pt x="110" y="68"/>
                  </a:cubicBezTo>
                  <a:cubicBezTo>
                    <a:pt x="110" y="69"/>
                    <a:pt x="109" y="71"/>
                    <a:pt x="109" y="72"/>
                  </a:cubicBezTo>
                  <a:cubicBezTo>
                    <a:pt x="109" y="73"/>
                    <a:pt x="107" y="80"/>
                    <a:pt x="107" y="81"/>
                  </a:cubicBezTo>
                  <a:cubicBezTo>
                    <a:pt x="106" y="82"/>
                    <a:pt x="101" y="83"/>
                    <a:pt x="99" y="84"/>
                  </a:cubicBezTo>
                  <a:cubicBezTo>
                    <a:pt x="96" y="85"/>
                    <a:pt x="94" y="86"/>
                    <a:pt x="91" y="8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5" name="Freeform 20155">
              <a:extLst>
                <a:ext uri="{FF2B5EF4-FFF2-40B4-BE49-F238E27FC236}">
                  <a16:creationId xmlns:a16="http://schemas.microsoft.com/office/drawing/2014/main" id="{169DA8E4-EE4A-4CAD-B924-17785416F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9075" y="3369244"/>
              <a:ext cx="230896" cy="257610"/>
            </a:xfrm>
            <a:custGeom>
              <a:avLst/>
              <a:gdLst/>
              <a:ahLst/>
              <a:cxnLst>
                <a:cxn ang="0">
                  <a:pos x="31" y="2"/>
                </a:cxn>
                <a:cxn ang="0">
                  <a:pos x="34" y="9"/>
                </a:cxn>
                <a:cxn ang="0">
                  <a:pos x="40" y="11"/>
                </a:cxn>
                <a:cxn ang="0">
                  <a:pos x="38" y="14"/>
                </a:cxn>
                <a:cxn ang="0">
                  <a:pos x="35" y="22"/>
                </a:cxn>
                <a:cxn ang="0">
                  <a:pos x="39" y="29"/>
                </a:cxn>
                <a:cxn ang="0">
                  <a:pos x="46" y="36"/>
                </a:cxn>
                <a:cxn ang="0">
                  <a:pos x="47" y="44"/>
                </a:cxn>
                <a:cxn ang="0">
                  <a:pos x="49" y="48"/>
                </a:cxn>
                <a:cxn ang="0">
                  <a:pos x="51" y="51"/>
                </a:cxn>
                <a:cxn ang="0">
                  <a:pos x="48" y="51"/>
                </a:cxn>
                <a:cxn ang="0">
                  <a:pos x="44" y="51"/>
                </a:cxn>
                <a:cxn ang="0">
                  <a:pos x="41" y="57"/>
                </a:cxn>
                <a:cxn ang="0">
                  <a:pos x="31" y="56"/>
                </a:cxn>
                <a:cxn ang="0">
                  <a:pos x="22" y="48"/>
                </a:cxn>
                <a:cxn ang="0">
                  <a:pos x="17" y="43"/>
                </a:cxn>
                <a:cxn ang="0">
                  <a:pos x="14" y="42"/>
                </a:cxn>
                <a:cxn ang="0">
                  <a:pos x="9" y="38"/>
                </a:cxn>
                <a:cxn ang="0">
                  <a:pos x="2" y="36"/>
                </a:cxn>
                <a:cxn ang="0">
                  <a:pos x="3" y="36"/>
                </a:cxn>
                <a:cxn ang="0">
                  <a:pos x="1" y="35"/>
                </a:cxn>
                <a:cxn ang="0">
                  <a:pos x="1" y="34"/>
                </a:cxn>
                <a:cxn ang="0">
                  <a:pos x="2" y="34"/>
                </a:cxn>
                <a:cxn ang="0">
                  <a:pos x="2" y="33"/>
                </a:cxn>
                <a:cxn ang="0">
                  <a:pos x="0" y="28"/>
                </a:cxn>
                <a:cxn ang="0">
                  <a:pos x="7" y="24"/>
                </a:cxn>
                <a:cxn ang="0">
                  <a:pos x="12" y="21"/>
                </a:cxn>
                <a:cxn ang="0">
                  <a:pos x="13" y="18"/>
                </a:cxn>
                <a:cxn ang="0">
                  <a:pos x="13" y="18"/>
                </a:cxn>
                <a:cxn ang="0">
                  <a:pos x="13" y="17"/>
                </a:cxn>
                <a:cxn ang="0">
                  <a:pos x="13" y="15"/>
                </a:cxn>
                <a:cxn ang="0">
                  <a:pos x="14" y="11"/>
                </a:cxn>
                <a:cxn ang="0">
                  <a:pos x="13" y="7"/>
                </a:cxn>
                <a:cxn ang="0">
                  <a:pos x="16" y="6"/>
                </a:cxn>
                <a:cxn ang="0">
                  <a:pos x="19" y="2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1" y="0"/>
                </a:cxn>
                <a:cxn ang="0">
                  <a:pos x="22" y="1"/>
                </a:cxn>
                <a:cxn ang="0">
                  <a:pos x="22" y="0"/>
                </a:cxn>
                <a:cxn ang="0">
                  <a:pos x="23" y="0"/>
                </a:cxn>
                <a:cxn ang="0">
                  <a:pos x="25" y="1"/>
                </a:cxn>
                <a:cxn ang="0">
                  <a:pos x="28" y="1"/>
                </a:cxn>
                <a:cxn ang="0">
                  <a:pos x="29" y="3"/>
                </a:cxn>
                <a:cxn ang="0">
                  <a:pos x="30" y="2"/>
                </a:cxn>
                <a:cxn ang="0">
                  <a:pos x="31" y="2"/>
                </a:cxn>
              </a:cxnLst>
              <a:rect l="0" t="0" r="r" b="b"/>
              <a:pathLst>
                <a:path w="51" h="57">
                  <a:moveTo>
                    <a:pt x="31" y="2"/>
                  </a:moveTo>
                  <a:cubicBezTo>
                    <a:pt x="32" y="5"/>
                    <a:pt x="34" y="7"/>
                    <a:pt x="34" y="9"/>
                  </a:cubicBezTo>
                  <a:cubicBezTo>
                    <a:pt x="34" y="11"/>
                    <a:pt x="39" y="10"/>
                    <a:pt x="40" y="11"/>
                  </a:cubicBezTo>
                  <a:cubicBezTo>
                    <a:pt x="40" y="12"/>
                    <a:pt x="37" y="11"/>
                    <a:pt x="38" y="14"/>
                  </a:cubicBezTo>
                  <a:cubicBezTo>
                    <a:pt x="40" y="17"/>
                    <a:pt x="35" y="18"/>
                    <a:pt x="35" y="22"/>
                  </a:cubicBezTo>
                  <a:cubicBezTo>
                    <a:pt x="34" y="26"/>
                    <a:pt x="38" y="25"/>
                    <a:pt x="39" y="29"/>
                  </a:cubicBezTo>
                  <a:cubicBezTo>
                    <a:pt x="39" y="32"/>
                    <a:pt x="44" y="33"/>
                    <a:pt x="46" y="36"/>
                  </a:cubicBezTo>
                  <a:cubicBezTo>
                    <a:pt x="48" y="40"/>
                    <a:pt x="46" y="42"/>
                    <a:pt x="47" y="44"/>
                  </a:cubicBezTo>
                  <a:cubicBezTo>
                    <a:pt x="48" y="46"/>
                    <a:pt x="48" y="48"/>
                    <a:pt x="49" y="48"/>
                  </a:cubicBezTo>
                  <a:cubicBezTo>
                    <a:pt x="50" y="49"/>
                    <a:pt x="51" y="49"/>
                    <a:pt x="51" y="51"/>
                  </a:cubicBezTo>
                  <a:cubicBezTo>
                    <a:pt x="50" y="52"/>
                    <a:pt x="47" y="49"/>
                    <a:pt x="48" y="51"/>
                  </a:cubicBezTo>
                  <a:cubicBezTo>
                    <a:pt x="47" y="51"/>
                    <a:pt x="45" y="50"/>
                    <a:pt x="44" y="51"/>
                  </a:cubicBezTo>
                  <a:cubicBezTo>
                    <a:pt x="43" y="52"/>
                    <a:pt x="42" y="56"/>
                    <a:pt x="41" y="57"/>
                  </a:cubicBezTo>
                  <a:cubicBezTo>
                    <a:pt x="40" y="57"/>
                    <a:pt x="32" y="57"/>
                    <a:pt x="31" y="56"/>
                  </a:cubicBezTo>
                  <a:cubicBezTo>
                    <a:pt x="30" y="56"/>
                    <a:pt x="24" y="49"/>
                    <a:pt x="22" y="48"/>
                  </a:cubicBezTo>
                  <a:cubicBezTo>
                    <a:pt x="21" y="46"/>
                    <a:pt x="19" y="45"/>
                    <a:pt x="17" y="43"/>
                  </a:cubicBezTo>
                  <a:cubicBezTo>
                    <a:pt x="16" y="43"/>
                    <a:pt x="15" y="42"/>
                    <a:pt x="14" y="42"/>
                  </a:cubicBezTo>
                  <a:cubicBezTo>
                    <a:pt x="12" y="40"/>
                    <a:pt x="11" y="38"/>
                    <a:pt x="9" y="38"/>
                  </a:cubicBezTo>
                  <a:cubicBezTo>
                    <a:pt x="7" y="37"/>
                    <a:pt x="4" y="37"/>
                    <a:pt x="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4"/>
                    <a:pt x="2" y="35"/>
                    <a:pt x="1" y="35"/>
                  </a:cubicBezTo>
                  <a:cubicBezTo>
                    <a:pt x="1" y="35"/>
                    <a:pt x="1" y="34"/>
                    <a:pt x="1" y="34"/>
                  </a:cubicBezTo>
                  <a:cubicBezTo>
                    <a:pt x="1" y="34"/>
                    <a:pt x="2" y="34"/>
                    <a:pt x="2" y="34"/>
                  </a:cubicBezTo>
                  <a:cubicBezTo>
                    <a:pt x="2" y="34"/>
                    <a:pt x="2" y="34"/>
                    <a:pt x="2" y="33"/>
                  </a:cubicBezTo>
                  <a:cubicBezTo>
                    <a:pt x="1" y="32"/>
                    <a:pt x="1" y="30"/>
                    <a:pt x="0" y="28"/>
                  </a:cubicBezTo>
                  <a:cubicBezTo>
                    <a:pt x="2" y="26"/>
                    <a:pt x="5" y="25"/>
                    <a:pt x="7" y="24"/>
                  </a:cubicBezTo>
                  <a:cubicBezTo>
                    <a:pt x="8" y="23"/>
                    <a:pt x="10" y="22"/>
                    <a:pt x="12" y="21"/>
                  </a:cubicBezTo>
                  <a:cubicBezTo>
                    <a:pt x="12" y="20"/>
                    <a:pt x="13" y="19"/>
                    <a:pt x="13" y="1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3" y="18"/>
                    <a:pt x="13" y="18"/>
                    <a:pt x="13" y="17"/>
                  </a:cubicBezTo>
                  <a:cubicBezTo>
                    <a:pt x="13" y="17"/>
                    <a:pt x="13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3" y="10"/>
                    <a:pt x="13" y="9"/>
                    <a:pt x="13" y="7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7" y="5"/>
                    <a:pt x="18" y="3"/>
                    <a:pt x="19" y="2"/>
                  </a:cubicBezTo>
                  <a:cubicBezTo>
                    <a:pt x="20" y="2"/>
                    <a:pt x="20" y="1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0"/>
                    <a:pt x="22" y="1"/>
                    <a:pt x="22" y="1"/>
                  </a:cubicBezTo>
                  <a:cubicBezTo>
                    <a:pt x="22" y="1"/>
                    <a:pt x="22" y="0"/>
                    <a:pt x="2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0"/>
                    <a:pt x="24" y="1"/>
                    <a:pt x="25" y="1"/>
                  </a:cubicBezTo>
                  <a:cubicBezTo>
                    <a:pt x="27" y="2"/>
                    <a:pt x="27" y="0"/>
                    <a:pt x="28" y="1"/>
                  </a:cubicBezTo>
                  <a:cubicBezTo>
                    <a:pt x="29" y="1"/>
                    <a:pt x="28" y="2"/>
                    <a:pt x="29" y="3"/>
                  </a:cubicBezTo>
                  <a:cubicBezTo>
                    <a:pt x="29" y="3"/>
                    <a:pt x="30" y="2"/>
                    <a:pt x="30" y="2"/>
                  </a:cubicBezTo>
                  <a:cubicBezTo>
                    <a:pt x="31" y="2"/>
                    <a:pt x="31" y="2"/>
                    <a:pt x="31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6" name="Freeform 20156">
              <a:extLst>
                <a:ext uri="{FF2B5EF4-FFF2-40B4-BE49-F238E27FC236}">
                  <a16:creationId xmlns:a16="http://schemas.microsoft.com/office/drawing/2014/main" id="{D12DA2AC-FEF8-45AD-8802-35F6C196D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4945" y="3924543"/>
              <a:ext cx="251886" cy="190823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49" y="3"/>
                </a:cxn>
                <a:cxn ang="0">
                  <a:pos x="53" y="10"/>
                </a:cxn>
                <a:cxn ang="0">
                  <a:pos x="54" y="13"/>
                </a:cxn>
                <a:cxn ang="0">
                  <a:pos x="56" y="15"/>
                </a:cxn>
                <a:cxn ang="0">
                  <a:pos x="50" y="23"/>
                </a:cxn>
                <a:cxn ang="0">
                  <a:pos x="45" y="25"/>
                </a:cxn>
                <a:cxn ang="0">
                  <a:pos x="40" y="27"/>
                </a:cxn>
                <a:cxn ang="0">
                  <a:pos x="30" y="32"/>
                </a:cxn>
                <a:cxn ang="0">
                  <a:pos x="20" y="36"/>
                </a:cxn>
                <a:cxn ang="0">
                  <a:pos x="15" y="39"/>
                </a:cxn>
                <a:cxn ang="0">
                  <a:pos x="12" y="40"/>
                </a:cxn>
                <a:cxn ang="0">
                  <a:pos x="10" y="41"/>
                </a:cxn>
                <a:cxn ang="0">
                  <a:pos x="8" y="41"/>
                </a:cxn>
                <a:cxn ang="0">
                  <a:pos x="5" y="40"/>
                </a:cxn>
                <a:cxn ang="0">
                  <a:pos x="4" y="36"/>
                </a:cxn>
                <a:cxn ang="0">
                  <a:pos x="3" y="30"/>
                </a:cxn>
                <a:cxn ang="0">
                  <a:pos x="2" y="26"/>
                </a:cxn>
                <a:cxn ang="0">
                  <a:pos x="1" y="24"/>
                </a:cxn>
                <a:cxn ang="0">
                  <a:pos x="1" y="21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4" y="14"/>
                </a:cxn>
                <a:cxn ang="0">
                  <a:pos x="4" y="11"/>
                </a:cxn>
                <a:cxn ang="0">
                  <a:pos x="4" y="11"/>
                </a:cxn>
                <a:cxn ang="0">
                  <a:pos x="5" y="10"/>
                </a:cxn>
                <a:cxn ang="0">
                  <a:pos x="7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8" y="11"/>
                </a:cxn>
                <a:cxn ang="0">
                  <a:pos x="9" y="11"/>
                </a:cxn>
                <a:cxn ang="0">
                  <a:pos x="20" y="15"/>
                </a:cxn>
                <a:cxn ang="0">
                  <a:pos x="20" y="17"/>
                </a:cxn>
                <a:cxn ang="0">
                  <a:pos x="20" y="22"/>
                </a:cxn>
                <a:cxn ang="0">
                  <a:pos x="30" y="10"/>
                </a:cxn>
                <a:cxn ang="0">
                  <a:pos x="33" y="5"/>
                </a:cxn>
                <a:cxn ang="0">
                  <a:pos x="42" y="3"/>
                </a:cxn>
                <a:cxn ang="0">
                  <a:pos x="50" y="0"/>
                </a:cxn>
              </a:cxnLst>
              <a:rect l="0" t="0" r="r" b="b"/>
              <a:pathLst>
                <a:path w="56" h="42">
                  <a:moveTo>
                    <a:pt x="50" y="0"/>
                  </a:moveTo>
                  <a:cubicBezTo>
                    <a:pt x="50" y="1"/>
                    <a:pt x="49" y="2"/>
                    <a:pt x="49" y="3"/>
                  </a:cubicBezTo>
                  <a:cubicBezTo>
                    <a:pt x="50" y="5"/>
                    <a:pt x="52" y="8"/>
                    <a:pt x="53" y="10"/>
                  </a:cubicBezTo>
                  <a:cubicBezTo>
                    <a:pt x="54" y="11"/>
                    <a:pt x="53" y="11"/>
                    <a:pt x="54" y="13"/>
                  </a:cubicBezTo>
                  <a:cubicBezTo>
                    <a:pt x="54" y="14"/>
                    <a:pt x="55" y="15"/>
                    <a:pt x="56" y="15"/>
                  </a:cubicBezTo>
                  <a:cubicBezTo>
                    <a:pt x="48" y="19"/>
                    <a:pt x="54" y="22"/>
                    <a:pt x="50" y="23"/>
                  </a:cubicBezTo>
                  <a:cubicBezTo>
                    <a:pt x="48" y="23"/>
                    <a:pt x="50" y="24"/>
                    <a:pt x="45" y="25"/>
                  </a:cubicBezTo>
                  <a:cubicBezTo>
                    <a:pt x="41" y="26"/>
                    <a:pt x="41" y="28"/>
                    <a:pt x="40" y="27"/>
                  </a:cubicBezTo>
                  <a:cubicBezTo>
                    <a:pt x="35" y="27"/>
                    <a:pt x="34" y="34"/>
                    <a:pt x="30" y="32"/>
                  </a:cubicBezTo>
                  <a:cubicBezTo>
                    <a:pt x="27" y="31"/>
                    <a:pt x="26" y="37"/>
                    <a:pt x="20" y="36"/>
                  </a:cubicBezTo>
                  <a:cubicBezTo>
                    <a:pt x="16" y="36"/>
                    <a:pt x="17" y="39"/>
                    <a:pt x="15" y="39"/>
                  </a:cubicBezTo>
                  <a:cubicBezTo>
                    <a:pt x="13" y="39"/>
                    <a:pt x="15" y="41"/>
                    <a:pt x="12" y="40"/>
                  </a:cubicBezTo>
                  <a:cubicBezTo>
                    <a:pt x="10" y="40"/>
                    <a:pt x="11" y="41"/>
                    <a:pt x="10" y="41"/>
                  </a:cubicBezTo>
                  <a:cubicBezTo>
                    <a:pt x="9" y="41"/>
                    <a:pt x="9" y="42"/>
                    <a:pt x="8" y="41"/>
                  </a:cubicBezTo>
                  <a:cubicBezTo>
                    <a:pt x="6" y="40"/>
                    <a:pt x="6" y="42"/>
                    <a:pt x="5" y="40"/>
                  </a:cubicBezTo>
                  <a:cubicBezTo>
                    <a:pt x="5" y="37"/>
                    <a:pt x="4" y="38"/>
                    <a:pt x="4" y="36"/>
                  </a:cubicBezTo>
                  <a:cubicBezTo>
                    <a:pt x="5" y="34"/>
                    <a:pt x="3" y="33"/>
                    <a:pt x="3" y="30"/>
                  </a:cubicBezTo>
                  <a:cubicBezTo>
                    <a:pt x="3" y="28"/>
                    <a:pt x="2" y="28"/>
                    <a:pt x="2" y="26"/>
                  </a:cubicBezTo>
                  <a:cubicBezTo>
                    <a:pt x="2" y="25"/>
                    <a:pt x="0" y="25"/>
                    <a:pt x="1" y="24"/>
                  </a:cubicBezTo>
                  <a:cubicBezTo>
                    <a:pt x="3" y="23"/>
                    <a:pt x="1" y="23"/>
                    <a:pt x="1" y="21"/>
                  </a:cubicBezTo>
                  <a:cubicBezTo>
                    <a:pt x="2" y="20"/>
                    <a:pt x="2" y="19"/>
                    <a:pt x="2" y="17"/>
                  </a:cubicBezTo>
                  <a:cubicBezTo>
                    <a:pt x="3" y="16"/>
                    <a:pt x="4" y="15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2"/>
                    <a:pt x="4" y="11"/>
                  </a:cubicBezTo>
                  <a:cubicBezTo>
                    <a:pt x="5" y="11"/>
                    <a:pt x="4" y="11"/>
                    <a:pt x="4" y="11"/>
                  </a:cubicBezTo>
                  <a:cubicBezTo>
                    <a:pt x="4" y="11"/>
                    <a:pt x="5" y="10"/>
                    <a:pt x="5" y="10"/>
                  </a:cubicBezTo>
                  <a:cubicBezTo>
                    <a:pt x="6" y="10"/>
                    <a:pt x="7" y="11"/>
                    <a:pt x="7" y="11"/>
                  </a:cubicBezTo>
                  <a:cubicBezTo>
                    <a:pt x="7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10" y="10"/>
                    <a:pt x="20" y="15"/>
                    <a:pt x="20" y="15"/>
                  </a:cubicBezTo>
                  <a:cubicBezTo>
                    <a:pt x="20" y="15"/>
                    <a:pt x="20" y="16"/>
                    <a:pt x="20" y="17"/>
                  </a:cubicBezTo>
                  <a:cubicBezTo>
                    <a:pt x="20" y="18"/>
                    <a:pt x="20" y="20"/>
                    <a:pt x="20" y="22"/>
                  </a:cubicBezTo>
                  <a:cubicBezTo>
                    <a:pt x="23" y="18"/>
                    <a:pt x="27" y="14"/>
                    <a:pt x="30" y="10"/>
                  </a:cubicBezTo>
                  <a:cubicBezTo>
                    <a:pt x="30" y="9"/>
                    <a:pt x="32" y="6"/>
                    <a:pt x="33" y="5"/>
                  </a:cubicBezTo>
                  <a:cubicBezTo>
                    <a:pt x="35" y="4"/>
                    <a:pt x="40" y="3"/>
                    <a:pt x="42" y="3"/>
                  </a:cubicBezTo>
                  <a:cubicBezTo>
                    <a:pt x="45" y="2"/>
                    <a:pt x="47" y="1"/>
                    <a:pt x="50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7" name="Freeform 20157">
              <a:extLst>
                <a:ext uri="{FF2B5EF4-FFF2-40B4-BE49-F238E27FC236}">
                  <a16:creationId xmlns:a16="http://schemas.microsoft.com/office/drawing/2014/main" id="{77013722-09F8-4371-99BE-816E89BC4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8756" y="3504731"/>
              <a:ext cx="383555" cy="406453"/>
            </a:xfrm>
            <a:custGeom>
              <a:avLst/>
              <a:gdLst/>
              <a:ahLst/>
              <a:cxnLst>
                <a:cxn ang="0">
                  <a:pos x="78" y="90"/>
                </a:cxn>
                <a:cxn ang="0">
                  <a:pos x="78" y="87"/>
                </a:cxn>
                <a:cxn ang="0">
                  <a:pos x="84" y="87"/>
                </a:cxn>
                <a:cxn ang="0">
                  <a:pos x="84" y="74"/>
                </a:cxn>
                <a:cxn ang="0">
                  <a:pos x="84" y="25"/>
                </a:cxn>
                <a:cxn ang="0">
                  <a:pos x="83" y="18"/>
                </a:cxn>
                <a:cxn ang="0">
                  <a:pos x="84" y="11"/>
                </a:cxn>
                <a:cxn ang="0">
                  <a:pos x="84" y="10"/>
                </a:cxn>
                <a:cxn ang="0">
                  <a:pos x="81" y="7"/>
                </a:cxn>
                <a:cxn ang="0">
                  <a:pos x="76" y="6"/>
                </a:cxn>
                <a:cxn ang="0">
                  <a:pos x="71" y="2"/>
                </a:cxn>
                <a:cxn ang="0">
                  <a:pos x="65" y="2"/>
                </a:cxn>
                <a:cxn ang="0">
                  <a:pos x="58" y="6"/>
                </a:cxn>
                <a:cxn ang="0">
                  <a:pos x="57" y="16"/>
                </a:cxn>
                <a:cxn ang="0">
                  <a:pos x="50" y="17"/>
                </a:cxn>
                <a:cxn ang="0">
                  <a:pos x="40" y="13"/>
                </a:cxn>
                <a:cxn ang="0">
                  <a:pos x="34" y="8"/>
                </a:cxn>
                <a:cxn ang="0">
                  <a:pos x="28" y="3"/>
                </a:cxn>
                <a:cxn ang="0">
                  <a:pos x="20" y="2"/>
                </a:cxn>
                <a:cxn ang="0">
                  <a:pos x="14" y="0"/>
                </a:cxn>
                <a:cxn ang="0">
                  <a:pos x="13" y="5"/>
                </a:cxn>
                <a:cxn ang="0">
                  <a:pos x="7" y="9"/>
                </a:cxn>
                <a:cxn ang="0">
                  <a:pos x="3" y="19"/>
                </a:cxn>
                <a:cxn ang="0">
                  <a:pos x="5" y="34"/>
                </a:cxn>
                <a:cxn ang="0">
                  <a:pos x="5" y="41"/>
                </a:cxn>
                <a:cxn ang="0">
                  <a:pos x="4" y="49"/>
                </a:cxn>
                <a:cxn ang="0">
                  <a:pos x="6" y="56"/>
                </a:cxn>
                <a:cxn ang="0">
                  <a:pos x="12" y="58"/>
                </a:cxn>
                <a:cxn ang="0">
                  <a:pos x="16" y="64"/>
                </a:cxn>
                <a:cxn ang="0">
                  <a:pos x="26" y="68"/>
                </a:cxn>
                <a:cxn ang="0">
                  <a:pos x="31" y="67"/>
                </a:cxn>
                <a:cxn ang="0">
                  <a:pos x="37" y="64"/>
                </a:cxn>
                <a:cxn ang="0">
                  <a:pos x="78" y="90"/>
                </a:cxn>
              </a:cxnLst>
              <a:rect l="0" t="0" r="r" b="b"/>
              <a:pathLst>
                <a:path w="85" h="90">
                  <a:moveTo>
                    <a:pt x="78" y="90"/>
                  </a:moveTo>
                  <a:cubicBezTo>
                    <a:pt x="78" y="87"/>
                    <a:pt x="78" y="87"/>
                    <a:pt x="78" y="87"/>
                  </a:cubicBezTo>
                  <a:cubicBezTo>
                    <a:pt x="84" y="87"/>
                    <a:pt x="84" y="87"/>
                    <a:pt x="84" y="87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84" y="25"/>
                    <a:pt x="84" y="25"/>
                    <a:pt x="84" y="25"/>
                  </a:cubicBezTo>
                  <a:cubicBezTo>
                    <a:pt x="84" y="23"/>
                    <a:pt x="81" y="22"/>
                    <a:pt x="83" y="18"/>
                  </a:cubicBezTo>
                  <a:cubicBezTo>
                    <a:pt x="85" y="15"/>
                    <a:pt x="82" y="13"/>
                    <a:pt x="84" y="11"/>
                  </a:cubicBezTo>
                  <a:cubicBezTo>
                    <a:pt x="84" y="11"/>
                    <a:pt x="84" y="10"/>
                    <a:pt x="84" y="10"/>
                  </a:cubicBezTo>
                  <a:cubicBezTo>
                    <a:pt x="84" y="9"/>
                    <a:pt x="84" y="7"/>
                    <a:pt x="81" y="7"/>
                  </a:cubicBezTo>
                  <a:cubicBezTo>
                    <a:pt x="78" y="7"/>
                    <a:pt x="79" y="7"/>
                    <a:pt x="76" y="6"/>
                  </a:cubicBezTo>
                  <a:cubicBezTo>
                    <a:pt x="73" y="6"/>
                    <a:pt x="76" y="4"/>
                    <a:pt x="71" y="2"/>
                  </a:cubicBezTo>
                  <a:cubicBezTo>
                    <a:pt x="67" y="0"/>
                    <a:pt x="66" y="1"/>
                    <a:pt x="65" y="2"/>
                  </a:cubicBezTo>
                  <a:cubicBezTo>
                    <a:pt x="64" y="3"/>
                    <a:pt x="63" y="1"/>
                    <a:pt x="58" y="6"/>
                  </a:cubicBezTo>
                  <a:cubicBezTo>
                    <a:pt x="56" y="9"/>
                    <a:pt x="60" y="13"/>
                    <a:pt x="57" y="16"/>
                  </a:cubicBezTo>
                  <a:cubicBezTo>
                    <a:pt x="54" y="20"/>
                    <a:pt x="52" y="20"/>
                    <a:pt x="50" y="17"/>
                  </a:cubicBezTo>
                  <a:cubicBezTo>
                    <a:pt x="48" y="15"/>
                    <a:pt x="44" y="13"/>
                    <a:pt x="40" y="13"/>
                  </a:cubicBezTo>
                  <a:cubicBezTo>
                    <a:pt x="37" y="12"/>
                    <a:pt x="35" y="12"/>
                    <a:pt x="34" y="8"/>
                  </a:cubicBezTo>
                  <a:cubicBezTo>
                    <a:pt x="33" y="3"/>
                    <a:pt x="30" y="5"/>
                    <a:pt x="28" y="3"/>
                  </a:cubicBezTo>
                  <a:cubicBezTo>
                    <a:pt x="27" y="2"/>
                    <a:pt x="23" y="1"/>
                    <a:pt x="20" y="2"/>
                  </a:cubicBezTo>
                  <a:cubicBezTo>
                    <a:pt x="18" y="2"/>
                    <a:pt x="15" y="0"/>
                    <a:pt x="14" y="0"/>
                  </a:cubicBezTo>
                  <a:cubicBezTo>
                    <a:pt x="12" y="3"/>
                    <a:pt x="15" y="4"/>
                    <a:pt x="13" y="5"/>
                  </a:cubicBezTo>
                  <a:cubicBezTo>
                    <a:pt x="11" y="6"/>
                    <a:pt x="10" y="7"/>
                    <a:pt x="7" y="9"/>
                  </a:cubicBezTo>
                  <a:cubicBezTo>
                    <a:pt x="4" y="12"/>
                    <a:pt x="10" y="15"/>
                    <a:pt x="3" y="19"/>
                  </a:cubicBezTo>
                  <a:cubicBezTo>
                    <a:pt x="6" y="28"/>
                    <a:pt x="4" y="30"/>
                    <a:pt x="5" y="34"/>
                  </a:cubicBezTo>
                  <a:cubicBezTo>
                    <a:pt x="6" y="37"/>
                    <a:pt x="4" y="38"/>
                    <a:pt x="5" y="41"/>
                  </a:cubicBezTo>
                  <a:cubicBezTo>
                    <a:pt x="6" y="46"/>
                    <a:pt x="0" y="44"/>
                    <a:pt x="4" y="49"/>
                  </a:cubicBezTo>
                  <a:cubicBezTo>
                    <a:pt x="7" y="54"/>
                    <a:pt x="5" y="53"/>
                    <a:pt x="6" y="56"/>
                  </a:cubicBezTo>
                  <a:cubicBezTo>
                    <a:pt x="8" y="59"/>
                    <a:pt x="8" y="56"/>
                    <a:pt x="12" y="58"/>
                  </a:cubicBezTo>
                  <a:cubicBezTo>
                    <a:pt x="15" y="60"/>
                    <a:pt x="14" y="60"/>
                    <a:pt x="16" y="64"/>
                  </a:cubicBezTo>
                  <a:cubicBezTo>
                    <a:pt x="18" y="66"/>
                    <a:pt x="24" y="65"/>
                    <a:pt x="26" y="68"/>
                  </a:cubicBezTo>
                  <a:cubicBezTo>
                    <a:pt x="28" y="71"/>
                    <a:pt x="27" y="70"/>
                    <a:pt x="31" y="67"/>
                  </a:cubicBezTo>
                  <a:cubicBezTo>
                    <a:pt x="33" y="66"/>
                    <a:pt x="36" y="64"/>
                    <a:pt x="37" y="64"/>
                  </a:cubicBezTo>
                  <a:cubicBezTo>
                    <a:pt x="51" y="72"/>
                    <a:pt x="78" y="90"/>
                    <a:pt x="78" y="9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8" name="Freeform 20158">
              <a:extLst>
                <a:ext uri="{FF2B5EF4-FFF2-40B4-BE49-F238E27FC236}">
                  <a16:creationId xmlns:a16="http://schemas.microsoft.com/office/drawing/2014/main" id="{AAC9B83A-2D03-4A1C-8A39-6C2527303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6419" y="3422678"/>
              <a:ext cx="53429" cy="36257"/>
            </a:xfrm>
            <a:custGeom>
              <a:avLst/>
              <a:gdLst/>
              <a:ahLst/>
              <a:cxnLst>
                <a:cxn ang="0">
                  <a:pos x="1" y="6"/>
                </a:cxn>
                <a:cxn ang="0">
                  <a:pos x="0" y="4"/>
                </a:cxn>
                <a:cxn ang="0">
                  <a:pos x="3" y="4"/>
                </a:cxn>
                <a:cxn ang="0">
                  <a:pos x="5" y="2"/>
                </a:cxn>
                <a:cxn ang="0">
                  <a:pos x="11" y="0"/>
                </a:cxn>
                <a:cxn ang="0">
                  <a:pos x="11" y="1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7"/>
                </a:cxn>
                <a:cxn ang="0">
                  <a:pos x="3" y="7"/>
                </a:cxn>
                <a:cxn ang="0">
                  <a:pos x="1" y="6"/>
                </a:cxn>
              </a:cxnLst>
              <a:rect l="0" t="0" r="r" b="b"/>
              <a:pathLst>
                <a:path w="12" h="8">
                  <a:moveTo>
                    <a:pt x="1" y="6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1" y="5"/>
                    <a:pt x="1" y="3"/>
                    <a:pt x="3" y="4"/>
                  </a:cubicBezTo>
                  <a:cubicBezTo>
                    <a:pt x="4" y="4"/>
                    <a:pt x="2" y="2"/>
                    <a:pt x="5" y="2"/>
                  </a:cubicBezTo>
                  <a:cubicBezTo>
                    <a:pt x="8" y="3"/>
                    <a:pt x="10" y="1"/>
                    <a:pt x="11" y="0"/>
                  </a:cubicBezTo>
                  <a:cubicBezTo>
                    <a:pt x="12" y="0"/>
                    <a:pt x="12" y="0"/>
                    <a:pt x="11" y="1"/>
                  </a:cubicBezTo>
                  <a:cubicBezTo>
                    <a:pt x="9" y="3"/>
                    <a:pt x="8" y="3"/>
                    <a:pt x="9" y="4"/>
                  </a:cubicBezTo>
                  <a:cubicBezTo>
                    <a:pt x="10" y="5"/>
                    <a:pt x="8" y="4"/>
                    <a:pt x="7" y="5"/>
                  </a:cubicBezTo>
                  <a:cubicBezTo>
                    <a:pt x="6" y="7"/>
                    <a:pt x="4" y="7"/>
                    <a:pt x="4" y="7"/>
                  </a:cubicBezTo>
                  <a:cubicBezTo>
                    <a:pt x="4" y="8"/>
                    <a:pt x="4" y="7"/>
                    <a:pt x="3" y="7"/>
                  </a:cubicBezTo>
                  <a:cubicBezTo>
                    <a:pt x="2" y="7"/>
                    <a:pt x="1" y="7"/>
                    <a:pt x="1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89" name="Freeform 20159">
              <a:extLst>
                <a:ext uri="{FF2B5EF4-FFF2-40B4-BE49-F238E27FC236}">
                  <a16:creationId xmlns:a16="http://schemas.microsoft.com/office/drawing/2014/main" id="{E8F9E197-F17E-4694-9E12-453F0A18A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0882" y="3409320"/>
              <a:ext cx="9542" cy="9542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2" y="2"/>
                </a:cxn>
                <a:cxn ang="0">
                  <a:pos x="1" y="1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0"/>
                    <a:pt x="2" y="2"/>
                    <a:pt x="2" y="2"/>
                  </a:cubicBezTo>
                  <a:cubicBezTo>
                    <a:pt x="1" y="2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0" name="Freeform 20160">
              <a:extLst>
                <a:ext uri="{FF2B5EF4-FFF2-40B4-BE49-F238E27FC236}">
                  <a16:creationId xmlns:a16="http://schemas.microsoft.com/office/drawing/2014/main" id="{B46E22F7-E097-4B64-956C-9846DF0B5F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669" y="3373062"/>
              <a:ext cx="486598" cy="555294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0" y="68"/>
                </a:cxn>
                <a:cxn ang="0">
                  <a:pos x="21" y="83"/>
                </a:cxn>
                <a:cxn ang="0">
                  <a:pos x="51" y="108"/>
                </a:cxn>
                <a:cxn ang="0">
                  <a:pos x="53" y="111"/>
                </a:cxn>
                <a:cxn ang="0">
                  <a:pos x="56" y="114"/>
                </a:cxn>
                <a:cxn ang="0">
                  <a:pos x="60" y="116"/>
                </a:cxn>
                <a:cxn ang="0">
                  <a:pos x="62" y="121"/>
                </a:cxn>
                <a:cxn ang="0">
                  <a:pos x="67" y="121"/>
                </a:cxn>
                <a:cxn ang="0">
                  <a:pos x="85" y="110"/>
                </a:cxn>
                <a:cxn ang="0">
                  <a:pos x="108" y="93"/>
                </a:cxn>
                <a:cxn ang="0">
                  <a:pos x="104" y="87"/>
                </a:cxn>
                <a:cxn ang="0">
                  <a:pos x="98" y="85"/>
                </a:cxn>
                <a:cxn ang="0">
                  <a:pos x="96" y="78"/>
                </a:cxn>
                <a:cxn ang="0">
                  <a:pos x="97" y="70"/>
                </a:cxn>
                <a:cxn ang="0">
                  <a:pos x="97" y="63"/>
                </a:cxn>
                <a:cxn ang="0">
                  <a:pos x="95" y="48"/>
                </a:cxn>
                <a:cxn ang="0">
                  <a:pos x="88" y="31"/>
                </a:cxn>
                <a:cxn ang="0">
                  <a:pos x="84" y="23"/>
                </a:cxn>
                <a:cxn ang="0">
                  <a:pos x="88" y="18"/>
                </a:cxn>
                <a:cxn ang="0">
                  <a:pos x="89" y="11"/>
                </a:cxn>
                <a:cxn ang="0">
                  <a:pos x="88" y="6"/>
                </a:cxn>
                <a:cxn ang="0">
                  <a:pos x="90" y="2"/>
                </a:cxn>
                <a:cxn ang="0">
                  <a:pos x="87" y="3"/>
                </a:cxn>
                <a:cxn ang="0">
                  <a:pos x="84" y="1"/>
                </a:cxn>
                <a:cxn ang="0">
                  <a:pos x="81" y="2"/>
                </a:cxn>
                <a:cxn ang="0">
                  <a:pos x="76" y="3"/>
                </a:cxn>
                <a:cxn ang="0">
                  <a:pos x="72" y="4"/>
                </a:cxn>
                <a:cxn ang="0">
                  <a:pos x="65" y="3"/>
                </a:cxn>
                <a:cxn ang="0">
                  <a:pos x="60" y="4"/>
                </a:cxn>
                <a:cxn ang="0">
                  <a:pos x="55" y="5"/>
                </a:cxn>
                <a:cxn ang="0">
                  <a:pos x="46" y="9"/>
                </a:cxn>
                <a:cxn ang="0">
                  <a:pos x="43" y="10"/>
                </a:cxn>
                <a:cxn ang="0">
                  <a:pos x="39" y="12"/>
                </a:cxn>
                <a:cxn ang="0">
                  <a:pos x="34" y="15"/>
                </a:cxn>
                <a:cxn ang="0">
                  <a:pos x="39" y="32"/>
                </a:cxn>
                <a:cxn ang="0">
                  <a:pos x="39" y="35"/>
                </a:cxn>
                <a:cxn ang="0">
                  <a:pos x="30" y="37"/>
                </a:cxn>
                <a:cxn ang="0">
                  <a:pos x="25" y="40"/>
                </a:cxn>
                <a:cxn ang="0">
                  <a:pos x="24" y="45"/>
                </a:cxn>
                <a:cxn ang="0">
                  <a:pos x="18" y="49"/>
                </a:cxn>
                <a:cxn ang="0">
                  <a:pos x="5" y="55"/>
                </a:cxn>
                <a:cxn ang="0">
                  <a:pos x="0" y="58"/>
                </a:cxn>
                <a:cxn ang="0">
                  <a:pos x="0" y="65"/>
                </a:cxn>
              </a:cxnLst>
              <a:rect l="0" t="0" r="r" b="b"/>
              <a:pathLst>
                <a:path w="108" h="123">
                  <a:moveTo>
                    <a:pt x="0" y="65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21" y="83"/>
                    <a:pt x="50" y="107"/>
                    <a:pt x="51" y="108"/>
                  </a:cubicBezTo>
                  <a:cubicBezTo>
                    <a:pt x="53" y="110"/>
                    <a:pt x="51" y="110"/>
                    <a:pt x="53" y="111"/>
                  </a:cubicBezTo>
                  <a:cubicBezTo>
                    <a:pt x="55" y="112"/>
                    <a:pt x="54" y="115"/>
                    <a:pt x="56" y="114"/>
                  </a:cubicBezTo>
                  <a:cubicBezTo>
                    <a:pt x="59" y="114"/>
                    <a:pt x="57" y="116"/>
                    <a:pt x="60" y="116"/>
                  </a:cubicBezTo>
                  <a:cubicBezTo>
                    <a:pt x="63" y="116"/>
                    <a:pt x="63" y="119"/>
                    <a:pt x="62" y="121"/>
                  </a:cubicBezTo>
                  <a:cubicBezTo>
                    <a:pt x="61" y="122"/>
                    <a:pt x="62" y="123"/>
                    <a:pt x="67" y="121"/>
                  </a:cubicBezTo>
                  <a:cubicBezTo>
                    <a:pt x="81" y="121"/>
                    <a:pt x="79" y="114"/>
                    <a:pt x="85" y="110"/>
                  </a:cubicBezTo>
                  <a:cubicBezTo>
                    <a:pt x="91" y="105"/>
                    <a:pt x="105" y="95"/>
                    <a:pt x="108" y="93"/>
                  </a:cubicBezTo>
                  <a:cubicBezTo>
                    <a:pt x="106" y="89"/>
                    <a:pt x="107" y="89"/>
                    <a:pt x="104" y="87"/>
                  </a:cubicBezTo>
                  <a:cubicBezTo>
                    <a:pt x="100" y="85"/>
                    <a:pt x="100" y="88"/>
                    <a:pt x="98" y="85"/>
                  </a:cubicBezTo>
                  <a:cubicBezTo>
                    <a:pt x="97" y="82"/>
                    <a:pt x="99" y="83"/>
                    <a:pt x="96" y="78"/>
                  </a:cubicBezTo>
                  <a:cubicBezTo>
                    <a:pt x="92" y="73"/>
                    <a:pt x="98" y="75"/>
                    <a:pt x="97" y="70"/>
                  </a:cubicBezTo>
                  <a:cubicBezTo>
                    <a:pt x="96" y="67"/>
                    <a:pt x="98" y="66"/>
                    <a:pt x="97" y="63"/>
                  </a:cubicBezTo>
                  <a:cubicBezTo>
                    <a:pt x="96" y="59"/>
                    <a:pt x="98" y="57"/>
                    <a:pt x="95" y="48"/>
                  </a:cubicBezTo>
                  <a:cubicBezTo>
                    <a:pt x="93" y="30"/>
                    <a:pt x="90" y="37"/>
                    <a:pt x="88" y="31"/>
                  </a:cubicBezTo>
                  <a:cubicBezTo>
                    <a:pt x="88" y="29"/>
                    <a:pt x="84" y="25"/>
                    <a:pt x="84" y="23"/>
                  </a:cubicBezTo>
                  <a:cubicBezTo>
                    <a:pt x="85" y="21"/>
                    <a:pt x="88" y="19"/>
                    <a:pt x="88" y="18"/>
                  </a:cubicBezTo>
                  <a:cubicBezTo>
                    <a:pt x="88" y="14"/>
                    <a:pt x="90" y="16"/>
                    <a:pt x="89" y="11"/>
                  </a:cubicBezTo>
                  <a:cubicBezTo>
                    <a:pt x="88" y="8"/>
                    <a:pt x="89" y="6"/>
                    <a:pt x="88" y="6"/>
                  </a:cubicBezTo>
                  <a:cubicBezTo>
                    <a:pt x="87" y="5"/>
                    <a:pt x="90" y="4"/>
                    <a:pt x="90" y="2"/>
                  </a:cubicBezTo>
                  <a:cubicBezTo>
                    <a:pt x="89" y="2"/>
                    <a:pt x="88" y="2"/>
                    <a:pt x="87" y="3"/>
                  </a:cubicBezTo>
                  <a:cubicBezTo>
                    <a:pt x="86" y="4"/>
                    <a:pt x="86" y="2"/>
                    <a:pt x="84" y="1"/>
                  </a:cubicBezTo>
                  <a:cubicBezTo>
                    <a:pt x="82" y="0"/>
                    <a:pt x="83" y="3"/>
                    <a:pt x="81" y="2"/>
                  </a:cubicBezTo>
                  <a:cubicBezTo>
                    <a:pt x="78" y="1"/>
                    <a:pt x="79" y="2"/>
                    <a:pt x="76" y="3"/>
                  </a:cubicBezTo>
                  <a:cubicBezTo>
                    <a:pt x="73" y="3"/>
                    <a:pt x="74" y="5"/>
                    <a:pt x="72" y="4"/>
                  </a:cubicBezTo>
                  <a:cubicBezTo>
                    <a:pt x="71" y="2"/>
                    <a:pt x="67" y="2"/>
                    <a:pt x="65" y="3"/>
                  </a:cubicBezTo>
                  <a:cubicBezTo>
                    <a:pt x="62" y="4"/>
                    <a:pt x="61" y="2"/>
                    <a:pt x="60" y="4"/>
                  </a:cubicBezTo>
                  <a:cubicBezTo>
                    <a:pt x="59" y="5"/>
                    <a:pt x="58" y="5"/>
                    <a:pt x="55" y="5"/>
                  </a:cubicBezTo>
                  <a:cubicBezTo>
                    <a:pt x="51" y="5"/>
                    <a:pt x="46" y="7"/>
                    <a:pt x="46" y="9"/>
                  </a:cubicBezTo>
                  <a:cubicBezTo>
                    <a:pt x="45" y="12"/>
                    <a:pt x="44" y="9"/>
                    <a:pt x="43" y="10"/>
                  </a:cubicBezTo>
                  <a:cubicBezTo>
                    <a:pt x="41" y="12"/>
                    <a:pt x="41" y="9"/>
                    <a:pt x="39" y="12"/>
                  </a:cubicBezTo>
                  <a:cubicBezTo>
                    <a:pt x="38" y="13"/>
                    <a:pt x="36" y="16"/>
                    <a:pt x="34" y="15"/>
                  </a:cubicBezTo>
                  <a:cubicBezTo>
                    <a:pt x="38" y="17"/>
                    <a:pt x="35" y="30"/>
                    <a:pt x="39" y="32"/>
                  </a:cubicBezTo>
                  <a:cubicBezTo>
                    <a:pt x="41" y="33"/>
                    <a:pt x="39" y="33"/>
                    <a:pt x="39" y="35"/>
                  </a:cubicBezTo>
                  <a:cubicBezTo>
                    <a:pt x="39" y="37"/>
                    <a:pt x="32" y="34"/>
                    <a:pt x="30" y="37"/>
                  </a:cubicBezTo>
                  <a:cubicBezTo>
                    <a:pt x="28" y="39"/>
                    <a:pt x="24" y="37"/>
                    <a:pt x="25" y="40"/>
                  </a:cubicBezTo>
                  <a:cubicBezTo>
                    <a:pt x="27" y="43"/>
                    <a:pt x="28" y="43"/>
                    <a:pt x="24" y="45"/>
                  </a:cubicBezTo>
                  <a:cubicBezTo>
                    <a:pt x="20" y="46"/>
                    <a:pt x="20" y="46"/>
                    <a:pt x="18" y="49"/>
                  </a:cubicBezTo>
                  <a:cubicBezTo>
                    <a:pt x="18" y="50"/>
                    <a:pt x="6" y="53"/>
                    <a:pt x="5" y="55"/>
                  </a:cubicBezTo>
                  <a:cubicBezTo>
                    <a:pt x="0" y="58"/>
                    <a:pt x="0" y="58"/>
                    <a:pt x="0" y="58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1" name="Freeform 20161">
              <a:extLst>
                <a:ext uri="{FF2B5EF4-FFF2-40B4-BE49-F238E27FC236}">
                  <a16:creationId xmlns:a16="http://schemas.microsoft.com/office/drawing/2014/main" id="{CCE81C7A-ECCF-43B8-B6AA-79203DDD3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500" y="3369244"/>
              <a:ext cx="104953" cy="221354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4" y="7"/>
                </a:cxn>
                <a:cxn ang="0">
                  <a:pos x="5" y="12"/>
                </a:cxn>
                <a:cxn ang="0">
                  <a:pos x="4" y="19"/>
                </a:cxn>
                <a:cxn ang="0">
                  <a:pos x="0" y="24"/>
                </a:cxn>
                <a:cxn ang="0">
                  <a:pos x="4" y="32"/>
                </a:cxn>
                <a:cxn ang="0">
                  <a:pos x="11" y="49"/>
                </a:cxn>
                <a:cxn ang="0">
                  <a:pos x="15" y="39"/>
                </a:cxn>
                <a:cxn ang="0">
                  <a:pos x="21" y="35"/>
                </a:cxn>
                <a:cxn ang="0">
                  <a:pos x="22" y="30"/>
                </a:cxn>
                <a:cxn ang="0">
                  <a:pos x="19" y="27"/>
                </a:cxn>
                <a:cxn ang="0">
                  <a:pos x="18" y="26"/>
                </a:cxn>
                <a:cxn ang="0">
                  <a:pos x="14" y="23"/>
                </a:cxn>
                <a:cxn ang="0">
                  <a:pos x="19" y="15"/>
                </a:cxn>
                <a:cxn ang="0">
                  <a:pos x="17" y="11"/>
                </a:cxn>
                <a:cxn ang="0">
                  <a:pos x="16" y="7"/>
                </a:cxn>
                <a:cxn ang="0">
                  <a:pos x="19" y="3"/>
                </a:cxn>
                <a:cxn ang="0">
                  <a:pos x="15" y="5"/>
                </a:cxn>
                <a:cxn ang="0">
                  <a:pos x="13" y="1"/>
                </a:cxn>
                <a:cxn ang="0">
                  <a:pos x="7" y="3"/>
                </a:cxn>
                <a:cxn ang="0">
                  <a:pos x="6" y="3"/>
                </a:cxn>
              </a:cxnLst>
              <a:rect l="0" t="0" r="r" b="b"/>
              <a:pathLst>
                <a:path w="23" h="49">
                  <a:moveTo>
                    <a:pt x="6" y="3"/>
                  </a:moveTo>
                  <a:cubicBezTo>
                    <a:pt x="6" y="5"/>
                    <a:pt x="3" y="6"/>
                    <a:pt x="4" y="7"/>
                  </a:cubicBezTo>
                  <a:cubicBezTo>
                    <a:pt x="5" y="7"/>
                    <a:pt x="4" y="9"/>
                    <a:pt x="5" y="12"/>
                  </a:cubicBezTo>
                  <a:cubicBezTo>
                    <a:pt x="6" y="17"/>
                    <a:pt x="4" y="15"/>
                    <a:pt x="4" y="19"/>
                  </a:cubicBezTo>
                  <a:cubicBezTo>
                    <a:pt x="4" y="20"/>
                    <a:pt x="1" y="22"/>
                    <a:pt x="0" y="24"/>
                  </a:cubicBezTo>
                  <a:cubicBezTo>
                    <a:pt x="0" y="26"/>
                    <a:pt x="4" y="30"/>
                    <a:pt x="4" y="32"/>
                  </a:cubicBezTo>
                  <a:cubicBezTo>
                    <a:pt x="6" y="38"/>
                    <a:pt x="9" y="31"/>
                    <a:pt x="11" y="49"/>
                  </a:cubicBezTo>
                  <a:cubicBezTo>
                    <a:pt x="18" y="45"/>
                    <a:pt x="12" y="42"/>
                    <a:pt x="15" y="39"/>
                  </a:cubicBezTo>
                  <a:cubicBezTo>
                    <a:pt x="18" y="37"/>
                    <a:pt x="19" y="36"/>
                    <a:pt x="21" y="35"/>
                  </a:cubicBezTo>
                  <a:cubicBezTo>
                    <a:pt x="23" y="34"/>
                    <a:pt x="20" y="33"/>
                    <a:pt x="22" y="30"/>
                  </a:cubicBezTo>
                  <a:cubicBezTo>
                    <a:pt x="20" y="29"/>
                    <a:pt x="20" y="29"/>
                    <a:pt x="19" y="27"/>
                  </a:cubicBezTo>
                  <a:cubicBezTo>
                    <a:pt x="19" y="25"/>
                    <a:pt x="18" y="27"/>
                    <a:pt x="18" y="26"/>
                  </a:cubicBezTo>
                  <a:cubicBezTo>
                    <a:pt x="17" y="26"/>
                    <a:pt x="14" y="26"/>
                    <a:pt x="14" y="23"/>
                  </a:cubicBezTo>
                  <a:cubicBezTo>
                    <a:pt x="13" y="21"/>
                    <a:pt x="21" y="17"/>
                    <a:pt x="19" y="15"/>
                  </a:cubicBezTo>
                  <a:cubicBezTo>
                    <a:pt x="18" y="13"/>
                    <a:pt x="20" y="13"/>
                    <a:pt x="17" y="11"/>
                  </a:cubicBezTo>
                  <a:cubicBezTo>
                    <a:pt x="15" y="10"/>
                    <a:pt x="15" y="8"/>
                    <a:pt x="16" y="7"/>
                  </a:cubicBezTo>
                  <a:cubicBezTo>
                    <a:pt x="18" y="6"/>
                    <a:pt x="20" y="4"/>
                    <a:pt x="19" y="3"/>
                  </a:cubicBezTo>
                  <a:cubicBezTo>
                    <a:pt x="18" y="1"/>
                    <a:pt x="16" y="5"/>
                    <a:pt x="15" y="5"/>
                  </a:cubicBezTo>
                  <a:cubicBezTo>
                    <a:pt x="14" y="4"/>
                    <a:pt x="16" y="2"/>
                    <a:pt x="13" y="1"/>
                  </a:cubicBezTo>
                  <a:cubicBezTo>
                    <a:pt x="9" y="0"/>
                    <a:pt x="8" y="3"/>
                    <a:pt x="7" y="3"/>
                  </a:cubicBezTo>
                  <a:cubicBezTo>
                    <a:pt x="7" y="3"/>
                    <a:pt x="7" y="3"/>
                    <a:pt x="6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2" name="Freeform 20162">
              <a:extLst>
                <a:ext uri="{FF2B5EF4-FFF2-40B4-BE49-F238E27FC236}">
                  <a16:creationId xmlns:a16="http://schemas.microsoft.com/office/drawing/2014/main" id="{4EE6EFDC-9D07-4B2E-915B-96FBD777D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5135" y="3544802"/>
              <a:ext cx="270968" cy="307224"/>
            </a:xfrm>
            <a:custGeom>
              <a:avLst/>
              <a:gdLst/>
              <a:ahLst/>
              <a:cxnLst>
                <a:cxn ang="0">
                  <a:pos x="54" y="15"/>
                </a:cxn>
                <a:cxn ang="0">
                  <a:pos x="51" y="26"/>
                </a:cxn>
                <a:cxn ang="0">
                  <a:pos x="46" y="23"/>
                </a:cxn>
                <a:cxn ang="0">
                  <a:pos x="44" y="17"/>
                </a:cxn>
                <a:cxn ang="0">
                  <a:pos x="42" y="12"/>
                </a:cxn>
                <a:cxn ang="0">
                  <a:pos x="42" y="17"/>
                </a:cxn>
                <a:cxn ang="0">
                  <a:pos x="47" y="28"/>
                </a:cxn>
                <a:cxn ang="0">
                  <a:pos x="49" y="33"/>
                </a:cxn>
                <a:cxn ang="0">
                  <a:pos x="55" y="47"/>
                </a:cxn>
                <a:cxn ang="0">
                  <a:pos x="58" y="52"/>
                </a:cxn>
                <a:cxn ang="0">
                  <a:pos x="58" y="58"/>
                </a:cxn>
                <a:cxn ang="0">
                  <a:pos x="54" y="61"/>
                </a:cxn>
                <a:cxn ang="0">
                  <a:pos x="50" y="65"/>
                </a:cxn>
                <a:cxn ang="0">
                  <a:pos x="45" y="65"/>
                </a:cxn>
                <a:cxn ang="0">
                  <a:pos x="36" y="65"/>
                </a:cxn>
                <a:cxn ang="0">
                  <a:pos x="36" y="64"/>
                </a:cxn>
                <a:cxn ang="0">
                  <a:pos x="35" y="65"/>
                </a:cxn>
                <a:cxn ang="0">
                  <a:pos x="3" y="65"/>
                </a:cxn>
                <a:cxn ang="0">
                  <a:pos x="3" y="16"/>
                </a:cxn>
                <a:cxn ang="0">
                  <a:pos x="2" y="9"/>
                </a:cxn>
                <a:cxn ang="0">
                  <a:pos x="3" y="2"/>
                </a:cxn>
                <a:cxn ang="0">
                  <a:pos x="11" y="2"/>
                </a:cxn>
                <a:cxn ang="0">
                  <a:pos x="16" y="4"/>
                </a:cxn>
                <a:cxn ang="0">
                  <a:pos x="20" y="5"/>
                </a:cxn>
                <a:cxn ang="0">
                  <a:pos x="26" y="6"/>
                </a:cxn>
                <a:cxn ang="0">
                  <a:pos x="30" y="3"/>
                </a:cxn>
                <a:cxn ang="0">
                  <a:pos x="33" y="1"/>
                </a:cxn>
                <a:cxn ang="0">
                  <a:pos x="37" y="2"/>
                </a:cxn>
                <a:cxn ang="0">
                  <a:pos x="39" y="2"/>
                </a:cxn>
                <a:cxn ang="0">
                  <a:pos x="40" y="3"/>
                </a:cxn>
                <a:cxn ang="0">
                  <a:pos x="38" y="2"/>
                </a:cxn>
                <a:cxn ang="0">
                  <a:pos x="38" y="3"/>
                </a:cxn>
                <a:cxn ang="0">
                  <a:pos x="39" y="4"/>
                </a:cxn>
                <a:cxn ang="0">
                  <a:pos x="40" y="4"/>
                </a:cxn>
                <a:cxn ang="0">
                  <a:pos x="41" y="4"/>
                </a:cxn>
                <a:cxn ang="0">
                  <a:pos x="45" y="4"/>
                </a:cxn>
                <a:cxn ang="0">
                  <a:pos x="50" y="3"/>
                </a:cxn>
                <a:cxn ang="0">
                  <a:pos x="51" y="4"/>
                </a:cxn>
                <a:cxn ang="0">
                  <a:pos x="54" y="15"/>
                </a:cxn>
              </a:cxnLst>
              <a:rect l="0" t="0" r="r" b="b"/>
              <a:pathLst>
                <a:path w="60" h="68">
                  <a:moveTo>
                    <a:pt x="54" y="15"/>
                  </a:moveTo>
                  <a:cubicBezTo>
                    <a:pt x="51" y="24"/>
                    <a:pt x="52" y="24"/>
                    <a:pt x="51" y="26"/>
                  </a:cubicBezTo>
                  <a:cubicBezTo>
                    <a:pt x="50" y="28"/>
                    <a:pt x="49" y="26"/>
                    <a:pt x="46" y="23"/>
                  </a:cubicBezTo>
                  <a:cubicBezTo>
                    <a:pt x="44" y="21"/>
                    <a:pt x="46" y="19"/>
                    <a:pt x="44" y="17"/>
                  </a:cubicBezTo>
                  <a:cubicBezTo>
                    <a:pt x="41" y="14"/>
                    <a:pt x="43" y="13"/>
                    <a:pt x="42" y="12"/>
                  </a:cubicBezTo>
                  <a:cubicBezTo>
                    <a:pt x="39" y="16"/>
                    <a:pt x="42" y="14"/>
                    <a:pt x="42" y="17"/>
                  </a:cubicBezTo>
                  <a:cubicBezTo>
                    <a:pt x="42" y="21"/>
                    <a:pt x="47" y="25"/>
                    <a:pt x="47" y="28"/>
                  </a:cubicBezTo>
                  <a:cubicBezTo>
                    <a:pt x="47" y="30"/>
                    <a:pt x="49" y="31"/>
                    <a:pt x="49" y="33"/>
                  </a:cubicBezTo>
                  <a:cubicBezTo>
                    <a:pt x="48" y="36"/>
                    <a:pt x="52" y="40"/>
                    <a:pt x="55" y="47"/>
                  </a:cubicBezTo>
                  <a:cubicBezTo>
                    <a:pt x="57" y="52"/>
                    <a:pt x="60" y="52"/>
                    <a:pt x="58" y="52"/>
                  </a:cubicBezTo>
                  <a:cubicBezTo>
                    <a:pt x="56" y="52"/>
                    <a:pt x="57" y="56"/>
                    <a:pt x="58" y="58"/>
                  </a:cubicBezTo>
                  <a:cubicBezTo>
                    <a:pt x="56" y="61"/>
                    <a:pt x="55" y="58"/>
                    <a:pt x="54" y="61"/>
                  </a:cubicBezTo>
                  <a:cubicBezTo>
                    <a:pt x="53" y="64"/>
                    <a:pt x="51" y="63"/>
                    <a:pt x="50" y="65"/>
                  </a:cubicBezTo>
                  <a:cubicBezTo>
                    <a:pt x="49" y="67"/>
                    <a:pt x="47" y="68"/>
                    <a:pt x="45" y="65"/>
                  </a:cubicBezTo>
                  <a:cubicBezTo>
                    <a:pt x="36" y="65"/>
                    <a:pt x="36" y="65"/>
                    <a:pt x="36" y="65"/>
                  </a:cubicBezTo>
                  <a:cubicBezTo>
                    <a:pt x="36" y="64"/>
                    <a:pt x="36" y="64"/>
                    <a:pt x="36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4"/>
                    <a:pt x="0" y="13"/>
                    <a:pt x="2" y="9"/>
                  </a:cubicBezTo>
                  <a:cubicBezTo>
                    <a:pt x="4" y="6"/>
                    <a:pt x="1" y="4"/>
                    <a:pt x="3" y="2"/>
                  </a:cubicBezTo>
                  <a:cubicBezTo>
                    <a:pt x="4" y="2"/>
                    <a:pt x="5" y="0"/>
                    <a:pt x="11" y="2"/>
                  </a:cubicBezTo>
                  <a:cubicBezTo>
                    <a:pt x="18" y="3"/>
                    <a:pt x="15" y="4"/>
                    <a:pt x="16" y="4"/>
                  </a:cubicBezTo>
                  <a:cubicBezTo>
                    <a:pt x="18" y="3"/>
                    <a:pt x="18" y="5"/>
                    <a:pt x="20" y="5"/>
                  </a:cubicBezTo>
                  <a:cubicBezTo>
                    <a:pt x="21" y="4"/>
                    <a:pt x="24" y="8"/>
                    <a:pt x="26" y="6"/>
                  </a:cubicBezTo>
                  <a:cubicBezTo>
                    <a:pt x="30" y="2"/>
                    <a:pt x="29" y="4"/>
                    <a:pt x="30" y="3"/>
                  </a:cubicBezTo>
                  <a:cubicBezTo>
                    <a:pt x="31" y="1"/>
                    <a:pt x="31" y="2"/>
                    <a:pt x="33" y="1"/>
                  </a:cubicBezTo>
                  <a:cubicBezTo>
                    <a:pt x="35" y="0"/>
                    <a:pt x="36" y="3"/>
                    <a:pt x="37" y="2"/>
                  </a:cubicBezTo>
                  <a:cubicBezTo>
                    <a:pt x="38" y="1"/>
                    <a:pt x="38" y="1"/>
                    <a:pt x="39" y="2"/>
                  </a:cubicBezTo>
                  <a:cubicBezTo>
                    <a:pt x="39" y="2"/>
                    <a:pt x="40" y="3"/>
                    <a:pt x="40" y="3"/>
                  </a:cubicBezTo>
                  <a:cubicBezTo>
                    <a:pt x="39" y="3"/>
                    <a:pt x="38" y="2"/>
                    <a:pt x="38" y="2"/>
                  </a:cubicBezTo>
                  <a:cubicBezTo>
                    <a:pt x="38" y="3"/>
                    <a:pt x="37" y="3"/>
                    <a:pt x="38" y="3"/>
                  </a:cubicBezTo>
                  <a:cubicBezTo>
                    <a:pt x="38" y="4"/>
                    <a:pt x="39" y="3"/>
                    <a:pt x="39" y="4"/>
                  </a:cubicBezTo>
                  <a:cubicBezTo>
                    <a:pt x="40" y="5"/>
                    <a:pt x="41" y="4"/>
                    <a:pt x="40" y="4"/>
                  </a:cubicBezTo>
                  <a:cubicBezTo>
                    <a:pt x="40" y="3"/>
                    <a:pt x="40" y="3"/>
                    <a:pt x="41" y="4"/>
                  </a:cubicBezTo>
                  <a:cubicBezTo>
                    <a:pt x="43" y="6"/>
                    <a:pt x="44" y="3"/>
                    <a:pt x="45" y="4"/>
                  </a:cubicBezTo>
                  <a:cubicBezTo>
                    <a:pt x="46" y="5"/>
                    <a:pt x="45" y="5"/>
                    <a:pt x="50" y="3"/>
                  </a:cubicBezTo>
                  <a:cubicBezTo>
                    <a:pt x="50" y="3"/>
                    <a:pt x="50" y="4"/>
                    <a:pt x="51" y="4"/>
                  </a:cubicBezTo>
                  <a:cubicBezTo>
                    <a:pt x="52" y="7"/>
                    <a:pt x="53" y="11"/>
                    <a:pt x="54" y="15"/>
                  </a:cubicBezTo>
                  <a:close/>
                </a:path>
              </a:pathLst>
            </a:custGeom>
            <a:solidFill>
              <a:srgbClr val="00B05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3" name="Freeform 20163">
              <a:extLst>
                <a:ext uri="{FF2B5EF4-FFF2-40B4-BE49-F238E27FC236}">
                  <a16:creationId xmlns:a16="http://schemas.microsoft.com/office/drawing/2014/main" id="{6A272975-5322-4BFD-A9B8-58F959ADE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6563" y="3369246"/>
              <a:ext cx="158383" cy="158383"/>
            </a:xfrm>
            <a:custGeom>
              <a:avLst/>
              <a:gdLst/>
              <a:ahLst/>
              <a:cxnLst>
                <a:cxn ang="0">
                  <a:pos x="1" y="19"/>
                </a:cxn>
                <a:cxn ang="0">
                  <a:pos x="3" y="19"/>
                </a:cxn>
                <a:cxn ang="0">
                  <a:pos x="3" y="19"/>
                </a:cxn>
                <a:cxn ang="0">
                  <a:pos x="3" y="20"/>
                </a:cxn>
                <a:cxn ang="0">
                  <a:pos x="5" y="22"/>
                </a:cxn>
                <a:cxn ang="0">
                  <a:pos x="3" y="24"/>
                </a:cxn>
                <a:cxn ang="0">
                  <a:pos x="4" y="25"/>
                </a:cxn>
                <a:cxn ang="0">
                  <a:pos x="2" y="25"/>
                </a:cxn>
                <a:cxn ang="0">
                  <a:pos x="1" y="26"/>
                </a:cxn>
                <a:cxn ang="0">
                  <a:pos x="2" y="26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29"/>
                </a:cxn>
                <a:cxn ang="0">
                  <a:pos x="0" y="31"/>
                </a:cxn>
                <a:cxn ang="0">
                  <a:pos x="0" y="32"/>
                </a:cxn>
                <a:cxn ang="0">
                  <a:pos x="1" y="32"/>
                </a:cxn>
                <a:cxn ang="0">
                  <a:pos x="2" y="34"/>
                </a:cxn>
                <a:cxn ang="0">
                  <a:pos x="6" y="35"/>
                </a:cxn>
                <a:cxn ang="0">
                  <a:pos x="12" y="31"/>
                </a:cxn>
                <a:cxn ang="0">
                  <a:pos x="16" y="28"/>
                </a:cxn>
                <a:cxn ang="0">
                  <a:pos x="23" y="24"/>
                </a:cxn>
                <a:cxn ang="0">
                  <a:pos x="28" y="21"/>
                </a:cxn>
                <a:cxn ang="0">
                  <a:pos x="29" y="18"/>
                </a:cxn>
                <a:cxn ang="0">
                  <a:pos x="29" y="18"/>
                </a:cxn>
                <a:cxn ang="0">
                  <a:pos x="29" y="17"/>
                </a:cxn>
                <a:cxn ang="0">
                  <a:pos x="29" y="15"/>
                </a:cxn>
                <a:cxn ang="0">
                  <a:pos x="30" y="11"/>
                </a:cxn>
                <a:cxn ang="0">
                  <a:pos x="29" y="7"/>
                </a:cxn>
                <a:cxn ang="0">
                  <a:pos x="32" y="6"/>
                </a:cxn>
                <a:cxn ang="0">
                  <a:pos x="35" y="2"/>
                </a:cxn>
                <a:cxn ang="0">
                  <a:pos x="35" y="1"/>
                </a:cxn>
                <a:cxn ang="0">
                  <a:pos x="34" y="1"/>
                </a:cxn>
                <a:cxn ang="0">
                  <a:pos x="31" y="2"/>
                </a:cxn>
                <a:cxn ang="0">
                  <a:pos x="27" y="2"/>
                </a:cxn>
                <a:cxn ang="0">
                  <a:pos x="18" y="5"/>
                </a:cxn>
                <a:cxn ang="0">
                  <a:pos x="14" y="3"/>
                </a:cxn>
                <a:cxn ang="0">
                  <a:pos x="9" y="5"/>
                </a:cxn>
                <a:cxn ang="0">
                  <a:pos x="8" y="5"/>
                </a:cxn>
                <a:cxn ang="0">
                  <a:pos x="5" y="4"/>
                </a:cxn>
                <a:cxn ang="0">
                  <a:pos x="5" y="7"/>
                </a:cxn>
                <a:cxn ang="0">
                  <a:pos x="5" y="8"/>
                </a:cxn>
                <a:cxn ang="0">
                  <a:pos x="4" y="8"/>
                </a:cxn>
                <a:cxn ang="0">
                  <a:pos x="2" y="11"/>
                </a:cxn>
                <a:cxn ang="0">
                  <a:pos x="1" y="10"/>
                </a:cxn>
                <a:cxn ang="0">
                  <a:pos x="1" y="14"/>
                </a:cxn>
                <a:cxn ang="0">
                  <a:pos x="1" y="19"/>
                </a:cxn>
              </a:cxnLst>
              <a:rect l="0" t="0" r="r" b="b"/>
              <a:pathLst>
                <a:path w="35" h="35">
                  <a:moveTo>
                    <a:pt x="1" y="19"/>
                  </a:move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20"/>
                    <a:pt x="3" y="20"/>
                    <a:pt x="3" y="20"/>
                  </a:cubicBezTo>
                  <a:cubicBezTo>
                    <a:pt x="4" y="20"/>
                    <a:pt x="5" y="21"/>
                    <a:pt x="5" y="22"/>
                  </a:cubicBezTo>
                  <a:cubicBezTo>
                    <a:pt x="5" y="23"/>
                    <a:pt x="3" y="23"/>
                    <a:pt x="3" y="24"/>
                  </a:cubicBezTo>
                  <a:cubicBezTo>
                    <a:pt x="3" y="24"/>
                    <a:pt x="4" y="24"/>
                    <a:pt x="4" y="25"/>
                  </a:cubicBezTo>
                  <a:cubicBezTo>
                    <a:pt x="4" y="25"/>
                    <a:pt x="2" y="25"/>
                    <a:pt x="2" y="25"/>
                  </a:cubicBezTo>
                  <a:cubicBezTo>
                    <a:pt x="2" y="25"/>
                    <a:pt x="2" y="25"/>
                    <a:pt x="1" y="26"/>
                  </a:cubicBezTo>
                  <a:cubicBezTo>
                    <a:pt x="1" y="26"/>
                    <a:pt x="2" y="26"/>
                    <a:pt x="2" y="26"/>
                  </a:cubicBezTo>
                  <a:cubicBezTo>
                    <a:pt x="2" y="27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0" y="32"/>
                    <a:pt x="1" y="32"/>
                  </a:cubicBezTo>
                  <a:cubicBezTo>
                    <a:pt x="2" y="33"/>
                    <a:pt x="2" y="33"/>
                    <a:pt x="2" y="34"/>
                  </a:cubicBezTo>
                  <a:cubicBezTo>
                    <a:pt x="3" y="34"/>
                    <a:pt x="5" y="35"/>
                    <a:pt x="6" y="35"/>
                  </a:cubicBezTo>
                  <a:cubicBezTo>
                    <a:pt x="7" y="35"/>
                    <a:pt x="10" y="32"/>
                    <a:pt x="12" y="31"/>
                  </a:cubicBezTo>
                  <a:cubicBezTo>
                    <a:pt x="13" y="30"/>
                    <a:pt x="15" y="29"/>
                    <a:pt x="16" y="28"/>
                  </a:cubicBezTo>
                  <a:cubicBezTo>
                    <a:pt x="18" y="26"/>
                    <a:pt x="21" y="25"/>
                    <a:pt x="23" y="24"/>
                  </a:cubicBezTo>
                  <a:cubicBezTo>
                    <a:pt x="24" y="23"/>
                    <a:pt x="26" y="22"/>
                    <a:pt x="28" y="21"/>
                  </a:cubicBezTo>
                  <a:cubicBezTo>
                    <a:pt x="28" y="20"/>
                    <a:pt x="29" y="19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7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29" y="14"/>
                    <a:pt x="30" y="12"/>
                    <a:pt x="30" y="11"/>
                  </a:cubicBezTo>
                  <a:cubicBezTo>
                    <a:pt x="29" y="10"/>
                    <a:pt x="29" y="9"/>
                    <a:pt x="29" y="7"/>
                  </a:cubicBezTo>
                  <a:cubicBezTo>
                    <a:pt x="30" y="6"/>
                    <a:pt x="31" y="6"/>
                    <a:pt x="32" y="6"/>
                  </a:cubicBezTo>
                  <a:cubicBezTo>
                    <a:pt x="33" y="5"/>
                    <a:pt x="34" y="3"/>
                    <a:pt x="35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4" y="0"/>
                    <a:pt x="34" y="1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3"/>
                    <a:pt x="22" y="5"/>
                    <a:pt x="18" y="5"/>
                  </a:cubicBezTo>
                  <a:cubicBezTo>
                    <a:pt x="16" y="5"/>
                    <a:pt x="16" y="4"/>
                    <a:pt x="14" y="3"/>
                  </a:cubicBezTo>
                  <a:cubicBezTo>
                    <a:pt x="12" y="3"/>
                    <a:pt x="11" y="5"/>
                    <a:pt x="9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7" y="5"/>
                    <a:pt x="5" y="4"/>
                    <a:pt x="5" y="4"/>
                  </a:cubicBezTo>
                  <a:cubicBezTo>
                    <a:pt x="5" y="4"/>
                    <a:pt x="4" y="6"/>
                    <a:pt x="5" y="7"/>
                  </a:cubicBez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4" y="8"/>
                    <a:pt x="4" y="8"/>
                  </a:cubicBezTo>
                  <a:cubicBezTo>
                    <a:pt x="3" y="8"/>
                    <a:pt x="3" y="11"/>
                    <a:pt x="2" y="11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1" y="11"/>
                    <a:pt x="0" y="12"/>
                    <a:pt x="1" y="14"/>
                  </a:cubicBezTo>
                  <a:cubicBezTo>
                    <a:pt x="2" y="15"/>
                    <a:pt x="1" y="16"/>
                    <a:pt x="1" y="1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4" name="Freeform 20164">
              <a:extLst>
                <a:ext uri="{FF2B5EF4-FFF2-40B4-BE49-F238E27FC236}">
                  <a16:creationId xmlns:a16="http://schemas.microsoft.com/office/drawing/2014/main" id="{04AE525A-B146-4D2A-8250-A353872F9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3205" y="3455119"/>
              <a:ext cx="36257" cy="49613"/>
            </a:xfrm>
            <a:custGeom>
              <a:avLst/>
              <a:gdLst/>
              <a:ahLst/>
              <a:cxnLst>
                <a:cxn ang="0">
                  <a:pos x="3" y="10"/>
                </a:cxn>
                <a:cxn ang="0">
                  <a:pos x="2" y="10"/>
                </a:cxn>
                <a:cxn ang="0">
                  <a:pos x="2" y="11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3" y="4"/>
                </a:cxn>
                <a:cxn ang="0">
                  <a:pos x="4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1"/>
                </a:cxn>
                <a:cxn ang="0">
                  <a:pos x="8" y="3"/>
                </a:cxn>
                <a:cxn ang="0">
                  <a:pos x="6" y="5"/>
                </a:cxn>
                <a:cxn ang="0">
                  <a:pos x="7" y="6"/>
                </a:cxn>
                <a:cxn ang="0">
                  <a:pos x="5" y="6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3" y="10"/>
                </a:cxn>
              </a:cxnLst>
              <a:rect l="0" t="0" r="r" b="b"/>
              <a:pathLst>
                <a:path w="8" h="11">
                  <a:moveTo>
                    <a:pt x="3" y="10"/>
                  </a:moveTo>
                  <a:cubicBezTo>
                    <a:pt x="2" y="10"/>
                    <a:pt x="2" y="9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1" y="11"/>
                    <a:pt x="0" y="11"/>
                  </a:cubicBezTo>
                  <a:cubicBezTo>
                    <a:pt x="1" y="8"/>
                    <a:pt x="1" y="9"/>
                    <a:pt x="2" y="7"/>
                  </a:cubicBezTo>
                  <a:cubicBezTo>
                    <a:pt x="2" y="4"/>
                    <a:pt x="3" y="6"/>
                    <a:pt x="3" y="4"/>
                  </a:cubicBezTo>
                  <a:cubicBezTo>
                    <a:pt x="2" y="1"/>
                    <a:pt x="5" y="2"/>
                    <a:pt x="4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8" y="4"/>
                    <a:pt x="6" y="4"/>
                    <a:pt x="6" y="5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7" y="6"/>
                    <a:pt x="5" y="6"/>
                    <a:pt x="5" y="6"/>
                  </a:cubicBezTo>
                  <a:cubicBezTo>
                    <a:pt x="5" y="6"/>
                    <a:pt x="5" y="6"/>
                    <a:pt x="4" y="7"/>
                  </a:cubicBezTo>
                  <a:cubicBezTo>
                    <a:pt x="4" y="7"/>
                    <a:pt x="5" y="7"/>
                    <a:pt x="5" y="7"/>
                  </a:cubicBezTo>
                  <a:cubicBezTo>
                    <a:pt x="5" y="8"/>
                    <a:pt x="3" y="10"/>
                    <a:pt x="3" y="1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5" name="Freeform 20165">
              <a:extLst>
                <a:ext uri="{FF2B5EF4-FFF2-40B4-BE49-F238E27FC236}">
                  <a16:creationId xmlns:a16="http://schemas.microsoft.com/office/drawing/2014/main" id="{1B4C3023-7B43-4EDF-B618-8F95C5E19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389" y="3495191"/>
              <a:ext cx="103044" cy="125943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3" y="6"/>
                </a:cxn>
                <a:cxn ang="0">
                  <a:pos x="3" y="7"/>
                </a:cxn>
                <a:cxn ang="0">
                  <a:pos x="3" y="12"/>
                </a:cxn>
                <a:cxn ang="0">
                  <a:pos x="3" y="15"/>
                </a:cxn>
                <a:cxn ang="0">
                  <a:pos x="1" y="22"/>
                </a:cxn>
                <a:cxn ang="0">
                  <a:pos x="0" y="26"/>
                </a:cxn>
                <a:cxn ang="0">
                  <a:pos x="0" y="27"/>
                </a:cxn>
                <a:cxn ang="0">
                  <a:pos x="6" y="28"/>
                </a:cxn>
                <a:cxn ang="0">
                  <a:pos x="10" y="24"/>
                </a:cxn>
                <a:cxn ang="0">
                  <a:pos x="14" y="23"/>
                </a:cxn>
                <a:cxn ang="0">
                  <a:pos x="14" y="21"/>
                </a:cxn>
                <a:cxn ang="0">
                  <a:pos x="16" y="19"/>
                </a:cxn>
                <a:cxn ang="0">
                  <a:pos x="11" y="13"/>
                </a:cxn>
                <a:cxn ang="0">
                  <a:pos x="14" y="12"/>
                </a:cxn>
                <a:cxn ang="0">
                  <a:pos x="22" y="8"/>
                </a:cxn>
                <a:cxn ang="0">
                  <a:pos x="23" y="8"/>
                </a:cxn>
                <a:cxn ang="0">
                  <a:pos x="21" y="7"/>
                </a:cxn>
                <a:cxn ang="0">
                  <a:pos x="21" y="6"/>
                </a:cxn>
                <a:cxn ang="0">
                  <a:pos x="22" y="6"/>
                </a:cxn>
                <a:cxn ang="0">
                  <a:pos x="22" y="5"/>
                </a:cxn>
                <a:cxn ang="0">
                  <a:pos x="20" y="0"/>
                </a:cxn>
                <a:cxn ang="0">
                  <a:pos x="16" y="3"/>
                </a:cxn>
                <a:cxn ang="0">
                  <a:pos x="10" y="7"/>
                </a:cxn>
                <a:cxn ang="0">
                  <a:pos x="6" y="6"/>
                </a:cxn>
                <a:cxn ang="0">
                  <a:pos x="5" y="4"/>
                </a:cxn>
                <a:cxn ang="0">
                  <a:pos x="4" y="4"/>
                </a:cxn>
              </a:cxnLst>
              <a:rect l="0" t="0" r="r" b="b"/>
              <a:pathLst>
                <a:path w="23" h="28">
                  <a:moveTo>
                    <a:pt x="4" y="4"/>
                  </a:moveTo>
                  <a:cubicBezTo>
                    <a:pt x="3" y="4"/>
                    <a:pt x="3" y="5"/>
                    <a:pt x="3" y="6"/>
                  </a:cubicBezTo>
                  <a:cubicBezTo>
                    <a:pt x="3" y="6"/>
                    <a:pt x="3" y="7"/>
                    <a:pt x="3" y="7"/>
                  </a:cubicBezTo>
                  <a:cubicBezTo>
                    <a:pt x="3" y="8"/>
                    <a:pt x="4" y="11"/>
                    <a:pt x="3" y="12"/>
                  </a:cubicBezTo>
                  <a:cubicBezTo>
                    <a:pt x="3" y="13"/>
                    <a:pt x="3" y="14"/>
                    <a:pt x="3" y="15"/>
                  </a:cubicBezTo>
                  <a:cubicBezTo>
                    <a:pt x="3" y="16"/>
                    <a:pt x="1" y="19"/>
                    <a:pt x="1" y="22"/>
                  </a:cubicBezTo>
                  <a:cubicBezTo>
                    <a:pt x="1" y="23"/>
                    <a:pt x="0" y="26"/>
                    <a:pt x="0" y="26"/>
                  </a:cubicBezTo>
                  <a:cubicBezTo>
                    <a:pt x="0" y="26"/>
                    <a:pt x="0" y="26"/>
                    <a:pt x="0" y="27"/>
                  </a:cubicBezTo>
                  <a:cubicBezTo>
                    <a:pt x="1" y="27"/>
                    <a:pt x="5" y="28"/>
                    <a:pt x="6" y="28"/>
                  </a:cubicBezTo>
                  <a:cubicBezTo>
                    <a:pt x="8" y="28"/>
                    <a:pt x="8" y="25"/>
                    <a:pt x="10" y="24"/>
                  </a:cubicBezTo>
                  <a:cubicBezTo>
                    <a:pt x="10" y="23"/>
                    <a:pt x="13" y="24"/>
                    <a:pt x="14" y="23"/>
                  </a:cubicBezTo>
                  <a:cubicBezTo>
                    <a:pt x="14" y="22"/>
                    <a:pt x="14" y="21"/>
                    <a:pt x="14" y="21"/>
                  </a:cubicBezTo>
                  <a:cubicBezTo>
                    <a:pt x="15" y="20"/>
                    <a:pt x="16" y="20"/>
                    <a:pt x="16" y="19"/>
                  </a:cubicBezTo>
                  <a:cubicBezTo>
                    <a:pt x="16" y="19"/>
                    <a:pt x="11" y="13"/>
                    <a:pt x="11" y="13"/>
                  </a:cubicBezTo>
                  <a:cubicBezTo>
                    <a:pt x="11" y="12"/>
                    <a:pt x="13" y="12"/>
                    <a:pt x="14" y="12"/>
                  </a:cubicBezTo>
                  <a:cubicBezTo>
                    <a:pt x="15" y="11"/>
                    <a:pt x="21" y="10"/>
                    <a:pt x="22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3" y="6"/>
                    <a:pt x="22" y="7"/>
                    <a:pt x="21" y="7"/>
                  </a:cubicBezTo>
                  <a:cubicBezTo>
                    <a:pt x="21" y="7"/>
                    <a:pt x="21" y="6"/>
                    <a:pt x="21" y="6"/>
                  </a:cubicBezTo>
                  <a:cubicBezTo>
                    <a:pt x="21" y="6"/>
                    <a:pt x="22" y="6"/>
                    <a:pt x="22" y="6"/>
                  </a:cubicBezTo>
                  <a:cubicBezTo>
                    <a:pt x="22" y="6"/>
                    <a:pt x="22" y="6"/>
                    <a:pt x="22" y="5"/>
                  </a:cubicBezTo>
                  <a:cubicBezTo>
                    <a:pt x="21" y="4"/>
                    <a:pt x="21" y="2"/>
                    <a:pt x="20" y="0"/>
                  </a:cubicBezTo>
                  <a:cubicBezTo>
                    <a:pt x="19" y="1"/>
                    <a:pt x="17" y="2"/>
                    <a:pt x="16" y="3"/>
                  </a:cubicBezTo>
                  <a:cubicBezTo>
                    <a:pt x="14" y="4"/>
                    <a:pt x="11" y="7"/>
                    <a:pt x="10" y="7"/>
                  </a:cubicBezTo>
                  <a:cubicBezTo>
                    <a:pt x="9" y="7"/>
                    <a:pt x="7" y="6"/>
                    <a:pt x="6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4" y="5"/>
                    <a:pt x="4" y="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6" name="Freeform 20166">
              <a:extLst>
                <a:ext uri="{FF2B5EF4-FFF2-40B4-BE49-F238E27FC236}">
                  <a16:creationId xmlns:a16="http://schemas.microsoft.com/office/drawing/2014/main" id="{F8C3C0E7-1989-425E-B004-3F98EB268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504" y="4122997"/>
              <a:ext cx="253794" cy="393094"/>
            </a:xfrm>
            <a:custGeom>
              <a:avLst/>
              <a:gdLst/>
              <a:ahLst/>
              <a:cxnLst>
                <a:cxn ang="0">
                  <a:pos x="3" y="87"/>
                </a:cxn>
                <a:cxn ang="0">
                  <a:pos x="0" y="81"/>
                </a:cxn>
                <a:cxn ang="0">
                  <a:pos x="0" y="59"/>
                </a:cxn>
                <a:cxn ang="0">
                  <a:pos x="5" y="52"/>
                </a:cxn>
                <a:cxn ang="0">
                  <a:pos x="8" y="50"/>
                </a:cxn>
                <a:cxn ang="0">
                  <a:pos x="12" y="47"/>
                </a:cxn>
                <a:cxn ang="0">
                  <a:pos x="22" y="44"/>
                </a:cxn>
                <a:cxn ang="0">
                  <a:pos x="32" y="31"/>
                </a:cxn>
                <a:cxn ang="0">
                  <a:pos x="35" y="26"/>
                </a:cxn>
                <a:cxn ang="0">
                  <a:pos x="25" y="24"/>
                </a:cxn>
                <a:cxn ang="0">
                  <a:pos x="15" y="19"/>
                </a:cxn>
                <a:cxn ang="0">
                  <a:pos x="12" y="16"/>
                </a:cxn>
                <a:cxn ang="0">
                  <a:pos x="10" y="13"/>
                </a:cxn>
                <a:cxn ang="0">
                  <a:pos x="10" y="8"/>
                </a:cxn>
                <a:cxn ang="0">
                  <a:pos x="12" y="4"/>
                </a:cxn>
                <a:cxn ang="0">
                  <a:pos x="18" y="11"/>
                </a:cxn>
                <a:cxn ang="0">
                  <a:pos x="27" y="9"/>
                </a:cxn>
                <a:cxn ang="0">
                  <a:pos x="35" y="7"/>
                </a:cxn>
                <a:cxn ang="0">
                  <a:pos x="41" y="5"/>
                </a:cxn>
                <a:cxn ang="0">
                  <a:pos x="52" y="2"/>
                </a:cxn>
                <a:cxn ang="0">
                  <a:pos x="53" y="10"/>
                </a:cxn>
                <a:cxn ang="0">
                  <a:pos x="51" y="15"/>
                </a:cxn>
                <a:cxn ang="0">
                  <a:pos x="45" y="31"/>
                </a:cxn>
                <a:cxn ang="0">
                  <a:pos x="23" y="63"/>
                </a:cxn>
                <a:cxn ang="0">
                  <a:pos x="8" y="78"/>
                </a:cxn>
                <a:cxn ang="0">
                  <a:pos x="3" y="87"/>
                </a:cxn>
              </a:cxnLst>
              <a:rect l="0" t="0" r="r" b="b"/>
              <a:pathLst>
                <a:path w="56" h="87">
                  <a:moveTo>
                    <a:pt x="3" y="87"/>
                  </a:moveTo>
                  <a:cubicBezTo>
                    <a:pt x="2" y="84"/>
                    <a:pt x="0" y="85"/>
                    <a:pt x="0" y="81"/>
                  </a:cubicBezTo>
                  <a:cubicBezTo>
                    <a:pt x="0" y="76"/>
                    <a:pt x="0" y="59"/>
                    <a:pt x="0" y="59"/>
                  </a:cubicBezTo>
                  <a:cubicBezTo>
                    <a:pt x="0" y="59"/>
                    <a:pt x="3" y="54"/>
                    <a:pt x="5" y="52"/>
                  </a:cubicBezTo>
                  <a:cubicBezTo>
                    <a:pt x="6" y="50"/>
                    <a:pt x="6" y="50"/>
                    <a:pt x="8" y="50"/>
                  </a:cubicBezTo>
                  <a:cubicBezTo>
                    <a:pt x="12" y="50"/>
                    <a:pt x="7" y="49"/>
                    <a:pt x="12" y="47"/>
                  </a:cubicBezTo>
                  <a:cubicBezTo>
                    <a:pt x="18" y="44"/>
                    <a:pt x="18" y="49"/>
                    <a:pt x="22" y="44"/>
                  </a:cubicBezTo>
                  <a:cubicBezTo>
                    <a:pt x="26" y="39"/>
                    <a:pt x="28" y="36"/>
                    <a:pt x="32" y="31"/>
                  </a:cubicBezTo>
                  <a:cubicBezTo>
                    <a:pt x="37" y="26"/>
                    <a:pt x="37" y="26"/>
                    <a:pt x="35" y="26"/>
                  </a:cubicBezTo>
                  <a:cubicBezTo>
                    <a:pt x="34" y="26"/>
                    <a:pt x="32" y="27"/>
                    <a:pt x="25" y="24"/>
                  </a:cubicBezTo>
                  <a:cubicBezTo>
                    <a:pt x="18" y="21"/>
                    <a:pt x="17" y="22"/>
                    <a:pt x="15" y="19"/>
                  </a:cubicBezTo>
                  <a:cubicBezTo>
                    <a:pt x="13" y="17"/>
                    <a:pt x="12" y="18"/>
                    <a:pt x="12" y="16"/>
                  </a:cubicBezTo>
                  <a:cubicBezTo>
                    <a:pt x="11" y="14"/>
                    <a:pt x="11" y="15"/>
                    <a:pt x="10" y="13"/>
                  </a:cubicBezTo>
                  <a:cubicBezTo>
                    <a:pt x="9" y="10"/>
                    <a:pt x="8" y="10"/>
                    <a:pt x="10" y="8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4" y="7"/>
                    <a:pt x="13" y="9"/>
                    <a:pt x="18" y="11"/>
                  </a:cubicBezTo>
                  <a:cubicBezTo>
                    <a:pt x="21" y="13"/>
                    <a:pt x="22" y="7"/>
                    <a:pt x="27" y="9"/>
                  </a:cubicBezTo>
                  <a:cubicBezTo>
                    <a:pt x="31" y="11"/>
                    <a:pt x="30" y="6"/>
                    <a:pt x="35" y="7"/>
                  </a:cubicBezTo>
                  <a:cubicBezTo>
                    <a:pt x="40" y="7"/>
                    <a:pt x="34" y="5"/>
                    <a:pt x="41" y="5"/>
                  </a:cubicBezTo>
                  <a:cubicBezTo>
                    <a:pt x="48" y="6"/>
                    <a:pt x="49" y="0"/>
                    <a:pt x="52" y="2"/>
                  </a:cubicBezTo>
                  <a:cubicBezTo>
                    <a:pt x="55" y="3"/>
                    <a:pt x="50" y="5"/>
                    <a:pt x="53" y="10"/>
                  </a:cubicBezTo>
                  <a:cubicBezTo>
                    <a:pt x="56" y="14"/>
                    <a:pt x="52" y="8"/>
                    <a:pt x="51" y="15"/>
                  </a:cubicBezTo>
                  <a:cubicBezTo>
                    <a:pt x="51" y="19"/>
                    <a:pt x="48" y="22"/>
                    <a:pt x="45" y="31"/>
                  </a:cubicBezTo>
                  <a:cubicBezTo>
                    <a:pt x="39" y="46"/>
                    <a:pt x="31" y="57"/>
                    <a:pt x="23" y="63"/>
                  </a:cubicBezTo>
                  <a:cubicBezTo>
                    <a:pt x="14" y="70"/>
                    <a:pt x="14" y="71"/>
                    <a:pt x="8" y="78"/>
                  </a:cubicBezTo>
                  <a:cubicBezTo>
                    <a:pt x="3" y="84"/>
                    <a:pt x="6" y="83"/>
                    <a:pt x="3" y="8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7" name="Freeform 20167">
              <a:extLst>
                <a:ext uri="{FF2B5EF4-FFF2-40B4-BE49-F238E27FC236}">
                  <a16:creationId xmlns:a16="http://schemas.microsoft.com/office/drawing/2014/main" id="{6E361A60-B682-4342-8A7A-9890BB77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4049" y="4037125"/>
              <a:ext cx="366380" cy="339664"/>
            </a:xfrm>
            <a:custGeom>
              <a:avLst/>
              <a:gdLst/>
              <a:ahLst/>
              <a:cxnLst>
                <a:cxn ang="0">
                  <a:pos x="17" y="67"/>
                </a:cxn>
                <a:cxn ang="0">
                  <a:pos x="25" y="70"/>
                </a:cxn>
                <a:cxn ang="0">
                  <a:pos x="32" y="73"/>
                </a:cxn>
                <a:cxn ang="0">
                  <a:pos x="35" y="74"/>
                </a:cxn>
                <a:cxn ang="0">
                  <a:pos x="40" y="70"/>
                </a:cxn>
                <a:cxn ang="0">
                  <a:pos x="44" y="70"/>
                </a:cxn>
                <a:cxn ang="0">
                  <a:pos x="49" y="71"/>
                </a:cxn>
                <a:cxn ang="0">
                  <a:pos x="52" y="69"/>
                </a:cxn>
                <a:cxn ang="0">
                  <a:pos x="56" y="66"/>
                </a:cxn>
                <a:cxn ang="0">
                  <a:pos x="66" y="63"/>
                </a:cxn>
                <a:cxn ang="0">
                  <a:pos x="76" y="50"/>
                </a:cxn>
                <a:cxn ang="0">
                  <a:pos x="79" y="45"/>
                </a:cxn>
                <a:cxn ang="0">
                  <a:pos x="69" y="43"/>
                </a:cxn>
                <a:cxn ang="0">
                  <a:pos x="59" y="38"/>
                </a:cxn>
                <a:cxn ang="0">
                  <a:pos x="56" y="35"/>
                </a:cxn>
                <a:cxn ang="0">
                  <a:pos x="54" y="32"/>
                </a:cxn>
                <a:cxn ang="0">
                  <a:pos x="54" y="27"/>
                </a:cxn>
                <a:cxn ang="0">
                  <a:pos x="48" y="26"/>
                </a:cxn>
                <a:cxn ang="0">
                  <a:pos x="51" y="17"/>
                </a:cxn>
                <a:cxn ang="0">
                  <a:pos x="47" y="11"/>
                </a:cxn>
                <a:cxn ang="0">
                  <a:pos x="42" y="6"/>
                </a:cxn>
                <a:cxn ang="0">
                  <a:pos x="37" y="4"/>
                </a:cxn>
                <a:cxn ang="0">
                  <a:pos x="34" y="4"/>
                </a:cxn>
                <a:cxn ang="0">
                  <a:pos x="29" y="2"/>
                </a:cxn>
                <a:cxn ang="0">
                  <a:pos x="25" y="5"/>
                </a:cxn>
                <a:cxn ang="0">
                  <a:pos x="21" y="5"/>
                </a:cxn>
                <a:cxn ang="0">
                  <a:pos x="19" y="15"/>
                </a:cxn>
                <a:cxn ang="0">
                  <a:pos x="14" y="20"/>
                </a:cxn>
                <a:cxn ang="0">
                  <a:pos x="12" y="28"/>
                </a:cxn>
                <a:cxn ang="0">
                  <a:pos x="9" y="28"/>
                </a:cxn>
                <a:cxn ang="0">
                  <a:pos x="9" y="33"/>
                </a:cxn>
                <a:cxn ang="0">
                  <a:pos x="6" y="43"/>
                </a:cxn>
                <a:cxn ang="0">
                  <a:pos x="3" y="45"/>
                </a:cxn>
                <a:cxn ang="0">
                  <a:pos x="8" y="50"/>
                </a:cxn>
                <a:cxn ang="0">
                  <a:pos x="12" y="56"/>
                </a:cxn>
                <a:cxn ang="0">
                  <a:pos x="16" y="62"/>
                </a:cxn>
                <a:cxn ang="0">
                  <a:pos x="17" y="67"/>
                </a:cxn>
              </a:cxnLst>
              <a:rect l="0" t="0" r="r" b="b"/>
              <a:pathLst>
                <a:path w="81" h="75">
                  <a:moveTo>
                    <a:pt x="17" y="67"/>
                  </a:moveTo>
                  <a:cubicBezTo>
                    <a:pt x="20" y="70"/>
                    <a:pt x="20" y="65"/>
                    <a:pt x="25" y="70"/>
                  </a:cubicBezTo>
                  <a:cubicBezTo>
                    <a:pt x="30" y="75"/>
                    <a:pt x="30" y="72"/>
                    <a:pt x="32" y="73"/>
                  </a:cubicBezTo>
                  <a:cubicBezTo>
                    <a:pt x="34" y="74"/>
                    <a:pt x="35" y="73"/>
                    <a:pt x="35" y="74"/>
                  </a:cubicBezTo>
                  <a:cubicBezTo>
                    <a:pt x="37" y="75"/>
                    <a:pt x="36" y="72"/>
                    <a:pt x="40" y="70"/>
                  </a:cubicBezTo>
                  <a:cubicBezTo>
                    <a:pt x="43" y="68"/>
                    <a:pt x="43" y="69"/>
                    <a:pt x="44" y="70"/>
                  </a:cubicBezTo>
                  <a:cubicBezTo>
                    <a:pt x="45" y="71"/>
                    <a:pt x="47" y="71"/>
                    <a:pt x="49" y="71"/>
                  </a:cubicBezTo>
                  <a:cubicBezTo>
                    <a:pt x="50" y="69"/>
                    <a:pt x="50" y="69"/>
                    <a:pt x="52" y="69"/>
                  </a:cubicBezTo>
                  <a:cubicBezTo>
                    <a:pt x="56" y="69"/>
                    <a:pt x="51" y="68"/>
                    <a:pt x="56" y="66"/>
                  </a:cubicBezTo>
                  <a:cubicBezTo>
                    <a:pt x="62" y="63"/>
                    <a:pt x="62" y="68"/>
                    <a:pt x="66" y="63"/>
                  </a:cubicBezTo>
                  <a:cubicBezTo>
                    <a:pt x="70" y="58"/>
                    <a:pt x="72" y="55"/>
                    <a:pt x="76" y="50"/>
                  </a:cubicBezTo>
                  <a:cubicBezTo>
                    <a:pt x="81" y="45"/>
                    <a:pt x="81" y="45"/>
                    <a:pt x="79" y="45"/>
                  </a:cubicBezTo>
                  <a:cubicBezTo>
                    <a:pt x="78" y="45"/>
                    <a:pt x="76" y="46"/>
                    <a:pt x="69" y="43"/>
                  </a:cubicBezTo>
                  <a:cubicBezTo>
                    <a:pt x="62" y="40"/>
                    <a:pt x="61" y="41"/>
                    <a:pt x="59" y="38"/>
                  </a:cubicBezTo>
                  <a:cubicBezTo>
                    <a:pt x="57" y="36"/>
                    <a:pt x="56" y="37"/>
                    <a:pt x="56" y="35"/>
                  </a:cubicBezTo>
                  <a:cubicBezTo>
                    <a:pt x="55" y="33"/>
                    <a:pt x="55" y="34"/>
                    <a:pt x="54" y="32"/>
                  </a:cubicBezTo>
                  <a:cubicBezTo>
                    <a:pt x="53" y="29"/>
                    <a:pt x="52" y="29"/>
                    <a:pt x="54" y="27"/>
                  </a:cubicBezTo>
                  <a:cubicBezTo>
                    <a:pt x="53" y="24"/>
                    <a:pt x="50" y="28"/>
                    <a:pt x="48" y="26"/>
                  </a:cubicBezTo>
                  <a:cubicBezTo>
                    <a:pt x="48" y="20"/>
                    <a:pt x="49" y="23"/>
                    <a:pt x="51" y="17"/>
                  </a:cubicBezTo>
                  <a:cubicBezTo>
                    <a:pt x="48" y="15"/>
                    <a:pt x="49" y="13"/>
                    <a:pt x="47" y="11"/>
                  </a:cubicBezTo>
                  <a:cubicBezTo>
                    <a:pt x="45" y="10"/>
                    <a:pt x="44" y="6"/>
                    <a:pt x="42" y="6"/>
                  </a:cubicBezTo>
                  <a:cubicBezTo>
                    <a:pt x="41" y="5"/>
                    <a:pt x="40" y="4"/>
                    <a:pt x="37" y="4"/>
                  </a:cubicBezTo>
                  <a:cubicBezTo>
                    <a:pt x="34" y="3"/>
                    <a:pt x="35" y="5"/>
                    <a:pt x="34" y="4"/>
                  </a:cubicBezTo>
                  <a:cubicBezTo>
                    <a:pt x="33" y="2"/>
                    <a:pt x="33" y="8"/>
                    <a:pt x="29" y="2"/>
                  </a:cubicBezTo>
                  <a:cubicBezTo>
                    <a:pt x="27" y="0"/>
                    <a:pt x="27" y="8"/>
                    <a:pt x="25" y="5"/>
                  </a:cubicBezTo>
                  <a:cubicBezTo>
                    <a:pt x="24" y="2"/>
                    <a:pt x="25" y="7"/>
                    <a:pt x="21" y="5"/>
                  </a:cubicBezTo>
                  <a:cubicBezTo>
                    <a:pt x="20" y="11"/>
                    <a:pt x="18" y="12"/>
                    <a:pt x="19" y="15"/>
                  </a:cubicBezTo>
                  <a:cubicBezTo>
                    <a:pt x="15" y="15"/>
                    <a:pt x="16" y="19"/>
                    <a:pt x="14" y="20"/>
                  </a:cubicBezTo>
                  <a:cubicBezTo>
                    <a:pt x="12" y="22"/>
                    <a:pt x="13" y="27"/>
                    <a:pt x="12" y="28"/>
                  </a:cubicBezTo>
                  <a:cubicBezTo>
                    <a:pt x="11" y="29"/>
                    <a:pt x="11" y="25"/>
                    <a:pt x="9" y="28"/>
                  </a:cubicBezTo>
                  <a:cubicBezTo>
                    <a:pt x="8" y="31"/>
                    <a:pt x="10" y="30"/>
                    <a:pt x="9" y="33"/>
                  </a:cubicBezTo>
                  <a:cubicBezTo>
                    <a:pt x="7" y="37"/>
                    <a:pt x="10" y="44"/>
                    <a:pt x="6" y="43"/>
                  </a:cubicBezTo>
                  <a:cubicBezTo>
                    <a:pt x="1" y="41"/>
                    <a:pt x="4" y="44"/>
                    <a:pt x="3" y="45"/>
                  </a:cubicBezTo>
                  <a:cubicBezTo>
                    <a:pt x="0" y="47"/>
                    <a:pt x="6" y="46"/>
                    <a:pt x="8" y="50"/>
                  </a:cubicBezTo>
                  <a:cubicBezTo>
                    <a:pt x="10" y="53"/>
                    <a:pt x="11" y="51"/>
                    <a:pt x="12" y="56"/>
                  </a:cubicBezTo>
                  <a:cubicBezTo>
                    <a:pt x="13" y="61"/>
                    <a:pt x="13" y="61"/>
                    <a:pt x="16" y="62"/>
                  </a:cubicBezTo>
                  <a:cubicBezTo>
                    <a:pt x="18" y="62"/>
                    <a:pt x="16" y="63"/>
                    <a:pt x="17" y="6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8" name="Freeform 20168">
              <a:extLst>
                <a:ext uri="{FF2B5EF4-FFF2-40B4-BE49-F238E27FC236}">
                  <a16:creationId xmlns:a16="http://schemas.microsoft.com/office/drawing/2014/main" id="{4F900A15-F2E2-4CA2-9668-02A4F3A4D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9923" y="3951257"/>
              <a:ext cx="162199" cy="171740"/>
            </a:xfrm>
            <a:custGeom>
              <a:avLst/>
              <a:gdLst/>
              <a:ahLst/>
              <a:cxnLst>
                <a:cxn ang="0">
                  <a:pos x="2" y="24"/>
                </a:cxn>
                <a:cxn ang="0">
                  <a:pos x="6" y="24"/>
                </a:cxn>
                <a:cxn ang="0">
                  <a:pos x="10" y="21"/>
                </a:cxn>
                <a:cxn ang="0">
                  <a:pos x="15" y="23"/>
                </a:cxn>
                <a:cxn ang="0">
                  <a:pos x="18" y="23"/>
                </a:cxn>
                <a:cxn ang="0">
                  <a:pos x="23" y="25"/>
                </a:cxn>
                <a:cxn ang="0">
                  <a:pos x="28" y="30"/>
                </a:cxn>
                <a:cxn ang="0">
                  <a:pos x="32" y="36"/>
                </a:cxn>
                <a:cxn ang="0">
                  <a:pos x="36" y="34"/>
                </a:cxn>
                <a:cxn ang="0">
                  <a:pos x="33" y="32"/>
                </a:cxn>
                <a:cxn ang="0">
                  <a:pos x="32" y="30"/>
                </a:cxn>
                <a:cxn ang="0">
                  <a:pos x="30" y="28"/>
                </a:cxn>
                <a:cxn ang="0">
                  <a:pos x="27" y="24"/>
                </a:cxn>
                <a:cxn ang="0">
                  <a:pos x="23" y="21"/>
                </a:cxn>
                <a:cxn ang="0">
                  <a:pos x="20" y="18"/>
                </a:cxn>
                <a:cxn ang="0">
                  <a:pos x="18" y="20"/>
                </a:cxn>
                <a:cxn ang="0">
                  <a:pos x="16" y="15"/>
                </a:cxn>
                <a:cxn ang="0">
                  <a:pos x="12" y="0"/>
                </a:cxn>
                <a:cxn ang="0">
                  <a:pos x="7" y="5"/>
                </a:cxn>
                <a:cxn ang="0">
                  <a:pos x="4" y="8"/>
                </a:cxn>
                <a:cxn ang="0">
                  <a:pos x="1" y="19"/>
                </a:cxn>
                <a:cxn ang="0">
                  <a:pos x="2" y="24"/>
                </a:cxn>
              </a:cxnLst>
              <a:rect l="0" t="0" r="r" b="b"/>
              <a:pathLst>
                <a:path w="36" h="38">
                  <a:moveTo>
                    <a:pt x="2" y="24"/>
                  </a:moveTo>
                  <a:cubicBezTo>
                    <a:pt x="6" y="26"/>
                    <a:pt x="5" y="21"/>
                    <a:pt x="6" y="24"/>
                  </a:cubicBezTo>
                  <a:cubicBezTo>
                    <a:pt x="8" y="27"/>
                    <a:pt x="8" y="19"/>
                    <a:pt x="10" y="21"/>
                  </a:cubicBezTo>
                  <a:cubicBezTo>
                    <a:pt x="14" y="27"/>
                    <a:pt x="14" y="21"/>
                    <a:pt x="15" y="23"/>
                  </a:cubicBezTo>
                  <a:cubicBezTo>
                    <a:pt x="16" y="24"/>
                    <a:pt x="15" y="22"/>
                    <a:pt x="18" y="23"/>
                  </a:cubicBezTo>
                  <a:cubicBezTo>
                    <a:pt x="21" y="23"/>
                    <a:pt x="22" y="24"/>
                    <a:pt x="23" y="25"/>
                  </a:cubicBezTo>
                  <a:cubicBezTo>
                    <a:pt x="25" y="25"/>
                    <a:pt x="26" y="29"/>
                    <a:pt x="28" y="30"/>
                  </a:cubicBezTo>
                  <a:cubicBezTo>
                    <a:pt x="30" y="32"/>
                    <a:pt x="29" y="34"/>
                    <a:pt x="32" y="36"/>
                  </a:cubicBezTo>
                  <a:cubicBezTo>
                    <a:pt x="33" y="35"/>
                    <a:pt x="33" y="38"/>
                    <a:pt x="36" y="34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3" y="31"/>
                    <a:pt x="33" y="32"/>
                    <a:pt x="32" y="30"/>
                  </a:cubicBezTo>
                  <a:cubicBezTo>
                    <a:pt x="30" y="26"/>
                    <a:pt x="31" y="30"/>
                    <a:pt x="30" y="28"/>
                  </a:cubicBezTo>
                  <a:cubicBezTo>
                    <a:pt x="29" y="25"/>
                    <a:pt x="29" y="29"/>
                    <a:pt x="27" y="24"/>
                  </a:cubicBezTo>
                  <a:cubicBezTo>
                    <a:pt x="24" y="20"/>
                    <a:pt x="25" y="24"/>
                    <a:pt x="23" y="21"/>
                  </a:cubicBezTo>
                  <a:cubicBezTo>
                    <a:pt x="22" y="18"/>
                    <a:pt x="22" y="23"/>
                    <a:pt x="20" y="18"/>
                  </a:cubicBezTo>
                  <a:cubicBezTo>
                    <a:pt x="18" y="14"/>
                    <a:pt x="19" y="20"/>
                    <a:pt x="18" y="20"/>
                  </a:cubicBezTo>
                  <a:cubicBezTo>
                    <a:pt x="18" y="19"/>
                    <a:pt x="18" y="18"/>
                    <a:pt x="16" y="15"/>
                  </a:cubicBezTo>
                  <a:cubicBezTo>
                    <a:pt x="15" y="12"/>
                    <a:pt x="15" y="5"/>
                    <a:pt x="12" y="0"/>
                  </a:cubicBezTo>
                  <a:cubicBezTo>
                    <a:pt x="10" y="6"/>
                    <a:pt x="8" y="3"/>
                    <a:pt x="7" y="5"/>
                  </a:cubicBezTo>
                  <a:cubicBezTo>
                    <a:pt x="5" y="9"/>
                    <a:pt x="3" y="4"/>
                    <a:pt x="4" y="8"/>
                  </a:cubicBezTo>
                  <a:cubicBezTo>
                    <a:pt x="4" y="14"/>
                    <a:pt x="2" y="17"/>
                    <a:pt x="1" y="19"/>
                  </a:cubicBezTo>
                  <a:cubicBezTo>
                    <a:pt x="0" y="20"/>
                    <a:pt x="2" y="22"/>
                    <a:pt x="2" y="2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99" name="Freeform 20169">
              <a:extLst>
                <a:ext uri="{FF2B5EF4-FFF2-40B4-BE49-F238E27FC236}">
                  <a16:creationId xmlns:a16="http://schemas.microsoft.com/office/drawing/2014/main" id="{C530CDA1-5A4D-4BA8-9C7F-80D295AC14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1588" y="4105822"/>
              <a:ext cx="40072" cy="59156"/>
            </a:xfrm>
            <a:custGeom>
              <a:avLst/>
              <a:gdLst/>
              <a:ahLst/>
              <a:cxnLst>
                <a:cxn ang="0">
                  <a:pos x="6" y="12"/>
                </a:cxn>
                <a:cxn ang="0">
                  <a:pos x="0" y="11"/>
                </a:cxn>
                <a:cxn ang="0">
                  <a:pos x="3" y="2"/>
                </a:cxn>
                <a:cxn ang="0">
                  <a:pos x="7" y="0"/>
                </a:cxn>
                <a:cxn ang="0">
                  <a:pos x="7" y="6"/>
                </a:cxn>
                <a:cxn ang="0">
                  <a:pos x="8" y="8"/>
                </a:cxn>
                <a:cxn ang="0">
                  <a:pos x="6" y="12"/>
                </a:cxn>
              </a:cxnLst>
              <a:rect l="0" t="0" r="r" b="b"/>
              <a:pathLst>
                <a:path w="9" h="13">
                  <a:moveTo>
                    <a:pt x="6" y="12"/>
                  </a:moveTo>
                  <a:cubicBezTo>
                    <a:pt x="5" y="9"/>
                    <a:pt x="2" y="13"/>
                    <a:pt x="0" y="11"/>
                  </a:cubicBezTo>
                  <a:cubicBezTo>
                    <a:pt x="0" y="5"/>
                    <a:pt x="1" y="8"/>
                    <a:pt x="3" y="2"/>
                  </a:cubicBezTo>
                  <a:cubicBezTo>
                    <a:pt x="4" y="1"/>
                    <a:pt x="4" y="4"/>
                    <a:pt x="7" y="0"/>
                  </a:cubicBezTo>
                  <a:cubicBezTo>
                    <a:pt x="8" y="3"/>
                    <a:pt x="9" y="4"/>
                    <a:pt x="7" y="6"/>
                  </a:cubicBezTo>
                  <a:cubicBezTo>
                    <a:pt x="2" y="9"/>
                    <a:pt x="6" y="7"/>
                    <a:pt x="8" y="8"/>
                  </a:cubicBezTo>
                  <a:lnTo>
                    <a:pt x="6" y="12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0" name="Freeform 20170">
              <a:extLst>
                <a:ext uri="{FF2B5EF4-FFF2-40B4-BE49-F238E27FC236}">
                  <a16:creationId xmlns:a16="http://schemas.microsoft.com/office/drawing/2014/main" id="{71FDFDD2-2D82-4B07-944D-CD1CD95ED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084" y="4308096"/>
              <a:ext cx="456066" cy="561019"/>
            </a:xfrm>
            <a:custGeom>
              <a:avLst/>
              <a:gdLst/>
              <a:ahLst/>
              <a:cxnLst>
                <a:cxn ang="0">
                  <a:pos x="90" y="73"/>
                </a:cxn>
                <a:cxn ang="0">
                  <a:pos x="97" y="87"/>
                </a:cxn>
                <a:cxn ang="0">
                  <a:pos x="85" y="95"/>
                </a:cxn>
                <a:cxn ang="0">
                  <a:pos x="84" y="109"/>
                </a:cxn>
                <a:cxn ang="0">
                  <a:pos x="92" y="116"/>
                </a:cxn>
                <a:cxn ang="0">
                  <a:pos x="86" y="117"/>
                </a:cxn>
                <a:cxn ang="0">
                  <a:pos x="78" y="110"/>
                </a:cxn>
                <a:cxn ang="0">
                  <a:pos x="70" y="110"/>
                </a:cxn>
                <a:cxn ang="0">
                  <a:pos x="61" y="104"/>
                </a:cxn>
                <a:cxn ang="0">
                  <a:pos x="55" y="105"/>
                </a:cxn>
                <a:cxn ang="0">
                  <a:pos x="51" y="98"/>
                </a:cxn>
                <a:cxn ang="0">
                  <a:pos x="50" y="82"/>
                </a:cxn>
                <a:cxn ang="0">
                  <a:pos x="42" y="79"/>
                </a:cxn>
                <a:cxn ang="0">
                  <a:pos x="37" y="85"/>
                </a:cxn>
                <a:cxn ang="0">
                  <a:pos x="27" y="85"/>
                </a:cxn>
                <a:cxn ang="0">
                  <a:pos x="23" y="75"/>
                </a:cxn>
                <a:cxn ang="0">
                  <a:pos x="5" y="72"/>
                </a:cxn>
                <a:cxn ang="0">
                  <a:pos x="0" y="72"/>
                </a:cxn>
                <a:cxn ang="0">
                  <a:pos x="5" y="65"/>
                </a:cxn>
                <a:cxn ang="0">
                  <a:pos x="12" y="66"/>
                </a:cxn>
                <a:cxn ang="0">
                  <a:pos x="21" y="55"/>
                </a:cxn>
                <a:cxn ang="0">
                  <a:pos x="30" y="34"/>
                </a:cxn>
                <a:cxn ang="0">
                  <a:pos x="31" y="19"/>
                </a:cxn>
                <a:cxn ang="0">
                  <a:pos x="34" y="8"/>
                </a:cxn>
                <a:cxn ang="0">
                  <a:pos x="44" y="8"/>
                </a:cxn>
                <a:cxn ang="0">
                  <a:pos x="61" y="5"/>
                </a:cxn>
                <a:cxn ang="0">
                  <a:pos x="76" y="4"/>
                </a:cxn>
                <a:cxn ang="0">
                  <a:pos x="85" y="8"/>
                </a:cxn>
                <a:cxn ang="0">
                  <a:pos x="93" y="9"/>
                </a:cxn>
                <a:cxn ang="0">
                  <a:pos x="98" y="21"/>
                </a:cxn>
                <a:cxn ang="0">
                  <a:pos x="91" y="44"/>
                </a:cxn>
                <a:cxn ang="0">
                  <a:pos x="87" y="53"/>
                </a:cxn>
                <a:cxn ang="0">
                  <a:pos x="90" y="64"/>
                </a:cxn>
              </a:cxnLst>
              <a:rect l="0" t="0" r="r" b="b"/>
              <a:pathLst>
                <a:path w="101" h="124">
                  <a:moveTo>
                    <a:pt x="90" y="64"/>
                  </a:moveTo>
                  <a:cubicBezTo>
                    <a:pt x="89" y="68"/>
                    <a:pt x="91" y="70"/>
                    <a:pt x="90" y="73"/>
                  </a:cubicBezTo>
                  <a:cubicBezTo>
                    <a:pt x="89" y="76"/>
                    <a:pt x="94" y="80"/>
                    <a:pt x="95" y="82"/>
                  </a:cubicBezTo>
                  <a:cubicBezTo>
                    <a:pt x="95" y="85"/>
                    <a:pt x="96" y="86"/>
                    <a:pt x="97" y="87"/>
                  </a:cubicBezTo>
                  <a:cubicBezTo>
                    <a:pt x="93" y="88"/>
                    <a:pt x="87" y="87"/>
                    <a:pt x="87" y="90"/>
                  </a:cubicBezTo>
                  <a:cubicBezTo>
                    <a:pt x="87" y="94"/>
                    <a:pt x="83" y="93"/>
                    <a:pt x="85" y="95"/>
                  </a:cubicBezTo>
                  <a:cubicBezTo>
                    <a:pt x="88" y="99"/>
                    <a:pt x="84" y="98"/>
                    <a:pt x="85" y="101"/>
                  </a:cubicBezTo>
                  <a:cubicBezTo>
                    <a:pt x="87" y="103"/>
                    <a:pt x="83" y="107"/>
                    <a:pt x="84" y="109"/>
                  </a:cubicBezTo>
                  <a:cubicBezTo>
                    <a:pt x="85" y="111"/>
                    <a:pt x="86" y="113"/>
                    <a:pt x="88" y="114"/>
                  </a:cubicBezTo>
                  <a:cubicBezTo>
                    <a:pt x="91" y="115"/>
                    <a:pt x="92" y="108"/>
                    <a:pt x="92" y="116"/>
                  </a:cubicBezTo>
                  <a:cubicBezTo>
                    <a:pt x="91" y="124"/>
                    <a:pt x="91" y="118"/>
                    <a:pt x="90" y="119"/>
                  </a:cubicBezTo>
                  <a:cubicBezTo>
                    <a:pt x="88" y="121"/>
                    <a:pt x="88" y="121"/>
                    <a:pt x="86" y="117"/>
                  </a:cubicBezTo>
                  <a:cubicBezTo>
                    <a:pt x="84" y="114"/>
                    <a:pt x="83" y="113"/>
                    <a:pt x="81" y="113"/>
                  </a:cubicBezTo>
                  <a:cubicBezTo>
                    <a:pt x="80" y="113"/>
                    <a:pt x="79" y="111"/>
                    <a:pt x="78" y="110"/>
                  </a:cubicBezTo>
                  <a:cubicBezTo>
                    <a:pt x="78" y="108"/>
                    <a:pt x="77" y="107"/>
                    <a:pt x="77" y="110"/>
                  </a:cubicBezTo>
                  <a:cubicBezTo>
                    <a:pt x="76" y="112"/>
                    <a:pt x="75" y="111"/>
                    <a:pt x="70" y="110"/>
                  </a:cubicBezTo>
                  <a:cubicBezTo>
                    <a:pt x="66" y="109"/>
                    <a:pt x="71" y="104"/>
                    <a:pt x="66" y="107"/>
                  </a:cubicBezTo>
                  <a:cubicBezTo>
                    <a:pt x="62" y="109"/>
                    <a:pt x="66" y="104"/>
                    <a:pt x="61" y="104"/>
                  </a:cubicBezTo>
                  <a:cubicBezTo>
                    <a:pt x="61" y="105"/>
                    <a:pt x="61" y="105"/>
                    <a:pt x="59" y="105"/>
                  </a:cubicBezTo>
                  <a:cubicBezTo>
                    <a:pt x="58" y="104"/>
                    <a:pt x="57" y="106"/>
                    <a:pt x="55" y="105"/>
                  </a:cubicBezTo>
                  <a:cubicBezTo>
                    <a:pt x="53" y="105"/>
                    <a:pt x="54" y="107"/>
                    <a:pt x="52" y="107"/>
                  </a:cubicBezTo>
                  <a:cubicBezTo>
                    <a:pt x="50" y="106"/>
                    <a:pt x="54" y="102"/>
                    <a:pt x="51" y="98"/>
                  </a:cubicBezTo>
                  <a:cubicBezTo>
                    <a:pt x="48" y="94"/>
                    <a:pt x="51" y="90"/>
                    <a:pt x="50" y="87"/>
                  </a:cubicBezTo>
                  <a:cubicBezTo>
                    <a:pt x="49" y="84"/>
                    <a:pt x="50" y="84"/>
                    <a:pt x="50" y="82"/>
                  </a:cubicBezTo>
                  <a:cubicBezTo>
                    <a:pt x="50" y="80"/>
                    <a:pt x="42" y="83"/>
                    <a:pt x="44" y="80"/>
                  </a:cubicBezTo>
                  <a:cubicBezTo>
                    <a:pt x="44" y="79"/>
                    <a:pt x="43" y="78"/>
                    <a:pt x="42" y="79"/>
                  </a:cubicBezTo>
                  <a:cubicBezTo>
                    <a:pt x="41" y="80"/>
                    <a:pt x="38" y="78"/>
                    <a:pt x="38" y="81"/>
                  </a:cubicBezTo>
                  <a:cubicBezTo>
                    <a:pt x="38" y="84"/>
                    <a:pt x="37" y="82"/>
                    <a:pt x="37" y="85"/>
                  </a:cubicBezTo>
                  <a:cubicBezTo>
                    <a:pt x="38" y="87"/>
                    <a:pt x="35" y="86"/>
                    <a:pt x="34" y="86"/>
                  </a:cubicBezTo>
                  <a:cubicBezTo>
                    <a:pt x="33" y="85"/>
                    <a:pt x="28" y="88"/>
                    <a:pt x="27" y="85"/>
                  </a:cubicBezTo>
                  <a:cubicBezTo>
                    <a:pt x="26" y="82"/>
                    <a:pt x="25" y="83"/>
                    <a:pt x="25" y="80"/>
                  </a:cubicBezTo>
                  <a:cubicBezTo>
                    <a:pt x="25" y="78"/>
                    <a:pt x="24" y="78"/>
                    <a:pt x="23" y="75"/>
                  </a:cubicBezTo>
                  <a:cubicBezTo>
                    <a:pt x="23" y="72"/>
                    <a:pt x="23" y="72"/>
                    <a:pt x="16" y="73"/>
                  </a:cubicBezTo>
                  <a:cubicBezTo>
                    <a:pt x="8" y="73"/>
                    <a:pt x="9" y="72"/>
                    <a:pt x="5" y="72"/>
                  </a:cubicBezTo>
                  <a:cubicBezTo>
                    <a:pt x="4" y="72"/>
                    <a:pt x="4" y="72"/>
                    <a:pt x="2" y="72"/>
                  </a:cubicBezTo>
                  <a:cubicBezTo>
                    <a:pt x="1" y="73"/>
                    <a:pt x="1" y="73"/>
                    <a:pt x="0" y="72"/>
                  </a:cubicBezTo>
                  <a:cubicBezTo>
                    <a:pt x="3" y="72"/>
                    <a:pt x="1" y="68"/>
                    <a:pt x="2" y="66"/>
                  </a:cubicBezTo>
                  <a:cubicBezTo>
                    <a:pt x="4" y="65"/>
                    <a:pt x="4" y="65"/>
                    <a:pt x="5" y="65"/>
                  </a:cubicBezTo>
                  <a:cubicBezTo>
                    <a:pt x="7" y="68"/>
                    <a:pt x="9" y="62"/>
                    <a:pt x="11" y="63"/>
                  </a:cubicBezTo>
                  <a:cubicBezTo>
                    <a:pt x="13" y="64"/>
                    <a:pt x="10" y="66"/>
                    <a:pt x="12" y="66"/>
                  </a:cubicBezTo>
                  <a:cubicBezTo>
                    <a:pt x="15" y="67"/>
                    <a:pt x="17" y="61"/>
                    <a:pt x="18" y="61"/>
                  </a:cubicBezTo>
                  <a:cubicBezTo>
                    <a:pt x="20" y="61"/>
                    <a:pt x="22" y="57"/>
                    <a:pt x="21" y="55"/>
                  </a:cubicBezTo>
                  <a:cubicBezTo>
                    <a:pt x="19" y="51"/>
                    <a:pt x="24" y="43"/>
                    <a:pt x="27" y="42"/>
                  </a:cubicBezTo>
                  <a:cubicBezTo>
                    <a:pt x="30" y="40"/>
                    <a:pt x="28" y="38"/>
                    <a:pt x="30" y="34"/>
                  </a:cubicBezTo>
                  <a:cubicBezTo>
                    <a:pt x="31" y="31"/>
                    <a:pt x="29" y="32"/>
                    <a:pt x="30" y="27"/>
                  </a:cubicBezTo>
                  <a:cubicBezTo>
                    <a:pt x="31" y="22"/>
                    <a:pt x="29" y="23"/>
                    <a:pt x="31" y="19"/>
                  </a:cubicBezTo>
                  <a:cubicBezTo>
                    <a:pt x="34" y="16"/>
                    <a:pt x="34" y="15"/>
                    <a:pt x="34" y="14"/>
                  </a:cubicBezTo>
                  <a:cubicBezTo>
                    <a:pt x="33" y="11"/>
                    <a:pt x="32" y="9"/>
                    <a:pt x="34" y="8"/>
                  </a:cubicBezTo>
                  <a:cubicBezTo>
                    <a:pt x="35" y="7"/>
                    <a:pt x="35" y="2"/>
                    <a:pt x="40" y="4"/>
                  </a:cubicBezTo>
                  <a:cubicBezTo>
                    <a:pt x="44" y="6"/>
                    <a:pt x="42" y="8"/>
                    <a:pt x="44" y="8"/>
                  </a:cubicBezTo>
                  <a:cubicBezTo>
                    <a:pt x="50" y="8"/>
                    <a:pt x="53" y="12"/>
                    <a:pt x="55" y="7"/>
                  </a:cubicBezTo>
                  <a:cubicBezTo>
                    <a:pt x="57" y="2"/>
                    <a:pt x="55" y="9"/>
                    <a:pt x="61" y="5"/>
                  </a:cubicBezTo>
                  <a:cubicBezTo>
                    <a:pt x="66" y="2"/>
                    <a:pt x="66" y="6"/>
                    <a:pt x="68" y="3"/>
                  </a:cubicBezTo>
                  <a:cubicBezTo>
                    <a:pt x="70" y="0"/>
                    <a:pt x="75" y="6"/>
                    <a:pt x="76" y="4"/>
                  </a:cubicBezTo>
                  <a:cubicBezTo>
                    <a:pt x="78" y="2"/>
                    <a:pt x="78" y="4"/>
                    <a:pt x="80" y="4"/>
                  </a:cubicBezTo>
                  <a:cubicBezTo>
                    <a:pt x="82" y="7"/>
                    <a:pt x="84" y="10"/>
                    <a:pt x="85" y="8"/>
                  </a:cubicBezTo>
                  <a:cubicBezTo>
                    <a:pt x="87" y="6"/>
                    <a:pt x="88" y="10"/>
                    <a:pt x="89" y="7"/>
                  </a:cubicBezTo>
                  <a:cubicBezTo>
                    <a:pt x="91" y="5"/>
                    <a:pt x="92" y="6"/>
                    <a:pt x="93" y="9"/>
                  </a:cubicBezTo>
                  <a:cubicBezTo>
                    <a:pt x="95" y="12"/>
                    <a:pt x="95" y="10"/>
                    <a:pt x="97" y="14"/>
                  </a:cubicBezTo>
                  <a:cubicBezTo>
                    <a:pt x="97" y="19"/>
                    <a:pt x="95" y="20"/>
                    <a:pt x="98" y="21"/>
                  </a:cubicBezTo>
                  <a:cubicBezTo>
                    <a:pt x="101" y="23"/>
                    <a:pt x="97" y="25"/>
                    <a:pt x="94" y="28"/>
                  </a:cubicBezTo>
                  <a:cubicBezTo>
                    <a:pt x="91" y="31"/>
                    <a:pt x="91" y="38"/>
                    <a:pt x="91" y="44"/>
                  </a:cubicBezTo>
                  <a:cubicBezTo>
                    <a:pt x="85" y="48"/>
                    <a:pt x="90" y="48"/>
                    <a:pt x="88" y="50"/>
                  </a:cubicBezTo>
                  <a:cubicBezTo>
                    <a:pt x="86" y="51"/>
                    <a:pt x="87" y="51"/>
                    <a:pt x="87" y="53"/>
                  </a:cubicBezTo>
                  <a:cubicBezTo>
                    <a:pt x="88" y="55"/>
                    <a:pt x="89" y="55"/>
                    <a:pt x="88" y="58"/>
                  </a:cubicBezTo>
                  <a:cubicBezTo>
                    <a:pt x="88" y="61"/>
                    <a:pt x="90" y="62"/>
                    <a:pt x="90" y="6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1" name="Freeform 20171">
              <a:extLst>
                <a:ext uri="{FF2B5EF4-FFF2-40B4-BE49-F238E27FC236}">
                  <a16:creationId xmlns:a16="http://schemas.microsoft.com/office/drawing/2014/main" id="{E751A253-C0A3-4738-B427-98B2AFFA6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0765" y="4327176"/>
              <a:ext cx="194639" cy="274784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5" y="14"/>
                </a:cxn>
                <a:cxn ang="0">
                  <a:pos x="4" y="26"/>
                </a:cxn>
                <a:cxn ang="0">
                  <a:pos x="1" y="38"/>
                </a:cxn>
                <a:cxn ang="0">
                  <a:pos x="19" y="50"/>
                </a:cxn>
                <a:cxn ang="0">
                  <a:pos x="21" y="55"/>
                </a:cxn>
                <a:cxn ang="0">
                  <a:pos x="29" y="61"/>
                </a:cxn>
                <a:cxn ang="0">
                  <a:pos x="32" y="55"/>
                </a:cxn>
                <a:cxn ang="0">
                  <a:pos x="34" y="50"/>
                </a:cxn>
                <a:cxn ang="0">
                  <a:pos x="37" y="45"/>
                </a:cxn>
                <a:cxn ang="0">
                  <a:pos x="41" y="42"/>
                </a:cxn>
                <a:cxn ang="0">
                  <a:pos x="38" y="36"/>
                </a:cxn>
                <a:cxn ang="0">
                  <a:pos x="38" y="14"/>
                </a:cxn>
                <a:cxn ang="0">
                  <a:pos x="43" y="7"/>
                </a:cxn>
                <a:cxn ang="0">
                  <a:pos x="38" y="6"/>
                </a:cxn>
                <a:cxn ang="0">
                  <a:pos x="34" y="6"/>
                </a:cxn>
                <a:cxn ang="0">
                  <a:pos x="29" y="10"/>
                </a:cxn>
                <a:cxn ang="0">
                  <a:pos x="26" y="9"/>
                </a:cxn>
                <a:cxn ang="0">
                  <a:pos x="19" y="6"/>
                </a:cxn>
                <a:cxn ang="0">
                  <a:pos x="11" y="3"/>
                </a:cxn>
                <a:cxn ang="0">
                  <a:pos x="9" y="1"/>
                </a:cxn>
                <a:cxn ang="0">
                  <a:pos x="5" y="1"/>
                </a:cxn>
                <a:cxn ang="0">
                  <a:pos x="1" y="5"/>
                </a:cxn>
              </a:cxnLst>
              <a:rect l="0" t="0" r="r" b="b"/>
              <a:pathLst>
                <a:path w="43" h="61">
                  <a:moveTo>
                    <a:pt x="1" y="5"/>
                  </a:moveTo>
                  <a:cubicBezTo>
                    <a:pt x="5" y="10"/>
                    <a:pt x="3" y="11"/>
                    <a:pt x="5" y="14"/>
                  </a:cubicBezTo>
                  <a:cubicBezTo>
                    <a:pt x="7" y="17"/>
                    <a:pt x="7" y="22"/>
                    <a:pt x="4" y="26"/>
                  </a:cubicBezTo>
                  <a:cubicBezTo>
                    <a:pt x="0" y="30"/>
                    <a:pt x="2" y="33"/>
                    <a:pt x="1" y="38"/>
                  </a:cubicBezTo>
                  <a:cubicBezTo>
                    <a:pt x="12" y="45"/>
                    <a:pt x="16" y="48"/>
                    <a:pt x="19" y="50"/>
                  </a:cubicBezTo>
                  <a:cubicBezTo>
                    <a:pt x="23" y="52"/>
                    <a:pt x="19" y="52"/>
                    <a:pt x="21" y="55"/>
                  </a:cubicBezTo>
                  <a:cubicBezTo>
                    <a:pt x="24" y="57"/>
                    <a:pt x="28" y="61"/>
                    <a:pt x="29" y="61"/>
                  </a:cubicBezTo>
                  <a:cubicBezTo>
                    <a:pt x="31" y="58"/>
                    <a:pt x="32" y="58"/>
                    <a:pt x="32" y="55"/>
                  </a:cubicBezTo>
                  <a:cubicBezTo>
                    <a:pt x="32" y="51"/>
                    <a:pt x="34" y="55"/>
                    <a:pt x="34" y="50"/>
                  </a:cubicBezTo>
                  <a:cubicBezTo>
                    <a:pt x="33" y="46"/>
                    <a:pt x="38" y="48"/>
                    <a:pt x="37" y="45"/>
                  </a:cubicBezTo>
                  <a:cubicBezTo>
                    <a:pt x="37" y="43"/>
                    <a:pt x="38" y="46"/>
                    <a:pt x="41" y="42"/>
                  </a:cubicBezTo>
                  <a:cubicBezTo>
                    <a:pt x="40" y="39"/>
                    <a:pt x="38" y="40"/>
                    <a:pt x="38" y="36"/>
                  </a:cubicBezTo>
                  <a:cubicBezTo>
                    <a:pt x="38" y="31"/>
                    <a:pt x="38" y="14"/>
                    <a:pt x="38" y="14"/>
                  </a:cubicBezTo>
                  <a:cubicBezTo>
                    <a:pt x="38" y="14"/>
                    <a:pt x="41" y="9"/>
                    <a:pt x="43" y="7"/>
                  </a:cubicBezTo>
                  <a:cubicBezTo>
                    <a:pt x="41" y="7"/>
                    <a:pt x="39" y="7"/>
                    <a:pt x="38" y="6"/>
                  </a:cubicBezTo>
                  <a:cubicBezTo>
                    <a:pt x="37" y="5"/>
                    <a:pt x="37" y="4"/>
                    <a:pt x="34" y="6"/>
                  </a:cubicBezTo>
                  <a:cubicBezTo>
                    <a:pt x="30" y="8"/>
                    <a:pt x="31" y="11"/>
                    <a:pt x="29" y="10"/>
                  </a:cubicBezTo>
                  <a:cubicBezTo>
                    <a:pt x="29" y="9"/>
                    <a:pt x="28" y="10"/>
                    <a:pt x="26" y="9"/>
                  </a:cubicBezTo>
                  <a:cubicBezTo>
                    <a:pt x="24" y="8"/>
                    <a:pt x="24" y="11"/>
                    <a:pt x="19" y="6"/>
                  </a:cubicBezTo>
                  <a:cubicBezTo>
                    <a:pt x="14" y="1"/>
                    <a:pt x="14" y="6"/>
                    <a:pt x="11" y="3"/>
                  </a:cubicBezTo>
                  <a:cubicBezTo>
                    <a:pt x="10" y="3"/>
                    <a:pt x="8" y="3"/>
                    <a:pt x="9" y="1"/>
                  </a:cubicBezTo>
                  <a:cubicBezTo>
                    <a:pt x="9" y="0"/>
                    <a:pt x="7" y="1"/>
                    <a:pt x="5" y="1"/>
                  </a:cubicBezTo>
                  <a:cubicBezTo>
                    <a:pt x="3" y="2"/>
                    <a:pt x="2" y="4"/>
                    <a:pt x="1" y="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2" name="Freeform 20172">
              <a:extLst>
                <a:ext uri="{FF2B5EF4-FFF2-40B4-BE49-F238E27FC236}">
                  <a16:creationId xmlns:a16="http://schemas.microsoft.com/office/drawing/2014/main" id="{D86EB15C-5FCE-4904-8AAA-F6F0EAED8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77263" y="4350076"/>
              <a:ext cx="125943" cy="162199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7" y="12"/>
                </a:cxn>
                <a:cxn ang="0">
                  <a:pos x="3" y="19"/>
                </a:cxn>
                <a:cxn ang="0">
                  <a:pos x="0" y="35"/>
                </a:cxn>
                <a:cxn ang="0">
                  <a:pos x="2" y="36"/>
                </a:cxn>
                <a:cxn ang="0">
                  <a:pos x="4" y="33"/>
                </a:cxn>
                <a:cxn ang="0">
                  <a:pos x="22" y="33"/>
                </a:cxn>
                <a:cxn ang="0">
                  <a:pos x="25" y="21"/>
                </a:cxn>
                <a:cxn ang="0">
                  <a:pos x="26" y="9"/>
                </a:cxn>
                <a:cxn ang="0">
                  <a:pos x="22" y="0"/>
                </a:cxn>
                <a:cxn ang="0">
                  <a:pos x="19" y="3"/>
                </a:cxn>
                <a:cxn ang="0">
                  <a:pos x="18" y="2"/>
                </a:cxn>
                <a:cxn ang="0">
                  <a:pos x="12" y="4"/>
                </a:cxn>
                <a:cxn ang="0">
                  <a:pos x="10" y="3"/>
                </a:cxn>
                <a:cxn ang="0">
                  <a:pos x="6" y="5"/>
                </a:cxn>
              </a:cxnLst>
              <a:rect l="0" t="0" r="r" b="b"/>
              <a:pathLst>
                <a:path w="28" h="36">
                  <a:moveTo>
                    <a:pt x="6" y="5"/>
                  </a:moveTo>
                  <a:cubicBezTo>
                    <a:pt x="6" y="10"/>
                    <a:pt x="4" y="11"/>
                    <a:pt x="7" y="12"/>
                  </a:cubicBezTo>
                  <a:cubicBezTo>
                    <a:pt x="10" y="14"/>
                    <a:pt x="6" y="16"/>
                    <a:pt x="3" y="19"/>
                  </a:cubicBezTo>
                  <a:cubicBezTo>
                    <a:pt x="0" y="22"/>
                    <a:pt x="0" y="29"/>
                    <a:pt x="0" y="35"/>
                  </a:cubicBezTo>
                  <a:cubicBezTo>
                    <a:pt x="2" y="34"/>
                    <a:pt x="0" y="36"/>
                    <a:pt x="2" y="36"/>
                  </a:cubicBezTo>
                  <a:cubicBezTo>
                    <a:pt x="3" y="35"/>
                    <a:pt x="3" y="34"/>
                    <a:pt x="4" y="33"/>
                  </a:cubicBezTo>
                  <a:cubicBezTo>
                    <a:pt x="6" y="33"/>
                    <a:pt x="19" y="33"/>
                    <a:pt x="22" y="33"/>
                  </a:cubicBezTo>
                  <a:cubicBezTo>
                    <a:pt x="23" y="28"/>
                    <a:pt x="21" y="25"/>
                    <a:pt x="25" y="21"/>
                  </a:cubicBezTo>
                  <a:cubicBezTo>
                    <a:pt x="28" y="17"/>
                    <a:pt x="28" y="12"/>
                    <a:pt x="26" y="9"/>
                  </a:cubicBezTo>
                  <a:cubicBezTo>
                    <a:pt x="24" y="6"/>
                    <a:pt x="26" y="5"/>
                    <a:pt x="22" y="0"/>
                  </a:cubicBezTo>
                  <a:cubicBezTo>
                    <a:pt x="21" y="2"/>
                    <a:pt x="21" y="3"/>
                    <a:pt x="19" y="3"/>
                  </a:cubicBezTo>
                  <a:cubicBezTo>
                    <a:pt x="17" y="3"/>
                    <a:pt x="19" y="3"/>
                    <a:pt x="18" y="2"/>
                  </a:cubicBezTo>
                  <a:cubicBezTo>
                    <a:pt x="15" y="2"/>
                    <a:pt x="13" y="6"/>
                    <a:pt x="12" y="4"/>
                  </a:cubicBezTo>
                  <a:cubicBezTo>
                    <a:pt x="11" y="3"/>
                    <a:pt x="11" y="2"/>
                    <a:pt x="10" y="3"/>
                  </a:cubicBezTo>
                  <a:cubicBezTo>
                    <a:pt x="9" y="5"/>
                    <a:pt x="8" y="0"/>
                    <a:pt x="6" y="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3" name="Freeform 20173">
              <a:extLst>
                <a:ext uri="{FF2B5EF4-FFF2-40B4-BE49-F238E27FC236}">
                  <a16:creationId xmlns:a16="http://schemas.microsoft.com/office/drawing/2014/main" id="{6392C626-E6B5-4398-A63D-B3FCC7555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980" y="4703099"/>
              <a:ext cx="274784" cy="291959"/>
            </a:xfrm>
            <a:custGeom>
              <a:avLst/>
              <a:gdLst/>
              <a:ahLst/>
              <a:cxnLst>
                <a:cxn ang="0">
                  <a:pos x="17" y="61"/>
                </a:cxn>
                <a:cxn ang="0">
                  <a:pos x="7" y="60"/>
                </a:cxn>
                <a:cxn ang="0">
                  <a:pos x="0" y="49"/>
                </a:cxn>
                <a:cxn ang="0">
                  <a:pos x="0" y="32"/>
                </a:cxn>
                <a:cxn ang="0">
                  <a:pos x="9" y="31"/>
                </a:cxn>
                <a:cxn ang="0">
                  <a:pos x="10" y="27"/>
                </a:cxn>
                <a:cxn ang="0">
                  <a:pos x="10" y="23"/>
                </a:cxn>
                <a:cxn ang="0">
                  <a:pos x="10" y="17"/>
                </a:cxn>
                <a:cxn ang="0">
                  <a:pos x="15" y="20"/>
                </a:cxn>
                <a:cxn ang="0">
                  <a:pos x="19" y="23"/>
                </a:cxn>
                <a:cxn ang="0">
                  <a:pos x="26" y="23"/>
                </a:cxn>
                <a:cxn ang="0">
                  <a:pos x="27" y="23"/>
                </a:cxn>
                <a:cxn ang="0">
                  <a:pos x="30" y="26"/>
                </a:cxn>
                <a:cxn ang="0">
                  <a:pos x="35" y="30"/>
                </a:cxn>
                <a:cxn ang="0">
                  <a:pos x="39" y="32"/>
                </a:cxn>
                <a:cxn ang="0">
                  <a:pos x="41" y="29"/>
                </a:cxn>
                <a:cxn ang="0">
                  <a:pos x="37" y="27"/>
                </a:cxn>
                <a:cxn ang="0">
                  <a:pos x="33" y="22"/>
                </a:cxn>
                <a:cxn ang="0">
                  <a:pos x="34" y="14"/>
                </a:cxn>
                <a:cxn ang="0">
                  <a:pos x="34" y="8"/>
                </a:cxn>
                <a:cxn ang="0">
                  <a:pos x="36" y="3"/>
                </a:cxn>
                <a:cxn ang="0">
                  <a:pos x="46" y="0"/>
                </a:cxn>
                <a:cxn ang="0">
                  <a:pos x="50" y="4"/>
                </a:cxn>
                <a:cxn ang="0">
                  <a:pos x="52" y="5"/>
                </a:cxn>
                <a:cxn ang="0">
                  <a:pos x="57" y="8"/>
                </a:cxn>
                <a:cxn ang="0">
                  <a:pos x="59" y="10"/>
                </a:cxn>
                <a:cxn ang="0">
                  <a:pos x="59" y="13"/>
                </a:cxn>
                <a:cxn ang="0">
                  <a:pos x="60" y="17"/>
                </a:cxn>
                <a:cxn ang="0">
                  <a:pos x="59" y="20"/>
                </a:cxn>
                <a:cxn ang="0">
                  <a:pos x="59" y="24"/>
                </a:cxn>
                <a:cxn ang="0">
                  <a:pos x="59" y="28"/>
                </a:cxn>
                <a:cxn ang="0">
                  <a:pos x="56" y="34"/>
                </a:cxn>
                <a:cxn ang="0">
                  <a:pos x="58" y="37"/>
                </a:cxn>
                <a:cxn ang="0">
                  <a:pos x="43" y="43"/>
                </a:cxn>
                <a:cxn ang="0">
                  <a:pos x="44" y="47"/>
                </a:cxn>
                <a:cxn ang="0">
                  <a:pos x="37" y="49"/>
                </a:cxn>
                <a:cxn ang="0">
                  <a:pos x="34" y="54"/>
                </a:cxn>
                <a:cxn ang="0">
                  <a:pos x="26" y="62"/>
                </a:cxn>
                <a:cxn ang="0">
                  <a:pos x="21" y="62"/>
                </a:cxn>
                <a:cxn ang="0">
                  <a:pos x="17" y="61"/>
                </a:cxn>
              </a:cxnLst>
              <a:rect l="0" t="0" r="r" b="b"/>
              <a:pathLst>
                <a:path w="61" h="65">
                  <a:moveTo>
                    <a:pt x="17" y="61"/>
                  </a:moveTo>
                  <a:cubicBezTo>
                    <a:pt x="15" y="58"/>
                    <a:pt x="12" y="59"/>
                    <a:pt x="7" y="60"/>
                  </a:cubicBezTo>
                  <a:cubicBezTo>
                    <a:pt x="4" y="57"/>
                    <a:pt x="0" y="53"/>
                    <a:pt x="0" y="49"/>
                  </a:cubicBezTo>
                  <a:cubicBezTo>
                    <a:pt x="0" y="47"/>
                    <a:pt x="0" y="35"/>
                    <a:pt x="0" y="32"/>
                  </a:cubicBezTo>
                  <a:cubicBezTo>
                    <a:pt x="0" y="30"/>
                    <a:pt x="3" y="31"/>
                    <a:pt x="9" y="31"/>
                  </a:cubicBezTo>
                  <a:cubicBezTo>
                    <a:pt x="11" y="31"/>
                    <a:pt x="9" y="29"/>
                    <a:pt x="10" y="27"/>
                  </a:cubicBezTo>
                  <a:cubicBezTo>
                    <a:pt x="12" y="26"/>
                    <a:pt x="9" y="26"/>
                    <a:pt x="10" y="23"/>
                  </a:cubicBezTo>
                  <a:cubicBezTo>
                    <a:pt x="11" y="19"/>
                    <a:pt x="10" y="18"/>
                    <a:pt x="10" y="17"/>
                  </a:cubicBezTo>
                  <a:cubicBezTo>
                    <a:pt x="15" y="17"/>
                    <a:pt x="11" y="22"/>
                    <a:pt x="15" y="20"/>
                  </a:cubicBezTo>
                  <a:cubicBezTo>
                    <a:pt x="20" y="17"/>
                    <a:pt x="15" y="22"/>
                    <a:pt x="19" y="23"/>
                  </a:cubicBezTo>
                  <a:cubicBezTo>
                    <a:pt x="24" y="24"/>
                    <a:pt x="25" y="25"/>
                    <a:pt x="26" y="23"/>
                  </a:cubicBezTo>
                  <a:cubicBezTo>
                    <a:pt x="26" y="20"/>
                    <a:pt x="27" y="21"/>
                    <a:pt x="27" y="23"/>
                  </a:cubicBezTo>
                  <a:cubicBezTo>
                    <a:pt x="28" y="24"/>
                    <a:pt x="29" y="26"/>
                    <a:pt x="30" y="26"/>
                  </a:cubicBezTo>
                  <a:cubicBezTo>
                    <a:pt x="32" y="26"/>
                    <a:pt x="33" y="27"/>
                    <a:pt x="35" y="30"/>
                  </a:cubicBezTo>
                  <a:cubicBezTo>
                    <a:pt x="37" y="34"/>
                    <a:pt x="37" y="34"/>
                    <a:pt x="39" y="32"/>
                  </a:cubicBezTo>
                  <a:cubicBezTo>
                    <a:pt x="40" y="31"/>
                    <a:pt x="40" y="37"/>
                    <a:pt x="41" y="29"/>
                  </a:cubicBezTo>
                  <a:cubicBezTo>
                    <a:pt x="41" y="21"/>
                    <a:pt x="40" y="28"/>
                    <a:pt x="37" y="27"/>
                  </a:cubicBezTo>
                  <a:cubicBezTo>
                    <a:pt x="35" y="26"/>
                    <a:pt x="34" y="24"/>
                    <a:pt x="33" y="22"/>
                  </a:cubicBezTo>
                  <a:cubicBezTo>
                    <a:pt x="32" y="20"/>
                    <a:pt x="36" y="16"/>
                    <a:pt x="34" y="14"/>
                  </a:cubicBezTo>
                  <a:cubicBezTo>
                    <a:pt x="33" y="11"/>
                    <a:pt x="37" y="12"/>
                    <a:pt x="34" y="8"/>
                  </a:cubicBezTo>
                  <a:cubicBezTo>
                    <a:pt x="32" y="6"/>
                    <a:pt x="36" y="7"/>
                    <a:pt x="36" y="3"/>
                  </a:cubicBezTo>
                  <a:cubicBezTo>
                    <a:pt x="36" y="0"/>
                    <a:pt x="42" y="1"/>
                    <a:pt x="46" y="0"/>
                  </a:cubicBezTo>
                  <a:cubicBezTo>
                    <a:pt x="47" y="3"/>
                    <a:pt x="49" y="2"/>
                    <a:pt x="50" y="4"/>
                  </a:cubicBezTo>
                  <a:cubicBezTo>
                    <a:pt x="51" y="6"/>
                    <a:pt x="51" y="3"/>
                    <a:pt x="52" y="5"/>
                  </a:cubicBezTo>
                  <a:cubicBezTo>
                    <a:pt x="53" y="7"/>
                    <a:pt x="52" y="5"/>
                    <a:pt x="57" y="8"/>
                  </a:cubicBezTo>
                  <a:cubicBezTo>
                    <a:pt x="57" y="10"/>
                    <a:pt x="57" y="8"/>
                    <a:pt x="59" y="10"/>
                  </a:cubicBezTo>
                  <a:cubicBezTo>
                    <a:pt x="60" y="11"/>
                    <a:pt x="58" y="11"/>
                    <a:pt x="59" y="13"/>
                  </a:cubicBezTo>
                  <a:cubicBezTo>
                    <a:pt x="61" y="14"/>
                    <a:pt x="61" y="15"/>
                    <a:pt x="60" y="17"/>
                  </a:cubicBezTo>
                  <a:cubicBezTo>
                    <a:pt x="58" y="18"/>
                    <a:pt x="60" y="19"/>
                    <a:pt x="59" y="20"/>
                  </a:cubicBezTo>
                  <a:cubicBezTo>
                    <a:pt x="58" y="21"/>
                    <a:pt x="59" y="22"/>
                    <a:pt x="59" y="24"/>
                  </a:cubicBezTo>
                  <a:cubicBezTo>
                    <a:pt x="58" y="27"/>
                    <a:pt x="61" y="28"/>
                    <a:pt x="59" y="28"/>
                  </a:cubicBezTo>
                  <a:cubicBezTo>
                    <a:pt x="56" y="28"/>
                    <a:pt x="58" y="32"/>
                    <a:pt x="56" y="34"/>
                  </a:cubicBezTo>
                  <a:cubicBezTo>
                    <a:pt x="55" y="35"/>
                    <a:pt x="57" y="36"/>
                    <a:pt x="58" y="37"/>
                  </a:cubicBezTo>
                  <a:cubicBezTo>
                    <a:pt x="57" y="38"/>
                    <a:pt x="44" y="43"/>
                    <a:pt x="43" y="43"/>
                  </a:cubicBezTo>
                  <a:cubicBezTo>
                    <a:pt x="42" y="43"/>
                    <a:pt x="43" y="46"/>
                    <a:pt x="44" y="47"/>
                  </a:cubicBezTo>
                  <a:cubicBezTo>
                    <a:pt x="42" y="48"/>
                    <a:pt x="40" y="47"/>
                    <a:pt x="37" y="49"/>
                  </a:cubicBezTo>
                  <a:cubicBezTo>
                    <a:pt x="34" y="51"/>
                    <a:pt x="37" y="53"/>
                    <a:pt x="34" y="54"/>
                  </a:cubicBezTo>
                  <a:cubicBezTo>
                    <a:pt x="30" y="56"/>
                    <a:pt x="28" y="59"/>
                    <a:pt x="26" y="62"/>
                  </a:cubicBezTo>
                  <a:cubicBezTo>
                    <a:pt x="24" y="65"/>
                    <a:pt x="23" y="61"/>
                    <a:pt x="21" y="62"/>
                  </a:cubicBezTo>
                  <a:cubicBezTo>
                    <a:pt x="20" y="63"/>
                    <a:pt x="20" y="61"/>
                    <a:pt x="17" y="6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4" name="Freeform 20174">
              <a:extLst>
                <a:ext uri="{FF2B5EF4-FFF2-40B4-BE49-F238E27FC236}">
                  <a16:creationId xmlns:a16="http://schemas.microsoft.com/office/drawing/2014/main" id="{4D154779-29BB-4618-889A-39F54E0F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893" y="4769886"/>
              <a:ext cx="257610" cy="475149"/>
            </a:xfrm>
            <a:custGeom>
              <a:avLst/>
              <a:gdLst/>
              <a:ahLst/>
              <a:cxnLst>
                <a:cxn ang="0">
                  <a:pos x="11" y="105"/>
                </a:cxn>
                <a:cxn ang="0">
                  <a:pos x="15" y="105"/>
                </a:cxn>
                <a:cxn ang="0">
                  <a:pos x="14" y="100"/>
                </a:cxn>
                <a:cxn ang="0">
                  <a:pos x="22" y="93"/>
                </a:cxn>
                <a:cxn ang="0">
                  <a:pos x="28" y="85"/>
                </a:cxn>
                <a:cxn ang="0">
                  <a:pos x="29" y="77"/>
                </a:cxn>
                <a:cxn ang="0">
                  <a:pos x="27" y="73"/>
                </a:cxn>
                <a:cxn ang="0">
                  <a:pos x="25" y="65"/>
                </a:cxn>
                <a:cxn ang="0">
                  <a:pos x="24" y="60"/>
                </a:cxn>
                <a:cxn ang="0">
                  <a:pos x="28" y="56"/>
                </a:cxn>
                <a:cxn ang="0">
                  <a:pos x="35" y="50"/>
                </a:cxn>
                <a:cxn ang="0">
                  <a:pos x="45" y="42"/>
                </a:cxn>
                <a:cxn ang="0">
                  <a:pos x="54" y="31"/>
                </a:cxn>
                <a:cxn ang="0">
                  <a:pos x="56" y="27"/>
                </a:cxn>
                <a:cxn ang="0">
                  <a:pos x="54" y="20"/>
                </a:cxn>
                <a:cxn ang="0">
                  <a:pos x="54" y="8"/>
                </a:cxn>
                <a:cxn ang="0">
                  <a:pos x="54" y="0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6" y="7"/>
                </a:cxn>
                <a:cxn ang="0">
                  <a:pos x="31" y="7"/>
                </a:cxn>
                <a:cxn ang="0">
                  <a:pos x="24" y="6"/>
                </a:cxn>
                <a:cxn ang="0">
                  <a:pos x="23" y="9"/>
                </a:cxn>
                <a:cxn ang="0">
                  <a:pos x="23" y="17"/>
                </a:cxn>
                <a:cxn ang="0">
                  <a:pos x="28" y="23"/>
                </a:cxn>
                <a:cxn ang="0">
                  <a:pos x="30" y="31"/>
                </a:cxn>
                <a:cxn ang="0">
                  <a:pos x="29" y="36"/>
                </a:cxn>
                <a:cxn ang="0">
                  <a:pos x="27" y="39"/>
                </a:cxn>
                <a:cxn ang="0">
                  <a:pos x="26" y="42"/>
                </a:cxn>
                <a:cxn ang="0">
                  <a:pos x="23" y="36"/>
                </a:cxn>
                <a:cxn ang="0">
                  <a:pos x="23" y="30"/>
                </a:cxn>
                <a:cxn ang="0">
                  <a:pos x="19" y="25"/>
                </a:cxn>
                <a:cxn ang="0">
                  <a:pos x="16" y="22"/>
                </a:cxn>
                <a:cxn ang="0">
                  <a:pos x="1" y="28"/>
                </a:cxn>
                <a:cxn ang="0">
                  <a:pos x="2" y="32"/>
                </a:cxn>
                <a:cxn ang="0">
                  <a:pos x="8" y="36"/>
                </a:cxn>
                <a:cxn ang="0">
                  <a:pos x="14" y="39"/>
                </a:cxn>
                <a:cxn ang="0">
                  <a:pos x="15" y="43"/>
                </a:cxn>
                <a:cxn ang="0">
                  <a:pos x="14" y="53"/>
                </a:cxn>
                <a:cxn ang="0">
                  <a:pos x="14" y="56"/>
                </a:cxn>
                <a:cxn ang="0">
                  <a:pos x="15" y="62"/>
                </a:cxn>
                <a:cxn ang="0">
                  <a:pos x="11" y="70"/>
                </a:cxn>
                <a:cxn ang="0">
                  <a:pos x="6" y="76"/>
                </a:cxn>
                <a:cxn ang="0">
                  <a:pos x="10" y="100"/>
                </a:cxn>
                <a:cxn ang="0">
                  <a:pos x="11" y="105"/>
                </a:cxn>
              </a:cxnLst>
              <a:rect l="0" t="0" r="r" b="b"/>
              <a:pathLst>
                <a:path w="57" h="105">
                  <a:moveTo>
                    <a:pt x="11" y="105"/>
                  </a:moveTo>
                  <a:cubicBezTo>
                    <a:pt x="15" y="105"/>
                    <a:pt x="15" y="105"/>
                    <a:pt x="15" y="105"/>
                  </a:cubicBezTo>
                  <a:cubicBezTo>
                    <a:pt x="16" y="98"/>
                    <a:pt x="14" y="103"/>
                    <a:pt x="14" y="100"/>
                  </a:cubicBezTo>
                  <a:cubicBezTo>
                    <a:pt x="13" y="98"/>
                    <a:pt x="17" y="95"/>
                    <a:pt x="22" y="93"/>
                  </a:cubicBezTo>
                  <a:cubicBezTo>
                    <a:pt x="27" y="91"/>
                    <a:pt x="29" y="88"/>
                    <a:pt x="28" y="85"/>
                  </a:cubicBezTo>
                  <a:cubicBezTo>
                    <a:pt x="27" y="83"/>
                    <a:pt x="29" y="83"/>
                    <a:pt x="29" y="77"/>
                  </a:cubicBezTo>
                  <a:cubicBezTo>
                    <a:pt x="28" y="71"/>
                    <a:pt x="28" y="78"/>
                    <a:pt x="27" y="73"/>
                  </a:cubicBezTo>
                  <a:cubicBezTo>
                    <a:pt x="26" y="67"/>
                    <a:pt x="27" y="68"/>
                    <a:pt x="25" y="65"/>
                  </a:cubicBezTo>
                  <a:cubicBezTo>
                    <a:pt x="23" y="63"/>
                    <a:pt x="24" y="62"/>
                    <a:pt x="24" y="60"/>
                  </a:cubicBezTo>
                  <a:cubicBezTo>
                    <a:pt x="24" y="58"/>
                    <a:pt x="25" y="61"/>
                    <a:pt x="28" y="56"/>
                  </a:cubicBezTo>
                  <a:cubicBezTo>
                    <a:pt x="32" y="52"/>
                    <a:pt x="31" y="56"/>
                    <a:pt x="35" y="50"/>
                  </a:cubicBezTo>
                  <a:cubicBezTo>
                    <a:pt x="38" y="43"/>
                    <a:pt x="42" y="43"/>
                    <a:pt x="45" y="42"/>
                  </a:cubicBezTo>
                  <a:cubicBezTo>
                    <a:pt x="49" y="41"/>
                    <a:pt x="51" y="37"/>
                    <a:pt x="54" y="31"/>
                  </a:cubicBezTo>
                  <a:cubicBezTo>
                    <a:pt x="56" y="27"/>
                    <a:pt x="54" y="30"/>
                    <a:pt x="56" y="27"/>
                  </a:cubicBezTo>
                  <a:cubicBezTo>
                    <a:pt x="57" y="24"/>
                    <a:pt x="54" y="26"/>
                    <a:pt x="54" y="20"/>
                  </a:cubicBezTo>
                  <a:cubicBezTo>
                    <a:pt x="55" y="15"/>
                    <a:pt x="55" y="12"/>
                    <a:pt x="54" y="8"/>
                  </a:cubicBezTo>
                  <a:cubicBezTo>
                    <a:pt x="53" y="2"/>
                    <a:pt x="57" y="5"/>
                    <a:pt x="54" y="0"/>
                  </a:cubicBezTo>
                  <a:cubicBezTo>
                    <a:pt x="52" y="2"/>
                    <a:pt x="50" y="3"/>
                    <a:pt x="46" y="5"/>
                  </a:cubicBezTo>
                  <a:cubicBezTo>
                    <a:pt x="42" y="7"/>
                    <a:pt x="41" y="2"/>
                    <a:pt x="41" y="5"/>
                  </a:cubicBezTo>
                  <a:cubicBezTo>
                    <a:pt x="40" y="8"/>
                    <a:pt x="37" y="8"/>
                    <a:pt x="36" y="7"/>
                  </a:cubicBezTo>
                  <a:cubicBezTo>
                    <a:pt x="35" y="6"/>
                    <a:pt x="33" y="9"/>
                    <a:pt x="31" y="7"/>
                  </a:cubicBezTo>
                  <a:cubicBezTo>
                    <a:pt x="29" y="4"/>
                    <a:pt x="29" y="8"/>
                    <a:pt x="24" y="6"/>
                  </a:cubicBezTo>
                  <a:cubicBezTo>
                    <a:pt x="23" y="7"/>
                    <a:pt x="24" y="8"/>
                    <a:pt x="23" y="9"/>
                  </a:cubicBezTo>
                  <a:cubicBezTo>
                    <a:pt x="22" y="11"/>
                    <a:pt x="23" y="14"/>
                    <a:pt x="23" y="17"/>
                  </a:cubicBezTo>
                  <a:cubicBezTo>
                    <a:pt x="24" y="19"/>
                    <a:pt x="25" y="19"/>
                    <a:pt x="28" y="23"/>
                  </a:cubicBezTo>
                  <a:cubicBezTo>
                    <a:pt x="32" y="27"/>
                    <a:pt x="30" y="28"/>
                    <a:pt x="30" y="31"/>
                  </a:cubicBezTo>
                  <a:cubicBezTo>
                    <a:pt x="30" y="34"/>
                    <a:pt x="30" y="35"/>
                    <a:pt x="29" y="36"/>
                  </a:cubicBezTo>
                  <a:cubicBezTo>
                    <a:pt x="27" y="36"/>
                    <a:pt x="26" y="37"/>
                    <a:pt x="27" y="39"/>
                  </a:cubicBezTo>
                  <a:cubicBezTo>
                    <a:pt x="27" y="41"/>
                    <a:pt x="27" y="43"/>
                    <a:pt x="26" y="42"/>
                  </a:cubicBezTo>
                  <a:cubicBezTo>
                    <a:pt x="25" y="42"/>
                    <a:pt x="26" y="40"/>
                    <a:pt x="23" y="36"/>
                  </a:cubicBezTo>
                  <a:cubicBezTo>
                    <a:pt x="20" y="33"/>
                    <a:pt x="23" y="34"/>
                    <a:pt x="23" y="30"/>
                  </a:cubicBezTo>
                  <a:cubicBezTo>
                    <a:pt x="24" y="26"/>
                    <a:pt x="23" y="24"/>
                    <a:pt x="19" y="25"/>
                  </a:cubicBezTo>
                  <a:cubicBezTo>
                    <a:pt x="18" y="26"/>
                    <a:pt x="17" y="24"/>
                    <a:pt x="16" y="22"/>
                  </a:cubicBezTo>
                  <a:cubicBezTo>
                    <a:pt x="15" y="23"/>
                    <a:pt x="2" y="28"/>
                    <a:pt x="1" y="28"/>
                  </a:cubicBezTo>
                  <a:cubicBezTo>
                    <a:pt x="0" y="28"/>
                    <a:pt x="1" y="31"/>
                    <a:pt x="2" y="32"/>
                  </a:cubicBezTo>
                  <a:cubicBezTo>
                    <a:pt x="1" y="37"/>
                    <a:pt x="5" y="33"/>
                    <a:pt x="8" y="36"/>
                  </a:cubicBezTo>
                  <a:cubicBezTo>
                    <a:pt x="11" y="38"/>
                    <a:pt x="12" y="37"/>
                    <a:pt x="14" y="39"/>
                  </a:cubicBezTo>
                  <a:cubicBezTo>
                    <a:pt x="16" y="40"/>
                    <a:pt x="14" y="40"/>
                    <a:pt x="15" y="43"/>
                  </a:cubicBezTo>
                  <a:cubicBezTo>
                    <a:pt x="16" y="45"/>
                    <a:pt x="15" y="53"/>
                    <a:pt x="14" y="53"/>
                  </a:cubicBezTo>
                  <a:cubicBezTo>
                    <a:pt x="13" y="53"/>
                    <a:pt x="15" y="54"/>
                    <a:pt x="14" y="56"/>
                  </a:cubicBezTo>
                  <a:cubicBezTo>
                    <a:pt x="13" y="59"/>
                    <a:pt x="17" y="58"/>
                    <a:pt x="15" y="62"/>
                  </a:cubicBezTo>
                  <a:cubicBezTo>
                    <a:pt x="11" y="67"/>
                    <a:pt x="13" y="68"/>
                    <a:pt x="11" y="70"/>
                  </a:cubicBezTo>
                  <a:cubicBezTo>
                    <a:pt x="10" y="72"/>
                    <a:pt x="6" y="76"/>
                    <a:pt x="6" y="76"/>
                  </a:cubicBezTo>
                  <a:cubicBezTo>
                    <a:pt x="8" y="81"/>
                    <a:pt x="11" y="94"/>
                    <a:pt x="10" y="100"/>
                  </a:cubicBezTo>
                  <a:lnTo>
                    <a:pt x="11" y="105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5" name="Freeform 20175">
              <a:extLst>
                <a:ext uri="{FF2B5EF4-FFF2-40B4-BE49-F238E27FC236}">
                  <a16:creationId xmlns:a16="http://schemas.microsoft.com/office/drawing/2014/main" id="{3AD0CCCC-1D05-406B-907D-23998ED36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7910" y="4945441"/>
              <a:ext cx="324398" cy="366380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0" y="27"/>
                </a:cxn>
                <a:cxn ang="0">
                  <a:pos x="15" y="44"/>
                </a:cxn>
                <a:cxn ang="0">
                  <a:pos x="19" y="65"/>
                </a:cxn>
                <a:cxn ang="0">
                  <a:pos x="26" y="78"/>
                </a:cxn>
                <a:cxn ang="0">
                  <a:pos x="30" y="75"/>
                </a:cxn>
                <a:cxn ang="0">
                  <a:pos x="33" y="80"/>
                </a:cxn>
                <a:cxn ang="0">
                  <a:pos x="39" y="80"/>
                </a:cxn>
                <a:cxn ang="0">
                  <a:pos x="45" y="77"/>
                </a:cxn>
                <a:cxn ang="0">
                  <a:pos x="45" y="53"/>
                </a:cxn>
                <a:cxn ang="0">
                  <a:pos x="45" y="35"/>
                </a:cxn>
                <a:cxn ang="0">
                  <a:pos x="50" y="35"/>
                </a:cxn>
                <a:cxn ang="0">
                  <a:pos x="50" y="11"/>
                </a:cxn>
                <a:cxn ang="0">
                  <a:pos x="57" y="9"/>
                </a:cxn>
                <a:cxn ang="0">
                  <a:pos x="63" y="10"/>
                </a:cxn>
                <a:cxn ang="0">
                  <a:pos x="67" y="9"/>
                </a:cxn>
                <a:cxn ang="0">
                  <a:pos x="72" y="7"/>
                </a:cxn>
                <a:cxn ang="0">
                  <a:pos x="62" y="6"/>
                </a:cxn>
                <a:cxn ang="0">
                  <a:pos x="52" y="9"/>
                </a:cxn>
                <a:cxn ang="0">
                  <a:pos x="50" y="8"/>
                </a:cxn>
                <a:cxn ang="0">
                  <a:pos x="47" y="8"/>
                </a:cxn>
                <a:cxn ang="0">
                  <a:pos x="38" y="6"/>
                </a:cxn>
                <a:cxn ang="0">
                  <a:pos x="33" y="5"/>
                </a:cxn>
                <a:cxn ang="0">
                  <a:pos x="14" y="5"/>
                </a:cxn>
                <a:cxn ang="0">
                  <a:pos x="8" y="2"/>
                </a:cxn>
                <a:cxn ang="0">
                  <a:pos x="1" y="4"/>
                </a:cxn>
              </a:cxnLst>
              <a:rect l="0" t="0" r="r" b="b"/>
              <a:pathLst>
                <a:path w="72" h="81">
                  <a:moveTo>
                    <a:pt x="1" y="4"/>
                  </a:moveTo>
                  <a:cubicBezTo>
                    <a:pt x="0" y="10"/>
                    <a:pt x="7" y="16"/>
                    <a:pt x="10" y="27"/>
                  </a:cubicBezTo>
                  <a:cubicBezTo>
                    <a:pt x="12" y="37"/>
                    <a:pt x="17" y="32"/>
                    <a:pt x="15" y="44"/>
                  </a:cubicBezTo>
                  <a:cubicBezTo>
                    <a:pt x="15" y="49"/>
                    <a:pt x="18" y="58"/>
                    <a:pt x="19" y="65"/>
                  </a:cubicBezTo>
                  <a:cubicBezTo>
                    <a:pt x="19" y="73"/>
                    <a:pt x="24" y="76"/>
                    <a:pt x="26" y="78"/>
                  </a:cubicBezTo>
                  <a:cubicBezTo>
                    <a:pt x="29" y="77"/>
                    <a:pt x="28" y="73"/>
                    <a:pt x="30" y="75"/>
                  </a:cubicBezTo>
                  <a:cubicBezTo>
                    <a:pt x="32" y="77"/>
                    <a:pt x="29" y="78"/>
                    <a:pt x="33" y="80"/>
                  </a:cubicBezTo>
                  <a:cubicBezTo>
                    <a:pt x="36" y="81"/>
                    <a:pt x="38" y="79"/>
                    <a:pt x="39" y="80"/>
                  </a:cubicBezTo>
                  <a:cubicBezTo>
                    <a:pt x="40" y="81"/>
                    <a:pt x="42" y="78"/>
                    <a:pt x="45" y="77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35"/>
                    <a:pt x="45" y="35"/>
                    <a:pt x="45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11"/>
                    <a:pt x="53" y="10"/>
                    <a:pt x="57" y="9"/>
                  </a:cubicBezTo>
                  <a:cubicBezTo>
                    <a:pt x="61" y="9"/>
                    <a:pt x="62" y="8"/>
                    <a:pt x="63" y="10"/>
                  </a:cubicBezTo>
                  <a:cubicBezTo>
                    <a:pt x="64" y="13"/>
                    <a:pt x="65" y="9"/>
                    <a:pt x="67" y="9"/>
                  </a:cubicBezTo>
                  <a:cubicBezTo>
                    <a:pt x="69" y="9"/>
                    <a:pt x="69" y="8"/>
                    <a:pt x="72" y="7"/>
                  </a:cubicBezTo>
                  <a:cubicBezTo>
                    <a:pt x="70" y="4"/>
                    <a:pt x="67" y="5"/>
                    <a:pt x="62" y="6"/>
                  </a:cubicBezTo>
                  <a:cubicBezTo>
                    <a:pt x="62" y="6"/>
                    <a:pt x="54" y="8"/>
                    <a:pt x="52" y="9"/>
                  </a:cubicBezTo>
                  <a:cubicBezTo>
                    <a:pt x="51" y="9"/>
                    <a:pt x="50" y="7"/>
                    <a:pt x="50" y="8"/>
                  </a:cubicBezTo>
                  <a:cubicBezTo>
                    <a:pt x="49" y="9"/>
                    <a:pt x="49" y="9"/>
                    <a:pt x="47" y="8"/>
                  </a:cubicBezTo>
                  <a:cubicBezTo>
                    <a:pt x="45" y="7"/>
                    <a:pt x="39" y="10"/>
                    <a:pt x="38" y="6"/>
                  </a:cubicBezTo>
                  <a:cubicBezTo>
                    <a:pt x="37" y="4"/>
                    <a:pt x="36" y="5"/>
                    <a:pt x="33" y="5"/>
                  </a:cubicBezTo>
                  <a:cubicBezTo>
                    <a:pt x="30" y="5"/>
                    <a:pt x="17" y="5"/>
                    <a:pt x="14" y="5"/>
                  </a:cubicBezTo>
                  <a:cubicBezTo>
                    <a:pt x="11" y="5"/>
                    <a:pt x="12" y="0"/>
                    <a:pt x="8" y="2"/>
                  </a:cubicBezTo>
                  <a:cubicBezTo>
                    <a:pt x="5" y="4"/>
                    <a:pt x="5" y="4"/>
                    <a:pt x="1" y="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6" name="Freeform 20176">
              <a:extLst>
                <a:ext uri="{FF2B5EF4-FFF2-40B4-BE49-F238E27FC236}">
                  <a16:creationId xmlns:a16="http://schemas.microsoft.com/office/drawing/2014/main" id="{FC27AA2A-A851-4C2F-9EDB-268548D73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182" y="4977884"/>
              <a:ext cx="217538" cy="27478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2" y="2"/>
                </a:cxn>
                <a:cxn ang="0">
                  <a:pos x="18" y="3"/>
                </a:cxn>
                <a:cxn ang="0">
                  <a:pos x="12" y="2"/>
                </a:cxn>
                <a:cxn ang="0">
                  <a:pos x="5" y="4"/>
                </a:cxn>
                <a:cxn ang="0">
                  <a:pos x="5" y="28"/>
                </a:cxn>
                <a:cxn ang="0">
                  <a:pos x="0" y="28"/>
                </a:cxn>
                <a:cxn ang="0">
                  <a:pos x="0" y="46"/>
                </a:cxn>
                <a:cxn ang="0">
                  <a:pos x="3" y="56"/>
                </a:cxn>
                <a:cxn ang="0">
                  <a:pos x="4" y="60"/>
                </a:cxn>
                <a:cxn ang="0">
                  <a:pos x="11" y="57"/>
                </a:cxn>
                <a:cxn ang="0">
                  <a:pos x="20" y="51"/>
                </a:cxn>
                <a:cxn ang="0">
                  <a:pos x="30" y="48"/>
                </a:cxn>
                <a:cxn ang="0">
                  <a:pos x="36" y="40"/>
                </a:cxn>
                <a:cxn ang="0">
                  <a:pos x="41" y="34"/>
                </a:cxn>
                <a:cxn ang="0">
                  <a:pos x="48" y="29"/>
                </a:cxn>
                <a:cxn ang="0">
                  <a:pos x="43" y="25"/>
                </a:cxn>
                <a:cxn ang="0">
                  <a:pos x="40" y="19"/>
                </a:cxn>
                <a:cxn ang="0">
                  <a:pos x="38" y="16"/>
                </a:cxn>
                <a:cxn ang="0">
                  <a:pos x="31" y="10"/>
                </a:cxn>
                <a:cxn ang="0">
                  <a:pos x="27" y="0"/>
                </a:cxn>
              </a:cxnLst>
              <a:rect l="0" t="0" r="r" b="b"/>
              <a:pathLst>
                <a:path w="48" h="61">
                  <a:moveTo>
                    <a:pt x="27" y="0"/>
                  </a:moveTo>
                  <a:cubicBezTo>
                    <a:pt x="24" y="1"/>
                    <a:pt x="24" y="2"/>
                    <a:pt x="22" y="2"/>
                  </a:cubicBezTo>
                  <a:cubicBezTo>
                    <a:pt x="20" y="2"/>
                    <a:pt x="19" y="6"/>
                    <a:pt x="18" y="3"/>
                  </a:cubicBezTo>
                  <a:cubicBezTo>
                    <a:pt x="17" y="1"/>
                    <a:pt x="16" y="2"/>
                    <a:pt x="12" y="2"/>
                  </a:cubicBezTo>
                  <a:cubicBezTo>
                    <a:pt x="8" y="3"/>
                    <a:pt x="5" y="4"/>
                    <a:pt x="5" y="4"/>
                  </a:cubicBezTo>
                  <a:cubicBezTo>
                    <a:pt x="5" y="28"/>
                    <a:pt x="5" y="28"/>
                    <a:pt x="5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2" y="48"/>
                    <a:pt x="4" y="54"/>
                    <a:pt x="3" y="56"/>
                  </a:cubicBezTo>
                  <a:cubicBezTo>
                    <a:pt x="2" y="57"/>
                    <a:pt x="2" y="60"/>
                    <a:pt x="4" y="60"/>
                  </a:cubicBezTo>
                  <a:cubicBezTo>
                    <a:pt x="6" y="59"/>
                    <a:pt x="7" y="61"/>
                    <a:pt x="11" y="57"/>
                  </a:cubicBezTo>
                  <a:cubicBezTo>
                    <a:pt x="14" y="53"/>
                    <a:pt x="13" y="46"/>
                    <a:pt x="20" y="51"/>
                  </a:cubicBezTo>
                  <a:cubicBezTo>
                    <a:pt x="27" y="55"/>
                    <a:pt x="28" y="51"/>
                    <a:pt x="30" y="48"/>
                  </a:cubicBezTo>
                  <a:cubicBezTo>
                    <a:pt x="31" y="44"/>
                    <a:pt x="35" y="45"/>
                    <a:pt x="36" y="40"/>
                  </a:cubicBezTo>
                  <a:cubicBezTo>
                    <a:pt x="37" y="36"/>
                    <a:pt x="40" y="37"/>
                    <a:pt x="41" y="34"/>
                  </a:cubicBezTo>
                  <a:cubicBezTo>
                    <a:pt x="42" y="31"/>
                    <a:pt x="45" y="32"/>
                    <a:pt x="48" y="29"/>
                  </a:cubicBezTo>
                  <a:cubicBezTo>
                    <a:pt x="47" y="26"/>
                    <a:pt x="46" y="26"/>
                    <a:pt x="43" y="25"/>
                  </a:cubicBezTo>
                  <a:cubicBezTo>
                    <a:pt x="41" y="24"/>
                    <a:pt x="39" y="22"/>
                    <a:pt x="40" y="19"/>
                  </a:cubicBezTo>
                  <a:cubicBezTo>
                    <a:pt x="40" y="16"/>
                    <a:pt x="38" y="19"/>
                    <a:pt x="38" y="16"/>
                  </a:cubicBezTo>
                  <a:cubicBezTo>
                    <a:pt x="38" y="14"/>
                    <a:pt x="32" y="14"/>
                    <a:pt x="31" y="10"/>
                  </a:cubicBezTo>
                  <a:cubicBezTo>
                    <a:pt x="30" y="7"/>
                    <a:pt x="28" y="5"/>
                    <a:pt x="27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7" name="Freeform 20177">
              <a:extLst>
                <a:ext uri="{FF2B5EF4-FFF2-40B4-BE49-F238E27FC236}">
                  <a16:creationId xmlns:a16="http://schemas.microsoft.com/office/drawing/2014/main" id="{221487CD-E35B-41F6-97AF-13071B443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2309" y="4914912"/>
              <a:ext cx="190823" cy="198455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4" y="24"/>
                </a:cxn>
                <a:cxn ang="0">
                  <a:pos x="11" y="30"/>
                </a:cxn>
                <a:cxn ang="0">
                  <a:pos x="13" y="33"/>
                </a:cxn>
                <a:cxn ang="0">
                  <a:pos x="16" y="39"/>
                </a:cxn>
                <a:cxn ang="0">
                  <a:pos x="21" y="43"/>
                </a:cxn>
                <a:cxn ang="0">
                  <a:pos x="28" y="44"/>
                </a:cxn>
                <a:cxn ang="0">
                  <a:pos x="31" y="44"/>
                </a:cxn>
                <a:cxn ang="0">
                  <a:pos x="36" y="38"/>
                </a:cxn>
                <a:cxn ang="0">
                  <a:pos x="40" y="30"/>
                </a:cxn>
                <a:cxn ang="0">
                  <a:pos x="39" y="24"/>
                </a:cxn>
                <a:cxn ang="0">
                  <a:pos x="39" y="21"/>
                </a:cxn>
                <a:cxn ang="0">
                  <a:pos x="40" y="11"/>
                </a:cxn>
                <a:cxn ang="0">
                  <a:pos x="39" y="7"/>
                </a:cxn>
                <a:cxn ang="0">
                  <a:pos x="33" y="4"/>
                </a:cxn>
                <a:cxn ang="0">
                  <a:pos x="27" y="0"/>
                </a:cxn>
                <a:cxn ang="0">
                  <a:pos x="20" y="2"/>
                </a:cxn>
                <a:cxn ang="0">
                  <a:pos x="17" y="7"/>
                </a:cxn>
                <a:cxn ang="0">
                  <a:pos x="9" y="15"/>
                </a:cxn>
                <a:cxn ang="0">
                  <a:pos x="4" y="15"/>
                </a:cxn>
                <a:cxn ang="0">
                  <a:pos x="0" y="14"/>
                </a:cxn>
              </a:cxnLst>
              <a:rect l="0" t="0" r="r" b="b"/>
              <a:pathLst>
                <a:path w="42" h="44">
                  <a:moveTo>
                    <a:pt x="0" y="14"/>
                  </a:moveTo>
                  <a:cubicBezTo>
                    <a:pt x="1" y="19"/>
                    <a:pt x="3" y="21"/>
                    <a:pt x="4" y="24"/>
                  </a:cubicBezTo>
                  <a:cubicBezTo>
                    <a:pt x="5" y="28"/>
                    <a:pt x="11" y="28"/>
                    <a:pt x="11" y="30"/>
                  </a:cubicBezTo>
                  <a:cubicBezTo>
                    <a:pt x="11" y="33"/>
                    <a:pt x="13" y="30"/>
                    <a:pt x="13" y="33"/>
                  </a:cubicBezTo>
                  <a:cubicBezTo>
                    <a:pt x="12" y="36"/>
                    <a:pt x="14" y="38"/>
                    <a:pt x="16" y="39"/>
                  </a:cubicBezTo>
                  <a:cubicBezTo>
                    <a:pt x="19" y="40"/>
                    <a:pt x="20" y="40"/>
                    <a:pt x="21" y="43"/>
                  </a:cubicBezTo>
                  <a:cubicBezTo>
                    <a:pt x="24" y="42"/>
                    <a:pt x="26" y="44"/>
                    <a:pt x="28" y="44"/>
                  </a:cubicBezTo>
                  <a:cubicBezTo>
                    <a:pt x="29" y="43"/>
                    <a:pt x="30" y="44"/>
                    <a:pt x="31" y="44"/>
                  </a:cubicBezTo>
                  <a:cubicBezTo>
                    <a:pt x="31" y="44"/>
                    <a:pt x="35" y="40"/>
                    <a:pt x="36" y="38"/>
                  </a:cubicBezTo>
                  <a:cubicBezTo>
                    <a:pt x="38" y="36"/>
                    <a:pt x="36" y="35"/>
                    <a:pt x="40" y="30"/>
                  </a:cubicBezTo>
                  <a:cubicBezTo>
                    <a:pt x="42" y="26"/>
                    <a:pt x="38" y="27"/>
                    <a:pt x="39" y="24"/>
                  </a:cubicBezTo>
                  <a:cubicBezTo>
                    <a:pt x="40" y="22"/>
                    <a:pt x="38" y="21"/>
                    <a:pt x="39" y="21"/>
                  </a:cubicBezTo>
                  <a:cubicBezTo>
                    <a:pt x="40" y="21"/>
                    <a:pt x="41" y="13"/>
                    <a:pt x="40" y="11"/>
                  </a:cubicBezTo>
                  <a:cubicBezTo>
                    <a:pt x="39" y="8"/>
                    <a:pt x="41" y="8"/>
                    <a:pt x="39" y="7"/>
                  </a:cubicBezTo>
                  <a:cubicBezTo>
                    <a:pt x="37" y="5"/>
                    <a:pt x="36" y="6"/>
                    <a:pt x="33" y="4"/>
                  </a:cubicBezTo>
                  <a:cubicBezTo>
                    <a:pt x="30" y="1"/>
                    <a:pt x="26" y="5"/>
                    <a:pt x="27" y="0"/>
                  </a:cubicBezTo>
                  <a:cubicBezTo>
                    <a:pt x="25" y="1"/>
                    <a:pt x="23" y="0"/>
                    <a:pt x="20" y="2"/>
                  </a:cubicBezTo>
                  <a:cubicBezTo>
                    <a:pt x="17" y="4"/>
                    <a:pt x="20" y="6"/>
                    <a:pt x="17" y="7"/>
                  </a:cubicBezTo>
                  <a:cubicBezTo>
                    <a:pt x="13" y="9"/>
                    <a:pt x="11" y="12"/>
                    <a:pt x="9" y="15"/>
                  </a:cubicBezTo>
                  <a:cubicBezTo>
                    <a:pt x="7" y="18"/>
                    <a:pt x="6" y="14"/>
                    <a:pt x="4" y="15"/>
                  </a:cubicBezTo>
                  <a:cubicBezTo>
                    <a:pt x="3" y="16"/>
                    <a:pt x="3" y="14"/>
                    <a:pt x="0" y="1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8" name="Freeform 20178">
              <a:extLst>
                <a:ext uri="{FF2B5EF4-FFF2-40B4-BE49-F238E27FC236}">
                  <a16:creationId xmlns:a16="http://schemas.microsoft.com/office/drawing/2014/main" id="{89A27891-E26B-434E-9032-83303C284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6222" y="5103828"/>
              <a:ext cx="387371" cy="389279"/>
            </a:xfrm>
            <a:custGeom>
              <a:avLst/>
              <a:gdLst/>
              <a:ahLst/>
              <a:cxnLst>
                <a:cxn ang="0">
                  <a:pos x="67" y="1"/>
                </a:cxn>
                <a:cxn ang="0">
                  <a:pos x="74" y="2"/>
                </a:cxn>
                <a:cxn ang="0">
                  <a:pos x="77" y="2"/>
                </a:cxn>
                <a:cxn ang="0">
                  <a:pos x="81" y="26"/>
                </a:cxn>
                <a:cxn ang="0">
                  <a:pos x="75" y="28"/>
                </a:cxn>
                <a:cxn ang="0">
                  <a:pos x="80" y="35"/>
                </a:cxn>
                <a:cxn ang="0">
                  <a:pos x="82" y="31"/>
                </a:cxn>
                <a:cxn ang="0">
                  <a:pos x="86" y="31"/>
                </a:cxn>
                <a:cxn ang="0">
                  <a:pos x="76" y="52"/>
                </a:cxn>
                <a:cxn ang="0">
                  <a:pos x="67" y="65"/>
                </a:cxn>
                <a:cxn ang="0">
                  <a:pos x="55" y="77"/>
                </a:cxn>
                <a:cxn ang="0">
                  <a:pos x="48" y="79"/>
                </a:cxn>
                <a:cxn ang="0">
                  <a:pos x="44" y="80"/>
                </a:cxn>
                <a:cxn ang="0">
                  <a:pos x="37" y="80"/>
                </a:cxn>
                <a:cxn ang="0">
                  <a:pos x="31" y="80"/>
                </a:cxn>
                <a:cxn ang="0">
                  <a:pos x="27" y="82"/>
                </a:cxn>
                <a:cxn ang="0">
                  <a:pos x="22" y="83"/>
                </a:cxn>
                <a:cxn ang="0">
                  <a:pos x="19" y="85"/>
                </a:cxn>
                <a:cxn ang="0">
                  <a:pos x="16" y="85"/>
                </a:cxn>
                <a:cxn ang="0">
                  <a:pos x="15" y="83"/>
                </a:cxn>
                <a:cxn ang="0">
                  <a:pos x="13" y="81"/>
                </a:cxn>
                <a:cxn ang="0">
                  <a:pos x="11" y="81"/>
                </a:cxn>
                <a:cxn ang="0">
                  <a:pos x="10" y="79"/>
                </a:cxn>
                <a:cxn ang="0">
                  <a:pos x="8" y="75"/>
                </a:cxn>
                <a:cxn ang="0">
                  <a:pos x="8" y="71"/>
                </a:cxn>
                <a:cxn ang="0">
                  <a:pos x="7" y="61"/>
                </a:cxn>
                <a:cxn ang="0">
                  <a:pos x="0" y="43"/>
                </a:cxn>
                <a:cxn ang="0">
                  <a:pos x="4" y="40"/>
                </a:cxn>
                <a:cxn ang="0">
                  <a:pos x="7" y="45"/>
                </a:cxn>
                <a:cxn ang="0">
                  <a:pos x="13" y="45"/>
                </a:cxn>
                <a:cxn ang="0">
                  <a:pos x="19" y="42"/>
                </a:cxn>
                <a:cxn ang="0">
                  <a:pos x="19" y="18"/>
                </a:cxn>
                <a:cxn ang="0">
                  <a:pos x="22" y="28"/>
                </a:cxn>
                <a:cxn ang="0">
                  <a:pos x="23" y="32"/>
                </a:cxn>
                <a:cxn ang="0">
                  <a:pos x="30" y="29"/>
                </a:cxn>
                <a:cxn ang="0">
                  <a:pos x="39" y="23"/>
                </a:cxn>
                <a:cxn ang="0">
                  <a:pos x="49" y="20"/>
                </a:cxn>
                <a:cxn ang="0">
                  <a:pos x="55" y="12"/>
                </a:cxn>
                <a:cxn ang="0">
                  <a:pos x="60" y="6"/>
                </a:cxn>
                <a:cxn ang="0">
                  <a:pos x="67" y="1"/>
                </a:cxn>
              </a:cxnLst>
              <a:rect l="0" t="0" r="r" b="b"/>
              <a:pathLst>
                <a:path w="86" h="86">
                  <a:moveTo>
                    <a:pt x="67" y="1"/>
                  </a:moveTo>
                  <a:cubicBezTo>
                    <a:pt x="70" y="0"/>
                    <a:pt x="72" y="2"/>
                    <a:pt x="74" y="2"/>
                  </a:cubicBezTo>
                  <a:cubicBezTo>
                    <a:pt x="75" y="1"/>
                    <a:pt x="76" y="2"/>
                    <a:pt x="77" y="2"/>
                  </a:cubicBezTo>
                  <a:cubicBezTo>
                    <a:pt x="79" y="7"/>
                    <a:pt x="82" y="20"/>
                    <a:pt x="81" y="26"/>
                  </a:cubicBezTo>
                  <a:cubicBezTo>
                    <a:pt x="77" y="23"/>
                    <a:pt x="76" y="25"/>
                    <a:pt x="75" y="28"/>
                  </a:cubicBezTo>
                  <a:cubicBezTo>
                    <a:pt x="74" y="32"/>
                    <a:pt x="78" y="35"/>
                    <a:pt x="80" y="35"/>
                  </a:cubicBezTo>
                  <a:cubicBezTo>
                    <a:pt x="82" y="35"/>
                    <a:pt x="80" y="31"/>
                    <a:pt x="82" y="31"/>
                  </a:cubicBezTo>
                  <a:cubicBezTo>
                    <a:pt x="86" y="31"/>
                    <a:pt x="86" y="31"/>
                    <a:pt x="86" y="31"/>
                  </a:cubicBezTo>
                  <a:cubicBezTo>
                    <a:pt x="84" y="48"/>
                    <a:pt x="81" y="40"/>
                    <a:pt x="76" y="52"/>
                  </a:cubicBezTo>
                  <a:cubicBezTo>
                    <a:pt x="71" y="63"/>
                    <a:pt x="69" y="61"/>
                    <a:pt x="67" y="65"/>
                  </a:cubicBezTo>
                  <a:cubicBezTo>
                    <a:pt x="62" y="72"/>
                    <a:pt x="57" y="75"/>
                    <a:pt x="55" y="77"/>
                  </a:cubicBezTo>
                  <a:cubicBezTo>
                    <a:pt x="52" y="79"/>
                    <a:pt x="48" y="77"/>
                    <a:pt x="48" y="79"/>
                  </a:cubicBezTo>
                  <a:cubicBezTo>
                    <a:pt x="49" y="81"/>
                    <a:pt x="45" y="78"/>
                    <a:pt x="44" y="80"/>
                  </a:cubicBezTo>
                  <a:cubicBezTo>
                    <a:pt x="42" y="83"/>
                    <a:pt x="38" y="79"/>
                    <a:pt x="37" y="80"/>
                  </a:cubicBezTo>
                  <a:cubicBezTo>
                    <a:pt x="35" y="81"/>
                    <a:pt x="33" y="79"/>
                    <a:pt x="31" y="80"/>
                  </a:cubicBezTo>
                  <a:cubicBezTo>
                    <a:pt x="29" y="80"/>
                    <a:pt x="30" y="81"/>
                    <a:pt x="27" y="82"/>
                  </a:cubicBezTo>
                  <a:cubicBezTo>
                    <a:pt x="24" y="83"/>
                    <a:pt x="25" y="82"/>
                    <a:pt x="22" y="83"/>
                  </a:cubicBezTo>
                  <a:cubicBezTo>
                    <a:pt x="19" y="83"/>
                    <a:pt x="20" y="86"/>
                    <a:pt x="19" y="85"/>
                  </a:cubicBezTo>
                  <a:cubicBezTo>
                    <a:pt x="18" y="85"/>
                    <a:pt x="17" y="86"/>
                    <a:pt x="16" y="85"/>
                  </a:cubicBezTo>
                  <a:cubicBezTo>
                    <a:pt x="16" y="84"/>
                    <a:pt x="15" y="85"/>
                    <a:pt x="15" y="83"/>
                  </a:cubicBezTo>
                  <a:cubicBezTo>
                    <a:pt x="15" y="81"/>
                    <a:pt x="13" y="84"/>
                    <a:pt x="13" y="81"/>
                  </a:cubicBezTo>
                  <a:cubicBezTo>
                    <a:pt x="13" y="80"/>
                    <a:pt x="11" y="80"/>
                    <a:pt x="11" y="81"/>
                  </a:cubicBezTo>
                  <a:cubicBezTo>
                    <a:pt x="10" y="83"/>
                    <a:pt x="9" y="80"/>
                    <a:pt x="10" y="79"/>
                  </a:cubicBezTo>
                  <a:cubicBezTo>
                    <a:pt x="11" y="78"/>
                    <a:pt x="10" y="77"/>
                    <a:pt x="8" y="75"/>
                  </a:cubicBezTo>
                  <a:cubicBezTo>
                    <a:pt x="6" y="72"/>
                    <a:pt x="7" y="70"/>
                    <a:pt x="8" y="71"/>
                  </a:cubicBezTo>
                  <a:cubicBezTo>
                    <a:pt x="9" y="72"/>
                    <a:pt x="12" y="68"/>
                    <a:pt x="7" y="61"/>
                  </a:cubicBezTo>
                  <a:cubicBezTo>
                    <a:pt x="2" y="52"/>
                    <a:pt x="4" y="48"/>
                    <a:pt x="0" y="43"/>
                  </a:cubicBezTo>
                  <a:cubicBezTo>
                    <a:pt x="3" y="42"/>
                    <a:pt x="2" y="38"/>
                    <a:pt x="4" y="40"/>
                  </a:cubicBezTo>
                  <a:cubicBezTo>
                    <a:pt x="6" y="42"/>
                    <a:pt x="3" y="43"/>
                    <a:pt x="7" y="45"/>
                  </a:cubicBezTo>
                  <a:cubicBezTo>
                    <a:pt x="10" y="46"/>
                    <a:pt x="12" y="44"/>
                    <a:pt x="13" y="45"/>
                  </a:cubicBezTo>
                  <a:cubicBezTo>
                    <a:pt x="14" y="46"/>
                    <a:pt x="16" y="43"/>
                    <a:pt x="19" y="42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21" y="20"/>
                    <a:pt x="23" y="26"/>
                    <a:pt x="22" y="28"/>
                  </a:cubicBezTo>
                  <a:cubicBezTo>
                    <a:pt x="21" y="29"/>
                    <a:pt x="21" y="32"/>
                    <a:pt x="23" y="32"/>
                  </a:cubicBezTo>
                  <a:cubicBezTo>
                    <a:pt x="25" y="31"/>
                    <a:pt x="26" y="33"/>
                    <a:pt x="30" y="29"/>
                  </a:cubicBezTo>
                  <a:cubicBezTo>
                    <a:pt x="33" y="25"/>
                    <a:pt x="32" y="18"/>
                    <a:pt x="39" y="23"/>
                  </a:cubicBezTo>
                  <a:cubicBezTo>
                    <a:pt x="46" y="27"/>
                    <a:pt x="47" y="23"/>
                    <a:pt x="49" y="20"/>
                  </a:cubicBezTo>
                  <a:cubicBezTo>
                    <a:pt x="50" y="16"/>
                    <a:pt x="54" y="17"/>
                    <a:pt x="55" y="12"/>
                  </a:cubicBezTo>
                  <a:cubicBezTo>
                    <a:pt x="56" y="8"/>
                    <a:pt x="59" y="9"/>
                    <a:pt x="60" y="6"/>
                  </a:cubicBezTo>
                  <a:cubicBezTo>
                    <a:pt x="61" y="3"/>
                    <a:pt x="64" y="4"/>
                    <a:pt x="67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09" name="Freeform 20179">
              <a:extLst>
                <a:ext uri="{FF2B5EF4-FFF2-40B4-BE49-F238E27FC236}">
                  <a16:creationId xmlns:a16="http://schemas.microsoft.com/office/drawing/2014/main" id="{D1ECC37B-04CE-490D-AC0B-5292B13E3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8565" y="5288924"/>
              <a:ext cx="68696" cy="78237"/>
            </a:xfrm>
            <a:custGeom>
              <a:avLst/>
              <a:gdLst/>
              <a:ahLst/>
              <a:cxnLst>
                <a:cxn ang="0">
                  <a:pos x="5" y="16"/>
                </a:cxn>
                <a:cxn ang="0">
                  <a:pos x="2" y="8"/>
                </a:cxn>
                <a:cxn ang="0">
                  <a:pos x="10" y="2"/>
                </a:cxn>
                <a:cxn ang="0">
                  <a:pos x="13" y="9"/>
                </a:cxn>
                <a:cxn ang="0">
                  <a:pos x="7" y="14"/>
                </a:cxn>
                <a:cxn ang="0">
                  <a:pos x="5" y="16"/>
                </a:cxn>
              </a:cxnLst>
              <a:rect l="0" t="0" r="r" b="b"/>
              <a:pathLst>
                <a:path w="15" h="17">
                  <a:moveTo>
                    <a:pt x="5" y="16"/>
                  </a:moveTo>
                  <a:cubicBezTo>
                    <a:pt x="3" y="13"/>
                    <a:pt x="0" y="11"/>
                    <a:pt x="2" y="8"/>
                  </a:cubicBezTo>
                  <a:cubicBezTo>
                    <a:pt x="4" y="5"/>
                    <a:pt x="9" y="0"/>
                    <a:pt x="10" y="2"/>
                  </a:cubicBezTo>
                  <a:cubicBezTo>
                    <a:pt x="12" y="4"/>
                    <a:pt x="15" y="5"/>
                    <a:pt x="13" y="9"/>
                  </a:cubicBezTo>
                  <a:cubicBezTo>
                    <a:pt x="12" y="12"/>
                    <a:pt x="8" y="12"/>
                    <a:pt x="7" y="14"/>
                  </a:cubicBezTo>
                  <a:cubicBezTo>
                    <a:pt x="6" y="16"/>
                    <a:pt x="6" y="17"/>
                    <a:pt x="5" y="1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0" name="Freeform 20180">
              <a:extLst>
                <a:ext uri="{FF2B5EF4-FFF2-40B4-BE49-F238E27FC236}">
                  <a16:creationId xmlns:a16="http://schemas.microsoft.com/office/drawing/2014/main" id="{994F29BA-8B40-4D6B-AA75-03957E385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162" y="5208779"/>
              <a:ext cx="36257" cy="53429"/>
            </a:xfrm>
            <a:custGeom>
              <a:avLst/>
              <a:gdLst/>
              <a:ahLst/>
              <a:cxnLst>
                <a:cxn ang="0">
                  <a:pos x="7" y="3"/>
                </a:cxn>
                <a:cxn ang="0">
                  <a:pos x="8" y="8"/>
                </a:cxn>
                <a:cxn ang="0">
                  <a:pos x="6" y="12"/>
                </a:cxn>
                <a:cxn ang="0">
                  <a:pos x="1" y="5"/>
                </a:cxn>
                <a:cxn ang="0">
                  <a:pos x="7" y="3"/>
                </a:cxn>
              </a:cxnLst>
              <a:rect l="0" t="0" r="r" b="b"/>
              <a:pathLst>
                <a:path w="8" h="12">
                  <a:moveTo>
                    <a:pt x="7" y="3"/>
                  </a:moveTo>
                  <a:cubicBezTo>
                    <a:pt x="8" y="8"/>
                    <a:pt x="8" y="8"/>
                    <a:pt x="8" y="8"/>
                  </a:cubicBezTo>
                  <a:cubicBezTo>
                    <a:pt x="6" y="8"/>
                    <a:pt x="8" y="12"/>
                    <a:pt x="6" y="12"/>
                  </a:cubicBezTo>
                  <a:cubicBezTo>
                    <a:pt x="4" y="12"/>
                    <a:pt x="0" y="9"/>
                    <a:pt x="1" y="5"/>
                  </a:cubicBezTo>
                  <a:cubicBezTo>
                    <a:pt x="2" y="2"/>
                    <a:pt x="3" y="0"/>
                    <a:pt x="7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1" name="Freeform 20181">
              <a:extLst>
                <a:ext uri="{FF2B5EF4-FFF2-40B4-BE49-F238E27FC236}">
                  <a16:creationId xmlns:a16="http://schemas.microsoft.com/office/drawing/2014/main" id="{32D7643A-1B35-43CC-94DA-36FB943DE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4050" y="4737447"/>
              <a:ext cx="85871" cy="227080"/>
            </a:xfrm>
            <a:custGeom>
              <a:avLst/>
              <a:gdLst/>
              <a:ahLst/>
              <a:cxnLst>
                <a:cxn ang="0">
                  <a:pos x="3" y="29"/>
                </a:cxn>
                <a:cxn ang="0">
                  <a:pos x="6" y="32"/>
                </a:cxn>
                <a:cxn ang="0">
                  <a:pos x="10" y="37"/>
                </a:cxn>
                <a:cxn ang="0">
                  <a:pos x="10" y="43"/>
                </a:cxn>
                <a:cxn ang="0">
                  <a:pos x="13" y="49"/>
                </a:cxn>
                <a:cxn ang="0">
                  <a:pos x="14" y="46"/>
                </a:cxn>
                <a:cxn ang="0">
                  <a:pos x="16" y="43"/>
                </a:cxn>
                <a:cxn ang="0">
                  <a:pos x="17" y="38"/>
                </a:cxn>
                <a:cxn ang="0">
                  <a:pos x="15" y="30"/>
                </a:cxn>
                <a:cxn ang="0">
                  <a:pos x="10" y="24"/>
                </a:cxn>
                <a:cxn ang="0">
                  <a:pos x="10" y="16"/>
                </a:cxn>
                <a:cxn ang="0">
                  <a:pos x="11" y="13"/>
                </a:cxn>
                <a:cxn ang="0">
                  <a:pos x="10" y="7"/>
                </a:cxn>
                <a:cxn ang="0">
                  <a:pos x="7" y="1"/>
                </a:cxn>
                <a:cxn ang="0">
                  <a:pos x="2" y="0"/>
                </a:cxn>
                <a:cxn ang="0">
                  <a:pos x="4" y="2"/>
                </a:cxn>
                <a:cxn ang="0">
                  <a:pos x="4" y="5"/>
                </a:cxn>
                <a:cxn ang="0">
                  <a:pos x="5" y="9"/>
                </a:cxn>
                <a:cxn ang="0">
                  <a:pos x="4" y="12"/>
                </a:cxn>
                <a:cxn ang="0">
                  <a:pos x="4" y="16"/>
                </a:cxn>
                <a:cxn ang="0">
                  <a:pos x="4" y="20"/>
                </a:cxn>
                <a:cxn ang="0">
                  <a:pos x="1" y="26"/>
                </a:cxn>
                <a:cxn ang="0">
                  <a:pos x="3" y="29"/>
                </a:cxn>
              </a:cxnLst>
              <a:rect l="0" t="0" r="r" b="b"/>
              <a:pathLst>
                <a:path w="19" h="50">
                  <a:moveTo>
                    <a:pt x="3" y="29"/>
                  </a:moveTo>
                  <a:cubicBezTo>
                    <a:pt x="4" y="31"/>
                    <a:pt x="5" y="33"/>
                    <a:pt x="6" y="32"/>
                  </a:cubicBezTo>
                  <a:cubicBezTo>
                    <a:pt x="10" y="31"/>
                    <a:pt x="11" y="33"/>
                    <a:pt x="10" y="37"/>
                  </a:cubicBezTo>
                  <a:cubicBezTo>
                    <a:pt x="10" y="41"/>
                    <a:pt x="7" y="40"/>
                    <a:pt x="10" y="43"/>
                  </a:cubicBezTo>
                  <a:cubicBezTo>
                    <a:pt x="13" y="47"/>
                    <a:pt x="12" y="49"/>
                    <a:pt x="13" y="49"/>
                  </a:cubicBezTo>
                  <a:cubicBezTo>
                    <a:pt x="14" y="50"/>
                    <a:pt x="14" y="48"/>
                    <a:pt x="14" y="46"/>
                  </a:cubicBezTo>
                  <a:cubicBezTo>
                    <a:pt x="13" y="44"/>
                    <a:pt x="14" y="43"/>
                    <a:pt x="16" y="43"/>
                  </a:cubicBezTo>
                  <a:cubicBezTo>
                    <a:pt x="17" y="42"/>
                    <a:pt x="17" y="41"/>
                    <a:pt x="17" y="38"/>
                  </a:cubicBezTo>
                  <a:cubicBezTo>
                    <a:pt x="17" y="35"/>
                    <a:pt x="19" y="34"/>
                    <a:pt x="15" y="30"/>
                  </a:cubicBezTo>
                  <a:cubicBezTo>
                    <a:pt x="12" y="26"/>
                    <a:pt x="11" y="26"/>
                    <a:pt x="10" y="24"/>
                  </a:cubicBezTo>
                  <a:cubicBezTo>
                    <a:pt x="10" y="21"/>
                    <a:pt x="9" y="18"/>
                    <a:pt x="10" y="16"/>
                  </a:cubicBezTo>
                  <a:cubicBezTo>
                    <a:pt x="11" y="15"/>
                    <a:pt x="10" y="14"/>
                    <a:pt x="11" y="13"/>
                  </a:cubicBezTo>
                  <a:cubicBezTo>
                    <a:pt x="9" y="10"/>
                    <a:pt x="11" y="10"/>
                    <a:pt x="10" y="7"/>
                  </a:cubicBezTo>
                  <a:cubicBezTo>
                    <a:pt x="9" y="4"/>
                    <a:pt x="8" y="2"/>
                    <a:pt x="7" y="1"/>
                  </a:cubicBezTo>
                  <a:cubicBezTo>
                    <a:pt x="5" y="1"/>
                    <a:pt x="3" y="1"/>
                    <a:pt x="2" y="0"/>
                  </a:cubicBezTo>
                  <a:cubicBezTo>
                    <a:pt x="2" y="2"/>
                    <a:pt x="2" y="0"/>
                    <a:pt x="4" y="2"/>
                  </a:cubicBezTo>
                  <a:cubicBezTo>
                    <a:pt x="5" y="3"/>
                    <a:pt x="3" y="3"/>
                    <a:pt x="4" y="5"/>
                  </a:cubicBezTo>
                  <a:cubicBezTo>
                    <a:pt x="6" y="6"/>
                    <a:pt x="6" y="7"/>
                    <a:pt x="5" y="9"/>
                  </a:cubicBezTo>
                  <a:cubicBezTo>
                    <a:pt x="3" y="10"/>
                    <a:pt x="5" y="11"/>
                    <a:pt x="4" y="12"/>
                  </a:cubicBezTo>
                  <a:cubicBezTo>
                    <a:pt x="3" y="13"/>
                    <a:pt x="4" y="14"/>
                    <a:pt x="4" y="16"/>
                  </a:cubicBezTo>
                  <a:cubicBezTo>
                    <a:pt x="3" y="19"/>
                    <a:pt x="6" y="20"/>
                    <a:pt x="4" y="20"/>
                  </a:cubicBezTo>
                  <a:cubicBezTo>
                    <a:pt x="1" y="20"/>
                    <a:pt x="3" y="24"/>
                    <a:pt x="1" y="26"/>
                  </a:cubicBezTo>
                  <a:cubicBezTo>
                    <a:pt x="0" y="27"/>
                    <a:pt x="2" y="28"/>
                    <a:pt x="3" y="2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2" name="Freeform 20182">
              <a:extLst>
                <a:ext uri="{FF2B5EF4-FFF2-40B4-BE49-F238E27FC236}">
                  <a16:creationId xmlns:a16="http://schemas.microsoft.com/office/drawing/2014/main" id="{A9D4026C-AD5C-4AB6-BDFA-109F6EFA6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7983" y="3792873"/>
              <a:ext cx="263336" cy="465608"/>
            </a:xfrm>
            <a:custGeom>
              <a:avLst/>
              <a:gdLst/>
              <a:ahLst/>
              <a:cxnLst>
                <a:cxn ang="0">
                  <a:pos x="12" y="102"/>
                </a:cxn>
                <a:cxn ang="0">
                  <a:pos x="17" y="101"/>
                </a:cxn>
                <a:cxn ang="0">
                  <a:pos x="20" y="101"/>
                </a:cxn>
                <a:cxn ang="0">
                  <a:pos x="30" y="97"/>
                </a:cxn>
                <a:cxn ang="0">
                  <a:pos x="30" y="93"/>
                </a:cxn>
                <a:cxn ang="0">
                  <a:pos x="41" y="89"/>
                </a:cxn>
                <a:cxn ang="0">
                  <a:pos x="44" y="83"/>
                </a:cxn>
                <a:cxn ang="0">
                  <a:pos x="51" y="81"/>
                </a:cxn>
                <a:cxn ang="0">
                  <a:pos x="49" y="76"/>
                </a:cxn>
                <a:cxn ang="0">
                  <a:pos x="48" y="71"/>
                </a:cxn>
                <a:cxn ang="0">
                  <a:pos x="45" y="70"/>
                </a:cxn>
                <a:cxn ang="0">
                  <a:pos x="47" y="64"/>
                </a:cxn>
                <a:cxn ang="0">
                  <a:pos x="48" y="59"/>
                </a:cxn>
                <a:cxn ang="0">
                  <a:pos x="50" y="56"/>
                </a:cxn>
                <a:cxn ang="0">
                  <a:pos x="51" y="53"/>
                </a:cxn>
                <a:cxn ang="0">
                  <a:pos x="55" y="50"/>
                </a:cxn>
                <a:cxn ang="0">
                  <a:pos x="56" y="49"/>
                </a:cxn>
                <a:cxn ang="0">
                  <a:pos x="56" y="26"/>
                </a:cxn>
                <a:cxn ang="0">
                  <a:pos x="15" y="0"/>
                </a:cxn>
                <a:cxn ang="0">
                  <a:pos x="9" y="3"/>
                </a:cxn>
                <a:cxn ang="0">
                  <a:pos x="12" y="17"/>
                </a:cxn>
                <a:cxn ang="0">
                  <a:pos x="13" y="28"/>
                </a:cxn>
                <a:cxn ang="0">
                  <a:pos x="11" y="44"/>
                </a:cxn>
                <a:cxn ang="0">
                  <a:pos x="2" y="63"/>
                </a:cxn>
                <a:cxn ang="0">
                  <a:pos x="5" y="67"/>
                </a:cxn>
                <a:cxn ang="0">
                  <a:pos x="8" y="69"/>
                </a:cxn>
                <a:cxn ang="0">
                  <a:pos x="9" y="73"/>
                </a:cxn>
                <a:cxn ang="0">
                  <a:pos x="13" y="86"/>
                </a:cxn>
                <a:cxn ang="0">
                  <a:pos x="7" y="87"/>
                </a:cxn>
                <a:cxn ang="0">
                  <a:pos x="5" y="90"/>
                </a:cxn>
                <a:cxn ang="0">
                  <a:pos x="11" y="98"/>
                </a:cxn>
                <a:cxn ang="0">
                  <a:pos x="12" y="102"/>
                </a:cxn>
              </a:cxnLst>
              <a:rect l="0" t="0" r="r" b="b"/>
              <a:pathLst>
                <a:path w="58" h="103">
                  <a:moveTo>
                    <a:pt x="12" y="102"/>
                  </a:moveTo>
                  <a:cubicBezTo>
                    <a:pt x="14" y="103"/>
                    <a:pt x="16" y="102"/>
                    <a:pt x="17" y="101"/>
                  </a:cubicBezTo>
                  <a:cubicBezTo>
                    <a:pt x="18" y="99"/>
                    <a:pt x="18" y="103"/>
                    <a:pt x="20" y="101"/>
                  </a:cubicBezTo>
                  <a:cubicBezTo>
                    <a:pt x="24" y="98"/>
                    <a:pt x="27" y="101"/>
                    <a:pt x="30" y="97"/>
                  </a:cubicBezTo>
                  <a:cubicBezTo>
                    <a:pt x="32" y="94"/>
                    <a:pt x="29" y="94"/>
                    <a:pt x="30" y="93"/>
                  </a:cubicBezTo>
                  <a:cubicBezTo>
                    <a:pt x="31" y="92"/>
                    <a:pt x="37" y="94"/>
                    <a:pt x="41" y="89"/>
                  </a:cubicBezTo>
                  <a:cubicBezTo>
                    <a:pt x="44" y="84"/>
                    <a:pt x="45" y="86"/>
                    <a:pt x="44" y="83"/>
                  </a:cubicBezTo>
                  <a:cubicBezTo>
                    <a:pt x="44" y="82"/>
                    <a:pt x="49" y="80"/>
                    <a:pt x="51" y="81"/>
                  </a:cubicBezTo>
                  <a:cubicBezTo>
                    <a:pt x="52" y="77"/>
                    <a:pt x="49" y="79"/>
                    <a:pt x="49" y="76"/>
                  </a:cubicBezTo>
                  <a:cubicBezTo>
                    <a:pt x="49" y="73"/>
                    <a:pt x="48" y="74"/>
                    <a:pt x="48" y="71"/>
                  </a:cubicBezTo>
                  <a:cubicBezTo>
                    <a:pt x="48" y="68"/>
                    <a:pt x="46" y="71"/>
                    <a:pt x="45" y="70"/>
                  </a:cubicBezTo>
                  <a:cubicBezTo>
                    <a:pt x="44" y="67"/>
                    <a:pt x="49" y="67"/>
                    <a:pt x="47" y="64"/>
                  </a:cubicBezTo>
                  <a:cubicBezTo>
                    <a:pt x="45" y="61"/>
                    <a:pt x="50" y="62"/>
                    <a:pt x="48" y="59"/>
                  </a:cubicBezTo>
                  <a:cubicBezTo>
                    <a:pt x="47" y="56"/>
                    <a:pt x="50" y="59"/>
                    <a:pt x="50" y="56"/>
                  </a:cubicBezTo>
                  <a:cubicBezTo>
                    <a:pt x="49" y="54"/>
                    <a:pt x="51" y="56"/>
                    <a:pt x="51" y="53"/>
                  </a:cubicBezTo>
                  <a:cubicBezTo>
                    <a:pt x="51" y="50"/>
                    <a:pt x="53" y="50"/>
                    <a:pt x="55" y="50"/>
                  </a:cubicBezTo>
                  <a:cubicBezTo>
                    <a:pt x="58" y="51"/>
                    <a:pt x="56" y="49"/>
                    <a:pt x="56" y="49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6"/>
                    <a:pt x="29" y="8"/>
                    <a:pt x="15" y="0"/>
                  </a:cubicBezTo>
                  <a:cubicBezTo>
                    <a:pt x="14" y="0"/>
                    <a:pt x="11" y="2"/>
                    <a:pt x="9" y="3"/>
                  </a:cubicBezTo>
                  <a:cubicBezTo>
                    <a:pt x="12" y="9"/>
                    <a:pt x="9" y="11"/>
                    <a:pt x="12" y="17"/>
                  </a:cubicBezTo>
                  <a:cubicBezTo>
                    <a:pt x="16" y="24"/>
                    <a:pt x="13" y="21"/>
                    <a:pt x="13" y="28"/>
                  </a:cubicBezTo>
                  <a:cubicBezTo>
                    <a:pt x="13" y="34"/>
                    <a:pt x="12" y="43"/>
                    <a:pt x="11" y="44"/>
                  </a:cubicBezTo>
                  <a:cubicBezTo>
                    <a:pt x="10" y="45"/>
                    <a:pt x="0" y="57"/>
                    <a:pt x="2" y="63"/>
                  </a:cubicBezTo>
                  <a:cubicBezTo>
                    <a:pt x="5" y="67"/>
                    <a:pt x="5" y="67"/>
                    <a:pt x="5" y="67"/>
                  </a:cubicBezTo>
                  <a:cubicBezTo>
                    <a:pt x="11" y="67"/>
                    <a:pt x="5" y="68"/>
                    <a:pt x="8" y="69"/>
                  </a:cubicBezTo>
                  <a:cubicBezTo>
                    <a:pt x="10" y="70"/>
                    <a:pt x="8" y="73"/>
                    <a:pt x="9" y="73"/>
                  </a:cubicBezTo>
                  <a:cubicBezTo>
                    <a:pt x="11" y="74"/>
                    <a:pt x="8" y="83"/>
                    <a:pt x="13" y="86"/>
                  </a:cubicBezTo>
                  <a:cubicBezTo>
                    <a:pt x="10" y="88"/>
                    <a:pt x="8" y="87"/>
                    <a:pt x="7" y="87"/>
                  </a:cubicBezTo>
                  <a:cubicBezTo>
                    <a:pt x="5" y="86"/>
                    <a:pt x="4" y="89"/>
                    <a:pt x="5" y="90"/>
                  </a:cubicBezTo>
                  <a:cubicBezTo>
                    <a:pt x="9" y="96"/>
                    <a:pt x="11" y="95"/>
                    <a:pt x="11" y="98"/>
                  </a:cubicBezTo>
                  <a:cubicBezTo>
                    <a:pt x="12" y="102"/>
                    <a:pt x="13" y="100"/>
                    <a:pt x="12" y="10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3" name="Freeform 20183">
              <a:extLst>
                <a:ext uri="{FF2B5EF4-FFF2-40B4-BE49-F238E27FC236}">
                  <a16:creationId xmlns:a16="http://schemas.microsoft.com/office/drawing/2014/main" id="{35FDE2A8-3BA6-495E-A0E1-1E1033772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0759" y="3792873"/>
              <a:ext cx="379737" cy="343480"/>
            </a:xfrm>
            <a:custGeom>
              <a:avLst/>
              <a:gdLst/>
              <a:ahLst/>
              <a:cxnLst>
                <a:cxn ang="0">
                  <a:pos x="21" y="28"/>
                </a:cxn>
                <a:cxn ang="0">
                  <a:pos x="21" y="46"/>
                </a:cxn>
                <a:cxn ang="0">
                  <a:pos x="19" y="51"/>
                </a:cxn>
                <a:cxn ang="0">
                  <a:pos x="17" y="52"/>
                </a:cxn>
                <a:cxn ang="0">
                  <a:pos x="9" y="53"/>
                </a:cxn>
                <a:cxn ang="0">
                  <a:pos x="1" y="55"/>
                </a:cxn>
                <a:cxn ang="0">
                  <a:pos x="2" y="61"/>
                </a:cxn>
                <a:cxn ang="0">
                  <a:pos x="4" y="64"/>
                </a:cxn>
                <a:cxn ang="0">
                  <a:pos x="5" y="65"/>
                </a:cxn>
                <a:cxn ang="0">
                  <a:pos x="5" y="67"/>
                </a:cxn>
                <a:cxn ang="0">
                  <a:pos x="9" y="70"/>
                </a:cxn>
                <a:cxn ang="0">
                  <a:pos x="11" y="72"/>
                </a:cxn>
                <a:cxn ang="0">
                  <a:pos x="12" y="75"/>
                </a:cxn>
                <a:cxn ang="0">
                  <a:pos x="13" y="72"/>
                </a:cxn>
                <a:cxn ang="0">
                  <a:pos x="15" y="72"/>
                </a:cxn>
                <a:cxn ang="0">
                  <a:pos x="18" y="76"/>
                </a:cxn>
                <a:cxn ang="0">
                  <a:pos x="20" y="70"/>
                </a:cxn>
                <a:cxn ang="0">
                  <a:pos x="21" y="64"/>
                </a:cxn>
                <a:cxn ang="0">
                  <a:pos x="26" y="63"/>
                </a:cxn>
                <a:cxn ang="0">
                  <a:pos x="29" y="62"/>
                </a:cxn>
                <a:cxn ang="0">
                  <a:pos x="34" y="66"/>
                </a:cxn>
                <a:cxn ang="0">
                  <a:pos x="41" y="65"/>
                </a:cxn>
                <a:cxn ang="0">
                  <a:pos x="47" y="69"/>
                </a:cxn>
                <a:cxn ang="0">
                  <a:pos x="55" y="65"/>
                </a:cxn>
                <a:cxn ang="0">
                  <a:pos x="65" y="66"/>
                </a:cxn>
                <a:cxn ang="0">
                  <a:pos x="70" y="63"/>
                </a:cxn>
                <a:cxn ang="0">
                  <a:pos x="79" y="44"/>
                </a:cxn>
                <a:cxn ang="0">
                  <a:pos x="81" y="28"/>
                </a:cxn>
                <a:cxn ang="0">
                  <a:pos x="80" y="17"/>
                </a:cxn>
                <a:cxn ang="0">
                  <a:pos x="77" y="3"/>
                </a:cxn>
                <a:cxn ang="0">
                  <a:pos x="72" y="4"/>
                </a:cxn>
                <a:cxn ang="0">
                  <a:pos x="62" y="0"/>
                </a:cxn>
                <a:cxn ang="0">
                  <a:pos x="39" y="17"/>
                </a:cxn>
                <a:cxn ang="0">
                  <a:pos x="21" y="28"/>
                </a:cxn>
              </a:cxnLst>
              <a:rect l="0" t="0" r="r" b="b"/>
              <a:pathLst>
                <a:path w="84" h="76">
                  <a:moveTo>
                    <a:pt x="21" y="28"/>
                  </a:moveTo>
                  <a:cubicBezTo>
                    <a:pt x="21" y="28"/>
                    <a:pt x="22" y="45"/>
                    <a:pt x="21" y="46"/>
                  </a:cubicBezTo>
                  <a:cubicBezTo>
                    <a:pt x="20" y="48"/>
                    <a:pt x="21" y="51"/>
                    <a:pt x="19" y="51"/>
                  </a:cubicBezTo>
                  <a:cubicBezTo>
                    <a:pt x="17" y="51"/>
                    <a:pt x="18" y="53"/>
                    <a:pt x="17" y="52"/>
                  </a:cubicBezTo>
                  <a:cubicBezTo>
                    <a:pt x="16" y="52"/>
                    <a:pt x="15" y="53"/>
                    <a:pt x="9" y="53"/>
                  </a:cubicBezTo>
                  <a:cubicBezTo>
                    <a:pt x="4" y="53"/>
                    <a:pt x="7" y="56"/>
                    <a:pt x="1" y="55"/>
                  </a:cubicBezTo>
                  <a:cubicBezTo>
                    <a:pt x="0" y="59"/>
                    <a:pt x="1" y="57"/>
                    <a:pt x="2" y="61"/>
                  </a:cubicBezTo>
                  <a:cubicBezTo>
                    <a:pt x="2" y="64"/>
                    <a:pt x="3" y="62"/>
                    <a:pt x="4" y="64"/>
                  </a:cubicBezTo>
                  <a:cubicBezTo>
                    <a:pt x="6" y="65"/>
                    <a:pt x="6" y="66"/>
                    <a:pt x="5" y="65"/>
                  </a:cubicBezTo>
                  <a:cubicBezTo>
                    <a:pt x="4" y="65"/>
                    <a:pt x="4" y="67"/>
                    <a:pt x="5" y="67"/>
                  </a:cubicBezTo>
                  <a:cubicBezTo>
                    <a:pt x="6" y="68"/>
                    <a:pt x="8" y="71"/>
                    <a:pt x="9" y="70"/>
                  </a:cubicBezTo>
                  <a:cubicBezTo>
                    <a:pt x="10" y="68"/>
                    <a:pt x="12" y="71"/>
                    <a:pt x="11" y="72"/>
                  </a:cubicBezTo>
                  <a:cubicBezTo>
                    <a:pt x="10" y="72"/>
                    <a:pt x="11" y="73"/>
                    <a:pt x="12" y="75"/>
                  </a:cubicBezTo>
                  <a:cubicBezTo>
                    <a:pt x="13" y="73"/>
                    <a:pt x="11" y="72"/>
                    <a:pt x="13" y="72"/>
                  </a:cubicBezTo>
                  <a:cubicBezTo>
                    <a:pt x="14" y="72"/>
                    <a:pt x="13" y="70"/>
                    <a:pt x="15" y="72"/>
                  </a:cubicBezTo>
                  <a:cubicBezTo>
                    <a:pt x="17" y="74"/>
                    <a:pt x="17" y="74"/>
                    <a:pt x="18" y="76"/>
                  </a:cubicBezTo>
                  <a:cubicBezTo>
                    <a:pt x="19" y="74"/>
                    <a:pt x="17" y="71"/>
                    <a:pt x="20" y="70"/>
                  </a:cubicBezTo>
                  <a:cubicBezTo>
                    <a:pt x="22" y="68"/>
                    <a:pt x="20" y="66"/>
                    <a:pt x="21" y="64"/>
                  </a:cubicBezTo>
                  <a:cubicBezTo>
                    <a:pt x="23" y="63"/>
                    <a:pt x="23" y="63"/>
                    <a:pt x="26" y="63"/>
                  </a:cubicBezTo>
                  <a:cubicBezTo>
                    <a:pt x="28" y="63"/>
                    <a:pt x="27" y="61"/>
                    <a:pt x="29" y="62"/>
                  </a:cubicBezTo>
                  <a:cubicBezTo>
                    <a:pt x="31" y="63"/>
                    <a:pt x="33" y="62"/>
                    <a:pt x="34" y="66"/>
                  </a:cubicBezTo>
                  <a:cubicBezTo>
                    <a:pt x="36" y="70"/>
                    <a:pt x="39" y="65"/>
                    <a:pt x="41" y="65"/>
                  </a:cubicBezTo>
                  <a:cubicBezTo>
                    <a:pt x="42" y="65"/>
                    <a:pt x="44" y="68"/>
                    <a:pt x="47" y="69"/>
                  </a:cubicBezTo>
                  <a:cubicBezTo>
                    <a:pt x="51" y="69"/>
                    <a:pt x="50" y="66"/>
                    <a:pt x="55" y="65"/>
                  </a:cubicBezTo>
                  <a:cubicBezTo>
                    <a:pt x="61" y="64"/>
                    <a:pt x="64" y="69"/>
                    <a:pt x="65" y="66"/>
                  </a:cubicBezTo>
                  <a:cubicBezTo>
                    <a:pt x="66" y="63"/>
                    <a:pt x="67" y="65"/>
                    <a:pt x="70" y="63"/>
                  </a:cubicBezTo>
                  <a:cubicBezTo>
                    <a:pt x="68" y="57"/>
                    <a:pt x="78" y="45"/>
                    <a:pt x="79" y="44"/>
                  </a:cubicBezTo>
                  <a:cubicBezTo>
                    <a:pt x="80" y="43"/>
                    <a:pt x="81" y="34"/>
                    <a:pt x="81" y="28"/>
                  </a:cubicBezTo>
                  <a:cubicBezTo>
                    <a:pt x="81" y="21"/>
                    <a:pt x="84" y="24"/>
                    <a:pt x="80" y="17"/>
                  </a:cubicBezTo>
                  <a:cubicBezTo>
                    <a:pt x="77" y="11"/>
                    <a:pt x="80" y="9"/>
                    <a:pt x="77" y="3"/>
                  </a:cubicBezTo>
                  <a:cubicBezTo>
                    <a:pt x="73" y="6"/>
                    <a:pt x="74" y="7"/>
                    <a:pt x="72" y="4"/>
                  </a:cubicBezTo>
                  <a:cubicBezTo>
                    <a:pt x="70" y="1"/>
                    <a:pt x="64" y="2"/>
                    <a:pt x="62" y="0"/>
                  </a:cubicBezTo>
                  <a:cubicBezTo>
                    <a:pt x="59" y="2"/>
                    <a:pt x="45" y="12"/>
                    <a:pt x="39" y="17"/>
                  </a:cubicBezTo>
                  <a:cubicBezTo>
                    <a:pt x="33" y="21"/>
                    <a:pt x="35" y="28"/>
                    <a:pt x="21" y="2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4" name="Freeform 20184">
              <a:extLst>
                <a:ext uri="{FF2B5EF4-FFF2-40B4-BE49-F238E27FC236}">
                  <a16:creationId xmlns:a16="http://schemas.microsoft.com/office/drawing/2014/main" id="{48D8A70A-7812-48C9-A5A9-9046D38A0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8799" y="3748984"/>
              <a:ext cx="393094" cy="442709"/>
            </a:xfrm>
            <a:custGeom>
              <a:avLst/>
              <a:gdLst/>
              <a:ahLst/>
              <a:cxnLst>
                <a:cxn ang="0">
                  <a:pos x="66" y="65"/>
                </a:cxn>
                <a:cxn ang="0">
                  <a:pos x="74" y="63"/>
                </a:cxn>
                <a:cxn ang="0">
                  <a:pos x="82" y="62"/>
                </a:cxn>
                <a:cxn ang="0">
                  <a:pos x="84" y="61"/>
                </a:cxn>
                <a:cxn ang="0">
                  <a:pos x="86" y="56"/>
                </a:cxn>
                <a:cxn ang="0">
                  <a:pos x="86" y="38"/>
                </a:cxn>
                <a:cxn ang="0">
                  <a:pos x="81" y="38"/>
                </a:cxn>
                <a:cxn ang="0">
                  <a:pos x="79" y="33"/>
                </a:cxn>
                <a:cxn ang="0">
                  <a:pos x="75" y="31"/>
                </a:cxn>
                <a:cxn ang="0">
                  <a:pos x="72" y="28"/>
                </a:cxn>
                <a:cxn ang="0">
                  <a:pos x="70" y="25"/>
                </a:cxn>
                <a:cxn ang="0">
                  <a:pos x="40" y="0"/>
                </a:cxn>
                <a:cxn ang="0">
                  <a:pos x="30" y="0"/>
                </a:cxn>
                <a:cxn ang="0">
                  <a:pos x="35" y="55"/>
                </a:cxn>
                <a:cxn ang="0">
                  <a:pos x="36" y="62"/>
                </a:cxn>
                <a:cxn ang="0">
                  <a:pos x="17" y="62"/>
                </a:cxn>
                <a:cxn ang="0">
                  <a:pos x="15" y="62"/>
                </a:cxn>
                <a:cxn ang="0">
                  <a:pos x="10" y="62"/>
                </a:cxn>
                <a:cxn ang="0">
                  <a:pos x="7" y="64"/>
                </a:cxn>
                <a:cxn ang="0">
                  <a:pos x="3" y="62"/>
                </a:cxn>
                <a:cxn ang="0">
                  <a:pos x="1" y="67"/>
                </a:cxn>
                <a:cxn ang="0">
                  <a:pos x="2" y="71"/>
                </a:cxn>
                <a:cxn ang="0">
                  <a:pos x="2" y="74"/>
                </a:cxn>
                <a:cxn ang="0">
                  <a:pos x="5" y="77"/>
                </a:cxn>
                <a:cxn ang="0">
                  <a:pos x="5" y="81"/>
                </a:cxn>
                <a:cxn ang="0">
                  <a:pos x="7" y="83"/>
                </a:cxn>
                <a:cxn ang="0">
                  <a:pos x="8" y="84"/>
                </a:cxn>
                <a:cxn ang="0">
                  <a:pos x="13" y="83"/>
                </a:cxn>
                <a:cxn ang="0">
                  <a:pos x="15" y="82"/>
                </a:cxn>
                <a:cxn ang="0">
                  <a:pos x="17" y="81"/>
                </a:cxn>
                <a:cxn ang="0">
                  <a:pos x="18" y="84"/>
                </a:cxn>
                <a:cxn ang="0">
                  <a:pos x="19" y="86"/>
                </a:cxn>
                <a:cxn ang="0">
                  <a:pos x="20" y="88"/>
                </a:cxn>
                <a:cxn ang="0">
                  <a:pos x="20" y="90"/>
                </a:cxn>
                <a:cxn ang="0">
                  <a:pos x="21" y="93"/>
                </a:cxn>
                <a:cxn ang="0">
                  <a:pos x="23" y="96"/>
                </a:cxn>
                <a:cxn ang="0">
                  <a:pos x="29" y="95"/>
                </a:cxn>
                <a:cxn ang="0">
                  <a:pos x="32" y="94"/>
                </a:cxn>
                <a:cxn ang="0">
                  <a:pos x="36" y="94"/>
                </a:cxn>
                <a:cxn ang="0">
                  <a:pos x="36" y="90"/>
                </a:cxn>
                <a:cxn ang="0">
                  <a:pos x="37" y="85"/>
                </a:cxn>
                <a:cxn ang="0">
                  <a:pos x="41" y="83"/>
                </a:cxn>
                <a:cxn ang="0">
                  <a:pos x="41" y="80"/>
                </a:cxn>
                <a:cxn ang="0">
                  <a:pos x="43" y="78"/>
                </a:cxn>
                <a:cxn ang="0">
                  <a:pos x="43" y="75"/>
                </a:cxn>
                <a:cxn ang="0">
                  <a:pos x="45" y="76"/>
                </a:cxn>
                <a:cxn ang="0">
                  <a:pos x="47" y="74"/>
                </a:cxn>
                <a:cxn ang="0">
                  <a:pos x="50" y="73"/>
                </a:cxn>
                <a:cxn ang="0">
                  <a:pos x="53" y="70"/>
                </a:cxn>
                <a:cxn ang="0">
                  <a:pos x="56" y="67"/>
                </a:cxn>
                <a:cxn ang="0">
                  <a:pos x="62" y="64"/>
                </a:cxn>
                <a:cxn ang="0">
                  <a:pos x="64" y="65"/>
                </a:cxn>
                <a:cxn ang="0">
                  <a:pos x="66" y="65"/>
                </a:cxn>
              </a:cxnLst>
              <a:rect l="0" t="0" r="r" b="b"/>
              <a:pathLst>
                <a:path w="87" h="98">
                  <a:moveTo>
                    <a:pt x="66" y="65"/>
                  </a:moveTo>
                  <a:cubicBezTo>
                    <a:pt x="72" y="66"/>
                    <a:pt x="69" y="63"/>
                    <a:pt x="74" y="63"/>
                  </a:cubicBezTo>
                  <a:cubicBezTo>
                    <a:pt x="80" y="63"/>
                    <a:pt x="81" y="62"/>
                    <a:pt x="82" y="62"/>
                  </a:cubicBezTo>
                  <a:cubicBezTo>
                    <a:pt x="83" y="63"/>
                    <a:pt x="82" y="61"/>
                    <a:pt x="84" y="61"/>
                  </a:cubicBezTo>
                  <a:cubicBezTo>
                    <a:pt x="86" y="61"/>
                    <a:pt x="85" y="58"/>
                    <a:pt x="86" y="56"/>
                  </a:cubicBezTo>
                  <a:cubicBezTo>
                    <a:pt x="87" y="55"/>
                    <a:pt x="86" y="38"/>
                    <a:pt x="86" y="38"/>
                  </a:cubicBezTo>
                  <a:cubicBezTo>
                    <a:pt x="81" y="40"/>
                    <a:pt x="80" y="39"/>
                    <a:pt x="81" y="38"/>
                  </a:cubicBezTo>
                  <a:cubicBezTo>
                    <a:pt x="82" y="36"/>
                    <a:pt x="82" y="33"/>
                    <a:pt x="79" y="33"/>
                  </a:cubicBezTo>
                  <a:cubicBezTo>
                    <a:pt x="76" y="33"/>
                    <a:pt x="78" y="31"/>
                    <a:pt x="75" y="31"/>
                  </a:cubicBezTo>
                  <a:cubicBezTo>
                    <a:pt x="73" y="32"/>
                    <a:pt x="74" y="29"/>
                    <a:pt x="72" y="28"/>
                  </a:cubicBezTo>
                  <a:cubicBezTo>
                    <a:pt x="70" y="27"/>
                    <a:pt x="72" y="27"/>
                    <a:pt x="70" y="25"/>
                  </a:cubicBezTo>
                  <a:cubicBezTo>
                    <a:pt x="69" y="24"/>
                    <a:pt x="40" y="0"/>
                    <a:pt x="4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35" y="52"/>
                    <a:pt x="35" y="55"/>
                  </a:cubicBezTo>
                  <a:cubicBezTo>
                    <a:pt x="36" y="58"/>
                    <a:pt x="38" y="53"/>
                    <a:pt x="36" y="62"/>
                  </a:cubicBezTo>
                  <a:cubicBezTo>
                    <a:pt x="36" y="62"/>
                    <a:pt x="20" y="62"/>
                    <a:pt x="17" y="62"/>
                  </a:cubicBezTo>
                  <a:cubicBezTo>
                    <a:pt x="15" y="62"/>
                    <a:pt x="16" y="60"/>
                    <a:pt x="15" y="62"/>
                  </a:cubicBezTo>
                  <a:cubicBezTo>
                    <a:pt x="15" y="63"/>
                    <a:pt x="12" y="63"/>
                    <a:pt x="10" y="62"/>
                  </a:cubicBezTo>
                  <a:cubicBezTo>
                    <a:pt x="7" y="61"/>
                    <a:pt x="8" y="66"/>
                    <a:pt x="7" y="64"/>
                  </a:cubicBezTo>
                  <a:cubicBezTo>
                    <a:pt x="6" y="62"/>
                    <a:pt x="5" y="59"/>
                    <a:pt x="3" y="62"/>
                  </a:cubicBezTo>
                  <a:cubicBezTo>
                    <a:pt x="1" y="65"/>
                    <a:pt x="5" y="65"/>
                    <a:pt x="1" y="67"/>
                  </a:cubicBezTo>
                  <a:cubicBezTo>
                    <a:pt x="0" y="70"/>
                    <a:pt x="2" y="68"/>
                    <a:pt x="2" y="71"/>
                  </a:cubicBezTo>
                  <a:cubicBezTo>
                    <a:pt x="2" y="74"/>
                    <a:pt x="1" y="72"/>
                    <a:pt x="2" y="74"/>
                  </a:cubicBezTo>
                  <a:cubicBezTo>
                    <a:pt x="3" y="77"/>
                    <a:pt x="3" y="74"/>
                    <a:pt x="5" y="77"/>
                  </a:cubicBezTo>
                  <a:cubicBezTo>
                    <a:pt x="6" y="79"/>
                    <a:pt x="5" y="79"/>
                    <a:pt x="5" y="81"/>
                  </a:cubicBezTo>
                  <a:cubicBezTo>
                    <a:pt x="4" y="84"/>
                    <a:pt x="6" y="85"/>
                    <a:pt x="7" y="83"/>
                  </a:cubicBezTo>
                  <a:cubicBezTo>
                    <a:pt x="7" y="82"/>
                    <a:pt x="8" y="83"/>
                    <a:pt x="8" y="84"/>
                  </a:cubicBezTo>
                  <a:cubicBezTo>
                    <a:pt x="10" y="86"/>
                    <a:pt x="9" y="81"/>
                    <a:pt x="13" y="83"/>
                  </a:cubicBezTo>
                  <a:cubicBezTo>
                    <a:pt x="15" y="85"/>
                    <a:pt x="14" y="83"/>
                    <a:pt x="15" y="82"/>
                  </a:cubicBezTo>
                  <a:cubicBezTo>
                    <a:pt x="17" y="82"/>
                    <a:pt x="14" y="80"/>
                    <a:pt x="17" y="81"/>
                  </a:cubicBezTo>
                  <a:cubicBezTo>
                    <a:pt x="19" y="82"/>
                    <a:pt x="18" y="83"/>
                    <a:pt x="18" y="84"/>
                  </a:cubicBezTo>
                  <a:cubicBezTo>
                    <a:pt x="19" y="84"/>
                    <a:pt x="18" y="86"/>
                    <a:pt x="19" y="86"/>
                  </a:cubicBezTo>
                  <a:cubicBezTo>
                    <a:pt x="20" y="86"/>
                    <a:pt x="22" y="88"/>
                    <a:pt x="20" y="88"/>
                  </a:cubicBezTo>
                  <a:cubicBezTo>
                    <a:pt x="19" y="89"/>
                    <a:pt x="19" y="92"/>
                    <a:pt x="20" y="90"/>
                  </a:cubicBezTo>
                  <a:cubicBezTo>
                    <a:pt x="21" y="89"/>
                    <a:pt x="22" y="90"/>
                    <a:pt x="21" y="93"/>
                  </a:cubicBezTo>
                  <a:cubicBezTo>
                    <a:pt x="21" y="95"/>
                    <a:pt x="22" y="93"/>
                    <a:pt x="23" y="96"/>
                  </a:cubicBezTo>
                  <a:cubicBezTo>
                    <a:pt x="27" y="91"/>
                    <a:pt x="26" y="98"/>
                    <a:pt x="29" y="95"/>
                  </a:cubicBezTo>
                  <a:cubicBezTo>
                    <a:pt x="31" y="92"/>
                    <a:pt x="32" y="90"/>
                    <a:pt x="32" y="94"/>
                  </a:cubicBezTo>
                  <a:cubicBezTo>
                    <a:pt x="32" y="97"/>
                    <a:pt x="34" y="94"/>
                    <a:pt x="36" y="94"/>
                  </a:cubicBezTo>
                  <a:cubicBezTo>
                    <a:pt x="37" y="91"/>
                    <a:pt x="35" y="90"/>
                    <a:pt x="36" y="90"/>
                  </a:cubicBezTo>
                  <a:cubicBezTo>
                    <a:pt x="37" y="89"/>
                    <a:pt x="37" y="86"/>
                    <a:pt x="37" y="85"/>
                  </a:cubicBezTo>
                  <a:cubicBezTo>
                    <a:pt x="36" y="84"/>
                    <a:pt x="40" y="85"/>
                    <a:pt x="41" y="83"/>
                  </a:cubicBezTo>
                  <a:cubicBezTo>
                    <a:pt x="42" y="81"/>
                    <a:pt x="42" y="81"/>
                    <a:pt x="41" y="80"/>
                  </a:cubicBezTo>
                  <a:cubicBezTo>
                    <a:pt x="41" y="79"/>
                    <a:pt x="44" y="80"/>
                    <a:pt x="43" y="78"/>
                  </a:cubicBezTo>
                  <a:cubicBezTo>
                    <a:pt x="42" y="77"/>
                    <a:pt x="42" y="76"/>
                    <a:pt x="43" y="75"/>
                  </a:cubicBezTo>
                  <a:cubicBezTo>
                    <a:pt x="44" y="74"/>
                    <a:pt x="43" y="76"/>
                    <a:pt x="45" y="76"/>
                  </a:cubicBezTo>
                  <a:cubicBezTo>
                    <a:pt x="47" y="77"/>
                    <a:pt x="47" y="75"/>
                    <a:pt x="47" y="74"/>
                  </a:cubicBezTo>
                  <a:cubicBezTo>
                    <a:pt x="47" y="72"/>
                    <a:pt x="50" y="75"/>
                    <a:pt x="50" y="73"/>
                  </a:cubicBezTo>
                  <a:cubicBezTo>
                    <a:pt x="50" y="70"/>
                    <a:pt x="51" y="69"/>
                    <a:pt x="53" y="70"/>
                  </a:cubicBezTo>
                  <a:cubicBezTo>
                    <a:pt x="55" y="71"/>
                    <a:pt x="53" y="68"/>
                    <a:pt x="56" y="67"/>
                  </a:cubicBezTo>
                  <a:cubicBezTo>
                    <a:pt x="62" y="65"/>
                    <a:pt x="60" y="63"/>
                    <a:pt x="62" y="64"/>
                  </a:cubicBezTo>
                  <a:cubicBezTo>
                    <a:pt x="63" y="65"/>
                    <a:pt x="63" y="64"/>
                    <a:pt x="64" y="65"/>
                  </a:cubicBezTo>
                  <a:cubicBezTo>
                    <a:pt x="65" y="65"/>
                    <a:pt x="65" y="65"/>
                    <a:pt x="66" y="6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5" name="Freeform 20185">
              <a:extLst>
                <a:ext uri="{FF2B5EF4-FFF2-40B4-BE49-F238E27FC236}">
                  <a16:creationId xmlns:a16="http://schemas.microsoft.com/office/drawing/2014/main" id="{7F25C3F8-3D3E-44F2-AF0E-9A263DEFF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214" y="3680288"/>
              <a:ext cx="291959" cy="370196"/>
            </a:xfrm>
            <a:custGeom>
              <a:avLst/>
              <a:gdLst/>
              <a:ahLst/>
              <a:cxnLst>
                <a:cxn ang="0">
                  <a:pos x="4" y="72"/>
                </a:cxn>
                <a:cxn ang="0">
                  <a:pos x="14" y="70"/>
                </a:cxn>
                <a:cxn ang="0">
                  <a:pos x="19" y="73"/>
                </a:cxn>
                <a:cxn ang="0">
                  <a:pos x="26" y="82"/>
                </a:cxn>
                <a:cxn ang="0">
                  <a:pos x="28" y="77"/>
                </a:cxn>
                <a:cxn ang="0">
                  <a:pos x="32" y="79"/>
                </a:cxn>
                <a:cxn ang="0">
                  <a:pos x="35" y="77"/>
                </a:cxn>
                <a:cxn ang="0">
                  <a:pos x="40" y="77"/>
                </a:cxn>
                <a:cxn ang="0">
                  <a:pos x="42" y="77"/>
                </a:cxn>
                <a:cxn ang="0">
                  <a:pos x="61" y="77"/>
                </a:cxn>
                <a:cxn ang="0">
                  <a:pos x="60" y="70"/>
                </a:cxn>
                <a:cxn ang="0">
                  <a:pos x="55" y="15"/>
                </a:cxn>
                <a:cxn ang="0">
                  <a:pos x="65" y="15"/>
                </a:cxn>
                <a:cxn ang="0">
                  <a:pos x="44" y="0"/>
                </a:cxn>
                <a:cxn ang="0">
                  <a:pos x="44" y="9"/>
                </a:cxn>
                <a:cxn ang="0">
                  <a:pos x="27" y="9"/>
                </a:cxn>
                <a:cxn ang="0">
                  <a:pos x="27" y="25"/>
                </a:cxn>
                <a:cxn ang="0">
                  <a:pos x="22" y="39"/>
                </a:cxn>
                <a:cxn ang="0">
                  <a:pos x="2" y="39"/>
                </a:cxn>
                <a:cxn ang="0">
                  <a:pos x="1" y="43"/>
                </a:cxn>
                <a:cxn ang="0">
                  <a:pos x="2" y="41"/>
                </a:cxn>
                <a:cxn ang="0">
                  <a:pos x="3" y="44"/>
                </a:cxn>
                <a:cxn ang="0">
                  <a:pos x="5" y="48"/>
                </a:cxn>
                <a:cxn ang="0">
                  <a:pos x="4" y="52"/>
                </a:cxn>
                <a:cxn ang="0">
                  <a:pos x="5" y="65"/>
                </a:cxn>
                <a:cxn ang="0">
                  <a:pos x="4" y="72"/>
                </a:cxn>
              </a:cxnLst>
              <a:rect l="0" t="0" r="r" b="b"/>
              <a:pathLst>
                <a:path w="65" h="82">
                  <a:moveTo>
                    <a:pt x="4" y="72"/>
                  </a:moveTo>
                  <a:cubicBezTo>
                    <a:pt x="4" y="69"/>
                    <a:pt x="11" y="70"/>
                    <a:pt x="14" y="70"/>
                  </a:cubicBezTo>
                  <a:cubicBezTo>
                    <a:pt x="16" y="69"/>
                    <a:pt x="18" y="72"/>
                    <a:pt x="19" y="73"/>
                  </a:cubicBezTo>
                  <a:cubicBezTo>
                    <a:pt x="21" y="74"/>
                    <a:pt x="24" y="80"/>
                    <a:pt x="26" y="82"/>
                  </a:cubicBezTo>
                  <a:cubicBezTo>
                    <a:pt x="30" y="80"/>
                    <a:pt x="26" y="80"/>
                    <a:pt x="28" y="77"/>
                  </a:cubicBezTo>
                  <a:cubicBezTo>
                    <a:pt x="30" y="74"/>
                    <a:pt x="31" y="77"/>
                    <a:pt x="32" y="79"/>
                  </a:cubicBezTo>
                  <a:cubicBezTo>
                    <a:pt x="33" y="81"/>
                    <a:pt x="32" y="76"/>
                    <a:pt x="35" y="77"/>
                  </a:cubicBezTo>
                  <a:cubicBezTo>
                    <a:pt x="37" y="78"/>
                    <a:pt x="40" y="78"/>
                    <a:pt x="40" y="77"/>
                  </a:cubicBezTo>
                  <a:cubicBezTo>
                    <a:pt x="41" y="75"/>
                    <a:pt x="40" y="77"/>
                    <a:pt x="42" y="77"/>
                  </a:cubicBezTo>
                  <a:cubicBezTo>
                    <a:pt x="45" y="77"/>
                    <a:pt x="61" y="77"/>
                    <a:pt x="61" y="77"/>
                  </a:cubicBezTo>
                  <a:cubicBezTo>
                    <a:pt x="63" y="68"/>
                    <a:pt x="61" y="73"/>
                    <a:pt x="60" y="70"/>
                  </a:cubicBezTo>
                  <a:cubicBezTo>
                    <a:pt x="60" y="67"/>
                    <a:pt x="55" y="15"/>
                    <a:pt x="55" y="15"/>
                  </a:cubicBezTo>
                  <a:cubicBezTo>
                    <a:pt x="65" y="15"/>
                    <a:pt x="65" y="15"/>
                    <a:pt x="65" y="15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1" y="28"/>
                    <a:pt x="20" y="27"/>
                    <a:pt x="22" y="39"/>
                  </a:cubicBezTo>
                  <a:cubicBezTo>
                    <a:pt x="22" y="39"/>
                    <a:pt x="3" y="39"/>
                    <a:pt x="2" y="39"/>
                  </a:cubicBezTo>
                  <a:cubicBezTo>
                    <a:pt x="1" y="39"/>
                    <a:pt x="0" y="41"/>
                    <a:pt x="1" y="43"/>
                  </a:cubicBezTo>
                  <a:cubicBezTo>
                    <a:pt x="2" y="43"/>
                    <a:pt x="1" y="40"/>
                    <a:pt x="2" y="41"/>
                  </a:cubicBezTo>
                  <a:cubicBezTo>
                    <a:pt x="3" y="41"/>
                    <a:pt x="2" y="44"/>
                    <a:pt x="3" y="44"/>
                  </a:cubicBezTo>
                  <a:cubicBezTo>
                    <a:pt x="4" y="43"/>
                    <a:pt x="5" y="46"/>
                    <a:pt x="5" y="48"/>
                  </a:cubicBezTo>
                  <a:cubicBezTo>
                    <a:pt x="5" y="51"/>
                    <a:pt x="2" y="51"/>
                    <a:pt x="4" y="52"/>
                  </a:cubicBezTo>
                  <a:cubicBezTo>
                    <a:pt x="5" y="53"/>
                    <a:pt x="7" y="60"/>
                    <a:pt x="5" y="65"/>
                  </a:cubicBezTo>
                  <a:cubicBezTo>
                    <a:pt x="4" y="69"/>
                    <a:pt x="3" y="70"/>
                    <a:pt x="4" y="7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6" name="Freeform 20186">
              <a:extLst>
                <a:ext uri="{FF2B5EF4-FFF2-40B4-BE49-F238E27FC236}">
                  <a16:creationId xmlns:a16="http://schemas.microsoft.com/office/drawing/2014/main" id="{BA8047D1-D788-40C9-9F33-A9FE69982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5638" y="4069565"/>
              <a:ext cx="284327" cy="280510"/>
            </a:xfrm>
            <a:custGeom>
              <a:avLst/>
              <a:gdLst/>
              <a:ahLst/>
              <a:cxnLst>
                <a:cxn ang="0">
                  <a:pos x="59" y="6"/>
                </a:cxn>
                <a:cxn ang="0">
                  <a:pos x="61" y="14"/>
                </a:cxn>
                <a:cxn ang="0">
                  <a:pos x="55" y="25"/>
                </a:cxn>
                <a:cxn ang="0">
                  <a:pos x="51" y="35"/>
                </a:cxn>
                <a:cxn ang="0">
                  <a:pos x="46" y="45"/>
                </a:cxn>
                <a:cxn ang="0">
                  <a:pos x="42" y="46"/>
                </a:cxn>
                <a:cxn ang="0">
                  <a:pos x="37" y="47"/>
                </a:cxn>
                <a:cxn ang="0">
                  <a:pos x="33" y="51"/>
                </a:cxn>
                <a:cxn ang="0">
                  <a:pos x="30" y="59"/>
                </a:cxn>
                <a:cxn ang="0">
                  <a:pos x="28" y="57"/>
                </a:cxn>
                <a:cxn ang="0">
                  <a:pos x="23" y="60"/>
                </a:cxn>
                <a:cxn ang="0">
                  <a:pos x="21" y="61"/>
                </a:cxn>
                <a:cxn ang="0">
                  <a:pos x="17" y="62"/>
                </a:cxn>
                <a:cxn ang="0">
                  <a:pos x="12" y="52"/>
                </a:cxn>
                <a:cxn ang="0">
                  <a:pos x="6" y="48"/>
                </a:cxn>
                <a:cxn ang="0">
                  <a:pos x="3" y="48"/>
                </a:cxn>
                <a:cxn ang="0">
                  <a:pos x="0" y="49"/>
                </a:cxn>
                <a:cxn ang="0">
                  <a:pos x="0" y="35"/>
                </a:cxn>
                <a:cxn ang="0">
                  <a:pos x="2" y="30"/>
                </a:cxn>
                <a:cxn ang="0">
                  <a:pos x="5" y="23"/>
                </a:cxn>
                <a:cxn ang="0">
                  <a:pos x="4" y="15"/>
                </a:cxn>
                <a:cxn ang="0">
                  <a:pos x="6" y="9"/>
                </a:cxn>
                <a:cxn ang="0">
                  <a:pos x="7" y="3"/>
                </a:cxn>
                <a:cxn ang="0">
                  <a:pos x="12" y="2"/>
                </a:cxn>
                <a:cxn ang="0">
                  <a:pos x="15" y="1"/>
                </a:cxn>
                <a:cxn ang="0">
                  <a:pos x="20" y="5"/>
                </a:cxn>
                <a:cxn ang="0">
                  <a:pos x="27" y="4"/>
                </a:cxn>
                <a:cxn ang="0">
                  <a:pos x="33" y="8"/>
                </a:cxn>
                <a:cxn ang="0">
                  <a:pos x="41" y="4"/>
                </a:cxn>
                <a:cxn ang="0">
                  <a:pos x="51" y="5"/>
                </a:cxn>
                <a:cxn ang="0">
                  <a:pos x="56" y="2"/>
                </a:cxn>
                <a:cxn ang="0">
                  <a:pos x="59" y="6"/>
                </a:cxn>
              </a:cxnLst>
              <a:rect l="0" t="0" r="r" b="b"/>
              <a:pathLst>
                <a:path w="63" h="62">
                  <a:moveTo>
                    <a:pt x="59" y="6"/>
                  </a:moveTo>
                  <a:cubicBezTo>
                    <a:pt x="58" y="14"/>
                    <a:pt x="63" y="9"/>
                    <a:pt x="61" y="14"/>
                  </a:cubicBezTo>
                  <a:cubicBezTo>
                    <a:pt x="60" y="20"/>
                    <a:pt x="58" y="15"/>
                    <a:pt x="55" y="25"/>
                  </a:cubicBezTo>
                  <a:cubicBezTo>
                    <a:pt x="53" y="34"/>
                    <a:pt x="53" y="34"/>
                    <a:pt x="51" y="35"/>
                  </a:cubicBezTo>
                  <a:cubicBezTo>
                    <a:pt x="49" y="36"/>
                    <a:pt x="48" y="42"/>
                    <a:pt x="46" y="45"/>
                  </a:cubicBezTo>
                  <a:cubicBezTo>
                    <a:pt x="44" y="49"/>
                    <a:pt x="45" y="49"/>
                    <a:pt x="42" y="46"/>
                  </a:cubicBezTo>
                  <a:cubicBezTo>
                    <a:pt x="40" y="43"/>
                    <a:pt x="37" y="44"/>
                    <a:pt x="37" y="47"/>
                  </a:cubicBezTo>
                  <a:cubicBezTo>
                    <a:pt x="36" y="49"/>
                    <a:pt x="34" y="47"/>
                    <a:pt x="33" y="51"/>
                  </a:cubicBezTo>
                  <a:cubicBezTo>
                    <a:pt x="31" y="54"/>
                    <a:pt x="32" y="55"/>
                    <a:pt x="30" y="59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31" y="61"/>
                    <a:pt x="24" y="61"/>
                    <a:pt x="23" y="60"/>
                  </a:cubicBezTo>
                  <a:cubicBezTo>
                    <a:pt x="22" y="59"/>
                    <a:pt x="24" y="61"/>
                    <a:pt x="21" y="61"/>
                  </a:cubicBezTo>
                  <a:cubicBezTo>
                    <a:pt x="20" y="62"/>
                    <a:pt x="20" y="62"/>
                    <a:pt x="17" y="62"/>
                  </a:cubicBezTo>
                  <a:cubicBezTo>
                    <a:pt x="14" y="62"/>
                    <a:pt x="13" y="54"/>
                    <a:pt x="12" y="52"/>
                  </a:cubicBezTo>
                  <a:cubicBezTo>
                    <a:pt x="9" y="49"/>
                    <a:pt x="8" y="48"/>
                    <a:pt x="6" y="48"/>
                  </a:cubicBezTo>
                  <a:cubicBezTo>
                    <a:pt x="3" y="49"/>
                    <a:pt x="4" y="47"/>
                    <a:pt x="3" y="48"/>
                  </a:cubicBezTo>
                  <a:cubicBezTo>
                    <a:pt x="3" y="49"/>
                    <a:pt x="2" y="49"/>
                    <a:pt x="0" y="49"/>
                  </a:cubicBezTo>
                  <a:cubicBezTo>
                    <a:pt x="1" y="43"/>
                    <a:pt x="0" y="40"/>
                    <a:pt x="0" y="35"/>
                  </a:cubicBezTo>
                  <a:cubicBezTo>
                    <a:pt x="0" y="30"/>
                    <a:pt x="1" y="33"/>
                    <a:pt x="2" y="30"/>
                  </a:cubicBezTo>
                  <a:cubicBezTo>
                    <a:pt x="2" y="27"/>
                    <a:pt x="3" y="28"/>
                    <a:pt x="5" y="23"/>
                  </a:cubicBezTo>
                  <a:cubicBezTo>
                    <a:pt x="7" y="18"/>
                    <a:pt x="3" y="18"/>
                    <a:pt x="4" y="15"/>
                  </a:cubicBezTo>
                  <a:cubicBezTo>
                    <a:pt x="5" y="13"/>
                    <a:pt x="3" y="10"/>
                    <a:pt x="6" y="9"/>
                  </a:cubicBezTo>
                  <a:cubicBezTo>
                    <a:pt x="8" y="7"/>
                    <a:pt x="6" y="5"/>
                    <a:pt x="7" y="3"/>
                  </a:cubicBezTo>
                  <a:cubicBezTo>
                    <a:pt x="9" y="2"/>
                    <a:pt x="9" y="2"/>
                    <a:pt x="12" y="2"/>
                  </a:cubicBezTo>
                  <a:cubicBezTo>
                    <a:pt x="14" y="2"/>
                    <a:pt x="13" y="0"/>
                    <a:pt x="15" y="1"/>
                  </a:cubicBezTo>
                  <a:cubicBezTo>
                    <a:pt x="17" y="2"/>
                    <a:pt x="19" y="1"/>
                    <a:pt x="20" y="5"/>
                  </a:cubicBezTo>
                  <a:cubicBezTo>
                    <a:pt x="22" y="9"/>
                    <a:pt x="25" y="4"/>
                    <a:pt x="27" y="4"/>
                  </a:cubicBezTo>
                  <a:cubicBezTo>
                    <a:pt x="28" y="4"/>
                    <a:pt x="30" y="7"/>
                    <a:pt x="33" y="8"/>
                  </a:cubicBezTo>
                  <a:cubicBezTo>
                    <a:pt x="37" y="8"/>
                    <a:pt x="36" y="5"/>
                    <a:pt x="41" y="4"/>
                  </a:cubicBezTo>
                  <a:cubicBezTo>
                    <a:pt x="47" y="3"/>
                    <a:pt x="50" y="8"/>
                    <a:pt x="51" y="5"/>
                  </a:cubicBezTo>
                  <a:cubicBezTo>
                    <a:pt x="52" y="2"/>
                    <a:pt x="53" y="4"/>
                    <a:pt x="56" y="2"/>
                  </a:cubicBezTo>
                  <a:lnTo>
                    <a:pt x="59" y="6"/>
                  </a:lnTo>
                  <a:close/>
                </a:path>
              </a:pathLst>
            </a:custGeom>
            <a:solidFill>
              <a:srgbClr val="003C88">
                <a:lumMod val="40000"/>
                <a:lumOff val="60000"/>
              </a:srgbClr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7" name="Freeform 20187">
              <a:extLst>
                <a:ext uri="{FF2B5EF4-FFF2-40B4-BE49-F238E27FC236}">
                  <a16:creationId xmlns:a16="http://schemas.microsoft.com/office/drawing/2014/main" id="{02216538-63E6-4817-8421-9C9FEA995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6607" y="4155436"/>
              <a:ext cx="311041" cy="253794"/>
            </a:xfrm>
            <a:custGeom>
              <a:avLst/>
              <a:gdLst/>
              <a:ahLst/>
              <a:cxnLst>
                <a:cxn ang="0">
                  <a:pos x="69" y="38"/>
                </a:cxn>
                <a:cxn ang="0">
                  <a:pos x="65" y="38"/>
                </a:cxn>
                <a:cxn ang="0">
                  <a:pos x="57" y="37"/>
                </a:cxn>
                <a:cxn ang="0">
                  <a:pos x="50" y="39"/>
                </a:cxn>
                <a:cxn ang="0">
                  <a:pos x="44" y="41"/>
                </a:cxn>
                <a:cxn ang="0">
                  <a:pos x="33" y="42"/>
                </a:cxn>
                <a:cxn ang="0">
                  <a:pos x="29" y="38"/>
                </a:cxn>
                <a:cxn ang="0">
                  <a:pos x="23" y="42"/>
                </a:cxn>
                <a:cxn ang="0">
                  <a:pos x="23" y="48"/>
                </a:cxn>
                <a:cxn ang="0">
                  <a:pos x="18" y="47"/>
                </a:cxn>
                <a:cxn ang="0">
                  <a:pos x="13" y="47"/>
                </a:cxn>
                <a:cxn ang="0">
                  <a:pos x="10" y="56"/>
                </a:cxn>
                <a:cxn ang="0">
                  <a:pos x="5" y="46"/>
                </a:cxn>
                <a:cxn ang="0">
                  <a:pos x="3" y="42"/>
                </a:cxn>
                <a:cxn ang="0">
                  <a:pos x="1" y="34"/>
                </a:cxn>
                <a:cxn ang="0">
                  <a:pos x="1" y="31"/>
                </a:cxn>
                <a:cxn ang="0">
                  <a:pos x="6" y="22"/>
                </a:cxn>
                <a:cxn ang="0">
                  <a:pos x="11" y="21"/>
                </a:cxn>
                <a:cxn ang="0">
                  <a:pos x="14" y="21"/>
                </a:cxn>
                <a:cxn ang="0">
                  <a:pos x="24" y="17"/>
                </a:cxn>
                <a:cxn ang="0">
                  <a:pos x="24" y="13"/>
                </a:cxn>
                <a:cxn ang="0">
                  <a:pos x="35" y="9"/>
                </a:cxn>
                <a:cxn ang="0">
                  <a:pos x="38" y="3"/>
                </a:cxn>
                <a:cxn ang="0">
                  <a:pos x="45" y="1"/>
                </a:cxn>
                <a:cxn ang="0">
                  <a:pos x="48" y="11"/>
                </a:cxn>
                <a:cxn ang="0">
                  <a:pos x="51" y="16"/>
                </a:cxn>
                <a:cxn ang="0">
                  <a:pos x="56" y="19"/>
                </a:cxn>
                <a:cxn ang="0">
                  <a:pos x="59" y="24"/>
                </a:cxn>
                <a:cxn ang="0">
                  <a:pos x="63" y="29"/>
                </a:cxn>
                <a:cxn ang="0">
                  <a:pos x="66" y="33"/>
                </a:cxn>
                <a:cxn ang="0">
                  <a:pos x="69" y="38"/>
                </a:cxn>
              </a:cxnLst>
              <a:rect l="0" t="0" r="r" b="b"/>
              <a:pathLst>
                <a:path w="69" h="56">
                  <a:moveTo>
                    <a:pt x="69" y="38"/>
                  </a:moveTo>
                  <a:cubicBezTo>
                    <a:pt x="67" y="38"/>
                    <a:pt x="67" y="36"/>
                    <a:pt x="65" y="38"/>
                  </a:cubicBezTo>
                  <a:cubicBezTo>
                    <a:pt x="64" y="40"/>
                    <a:pt x="59" y="34"/>
                    <a:pt x="57" y="37"/>
                  </a:cubicBezTo>
                  <a:cubicBezTo>
                    <a:pt x="55" y="40"/>
                    <a:pt x="55" y="36"/>
                    <a:pt x="50" y="39"/>
                  </a:cubicBezTo>
                  <a:cubicBezTo>
                    <a:pt x="44" y="43"/>
                    <a:pt x="46" y="36"/>
                    <a:pt x="44" y="41"/>
                  </a:cubicBezTo>
                  <a:cubicBezTo>
                    <a:pt x="42" y="46"/>
                    <a:pt x="39" y="42"/>
                    <a:pt x="33" y="42"/>
                  </a:cubicBezTo>
                  <a:cubicBezTo>
                    <a:pt x="31" y="42"/>
                    <a:pt x="33" y="40"/>
                    <a:pt x="29" y="38"/>
                  </a:cubicBezTo>
                  <a:cubicBezTo>
                    <a:pt x="24" y="36"/>
                    <a:pt x="24" y="41"/>
                    <a:pt x="23" y="42"/>
                  </a:cubicBezTo>
                  <a:cubicBezTo>
                    <a:pt x="21" y="43"/>
                    <a:pt x="22" y="45"/>
                    <a:pt x="23" y="48"/>
                  </a:cubicBezTo>
                  <a:cubicBezTo>
                    <a:pt x="21" y="46"/>
                    <a:pt x="20" y="49"/>
                    <a:pt x="18" y="47"/>
                  </a:cubicBezTo>
                  <a:cubicBezTo>
                    <a:pt x="16" y="46"/>
                    <a:pt x="16" y="48"/>
                    <a:pt x="13" y="47"/>
                  </a:cubicBezTo>
                  <a:cubicBezTo>
                    <a:pt x="10" y="47"/>
                    <a:pt x="12" y="52"/>
                    <a:pt x="10" y="56"/>
                  </a:cubicBezTo>
                  <a:cubicBezTo>
                    <a:pt x="9" y="49"/>
                    <a:pt x="7" y="48"/>
                    <a:pt x="5" y="46"/>
                  </a:cubicBezTo>
                  <a:cubicBezTo>
                    <a:pt x="3" y="44"/>
                    <a:pt x="5" y="42"/>
                    <a:pt x="3" y="42"/>
                  </a:cubicBezTo>
                  <a:cubicBezTo>
                    <a:pt x="2" y="41"/>
                    <a:pt x="1" y="38"/>
                    <a:pt x="1" y="34"/>
                  </a:cubicBezTo>
                  <a:cubicBezTo>
                    <a:pt x="2" y="31"/>
                    <a:pt x="0" y="32"/>
                    <a:pt x="1" y="31"/>
                  </a:cubicBezTo>
                  <a:cubicBezTo>
                    <a:pt x="3" y="30"/>
                    <a:pt x="4" y="26"/>
                    <a:pt x="6" y="22"/>
                  </a:cubicBezTo>
                  <a:cubicBezTo>
                    <a:pt x="8" y="23"/>
                    <a:pt x="10" y="22"/>
                    <a:pt x="11" y="21"/>
                  </a:cubicBezTo>
                  <a:cubicBezTo>
                    <a:pt x="12" y="19"/>
                    <a:pt x="12" y="23"/>
                    <a:pt x="14" y="21"/>
                  </a:cubicBezTo>
                  <a:cubicBezTo>
                    <a:pt x="18" y="18"/>
                    <a:pt x="21" y="21"/>
                    <a:pt x="24" y="17"/>
                  </a:cubicBezTo>
                  <a:cubicBezTo>
                    <a:pt x="26" y="14"/>
                    <a:pt x="23" y="14"/>
                    <a:pt x="24" y="13"/>
                  </a:cubicBezTo>
                  <a:cubicBezTo>
                    <a:pt x="25" y="12"/>
                    <a:pt x="31" y="14"/>
                    <a:pt x="35" y="9"/>
                  </a:cubicBezTo>
                  <a:cubicBezTo>
                    <a:pt x="38" y="4"/>
                    <a:pt x="39" y="6"/>
                    <a:pt x="38" y="3"/>
                  </a:cubicBezTo>
                  <a:cubicBezTo>
                    <a:pt x="38" y="2"/>
                    <a:pt x="43" y="0"/>
                    <a:pt x="45" y="1"/>
                  </a:cubicBezTo>
                  <a:cubicBezTo>
                    <a:pt x="47" y="4"/>
                    <a:pt x="50" y="7"/>
                    <a:pt x="48" y="11"/>
                  </a:cubicBezTo>
                  <a:cubicBezTo>
                    <a:pt x="47" y="18"/>
                    <a:pt x="53" y="14"/>
                    <a:pt x="51" y="16"/>
                  </a:cubicBezTo>
                  <a:cubicBezTo>
                    <a:pt x="50" y="19"/>
                    <a:pt x="54" y="17"/>
                    <a:pt x="56" y="19"/>
                  </a:cubicBezTo>
                  <a:cubicBezTo>
                    <a:pt x="58" y="22"/>
                    <a:pt x="55" y="21"/>
                    <a:pt x="59" y="24"/>
                  </a:cubicBezTo>
                  <a:cubicBezTo>
                    <a:pt x="62" y="27"/>
                    <a:pt x="63" y="27"/>
                    <a:pt x="63" y="29"/>
                  </a:cubicBezTo>
                  <a:cubicBezTo>
                    <a:pt x="62" y="31"/>
                    <a:pt x="63" y="31"/>
                    <a:pt x="66" y="33"/>
                  </a:cubicBezTo>
                  <a:cubicBezTo>
                    <a:pt x="68" y="33"/>
                    <a:pt x="67" y="36"/>
                    <a:pt x="69" y="3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8" name="Freeform 20188">
              <a:extLst>
                <a:ext uri="{FF2B5EF4-FFF2-40B4-BE49-F238E27FC236}">
                  <a16:creationId xmlns:a16="http://schemas.microsoft.com/office/drawing/2014/main" id="{E0A6B97D-2441-42E2-ABFC-4C7AC1555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24" y="4096282"/>
              <a:ext cx="179373" cy="330124"/>
            </a:xfrm>
            <a:custGeom>
              <a:avLst/>
              <a:gdLst/>
              <a:ahLst/>
              <a:cxnLst>
                <a:cxn ang="0">
                  <a:pos x="25" y="69"/>
                </a:cxn>
                <a:cxn ang="0">
                  <a:pos x="32" y="69"/>
                </a:cxn>
                <a:cxn ang="0">
                  <a:pos x="36" y="70"/>
                </a:cxn>
                <a:cxn ang="0">
                  <a:pos x="39" y="72"/>
                </a:cxn>
                <a:cxn ang="0">
                  <a:pos x="40" y="69"/>
                </a:cxn>
                <a:cxn ang="0">
                  <a:pos x="35" y="59"/>
                </a:cxn>
                <a:cxn ang="0">
                  <a:pos x="33" y="55"/>
                </a:cxn>
                <a:cxn ang="0">
                  <a:pos x="31" y="47"/>
                </a:cxn>
                <a:cxn ang="0">
                  <a:pos x="31" y="44"/>
                </a:cxn>
                <a:cxn ang="0">
                  <a:pos x="36" y="35"/>
                </a:cxn>
                <a:cxn ang="0">
                  <a:pos x="35" y="31"/>
                </a:cxn>
                <a:cxn ang="0">
                  <a:pos x="29" y="23"/>
                </a:cxn>
                <a:cxn ang="0">
                  <a:pos x="31" y="20"/>
                </a:cxn>
                <a:cxn ang="0">
                  <a:pos x="37" y="19"/>
                </a:cxn>
                <a:cxn ang="0">
                  <a:pos x="33" y="6"/>
                </a:cxn>
                <a:cxn ang="0">
                  <a:pos x="32" y="2"/>
                </a:cxn>
                <a:cxn ang="0">
                  <a:pos x="29" y="0"/>
                </a:cxn>
                <a:cxn ang="0">
                  <a:pos x="31" y="8"/>
                </a:cxn>
                <a:cxn ang="0">
                  <a:pos x="25" y="19"/>
                </a:cxn>
                <a:cxn ang="0">
                  <a:pos x="21" y="29"/>
                </a:cxn>
                <a:cxn ang="0">
                  <a:pos x="16" y="39"/>
                </a:cxn>
                <a:cxn ang="0">
                  <a:pos x="12" y="40"/>
                </a:cxn>
                <a:cxn ang="0">
                  <a:pos x="7" y="41"/>
                </a:cxn>
                <a:cxn ang="0">
                  <a:pos x="3" y="45"/>
                </a:cxn>
                <a:cxn ang="0">
                  <a:pos x="0" y="53"/>
                </a:cxn>
                <a:cxn ang="0">
                  <a:pos x="2" y="55"/>
                </a:cxn>
                <a:cxn ang="0">
                  <a:pos x="3" y="58"/>
                </a:cxn>
                <a:cxn ang="0">
                  <a:pos x="6" y="57"/>
                </a:cxn>
                <a:cxn ang="0">
                  <a:pos x="6" y="60"/>
                </a:cxn>
                <a:cxn ang="0">
                  <a:pos x="6" y="62"/>
                </a:cxn>
                <a:cxn ang="0">
                  <a:pos x="6" y="68"/>
                </a:cxn>
                <a:cxn ang="0">
                  <a:pos x="14" y="69"/>
                </a:cxn>
                <a:cxn ang="0">
                  <a:pos x="20" y="68"/>
                </a:cxn>
                <a:cxn ang="0">
                  <a:pos x="25" y="69"/>
                </a:cxn>
              </a:cxnLst>
              <a:rect l="0" t="0" r="r" b="b"/>
              <a:pathLst>
                <a:path w="40" h="73">
                  <a:moveTo>
                    <a:pt x="25" y="69"/>
                  </a:moveTo>
                  <a:cubicBezTo>
                    <a:pt x="32" y="69"/>
                    <a:pt x="32" y="69"/>
                    <a:pt x="32" y="69"/>
                  </a:cubicBezTo>
                  <a:cubicBezTo>
                    <a:pt x="32" y="69"/>
                    <a:pt x="34" y="70"/>
                    <a:pt x="36" y="70"/>
                  </a:cubicBezTo>
                  <a:cubicBezTo>
                    <a:pt x="38" y="71"/>
                    <a:pt x="39" y="73"/>
                    <a:pt x="39" y="72"/>
                  </a:cubicBezTo>
                  <a:cubicBezTo>
                    <a:pt x="40" y="72"/>
                    <a:pt x="39" y="70"/>
                    <a:pt x="40" y="69"/>
                  </a:cubicBezTo>
                  <a:cubicBezTo>
                    <a:pt x="39" y="62"/>
                    <a:pt x="37" y="61"/>
                    <a:pt x="35" y="59"/>
                  </a:cubicBezTo>
                  <a:cubicBezTo>
                    <a:pt x="33" y="57"/>
                    <a:pt x="35" y="55"/>
                    <a:pt x="33" y="55"/>
                  </a:cubicBezTo>
                  <a:cubicBezTo>
                    <a:pt x="32" y="54"/>
                    <a:pt x="31" y="51"/>
                    <a:pt x="31" y="47"/>
                  </a:cubicBezTo>
                  <a:cubicBezTo>
                    <a:pt x="32" y="44"/>
                    <a:pt x="30" y="45"/>
                    <a:pt x="31" y="44"/>
                  </a:cubicBezTo>
                  <a:cubicBezTo>
                    <a:pt x="33" y="43"/>
                    <a:pt x="34" y="39"/>
                    <a:pt x="36" y="35"/>
                  </a:cubicBezTo>
                  <a:cubicBezTo>
                    <a:pt x="37" y="33"/>
                    <a:pt x="36" y="35"/>
                    <a:pt x="35" y="31"/>
                  </a:cubicBezTo>
                  <a:cubicBezTo>
                    <a:pt x="35" y="28"/>
                    <a:pt x="33" y="29"/>
                    <a:pt x="29" y="23"/>
                  </a:cubicBezTo>
                  <a:cubicBezTo>
                    <a:pt x="28" y="22"/>
                    <a:pt x="29" y="19"/>
                    <a:pt x="31" y="20"/>
                  </a:cubicBezTo>
                  <a:cubicBezTo>
                    <a:pt x="32" y="20"/>
                    <a:pt x="34" y="21"/>
                    <a:pt x="37" y="19"/>
                  </a:cubicBezTo>
                  <a:cubicBezTo>
                    <a:pt x="32" y="16"/>
                    <a:pt x="35" y="7"/>
                    <a:pt x="33" y="6"/>
                  </a:cubicBezTo>
                  <a:cubicBezTo>
                    <a:pt x="32" y="6"/>
                    <a:pt x="34" y="3"/>
                    <a:pt x="32" y="2"/>
                  </a:cubicBezTo>
                  <a:cubicBezTo>
                    <a:pt x="29" y="1"/>
                    <a:pt x="35" y="0"/>
                    <a:pt x="29" y="0"/>
                  </a:cubicBezTo>
                  <a:cubicBezTo>
                    <a:pt x="28" y="8"/>
                    <a:pt x="33" y="3"/>
                    <a:pt x="31" y="8"/>
                  </a:cubicBezTo>
                  <a:cubicBezTo>
                    <a:pt x="30" y="14"/>
                    <a:pt x="28" y="9"/>
                    <a:pt x="25" y="19"/>
                  </a:cubicBezTo>
                  <a:cubicBezTo>
                    <a:pt x="23" y="28"/>
                    <a:pt x="23" y="28"/>
                    <a:pt x="21" y="29"/>
                  </a:cubicBezTo>
                  <a:cubicBezTo>
                    <a:pt x="19" y="30"/>
                    <a:pt x="18" y="36"/>
                    <a:pt x="16" y="39"/>
                  </a:cubicBezTo>
                  <a:cubicBezTo>
                    <a:pt x="14" y="43"/>
                    <a:pt x="15" y="43"/>
                    <a:pt x="12" y="40"/>
                  </a:cubicBezTo>
                  <a:cubicBezTo>
                    <a:pt x="10" y="37"/>
                    <a:pt x="7" y="38"/>
                    <a:pt x="7" y="41"/>
                  </a:cubicBezTo>
                  <a:cubicBezTo>
                    <a:pt x="6" y="43"/>
                    <a:pt x="4" y="41"/>
                    <a:pt x="3" y="45"/>
                  </a:cubicBezTo>
                  <a:cubicBezTo>
                    <a:pt x="1" y="48"/>
                    <a:pt x="2" y="49"/>
                    <a:pt x="0" y="53"/>
                  </a:cubicBezTo>
                  <a:cubicBezTo>
                    <a:pt x="0" y="56"/>
                    <a:pt x="1" y="52"/>
                    <a:pt x="2" y="55"/>
                  </a:cubicBezTo>
                  <a:cubicBezTo>
                    <a:pt x="2" y="57"/>
                    <a:pt x="2" y="57"/>
                    <a:pt x="3" y="58"/>
                  </a:cubicBezTo>
                  <a:cubicBezTo>
                    <a:pt x="5" y="59"/>
                    <a:pt x="4" y="56"/>
                    <a:pt x="6" y="57"/>
                  </a:cubicBezTo>
                  <a:cubicBezTo>
                    <a:pt x="7" y="58"/>
                    <a:pt x="4" y="58"/>
                    <a:pt x="6" y="60"/>
                  </a:cubicBezTo>
                  <a:cubicBezTo>
                    <a:pt x="7" y="61"/>
                    <a:pt x="5" y="60"/>
                    <a:pt x="6" y="62"/>
                  </a:cubicBezTo>
                  <a:cubicBezTo>
                    <a:pt x="8" y="64"/>
                    <a:pt x="6" y="66"/>
                    <a:pt x="6" y="68"/>
                  </a:cubicBezTo>
                  <a:cubicBezTo>
                    <a:pt x="8" y="70"/>
                    <a:pt x="9" y="69"/>
                    <a:pt x="14" y="69"/>
                  </a:cubicBezTo>
                  <a:cubicBezTo>
                    <a:pt x="15" y="68"/>
                    <a:pt x="15" y="68"/>
                    <a:pt x="20" y="68"/>
                  </a:cubicBezTo>
                  <a:cubicBezTo>
                    <a:pt x="26" y="68"/>
                    <a:pt x="24" y="68"/>
                    <a:pt x="25" y="6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19" name="Freeform 20189">
              <a:extLst>
                <a:ext uri="{FF2B5EF4-FFF2-40B4-BE49-F238E27FC236}">
                  <a16:creationId xmlns:a16="http://schemas.microsoft.com/office/drawing/2014/main" id="{34FDB90C-0F83-4470-9FC8-27F2526F6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7910" y="4594330"/>
              <a:ext cx="303408" cy="396911"/>
            </a:xfrm>
            <a:custGeom>
              <a:avLst/>
              <a:gdLst/>
              <a:ahLst/>
              <a:cxnLst>
                <a:cxn ang="0">
                  <a:pos x="52" y="87"/>
                </a:cxn>
                <a:cxn ang="0">
                  <a:pos x="50" y="86"/>
                </a:cxn>
                <a:cxn ang="0">
                  <a:pos x="47" y="86"/>
                </a:cxn>
                <a:cxn ang="0">
                  <a:pos x="38" y="84"/>
                </a:cxn>
                <a:cxn ang="0">
                  <a:pos x="33" y="83"/>
                </a:cxn>
                <a:cxn ang="0">
                  <a:pos x="14" y="83"/>
                </a:cxn>
                <a:cxn ang="0">
                  <a:pos x="8" y="80"/>
                </a:cxn>
                <a:cxn ang="0">
                  <a:pos x="1" y="82"/>
                </a:cxn>
                <a:cxn ang="0">
                  <a:pos x="3" y="71"/>
                </a:cxn>
                <a:cxn ang="0">
                  <a:pos x="9" y="52"/>
                </a:cxn>
                <a:cxn ang="0">
                  <a:pos x="12" y="39"/>
                </a:cxn>
                <a:cxn ang="0">
                  <a:pos x="9" y="27"/>
                </a:cxn>
                <a:cxn ang="0">
                  <a:pos x="5" y="11"/>
                </a:cxn>
                <a:cxn ang="0">
                  <a:pos x="9" y="9"/>
                </a:cxn>
                <a:cxn ang="0">
                  <a:pos x="20" y="10"/>
                </a:cxn>
                <a:cxn ang="0">
                  <a:pos x="27" y="12"/>
                </a:cxn>
                <a:cxn ang="0">
                  <a:pos x="29" y="17"/>
                </a:cxn>
                <a:cxn ang="0">
                  <a:pos x="31" y="22"/>
                </a:cxn>
                <a:cxn ang="0">
                  <a:pos x="38" y="23"/>
                </a:cxn>
                <a:cxn ang="0">
                  <a:pos x="41" y="22"/>
                </a:cxn>
                <a:cxn ang="0">
                  <a:pos x="42" y="18"/>
                </a:cxn>
                <a:cxn ang="0">
                  <a:pos x="46" y="16"/>
                </a:cxn>
                <a:cxn ang="0">
                  <a:pos x="48" y="17"/>
                </a:cxn>
                <a:cxn ang="0">
                  <a:pos x="54" y="19"/>
                </a:cxn>
                <a:cxn ang="0">
                  <a:pos x="54" y="24"/>
                </a:cxn>
                <a:cxn ang="0">
                  <a:pos x="55" y="35"/>
                </a:cxn>
                <a:cxn ang="0">
                  <a:pos x="56" y="44"/>
                </a:cxn>
                <a:cxn ang="0">
                  <a:pos x="59" y="42"/>
                </a:cxn>
                <a:cxn ang="0">
                  <a:pos x="63" y="42"/>
                </a:cxn>
                <a:cxn ang="0">
                  <a:pos x="65" y="41"/>
                </a:cxn>
                <a:cxn ang="0">
                  <a:pos x="65" y="47"/>
                </a:cxn>
                <a:cxn ang="0">
                  <a:pos x="65" y="51"/>
                </a:cxn>
                <a:cxn ang="0">
                  <a:pos x="64" y="55"/>
                </a:cxn>
                <a:cxn ang="0">
                  <a:pos x="55" y="56"/>
                </a:cxn>
                <a:cxn ang="0">
                  <a:pos x="55" y="73"/>
                </a:cxn>
                <a:cxn ang="0">
                  <a:pos x="62" y="84"/>
                </a:cxn>
                <a:cxn ang="0">
                  <a:pos x="52" y="87"/>
                </a:cxn>
                <a:cxn ang="0">
                  <a:pos x="4" y="7"/>
                </a:cxn>
                <a:cxn ang="0">
                  <a:pos x="4" y="9"/>
                </a:cxn>
                <a:cxn ang="0">
                  <a:pos x="6" y="3"/>
                </a:cxn>
                <a:cxn ang="0">
                  <a:pos x="9" y="2"/>
                </a:cxn>
                <a:cxn ang="0">
                  <a:pos x="7" y="1"/>
                </a:cxn>
                <a:cxn ang="0">
                  <a:pos x="3" y="4"/>
                </a:cxn>
                <a:cxn ang="0">
                  <a:pos x="4" y="7"/>
                </a:cxn>
              </a:cxnLst>
              <a:rect l="0" t="0" r="r" b="b"/>
              <a:pathLst>
                <a:path w="67" h="88">
                  <a:moveTo>
                    <a:pt x="52" y="87"/>
                  </a:moveTo>
                  <a:cubicBezTo>
                    <a:pt x="51" y="87"/>
                    <a:pt x="50" y="85"/>
                    <a:pt x="50" y="86"/>
                  </a:cubicBezTo>
                  <a:cubicBezTo>
                    <a:pt x="49" y="87"/>
                    <a:pt x="49" y="87"/>
                    <a:pt x="47" y="86"/>
                  </a:cubicBezTo>
                  <a:cubicBezTo>
                    <a:pt x="45" y="85"/>
                    <a:pt x="39" y="88"/>
                    <a:pt x="38" y="84"/>
                  </a:cubicBezTo>
                  <a:cubicBezTo>
                    <a:pt x="37" y="82"/>
                    <a:pt x="36" y="83"/>
                    <a:pt x="33" y="83"/>
                  </a:cubicBezTo>
                  <a:cubicBezTo>
                    <a:pt x="30" y="83"/>
                    <a:pt x="17" y="83"/>
                    <a:pt x="14" y="83"/>
                  </a:cubicBezTo>
                  <a:cubicBezTo>
                    <a:pt x="11" y="83"/>
                    <a:pt x="12" y="78"/>
                    <a:pt x="8" y="80"/>
                  </a:cubicBezTo>
                  <a:cubicBezTo>
                    <a:pt x="5" y="82"/>
                    <a:pt x="5" y="82"/>
                    <a:pt x="1" y="82"/>
                  </a:cubicBezTo>
                  <a:cubicBezTo>
                    <a:pt x="2" y="76"/>
                    <a:pt x="0" y="75"/>
                    <a:pt x="3" y="71"/>
                  </a:cubicBezTo>
                  <a:cubicBezTo>
                    <a:pt x="5" y="67"/>
                    <a:pt x="3" y="56"/>
                    <a:pt x="9" y="52"/>
                  </a:cubicBezTo>
                  <a:cubicBezTo>
                    <a:pt x="13" y="49"/>
                    <a:pt x="13" y="43"/>
                    <a:pt x="12" y="39"/>
                  </a:cubicBezTo>
                  <a:cubicBezTo>
                    <a:pt x="10" y="35"/>
                    <a:pt x="7" y="30"/>
                    <a:pt x="9" y="27"/>
                  </a:cubicBezTo>
                  <a:cubicBezTo>
                    <a:pt x="11" y="25"/>
                    <a:pt x="5" y="13"/>
                    <a:pt x="5" y="11"/>
                  </a:cubicBezTo>
                  <a:cubicBezTo>
                    <a:pt x="4" y="10"/>
                    <a:pt x="6" y="11"/>
                    <a:pt x="9" y="9"/>
                  </a:cubicBezTo>
                  <a:cubicBezTo>
                    <a:pt x="13" y="9"/>
                    <a:pt x="12" y="10"/>
                    <a:pt x="20" y="10"/>
                  </a:cubicBezTo>
                  <a:cubicBezTo>
                    <a:pt x="27" y="9"/>
                    <a:pt x="27" y="9"/>
                    <a:pt x="27" y="12"/>
                  </a:cubicBezTo>
                  <a:cubicBezTo>
                    <a:pt x="28" y="15"/>
                    <a:pt x="29" y="15"/>
                    <a:pt x="29" y="17"/>
                  </a:cubicBezTo>
                  <a:cubicBezTo>
                    <a:pt x="29" y="20"/>
                    <a:pt x="30" y="19"/>
                    <a:pt x="31" y="22"/>
                  </a:cubicBezTo>
                  <a:cubicBezTo>
                    <a:pt x="32" y="25"/>
                    <a:pt x="37" y="22"/>
                    <a:pt x="38" y="23"/>
                  </a:cubicBezTo>
                  <a:cubicBezTo>
                    <a:pt x="39" y="23"/>
                    <a:pt x="42" y="24"/>
                    <a:pt x="41" y="22"/>
                  </a:cubicBezTo>
                  <a:cubicBezTo>
                    <a:pt x="41" y="19"/>
                    <a:pt x="42" y="21"/>
                    <a:pt x="42" y="18"/>
                  </a:cubicBezTo>
                  <a:cubicBezTo>
                    <a:pt x="42" y="15"/>
                    <a:pt x="45" y="17"/>
                    <a:pt x="46" y="16"/>
                  </a:cubicBezTo>
                  <a:cubicBezTo>
                    <a:pt x="47" y="15"/>
                    <a:pt x="48" y="16"/>
                    <a:pt x="48" y="17"/>
                  </a:cubicBezTo>
                  <a:cubicBezTo>
                    <a:pt x="46" y="20"/>
                    <a:pt x="54" y="17"/>
                    <a:pt x="54" y="19"/>
                  </a:cubicBezTo>
                  <a:cubicBezTo>
                    <a:pt x="54" y="21"/>
                    <a:pt x="53" y="21"/>
                    <a:pt x="54" y="24"/>
                  </a:cubicBezTo>
                  <a:cubicBezTo>
                    <a:pt x="55" y="27"/>
                    <a:pt x="52" y="31"/>
                    <a:pt x="55" y="35"/>
                  </a:cubicBezTo>
                  <a:cubicBezTo>
                    <a:pt x="58" y="39"/>
                    <a:pt x="54" y="43"/>
                    <a:pt x="56" y="44"/>
                  </a:cubicBezTo>
                  <a:cubicBezTo>
                    <a:pt x="58" y="44"/>
                    <a:pt x="57" y="42"/>
                    <a:pt x="59" y="42"/>
                  </a:cubicBezTo>
                  <a:cubicBezTo>
                    <a:pt x="61" y="43"/>
                    <a:pt x="62" y="41"/>
                    <a:pt x="63" y="42"/>
                  </a:cubicBezTo>
                  <a:cubicBezTo>
                    <a:pt x="65" y="42"/>
                    <a:pt x="65" y="42"/>
                    <a:pt x="65" y="41"/>
                  </a:cubicBezTo>
                  <a:cubicBezTo>
                    <a:pt x="65" y="42"/>
                    <a:pt x="66" y="43"/>
                    <a:pt x="65" y="47"/>
                  </a:cubicBezTo>
                  <a:cubicBezTo>
                    <a:pt x="64" y="50"/>
                    <a:pt x="67" y="50"/>
                    <a:pt x="65" y="51"/>
                  </a:cubicBezTo>
                  <a:cubicBezTo>
                    <a:pt x="64" y="53"/>
                    <a:pt x="66" y="55"/>
                    <a:pt x="64" y="55"/>
                  </a:cubicBezTo>
                  <a:cubicBezTo>
                    <a:pt x="58" y="55"/>
                    <a:pt x="55" y="54"/>
                    <a:pt x="55" y="56"/>
                  </a:cubicBezTo>
                  <a:cubicBezTo>
                    <a:pt x="55" y="59"/>
                    <a:pt x="55" y="71"/>
                    <a:pt x="55" y="73"/>
                  </a:cubicBezTo>
                  <a:cubicBezTo>
                    <a:pt x="55" y="77"/>
                    <a:pt x="59" y="81"/>
                    <a:pt x="62" y="84"/>
                  </a:cubicBezTo>
                  <a:cubicBezTo>
                    <a:pt x="62" y="84"/>
                    <a:pt x="54" y="86"/>
                    <a:pt x="52" y="87"/>
                  </a:cubicBezTo>
                  <a:close/>
                  <a:moveTo>
                    <a:pt x="4" y="7"/>
                  </a:moveTo>
                  <a:cubicBezTo>
                    <a:pt x="3" y="9"/>
                    <a:pt x="4" y="8"/>
                    <a:pt x="4" y="9"/>
                  </a:cubicBezTo>
                  <a:cubicBezTo>
                    <a:pt x="7" y="9"/>
                    <a:pt x="5" y="5"/>
                    <a:pt x="6" y="3"/>
                  </a:cubicBezTo>
                  <a:cubicBezTo>
                    <a:pt x="8" y="2"/>
                    <a:pt x="8" y="2"/>
                    <a:pt x="9" y="2"/>
                  </a:cubicBezTo>
                  <a:cubicBezTo>
                    <a:pt x="8" y="1"/>
                    <a:pt x="7" y="0"/>
                    <a:pt x="7" y="1"/>
                  </a:cubicBezTo>
                  <a:cubicBezTo>
                    <a:pt x="6" y="1"/>
                    <a:pt x="4" y="2"/>
                    <a:pt x="3" y="4"/>
                  </a:cubicBezTo>
                  <a:cubicBezTo>
                    <a:pt x="4" y="5"/>
                    <a:pt x="4" y="6"/>
                    <a:pt x="4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0" name="Freeform 20190">
              <a:extLst>
                <a:ext uri="{FF2B5EF4-FFF2-40B4-BE49-F238E27FC236}">
                  <a16:creationId xmlns:a16="http://schemas.microsoft.com/office/drawing/2014/main" id="{8EFA9B3F-AC86-4AB2-A76E-301AD80B8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8370" y="4363433"/>
              <a:ext cx="181281" cy="253794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1" y="15"/>
                </a:cxn>
                <a:cxn ang="0">
                  <a:pos x="15" y="15"/>
                </a:cxn>
                <a:cxn ang="0">
                  <a:pos x="17" y="19"/>
                </a:cxn>
                <a:cxn ang="0">
                  <a:pos x="15" y="24"/>
                </a:cxn>
                <a:cxn ang="0">
                  <a:pos x="18" y="28"/>
                </a:cxn>
                <a:cxn ang="0">
                  <a:pos x="17" y="36"/>
                </a:cxn>
                <a:cxn ang="0">
                  <a:pos x="16" y="39"/>
                </a:cxn>
                <a:cxn ang="0">
                  <a:pos x="14" y="38"/>
                </a:cxn>
                <a:cxn ang="0">
                  <a:pos x="9" y="36"/>
                </a:cxn>
                <a:cxn ang="0">
                  <a:pos x="8" y="37"/>
                </a:cxn>
                <a:cxn ang="0">
                  <a:pos x="4" y="39"/>
                </a:cxn>
                <a:cxn ang="0">
                  <a:pos x="4" y="44"/>
                </a:cxn>
                <a:cxn ang="0">
                  <a:pos x="3" y="47"/>
                </a:cxn>
                <a:cxn ang="0">
                  <a:pos x="0" y="48"/>
                </a:cxn>
                <a:cxn ang="0">
                  <a:pos x="4" y="53"/>
                </a:cxn>
                <a:cxn ang="0">
                  <a:pos x="5" y="55"/>
                </a:cxn>
                <a:cxn ang="0">
                  <a:pos x="9" y="52"/>
                </a:cxn>
                <a:cxn ang="0">
                  <a:pos x="11" y="53"/>
                </a:cxn>
                <a:cxn ang="0">
                  <a:pos x="17" y="51"/>
                </a:cxn>
                <a:cxn ang="0">
                  <a:pos x="18" y="54"/>
                </a:cxn>
                <a:cxn ang="0">
                  <a:pos x="24" y="49"/>
                </a:cxn>
                <a:cxn ang="0">
                  <a:pos x="27" y="43"/>
                </a:cxn>
                <a:cxn ang="0">
                  <a:pos x="33" y="30"/>
                </a:cxn>
                <a:cxn ang="0">
                  <a:pos x="36" y="22"/>
                </a:cxn>
                <a:cxn ang="0">
                  <a:pos x="36" y="15"/>
                </a:cxn>
                <a:cxn ang="0">
                  <a:pos x="37" y="7"/>
                </a:cxn>
                <a:cxn ang="0">
                  <a:pos x="40" y="2"/>
                </a:cxn>
                <a:cxn ang="0">
                  <a:pos x="35" y="1"/>
                </a:cxn>
                <a:cxn ang="0">
                  <a:pos x="30" y="1"/>
                </a:cxn>
                <a:cxn ang="0">
                  <a:pos x="27" y="10"/>
                </a:cxn>
                <a:cxn ang="0">
                  <a:pos x="26" y="13"/>
                </a:cxn>
                <a:cxn ang="0">
                  <a:pos x="23" y="11"/>
                </a:cxn>
                <a:cxn ang="0">
                  <a:pos x="19" y="10"/>
                </a:cxn>
                <a:cxn ang="0">
                  <a:pos x="12" y="10"/>
                </a:cxn>
              </a:cxnLst>
              <a:rect l="0" t="0" r="r" b="b"/>
              <a:pathLst>
                <a:path w="40" h="56">
                  <a:moveTo>
                    <a:pt x="12" y="10"/>
                  </a:moveTo>
                  <a:cubicBezTo>
                    <a:pt x="12" y="12"/>
                    <a:pt x="10" y="12"/>
                    <a:pt x="11" y="15"/>
                  </a:cubicBezTo>
                  <a:cubicBezTo>
                    <a:pt x="12" y="17"/>
                    <a:pt x="14" y="15"/>
                    <a:pt x="15" y="15"/>
                  </a:cubicBezTo>
                  <a:cubicBezTo>
                    <a:pt x="17" y="15"/>
                    <a:pt x="18" y="17"/>
                    <a:pt x="17" y="19"/>
                  </a:cubicBezTo>
                  <a:cubicBezTo>
                    <a:pt x="16" y="22"/>
                    <a:pt x="16" y="18"/>
                    <a:pt x="15" y="24"/>
                  </a:cubicBezTo>
                  <a:cubicBezTo>
                    <a:pt x="14" y="27"/>
                    <a:pt x="18" y="26"/>
                    <a:pt x="18" y="28"/>
                  </a:cubicBezTo>
                  <a:cubicBezTo>
                    <a:pt x="17" y="30"/>
                    <a:pt x="18" y="34"/>
                    <a:pt x="17" y="36"/>
                  </a:cubicBezTo>
                  <a:cubicBezTo>
                    <a:pt x="16" y="38"/>
                    <a:pt x="18" y="39"/>
                    <a:pt x="16" y="39"/>
                  </a:cubicBezTo>
                  <a:cubicBezTo>
                    <a:pt x="14" y="40"/>
                    <a:pt x="15" y="36"/>
                    <a:pt x="14" y="38"/>
                  </a:cubicBezTo>
                  <a:cubicBezTo>
                    <a:pt x="12" y="40"/>
                    <a:pt x="11" y="40"/>
                    <a:pt x="9" y="36"/>
                  </a:cubicBezTo>
                  <a:cubicBezTo>
                    <a:pt x="7" y="33"/>
                    <a:pt x="7" y="35"/>
                    <a:pt x="8" y="37"/>
                  </a:cubicBezTo>
                  <a:cubicBezTo>
                    <a:pt x="8" y="39"/>
                    <a:pt x="6" y="39"/>
                    <a:pt x="4" y="39"/>
                  </a:cubicBezTo>
                  <a:cubicBezTo>
                    <a:pt x="2" y="39"/>
                    <a:pt x="3" y="43"/>
                    <a:pt x="4" y="44"/>
                  </a:cubicBezTo>
                  <a:cubicBezTo>
                    <a:pt x="5" y="45"/>
                    <a:pt x="5" y="48"/>
                    <a:pt x="3" y="47"/>
                  </a:cubicBezTo>
                  <a:cubicBezTo>
                    <a:pt x="2" y="46"/>
                    <a:pt x="2" y="46"/>
                    <a:pt x="0" y="48"/>
                  </a:cubicBezTo>
                  <a:cubicBezTo>
                    <a:pt x="3" y="51"/>
                    <a:pt x="3" y="51"/>
                    <a:pt x="4" y="53"/>
                  </a:cubicBezTo>
                  <a:cubicBezTo>
                    <a:pt x="4" y="54"/>
                    <a:pt x="5" y="55"/>
                    <a:pt x="5" y="55"/>
                  </a:cubicBezTo>
                  <a:cubicBezTo>
                    <a:pt x="6" y="53"/>
                    <a:pt x="8" y="52"/>
                    <a:pt x="9" y="52"/>
                  </a:cubicBezTo>
                  <a:cubicBezTo>
                    <a:pt x="9" y="51"/>
                    <a:pt x="10" y="52"/>
                    <a:pt x="11" y="53"/>
                  </a:cubicBezTo>
                  <a:cubicBezTo>
                    <a:pt x="13" y="56"/>
                    <a:pt x="15" y="50"/>
                    <a:pt x="17" y="51"/>
                  </a:cubicBezTo>
                  <a:cubicBezTo>
                    <a:pt x="19" y="52"/>
                    <a:pt x="16" y="54"/>
                    <a:pt x="18" y="54"/>
                  </a:cubicBezTo>
                  <a:cubicBezTo>
                    <a:pt x="21" y="55"/>
                    <a:pt x="23" y="49"/>
                    <a:pt x="24" y="49"/>
                  </a:cubicBezTo>
                  <a:cubicBezTo>
                    <a:pt x="26" y="49"/>
                    <a:pt x="28" y="45"/>
                    <a:pt x="27" y="43"/>
                  </a:cubicBezTo>
                  <a:cubicBezTo>
                    <a:pt x="25" y="39"/>
                    <a:pt x="30" y="31"/>
                    <a:pt x="33" y="30"/>
                  </a:cubicBezTo>
                  <a:cubicBezTo>
                    <a:pt x="36" y="28"/>
                    <a:pt x="34" y="26"/>
                    <a:pt x="36" y="22"/>
                  </a:cubicBezTo>
                  <a:cubicBezTo>
                    <a:pt x="37" y="19"/>
                    <a:pt x="35" y="20"/>
                    <a:pt x="36" y="15"/>
                  </a:cubicBezTo>
                  <a:cubicBezTo>
                    <a:pt x="37" y="10"/>
                    <a:pt x="35" y="11"/>
                    <a:pt x="37" y="7"/>
                  </a:cubicBezTo>
                  <a:cubicBezTo>
                    <a:pt x="40" y="4"/>
                    <a:pt x="40" y="3"/>
                    <a:pt x="40" y="2"/>
                  </a:cubicBezTo>
                  <a:cubicBezTo>
                    <a:pt x="38" y="0"/>
                    <a:pt x="37" y="3"/>
                    <a:pt x="35" y="1"/>
                  </a:cubicBezTo>
                  <a:cubicBezTo>
                    <a:pt x="33" y="0"/>
                    <a:pt x="33" y="2"/>
                    <a:pt x="30" y="1"/>
                  </a:cubicBezTo>
                  <a:cubicBezTo>
                    <a:pt x="27" y="1"/>
                    <a:pt x="29" y="6"/>
                    <a:pt x="27" y="10"/>
                  </a:cubicBezTo>
                  <a:cubicBezTo>
                    <a:pt x="26" y="11"/>
                    <a:pt x="27" y="13"/>
                    <a:pt x="26" y="13"/>
                  </a:cubicBezTo>
                  <a:cubicBezTo>
                    <a:pt x="26" y="14"/>
                    <a:pt x="25" y="12"/>
                    <a:pt x="23" y="11"/>
                  </a:cubicBezTo>
                  <a:cubicBezTo>
                    <a:pt x="21" y="11"/>
                    <a:pt x="19" y="10"/>
                    <a:pt x="19" y="10"/>
                  </a:cubicBezTo>
                  <a:lnTo>
                    <a:pt x="12" y="10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1" name="Freeform 20191">
              <a:extLst>
                <a:ext uri="{FF2B5EF4-FFF2-40B4-BE49-F238E27FC236}">
                  <a16:creationId xmlns:a16="http://schemas.microsoft.com/office/drawing/2014/main" id="{D2761E28-5AF2-46A6-9C9C-8D037D4C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1124" y="4403506"/>
              <a:ext cx="139301" cy="17746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20" y="0"/>
                </a:cxn>
                <a:cxn ang="0">
                  <a:pos x="25" y="1"/>
                </a:cxn>
                <a:cxn ang="0">
                  <a:pos x="24" y="6"/>
                </a:cxn>
                <a:cxn ang="0">
                  <a:pos x="28" y="6"/>
                </a:cxn>
                <a:cxn ang="0">
                  <a:pos x="30" y="10"/>
                </a:cxn>
                <a:cxn ang="0">
                  <a:pos x="28" y="15"/>
                </a:cxn>
                <a:cxn ang="0">
                  <a:pos x="31" y="19"/>
                </a:cxn>
                <a:cxn ang="0">
                  <a:pos x="30" y="27"/>
                </a:cxn>
                <a:cxn ang="0">
                  <a:pos x="29" y="30"/>
                </a:cxn>
                <a:cxn ang="0">
                  <a:pos x="27" y="29"/>
                </a:cxn>
                <a:cxn ang="0">
                  <a:pos x="22" y="27"/>
                </a:cxn>
                <a:cxn ang="0">
                  <a:pos x="21" y="28"/>
                </a:cxn>
                <a:cxn ang="0">
                  <a:pos x="17" y="30"/>
                </a:cxn>
                <a:cxn ang="0">
                  <a:pos x="17" y="35"/>
                </a:cxn>
                <a:cxn ang="0">
                  <a:pos x="16" y="38"/>
                </a:cxn>
                <a:cxn ang="0">
                  <a:pos x="13" y="39"/>
                </a:cxn>
                <a:cxn ang="0">
                  <a:pos x="8" y="32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2" y="19"/>
                </a:cxn>
                <a:cxn ang="0">
                  <a:pos x="4" y="15"/>
                </a:cxn>
                <a:cxn ang="0">
                  <a:pos x="5" y="14"/>
                </a:cxn>
                <a:cxn ang="0">
                  <a:pos x="7" y="13"/>
                </a:cxn>
                <a:cxn ang="0">
                  <a:pos x="4" y="11"/>
                </a:cxn>
                <a:cxn ang="0">
                  <a:pos x="5" y="11"/>
                </a:cxn>
                <a:cxn ang="0">
                  <a:pos x="5" y="8"/>
                </a:cxn>
                <a:cxn ang="0">
                  <a:pos x="14" y="8"/>
                </a:cxn>
                <a:cxn ang="0">
                  <a:pos x="14" y="1"/>
                </a:cxn>
              </a:cxnLst>
              <a:rect l="0" t="0" r="r" b="b"/>
              <a:pathLst>
                <a:path w="31" h="39">
                  <a:moveTo>
                    <a:pt x="14" y="1"/>
                  </a:moveTo>
                  <a:cubicBezTo>
                    <a:pt x="15" y="0"/>
                    <a:pt x="15" y="0"/>
                    <a:pt x="20" y="0"/>
                  </a:cubicBezTo>
                  <a:cubicBezTo>
                    <a:pt x="26" y="0"/>
                    <a:pt x="24" y="0"/>
                    <a:pt x="25" y="1"/>
                  </a:cubicBezTo>
                  <a:cubicBezTo>
                    <a:pt x="25" y="3"/>
                    <a:pt x="23" y="3"/>
                    <a:pt x="24" y="6"/>
                  </a:cubicBezTo>
                  <a:cubicBezTo>
                    <a:pt x="25" y="8"/>
                    <a:pt x="27" y="6"/>
                    <a:pt x="28" y="6"/>
                  </a:cubicBezTo>
                  <a:cubicBezTo>
                    <a:pt x="30" y="6"/>
                    <a:pt x="31" y="8"/>
                    <a:pt x="30" y="10"/>
                  </a:cubicBezTo>
                  <a:cubicBezTo>
                    <a:pt x="29" y="13"/>
                    <a:pt x="29" y="9"/>
                    <a:pt x="28" y="15"/>
                  </a:cubicBezTo>
                  <a:cubicBezTo>
                    <a:pt x="27" y="18"/>
                    <a:pt x="31" y="17"/>
                    <a:pt x="31" y="19"/>
                  </a:cubicBezTo>
                  <a:cubicBezTo>
                    <a:pt x="30" y="21"/>
                    <a:pt x="31" y="25"/>
                    <a:pt x="30" y="27"/>
                  </a:cubicBezTo>
                  <a:cubicBezTo>
                    <a:pt x="29" y="29"/>
                    <a:pt x="31" y="30"/>
                    <a:pt x="29" y="30"/>
                  </a:cubicBezTo>
                  <a:cubicBezTo>
                    <a:pt x="27" y="31"/>
                    <a:pt x="28" y="27"/>
                    <a:pt x="27" y="29"/>
                  </a:cubicBezTo>
                  <a:cubicBezTo>
                    <a:pt x="25" y="31"/>
                    <a:pt x="24" y="31"/>
                    <a:pt x="22" y="27"/>
                  </a:cubicBezTo>
                  <a:cubicBezTo>
                    <a:pt x="20" y="24"/>
                    <a:pt x="20" y="26"/>
                    <a:pt x="21" y="28"/>
                  </a:cubicBezTo>
                  <a:cubicBezTo>
                    <a:pt x="21" y="30"/>
                    <a:pt x="19" y="30"/>
                    <a:pt x="17" y="30"/>
                  </a:cubicBezTo>
                  <a:cubicBezTo>
                    <a:pt x="15" y="30"/>
                    <a:pt x="16" y="34"/>
                    <a:pt x="17" y="35"/>
                  </a:cubicBezTo>
                  <a:cubicBezTo>
                    <a:pt x="18" y="36"/>
                    <a:pt x="18" y="39"/>
                    <a:pt x="16" y="38"/>
                  </a:cubicBezTo>
                  <a:cubicBezTo>
                    <a:pt x="15" y="37"/>
                    <a:pt x="15" y="37"/>
                    <a:pt x="13" y="39"/>
                  </a:cubicBezTo>
                  <a:cubicBezTo>
                    <a:pt x="10" y="36"/>
                    <a:pt x="14" y="38"/>
                    <a:pt x="8" y="32"/>
                  </a:cubicBezTo>
                  <a:cubicBezTo>
                    <a:pt x="6" y="30"/>
                    <a:pt x="5" y="29"/>
                    <a:pt x="4" y="28"/>
                  </a:cubicBezTo>
                  <a:cubicBezTo>
                    <a:pt x="3" y="26"/>
                    <a:pt x="3" y="25"/>
                    <a:pt x="2" y="22"/>
                  </a:cubicBezTo>
                  <a:cubicBezTo>
                    <a:pt x="0" y="19"/>
                    <a:pt x="0" y="17"/>
                    <a:pt x="2" y="19"/>
                  </a:cubicBezTo>
                  <a:cubicBezTo>
                    <a:pt x="3" y="20"/>
                    <a:pt x="4" y="17"/>
                    <a:pt x="4" y="15"/>
                  </a:cubicBezTo>
                  <a:cubicBezTo>
                    <a:pt x="4" y="12"/>
                    <a:pt x="4" y="12"/>
                    <a:pt x="5" y="14"/>
                  </a:cubicBezTo>
                  <a:cubicBezTo>
                    <a:pt x="6" y="15"/>
                    <a:pt x="9" y="14"/>
                    <a:pt x="7" y="13"/>
                  </a:cubicBezTo>
                  <a:cubicBezTo>
                    <a:pt x="5" y="13"/>
                    <a:pt x="4" y="12"/>
                    <a:pt x="4" y="11"/>
                  </a:cubicBezTo>
                  <a:cubicBezTo>
                    <a:pt x="5" y="10"/>
                    <a:pt x="5" y="11"/>
                    <a:pt x="5" y="11"/>
                  </a:cubicBezTo>
                  <a:cubicBezTo>
                    <a:pt x="6" y="10"/>
                    <a:pt x="5" y="9"/>
                    <a:pt x="5" y="8"/>
                  </a:cubicBezTo>
                  <a:cubicBezTo>
                    <a:pt x="10" y="8"/>
                    <a:pt x="11" y="9"/>
                    <a:pt x="14" y="8"/>
                  </a:cubicBezTo>
                  <a:lnTo>
                    <a:pt x="14" y="1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2" name="Freeform 20192">
              <a:extLst>
                <a:ext uri="{FF2B5EF4-FFF2-40B4-BE49-F238E27FC236}">
                  <a16:creationId xmlns:a16="http://schemas.microsoft.com/office/drawing/2014/main" id="{D8281DF3-6D43-4B94-A4D0-D218CCB0C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71580" y="4363434"/>
              <a:ext cx="72512" cy="82053"/>
            </a:xfrm>
            <a:custGeom>
              <a:avLst/>
              <a:gdLst/>
              <a:ahLst/>
              <a:cxnLst>
                <a:cxn ang="0">
                  <a:pos x="8" y="9"/>
                </a:cxn>
                <a:cxn ang="0">
                  <a:pos x="16" y="10"/>
                </a:cxn>
                <a:cxn ang="0">
                  <a:pos x="16" y="17"/>
                </a:cxn>
                <a:cxn ang="0">
                  <a:pos x="7" y="17"/>
                </a:cxn>
                <a:cxn ang="0">
                  <a:pos x="6" y="16"/>
                </a:cxn>
                <a:cxn ang="0">
                  <a:pos x="8" y="9"/>
                </a:cxn>
                <a:cxn ang="0">
                  <a:pos x="3" y="2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3" y="2"/>
                </a:cxn>
              </a:cxnLst>
              <a:rect l="0" t="0" r="r" b="b"/>
              <a:pathLst>
                <a:path w="16" h="18">
                  <a:moveTo>
                    <a:pt x="8" y="9"/>
                  </a:moveTo>
                  <a:cubicBezTo>
                    <a:pt x="10" y="11"/>
                    <a:pt x="11" y="10"/>
                    <a:pt x="16" y="10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3" y="18"/>
                    <a:pt x="12" y="17"/>
                    <a:pt x="7" y="17"/>
                  </a:cubicBezTo>
                  <a:cubicBezTo>
                    <a:pt x="8" y="16"/>
                    <a:pt x="6" y="18"/>
                    <a:pt x="6" y="16"/>
                  </a:cubicBezTo>
                  <a:cubicBezTo>
                    <a:pt x="6" y="14"/>
                    <a:pt x="9" y="14"/>
                    <a:pt x="8" y="9"/>
                  </a:cubicBezTo>
                  <a:close/>
                  <a:moveTo>
                    <a:pt x="3" y="2"/>
                  </a:moveTo>
                  <a:cubicBezTo>
                    <a:pt x="4" y="0"/>
                    <a:pt x="3" y="0"/>
                    <a:pt x="2" y="1"/>
                  </a:cubicBezTo>
                  <a:cubicBezTo>
                    <a:pt x="2" y="2"/>
                    <a:pt x="0" y="3"/>
                    <a:pt x="2" y="4"/>
                  </a:cubicBezTo>
                  <a:cubicBezTo>
                    <a:pt x="2" y="4"/>
                    <a:pt x="2" y="4"/>
                    <a:pt x="3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3" name="Freeform 20193">
              <a:extLst>
                <a:ext uri="{FF2B5EF4-FFF2-40B4-BE49-F238E27FC236}">
                  <a16:creationId xmlns:a16="http://schemas.microsoft.com/office/drawing/2014/main" id="{BFA56CC2-98BB-4386-8A10-D34594C57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5785" y="4458846"/>
              <a:ext cx="13357" cy="133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1" y="3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3" y="1"/>
                    <a:pt x="2" y="3"/>
                    <a:pt x="1" y="3"/>
                  </a:cubicBezTo>
                  <a:cubicBezTo>
                    <a:pt x="0" y="2"/>
                    <a:pt x="1" y="0"/>
                    <a:pt x="2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4" name="Freeform 20194">
              <a:extLst>
                <a:ext uri="{FF2B5EF4-FFF2-40B4-BE49-F238E27FC236}">
                  <a16:creationId xmlns:a16="http://schemas.microsoft.com/office/drawing/2014/main" id="{B485008B-592B-466B-A33D-253F61AE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548" y="4498918"/>
              <a:ext cx="53429" cy="53429"/>
            </a:xfrm>
            <a:custGeom>
              <a:avLst/>
              <a:gdLst/>
              <a:ahLst/>
              <a:cxnLst>
                <a:cxn ang="0">
                  <a:pos x="2" y="11"/>
                </a:cxn>
                <a:cxn ang="0">
                  <a:pos x="4" y="11"/>
                </a:cxn>
                <a:cxn ang="0">
                  <a:pos x="7" y="10"/>
                </a:cxn>
                <a:cxn ang="0">
                  <a:pos x="8" y="9"/>
                </a:cxn>
                <a:cxn ang="0">
                  <a:pos x="11" y="9"/>
                </a:cxn>
                <a:cxn ang="0">
                  <a:pos x="12" y="5"/>
                </a:cxn>
                <a:cxn ang="0">
                  <a:pos x="10" y="0"/>
                </a:cxn>
                <a:cxn ang="0">
                  <a:pos x="8" y="3"/>
                </a:cxn>
                <a:cxn ang="0">
                  <a:pos x="6" y="2"/>
                </a:cxn>
                <a:cxn ang="0">
                  <a:pos x="3" y="8"/>
                </a:cxn>
                <a:cxn ang="0">
                  <a:pos x="2" y="11"/>
                </a:cxn>
              </a:cxnLst>
              <a:rect l="0" t="0" r="r" b="b"/>
              <a:pathLst>
                <a:path w="12" h="12">
                  <a:moveTo>
                    <a:pt x="2" y="11"/>
                  </a:moveTo>
                  <a:cubicBezTo>
                    <a:pt x="3" y="9"/>
                    <a:pt x="4" y="10"/>
                    <a:pt x="4" y="11"/>
                  </a:cubicBezTo>
                  <a:cubicBezTo>
                    <a:pt x="4" y="12"/>
                    <a:pt x="7" y="12"/>
                    <a:pt x="7" y="10"/>
                  </a:cubicBezTo>
                  <a:cubicBezTo>
                    <a:pt x="7" y="8"/>
                    <a:pt x="8" y="8"/>
                    <a:pt x="8" y="9"/>
                  </a:cubicBezTo>
                  <a:cubicBezTo>
                    <a:pt x="8" y="9"/>
                    <a:pt x="9" y="8"/>
                    <a:pt x="11" y="9"/>
                  </a:cubicBezTo>
                  <a:cubicBezTo>
                    <a:pt x="12" y="9"/>
                    <a:pt x="12" y="8"/>
                    <a:pt x="12" y="5"/>
                  </a:cubicBezTo>
                  <a:cubicBezTo>
                    <a:pt x="11" y="1"/>
                    <a:pt x="10" y="2"/>
                    <a:pt x="10" y="0"/>
                  </a:cubicBezTo>
                  <a:cubicBezTo>
                    <a:pt x="9" y="1"/>
                    <a:pt x="9" y="2"/>
                    <a:pt x="8" y="3"/>
                  </a:cubicBezTo>
                  <a:cubicBezTo>
                    <a:pt x="6" y="3"/>
                    <a:pt x="8" y="1"/>
                    <a:pt x="6" y="2"/>
                  </a:cubicBezTo>
                  <a:cubicBezTo>
                    <a:pt x="0" y="6"/>
                    <a:pt x="5" y="6"/>
                    <a:pt x="3" y="8"/>
                  </a:cubicBezTo>
                  <a:cubicBezTo>
                    <a:pt x="1" y="9"/>
                    <a:pt x="2" y="9"/>
                    <a:pt x="2" y="1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5" name="Freeform 20195">
              <a:extLst>
                <a:ext uri="{FF2B5EF4-FFF2-40B4-BE49-F238E27FC236}">
                  <a16:creationId xmlns:a16="http://schemas.microsoft.com/office/drawing/2014/main" id="{F4D8885A-F567-4F2E-93C4-88BBFB5D5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8179" y="4535175"/>
              <a:ext cx="55338" cy="62971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8" y="3"/>
                </a:cxn>
                <a:cxn ang="0">
                  <a:pos x="9" y="7"/>
                </a:cxn>
                <a:cxn ang="0">
                  <a:pos x="3" y="14"/>
                </a:cxn>
                <a:cxn ang="0">
                  <a:pos x="1" y="8"/>
                </a:cxn>
                <a:cxn ang="0">
                  <a:pos x="0" y="3"/>
                </a:cxn>
                <a:cxn ang="0">
                  <a:pos x="2" y="3"/>
                </a:cxn>
                <a:cxn ang="0">
                  <a:pos x="5" y="2"/>
                </a:cxn>
                <a:cxn ang="0">
                  <a:pos x="6" y="1"/>
                </a:cxn>
                <a:cxn ang="0">
                  <a:pos x="9" y="1"/>
                </a:cxn>
              </a:cxnLst>
              <a:rect l="0" t="0" r="r" b="b"/>
              <a:pathLst>
                <a:path w="12" h="14">
                  <a:moveTo>
                    <a:pt x="9" y="1"/>
                  </a:moveTo>
                  <a:cubicBezTo>
                    <a:pt x="9" y="2"/>
                    <a:pt x="8" y="2"/>
                    <a:pt x="8" y="3"/>
                  </a:cubicBezTo>
                  <a:cubicBezTo>
                    <a:pt x="8" y="4"/>
                    <a:pt x="12" y="4"/>
                    <a:pt x="9" y="7"/>
                  </a:cubicBezTo>
                  <a:cubicBezTo>
                    <a:pt x="6" y="10"/>
                    <a:pt x="7" y="13"/>
                    <a:pt x="3" y="14"/>
                  </a:cubicBezTo>
                  <a:cubicBezTo>
                    <a:pt x="3" y="11"/>
                    <a:pt x="1" y="11"/>
                    <a:pt x="1" y="8"/>
                  </a:cubicBezTo>
                  <a:cubicBezTo>
                    <a:pt x="2" y="5"/>
                    <a:pt x="1" y="5"/>
                    <a:pt x="0" y="3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2" y="4"/>
                    <a:pt x="5" y="4"/>
                    <a:pt x="5" y="2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6" y="1"/>
                    <a:pt x="7" y="0"/>
                    <a:pt x="9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6" name="Freeform 20196">
              <a:extLst>
                <a:ext uri="{FF2B5EF4-FFF2-40B4-BE49-F238E27FC236}">
                  <a16:creationId xmlns:a16="http://schemas.microsoft.com/office/drawing/2014/main" id="{6D57D477-E9E1-4895-9A60-C0C54A15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5275" y="4033309"/>
              <a:ext cx="190823" cy="171740"/>
            </a:xfrm>
            <a:custGeom>
              <a:avLst/>
              <a:gdLst/>
              <a:ahLst/>
              <a:cxnLst>
                <a:cxn ang="0">
                  <a:pos x="16" y="37"/>
                </a:cxn>
                <a:cxn ang="0">
                  <a:pos x="15" y="31"/>
                </a:cxn>
                <a:cxn ang="0">
                  <a:pos x="15" y="27"/>
                </a:cxn>
                <a:cxn ang="0">
                  <a:pos x="25" y="27"/>
                </a:cxn>
                <a:cxn ang="0">
                  <a:pos x="27" y="27"/>
                </a:cxn>
                <a:cxn ang="0">
                  <a:pos x="29" y="26"/>
                </a:cxn>
                <a:cxn ang="0">
                  <a:pos x="32" y="28"/>
                </a:cxn>
                <a:cxn ang="0">
                  <a:pos x="34" y="27"/>
                </a:cxn>
                <a:cxn ang="0">
                  <a:pos x="42" y="22"/>
                </a:cxn>
                <a:cxn ang="0">
                  <a:pos x="41" y="19"/>
                </a:cxn>
                <a:cxn ang="0">
                  <a:pos x="39" y="17"/>
                </a:cxn>
                <a:cxn ang="0">
                  <a:pos x="35" y="14"/>
                </a:cxn>
                <a:cxn ang="0">
                  <a:pos x="35" y="12"/>
                </a:cxn>
                <a:cxn ang="0">
                  <a:pos x="34" y="11"/>
                </a:cxn>
                <a:cxn ang="0">
                  <a:pos x="32" y="8"/>
                </a:cxn>
                <a:cxn ang="0">
                  <a:pos x="31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1" y="4"/>
                </a:cxn>
                <a:cxn ang="0">
                  <a:pos x="18" y="7"/>
                </a:cxn>
                <a:cxn ang="0">
                  <a:pos x="15" y="10"/>
                </a:cxn>
                <a:cxn ang="0">
                  <a:pos x="12" y="11"/>
                </a:cxn>
                <a:cxn ang="0">
                  <a:pos x="10" y="13"/>
                </a:cxn>
                <a:cxn ang="0">
                  <a:pos x="8" y="12"/>
                </a:cxn>
                <a:cxn ang="0">
                  <a:pos x="8" y="15"/>
                </a:cxn>
                <a:cxn ang="0">
                  <a:pos x="6" y="17"/>
                </a:cxn>
                <a:cxn ang="0">
                  <a:pos x="6" y="20"/>
                </a:cxn>
                <a:cxn ang="0">
                  <a:pos x="2" y="22"/>
                </a:cxn>
                <a:cxn ang="0">
                  <a:pos x="1" y="27"/>
                </a:cxn>
                <a:cxn ang="0">
                  <a:pos x="1" y="31"/>
                </a:cxn>
                <a:cxn ang="0">
                  <a:pos x="5" y="35"/>
                </a:cxn>
                <a:cxn ang="0">
                  <a:pos x="10" y="34"/>
                </a:cxn>
                <a:cxn ang="0">
                  <a:pos x="16" y="37"/>
                </a:cxn>
              </a:cxnLst>
              <a:rect l="0" t="0" r="r" b="b"/>
              <a:pathLst>
                <a:path w="42" h="38">
                  <a:moveTo>
                    <a:pt x="16" y="37"/>
                  </a:moveTo>
                  <a:cubicBezTo>
                    <a:pt x="15" y="35"/>
                    <a:pt x="15" y="32"/>
                    <a:pt x="15" y="31"/>
                  </a:cubicBezTo>
                  <a:cubicBezTo>
                    <a:pt x="15" y="31"/>
                    <a:pt x="13" y="27"/>
                    <a:pt x="15" y="27"/>
                  </a:cubicBezTo>
                  <a:cubicBezTo>
                    <a:pt x="17" y="27"/>
                    <a:pt x="24" y="27"/>
                    <a:pt x="25" y="27"/>
                  </a:cubicBezTo>
                  <a:cubicBezTo>
                    <a:pt x="26" y="27"/>
                    <a:pt x="26" y="28"/>
                    <a:pt x="27" y="27"/>
                  </a:cubicBezTo>
                  <a:cubicBezTo>
                    <a:pt x="28" y="27"/>
                    <a:pt x="28" y="26"/>
                    <a:pt x="29" y="26"/>
                  </a:cubicBezTo>
                  <a:cubicBezTo>
                    <a:pt x="32" y="27"/>
                    <a:pt x="32" y="28"/>
                    <a:pt x="32" y="28"/>
                  </a:cubicBezTo>
                  <a:cubicBezTo>
                    <a:pt x="33" y="28"/>
                    <a:pt x="34" y="27"/>
                    <a:pt x="34" y="27"/>
                  </a:cubicBezTo>
                  <a:cubicBezTo>
                    <a:pt x="38" y="23"/>
                    <a:pt x="39" y="27"/>
                    <a:pt x="42" y="22"/>
                  </a:cubicBezTo>
                  <a:cubicBezTo>
                    <a:pt x="41" y="20"/>
                    <a:pt x="40" y="19"/>
                    <a:pt x="41" y="19"/>
                  </a:cubicBezTo>
                  <a:cubicBezTo>
                    <a:pt x="42" y="18"/>
                    <a:pt x="40" y="15"/>
                    <a:pt x="39" y="17"/>
                  </a:cubicBezTo>
                  <a:cubicBezTo>
                    <a:pt x="38" y="18"/>
                    <a:pt x="36" y="15"/>
                    <a:pt x="35" y="14"/>
                  </a:cubicBezTo>
                  <a:cubicBezTo>
                    <a:pt x="34" y="14"/>
                    <a:pt x="34" y="12"/>
                    <a:pt x="35" y="12"/>
                  </a:cubicBezTo>
                  <a:cubicBezTo>
                    <a:pt x="36" y="13"/>
                    <a:pt x="36" y="12"/>
                    <a:pt x="34" y="11"/>
                  </a:cubicBezTo>
                  <a:cubicBezTo>
                    <a:pt x="33" y="9"/>
                    <a:pt x="32" y="11"/>
                    <a:pt x="32" y="8"/>
                  </a:cubicBezTo>
                  <a:cubicBezTo>
                    <a:pt x="31" y="4"/>
                    <a:pt x="30" y="6"/>
                    <a:pt x="31" y="2"/>
                  </a:cubicBezTo>
                  <a:cubicBezTo>
                    <a:pt x="30" y="2"/>
                    <a:pt x="30" y="2"/>
                    <a:pt x="29" y="2"/>
                  </a:cubicBezTo>
                  <a:cubicBezTo>
                    <a:pt x="28" y="1"/>
                    <a:pt x="28" y="2"/>
                    <a:pt x="27" y="1"/>
                  </a:cubicBezTo>
                  <a:cubicBezTo>
                    <a:pt x="25" y="0"/>
                    <a:pt x="27" y="2"/>
                    <a:pt x="21" y="4"/>
                  </a:cubicBezTo>
                  <a:cubicBezTo>
                    <a:pt x="18" y="5"/>
                    <a:pt x="20" y="8"/>
                    <a:pt x="18" y="7"/>
                  </a:cubicBezTo>
                  <a:cubicBezTo>
                    <a:pt x="16" y="6"/>
                    <a:pt x="15" y="7"/>
                    <a:pt x="15" y="10"/>
                  </a:cubicBezTo>
                  <a:cubicBezTo>
                    <a:pt x="15" y="12"/>
                    <a:pt x="12" y="9"/>
                    <a:pt x="12" y="11"/>
                  </a:cubicBezTo>
                  <a:cubicBezTo>
                    <a:pt x="12" y="12"/>
                    <a:pt x="12" y="14"/>
                    <a:pt x="10" y="13"/>
                  </a:cubicBezTo>
                  <a:cubicBezTo>
                    <a:pt x="8" y="13"/>
                    <a:pt x="9" y="11"/>
                    <a:pt x="8" y="12"/>
                  </a:cubicBezTo>
                  <a:cubicBezTo>
                    <a:pt x="7" y="13"/>
                    <a:pt x="7" y="14"/>
                    <a:pt x="8" y="15"/>
                  </a:cubicBezTo>
                  <a:cubicBezTo>
                    <a:pt x="9" y="17"/>
                    <a:pt x="6" y="16"/>
                    <a:pt x="6" y="17"/>
                  </a:cubicBezTo>
                  <a:cubicBezTo>
                    <a:pt x="7" y="18"/>
                    <a:pt x="7" y="18"/>
                    <a:pt x="6" y="20"/>
                  </a:cubicBezTo>
                  <a:cubicBezTo>
                    <a:pt x="5" y="22"/>
                    <a:pt x="1" y="21"/>
                    <a:pt x="2" y="22"/>
                  </a:cubicBezTo>
                  <a:cubicBezTo>
                    <a:pt x="2" y="23"/>
                    <a:pt x="2" y="26"/>
                    <a:pt x="1" y="27"/>
                  </a:cubicBezTo>
                  <a:cubicBezTo>
                    <a:pt x="0" y="27"/>
                    <a:pt x="2" y="28"/>
                    <a:pt x="1" y="31"/>
                  </a:cubicBezTo>
                  <a:cubicBezTo>
                    <a:pt x="5" y="32"/>
                    <a:pt x="1" y="32"/>
                    <a:pt x="5" y="35"/>
                  </a:cubicBezTo>
                  <a:cubicBezTo>
                    <a:pt x="9" y="38"/>
                    <a:pt x="6" y="34"/>
                    <a:pt x="10" y="34"/>
                  </a:cubicBezTo>
                  <a:cubicBezTo>
                    <a:pt x="14" y="34"/>
                    <a:pt x="13" y="37"/>
                    <a:pt x="16" y="3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7" name="Freeform 20197">
              <a:extLst>
                <a:ext uri="{FF2B5EF4-FFF2-40B4-BE49-F238E27FC236}">
                  <a16:creationId xmlns:a16="http://schemas.microsoft.com/office/drawing/2014/main" id="{6E0B9D4D-B6DF-44D3-A482-7A972CA74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6024" y="4109639"/>
              <a:ext cx="80145" cy="181281"/>
            </a:xfrm>
            <a:custGeom>
              <a:avLst/>
              <a:gdLst/>
              <a:ahLst/>
              <a:cxnLst>
                <a:cxn ang="0">
                  <a:pos x="9" y="5"/>
                </a:cxn>
                <a:cxn ang="0">
                  <a:pos x="1" y="10"/>
                </a:cxn>
                <a:cxn ang="0">
                  <a:pos x="3" y="16"/>
                </a:cxn>
                <a:cxn ang="0">
                  <a:pos x="4" y="21"/>
                </a:cxn>
                <a:cxn ang="0">
                  <a:pos x="5" y="35"/>
                </a:cxn>
                <a:cxn ang="0">
                  <a:pos x="4" y="36"/>
                </a:cxn>
                <a:cxn ang="0">
                  <a:pos x="5" y="40"/>
                </a:cxn>
                <a:cxn ang="0">
                  <a:pos x="11" y="40"/>
                </a:cxn>
                <a:cxn ang="0">
                  <a:pos x="11" y="26"/>
                </a:cxn>
                <a:cxn ang="0">
                  <a:pos x="13" y="21"/>
                </a:cxn>
                <a:cxn ang="0">
                  <a:pos x="16" y="14"/>
                </a:cxn>
                <a:cxn ang="0">
                  <a:pos x="15" y="6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9" y="5"/>
                </a:cxn>
              </a:cxnLst>
              <a:rect l="0" t="0" r="r" b="b"/>
              <a:pathLst>
                <a:path w="18" h="40">
                  <a:moveTo>
                    <a:pt x="9" y="5"/>
                  </a:moveTo>
                  <a:cubicBezTo>
                    <a:pt x="6" y="10"/>
                    <a:pt x="5" y="6"/>
                    <a:pt x="1" y="10"/>
                  </a:cubicBezTo>
                  <a:cubicBezTo>
                    <a:pt x="0" y="14"/>
                    <a:pt x="1" y="15"/>
                    <a:pt x="3" y="16"/>
                  </a:cubicBezTo>
                  <a:cubicBezTo>
                    <a:pt x="5" y="16"/>
                    <a:pt x="3" y="21"/>
                    <a:pt x="4" y="21"/>
                  </a:cubicBezTo>
                  <a:cubicBezTo>
                    <a:pt x="6" y="22"/>
                    <a:pt x="5" y="33"/>
                    <a:pt x="5" y="35"/>
                  </a:cubicBezTo>
                  <a:cubicBezTo>
                    <a:pt x="5" y="36"/>
                    <a:pt x="4" y="35"/>
                    <a:pt x="4" y="36"/>
                  </a:cubicBezTo>
                  <a:cubicBezTo>
                    <a:pt x="5" y="37"/>
                    <a:pt x="6" y="39"/>
                    <a:pt x="5" y="40"/>
                  </a:cubicBezTo>
                  <a:cubicBezTo>
                    <a:pt x="8" y="40"/>
                    <a:pt x="9" y="40"/>
                    <a:pt x="11" y="40"/>
                  </a:cubicBezTo>
                  <a:cubicBezTo>
                    <a:pt x="12" y="34"/>
                    <a:pt x="11" y="31"/>
                    <a:pt x="11" y="26"/>
                  </a:cubicBezTo>
                  <a:cubicBezTo>
                    <a:pt x="11" y="21"/>
                    <a:pt x="12" y="24"/>
                    <a:pt x="13" y="21"/>
                  </a:cubicBezTo>
                  <a:cubicBezTo>
                    <a:pt x="13" y="18"/>
                    <a:pt x="14" y="19"/>
                    <a:pt x="16" y="14"/>
                  </a:cubicBezTo>
                  <a:cubicBezTo>
                    <a:pt x="18" y="9"/>
                    <a:pt x="14" y="9"/>
                    <a:pt x="15" y="6"/>
                  </a:cubicBezTo>
                  <a:cubicBezTo>
                    <a:pt x="14" y="4"/>
                    <a:pt x="14" y="4"/>
                    <a:pt x="12" y="2"/>
                  </a:cubicBezTo>
                  <a:cubicBezTo>
                    <a:pt x="10" y="0"/>
                    <a:pt x="11" y="2"/>
                    <a:pt x="10" y="2"/>
                  </a:cubicBezTo>
                  <a:cubicBezTo>
                    <a:pt x="8" y="2"/>
                    <a:pt x="10" y="3"/>
                    <a:pt x="9" y="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8" name="Freeform 20198">
              <a:extLst>
                <a:ext uri="{FF2B5EF4-FFF2-40B4-BE49-F238E27FC236}">
                  <a16:creationId xmlns:a16="http://schemas.microsoft.com/office/drawing/2014/main" id="{3A2C206A-CA37-4392-8401-3A1C101FA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4669" y="4155436"/>
              <a:ext cx="152658" cy="188914"/>
            </a:xfrm>
            <a:custGeom>
              <a:avLst/>
              <a:gdLst/>
              <a:ahLst/>
              <a:cxnLst>
                <a:cxn ang="0">
                  <a:pos x="32" y="10"/>
                </a:cxn>
                <a:cxn ang="0">
                  <a:pos x="32" y="19"/>
                </a:cxn>
                <a:cxn ang="0">
                  <a:pos x="29" y="28"/>
                </a:cxn>
                <a:cxn ang="0">
                  <a:pos x="30" y="34"/>
                </a:cxn>
                <a:cxn ang="0">
                  <a:pos x="31" y="37"/>
                </a:cxn>
                <a:cxn ang="0">
                  <a:pos x="29" y="37"/>
                </a:cxn>
                <a:cxn ang="0">
                  <a:pos x="26" y="37"/>
                </a:cxn>
                <a:cxn ang="0">
                  <a:pos x="23" y="37"/>
                </a:cxn>
                <a:cxn ang="0">
                  <a:pos x="14" y="38"/>
                </a:cxn>
                <a:cxn ang="0">
                  <a:pos x="6" y="42"/>
                </a:cxn>
                <a:cxn ang="0">
                  <a:pos x="7" y="34"/>
                </a:cxn>
                <a:cxn ang="0">
                  <a:pos x="5" y="31"/>
                </a:cxn>
                <a:cxn ang="0">
                  <a:pos x="1" y="28"/>
                </a:cxn>
                <a:cxn ang="0">
                  <a:pos x="1" y="21"/>
                </a:cxn>
                <a:cxn ang="0">
                  <a:pos x="4" y="19"/>
                </a:cxn>
                <a:cxn ang="0">
                  <a:pos x="2" y="17"/>
                </a:cxn>
                <a:cxn ang="0">
                  <a:pos x="6" y="17"/>
                </a:cxn>
                <a:cxn ang="0">
                  <a:pos x="5" y="13"/>
                </a:cxn>
                <a:cxn ang="0">
                  <a:pos x="3" y="9"/>
                </a:cxn>
                <a:cxn ang="0">
                  <a:pos x="4" y="6"/>
                </a:cxn>
                <a:cxn ang="0">
                  <a:pos x="10" y="5"/>
                </a:cxn>
                <a:cxn ang="0">
                  <a:pos x="13" y="4"/>
                </a:cxn>
                <a:cxn ang="0">
                  <a:pos x="17" y="4"/>
                </a:cxn>
                <a:cxn ang="0">
                  <a:pos x="21" y="8"/>
                </a:cxn>
                <a:cxn ang="0">
                  <a:pos x="26" y="7"/>
                </a:cxn>
                <a:cxn ang="0">
                  <a:pos x="32" y="10"/>
                </a:cxn>
              </a:cxnLst>
              <a:rect l="0" t="0" r="r" b="b"/>
              <a:pathLst>
                <a:path w="34" h="42">
                  <a:moveTo>
                    <a:pt x="32" y="10"/>
                  </a:moveTo>
                  <a:cubicBezTo>
                    <a:pt x="31" y="12"/>
                    <a:pt x="34" y="19"/>
                    <a:pt x="32" y="19"/>
                  </a:cubicBezTo>
                  <a:cubicBezTo>
                    <a:pt x="31" y="20"/>
                    <a:pt x="30" y="24"/>
                    <a:pt x="29" y="28"/>
                  </a:cubicBezTo>
                  <a:cubicBezTo>
                    <a:pt x="28" y="29"/>
                    <a:pt x="30" y="33"/>
                    <a:pt x="30" y="34"/>
                  </a:cubicBezTo>
                  <a:cubicBezTo>
                    <a:pt x="31" y="35"/>
                    <a:pt x="32" y="38"/>
                    <a:pt x="31" y="37"/>
                  </a:cubicBezTo>
                  <a:cubicBezTo>
                    <a:pt x="31" y="37"/>
                    <a:pt x="31" y="37"/>
                    <a:pt x="29" y="37"/>
                  </a:cubicBezTo>
                  <a:cubicBezTo>
                    <a:pt x="28" y="37"/>
                    <a:pt x="29" y="38"/>
                    <a:pt x="26" y="37"/>
                  </a:cubicBezTo>
                  <a:cubicBezTo>
                    <a:pt x="23" y="37"/>
                    <a:pt x="25" y="37"/>
                    <a:pt x="23" y="37"/>
                  </a:cubicBezTo>
                  <a:cubicBezTo>
                    <a:pt x="20" y="38"/>
                    <a:pt x="20" y="37"/>
                    <a:pt x="14" y="38"/>
                  </a:cubicBezTo>
                  <a:cubicBezTo>
                    <a:pt x="8" y="40"/>
                    <a:pt x="8" y="42"/>
                    <a:pt x="6" y="42"/>
                  </a:cubicBezTo>
                  <a:cubicBezTo>
                    <a:pt x="6" y="39"/>
                    <a:pt x="7" y="37"/>
                    <a:pt x="7" y="34"/>
                  </a:cubicBezTo>
                  <a:cubicBezTo>
                    <a:pt x="7" y="32"/>
                    <a:pt x="5" y="33"/>
                    <a:pt x="5" y="31"/>
                  </a:cubicBezTo>
                  <a:cubicBezTo>
                    <a:pt x="5" y="29"/>
                    <a:pt x="0" y="30"/>
                    <a:pt x="1" y="28"/>
                  </a:cubicBezTo>
                  <a:cubicBezTo>
                    <a:pt x="2" y="26"/>
                    <a:pt x="3" y="25"/>
                    <a:pt x="1" y="21"/>
                  </a:cubicBezTo>
                  <a:cubicBezTo>
                    <a:pt x="3" y="23"/>
                    <a:pt x="4" y="21"/>
                    <a:pt x="4" y="19"/>
                  </a:cubicBezTo>
                  <a:cubicBezTo>
                    <a:pt x="4" y="17"/>
                    <a:pt x="3" y="19"/>
                    <a:pt x="2" y="17"/>
                  </a:cubicBezTo>
                  <a:cubicBezTo>
                    <a:pt x="2" y="16"/>
                    <a:pt x="3" y="16"/>
                    <a:pt x="6" y="17"/>
                  </a:cubicBezTo>
                  <a:cubicBezTo>
                    <a:pt x="6" y="14"/>
                    <a:pt x="3" y="15"/>
                    <a:pt x="5" y="13"/>
                  </a:cubicBezTo>
                  <a:cubicBezTo>
                    <a:pt x="6" y="11"/>
                    <a:pt x="3" y="11"/>
                    <a:pt x="3" y="9"/>
                  </a:cubicBezTo>
                  <a:cubicBezTo>
                    <a:pt x="4" y="7"/>
                    <a:pt x="2" y="7"/>
                    <a:pt x="4" y="6"/>
                  </a:cubicBezTo>
                  <a:cubicBezTo>
                    <a:pt x="8" y="1"/>
                    <a:pt x="7" y="8"/>
                    <a:pt x="10" y="5"/>
                  </a:cubicBezTo>
                  <a:cubicBezTo>
                    <a:pt x="12" y="2"/>
                    <a:pt x="13" y="0"/>
                    <a:pt x="13" y="4"/>
                  </a:cubicBezTo>
                  <a:cubicBezTo>
                    <a:pt x="13" y="7"/>
                    <a:pt x="15" y="4"/>
                    <a:pt x="17" y="4"/>
                  </a:cubicBezTo>
                  <a:cubicBezTo>
                    <a:pt x="21" y="5"/>
                    <a:pt x="17" y="5"/>
                    <a:pt x="21" y="8"/>
                  </a:cubicBezTo>
                  <a:cubicBezTo>
                    <a:pt x="25" y="11"/>
                    <a:pt x="22" y="7"/>
                    <a:pt x="26" y="7"/>
                  </a:cubicBezTo>
                  <a:cubicBezTo>
                    <a:pt x="30" y="7"/>
                    <a:pt x="29" y="10"/>
                    <a:pt x="32" y="1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29" name="Freeform 20199">
              <a:extLst>
                <a:ext uri="{FF2B5EF4-FFF2-40B4-BE49-F238E27FC236}">
                  <a16:creationId xmlns:a16="http://schemas.microsoft.com/office/drawing/2014/main" id="{28112CA1-56F5-4E92-9524-59B9D8F2F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0615" y="4151620"/>
              <a:ext cx="108769" cy="188914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19" y="9"/>
                </a:cxn>
                <a:cxn ang="0">
                  <a:pos x="20" y="14"/>
                </a:cxn>
                <a:cxn ang="0">
                  <a:pos x="20" y="21"/>
                </a:cxn>
                <a:cxn ang="0">
                  <a:pos x="21" y="26"/>
                </a:cxn>
                <a:cxn ang="0">
                  <a:pos x="24" y="32"/>
                </a:cxn>
                <a:cxn ang="0">
                  <a:pos x="21" y="34"/>
                </a:cxn>
                <a:cxn ang="0">
                  <a:pos x="12" y="38"/>
                </a:cxn>
                <a:cxn ang="0">
                  <a:pos x="6" y="41"/>
                </a:cxn>
                <a:cxn ang="0">
                  <a:pos x="1" y="39"/>
                </a:cxn>
                <a:cxn ang="0">
                  <a:pos x="3" y="38"/>
                </a:cxn>
                <a:cxn ang="0">
                  <a:pos x="2" y="35"/>
                </a:cxn>
                <a:cxn ang="0">
                  <a:pos x="1" y="29"/>
                </a:cxn>
                <a:cxn ang="0">
                  <a:pos x="4" y="20"/>
                </a:cxn>
                <a:cxn ang="0">
                  <a:pos x="4" y="11"/>
                </a:cxn>
                <a:cxn ang="0">
                  <a:pos x="3" y="5"/>
                </a:cxn>
                <a:cxn ang="0">
                  <a:pos x="3" y="1"/>
                </a:cxn>
                <a:cxn ang="0">
                  <a:pos x="13" y="1"/>
                </a:cxn>
                <a:cxn ang="0">
                  <a:pos x="15" y="1"/>
                </a:cxn>
                <a:cxn ang="0">
                  <a:pos x="17" y="0"/>
                </a:cxn>
              </a:cxnLst>
              <a:rect l="0" t="0" r="r" b="b"/>
              <a:pathLst>
                <a:path w="24" h="42">
                  <a:moveTo>
                    <a:pt x="17" y="0"/>
                  </a:moveTo>
                  <a:cubicBezTo>
                    <a:pt x="17" y="6"/>
                    <a:pt x="20" y="4"/>
                    <a:pt x="19" y="9"/>
                  </a:cubicBezTo>
                  <a:cubicBezTo>
                    <a:pt x="18" y="14"/>
                    <a:pt x="21" y="9"/>
                    <a:pt x="20" y="14"/>
                  </a:cubicBezTo>
                  <a:cubicBezTo>
                    <a:pt x="19" y="18"/>
                    <a:pt x="22" y="15"/>
                    <a:pt x="20" y="21"/>
                  </a:cubicBezTo>
                  <a:cubicBezTo>
                    <a:pt x="19" y="27"/>
                    <a:pt x="21" y="22"/>
                    <a:pt x="21" y="26"/>
                  </a:cubicBezTo>
                  <a:cubicBezTo>
                    <a:pt x="20" y="29"/>
                    <a:pt x="22" y="30"/>
                    <a:pt x="24" y="32"/>
                  </a:cubicBezTo>
                  <a:cubicBezTo>
                    <a:pt x="22" y="33"/>
                    <a:pt x="24" y="34"/>
                    <a:pt x="21" y="34"/>
                  </a:cubicBezTo>
                  <a:cubicBezTo>
                    <a:pt x="15" y="35"/>
                    <a:pt x="16" y="38"/>
                    <a:pt x="12" y="38"/>
                  </a:cubicBezTo>
                  <a:cubicBezTo>
                    <a:pt x="9" y="39"/>
                    <a:pt x="8" y="42"/>
                    <a:pt x="6" y="41"/>
                  </a:cubicBezTo>
                  <a:cubicBezTo>
                    <a:pt x="5" y="39"/>
                    <a:pt x="2" y="39"/>
                    <a:pt x="1" y="39"/>
                  </a:cubicBezTo>
                  <a:cubicBezTo>
                    <a:pt x="0" y="39"/>
                    <a:pt x="2" y="39"/>
                    <a:pt x="3" y="38"/>
                  </a:cubicBezTo>
                  <a:cubicBezTo>
                    <a:pt x="4" y="39"/>
                    <a:pt x="3" y="36"/>
                    <a:pt x="2" y="35"/>
                  </a:cubicBezTo>
                  <a:cubicBezTo>
                    <a:pt x="2" y="34"/>
                    <a:pt x="0" y="30"/>
                    <a:pt x="1" y="29"/>
                  </a:cubicBezTo>
                  <a:cubicBezTo>
                    <a:pt x="2" y="25"/>
                    <a:pt x="3" y="21"/>
                    <a:pt x="4" y="20"/>
                  </a:cubicBezTo>
                  <a:cubicBezTo>
                    <a:pt x="6" y="20"/>
                    <a:pt x="3" y="13"/>
                    <a:pt x="4" y="11"/>
                  </a:cubicBezTo>
                  <a:cubicBezTo>
                    <a:pt x="3" y="9"/>
                    <a:pt x="3" y="6"/>
                    <a:pt x="3" y="5"/>
                  </a:cubicBezTo>
                  <a:cubicBezTo>
                    <a:pt x="3" y="5"/>
                    <a:pt x="1" y="1"/>
                    <a:pt x="3" y="1"/>
                  </a:cubicBezTo>
                  <a:cubicBezTo>
                    <a:pt x="5" y="1"/>
                    <a:pt x="12" y="1"/>
                    <a:pt x="13" y="1"/>
                  </a:cubicBezTo>
                  <a:cubicBezTo>
                    <a:pt x="14" y="1"/>
                    <a:pt x="14" y="2"/>
                    <a:pt x="15" y="1"/>
                  </a:cubicBezTo>
                  <a:cubicBezTo>
                    <a:pt x="16" y="1"/>
                    <a:pt x="16" y="0"/>
                    <a:pt x="17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0" name="Freeform 20200">
              <a:extLst>
                <a:ext uri="{FF2B5EF4-FFF2-40B4-BE49-F238E27FC236}">
                  <a16:creationId xmlns:a16="http://schemas.microsoft.com/office/drawing/2014/main" id="{CAB583C3-CC60-4D16-90B3-20B00DD8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6942" y="4151621"/>
              <a:ext cx="45796" cy="1431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" y="2"/>
                </a:cxn>
                <a:cxn ang="0">
                  <a:pos x="5" y="1"/>
                </a:cxn>
                <a:cxn ang="0">
                  <a:pos x="7" y="7"/>
                </a:cxn>
                <a:cxn ang="0">
                  <a:pos x="8" y="12"/>
                </a:cxn>
                <a:cxn ang="0">
                  <a:pos x="9" y="26"/>
                </a:cxn>
                <a:cxn ang="0">
                  <a:pos x="8" y="27"/>
                </a:cxn>
                <a:cxn ang="0">
                  <a:pos x="9" y="31"/>
                </a:cxn>
                <a:cxn ang="0">
                  <a:pos x="7" y="32"/>
                </a:cxn>
                <a:cxn ang="0">
                  <a:pos x="4" y="26"/>
                </a:cxn>
                <a:cxn ang="0">
                  <a:pos x="3" y="21"/>
                </a:cxn>
                <a:cxn ang="0">
                  <a:pos x="3" y="14"/>
                </a:cxn>
                <a:cxn ang="0">
                  <a:pos x="2" y="9"/>
                </a:cxn>
                <a:cxn ang="0">
                  <a:pos x="0" y="0"/>
                </a:cxn>
              </a:cxnLst>
              <a:rect l="0" t="0" r="r" b="b"/>
              <a:pathLst>
                <a:path w="10" h="32">
                  <a:moveTo>
                    <a:pt x="0" y="0"/>
                  </a:moveTo>
                  <a:cubicBezTo>
                    <a:pt x="3" y="1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4" y="5"/>
                    <a:pt x="5" y="6"/>
                    <a:pt x="7" y="7"/>
                  </a:cubicBezTo>
                  <a:cubicBezTo>
                    <a:pt x="9" y="7"/>
                    <a:pt x="7" y="12"/>
                    <a:pt x="8" y="12"/>
                  </a:cubicBezTo>
                  <a:cubicBezTo>
                    <a:pt x="10" y="13"/>
                    <a:pt x="9" y="24"/>
                    <a:pt x="9" y="26"/>
                  </a:cubicBezTo>
                  <a:cubicBezTo>
                    <a:pt x="9" y="27"/>
                    <a:pt x="8" y="26"/>
                    <a:pt x="8" y="27"/>
                  </a:cubicBezTo>
                  <a:cubicBezTo>
                    <a:pt x="9" y="28"/>
                    <a:pt x="10" y="30"/>
                    <a:pt x="9" y="31"/>
                  </a:cubicBezTo>
                  <a:cubicBezTo>
                    <a:pt x="8" y="32"/>
                    <a:pt x="7" y="32"/>
                    <a:pt x="7" y="32"/>
                  </a:cubicBezTo>
                  <a:cubicBezTo>
                    <a:pt x="5" y="30"/>
                    <a:pt x="3" y="29"/>
                    <a:pt x="4" y="26"/>
                  </a:cubicBezTo>
                  <a:cubicBezTo>
                    <a:pt x="4" y="22"/>
                    <a:pt x="2" y="27"/>
                    <a:pt x="3" y="21"/>
                  </a:cubicBezTo>
                  <a:cubicBezTo>
                    <a:pt x="5" y="15"/>
                    <a:pt x="2" y="18"/>
                    <a:pt x="3" y="14"/>
                  </a:cubicBezTo>
                  <a:cubicBezTo>
                    <a:pt x="4" y="9"/>
                    <a:pt x="1" y="14"/>
                    <a:pt x="2" y="9"/>
                  </a:cubicBezTo>
                  <a:cubicBezTo>
                    <a:pt x="3" y="4"/>
                    <a:pt x="0" y="6"/>
                    <a:pt x="0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1" name="Freeform 20201">
              <a:extLst>
                <a:ext uri="{FF2B5EF4-FFF2-40B4-BE49-F238E27FC236}">
                  <a16:creationId xmlns:a16="http://schemas.microsoft.com/office/drawing/2014/main" id="{56780A7E-D892-40F2-8F20-8A3F14F74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9718" y="3413134"/>
              <a:ext cx="290050" cy="253794"/>
            </a:xfrm>
            <a:custGeom>
              <a:avLst/>
              <a:gdLst/>
              <a:ahLst/>
              <a:cxnLst>
                <a:cxn ang="0">
                  <a:pos x="23" y="56"/>
                </a:cxn>
                <a:cxn ang="0">
                  <a:pos x="0" y="56"/>
                </a:cxn>
                <a:cxn ang="0">
                  <a:pos x="10" y="51"/>
                </a:cxn>
                <a:cxn ang="0">
                  <a:pos x="17" y="42"/>
                </a:cxn>
                <a:cxn ang="0">
                  <a:pos x="19" y="28"/>
                </a:cxn>
                <a:cxn ang="0">
                  <a:pos x="21" y="22"/>
                </a:cxn>
                <a:cxn ang="0">
                  <a:pos x="29" y="16"/>
                </a:cxn>
                <a:cxn ang="0">
                  <a:pos x="39" y="1"/>
                </a:cxn>
                <a:cxn ang="0">
                  <a:pos x="43" y="5"/>
                </a:cxn>
                <a:cxn ang="0">
                  <a:pos x="50" y="5"/>
                </a:cxn>
                <a:cxn ang="0">
                  <a:pos x="53" y="4"/>
                </a:cxn>
                <a:cxn ang="0">
                  <a:pos x="57" y="6"/>
                </a:cxn>
                <a:cxn ang="0">
                  <a:pos x="62" y="23"/>
                </a:cxn>
                <a:cxn ang="0">
                  <a:pos x="62" y="26"/>
                </a:cxn>
                <a:cxn ang="0">
                  <a:pos x="53" y="28"/>
                </a:cxn>
                <a:cxn ang="0">
                  <a:pos x="48" y="31"/>
                </a:cxn>
                <a:cxn ang="0">
                  <a:pos x="47" y="36"/>
                </a:cxn>
                <a:cxn ang="0">
                  <a:pos x="41" y="40"/>
                </a:cxn>
                <a:cxn ang="0">
                  <a:pos x="28" y="46"/>
                </a:cxn>
                <a:cxn ang="0">
                  <a:pos x="23" y="49"/>
                </a:cxn>
                <a:cxn ang="0">
                  <a:pos x="23" y="56"/>
                </a:cxn>
              </a:cxnLst>
              <a:rect l="0" t="0" r="r" b="b"/>
              <a:pathLst>
                <a:path w="64" h="56">
                  <a:moveTo>
                    <a:pt x="23" y="56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1" y="52"/>
                    <a:pt x="6" y="55"/>
                    <a:pt x="10" y="51"/>
                  </a:cubicBezTo>
                  <a:cubicBezTo>
                    <a:pt x="13" y="46"/>
                    <a:pt x="13" y="51"/>
                    <a:pt x="17" y="42"/>
                  </a:cubicBezTo>
                  <a:cubicBezTo>
                    <a:pt x="19" y="38"/>
                    <a:pt x="15" y="33"/>
                    <a:pt x="19" y="28"/>
                  </a:cubicBezTo>
                  <a:cubicBezTo>
                    <a:pt x="22" y="24"/>
                    <a:pt x="18" y="25"/>
                    <a:pt x="21" y="22"/>
                  </a:cubicBezTo>
                  <a:cubicBezTo>
                    <a:pt x="24" y="19"/>
                    <a:pt x="21" y="19"/>
                    <a:pt x="29" y="16"/>
                  </a:cubicBezTo>
                  <a:cubicBezTo>
                    <a:pt x="37" y="13"/>
                    <a:pt x="35" y="2"/>
                    <a:pt x="39" y="1"/>
                  </a:cubicBezTo>
                  <a:cubicBezTo>
                    <a:pt x="42" y="0"/>
                    <a:pt x="39" y="3"/>
                    <a:pt x="43" y="5"/>
                  </a:cubicBezTo>
                  <a:cubicBezTo>
                    <a:pt x="47" y="7"/>
                    <a:pt x="48" y="4"/>
                    <a:pt x="50" y="5"/>
                  </a:cubicBezTo>
                  <a:cubicBezTo>
                    <a:pt x="52" y="6"/>
                    <a:pt x="53" y="2"/>
                    <a:pt x="53" y="4"/>
                  </a:cubicBezTo>
                  <a:cubicBezTo>
                    <a:pt x="53" y="7"/>
                    <a:pt x="56" y="6"/>
                    <a:pt x="57" y="6"/>
                  </a:cubicBezTo>
                  <a:cubicBezTo>
                    <a:pt x="61" y="8"/>
                    <a:pt x="58" y="21"/>
                    <a:pt x="62" y="23"/>
                  </a:cubicBezTo>
                  <a:cubicBezTo>
                    <a:pt x="64" y="24"/>
                    <a:pt x="62" y="24"/>
                    <a:pt x="62" y="26"/>
                  </a:cubicBezTo>
                  <a:cubicBezTo>
                    <a:pt x="62" y="28"/>
                    <a:pt x="55" y="25"/>
                    <a:pt x="53" y="28"/>
                  </a:cubicBezTo>
                  <a:cubicBezTo>
                    <a:pt x="51" y="30"/>
                    <a:pt x="47" y="28"/>
                    <a:pt x="48" y="31"/>
                  </a:cubicBezTo>
                  <a:cubicBezTo>
                    <a:pt x="50" y="34"/>
                    <a:pt x="51" y="34"/>
                    <a:pt x="47" y="36"/>
                  </a:cubicBezTo>
                  <a:cubicBezTo>
                    <a:pt x="43" y="37"/>
                    <a:pt x="43" y="37"/>
                    <a:pt x="41" y="40"/>
                  </a:cubicBezTo>
                  <a:cubicBezTo>
                    <a:pt x="41" y="41"/>
                    <a:pt x="29" y="44"/>
                    <a:pt x="28" y="46"/>
                  </a:cubicBezTo>
                  <a:cubicBezTo>
                    <a:pt x="23" y="49"/>
                    <a:pt x="23" y="49"/>
                    <a:pt x="23" y="49"/>
                  </a:cubicBezTo>
                  <a:lnTo>
                    <a:pt x="23" y="56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2" name="Freeform 20202">
              <a:extLst>
                <a:ext uri="{FF2B5EF4-FFF2-40B4-BE49-F238E27FC236}">
                  <a16:creationId xmlns:a16="http://schemas.microsoft.com/office/drawing/2014/main" id="{BDF68326-6E53-4046-80FA-4F6A6657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214" y="3666929"/>
              <a:ext cx="198455" cy="207996"/>
            </a:xfrm>
            <a:custGeom>
              <a:avLst/>
              <a:gdLst/>
              <a:ahLst/>
              <a:cxnLst>
                <a:cxn ang="0">
                  <a:pos x="44" y="3"/>
                </a:cxn>
                <a:cxn ang="0">
                  <a:pos x="44" y="12"/>
                </a:cxn>
                <a:cxn ang="0">
                  <a:pos x="27" y="12"/>
                </a:cxn>
                <a:cxn ang="0">
                  <a:pos x="27" y="28"/>
                </a:cxn>
                <a:cxn ang="0">
                  <a:pos x="22" y="42"/>
                </a:cxn>
                <a:cxn ang="0">
                  <a:pos x="2" y="42"/>
                </a:cxn>
                <a:cxn ang="0">
                  <a:pos x="1" y="46"/>
                </a:cxn>
                <a:cxn ang="0">
                  <a:pos x="1" y="39"/>
                </a:cxn>
                <a:cxn ang="0">
                  <a:pos x="5" y="33"/>
                </a:cxn>
                <a:cxn ang="0">
                  <a:pos x="7" y="27"/>
                </a:cxn>
                <a:cxn ang="0">
                  <a:pos x="8" y="24"/>
                </a:cxn>
                <a:cxn ang="0">
                  <a:pos x="12" y="17"/>
                </a:cxn>
                <a:cxn ang="0">
                  <a:pos x="14" y="12"/>
                </a:cxn>
                <a:cxn ang="0">
                  <a:pos x="21" y="0"/>
                </a:cxn>
                <a:cxn ang="0">
                  <a:pos x="44" y="0"/>
                </a:cxn>
                <a:cxn ang="0">
                  <a:pos x="44" y="3"/>
                </a:cxn>
              </a:cxnLst>
              <a:rect l="0" t="0" r="r" b="b"/>
              <a:pathLst>
                <a:path w="44" h="46">
                  <a:moveTo>
                    <a:pt x="44" y="3"/>
                  </a:moveTo>
                  <a:cubicBezTo>
                    <a:pt x="44" y="12"/>
                    <a:pt x="44" y="12"/>
                    <a:pt x="44" y="12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1" y="31"/>
                    <a:pt x="20" y="30"/>
                    <a:pt x="22" y="42"/>
                  </a:cubicBezTo>
                  <a:cubicBezTo>
                    <a:pt x="22" y="42"/>
                    <a:pt x="3" y="42"/>
                    <a:pt x="2" y="42"/>
                  </a:cubicBezTo>
                  <a:cubicBezTo>
                    <a:pt x="1" y="42"/>
                    <a:pt x="0" y="44"/>
                    <a:pt x="1" y="46"/>
                  </a:cubicBezTo>
                  <a:cubicBezTo>
                    <a:pt x="0" y="46"/>
                    <a:pt x="0" y="44"/>
                    <a:pt x="1" y="39"/>
                  </a:cubicBezTo>
                  <a:cubicBezTo>
                    <a:pt x="2" y="35"/>
                    <a:pt x="4" y="37"/>
                    <a:pt x="5" y="33"/>
                  </a:cubicBezTo>
                  <a:cubicBezTo>
                    <a:pt x="5" y="29"/>
                    <a:pt x="8" y="27"/>
                    <a:pt x="7" y="27"/>
                  </a:cubicBezTo>
                  <a:cubicBezTo>
                    <a:pt x="6" y="27"/>
                    <a:pt x="5" y="27"/>
                    <a:pt x="8" y="24"/>
                  </a:cubicBezTo>
                  <a:cubicBezTo>
                    <a:pt x="11" y="21"/>
                    <a:pt x="12" y="22"/>
                    <a:pt x="12" y="17"/>
                  </a:cubicBezTo>
                  <a:cubicBezTo>
                    <a:pt x="13" y="12"/>
                    <a:pt x="13" y="15"/>
                    <a:pt x="14" y="12"/>
                  </a:cubicBezTo>
                  <a:cubicBezTo>
                    <a:pt x="15" y="6"/>
                    <a:pt x="17" y="12"/>
                    <a:pt x="21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3"/>
                  </a:ln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3" name="Freeform 20203">
              <a:extLst>
                <a:ext uri="{FF2B5EF4-FFF2-40B4-BE49-F238E27FC236}">
                  <a16:creationId xmlns:a16="http://schemas.microsoft.com/office/drawing/2014/main" id="{4A604F5C-6F41-4369-8B06-887EF79CA0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7591" y="3621134"/>
              <a:ext cx="114494" cy="49613"/>
            </a:xfrm>
            <a:custGeom>
              <a:avLst/>
              <a:gdLst/>
              <a:ahLst/>
              <a:cxnLst>
                <a:cxn ang="0">
                  <a:pos x="14" y="10"/>
                </a:cxn>
                <a:cxn ang="0">
                  <a:pos x="14" y="7"/>
                </a:cxn>
                <a:cxn ang="0">
                  <a:pos x="14" y="10"/>
                </a:cxn>
                <a:cxn ang="0">
                  <a:pos x="23" y="3"/>
                </a:cxn>
                <a:cxn ang="0">
                  <a:pos x="20" y="7"/>
                </a:cxn>
                <a:cxn ang="0">
                  <a:pos x="22" y="7"/>
                </a:cxn>
                <a:cxn ang="0">
                  <a:pos x="23" y="3"/>
                </a:cxn>
                <a:cxn ang="0">
                  <a:pos x="24" y="2"/>
                </a:cxn>
                <a:cxn ang="0">
                  <a:pos x="25" y="0"/>
                </a:cxn>
                <a:cxn ang="0">
                  <a:pos x="23" y="2"/>
                </a:cxn>
                <a:cxn ang="0">
                  <a:pos x="24" y="2"/>
                </a:cxn>
                <a:cxn ang="0">
                  <a:pos x="10" y="7"/>
                </a:cxn>
                <a:cxn ang="0">
                  <a:pos x="11" y="4"/>
                </a:cxn>
                <a:cxn ang="0">
                  <a:pos x="7" y="6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2" y="5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6" y="8"/>
                </a:cxn>
                <a:cxn ang="0">
                  <a:pos x="5" y="7"/>
                </a:cxn>
                <a:cxn ang="0">
                  <a:pos x="6" y="8"/>
                </a:cxn>
                <a:cxn ang="0">
                  <a:pos x="2" y="10"/>
                </a:cxn>
                <a:cxn ang="0">
                  <a:pos x="1" y="9"/>
                </a:cxn>
                <a:cxn ang="0">
                  <a:pos x="2" y="10"/>
                </a:cxn>
              </a:cxnLst>
              <a:rect l="0" t="0" r="r" b="b"/>
              <a:pathLst>
                <a:path w="25" h="11">
                  <a:moveTo>
                    <a:pt x="14" y="10"/>
                  </a:moveTo>
                  <a:cubicBezTo>
                    <a:pt x="12" y="10"/>
                    <a:pt x="13" y="7"/>
                    <a:pt x="14" y="7"/>
                  </a:cubicBezTo>
                  <a:cubicBezTo>
                    <a:pt x="16" y="8"/>
                    <a:pt x="15" y="10"/>
                    <a:pt x="14" y="10"/>
                  </a:cubicBezTo>
                  <a:close/>
                  <a:moveTo>
                    <a:pt x="23" y="3"/>
                  </a:moveTo>
                  <a:cubicBezTo>
                    <a:pt x="22" y="3"/>
                    <a:pt x="22" y="6"/>
                    <a:pt x="20" y="7"/>
                  </a:cubicBezTo>
                  <a:cubicBezTo>
                    <a:pt x="19" y="8"/>
                    <a:pt x="19" y="8"/>
                    <a:pt x="22" y="7"/>
                  </a:cubicBezTo>
                  <a:cubicBezTo>
                    <a:pt x="23" y="7"/>
                    <a:pt x="24" y="4"/>
                    <a:pt x="23" y="3"/>
                  </a:cubicBezTo>
                  <a:close/>
                  <a:moveTo>
                    <a:pt x="24" y="2"/>
                  </a:moveTo>
                  <a:cubicBezTo>
                    <a:pt x="25" y="1"/>
                    <a:pt x="25" y="0"/>
                    <a:pt x="25" y="0"/>
                  </a:cubicBezTo>
                  <a:cubicBezTo>
                    <a:pt x="24" y="1"/>
                    <a:pt x="23" y="0"/>
                    <a:pt x="23" y="2"/>
                  </a:cubicBezTo>
                  <a:cubicBezTo>
                    <a:pt x="23" y="3"/>
                    <a:pt x="24" y="2"/>
                    <a:pt x="24" y="2"/>
                  </a:cubicBezTo>
                  <a:close/>
                  <a:moveTo>
                    <a:pt x="10" y="7"/>
                  </a:moveTo>
                  <a:cubicBezTo>
                    <a:pt x="10" y="5"/>
                    <a:pt x="11" y="5"/>
                    <a:pt x="11" y="4"/>
                  </a:cubicBezTo>
                  <a:cubicBezTo>
                    <a:pt x="11" y="4"/>
                    <a:pt x="9" y="5"/>
                    <a:pt x="7" y="6"/>
                  </a:cubicBezTo>
                  <a:cubicBezTo>
                    <a:pt x="6" y="6"/>
                    <a:pt x="7" y="6"/>
                    <a:pt x="8" y="8"/>
                  </a:cubicBezTo>
                  <a:cubicBezTo>
                    <a:pt x="8" y="9"/>
                    <a:pt x="9" y="8"/>
                    <a:pt x="10" y="7"/>
                  </a:cubicBezTo>
                  <a:close/>
                  <a:moveTo>
                    <a:pt x="2" y="5"/>
                  </a:moveTo>
                  <a:cubicBezTo>
                    <a:pt x="3" y="4"/>
                    <a:pt x="2" y="2"/>
                    <a:pt x="2" y="3"/>
                  </a:cubicBezTo>
                  <a:cubicBezTo>
                    <a:pt x="1" y="3"/>
                    <a:pt x="2" y="6"/>
                    <a:pt x="2" y="5"/>
                  </a:cubicBezTo>
                  <a:close/>
                  <a:moveTo>
                    <a:pt x="6" y="8"/>
                  </a:moveTo>
                  <a:cubicBezTo>
                    <a:pt x="6" y="8"/>
                    <a:pt x="6" y="7"/>
                    <a:pt x="5" y="7"/>
                  </a:cubicBezTo>
                  <a:cubicBezTo>
                    <a:pt x="4" y="7"/>
                    <a:pt x="5" y="8"/>
                    <a:pt x="6" y="8"/>
                  </a:cubicBezTo>
                  <a:close/>
                  <a:moveTo>
                    <a:pt x="2" y="10"/>
                  </a:moveTo>
                  <a:cubicBezTo>
                    <a:pt x="2" y="9"/>
                    <a:pt x="2" y="9"/>
                    <a:pt x="1" y="9"/>
                  </a:cubicBezTo>
                  <a:cubicBezTo>
                    <a:pt x="0" y="10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4" name="Freeform 20204">
              <a:extLst>
                <a:ext uri="{FF2B5EF4-FFF2-40B4-BE49-F238E27FC236}">
                  <a16:creationId xmlns:a16="http://schemas.microsoft.com/office/drawing/2014/main" id="{8137EB87-C39D-411B-8BC7-62E186550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1698" y="4227950"/>
              <a:ext cx="93504" cy="12212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0" y="2"/>
                </a:cxn>
                <a:cxn ang="0">
                  <a:pos x="10" y="6"/>
                </a:cxn>
                <a:cxn ang="0">
                  <a:pos x="12" y="8"/>
                </a:cxn>
                <a:cxn ang="0">
                  <a:pos x="15" y="5"/>
                </a:cxn>
                <a:cxn ang="0">
                  <a:pos x="15" y="12"/>
                </a:cxn>
                <a:cxn ang="0">
                  <a:pos x="19" y="15"/>
                </a:cxn>
                <a:cxn ang="0">
                  <a:pos x="21" y="18"/>
                </a:cxn>
                <a:cxn ang="0">
                  <a:pos x="20" y="26"/>
                </a:cxn>
                <a:cxn ang="0">
                  <a:pos x="17" y="25"/>
                </a:cxn>
                <a:cxn ang="0">
                  <a:pos x="8" y="18"/>
                </a:cxn>
                <a:cxn ang="0">
                  <a:pos x="3" y="14"/>
                </a:cxn>
                <a:cxn ang="0">
                  <a:pos x="0" y="10"/>
                </a:cxn>
                <a:cxn ang="0">
                  <a:pos x="4" y="4"/>
                </a:cxn>
                <a:cxn ang="0">
                  <a:pos x="6" y="0"/>
                </a:cxn>
              </a:cxnLst>
              <a:rect l="0" t="0" r="r" b="b"/>
              <a:pathLst>
                <a:path w="21" h="27">
                  <a:moveTo>
                    <a:pt x="6" y="0"/>
                  </a:moveTo>
                  <a:cubicBezTo>
                    <a:pt x="7" y="0"/>
                    <a:pt x="11" y="0"/>
                    <a:pt x="10" y="2"/>
                  </a:cubicBezTo>
                  <a:cubicBezTo>
                    <a:pt x="10" y="3"/>
                    <a:pt x="11" y="4"/>
                    <a:pt x="10" y="6"/>
                  </a:cubicBezTo>
                  <a:cubicBezTo>
                    <a:pt x="10" y="8"/>
                    <a:pt x="11" y="6"/>
                    <a:pt x="12" y="8"/>
                  </a:cubicBezTo>
                  <a:cubicBezTo>
                    <a:pt x="13" y="10"/>
                    <a:pt x="14" y="4"/>
                    <a:pt x="15" y="5"/>
                  </a:cubicBezTo>
                  <a:cubicBezTo>
                    <a:pt x="17" y="9"/>
                    <a:pt x="16" y="10"/>
                    <a:pt x="15" y="12"/>
                  </a:cubicBezTo>
                  <a:cubicBezTo>
                    <a:pt x="14" y="14"/>
                    <a:pt x="19" y="13"/>
                    <a:pt x="19" y="15"/>
                  </a:cubicBezTo>
                  <a:cubicBezTo>
                    <a:pt x="19" y="17"/>
                    <a:pt x="21" y="16"/>
                    <a:pt x="21" y="18"/>
                  </a:cubicBezTo>
                  <a:cubicBezTo>
                    <a:pt x="21" y="21"/>
                    <a:pt x="20" y="23"/>
                    <a:pt x="20" y="26"/>
                  </a:cubicBezTo>
                  <a:cubicBezTo>
                    <a:pt x="19" y="27"/>
                    <a:pt x="20" y="26"/>
                    <a:pt x="17" y="25"/>
                  </a:cubicBezTo>
                  <a:cubicBezTo>
                    <a:pt x="15" y="24"/>
                    <a:pt x="11" y="22"/>
                    <a:pt x="8" y="18"/>
                  </a:cubicBezTo>
                  <a:cubicBezTo>
                    <a:pt x="5" y="14"/>
                    <a:pt x="4" y="15"/>
                    <a:pt x="3" y="14"/>
                  </a:cubicBezTo>
                  <a:cubicBezTo>
                    <a:pt x="3" y="12"/>
                    <a:pt x="1" y="12"/>
                    <a:pt x="0" y="10"/>
                  </a:cubicBezTo>
                  <a:cubicBezTo>
                    <a:pt x="3" y="5"/>
                    <a:pt x="4" y="6"/>
                    <a:pt x="4" y="4"/>
                  </a:cubicBezTo>
                  <a:cubicBezTo>
                    <a:pt x="4" y="2"/>
                    <a:pt x="6" y="3"/>
                    <a:pt x="6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5" name="Freeform 20205">
              <a:extLst>
                <a:ext uri="{FF2B5EF4-FFF2-40B4-BE49-F238E27FC236}">
                  <a16:creationId xmlns:a16="http://schemas.microsoft.com/office/drawing/2014/main" id="{488BA73B-2B0C-4935-A300-E82A43BC6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899" y="4182152"/>
              <a:ext cx="72512" cy="91595"/>
            </a:xfrm>
            <a:custGeom>
              <a:avLst/>
              <a:gdLst/>
              <a:ahLst/>
              <a:cxnLst>
                <a:cxn ang="0">
                  <a:pos x="10" y="20"/>
                </a:cxn>
                <a:cxn ang="0">
                  <a:pos x="14" y="14"/>
                </a:cxn>
                <a:cxn ang="0">
                  <a:pos x="16" y="10"/>
                </a:cxn>
                <a:cxn ang="0">
                  <a:pos x="15" y="8"/>
                </a:cxn>
                <a:cxn ang="0">
                  <a:pos x="14" y="6"/>
                </a:cxn>
                <a:cxn ang="0">
                  <a:pos x="12" y="2"/>
                </a:cxn>
                <a:cxn ang="0">
                  <a:pos x="7" y="1"/>
                </a:cxn>
                <a:cxn ang="0">
                  <a:pos x="4" y="2"/>
                </a:cxn>
                <a:cxn ang="0">
                  <a:pos x="0" y="7"/>
                </a:cxn>
                <a:cxn ang="0">
                  <a:pos x="0" y="9"/>
                </a:cxn>
                <a:cxn ang="0">
                  <a:pos x="2" y="10"/>
                </a:cxn>
                <a:cxn ang="0">
                  <a:pos x="0" y="11"/>
                </a:cxn>
                <a:cxn ang="0">
                  <a:pos x="2" y="13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5" y="18"/>
                </a:cxn>
                <a:cxn ang="0">
                  <a:pos x="10" y="20"/>
                </a:cxn>
              </a:cxnLst>
              <a:rect l="0" t="0" r="r" b="b"/>
              <a:pathLst>
                <a:path w="16" h="20">
                  <a:moveTo>
                    <a:pt x="10" y="20"/>
                  </a:moveTo>
                  <a:cubicBezTo>
                    <a:pt x="13" y="15"/>
                    <a:pt x="14" y="16"/>
                    <a:pt x="14" y="14"/>
                  </a:cubicBezTo>
                  <a:cubicBezTo>
                    <a:pt x="14" y="12"/>
                    <a:pt x="16" y="13"/>
                    <a:pt x="16" y="10"/>
                  </a:cubicBezTo>
                  <a:cubicBezTo>
                    <a:pt x="13" y="13"/>
                    <a:pt x="15" y="9"/>
                    <a:pt x="15" y="8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4"/>
                    <a:pt x="13" y="5"/>
                    <a:pt x="12" y="2"/>
                  </a:cubicBezTo>
                  <a:cubicBezTo>
                    <a:pt x="11" y="0"/>
                    <a:pt x="7" y="0"/>
                    <a:pt x="7" y="1"/>
                  </a:cubicBezTo>
                  <a:cubicBezTo>
                    <a:pt x="7" y="2"/>
                    <a:pt x="5" y="0"/>
                    <a:pt x="4" y="2"/>
                  </a:cubicBezTo>
                  <a:cubicBezTo>
                    <a:pt x="4" y="5"/>
                    <a:pt x="2" y="6"/>
                    <a:pt x="0" y="7"/>
                  </a:cubicBezTo>
                  <a:cubicBezTo>
                    <a:pt x="2" y="8"/>
                    <a:pt x="0" y="8"/>
                    <a:pt x="0" y="9"/>
                  </a:cubicBezTo>
                  <a:cubicBezTo>
                    <a:pt x="1" y="10"/>
                    <a:pt x="1" y="9"/>
                    <a:pt x="2" y="10"/>
                  </a:cubicBezTo>
                  <a:cubicBezTo>
                    <a:pt x="1" y="11"/>
                    <a:pt x="0" y="9"/>
                    <a:pt x="0" y="11"/>
                  </a:cubicBezTo>
                  <a:cubicBezTo>
                    <a:pt x="1" y="13"/>
                    <a:pt x="2" y="11"/>
                    <a:pt x="2" y="13"/>
                  </a:cubicBezTo>
                  <a:cubicBezTo>
                    <a:pt x="3" y="14"/>
                    <a:pt x="1" y="13"/>
                    <a:pt x="2" y="14"/>
                  </a:cubicBezTo>
                  <a:cubicBezTo>
                    <a:pt x="2" y="15"/>
                    <a:pt x="4" y="15"/>
                    <a:pt x="4" y="16"/>
                  </a:cubicBezTo>
                  <a:cubicBezTo>
                    <a:pt x="5" y="17"/>
                    <a:pt x="3" y="17"/>
                    <a:pt x="5" y="18"/>
                  </a:cubicBezTo>
                  <a:cubicBezTo>
                    <a:pt x="7" y="18"/>
                    <a:pt x="9" y="19"/>
                    <a:pt x="10" y="2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6" name="Freeform 20206">
              <a:extLst>
                <a:ext uri="{FF2B5EF4-FFF2-40B4-BE49-F238E27FC236}">
                  <a16:creationId xmlns:a16="http://schemas.microsoft.com/office/drawing/2014/main" id="{498031F5-1154-45F4-AD03-C6FF02B5B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674" y="3993238"/>
              <a:ext cx="148842" cy="125943"/>
            </a:xfrm>
            <a:custGeom>
              <a:avLst/>
              <a:gdLst/>
              <a:ahLst/>
              <a:cxnLst>
                <a:cxn ang="0">
                  <a:pos x="5" y="20"/>
                </a:cxn>
                <a:cxn ang="0">
                  <a:pos x="2" y="13"/>
                </a:cxn>
                <a:cxn ang="0">
                  <a:pos x="1" y="12"/>
                </a:cxn>
                <a:cxn ang="0">
                  <a:pos x="6" y="3"/>
                </a:cxn>
                <a:cxn ang="0">
                  <a:pos x="16" y="1"/>
                </a:cxn>
                <a:cxn ang="0">
                  <a:pos x="21" y="4"/>
                </a:cxn>
                <a:cxn ang="0">
                  <a:pos x="28" y="13"/>
                </a:cxn>
                <a:cxn ang="0">
                  <a:pos x="29" y="17"/>
                </a:cxn>
                <a:cxn ang="0">
                  <a:pos x="29" y="20"/>
                </a:cxn>
                <a:cxn ang="0">
                  <a:pos x="32" y="23"/>
                </a:cxn>
                <a:cxn ang="0">
                  <a:pos x="32" y="27"/>
                </a:cxn>
                <a:cxn ang="0">
                  <a:pos x="28" y="27"/>
                </a:cxn>
                <a:cxn ang="0">
                  <a:pos x="20" y="26"/>
                </a:cxn>
                <a:cxn ang="0">
                  <a:pos x="12" y="26"/>
                </a:cxn>
                <a:cxn ang="0">
                  <a:pos x="11" y="27"/>
                </a:cxn>
                <a:cxn ang="0">
                  <a:pos x="5" y="28"/>
                </a:cxn>
                <a:cxn ang="0">
                  <a:pos x="4" y="27"/>
                </a:cxn>
                <a:cxn ang="0">
                  <a:pos x="10" y="26"/>
                </a:cxn>
                <a:cxn ang="0">
                  <a:pos x="7" y="26"/>
                </a:cxn>
                <a:cxn ang="0">
                  <a:pos x="5" y="26"/>
                </a:cxn>
                <a:cxn ang="0">
                  <a:pos x="4" y="23"/>
                </a:cxn>
                <a:cxn ang="0">
                  <a:pos x="9" y="22"/>
                </a:cxn>
                <a:cxn ang="0">
                  <a:pos x="12" y="21"/>
                </a:cxn>
                <a:cxn ang="0">
                  <a:pos x="16" y="21"/>
                </a:cxn>
                <a:cxn ang="0">
                  <a:pos x="20" y="20"/>
                </a:cxn>
                <a:cxn ang="0">
                  <a:pos x="16" y="20"/>
                </a:cxn>
                <a:cxn ang="0">
                  <a:pos x="14" y="19"/>
                </a:cxn>
                <a:cxn ang="0">
                  <a:pos x="11" y="20"/>
                </a:cxn>
                <a:cxn ang="0">
                  <a:pos x="5" y="20"/>
                </a:cxn>
              </a:cxnLst>
              <a:rect l="0" t="0" r="r" b="b"/>
              <a:pathLst>
                <a:path w="33" h="28">
                  <a:moveTo>
                    <a:pt x="5" y="20"/>
                  </a:moveTo>
                  <a:cubicBezTo>
                    <a:pt x="3" y="18"/>
                    <a:pt x="3" y="12"/>
                    <a:pt x="2" y="13"/>
                  </a:cubicBezTo>
                  <a:cubicBezTo>
                    <a:pt x="0" y="13"/>
                    <a:pt x="0" y="12"/>
                    <a:pt x="1" y="12"/>
                  </a:cubicBezTo>
                  <a:cubicBezTo>
                    <a:pt x="4" y="10"/>
                    <a:pt x="6" y="5"/>
                    <a:pt x="6" y="3"/>
                  </a:cubicBezTo>
                  <a:cubicBezTo>
                    <a:pt x="6" y="0"/>
                    <a:pt x="13" y="1"/>
                    <a:pt x="16" y="1"/>
                  </a:cubicBezTo>
                  <a:cubicBezTo>
                    <a:pt x="18" y="0"/>
                    <a:pt x="20" y="3"/>
                    <a:pt x="21" y="4"/>
                  </a:cubicBezTo>
                  <a:cubicBezTo>
                    <a:pt x="23" y="5"/>
                    <a:pt x="26" y="11"/>
                    <a:pt x="28" y="13"/>
                  </a:cubicBezTo>
                  <a:cubicBezTo>
                    <a:pt x="27" y="16"/>
                    <a:pt x="29" y="14"/>
                    <a:pt x="29" y="17"/>
                  </a:cubicBezTo>
                  <a:cubicBezTo>
                    <a:pt x="29" y="20"/>
                    <a:pt x="28" y="18"/>
                    <a:pt x="29" y="20"/>
                  </a:cubicBezTo>
                  <a:cubicBezTo>
                    <a:pt x="30" y="23"/>
                    <a:pt x="30" y="20"/>
                    <a:pt x="32" y="23"/>
                  </a:cubicBezTo>
                  <a:cubicBezTo>
                    <a:pt x="33" y="25"/>
                    <a:pt x="32" y="25"/>
                    <a:pt x="32" y="27"/>
                  </a:cubicBezTo>
                  <a:cubicBezTo>
                    <a:pt x="31" y="27"/>
                    <a:pt x="29" y="26"/>
                    <a:pt x="28" y="27"/>
                  </a:cubicBezTo>
                  <a:cubicBezTo>
                    <a:pt x="26" y="28"/>
                    <a:pt x="24" y="26"/>
                    <a:pt x="20" y="26"/>
                  </a:cubicBezTo>
                  <a:cubicBezTo>
                    <a:pt x="18" y="26"/>
                    <a:pt x="14" y="25"/>
                    <a:pt x="12" y="26"/>
                  </a:cubicBezTo>
                  <a:cubicBezTo>
                    <a:pt x="9" y="26"/>
                    <a:pt x="13" y="26"/>
                    <a:pt x="11" y="27"/>
                  </a:cubicBezTo>
                  <a:cubicBezTo>
                    <a:pt x="9" y="28"/>
                    <a:pt x="7" y="27"/>
                    <a:pt x="5" y="28"/>
                  </a:cubicBezTo>
                  <a:cubicBezTo>
                    <a:pt x="5" y="27"/>
                    <a:pt x="4" y="28"/>
                    <a:pt x="4" y="27"/>
                  </a:cubicBezTo>
                  <a:cubicBezTo>
                    <a:pt x="6" y="25"/>
                    <a:pt x="5" y="27"/>
                    <a:pt x="10" y="26"/>
                  </a:cubicBezTo>
                  <a:cubicBezTo>
                    <a:pt x="9" y="26"/>
                    <a:pt x="8" y="25"/>
                    <a:pt x="7" y="26"/>
                  </a:cubicBezTo>
                  <a:cubicBezTo>
                    <a:pt x="6" y="26"/>
                    <a:pt x="6" y="25"/>
                    <a:pt x="5" y="26"/>
                  </a:cubicBezTo>
                  <a:cubicBezTo>
                    <a:pt x="4" y="27"/>
                    <a:pt x="5" y="25"/>
                    <a:pt x="4" y="23"/>
                  </a:cubicBezTo>
                  <a:cubicBezTo>
                    <a:pt x="6" y="22"/>
                    <a:pt x="10" y="24"/>
                    <a:pt x="9" y="22"/>
                  </a:cubicBezTo>
                  <a:cubicBezTo>
                    <a:pt x="9" y="21"/>
                    <a:pt x="12" y="22"/>
                    <a:pt x="12" y="21"/>
                  </a:cubicBezTo>
                  <a:cubicBezTo>
                    <a:pt x="13" y="19"/>
                    <a:pt x="12" y="20"/>
                    <a:pt x="16" y="21"/>
                  </a:cubicBezTo>
                  <a:cubicBezTo>
                    <a:pt x="18" y="22"/>
                    <a:pt x="20" y="22"/>
                    <a:pt x="20" y="20"/>
                  </a:cubicBezTo>
                  <a:cubicBezTo>
                    <a:pt x="19" y="19"/>
                    <a:pt x="17" y="22"/>
                    <a:pt x="16" y="20"/>
                  </a:cubicBezTo>
                  <a:cubicBezTo>
                    <a:pt x="15" y="18"/>
                    <a:pt x="15" y="20"/>
                    <a:pt x="14" y="19"/>
                  </a:cubicBezTo>
                  <a:cubicBezTo>
                    <a:pt x="14" y="18"/>
                    <a:pt x="12" y="19"/>
                    <a:pt x="11" y="20"/>
                  </a:cubicBezTo>
                  <a:cubicBezTo>
                    <a:pt x="11" y="20"/>
                    <a:pt x="10" y="20"/>
                    <a:pt x="5" y="2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7" name="Freeform 20207">
              <a:extLst>
                <a:ext uri="{FF2B5EF4-FFF2-40B4-BE49-F238E27FC236}">
                  <a16:creationId xmlns:a16="http://schemas.microsoft.com/office/drawing/2014/main" id="{B89C28F8-4301-4665-B033-726834426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032" y="4073383"/>
              <a:ext cx="76329" cy="26714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8" y="3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6" y="4"/>
                </a:cxn>
                <a:cxn ang="0">
                  <a:pos x="9" y="3"/>
                </a:cxn>
                <a:cxn ang="0">
                  <a:pos x="13" y="3"/>
                </a:cxn>
                <a:cxn ang="0">
                  <a:pos x="17" y="2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8" y="2"/>
                </a:cxn>
                <a:cxn ang="0">
                  <a:pos x="2" y="2"/>
                </a:cxn>
              </a:cxnLst>
              <a:rect l="0" t="0" r="r" b="b"/>
              <a:pathLst>
                <a:path w="17" h="6">
                  <a:moveTo>
                    <a:pt x="2" y="2"/>
                  </a:moveTo>
                  <a:cubicBezTo>
                    <a:pt x="3" y="4"/>
                    <a:pt x="4" y="2"/>
                    <a:pt x="8" y="3"/>
                  </a:cubicBezTo>
                  <a:cubicBezTo>
                    <a:pt x="4" y="3"/>
                    <a:pt x="3" y="5"/>
                    <a:pt x="2" y="3"/>
                  </a:cubicBezTo>
                  <a:cubicBezTo>
                    <a:pt x="1" y="2"/>
                    <a:pt x="0" y="4"/>
                    <a:pt x="1" y="5"/>
                  </a:cubicBezTo>
                  <a:cubicBezTo>
                    <a:pt x="3" y="4"/>
                    <a:pt x="7" y="6"/>
                    <a:pt x="6" y="4"/>
                  </a:cubicBezTo>
                  <a:cubicBezTo>
                    <a:pt x="6" y="3"/>
                    <a:pt x="9" y="4"/>
                    <a:pt x="9" y="3"/>
                  </a:cubicBezTo>
                  <a:cubicBezTo>
                    <a:pt x="10" y="1"/>
                    <a:pt x="9" y="2"/>
                    <a:pt x="13" y="3"/>
                  </a:cubicBezTo>
                  <a:cubicBezTo>
                    <a:pt x="15" y="4"/>
                    <a:pt x="17" y="4"/>
                    <a:pt x="17" y="2"/>
                  </a:cubicBezTo>
                  <a:cubicBezTo>
                    <a:pt x="16" y="1"/>
                    <a:pt x="14" y="4"/>
                    <a:pt x="13" y="2"/>
                  </a:cubicBezTo>
                  <a:cubicBezTo>
                    <a:pt x="12" y="0"/>
                    <a:pt x="12" y="2"/>
                    <a:pt x="11" y="1"/>
                  </a:cubicBezTo>
                  <a:cubicBezTo>
                    <a:pt x="11" y="0"/>
                    <a:pt x="9" y="1"/>
                    <a:pt x="8" y="2"/>
                  </a:cubicBezTo>
                  <a:cubicBezTo>
                    <a:pt x="8" y="2"/>
                    <a:pt x="7" y="2"/>
                    <a:pt x="2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8" name="Freeform 20208">
              <a:extLst>
                <a:ext uri="{FF2B5EF4-FFF2-40B4-BE49-F238E27FC236}">
                  <a16:creationId xmlns:a16="http://schemas.microsoft.com/office/drawing/2014/main" id="{7CDA50A0-CEE9-439B-AD10-846FBAD147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828" y="4109639"/>
              <a:ext cx="175557" cy="164107"/>
            </a:xfrm>
            <a:custGeom>
              <a:avLst/>
              <a:gdLst/>
              <a:ahLst/>
              <a:cxnLst>
                <a:cxn ang="0">
                  <a:pos x="25" y="26"/>
                </a:cxn>
                <a:cxn ang="0">
                  <a:pos x="24" y="24"/>
                </a:cxn>
                <a:cxn ang="0">
                  <a:pos x="23" y="22"/>
                </a:cxn>
                <a:cxn ang="0">
                  <a:pos x="21" y="18"/>
                </a:cxn>
                <a:cxn ang="0">
                  <a:pos x="16" y="17"/>
                </a:cxn>
                <a:cxn ang="0">
                  <a:pos x="13" y="18"/>
                </a:cxn>
                <a:cxn ang="0">
                  <a:pos x="9" y="23"/>
                </a:cxn>
                <a:cxn ang="0">
                  <a:pos x="9" y="22"/>
                </a:cxn>
                <a:cxn ang="0">
                  <a:pos x="8" y="20"/>
                </a:cxn>
                <a:cxn ang="0">
                  <a:pos x="8" y="19"/>
                </a:cxn>
                <a:cxn ang="0">
                  <a:pos x="5" y="16"/>
                </a:cxn>
                <a:cxn ang="0">
                  <a:pos x="3" y="15"/>
                </a:cxn>
                <a:cxn ang="0">
                  <a:pos x="3" y="12"/>
                </a:cxn>
                <a:cxn ang="0">
                  <a:pos x="2" y="12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1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7" y="0"/>
                </a:cxn>
                <a:cxn ang="0">
                  <a:pos x="15" y="1"/>
                </a:cxn>
                <a:cxn ang="0">
                  <a:pos x="19" y="1"/>
                </a:cxn>
                <a:cxn ang="0">
                  <a:pos x="21" y="3"/>
                </a:cxn>
                <a:cxn ang="0">
                  <a:pos x="22" y="4"/>
                </a:cxn>
                <a:cxn ang="0">
                  <a:pos x="27" y="3"/>
                </a:cxn>
                <a:cxn ang="0">
                  <a:pos x="29" y="2"/>
                </a:cxn>
                <a:cxn ang="0">
                  <a:pos x="31" y="1"/>
                </a:cxn>
                <a:cxn ang="0">
                  <a:pos x="32" y="4"/>
                </a:cxn>
                <a:cxn ang="0">
                  <a:pos x="33" y="6"/>
                </a:cxn>
                <a:cxn ang="0">
                  <a:pos x="34" y="8"/>
                </a:cxn>
                <a:cxn ang="0">
                  <a:pos x="34" y="10"/>
                </a:cxn>
                <a:cxn ang="0">
                  <a:pos x="35" y="13"/>
                </a:cxn>
                <a:cxn ang="0">
                  <a:pos x="37" y="16"/>
                </a:cxn>
                <a:cxn ang="0">
                  <a:pos x="36" y="19"/>
                </a:cxn>
                <a:cxn ang="0">
                  <a:pos x="38" y="23"/>
                </a:cxn>
                <a:cxn ang="0">
                  <a:pos x="39" y="27"/>
                </a:cxn>
                <a:cxn ang="0">
                  <a:pos x="35" y="27"/>
                </a:cxn>
                <a:cxn ang="0">
                  <a:pos x="37" y="29"/>
                </a:cxn>
                <a:cxn ang="0">
                  <a:pos x="34" y="31"/>
                </a:cxn>
                <a:cxn ang="0">
                  <a:pos x="31" y="34"/>
                </a:cxn>
                <a:cxn ang="0">
                  <a:pos x="29" y="32"/>
                </a:cxn>
                <a:cxn ang="0">
                  <a:pos x="29" y="28"/>
                </a:cxn>
                <a:cxn ang="0">
                  <a:pos x="25" y="26"/>
                </a:cxn>
              </a:cxnLst>
              <a:rect l="0" t="0" r="r" b="b"/>
              <a:pathLst>
                <a:path w="39" h="36">
                  <a:moveTo>
                    <a:pt x="25" y="26"/>
                  </a:moveTo>
                  <a:cubicBezTo>
                    <a:pt x="22" y="29"/>
                    <a:pt x="24" y="25"/>
                    <a:pt x="24" y="24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3" y="20"/>
                    <a:pt x="22" y="21"/>
                    <a:pt x="21" y="18"/>
                  </a:cubicBezTo>
                  <a:cubicBezTo>
                    <a:pt x="20" y="16"/>
                    <a:pt x="16" y="16"/>
                    <a:pt x="16" y="17"/>
                  </a:cubicBezTo>
                  <a:cubicBezTo>
                    <a:pt x="16" y="18"/>
                    <a:pt x="14" y="16"/>
                    <a:pt x="13" y="18"/>
                  </a:cubicBezTo>
                  <a:cubicBezTo>
                    <a:pt x="13" y="21"/>
                    <a:pt x="11" y="22"/>
                    <a:pt x="9" y="23"/>
                  </a:cubicBezTo>
                  <a:cubicBezTo>
                    <a:pt x="9" y="22"/>
                    <a:pt x="10" y="22"/>
                    <a:pt x="9" y="22"/>
                  </a:cubicBezTo>
                  <a:cubicBezTo>
                    <a:pt x="8" y="21"/>
                    <a:pt x="9" y="21"/>
                    <a:pt x="8" y="20"/>
                  </a:cubicBezTo>
                  <a:cubicBezTo>
                    <a:pt x="7" y="20"/>
                    <a:pt x="7" y="20"/>
                    <a:pt x="8" y="19"/>
                  </a:cubicBezTo>
                  <a:cubicBezTo>
                    <a:pt x="8" y="18"/>
                    <a:pt x="6" y="18"/>
                    <a:pt x="5" y="16"/>
                  </a:cubicBezTo>
                  <a:cubicBezTo>
                    <a:pt x="5" y="15"/>
                    <a:pt x="3" y="16"/>
                    <a:pt x="3" y="15"/>
                  </a:cubicBezTo>
                  <a:cubicBezTo>
                    <a:pt x="3" y="13"/>
                    <a:pt x="2" y="15"/>
                    <a:pt x="3" y="12"/>
                  </a:cubicBezTo>
                  <a:cubicBezTo>
                    <a:pt x="3" y="10"/>
                    <a:pt x="2" y="13"/>
                    <a:pt x="2" y="12"/>
                  </a:cubicBezTo>
                  <a:cubicBezTo>
                    <a:pt x="1" y="11"/>
                    <a:pt x="3" y="10"/>
                    <a:pt x="2" y="10"/>
                  </a:cubicBezTo>
                  <a:cubicBezTo>
                    <a:pt x="0" y="10"/>
                    <a:pt x="1" y="12"/>
                    <a:pt x="0" y="12"/>
                  </a:cubicBezTo>
                  <a:cubicBezTo>
                    <a:pt x="0" y="12"/>
                    <a:pt x="0" y="11"/>
                    <a:pt x="0" y="11"/>
                  </a:cubicBezTo>
                  <a:cubicBezTo>
                    <a:pt x="2" y="6"/>
                    <a:pt x="3" y="8"/>
                    <a:pt x="4" y="6"/>
                  </a:cubicBezTo>
                  <a:cubicBezTo>
                    <a:pt x="5" y="5"/>
                    <a:pt x="5" y="7"/>
                    <a:pt x="6" y="6"/>
                  </a:cubicBezTo>
                  <a:cubicBezTo>
                    <a:pt x="8" y="6"/>
                    <a:pt x="8" y="4"/>
                    <a:pt x="6" y="3"/>
                  </a:cubicBezTo>
                  <a:cubicBezTo>
                    <a:pt x="5" y="2"/>
                    <a:pt x="8" y="3"/>
                    <a:pt x="7" y="0"/>
                  </a:cubicBezTo>
                  <a:cubicBezTo>
                    <a:pt x="11" y="0"/>
                    <a:pt x="13" y="2"/>
                    <a:pt x="15" y="1"/>
                  </a:cubicBezTo>
                  <a:cubicBezTo>
                    <a:pt x="16" y="0"/>
                    <a:pt x="18" y="1"/>
                    <a:pt x="19" y="1"/>
                  </a:cubicBezTo>
                  <a:cubicBezTo>
                    <a:pt x="18" y="4"/>
                    <a:pt x="20" y="5"/>
                    <a:pt x="21" y="3"/>
                  </a:cubicBezTo>
                  <a:cubicBezTo>
                    <a:pt x="21" y="2"/>
                    <a:pt x="22" y="3"/>
                    <a:pt x="22" y="4"/>
                  </a:cubicBezTo>
                  <a:cubicBezTo>
                    <a:pt x="24" y="6"/>
                    <a:pt x="23" y="1"/>
                    <a:pt x="27" y="3"/>
                  </a:cubicBezTo>
                  <a:cubicBezTo>
                    <a:pt x="29" y="5"/>
                    <a:pt x="28" y="3"/>
                    <a:pt x="29" y="2"/>
                  </a:cubicBezTo>
                  <a:cubicBezTo>
                    <a:pt x="31" y="2"/>
                    <a:pt x="28" y="0"/>
                    <a:pt x="31" y="1"/>
                  </a:cubicBezTo>
                  <a:cubicBezTo>
                    <a:pt x="33" y="2"/>
                    <a:pt x="32" y="3"/>
                    <a:pt x="32" y="4"/>
                  </a:cubicBezTo>
                  <a:cubicBezTo>
                    <a:pt x="33" y="4"/>
                    <a:pt x="32" y="6"/>
                    <a:pt x="33" y="6"/>
                  </a:cubicBezTo>
                  <a:cubicBezTo>
                    <a:pt x="34" y="6"/>
                    <a:pt x="36" y="8"/>
                    <a:pt x="34" y="8"/>
                  </a:cubicBezTo>
                  <a:cubicBezTo>
                    <a:pt x="33" y="9"/>
                    <a:pt x="33" y="12"/>
                    <a:pt x="34" y="10"/>
                  </a:cubicBezTo>
                  <a:cubicBezTo>
                    <a:pt x="35" y="9"/>
                    <a:pt x="36" y="10"/>
                    <a:pt x="35" y="13"/>
                  </a:cubicBezTo>
                  <a:cubicBezTo>
                    <a:pt x="35" y="15"/>
                    <a:pt x="36" y="13"/>
                    <a:pt x="37" y="16"/>
                  </a:cubicBezTo>
                  <a:cubicBezTo>
                    <a:pt x="35" y="17"/>
                    <a:pt x="37" y="17"/>
                    <a:pt x="36" y="19"/>
                  </a:cubicBezTo>
                  <a:cubicBezTo>
                    <a:pt x="36" y="21"/>
                    <a:pt x="39" y="21"/>
                    <a:pt x="38" y="23"/>
                  </a:cubicBezTo>
                  <a:cubicBezTo>
                    <a:pt x="36" y="25"/>
                    <a:pt x="39" y="24"/>
                    <a:pt x="39" y="27"/>
                  </a:cubicBezTo>
                  <a:cubicBezTo>
                    <a:pt x="36" y="26"/>
                    <a:pt x="35" y="26"/>
                    <a:pt x="35" y="27"/>
                  </a:cubicBezTo>
                  <a:cubicBezTo>
                    <a:pt x="36" y="29"/>
                    <a:pt x="37" y="27"/>
                    <a:pt x="37" y="29"/>
                  </a:cubicBezTo>
                  <a:cubicBezTo>
                    <a:pt x="37" y="31"/>
                    <a:pt x="36" y="33"/>
                    <a:pt x="34" y="31"/>
                  </a:cubicBezTo>
                  <a:cubicBezTo>
                    <a:pt x="33" y="30"/>
                    <a:pt x="32" y="36"/>
                    <a:pt x="31" y="34"/>
                  </a:cubicBezTo>
                  <a:cubicBezTo>
                    <a:pt x="30" y="32"/>
                    <a:pt x="29" y="34"/>
                    <a:pt x="29" y="32"/>
                  </a:cubicBezTo>
                  <a:cubicBezTo>
                    <a:pt x="30" y="30"/>
                    <a:pt x="29" y="29"/>
                    <a:pt x="29" y="28"/>
                  </a:cubicBezTo>
                  <a:cubicBezTo>
                    <a:pt x="30" y="26"/>
                    <a:pt x="26" y="26"/>
                    <a:pt x="25" y="2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39" name="Freeform 20209">
              <a:extLst>
                <a:ext uri="{FF2B5EF4-FFF2-40B4-BE49-F238E27FC236}">
                  <a16:creationId xmlns:a16="http://schemas.microsoft.com/office/drawing/2014/main" id="{C347AD34-C094-41C5-A6B0-221D010AD0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89571" y="4105823"/>
              <a:ext cx="72512" cy="53429"/>
            </a:xfrm>
            <a:custGeom>
              <a:avLst/>
              <a:gdLst/>
              <a:ahLst/>
              <a:cxnLst>
                <a:cxn ang="0">
                  <a:pos x="8" y="10"/>
                </a:cxn>
                <a:cxn ang="0">
                  <a:pos x="7" y="11"/>
                </a:cxn>
                <a:cxn ang="0">
                  <a:pos x="6" y="10"/>
                </a:cxn>
                <a:cxn ang="0">
                  <a:pos x="6" y="9"/>
                </a:cxn>
                <a:cxn ang="0">
                  <a:pos x="6" y="6"/>
                </a:cxn>
                <a:cxn ang="0">
                  <a:pos x="4" y="7"/>
                </a:cxn>
                <a:cxn ang="0">
                  <a:pos x="3" y="5"/>
                </a:cxn>
                <a:cxn ang="0">
                  <a:pos x="2" y="4"/>
                </a:cxn>
                <a:cxn ang="0">
                  <a:pos x="0" y="3"/>
                </a:cxn>
                <a:cxn ang="0">
                  <a:pos x="6" y="2"/>
                </a:cxn>
                <a:cxn ang="0">
                  <a:pos x="7" y="1"/>
                </a:cxn>
                <a:cxn ang="0">
                  <a:pos x="15" y="1"/>
                </a:cxn>
                <a:cxn ang="0">
                  <a:pos x="14" y="4"/>
                </a:cxn>
                <a:cxn ang="0">
                  <a:pos x="14" y="7"/>
                </a:cxn>
                <a:cxn ang="0">
                  <a:pos x="12" y="7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3" y="8"/>
                </a:cxn>
                <a:cxn ang="0">
                  <a:pos x="3" y="11"/>
                </a:cxn>
                <a:cxn ang="0">
                  <a:pos x="2" y="11"/>
                </a:cxn>
                <a:cxn ang="0">
                  <a:pos x="3" y="11"/>
                </a:cxn>
                <a:cxn ang="0">
                  <a:pos x="3" y="10"/>
                </a:cxn>
                <a:cxn ang="0">
                  <a:pos x="3" y="11"/>
                </a:cxn>
                <a:cxn ang="0">
                  <a:pos x="3" y="10"/>
                </a:cxn>
                <a:cxn ang="0">
                  <a:pos x="5" y="9"/>
                </a:cxn>
                <a:cxn ang="0">
                  <a:pos x="4" y="10"/>
                </a:cxn>
                <a:cxn ang="0">
                  <a:pos x="5" y="9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2" y="9"/>
                </a:cxn>
                <a:cxn ang="0">
                  <a:pos x="2" y="8"/>
                </a:cxn>
                <a:cxn ang="0">
                  <a:pos x="1" y="8"/>
                </a:cxn>
                <a:cxn ang="0">
                  <a:pos x="2" y="8"/>
                </a:cxn>
                <a:cxn ang="0">
                  <a:pos x="6" y="8"/>
                </a:cxn>
                <a:cxn ang="0">
                  <a:pos x="5" y="8"/>
                </a:cxn>
                <a:cxn ang="0">
                  <a:pos x="6" y="8"/>
                </a:cxn>
              </a:cxnLst>
              <a:rect l="0" t="0" r="r" b="b"/>
              <a:pathLst>
                <a:path w="16" h="12">
                  <a:moveTo>
                    <a:pt x="8" y="10"/>
                  </a:moveTo>
                  <a:cubicBezTo>
                    <a:pt x="8" y="11"/>
                    <a:pt x="7" y="12"/>
                    <a:pt x="7" y="11"/>
                  </a:cubicBezTo>
                  <a:cubicBezTo>
                    <a:pt x="7" y="10"/>
                    <a:pt x="6" y="11"/>
                    <a:pt x="6" y="10"/>
                  </a:cubicBezTo>
                  <a:cubicBezTo>
                    <a:pt x="6" y="9"/>
                    <a:pt x="5" y="10"/>
                    <a:pt x="6" y="9"/>
                  </a:cubicBezTo>
                  <a:cubicBezTo>
                    <a:pt x="7" y="7"/>
                    <a:pt x="5" y="7"/>
                    <a:pt x="6" y="6"/>
                  </a:cubicBezTo>
                  <a:cubicBezTo>
                    <a:pt x="8" y="5"/>
                    <a:pt x="6" y="5"/>
                    <a:pt x="4" y="7"/>
                  </a:cubicBezTo>
                  <a:cubicBezTo>
                    <a:pt x="2" y="8"/>
                    <a:pt x="5" y="5"/>
                    <a:pt x="3" y="5"/>
                  </a:cubicBezTo>
                  <a:cubicBezTo>
                    <a:pt x="2" y="6"/>
                    <a:pt x="1" y="6"/>
                    <a:pt x="2" y="4"/>
                  </a:cubicBezTo>
                  <a:cubicBezTo>
                    <a:pt x="3" y="3"/>
                    <a:pt x="1" y="4"/>
                    <a:pt x="0" y="3"/>
                  </a:cubicBezTo>
                  <a:cubicBezTo>
                    <a:pt x="2" y="2"/>
                    <a:pt x="4" y="3"/>
                    <a:pt x="6" y="2"/>
                  </a:cubicBezTo>
                  <a:cubicBezTo>
                    <a:pt x="8" y="1"/>
                    <a:pt x="4" y="1"/>
                    <a:pt x="7" y="1"/>
                  </a:cubicBezTo>
                  <a:cubicBezTo>
                    <a:pt x="9" y="0"/>
                    <a:pt x="13" y="1"/>
                    <a:pt x="15" y="1"/>
                  </a:cubicBezTo>
                  <a:cubicBezTo>
                    <a:pt x="16" y="4"/>
                    <a:pt x="13" y="3"/>
                    <a:pt x="14" y="4"/>
                  </a:cubicBezTo>
                  <a:cubicBezTo>
                    <a:pt x="16" y="5"/>
                    <a:pt x="16" y="7"/>
                    <a:pt x="14" y="7"/>
                  </a:cubicBezTo>
                  <a:cubicBezTo>
                    <a:pt x="13" y="8"/>
                    <a:pt x="13" y="6"/>
                    <a:pt x="12" y="7"/>
                  </a:cubicBezTo>
                  <a:cubicBezTo>
                    <a:pt x="11" y="9"/>
                    <a:pt x="10" y="7"/>
                    <a:pt x="8" y="12"/>
                  </a:cubicBezTo>
                  <a:cubicBezTo>
                    <a:pt x="8" y="11"/>
                    <a:pt x="8" y="12"/>
                    <a:pt x="8" y="10"/>
                  </a:cubicBezTo>
                  <a:close/>
                  <a:moveTo>
                    <a:pt x="3" y="6"/>
                  </a:moveTo>
                  <a:cubicBezTo>
                    <a:pt x="3" y="5"/>
                    <a:pt x="2" y="6"/>
                    <a:pt x="2" y="6"/>
                  </a:cubicBezTo>
                  <a:cubicBezTo>
                    <a:pt x="3" y="7"/>
                    <a:pt x="3" y="7"/>
                    <a:pt x="3" y="6"/>
                  </a:cubicBezTo>
                  <a:close/>
                  <a:moveTo>
                    <a:pt x="3" y="8"/>
                  </a:moveTo>
                  <a:cubicBezTo>
                    <a:pt x="3" y="7"/>
                    <a:pt x="2" y="8"/>
                    <a:pt x="3" y="9"/>
                  </a:cubicBezTo>
                  <a:cubicBezTo>
                    <a:pt x="3" y="9"/>
                    <a:pt x="4" y="8"/>
                    <a:pt x="3" y="8"/>
                  </a:cubicBezTo>
                  <a:close/>
                  <a:moveTo>
                    <a:pt x="3" y="11"/>
                  </a:moveTo>
                  <a:cubicBezTo>
                    <a:pt x="3" y="10"/>
                    <a:pt x="2" y="10"/>
                    <a:pt x="2" y="11"/>
                  </a:cubicBezTo>
                  <a:cubicBezTo>
                    <a:pt x="2" y="11"/>
                    <a:pt x="3" y="12"/>
                    <a:pt x="3" y="11"/>
                  </a:cubicBezTo>
                  <a:close/>
                  <a:moveTo>
                    <a:pt x="3" y="10"/>
                  </a:moveTo>
                  <a:cubicBezTo>
                    <a:pt x="3" y="10"/>
                    <a:pt x="3" y="11"/>
                    <a:pt x="3" y="11"/>
                  </a:cubicBezTo>
                  <a:cubicBezTo>
                    <a:pt x="4" y="11"/>
                    <a:pt x="4" y="10"/>
                    <a:pt x="3" y="10"/>
                  </a:cubicBezTo>
                  <a:close/>
                  <a:moveTo>
                    <a:pt x="5" y="9"/>
                  </a:moveTo>
                  <a:cubicBezTo>
                    <a:pt x="5" y="9"/>
                    <a:pt x="4" y="10"/>
                    <a:pt x="4" y="10"/>
                  </a:cubicBezTo>
                  <a:cubicBezTo>
                    <a:pt x="5" y="10"/>
                    <a:pt x="5" y="10"/>
                    <a:pt x="5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10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lose/>
                  <a:moveTo>
                    <a:pt x="2" y="8"/>
                  </a:moveTo>
                  <a:cubicBezTo>
                    <a:pt x="2" y="7"/>
                    <a:pt x="1" y="8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lose/>
                  <a:moveTo>
                    <a:pt x="6" y="8"/>
                  </a:moveTo>
                  <a:cubicBezTo>
                    <a:pt x="5" y="7"/>
                    <a:pt x="5" y="8"/>
                    <a:pt x="5" y="8"/>
                  </a:cubicBezTo>
                  <a:cubicBezTo>
                    <a:pt x="5" y="8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0" name="Freeform 20210">
              <a:extLst>
                <a:ext uri="{FF2B5EF4-FFF2-40B4-BE49-F238E27FC236}">
                  <a16:creationId xmlns:a16="http://schemas.microsoft.com/office/drawing/2014/main" id="{36B0664A-7943-4CC9-84FA-9CB85845A3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81575" y="3979879"/>
              <a:ext cx="66789" cy="70604"/>
            </a:xfrm>
            <a:custGeom>
              <a:avLst/>
              <a:gdLst/>
              <a:ahLst/>
              <a:cxnLst>
                <a:cxn ang="0">
                  <a:pos x="9" y="15"/>
                </a:cxn>
                <a:cxn ang="0">
                  <a:pos x="9" y="12"/>
                </a:cxn>
                <a:cxn ang="0">
                  <a:pos x="9" y="15"/>
                </a:cxn>
                <a:cxn ang="0">
                  <a:pos x="14" y="7"/>
                </a:cxn>
                <a:cxn ang="0">
                  <a:pos x="13" y="7"/>
                </a:cxn>
                <a:cxn ang="0">
                  <a:pos x="14" y="7"/>
                </a:cxn>
                <a:cxn ang="0">
                  <a:pos x="1" y="0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5" y="15"/>
                </a:cxn>
                <a:cxn ang="0">
                  <a:pos x="5" y="14"/>
                </a:cxn>
                <a:cxn ang="0">
                  <a:pos x="5" y="15"/>
                </a:cxn>
                <a:cxn ang="0">
                  <a:pos x="11" y="12"/>
                </a:cxn>
                <a:cxn ang="0">
                  <a:pos x="11" y="13"/>
                </a:cxn>
                <a:cxn ang="0">
                  <a:pos x="11" y="12"/>
                </a:cxn>
              </a:cxnLst>
              <a:rect l="0" t="0" r="r" b="b"/>
              <a:pathLst>
                <a:path w="15" h="16">
                  <a:moveTo>
                    <a:pt x="9" y="15"/>
                  </a:moveTo>
                  <a:cubicBezTo>
                    <a:pt x="8" y="15"/>
                    <a:pt x="8" y="11"/>
                    <a:pt x="9" y="12"/>
                  </a:cubicBezTo>
                  <a:cubicBezTo>
                    <a:pt x="10" y="13"/>
                    <a:pt x="11" y="14"/>
                    <a:pt x="9" y="15"/>
                  </a:cubicBezTo>
                  <a:close/>
                  <a:moveTo>
                    <a:pt x="14" y="7"/>
                  </a:moveTo>
                  <a:cubicBezTo>
                    <a:pt x="15" y="6"/>
                    <a:pt x="13" y="6"/>
                    <a:pt x="13" y="7"/>
                  </a:cubicBezTo>
                  <a:cubicBezTo>
                    <a:pt x="12" y="8"/>
                    <a:pt x="13" y="8"/>
                    <a:pt x="14" y="7"/>
                  </a:cubicBezTo>
                  <a:close/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1" y="3"/>
                    <a:pt x="3" y="0"/>
                    <a:pt x="1" y="0"/>
                  </a:cubicBezTo>
                  <a:close/>
                  <a:moveTo>
                    <a:pt x="6" y="4"/>
                  </a:moveTo>
                  <a:cubicBezTo>
                    <a:pt x="7" y="4"/>
                    <a:pt x="7" y="4"/>
                    <a:pt x="6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5"/>
                    <a:pt x="5" y="4"/>
                    <a:pt x="6" y="4"/>
                  </a:cubicBezTo>
                  <a:close/>
                  <a:moveTo>
                    <a:pt x="5" y="15"/>
                  </a:moveTo>
                  <a:cubicBezTo>
                    <a:pt x="6" y="15"/>
                    <a:pt x="5" y="14"/>
                    <a:pt x="5" y="14"/>
                  </a:cubicBezTo>
                  <a:cubicBezTo>
                    <a:pt x="4" y="15"/>
                    <a:pt x="5" y="16"/>
                    <a:pt x="5" y="15"/>
                  </a:cubicBezTo>
                  <a:close/>
                  <a:moveTo>
                    <a:pt x="11" y="12"/>
                  </a:moveTo>
                  <a:cubicBezTo>
                    <a:pt x="11" y="12"/>
                    <a:pt x="10" y="13"/>
                    <a:pt x="11" y="13"/>
                  </a:cubicBezTo>
                  <a:cubicBezTo>
                    <a:pt x="12" y="13"/>
                    <a:pt x="12" y="12"/>
                    <a:pt x="11" y="1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1" name="Freeform 20211">
              <a:extLst>
                <a:ext uri="{FF2B5EF4-FFF2-40B4-BE49-F238E27FC236}">
                  <a16:creationId xmlns:a16="http://schemas.microsoft.com/office/drawing/2014/main" id="{C6923262-C108-4746-BD0F-D4E0A6100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486" y="6031225"/>
              <a:ext cx="49613" cy="45796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0" y="7"/>
                </a:cxn>
                <a:cxn ang="0">
                  <a:pos x="1" y="5"/>
                </a:cxn>
                <a:cxn ang="0">
                  <a:pos x="3" y="4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4" y="1"/>
                </a:cxn>
                <a:cxn ang="0">
                  <a:pos x="6" y="1"/>
                </a:cxn>
                <a:cxn ang="0">
                  <a:pos x="7" y="2"/>
                </a:cxn>
                <a:cxn ang="0">
                  <a:pos x="7" y="3"/>
                </a:cxn>
                <a:cxn ang="0">
                  <a:pos x="8" y="2"/>
                </a:cxn>
                <a:cxn ang="0">
                  <a:pos x="10" y="2"/>
                </a:cxn>
                <a:cxn ang="0">
                  <a:pos x="10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5" y="7"/>
                </a:cxn>
                <a:cxn ang="0">
                  <a:pos x="4" y="7"/>
                </a:cxn>
                <a:cxn ang="0">
                  <a:pos x="3" y="8"/>
                </a:cxn>
                <a:cxn ang="0">
                  <a:pos x="1" y="9"/>
                </a:cxn>
              </a:cxnLst>
              <a:rect l="0" t="0" r="r" b="b"/>
              <a:pathLst>
                <a:path w="11" h="10">
                  <a:moveTo>
                    <a:pt x="1" y="9"/>
                  </a:moveTo>
                  <a:cubicBezTo>
                    <a:pt x="0" y="8"/>
                    <a:pt x="0" y="7"/>
                    <a:pt x="0" y="7"/>
                  </a:cubicBezTo>
                  <a:cubicBezTo>
                    <a:pt x="1" y="7"/>
                    <a:pt x="0" y="6"/>
                    <a:pt x="1" y="5"/>
                  </a:cubicBezTo>
                  <a:cubicBezTo>
                    <a:pt x="3" y="4"/>
                    <a:pt x="2" y="4"/>
                    <a:pt x="3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0"/>
                    <a:pt x="5" y="1"/>
                    <a:pt x="6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6" y="2"/>
                    <a:pt x="7" y="2"/>
                    <a:pt x="7" y="3"/>
                  </a:cubicBezTo>
                  <a:cubicBezTo>
                    <a:pt x="8" y="4"/>
                    <a:pt x="7" y="2"/>
                    <a:pt x="8" y="2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3"/>
                    <a:pt x="9" y="3"/>
                    <a:pt x="10" y="3"/>
                  </a:cubicBezTo>
                  <a:cubicBezTo>
                    <a:pt x="11" y="4"/>
                    <a:pt x="10" y="4"/>
                    <a:pt x="9" y="4"/>
                  </a:cubicBezTo>
                  <a:cubicBezTo>
                    <a:pt x="7" y="5"/>
                    <a:pt x="9" y="6"/>
                    <a:pt x="7" y="5"/>
                  </a:cubicBezTo>
                  <a:cubicBezTo>
                    <a:pt x="4" y="5"/>
                    <a:pt x="3" y="5"/>
                    <a:pt x="5" y="6"/>
                  </a:cubicBezTo>
                  <a:cubicBezTo>
                    <a:pt x="6" y="6"/>
                    <a:pt x="6" y="8"/>
                    <a:pt x="5" y="7"/>
                  </a:cubicBezTo>
                  <a:cubicBezTo>
                    <a:pt x="4" y="6"/>
                    <a:pt x="5" y="8"/>
                    <a:pt x="4" y="7"/>
                  </a:cubicBezTo>
                  <a:cubicBezTo>
                    <a:pt x="2" y="6"/>
                    <a:pt x="4" y="9"/>
                    <a:pt x="3" y="8"/>
                  </a:cubicBezTo>
                  <a:cubicBezTo>
                    <a:pt x="0" y="7"/>
                    <a:pt x="3" y="10"/>
                    <a:pt x="1" y="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2" name="Freeform 20212">
              <a:extLst>
                <a:ext uri="{FF2B5EF4-FFF2-40B4-BE49-F238E27FC236}">
                  <a16:creationId xmlns:a16="http://schemas.microsoft.com/office/drawing/2014/main" id="{4F637F8B-09CD-4669-8C8B-C06CEC3B4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954" y="6035040"/>
              <a:ext cx="45796" cy="32440"/>
            </a:xfrm>
            <a:custGeom>
              <a:avLst/>
              <a:gdLst/>
              <a:ahLst/>
              <a:cxnLst>
                <a:cxn ang="0">
                  <a:pos x="2" y="7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3" y="5"/>
                </a:cxn>
                <a:cxn ang="0">
                  <a:pos x="4" y="4"/>
                </a:cxn>
                <a:cxn ang="0">
                  <a:pos x="3" y="3"/>
                </a:cxn>
                <a:cxn ang="0">
                  <a:pos x="3" y="3"/>
                </a:cxn>
                <a:cxn ang="0">
                  <a:pos x="3" y="2"/>
                </a:cxn>
                <a:cxn ang="0">
                  <a:pos x="3" y="1"/>
                </a:cxn>
                <a:cxn ang="0">
                  <a:pos x="6" y="1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4" y="6"/>
                </a:cxn>
                <a:cxn ang="0">
                  <a:pos x="3" y="7"/>
                </a:cxn>
                <a:cxn ang="0">
                  <a:pos x="2" y="7"/>
                </a:cxn>
              </a:cxnLst>
              <a:rect l="0" t="0" r="r" b="b"/>
              <a:pathLst>
                <a:path w="10" h="7">
                  <a:moveTo>
                    <a:pt x="2" y="7"/>
                  </a:moveTo>
                  <a:cubicBezTo>
                    <a:pt x="1" y="6"/>
                    <a:pt x="2" y="7"/>
                    <a:pt x="1" y="6"/>
                  </a:cubicBezTo>
                  <a:cubicBezTo>
                    <a:pt x="0" y="5"/>
                    <a:pt x="1" y="6"/>
                    <a:pt x="1" y="5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5" y="3"/>
                    <a:pt x="4" y="3"/>
                    <a:pt x="3" y="3"/>
                  </a:cubicBezTo>
                  <a:cubicBezTo>
                    <a:pt x="2" y="4"/>
                    <a:pt x="2" y="3"/>
                    <a:pt x="3" y="3"/>
                  </a:cubicBezTo>
                  <a:cubicBezTo>
                    <a:pt x="4" y="3"/>
                    <a:pt x="4" y="2"/>
                    <a:pt x="3" y="2"/>
                  </a:cubicBezTo>
                  <a:cubicBezTo>
                    <a:pt x="2" y="1"/>
                    <a:pt x="1" y="0"/>
                    <a:pt x="3" y="1"/>
                  </a:cubicBezTo>
                  <a:cubicBezTo>
                    <a:pt x="6" y="2"/>
                    <a:pt x="5" y="1"/>
                    <a:pt x="6" y="1"/>
                  </a:cubicBezTo>
                  <a:cubicBezTo>
                    <a:pt x="6" y="0"/>
                    <a:pt x="6" y="1"/>
                    <a:pt x="7" y="1"/>
                  </a:cubicBezTo>
                  <a:cubicBezTo>
                    <a:pt x="8" y="1"/>
                    <a:pt x="8" y="0"/>
                    <a:pt x="9" y="0"/>
                  </a:cubicBezTo>
                  <a:cubicBezTo>
                    <a:pt x="10" y="1"/>
                    <a:pt x="10" y="1"/>
                    <a:pt x="9" y="2"/>
                  </a:cubicBezTo>
                  <a:cubicBezTo>
                    <a:pt x="8" y="3"/>
                    <a:pt x="8" y="2"/>
                    <a:pt x="7" y="4"/>
                  </a:cubicBezTo>
                  <a:cubicBezTo>
                    <a:pt x="6" y="5"/>
                    <a:pt x="6" y="5"/>
                    <a:pt x="5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3" y="7"/>
                    <a:pt x="3" y="6"/>
                    <a:pt x="3" y="7"/>
                  </a:cubicBezTo>
                  <a:cubicBezTo>
                    <a:pt x="3" y="7"/>
                    <a:pt x="3" y="7"/>
                    <a:pt x="2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3" name="Freeform 20213">
              <a:extLst>
                <a:ext uri="{FF2B5EF4-FFF2-40B4-BE49-F238E27FC236}">
                  <a16:creationId xmlns:a16="http://schemas.microsoft.com/office/drawing/2014/main" id="{D0F5D572-DC05-4C97-8777-9AB31A60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4750" y="3002866"/>
              <a:ext cx="85871" cy="103044"/>
            </a:xfrm>
            <a:custGeom>
              <a:avLst/>
              <a:gdLst/>
              <a:ahLst/>
              <a:cxnLst>
                <a:cxn ang="0">
                  <a:pos x="8" y="23"/>
                </a:cxn>
                <a:cxn ang="0">
                  <a:pos x="8" y="20"/>
                </a:cxn>
                <a:cxn ang="0">
                  <a:pos x="7" y="12"/>
                </a:cxn>
                <a:cxn ang="0">
                  <a:pos x="5" y="8"/>
                </a:cxn>
                <a:cxn ang="0">
                  <a:pos x="0" y="2"/>
                </a:cxn>
                <a:cxn ang="0">
                  <a:pos x="4" y="1"/>
                </a:cxn>
                <a:cxn ang="0">
                  <a:pos x="10" y="3"/>
                </a:cxn>
                <a:cxn ang="0">
                  <a:pos x="13" y="4"/>
                </a:cxn>
                <a:cxn ang="0">
                  <a:pos x="13" y="6"/>
                </a:cxn>
                <a:cxn ang="0">
                  <a:pos x="15" y="9"/>
                </a:cxn>
                <a:cxn ang="0">
                  <a:pos x="16" y="12"/>
                </a:cxn>
                <a:cxn ang="0">
                  <a:pos x="17" y="16"/>
                </a:cxn>
                <a:cxn ang="0">
                  <a:pos x="17" y="16"/>
                </a:cxn>
                <a:cxn ang="0">
                  <a:pos x="13" y="16"/>
                </a:cxn>
                <a:cxn ang="0">
                  <a:pos x="12" y="17"/>
                </a:cxn>
                <a:cxn ang="0">
                  <a:pos x="10" y="22"/>
                </a:cxn>
                <a:cxn ang="0">
                  <a:pos x="8" y="23"/>
                </a:cxn>
              </a:cxnLst>
              <a:rect l="0" t="0" r="r" b="b"/>
              <a:pathLst>
                <a:path w="19" h="23">
                  <a:moveTo>
                    <a:pt x="8" y="23"/>
                  </a:moveTo>
                  <a:cubicBezTo>
                    <a:pt x="7" y="22"/>
                    <a:pt x="8" y="22"/>
                    <a:pt x="8" y="20"/>
                  </a:cubicBezTo>
                  <a:cubicBezTo>
                    <a:pt x="7" y="17"/>
                    <a:pt x="10" y="15"/>
                    <a:pt x="7" y="12"/>
                  </a:cubicBezTo>
                  <a:cubicBezTo>
                    <a:pt x="4" y="8"/>
                    <a:pt x="5" y="9"/>
                    <a:pt x="5" y="8"/>
                  </a:cubicBezTo>
                  <a:cubicBezTo>
                    <a:pt x="3" y="7"/>
                    <a:pt x="2" y="1"/>
                    <a:pt x="0" y="2"/>
                  </a:cubicBezTo>
                  <a:cubicBezTo>
                    <a:pt x="1" y="1"/>
                    <a:pt x="3" y="1"/>
                    <a:pt x="4" y="1"/>
                  </a:cubicBezTo>
                  <a:cubicBezTo>
                    <a:pt x="5" y="0"/>
                    <a:pt x="9" y="3"/>
                    <a:pt x="10" y="3"/>
                  </a:cubicBezTo>
                  <a:cubicBezTo>
                    <a:pt x="11" y="2"/>
                    <a:pt x="11" y="5"/>
                    <a:pt x="13" y="4"/>
                  </a:cubicBezTo>
                  <a:cubicBezTo>
                    <a:pt x="14" y="4"/>
                    <a:pt x="14" y="5"/>
                    <a:pt x="13" y="6"/>
                  </a:cubicBezTo>
                  <a:cubicBezTo>
                    <a:pt x="12" y="8"/>
                    <a:pt x="14" y="9"/>
                    <a:pt x="15" y="9"/>
                  </a:cubicBezTo>
                  <a:cubicBezTo>
                    <a:pt x="16" y="9"/>
                    <a:pt x="14" y="11"/>
                    <a:pt x="16" y="12"/>
                  </a:cubicBezTo>
                  <a:cubicBezTo>
                    <a:pt x="18" y="13"/>
                    <a:pt x="16" y="15"/>
                    <a:pt x="17" y="16"/>
                  </a:cubicBezTo>
                  <a:cubicBezTo>
                    <a:pt x="19" y="16"/>
                    <a:pt x="17" y="17"/>
                    <a:pt x="17" y="16"/>
                  </a:cubicBezTo>
                  <a:cubicBezTo>
                    <a:pt x="16" y="16"/>
                    <a:pt x="14" y="17"/>
                    <a:pt x="13" y="16"/>
                  </a:cubicBezTo>
                  <a:cubicBezTo>
                    <a:pt x="12" y="15"/>
                    <a:pt x="11" y="16"/>
                    <a:pt x="12" y="17"/>
                  </a:cubicBezTo>
                  <a:cubicBezTo>
                    <a:pt x="13" y="19"/>
                    <a:pt x="9" y="21"/>
                    <a:pt x="10" y="22"/>
                  </a:cubicBezTo>
                  <a:cubicBezTo>
                    <a:pt x="10" y="23"/>
                    <a:pt x="9" y="23"/>
                    <a:pt x="8" y="2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4" name="Freeform 20214">
              <a:extLst>
                <a:ext uri="{FF2B5EF4-FFF2-40B4-BE49-F238E27FC236}">
                  <a16:creationId xmlns:a16="http://schemas.microsoft.com/office/drawing/2014/main" id="{48B9C3E4-F576-40A9-9ADA-C42556607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908" y="3006684"/>
              <a:ext cx="221354" cy="164107"/>
            </a:xfrm>
            <a:custGeom>
              <a:avLst/>
              <a:gdLst/>
              <a:ahLst/>
              <a:cxnLst>
                <a:cxn ang="0">
                  <a:pos x="13" y="3"/>
                </a:cxn>
                <a:cxn ang="0">
                  <a:pos x="10" y="5"/>
                </a:cxn>
                <a:cxn ang="0">
                  <a:pos x="8" y="9"/>
                </a:cxn>
                <a:cxn ang="0">
                  <a:pos x="7" y="12"/>
                </a:cxn>
                <a:cxn ang="0">
                  <a:pos x="4" y="16"/>
                </a:cxn>
                <a:cxn ang="0">
                  <a:pos x="2" y="16"/>
                </a:cxn>
                <a:cxn ang="0">
                  <a:pos x="2" y="17"/>
                </a:cxn>
                <a:cxn ang="0">
                  <a:pos x="0" y="17"/>
                </a:cxn>
                <a:cxn ang="0">
                  <a:pos x="2" y="21"/>
                </a:cxn>
                <a:cxn ang="0">
                  <a:pos x="6" y="25"/>
                </a:cxn>
                <a:cxn ang="0">
                  <a:pos x="9" y="29"/>
                </a:cxn>
                <a:cxn ang="0">
                  <a:pos x="11" y="28"/>
                </a:cxn>
                <a:cxn ang="0">
                  <a:pos x="12" y="31"/>
                </a:cxn>
                <a:cxn ang="0">
                  <a:pos x="13" y="34"/>
                </a:cxn>
                <a:cxn ang="0">
                  <a:pos x="18" y="34"/>
                </a:cxn>
                <a:cxn ang="0">
                  <a:pos x="23" y="34"/>
                </a:cxn>
                <a:cxn ang="0">
                  <a:pos x="29" y="34"/>
                </a:cxn>
                <a:cxn ang="0">
                  <a:pos x="36" y="32"/>
                </a:cxn>
                <a:cxn ang="0">
                  <a:pos x="40" y="33"/>
                </a:cxn>
                <a:cxn ang="0">
                  <a:pos x="43" y="35"/>
                </a:cxn>
                <a:cxn ang="0">
                  <a:pos x="47" y="27"/>
                </a:cxn>
                <a:cxn ang="0">
                  <a:pos x="49" y="24"/>
                </a:cxn>
                <a:cxn ang="0">
                  <a:pos x="46" y="23"/>
                </a:cxn>
                <a:cxn ang="0">
                  <a:pos x="44" y="24"/>
                </a:cxn>
                <a:cxn ang="0">
                  <a:pos x="41" y="22"/>
                </a:cxn>
                <a:cxn ang="0">
                  <a:pos x="41" y="19"/>
                </a:cxn>
                <a:cxn ang="0">
                  <a:pos x="40" y="11"/>
                </a:cxn>
                <a:cxn ang="0">
                  <a:pos x="38" y="7"/>
                </a:cxn>
                <a:cxn ang="0">
                  <a:pos x="33" y="1"/>
                </a:cxn>
                <a:cxn ang="0">
                  <a:pos x="28" y="4"/>
                </a:cxn>
                <a:cxn ang="0">
                  <a:pos x="25" y="5"/>
                </a:cxn>
                <a:cxn ang="0">
                  <a:pos x="21" y="4"/>
                </a:cxn>
                <a:cxn ang="0">
                  <a:pos x="17" y="3"/>
                </a:cxn>
                <a:cxn ang="0">
                  <a:pos x="14" y="3"/>
                </a:cxn>
                <a:cxn ang="0">
                  <a:pos x="13" y="3"/>
                </a:cxn>
              </a:cxnLst>
              <a:rect l="0" t="0" r="r" b="b"/>
              <a:pathLst>
                <a:path w="49" h="36">
                  <a:moveTo>
                    <a:pt x="13" y="3"/>
                  </a:moveTo>
                  <a:cubicBezTo>
                    <a:pt x="11" y="6"/>
                    <a:pt x="11" y="4"/>
                    <a:pt x="10" y="5"/>
                  </a:cubicBezTo>
                  <a:cubicBezTo>
                    <a:pt x="9" y="7"/>
                    <a:pt x="10" y="7"/>
                    <a:pt x="8" y="9"/>
                  </a:cubicBezTo>
                  <a:cubicBezTo>
                    <a:pt x="6" y="10"/>
                    <a:pt x="7" y="10"/>
                    <a:pt x="7" y="12"/>
                  </a:cubicBezTo>
                  <a:cubicBezTo>
                    <a:pt x="6" y="13"/>
                    <a:pt x="4" y="16"/>
                    <a:pt x="4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3" y="16"/>
                    <a:pt x="2" y="17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9"/>
                    <a:pt x="3" y="19"/>
                    <a:pt x="2" y="21"/>
                  </a:cubicBezTo>
                  <a:cubicBezTo>
                    <a:pt x="2" y="24"/>
                    <a:pt x="7" y="23"/>
                    <a:pt x="6" y="25"/>
                  </a:cubicBezTo>
                  <a:cubicBezTo>
                    <a:pt x="5" y="26"/>
                    <a:pt x="6" y="28"/>
                    <a:pt x="9" y="29"/>
                  </a:cubicBezTo>
                  <a:cubicBezTo>
                    <a:pt x="11" y="29"/>
                    <a:pt x="10" y="27"/>
                    <a:pt x="11" y="28"/>
                  </a:cubicBezTo>
                  <a:cubicBezTo>
                    <a:pt x="15" y="30"/>
                    <a:pt x="9" y="28"/>
                    <a:pt x="12" y="31"/>
                  </a:cubicBezTo>
                  <a:cubicBezTo>
                    <a:pt x="16" y="33"/>
                    <a:pt x="12" y="33"/>
                    <a:pt x="13" y="34"/>
                  </a:cubicBezTo>
                  <a:cubicBezTo>
                    <a:pt x="15" y="35"/>
                    <a:pt x="15" y="33"/>
                    <a:pt x="18" y="34"/>
                  </a:cubicBezTo>
                  <a:cubicBezTo>
                    <a:pt x="20" y="36"/>
                    <a:pt x="21" y="34"/>
                    <a:pt x="23" y="34"/>
                  </a:cubicBezTo>
                  <a:cubicBezTo>
                    <a:pt x="24" y="35"/>
                    <a:pt x="26" y="36"/>
                    <a:pt x="29" y="34"/>
                  </a:cubicBezTo>
                  <a:cubicBezTo>
                    <a:pt x="31" y="33"/>
                    <a:pt x="35" y="31"/>
                    <a:pt x="36" y="32"/>
                  </a:cubicBezTo>
                  <a:cubicBezTo>
                    <a:pt x="37" y="34"/>
                    <a:pt x="38" y="31"/>
                    <a:pt x="40" y="33"/>
                  </a:cubicBezTo>
                  <a:cubicBezTo>
                    <a:pt x="41" y="35"/>
                    <a:pt x="42" y="34"/>
                    <a:pt x="43" y="35"/>
                  </a:cubicBezTo>
                  <a:cubicBezTo>
                    <a:pt x="43" y="30"/>
                    <a:pt x="45" y="27"/>
                    <a:pt x="47" y="27"/>
                  </a:cubicBezTo>
                  <a:cubicBezTo>
                    <a:pt x="49" y="26"/>
                    <a:pt x="49" y="25"/>
                    <a:pt x="49" y="24"/>
                  </a:cubicBezTo>
                  <a:cubicBezTo>
                    <a:pt x="48" y="22"/>
                    <a:pt x="46" y="22"/>
                    <a:pt x="46" y="23"/>
                  </a:cubicBezTo>
                  <a:cubicBezTo>
                    <a:pt x="45" y="24"/>
                    <a:pt x="44" y="23"/>
                    <a:pt x="44" y="24"/>
                  </a:cubicBezTo>
                  <a:cubicBezTo>
                    <a:pt x="44" y="24"/>
                    <a:pt x="43" y="24"/>
                    <a:pt x="41" y="22"/>
                  </a:cubicBezTo>
                  <a:cubicBezTo>
                    <a:pt x="40" y="21"/>
                    <a:pt x="41" y="21"/>
                    <a:pt x="41" y="19"/>
                  </a:cubicBezTo>
                  <a:cubicBezTo>
                    <a:pt x="40" y="16"/>
                    <a:pt x="43" y="14"/>
                    <a:pt x="40" y="11"/>
                  </a:cubicBezTo>
                  <a:cubicBezTo>
                    <a:pt x="37" y="7"/>
                    <a:pt x="38" y="8"/>
                    <a:pt x="38" y="7"/>
                  </a:cubicBezTo>
                  <a:cubicBezTo>
                    <a:pt x="36" y="6"/>
                    <a:pt x="35" y="0"/>
                    <a:pt x="33" y="1"/>
                  </a:cubicBezTo>
                  <a:cubicBezTo>
                    <a:pt x="30" y="2"/>
                    <a:pt x="31" y="3"/>
                    <a:pt x="28" y="4"/>
                  </a:cubicBezTo>
                  <a:cubicBezTo>
                    <a:pt x="25" y="4"/>
                    <a:pt x="26" y="4"/>
                    <a:pt x="25" y="5"/>
                  </a:cubicBezTo>
                  <a:cubicBezTo>
                    <a:pt x="23" y="6"/>
                    <a:pt x="23" y="3"/>
                    <a:pt x="21" y="4"/>
                  </a:cubicBezTo>
                  <a:cubicBezTo>
                    <a:pt x="20" y="4"/>
                    <a:pt x="20" y="3"/>
                    <a:pt x="17" y="3"/>
                  </a:cubicBezTo>
                  <a:cubicBezTo>
                    <a:pt x="15" y="3"/>
                    <a:pt x="15" y="2"/>
                    <a:pt x="14" y="3"/>
                  </a:cubicBezTo>
                  <a:cubicBezTo>
                    <a:pt x="14" y="4"/>
                    <a:pt x="14" y="3"/>
                    <a:pt x="13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5" name="Freeform 20215">
              <a:extLst>
                <a:ext uri="{FF2B5EF4-FFF2-40B4-BE49-F238E27FC236}">
                  <a16:creationId xmlns:a16="http://schemas.microsoft.com/office/drawing/2014/main" id="{F52C7CA3-49BD-42D3-816B-7F637D166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91393" y="3210862"/>
              <a:ext cx="436985" cy="207996"/>
            </a:xfrm>
            <a:custGeom>
              <a:avLst/>
              <a:gdLst/>
              <a:ahLst/>
              <a:cxnLst>
                <a:cxn ang="0">
                  <a:pos x="91" y="9"/>
                </a:cxn>
                <a:cxn ang="0">
                  <a:pos x="92" y="12"/>
                </a:cxn>
                <a:cxn ang="0">
                  <a:pos x="92" y="15"/>
                </a:cxn>
                <a:cxn ang="0">
                  <a:pos x="96" y="17"/>
                </a:cxn>
                <a:cxn ang="0">
                  <a:pos x="97" y="19"/>
                </a:cxn>
                <a:cxn ang="0">
                  <a:pos x="93" y="21"/>
                </a:cxn>
                <a:cxn ang="0">
                  <a:pos x="94" y="24"/>
                </a:cxn>
                <a:cxn ang="0">
                  <a:pos x="95" y="28"/>
                </a:cxn>
                <a:cxn ang="0">
                  <a:pos x="94" y="31"/>
                </a:cxn>
                <a:cxn ang="0">
                  <a:pos x="97" y="37"/>
                </a:cxn>
                <a:cxn ang="0">
                  <a:pos x="95" y="38"/>
                </a:cxn>
                <a:cxn ang="0">
                  <a:pos x="91" y="36"/>
                </a:cxn>
                <a:cxn ang="0">
                  <a:pos x="88" y="35"/>
                </a:cxn>
                <a:cxn ang="0">
                  <a:pos x="87" y="35"/>
                </a:cxn>
                <a:cxn ang="0">
                  <a:pos x="87" y="35"/>
                </a:cxn>
                <a:cxn ang="0">
                  <a:pos x="85" y="36"/>
                </a:cxn>
                <a:cxn ang="0">
                  <a:pos x="81" y="37"/>
                </a:cxn>
                <a:cxn ang="0">
                  <a:pos x="68" y="40"/>
                </a:cxn>
                <a:cxn ang="0">
                  <a:pos x="59" y="40"/>
                </a:cxn>
                <a:cxn ang="0">
                  <a:pos x="55" y="39"/>
                </a:cxn>
                <a:cxn ang="0">
                  <a:pos x="55" y="43"/>
                </a:cxn>
                <a:cxn ang="0">
                  <a:pos x="52" y="46"/>
                </a:cxn>
                <a:cxn ang="0">
                  <a:pos x="51" y="43"/>
                </a:cxn>
                <a:cxn ang="0">
                  <a:pos x="49" y="40"/>
                </a:cxn>
                <a:cxn ang="0">
                  <a:pos x="36" y="45"/>
                </a:cxn>
                <a:cxn ang="0">
                  <a:pos x="23" y="43"/>
                </a:cxn>
                <a:cxn ang="0">
                  <a:pos x="16" y="41"/>
                </a:cxn>
                <a:cxn ang="0">
                  <a:pos x="10" y="40"/>
                </a:cxn>
                <a:cxn ang="0">
                  <a:pos x="10" y="38"/>
                </a:cxn>
                <a:cxn ang="0">
                  <a:pos x="7" y="36"/>
                </a:cxn>
                <a:cxn ang="0">
                  <a:pos x="6" y="32"/>
                </a:cxn>
                <a:cxn ang="0">
                  <a:pos x="2" y="29"/>
                </a:cxn>
                <a:cxn ang="0">
                  <a:pos x="4" y="27"/>
                </a:cxn>
                <a:cxn ang="0">
                  <a:pos x="3" y="22"/>
                </a:cxn>
                <a:cxn ang="0">
                  <a:pos x="0" y="18"/>
                </a:cxn>
                <a:cxn ang="0">
                  <a:pos x="7" y="14"/>
                </a:cxn>
                <a:cxn ang="0">
                  <a:pos x="10" y="13"/>
                </a:cxn>
                <a:cxn ang="0">
                  <a:pos x="17" y="12"/>
                </a:cxn>
                <a:cxn ang="0">
                  <a:pos x="16" y="9"/>
                </a:cxn>
                <a:cxn ang="0">
                  <a:pos x="24" y="8"/>
                </a:cxn>
                <a:cxn ang="0">
                  <a:pos x="36" y="3"/>
                </a:cxn>
                <a:cxn ang="0">
                  <a:pos x="50" y="4"/>
                </a:cxn>
                <a:cxn ang="0">
                  <a:pos x="58" y="9"/>
                </a:cxn>
                <a:cxn ang="0">
                  <a:pos x="71" y="9"/>
                </a:cxn>
                <a:cxn ang="0">
                  <a:pos x="83" y="6"/>
                </a:cxn>
                <a:cxn ang="0">
                  <a:pos x="86" y="5"/>
                </a:cxn>
                <a:cxn ang="0">
                  <a:pos x="89" y="7"/>
                </a:cxn>
                <a:cxn ang="0">
                  <a:pos x="91" y="8"/>
                </a:cxn>
                <a:cxn ang="0">
                  <a:pos x="1" y="4"/>
                </a:cxn>
                <a:cxn ang="0">
                  <a:pos x="0" y="11"/>
                </a:cxn>
                <a:cxn ang="0">
                  <a:pos x="1" y="15"/>
                </a:cxn>
                <a:cxn ang="0">
                  <a:pos x="7" y="11"/>
                </a:cxn>
                <a:cxn ang="0">
                  <a:pos x="15" y="9"/>
                </a:cxn>
                <a:cxn ang="0">
                  <a:pos x="10" y="2"/>
                </a:cxn>
                <a:cxn ang="0">
                  <a:pos x="5" y="2"/>
                </a:cxn>
                <a:cxn ang="0">
                  <a:pos x="1" y="4"/>
                </a:cxn>
              </a:cxnLst>
              <a:rect l="0" t="0" r="r" b="b"/>
              <a:pathLst>
                <a:path w="97" h="46">
                  <a:moveTo>
                    <a:pt x="91" y="9"/>
                  </a:moveTo>
                  <a:cubicBezTo>
                    <a:pt x="91" y="9"/>
                    <a:pt x="91" y="9"/>
                    <a:pt x="91" y="9"/>
                  </a:cubicBezTo>
                  <a:cubicBezTo>
                    <a:pt x="91" y="9"/>
                    <a:pt x="90" y="9"/>
                    <a:pt x="91" y="9"/>
                  </a:cubicBezTo>
                  <a:cubicBezTo>
                    <a:pt x="91" y="10"/>
                    <a:pt x="92" y="11"/>
                    <a:pt x="92" y="12"/>
                  </a:cubicBezTo>
                  <a:cubicBezTo>
                    <a:pt x="92" y="13"/>
                    <a:pt x="91" y="13"/>
                    <a:pt x="91" y="14"/>
                  </a:cubicBezTo>
                  <a:cubicBezTo>
                    <a:pt x="91" y="15"/>
                    <a:pt x="92" y="15"/>
                    <a:pt x="92" y="15"/>
                  </a:cubicBezTo>
                  <a:cubicBezTo>
                    <a:pt x="92" y="16"/>
                    <a:pt x="91" y="16"/>
                    <a:pt x="91" y="16"/>
                  </a:cubicBezTo>
                  <a:cubicBezTo>
                    <a:pt x="93" y="17"/>
                    <a:pt x="95" y="16"/>
                    <a:pt x="96" y="17"/>
                  </a:cubicBezTo>
                  <a:cubicBezTo>
                    <a:pt x="97" y="18"/>
                    <a:pt x="97" y="18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5" y="17"/>
                    <a:pt x="96" y="20"/>
                    <a:pt x="95" y="21"/>
                  </a:cubicBezTo>
                  <a:cubicBezTo>
                    <a:pt x="95" y="21"/>
                    <a:pt x="93" y="20"/>
                    <a:pt x="93" y="21"/>
                  </a:cubicBezTo>
                  <a:cubicBezTo>
                    <a:pt x="93" y="22"/>
                    <a:pt x="94" y="22"/>
                    <a:pt x="94" y="23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4" y="24"/>
                    <a:pt x="95" y="24"/>
                    <a:pt x="95" y="25"/>
                  </a:cubicBezTo>
                  <a:cubicBezTo>
                    <a:pt x="95" y="26"/>
                    <a:pt x="95" y="27"/>
                    <a:pt x="95" y="28"/>
                  </a:cubicBezTo>
                  <a:cubicBezTo>
                    <a:pt x="95" y="28"/>
                    <a:pt x="96" y="28"/>
                    <a:pt x="96" y="29"/>
                  </a:cubicBezTo>
                  <a:cubicBezTo>
                    <a:pt x="96" y="30"/>
                    <a:pt x="94" y="30"/>
                    <a:pt x="94" y="31"/>
                  </a:cubicBezTo>
                  <a:cubicBezTo>
                    <a:pt x="94" y="32"/>
                    <a:pt x="97" y="32"/>
                    <a:pt x="96" y="33"/>
                  </a:cubicBezTo>
                  <a:cubicBezTo>
                    <a:pt x="96" y="35"/>
                    <a:pt x="97" y="35"/>
                    <a:pt x="97" y="37"/>
                  </a:cubicBezTo>
                  <a:cubicBezTo>
                    <a:pt x="97" y="37"/>
                    <a:pt x="97" y="37"/>
                    <a:pt x="96" y="37"/>
                  </a:cubicBezTo>
                  <a:cubicBezTo>
                    <a:pt x="96" y="37"/>
                    <a:pt x="95" y="38"/>
                    <a:pt x="95" y="38"/>
                  </a:cubicBezTo>
                  <a:cubicBezTo>
                    <a:pt x="94" y="37"/>
                    <a:pt x="95" y="36"/>
                    <a:pt x="94" y="36"/>
                  </a:cubicBezTo>
                  <a:cubicBezTo>
                    <a:pt x="93" y="35"/>
                    <a:pt x="93" y="37"/>
                    <a:pt x="91" y="36"/>
                  </a:cubicBezTo>
                  <a:cubicBezTo>
                    <a:pt x="90" y="36"/>
                    <a:pt x="90" y="35"/>
                    <a:pt x="89" y="35"/>
                  </a:cubicBezTo>
                  <a:cubicBezTo>
                    <a:pt x="89" y="35"/>
                    <a:pt x="89" y="35"/>
                    <a:pt x="88" y="35"/>
                  </a:cubicBezTo>
                  <a:cubicBezTo>
                    <a:pt x="88" y="35"/>
                    <a:pt x="88" y="36"/>
                    <a:pt x="88" y="36"/>
                  </a:cubicBezTo>
                  <a:cubicBezTo>
                    <a:pt x="88" y="36"/>
                    <a:pt x="88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7" y="35"/>
                    <a:pt x="87" y="35"/>
                    <a:pt x="87" y="35"/>
                  </a:cubicBezTo>
                  <a:cubicBezTo>
                    <a:pt x="86" y="36"/>
                    <a:pt x="86" y="37"/>
                    <a:pt x="85" y="37"/>
                  </a:cubicBezTo>
                  <a:cubicBezTo>
                    <a:pt x="85" y="37"/>
                    <a:pt x="85" y="36"/>
                    <a:pt x="85" y="36"/>
                  </a:cubicBezTo>
                  <a:cubicBezTo>
                    <a:pt x="85" y="36"/>
                    <a:pt x="84" y="35"/>
                    <a:pt x="84" y="36"/>
                  </a:cubicBezTo>
                  <a:cubicBezTo>
                    <a:pt x="83" y="37"/>
                    <a:pt x="82" y="37"/>
                    <a:pt x="81" y="37"/>
                  </a:cubicBezTo>
                  <a:cubicBezTo>
                    <a:pt x="79" y="37"/>
                    <a:pt x="78" y="37"/>
                    <a:pt x="77" y="37"/>
                  </a:cubicBezTo>
                  <a:cubicBezTo>
                    <a:pt x="74" y="38"/>
                    <a:pt x="72" y="40"/>
                    <a:pt x="68" y="40"/>
                  </a:cubicBezTo>
                  <a:cubicBezTo>
                    <a:pt x="66" y="40"/>
                    <a:pt x="66" y="39"/>
                    <a:pt x="64" y="38"/>
                  </a:cubicBezTo>
                  <a:cubicBezTo>
                    <a:pt x="62" y="38"/>
                    <a:pt x="61" y="40"/>
                    <a:pt x="59" y="40"/>
                  </a:cubicBezTo>
                  <a:cubicBezTo>
                    <a:pt x="59" y="40"/>
                    <a:pt x="58" y="40"/>
                    <a:pt x="58" y="40"/>
                  </a:cubicBezTo>
                  <a:cubicBezTo>
                    <a:pt x="57" y="40"/>
                    <a:pt x="55" y="39"/>
                    <a:pt x="55" y="39"/>
                  </a:cubicBezTo>
                  <a:cubicBezTo>
                    <a:pt x="55" y="39"/>
                    <a:pt x="54" y="41"/>
                    <a:pt x="55" y="42"/>
                  </a:cubicBezTo>
                  <a:cubicBezTo>
                    <a:pt x="55" y="42"/>
                    <a:pt x="55" y="43"/>
                    <a:pt x="55" y="43"/>
                  </a:cubicBezTo>
                  <a:cubicBezTo>
                    <a:pt x="55" y="43"/>
                    <a:pt x="54" y="43"/>
                    <a:pt x="54" y="43"/>
                  </a:cubicBezTo>
                  <a:cubicBezTo>
                    <a:pt x="53" y="43"/>
                    <a:pt x="53" y="46"/>
                    <a:pt x="52" y="46"/>
                  </a:cubicBezTo>
                  <a:cubicBezTo>
                    <a:pt x="52" y="46"/>
                    <a:pt x="52" y="45"/>
                    <a:pt x="51" y="45"/>
                  </a:cubicBezTo>
                  <a:cubicBezTo>
                    <a:pt x="52" y="44"/>
                    <a:pt x="51" y="44"/>
                    <a:pt x="51" y="43"/>
                  </a:cubicBezTo>
                  <a:cubicBezTo>
                    <a:pt x="50" y="42"/>
                    <a:pt x="53" y="41"/>
                    <a:pt x="53" y="39"/>
                  </a:cubicBezTo>
                  <a:cubicBezTo>
                    <a:pt x="52" y="38"/>
                    <a:pt x="52" y="38"/>
                    <a:pt x="49" y="40"/>
                  </a:cubicBezTo>
                  <a:cubicBezTo>
                    <a:pt x="47" y="43"/>
                    <a:pt x="47" y="36"/>
                    <a:pt x="42" y="41"/>
                  </a:cubicBezTo>
                  <a:cubicBezTo>
                    <a:pt x="39" y="45"/>
                    <a:pt x="39" y="43"/>
                    <a:pt x="36" y="45"/>
                  </a:cubicBezTo>
                  <a:cubicBezTo>
                    <a:pt x="33" y="46"/>
                    <a:pt x="33" y="41"/>
                    <a:pt x="27" y="39"/>
                  </a:cubicBezTo>
                  <a:cubicBezTo>
                    <a:pt x="21" y="37"/>
                    <a:pt x="24" y="42"/>
                    <a:pt x="23" y="43"/>
                  </a:cubicBezTo>
                  <a:cubicBezTo>
                    <a:pt x="22" y="44"/>
                    <a:pt x="22" y="42"/>
                    <a:pt x="20" y="44"/>
                  </a:cubicBezTo>
                  <a:cubicBezTo>
                    <a:pt x="19" y="45"/>
                    <a:pt x="16" y="43"/>
                    <a:pt x="16" y="41"/>
                  </a:cubicBezTo>
                  <a:cubicBezTo>
                    <a:pt x="15" y="38"/>
                    <a:pt x="15" y="41"/>
                    <a:pt x="13" y="40"/>
                  </a:cubicBezTo>
                  <a:cubicBezTo>
                    <a:pt x="12" y="38"/>
                    <a:pt x="10" y="42"/>
                    <a:pt x="10" y="40"/>
                  </a:cubicBezTo>
                  <a:cubicBezTo>
                    <a:pt x="10" y="39"/>
                    <a:pt x="7" y="41"/>
                    <a:pt x="7" y="40"/>
                  </a:cubicBezTo>
                  <a:cubicBezTo>
                    <a:pt x="6" y="39"/>
                    <a:pt x="9" y="40"/>
                    <a:pt x="10" y="38"/>
                  </a:cubicBezTo>
                  <a:cubicBezTo>
                    <a:pt x="11" y="37"/>
                    <a:pt x="7" y="39"/>
                    <a:pt x="6" y="38"/>
                  </a:cubicBezTo>
                  <a:cubicBezTo>
                    <a:pt x="5" y="36"/>
                    <a:pt x="8" y="38"/>
                    <a:pt x="7" y="36"/>
                  </a:cubicBezTo>
                  <a:cubicBezTo>
                    <a:pt x="7" y="35"/>
                    <a:pt x="6" y="36"/>
                    <a:pt x="6" y="35"/>
                  </a:cubicBezTo>
                  <a:cubicBezTo>
                    <a:pt x="6" y="33"/>
                    <a:pt x="5" y="34"/>
                    <a:pt x="6" y="32"/>
                  </a:cubicBezTo>
                  <a:cubicBezTo>
                    <a:pt x="7" y="30"/>
                    <a:pt x="5" y="31"/>
                    <a:pt x="4" y="30"/>
                  </a:cubicBezTo>
                  <a:cubicBezTo>
                    <a:pt x="3" y="29"/>
                    <a:pt x="3" y="31"/>
                    <a:pt x="2" y="29"/>
                  </a:cubicBezTo>
                  <a:cubicBezTo>
                    <a:pt x="1" y="28"/>
                    <a:pt x="2" y="25"/>
                    <a:pt x="3" y="27"/>
                  </a:cubicBezTo>
                  <a:cubicBezTo>
                    <a:pt x="3" y="30"/>
                    <a:pt x="6" y="28"/>
                    <a:pt x="4" y="27"/>
                  </a:cubicBezTo>
                  <a:cubicBezTo>
                    <a:pt x="2" y="26"/>
                    <a:pt x="6" y="25"/>
                    <a:pt x="4" y="24"/>
                  </a:cubicBezTo>
                  <a:cubicBezTo>
                    <a:pt x="3" y="24"/>
                    <a:pt x="5" y="23"/>
                    <a:pt x="3" y="22"/>
                  </a:cubicBezTo>
                  <a:cubicBezTo>
                    <a:pt x="2" y="21"/>
                    <a:pt x="6" y="19"/>
                    <a:pt x="3" y="20"/>
                  </a:cubicBezTo>
                  <a:cubicBezTo>
                    <a:pt x="0" y="21"/>
                    <a:pt x="0" y="21"/>
                    <a:pt x="0" y="18"/>
                  </a:cubicBezTo>
                  <a:cubicBezTo>
                    <a:pt x="1" y="16"/>
                    <a:pt x="1" y="17"/>
                    <a:pt x="2" y="16"/>
                  </a:cubicBezTo>
                  <a:cubicBezTo>
                    <a:pt x="4" y="13"/>
                    <a:pt x="6" y="13"/>
                    <a:pt x="7" y="14"/>
                  </a:cubicBezTo>
                  <a:cubicBezTo>
                    <a:pt x="7" y="15"/>
                    <a:pt x="9" y="15"/>
                    <a:pt x="8" y="14"/>
                  </a:cubicBezTo>
                  <a:cubicBezTo>
                    <a:pt x="7" y="13"/>
                    <a:pt x="11" y="12"/>
                    <a:pt x="10" y="13"/>
                  </a:cubicBezTo>
                  <a:cubicBezTo>
                    <a:pt x="10" y="14"/>
                    <a:pt x="15" y="14"/>
                    <a:pt x="15" y="14"/>
                  </a:cubicBezTo>
                  <a:cubicBezTo>
                    <a:pt x="16" y="13"/>
                    <a:pt x="11" y="13"/>
                    <a:pt x="17" y="12"/>
                  </a:cubicBezTo>
                  <a:cubicBezTo>
                    <a:pt x="22" y="11"/>
                    <a:pt x="18" y="12"/>
                    <a:pt x="17" y="11"/>
                  </a:cubicBezTo>
                  <a:cubicBezTo>
                    <a:pt x="16" y="10"/>
                    <a:pt x="15" y="10"/>
                    <a:pt x="16" y="9"/>
                  </a:cubicBezTo>
                  <a:cubicBezTo>
                    <a:pt x="16" y="8"/>
                    <a:pt x="16" y="8"/>
                    <a:pt x="19" y="8"/>
                  </a:cubicBezTo>
                  <a:cubicBezTo>
                    <a:pt x="21" y="9"/>
                    <a:pt x="21" y="7"/>
                    <a:pt x="24" y="8"/>
                  </a:cubicBezTo>
                  <a:cubicBezTo>
                    <a:pt x="26" y="9"/>
                    <a:pt x="27" y="9"/>
                    <a:pt x="28" y="8"/>
                  </a:cubicBezTo>
                  <a:cubicBezTo>
                    <a:pt x="28" y="7"/>
                    <a:pt x="30" y="5"/>
                    <a:pt x="36" y="3"/>
                  </a:cubicBezTo>
                  <a:cubicBezTo>
                    <a:pt x="41" y="1"/>
                    <a:pt x="43" y="4"/>
                    <a:pt x="46" y="2"/>
                  </a:cubicBezTo>
                  <a:cubicBezTo>
                    <a:pt x="49" y="0"/>
                    <a:pt x="46" y="6"/>
                    <a:pt x="50" y="4"/>
                  </a:cubicBezTo>
                  <a:cubicBezTo>
                    <a:pt x="54" y="3"/>
                    <a:pt x="52" y="8"/>
                    <a:pt x="55" y="7"/>
                  </a:cubicBezTo>
                  <a:cubicBezTo>
                    <a:pt x="57" y="6"/>
                    <a:pt x="55" y="7"/>
                    <a:pt x="58" y="9"/>
                  </a:cubicBezTo>
                  <a:cubicBezTo>
                    <a:pt x="61" y="10"/>
                    <a:pt x="59" y="7"/>
                    <a:pt x="62" y="9"/>
                  </a:cubicBezTo>
                  <a:cubicBezTo>
                    <a:pt x="64" y="12"/>
                    <a:pt x="68" y="7"/>
                    <a:pt x="71" y="9"/>
                  </a:cubicBezTo>
                  <a:cubicBezTo>
                    <a:pt x="74" y="12"/>
                    <a:pt x="80" y="7"/>
                    <a:pt x="80" y="6"/>
                  </a:cubicBezTo>
                  <a:cubicBezTo>
                    <a:pt x="82" y="7"/>
                    <a:pt x="81" y="6"/>
                    <a:pt x="83" y="6"/>
                  </a:cubicBezTo>
                  <a:cubicBezTo>
                    <a:pt x="83" y="6"/>
                    <a:pt x="85" y="7"/>
                    <a:pt x="85" y="6"/>
                  </a:cubicBezTo>
                  <a:cubicBezTo>
                    <a:pt x="85" y="6"/>
                    <a:pt x="86" y="5"/>
                    <a:pt x="86" y="5"/>
                  </a:cubicBezTo>
                  <a:cubicBezTo>
                    <a:pt x="86" y="5"/>
                    <a:pt x="87" y="5"/>
                    <a:pt x="89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8"/>
                    <a:pt x="89" y="8"/>
                    <a:pt x="89" y="8"/>
                  </a:cubicBezTo>
                  <a:cubicBezTo>
                    <a:pt x="90" y="9"/>
                    <a:pt x="90" y="8"/>
                    <a:pt x="91" y="8"/>
                  </a:cubicBezTo>
                  <a:cubicBezTo>
                    <a:pt x="91" y="8"/>
                    <a:pt x="91" y="9"/>
                    <a:pt x="91" y="9"/>
                  </a:cubicBezTo>
                  <a:close/>
                  <a:moveTo>
                    <a:pt x="1" y="4"/>
                  </a:moveTo>
                  <a:cubicBezTo>
                    <a:pt x="3" y="6"/>
                    <a:pt x="3" y="7"/>
                    <a:pt x="2" y="8"/>
                  </a:cubicBezTo>
                  <a:cubicBezTo>
                    <a:pt x="1" y="8"/>
                    <a:pt x="2" y="10"/>
                    <a:pt x="0" y="11"/>
                  </a:cubicBezTo>
                  <a:cubicBezTo>
                    <a:pt x="0" y="14"/>
                    <a:pt x="6" y="11"/>
                    <a:pt x="3" y="12"/>
                  </a:cubicBezTo>
                  <a:cubicBezTo>
                    <a:pt x="1" y="14"/>
                    <a:pt x="1" y="13"/>
                    <a:pt x="1" y="15"/>
                  </a:cubicBezTo>
                  <a:cubicBezTo>
                    <a:pt x="0" y="17"/>
                    <a:pt x="1" y="15"/>
                    <a:pt x="3" y="14"/>
                  </a:cubicBezTo>
                  <a:cubicBezTo>
                    <a:pt x="5" y="12"/>
                    <a:pt x="6" y="13"/>
                    <a:pt x="7" y="11"/>
                  </a:cubicBezTo>
                  <a:cubicBezTo>
                    <a:pt x="9" y="7"/>
                    <a:pt x="9" y="11"/>
                    <a:pt x="10" y="10"/>
                  </a:cubicBezTo>
                  <a:cubicBezTo>
                    <a:pt x="12" y="8"/>
                    <a:pt x="14" y="11"/>
                    <a:pt x="15" y="9"/>
                  </a:cubicBezTo>
                  <a:cubicBezTo>
                    <a:pt x="16" y="7"/>
                    <a:pt x="15" y="8"/>
                    <a:pt x="13" y="7"/>
                  </a:cubicBezTo>
                  <a:cubicBezTo>
                    <a:pt x="10" y="5"/>
                    <a:pt x="10" y="4"/>
                    <a:pt x="10" y="2"/>
                  </a:cubicBezTo>
                  <a:cubicBezTo>
                    <a:pt x="9" y="2"/>
                    <a:pt x="9" y="3"/>
                    <a:pt x="8" y="3"/>
                  </a:cubicBezTo>
                  <a:cubicBezTo>
                    <a:pt x="7" y="3"/>
                    <a:pt x="6" y="1"/>
                    <a:pt x="5" y="2"/>
                  </a:cubicBezTo>
                  <a:cubicBezTo>
                    <a:pt x="4" y="3"/>
                    <a:pt x="3" y="1"/>
                    <a:pt x="3" y="3"/>
                  </a:cubicBezTo>
                  <a:cubicBezTo>
                    <a:pt x="2" y="4"/>
                    <a:pt x="1" y="3"/>
                    <a:pt x="1" y="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6" name="Freeform 20216">
              <a:extLst>
                <a:ext uri="{FF2B5EF4-FFF2-40B4-BE49-F238E27FC236}">
                  <a16:creationId xmlns:a16="http://schemas.microsoft.com/office/drawing/2014/main" id="{F8FE3D79-28C1-455C-9D89-D9ED330AB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266" y="2659385"/>
              <a:ext cx="175557" cy="89686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10" y="15"/>
                </a:cxn>
                <a:cxn ang="0">
                  <a:pos x="17" y="15"/>
                </a:cxn>
                <a:cxn ang="0">
                  <a:pos x="21" y="14"/>
                </a:cxn>
                <a:cxn ang="0">
                  <a:pos x="23" y="16"/>
                </a:cxn>
                <a:cxn ang="0">
                  <a:pos x="30" y="20"/>
                </a:cxn>
                <a:cxn ang="0">
                  <a:pos x="35" y="19"/>
                </a:cxn>
                <a:cxn ang="0">
                  <a:pos x="38" y="17"/>
                </a:cxn>
                <a:cxn ang="0">
                  <a:pos x="37" y="13"/>
                </a:cxn>
                <a:cxn ang="0">
                  <a:pos x="36" y="11"/>
                </a:cxn>
                <a:cxn ang="0">
                  <a:pos x="36" y="8"/>
                </a:cxn>
                <a:cxn ang="0">
                  <a:pos x="34" y="5"/>
                </a:cxn>
                <a:cxn ang="0">
                  <a:pos x="30" y="5"/>
                </a:cxn>
                <a:cxn ang="0">
                  <a:pos x="26" y="3"/>
                </a:cxn>
                <a:cxn ang="0">
                  <a:pos x="23" y="1"/>
                </a:cxn>
                <a:cxn ang="0">
                  <a:pos x="18" y="3"/>
                </a:cxn>
                <a:cxn ang="0">
                  <a:pos x="16" y="9"/>
                </a:cxn>
                <a:cxn ang="0">
                  <a:pos x="10" y="6"/>
                </a:cxn>
                <a:cxn ang="0">
                  <a:pos x="8" y="4"/>
                </a:cxn>
                <a:cxn ang="0">
                  <a:pos x="3" y="6"/>
                </a:cxn>
                <a:cxn ang="0">
                  <a:pos x="3" y="8"/>
                </a:cxn>
                <a:cxn ang="0">
                  <a:pos x="1" y="12"/>
                </a:cxn>
                <a:cxn ang="0">
                  <a:pos x="0" y="17"/>
                </a:cxn>
              </a:cxnLst>
              <a:rect l="0" t="0" r="r" b="b"/>
              <a:pathLst>
                <a:path w="39" h="20">
                  <a:moveTo>
                    <a:pt x="0" y="17"/>
                  </a:moveTo>
                  <a:cubicBezTo>
                    <a:pt x="5" y="14"/>
                    <a:pt x="6" y="14"/>
                    <a:pt x="10" y="15"/>
                  </a:cubicBezTo>
                  <a:cubicBezTo>
                    <a:pt x="14" y="15"/>
                    <a:pt x="15" y="14"/>
                    <a:pt x="17" y="15"/>
                  </a:cubicBezTo>
                  <a:cubicBezTo>
                    <a:pt x="20" y="16"/>
                    <a:pt x="20" y="14"/>
                    <a:pt x="21" y="14"/>
                  </a:cubicBezTo>
                  <a:cubicBezTo>
                    <a:pt x="22" y="15"/>
                    <a:pt x="20" y="16"/>
                    <a:pt x="23" y="16"/>
                  </a:cubicBezTo>
                  <a:cubicBezTo>
                    <a:pt x="26" y="16"/>
                    <a:pt x="27" y="19"/>
                    <a:pt x="30" y="20"/>
                  </a:cubicBezTo>
                  <a:cubicBezTo>
                    <a:pt x="33" y="18"/>
                    <a:pt x="34" y="20"/>
                    <a:pt x="35" y="19"/>
                  </a:cubicBezTo>
                  <a:cubicBezTo>
                    <a:pt x="36" y="17"/>
                    <a:pt x="36" y="17"/>
                    <a:pt x="38" y="17"/>
                  </a:cubicBezTo>
                  <a:cubicBezTo>
                    <a:pt x="38" y="17"/>
                    <a:pt x="39" y="15"/>
                    <a:pt x="37" y="13"/>
                  </a:cubicBezTo>
                  <a:cubicBezTo>
                    <a:pt x="36" y="11"/>
                    <a:pt x="37" y="11"/>
                    <a:pt x="36" y="11"/>
                  </a:cubicBezTo>
                  <a:cubicBezTo>
                    <a:pt x="35" y="11"/>
                    <a:pt x="36" y="9"/>
                    <a:pt x="36" y="8"/>
                  </a:cubicBezTo>
                  <a:cubicBezTo>
                    <a:pt x="37" y="7"/>
                    <a:pt x="35" y="7"/>
                    <a:pt x="34" y="5"/>
                  </a:cubicBezTo>
                  <a:cubicBezTo>
                    <a:pt x="32" y="6"/>
                    <a:pt x="33" y="4"/>
                    <a:pt x="30" y="5"/>
                  </a:cubicBezTo>
                  <a:cubicBezTo>
                    <a:pt x="28" y="6"/>
                    <a:pt x="27" y="3"/>
                    <a:pt x="26" y="3"/>
                  </a:cubicBezTo>
                  <a:cubicBezTo>
                    <a:pt x="25" y="3"/>
                    <a:pt x="24" y="1"/>
                    <a:pt x="23" y="1"/>
                  </a:cubicBezTo>
                  <a:cubicBezTo>
                    <a:pt x="21" y="0"/>
                    <a:pt x="21" y="2"/>
                    <a:pt x="18" y="3"/>
                  </a:cubicBezTo>
                  <a:cubicBezTo>
                    <a:pt x="17" y="5"/>
                    <a:pt x="20" y="8"/>
                    <a:pt x="16" y="9"/>
                  </a:cubicBezTo>
                  <a:cubicBezTo>
                    <a:pt x="11" y="11"/>
                    <a:pt x="13" y="7"/>
                    <a:pt x="10" y="6"/>
                  </a:cubicBezTo>
                  <a:cubicBezTo>
                    <a:pt x="7" y="5"/>
                    <a:pt x="10" y="3"/>
                    <a:pt x="8" y="4"/>
                  </a:cubicBezTo>
                  <a:cubicBezTo>
                    <a:pt x="5" y="5"/>
                    <a:pt x="4" y="5"/>
                    <a:pt x="3" y="6"/>
                  </a:cubicBezTo>
                  <a:cubicBezTo>
                    <a:pt x="3" y="7"/>
                    <a:pt x="2" y="7"/>
                    <a:pt x="3" y="8"/>
                  </a:cubicBezTo>
                  <a:cubicBezTo>
                    <a:pt x="3" y="10"/>
                    <a:pt x="1" y="10"/>
                    <a:pt x="1" y="12"/>
                  </a:cubicBezTo>
                  <a:cubicBezTo>
                    <a:pt x="0" y="14"/>
                    <a:pt x="0" y="15"/>
                    <a:pt x="0" y="1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7" name="Freeform 20217">
              <a:extLst>
                <a:ext uri="{FF2B5EF4-FFF2-40B4-BE49-F238E27FC236}">
                  <a16:creationId xmlns:a16="http://schemas.microsoft.com/office/drawing/2014/main" id="{E72FB8F9-0CA8-4329-AA18-B72CF1D2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266" y="2722358"/>
              <a:ext cx="139301" cy="99227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10"/>
                </a:cxn>
                <a:cxn ang="0">
                  <a:pos x="25" y="14"/>
                </a:cxn>
                <a:cxn ang="0">
                  <a:pos x="25" y="18"/>
                </a:cxn>
                <a:cxn ang="0">
                  <a:pos x="21" y="19"/>
                </a:cxn>
                <a:cxn ang="0">
                  <a:pos x="14" y="20"/>
                </a:cxn>
                <a:cxn ang="0">
                  <a:pos x="10" y="17"/>
                </a:cxn>
                <a:cxn ang="0">
                  <a:pos x="9" y="12"/>
                </a:cxn>
                <a:cxn ang="0">
                  <a:pos x="2" y="10"/>
                </a:cxn>
                <a:cxn ang="0">
                  <a:pos x="1" y="6"/>
                </a:cxn>
                <a:cxn ang="0">
                  <a:pos x="0" y="3"/>
                </a:cxn>
                <a:cxn ang="0">
                  <a:pos x="10" y="1"/>
                </a:cxn>
                <a:cxn ang="0">
                  <a:pos x="17" y="1"/>
                </a:cxn>
                <a:cxn ang="0">
                  <a:pos x="21" y="0"/>
                </a:cxn>
                <a:cxn ang="0">
                  <a:pos x="23" y="2"/>
                </a:cxn>
                <a:cxn ang="0">
                  <a:pos x="30" y="6"/>
                </a:cxn>
              </a:cxnLst>
              <a:rect l="0" t="0" r="r" b="b"/>
              <a:pathLst>
                <a:path w="31" h="22">
                  <a:moveTo>
                    <a:pt x="30" y="6"/>
                  </a:moveTo>
                  <a:cubicBezTo>
                    <a:pt x="28" y="11"/>
                    <a:pt x="31" y="8"/>
                    <a:pt x="30" y="10"/>
                  </a:cubicBezTo>
                  <a:cubicBezTo>
                    <a:pt x="29" y="12"/>
                    <a:pt x="28" y="10"/>
                    <a:pt x="25" y="14"/>
                  </a:cubicBezTo>
                  <a:cubicBezTo>
                    <a:pt x="23" y="17"/>
                    <a:pt x="27" y="17"/>
                    <a:pt x="25" y="18"/>
                  </a:cubicBezTo>
                  <a:cubicBezTo>
                    <a:pt x="24" y="20"/>
                    <a:pt x="25" y="15"/>
                    <a:pt x="21" y="19"/>
                  </a:cubicBezTo>
                  <a:cubicBezTo>
                    <a:pt x="18" y="22"/>
                    <a:pt x="17" y="19"/>
                    <a:pt x="14" y="20"/>
                  </a:cubicBezTo>
                  <a:cubicBezTo>
                    <a:pt x="14" y="18"/>
                    <a:pt x="11" y="16"/>
                    <a:pt x="10" y="17"/>
                  </a:cubicBezTo>
                  <a:cubicBezTo>
                    <a:pt x="9" y="14"/>
                    <a:pt x="11" y="13"/>
                    <a:pt x="9" y="12"/>
                  </a:cubicBezTo>
                  <a:cubicBezTo>
                    <a:pt x="7" y="10"/>
                    <a:pt x="9" y="13"/>
                    <a:pt x="2" y="10"/>
                  </a:cubicBezTo>
                  <a:cubicBezTo>
                    <a:pt x="2" y="9"/>
                    <a:pt x="2" y="7"/>
                    <a:pt x="1" y="6"/>
                  </a:cubicBezTo>
                  <a:cubicBezTo>
                    <a:pt x="0" y="5"/>
                    <a:pt x="0" y="5"/>
                    <a:pt x="0" y="3"/>
                  </a:cubicBezTo>
                  <a:cubicBezTo>
                    <a:pt x="5" y="0"/>
                    <a:pt x="6" y="0"/>
                    <a:pt x="10" y="1"/>
                  </a:cubicBezTo>
                  <a:cubicBezTo>
                    <a:pt x="14" y="1"/>
                    <a:pt x="15" y="0"/>
                    <a:pt x="17" y="1"/>
                  </a:cubicBezTo>
                  <a:cubicBezTo>
                    <a:pt x="20" y="2"/>
                    <a:pt x="20" y="0"/>
                    <a:pt x="21" y="0"/>
                  </a:cubicBezTo>
                  <a:cubicBezTo>
                    <a:pt x="22" y="1"/>
                    <a:pt x="20" y="2"/>
                    <a:pt x="23" y="2"/>
                  </a:cubicBezTo>
                  <a:cubicBezTo>
                    <a:pt x="26" y="2"/>
                    <a:pt x="27" y="5"/>
                    <a:pt x="30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8" name="Freeform 20218">
              <a:extLst>
                <a:ext uri="{FF2B5EF4-FFF2-40B4-BE49-F238E27FC236}">
                  <a16:creationId xmlns:a16="http://schemas.microsoft.com/office/drawing/2014/main" id="{0B2D18CD-930C-402F-8F32-6175A6F1B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5061" y="2731900"/>
              <a:ext cx="238528" cy="181281"/>
            </a:xfrm>
            <a:custGeom>
              <a:avLst/>
              <a:gdLst/>
              <a:ahLst/>
              <a:cxnLst>
                <a:cxn ang="0">
                  <a:pos x="46" y="32"/>
                </a:cxn>
                <a:cxn ang="0">
                  <a:pos x="41" y="37"/>
                </a:cxn>
                <a:cxn ang="0">
                  <a:pos x="39" y="38"/>
                </a:cxn>
                <a:cxn ang="0">
                  <a:pos x="35" y="38"/>
                </a:cxn>
                <a:cxn ang="0">
                  <a:pos x="31" y="37"/>
                </a:cxn>
                <a:cxn ang="0">
                  <a:pos x="26" y="36"/>
                </a:cxn>
                <a:cxn ang="0">
                  <a:pos x="21" y="35"/>
                </a:cxn>
                <a:cxn ang="0">
                  <a:pos x="11" y="34"/>
                </a:cxn>
                <a:cxn ang="0">
                  <a:pos x="6" y="36"/>
                </a:cxn>
                <a:cxn ang="0">
                  <a:pos x="4" y="37"/>
                </a:cxn>
                <a:cxn ang="0">
                  <a:pos x="2" y="32"/>
                </a:cxn>
                <a:cxn ang="0">
                  <a:pos x="5" y="29"/>
                </a:cxn>
                <a:cxn ang="0">
                  <a:pos x="4" y="18"/>
                </a:cxn>
                <a:cxn ang="0">
                  <a:pos x="11" y="17"/>
                </a:cxn>
                <a:cxn ang="0">
                  <a:pos x="15" y="16"/>
                </a:cxn>
                <a:cxn ang="0">
                  <a:pos x="15" y="12"/>
                </a:cxn>
                <a:cxn ang="0">
                  <a:pos x="20" y="8"/>
                </a:cxn>
                <a:cxn ang="0">
                  <a:pos x="20" y="4"/>
                </a:cxn>
                <a:cxn ang="0">
                  <a:pos x="25" y="3"/>
                </a:cxn>
                <a:cxn ang="0">
                  <a:pos x="28" y="1"/>
                </a:cxn>
                <a:cxn ang="0">
                  <a:pos x="32" y="2"/>
                </a:cxn>
                <a:cxn ang="0">
                  <a:pos x="36" y="4"/>
                </a:cxn>
                <a:cxn ang="0">
                  <a:pos x="40" y="4"/>
                </a:cxn>
                <a:cxn ang="0">
                  <a:pos x="42" y="6"/>
                </a:cxn>
                <a:cxn ang="0">
                  <a:pos x="42" y="10"/>
                </a:cxn>
                <a:cxn ang="0">
                  <a:pos x="43" y="14"/>
                </a:cxn>
                <a:cxn ang="0">
                  <a:pos x="47" y="18"/>
                </a:cxn>
                <a:cxn ang="0">
                  <a:pos x="50" y="21"/>
                </a:cxn>
                <a:cxn ang="0">
                  <a:pos x="51" y="23"/>
                </a:cxn>
                <a:cxn ang="0">
                  <a:pos x="46" y="24"/>
                </a:cxn>
                <a:cxn ang="0">
                  <a:pos x="45" y="26"/>
                </a:cxn>
                <a:cxn ang="0">
                  <a:pos x="46" y="32"/>
                </a:cxn>
              </a:cxnLst>
              <a:rect l="0" t="0" r="r" b="b"/>
              <a:pathLst>
                <a:path w="53" h="40">
                  <a:moveTo>
                    <a:pt x="46" y="32"/>
                  </a:moveTo>
                  <a:cubicBezTo>
                    <a:pt x="42" y="32"/>
                    <a:pt x="41" y="34"/>
                    <a:pt x="41" y="37"/>
                  </a:cubicBezTo>
                  <a:cubicBezTo>
                    <a:pt x="41" y="40"/>
                    <a:pt x="40" y="40"/>
                    <a:pt x="39" y="38"/>
                  </a:cubicBezTo>
                  <a:cubicBezTo>
                    <a:pt x="38" y="38"/>
                    <a:pt x="36" y="38"/>
                    <a:pt x="35" y="38"/>
                  </a:cubicBezTo>
                  <a:cubicBezTo>
                    <a:pt x="33" y="39"/>
                    <a:pt x="34" y="35"/>
                    <a:pt x="31" y="37"/>
                  </a:cubicBezTo>
                  <a:cubicBezTo>
                    <a:pt x="29" y="39"/>
                    <a:pt x="32" y="36"/>
                    <a:pt x="26" y="36"/>
                  </a:cubicBezTo>
                  <a:cubicBezTo>
                    <a:pt x="22" y="36"/>
                    <a:pt x="24" y="35"/>
                    <a:pt x="21" y="35"/>
                  </a:cubicBezTo>
                  <a:cubicBezTo>
                    <a:pt x="19" y="36"/>
                    <a:pt x="18" y="33"/>
                    <a:pt x="11" y="34"/>
                  </a:cubicBezTo>
                  <a:cubicBezTo>
                    <a:pt x="5" y="35"/>
                    <a:pt x="8" y="37"/>
                    <a:pt x="6" y="36"/>
                  </a:cubicBezTo>
                  <a:cubicBezTo>
                    <a:pt x="5" y="36"/>
                    <a:pt x="4" y="37"/>
                    <a:pt x="4" y="37"/>
                  </a:cubicBezTo>
                  <a:cubicBezTo>
                    <a:pt x="3" y="35"/>
                    <a:pt x="6" y="33"/>
                    <a:pt x="2" y="32"/>
                  </a:cubicBezTo>
                  <a:cubicBezTo>
                    <a:pt x="0" y="31"/>
                    <a:pt x="3" y="29"/>
                    <a:pt x="5" y="29"/>
                  </a:cubicBezTo>
                  <a:cubicBezTo>
                    <a:pt x="7" y="28"/>
                    <a:pt x="5" y="24"/>
                    <a:pt x="4" y="18"/>
                  </a:cubicBezTo>
                  <a:cubicBezTo>
                    <a:pt x="7" y="17"/>
                    <a:pt x="8" y="20"/>
                    <a:pt x="11" y="17"/>
                  </a:cubicBezTo>
                  <a:cubicBezTo>
                    <a:pt x="15" y="13"/>
                    <a:pt x="14" y="18"/>
                    <a:pt x="15" y="16"/>
                  </a:cubicBezTo>
                  <a:cubicBezTo>
                    <a:pt x="17" y="15"/>
                    <a:pt x="13" y="15"/>
                    <a:pt x="15" y="12"/>
                  </a:cubicBezTo>
                  <a:cubicBezTo>
                    <a:pt x="18" y="8"/>
                    <a:pt x="19" y="10"/>
                    <a:pt x="20" y="8"/>
                  </a:cubicBezTo>
                  <a:cubicBezTo>
                    <a:pt x="21" y="6"/>
                    <a:pt x="18" y="9"/>
                    <a:pt x="20" y="4"/>
                  </a:cubicBezTo>
                  <a:cubicBezTo>
                    <a:pt x="23" y="2"/>
                    <a:pt x="24" y="4"/>
                    <a:pt x="25" y="3"/>
                  </a:cubicBezTo>
                  <a:cubicBezTo>
                    <a:pt x="26" y="1"/>
                    <a:pt x="26" y="1"/>
                    <a:pt x="28" y="1"/>
                  </a:cubicBezTo>
                  <a:cubicBezTo>
                    <a:pt x="31" y="0"/>
                    <a:pt x="29" y="2"/>
                    <a:pt x="32" y="2"/>
                  </a:cubicBezTo>
                  <a:cubicBezTo>
                    <a:pt x="36" y="1"/>
                    <a:pt x="33" y="5"/>
                    <a:pt x="36" y="4"/>
                  </a:cubicBezTo>
                  <a:cubicBezTo>
                    <a:pt x="38" y="2"/>
                    <a:pt x="40" y="3"/>
                    <a:pt x="40" y="4"/>
                  </a:cubicBezTo>
                  <a:cubicBezTo>
                    <a:pt x="41" y="5"/>
                    <a:pt x="43" y="4"/>
                    <a:pt x="42" y="6"/>
                  </a:cubicBezTo>
                  <a:cubicBezTo>
                    <a:pt x="41" y="9"/>
                    <a:pt x="44" y="9"/>
                    <a:pt x="42" y="10"/>
                  </a:cubicBezTo>
                  <a:cubicBezTo>
                    <a:pt x="40" y="12"/>
                    <a:pt x="43" y="11"/>
                    <a:pt x="43" y="14"/>
                  </a:cubicBezTo>
                  <a:cubicBezTo>
                    <a:pt x="44" y="18"/>
                    <a:pt x="48" y="17"/>
                    <a:pt x="47" y="18"/>
                  </a:cubicBezTo>
                  <a:cubicBezTo>
                    <a:pt x="45" y="21"/>
                    <a:pt x="50" y="18"/>
                    <a:pt x="50" y="21"/>
                  </a:cubicBezTo>
                  <a:cubicBezTo>
                    <a:pt x="50" y="22"/>
                    <a:pt x="53" y="22"/>
                    <a:pt x="51" y="23"/>
                  </a:cubicBezTo>
                  <a:cubicBezTo>
                    <a:pt x="49" y="24"/>
                    <a:pt x="49" y="26"/>
                    <a:pt x="46" y="24"/>
                  </a:cubicBezTo>
                  <a:cubicBezTo>
                    <a:pt x="45" y="23"/>
                    <a:pt x="44" y="25"/>
                    <a:pt x="45" y="26"/>
                  </a:cubicBezTo>
                  <a:cubicBezTo>
                    <a:pt x="47" y="29"/>
                    <a:pt x="44" y="29"/>
                    <a:pt x="46" y="3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49" name="Freeform 20219">
              <a:extLst>
                <a:ext uri="{FF2B5EF4-FFF2-40B4-BE49-F238E27FC236}">
                  <a16:creationId xmlns:a16="http://schemas.microsoft.com/office/drawing/2014/main" id="{61382156-4563-4A26-B21A-064439F5A9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1340" y="2781512"/>
              <a:ext cx="253794" cy="207996"/>
            </a:xfrm>
            <a:custGeom>
              <a:avLst/>
              <a:gdLst/>
              <a:ahLst/>
              <a:cxnLst>
                <a:cxn ang="0">
                  <a:pos x="51" y="26"/>
                </a:cxn>
                <a:cxn ang="0">
                  <a:pos x="52" y="30"/>
                </a:cxn>
                <a:cxn ang="0">
                  <a:pos x="53" y="32"/>
                </a:cxn>
                <a:cxn ang="0">
                  <a:pos x="52" y="35"/>
                </a:cxn>
                <a:cxn ang="0">
                  <a:pos x="47" y="40"/>
                </a:cxn>
                <a:cxn ang="0">
                  <a:pos x="47" y="44"/>
                </a:cxn>
                <a:cxn ang="0">
                  <a:pos x="45" y="45"/>
                </a:cxn>
                <a:cxn ang="0">
                  <a:pos x="42" y="43"/>
                </a:cxn>
                <a:cxn ang="0">
                  <a:pos x="35" y="42"/>
                </a:cxn>
                <a:cxn ang="0">
                  <a:pos x="32" y="44"/>
                </a:cxn>
                <a:cxn ang="0">
                  <a:pos x="31" y="43"/>
                </a:cxn>
                <a:cxn ang="0">
                  <a:pos x="28" y="42"/>
                </a:cxn>
                <a:cxn ang="0">
                  <a:pos x="27" y="42"/>
                </a:cxn>
                <a:cxn ang="0">
                  <a:pos x="26" y="42"/>
                </a:cxn>
                <a:cxn ang="0">
                  <a:pos x="23" y="38"/>
                </a:cxn>
                <a:cxn ang="0">
                  <a:pos x="20" y="37"/>
                </a:cxn>
                <a:cxn ang="0">
                  <a:pos x="19" y="36"/>
                </a:cxn>
                <a:cxn ang="0">
                  <a:pos x="16" y="35"/>
                </a:cxn>
                <a:cxn ang="0">
                  <a:pos x="14" y="36"/>
                </a:cxn>
                <a:cxn ang="0">
                  <a:pos x="14" y="33"/>
                </a:cxn>
                <a:cxn ang="0">
                  <a:pos x="10" y="32"/>
                </a:cxn>
                <a:cxn ang="0">
                  <a:pos x="6" y="31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3" y="17"/>
                </a:cxn>
                <a:cxn ang="0">
                  <a:pos x="2" y="9"/>
                </a:cxn>
                <a:cxn ang="0">
                  <a:pos x="4" y="9"/>
                </a:cxn>
                <a:cxn ang="0">
                  <a:pos x="4" y="8"/>
                </a:cxn>
                <a:cxn ang="0">
                  <a:pos x="2" y="8"/>
                </a:cxn>
                <a:cxn ang="0">
                  <a:pos x="2" y="7"/>
                </a:cxn>
                <a:cxn ang="0">
                  <a:pos x="10" y="5"/>
                </a:cxn>
                <a:cxn ang="0">
                  <a:pos x="15" y="2"/>
                </a:cxn>
                <a:cxn ang="0">
                  <a:pos x="20" y="0"/>
                </a:cxn>
                <a:cxn ang="0">
                  <a:pos x="26" y="2"/>
                </a:cxn>
                <a:cxn ang="0">
                  <a:pos x="25" y="2"/>
                </a:cxn>
                <a:cxn ang="0">
                  <a:pos x="25" y="3"/>
                </a:cxn>
                <a:cxn ang="0">
                  <a:pos x="30" y="3"/>
                </a:cxn>
                <a:cxn ang="0">
                  <a:pos x="47" y="4"/>
                </a:cxn>
                <a:cxn ang="0">
                  <a:pos x="51" y="7"/>
                </a:cxn>
                <a:cxn ang="0">
                  <a:pos x="52" y="18"/>
                </a:cxn>
                <a:cxn ang="0">
                  <a:pos x="49" y="21"/>
                </a:cxn>
                <a:cxn ang="0">
                  <a:pos x="51" y="26"/>
                </a:cxn>
              </a:cxnLst>
              <a:rect l="0" t="0" r="r" b="b"/>
              <a:pathLst>
                <a:path w="56" h="46">
                  <a:moveTo>
                    <a:pt x="51" y="26"/>
                  </a:moveTo>
                  <a:cubicBezTo>
                    <a:pt x="52" y="28"/>
                    <a:pt x="50" y="27"/>
                    <a:pt x="52" y="30"/>
                  </a:cubicBezTo>
                  <a:cubicBezTo>
                    <a:pt x="56" y="33"/>
                    <a:pt x="52" y="31"/>
                    <a:pt x="53" y="32"/>
                  </a:cubicBezTo>
                  <a:cubicBezTo>
                    <a:pt x="54" y="33"/>
                    <a:pt x="55" y="34"/>
                    <a:pt x="52" y="35"/>
                  </a:cubicBezTo>
                  <a:cubicBezTo>
                    <a:pt x="51" y="35"/>
                    <a:pt x="48" y="38"/>
                    <a:pt x="47" y="40"/>
                  </a:cubicBezTo>
                  <a:cubicBezTo>
                    <a:pt x="45" y="42"/>
                    <a:pt x="47" y="43"/>
                    <a:pt x="47" y="44"/>
                  </a:cubicBezTo>
                  <a:cubicBezTo>
                    <a:pt x="46" y="45"/>
                    <a:pt x="49" y="46"/>
                    <a:pt x="45" y="45"/>
                  </a:cubicBezTo>
                  <a:cubicBezTo>
                    <a:pt x="42" y="44"/>
                    <a:pt x="43" y="43"/>
                    <a:pt x="42" y="43"/>
                  </a:cubicBezTo>
                  <a:cubicBezTo>
                    <a:pt x="39" y="42"/>
                    <a:pt x="36" y="42"/>
                    <a:pt x="35" y="42"/>
                  </a:cubicBezTo>
                  <a:cubicBezTo>
                    <a:pt x="33" y="42"/>
                    <a:pt x="33" y="45"/>
                    <a:pt x="32" y="44"/>
                  </a:cubicBezTo>
                  <a:cubicBezTo>
                    <a:pt x="32" y="44"/>
                    <a:pt x="31" y="44"/>
                    <a:pt x="31" y="43"/>
                  </a:cubicBezTo>
                  <a:cubicBezTo>
                    <a:pt x="32" y="41"/>
                    <a:pt x="29" y="40"/>
                    <a:pt x="28" y="42"/>
                  </a:cubicBezTo>
                  <a:cubicBezTo>
                    <a:pt x="28" y="43"/>
                    <a:pt x="27" y="43"/>
                    <a:pt x="27" y="42"/>
                  </a:cubicBezTo>
                  <a:cubicBezTo>
                    <a:pt x="27" y="42"/>
                    <a:pt x="27" y="42"/>
                    <a:pt x="26" y="42"/>
                  </a:cubicBezTo>
                  <a:cubicBezTo>
                    <a:pt x="26" y="40"/>
                    <a:pt x="25" y="39"/>
                    <a:pt x="23" y="38"/>
                  </a:cubicBezTo>
                  <a:cubicBezTo>
                    <a:pt x="21" y="37"/>
                    <a:pt x="22" y="38"/>
                    <a:pt x="20" y="37"/>
                  </a:cubicBezTo>
                  <a:cubicBezTo>
                    <a:pt x="19" y="36"/>
                    <a:pt x="21" y="36"/>
                    <a:pt x="19" y="36"/>
                  </a:cubicBezTo>
                  <a:cubicBezTo>
                    <a:pt x="17" y="35"/>
                    <a:pt x="15" y="34"/>
                    <a:pt x="16" y="35"/>
                  </a:cubicBezTo>
                  <a:cubicBezTo>
                    <a:pt x="17" y="36"/>
                    <a:pt x="16" y="38"/>
                    <a:pt x="14" y="36"/>
                  </a:cubicBezTo>
                  <a:cubicBezTo>
                    <a:pt x="11" y="33"/>
                    <a:pt x="14" y="34"/>
                    <a:pt x="14" y="33"/>
                  </a:cubicBezTo>
                  <a:cubicBezTo>
                    <a:pt x="13" y="32"/>
                    <a:pt x="13" y="33"/>
                    <a:pt x="10" y="32"/>
                  </a:cubicBezTo>
                  <a:cubicBezTo>
                    <a:pt x="6" y="30"/>
                    <a:pt x="8" y="29"/>
                    <a:pt x="6" y="31"/>
                  </a:cubicBezTo>
                  <a:cubicBezTo>
                    <a:pt x="7" y="25"/>
                    <a:pt x="5" y="28"/>
                    <a:pt x="4" y="25"/>
                  </a:cubicBezTo>
                  <a:cubicBezTo>
                    <a:pt x="4" y="23"/>
                    <a:pt x="6" y="23"/>
                    <a:pt x="4" y="20"/>
                  </a:cubicBezTo>
                  <a:cubicBezTo>
                    <a:pt x="3" y="19"/>
                    <a:pt x="6" y="19"/>
                    <a:pt x="3" y="17"/>
                  </a:cubicBezTo>
                  <a:cubicBezTo>
                    <a:pt x="0" y="15"/>
                    <a:pt x="4" y="14"/>
                    <a:pt x="2" y="9"/>
                  </a:cubicBezTo>
                  <a:cubicBezTo>
                    <a:pt x="4" y="9"/>
                    <a:pt x="4" y="10"/>
                    <a:pt x="4" y="9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3" y="8"/>
                    <a:pt x="3" y="9"/>
                    <a:pt x="2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5" y="8"/>
                    <a:pt x="5" y="6"/>
                    <a:pt x="10" y="5"/>
                  </a:cubicBezTo>
                  <a:cubicBezTo>
                    <a:pt x="15" y="4"/>
                    <a:pt x="12" y="3"/>
                    <a:pt x="15" y="2"/>
                  </a:cubicBezTo>
                  <a:cubicBezTo>
                    <a:pt x="19" y="1"/>
                    <a:pt x="15" y="1"/>
                    <a:pt x="20" y="0"/>
                  </a:cubicBezTo>
                  <a:cubicBezTo>
                    <a:pt x="24" y="0"/>
                    <a:pt x="23" y="0"/>
                    <a:pt x="26" y="2"/>
                  </a:cubicBezTo>
                  <a:cubicBezTo>
                    <a:pt x="27" y="2"/>
                    <a:pt x="26" y="3"/>
                    <a:pt x="25" y="2"/>
                  </a:cubicBezTo>
                  <a:cubicBezTo>
                    <a:pt x="24" y="0"/>
                    <a:pt x="24" y="1"/>
                    <a:pt x="25" y="3"/>
                  </a:cubicBezTo>
                  <a:cubicBezTo>
                    <a:pt x="25" y="4"/>
                    <a:pt x="29" y="4"/>
                    <a:pt x="30" y="3"/>
                  </a:cubicBezTo>
                  <a:cubicBezTo>
                    <a:pt x="37" y="4"/>
                    <a:pt x="43" y="5"/>
                    <a:pt x="47" y="4"/>
                  </a:cubicBezTo>
                  <a:cubicBezTo>
                    <a:pt x="48" y="3"/>
                    <a:pt x="51" y="5"/>
                    <a:pt x="51" y="7"/>
                  </a:cubicBezTo>
                  <a:cubicBezTo>
                    <a:pt x="52" y="13"/>
                    <a:pt x="54" y="17"/>
                    <a:pt x="52" y="18"/>
                  </a:cubicBezTo>
                  <a:cubicBezTo>
                    <a:pt x="50" y="18"/>
                    <a:pt x="47" y="20"/>
                    <a:pt x="49" y="21"/>
                  </a:cubicBezTo>
                  <a:cubicBezTo>
                    <a:pt x="53" y="22"/>
                    <a:pt x="50" y="24"/>
                    <a:pt x="51" y="26"/>
                  </a:cubicBezTo>
                  <a:close/>
                </a:path>
              </a:pathLst>
            </a:custGeom>
            <a:solidFill>
              <a:srgbClr val="7030A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0" name="Freeform 20220">
              <a:extLst>
                <a:ext uri="{FF2B5EF4-FFF2-40B4-BE49-F238E27FC236}">
                  <a16:creationId xmlns:a16="http://schemas.microsoft.com/office/drawing/2014/main" id="{18148EDB-EA63-4802-A6FB-A045B7766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60542" y="2916997"/>
              <a:ext cx="341573" cy="324398"/>
            </a:xfrm>
            <a:custGeom>
              <a:avLst/>
              <a:gdLst/>
              <a:ahLst/>
              <a:cxnLst>
                <a:cxn ang="0">
                  <a:pos x="63" y="43"/>
                </a:cxn>
                <a:cxn ang="0">
                  <a:pos x="62" y="50"/>
                </a:cxn>
                <a:cxn ang="0">
                  <a:pos x="65" y="55"/>
                </a:cxn>
                <a:cxn ang="0">
                  <a:pos x="56" y="59"/>
                </a:cxn>
                <a:cxn ang="0">
                  <a:pos x="51" y="57"/>
                </a:cxn>
                <a:cxn ang="0">
                  <a:pos x="45" y="57"/>
                </a:cxn>
                <a:cxn ang="0">
                  <a:pos x="42" y="64"/>
                </a:cxn>
                <a:cxn ang="0">
                  <a:pos x="35" y="64"/>
                </a:cxn>
                <a:cxn ang="0">
                  <a:pos x="29" y="62"/>
                </a:cxn>
                <a:cxn ang="0">
                  <a:pos x="23" y="61"/>
                </a:cxn>
                <a:cxn ang="0">
                  <a:pos x="17" y="57"/>
                </a:cxn>
                <a:cxn ang="0">
                  <a:pos x="20" y="48"/>
                </a:cxn>
                <a:cxn ang="0">
                  <a:pos x="20" y="45"/>
                </a:cxn>
                <a:cxn ang="0">
                  <a:pos x="23" y="44"/>
                </a:cxn>
                <a:cxn ang="0">
                  <a:pos x="20" y="39"/>
                </a:cxn>
                <a:cxn ang="0">
                  <a:pos x="18" y="35"/>
                </a:cxn>
                <a:cxn ang="0">
                  <a:pos x="15" y="30"/>
                </a:cxn>
                <a:cxn ang="0">
                  <a:pos x="13" y="27"/>
                </a:cxn>
                <a:cxn ang="0">
                  <a:pos x="11" y="26"/>
                </a:cxn>
                <a:cxn ang="0">
                  <a:pos x="4" y="24"/>
                </a:cxn>
                <a:cxn ang="0">
                  <a:pos x="4" y="22"/>
                </a:cxn>
                <a:cxn ang="0">
                  <a:pos x="3" y="20"/>
                </a:cxn>
                <a:cxn ang="0">
                  <a:pos x="4" y="18"/>
                </a:cxn>
                <a:cxn ang="0">
                  <a:pos x="8" y="17"/>
                </a:cxn>
                <a:cxn ang="0">
                  <a:pos x="12" y="19"/>
                </a:cxn>
                <a:cxn ang="0">
                  <a:pos x="15" y="18"/>
                </a:cxn>
                <a:cxn ang="0">
                  <a:pos x="18" y="19"/>
                </a:cxn>
                <a:cxn ang="0">
                  <a:pos x="17" y="13"/>
                </a:cxn>
                <a:cxn ang="0">
                  <a:pos x="19" y="10"/>
                </a:cxn>
                <a:cxn ang="0">
                  <a:pos x="26" y="13"/>
                </a:cxn>
                <a:cxn ang="0">
                  <a:pos x="29" y="9"/>
                </a:cxn>
                <a:cxn ang="0">
                  <a:pos x="34" y="6"/>
                </a:cxn>
                <a:cxn ang="0">
                  <a:pos x="34" y="2"/>
                </a:cxn>
                <a:cxn ang="0">
                  <a:pos x="43" y="3"/>
                </a:cxn>
                <a:cxn ang="0">
                  <a:pos x="48" y="7"/>
                </a:cxn>
                <a:cxn ang="0">
                  <a:pos x="53" y="10"/>
                </a:cxn>
                <a:cxn ang="0">
                  <a:pos x="59" y="12"/>
                </a:cxn>
                <a:cxn ang="0">
                  <a:pos x="64" y="15"/>
                </a:cxn>
                <a:cxn ang="0">
                  <a:pos x="65" y="26"/>
                </a:cxn>
                <a:cxn ang="0">
                  <a:pos x="62" y="29"/>
                </a:cxn>
                <a:cxn ang="0">
                  <a:pos x="59" y="33"/>
                </a:cxn>
                <a:cxn ang="0">
                  <a:pos x="58" y="37"/>
                </a:cxn>
                <a:cxn ang="0">
                  <a:pos x="61" y="37"/>
                </a:cxn>
                <a:cxn ang="0">
                  <a:pos x="75" y="60"/>
                </a:cxn>
                <a:cxn ang="0">
                  <a:pos x="72" y="63"/>
                </a:cxn>
                <a:cxn ang="0">
                  <a:pos x="71" y="69"/>
                </a:cxn>
                <a:cxn ang="0">
                  <a:pos x="72" y="71"/>
                </a:cxn>
                <a:cxn ang="0">
                  <a:pos x="74" y="71"/>
                </a:cxn>
                <a:cxn ang="0">
                  <a:pos x="76" y="65"/>
                </a:cxn>
                <a:cxn ang="0">
                  <a:pos x="75" y="60"/>
                </a:cxn>
              </a:cxnLst>
              <a:rect l="0" t="0" r="r" b="b"/>
              <a:pathLst>
                <a:path w="76" h="72">
                  <a:moveTo>
                    <a:pt x="62" y="39"/>
                  </a:moveTo>
                  <a:cubicBezTo>
                    <a:pt x="61" y="41"/>
                    <a:pt x="64" y="42"/>
                    <a:pt x="63" y="43"/>
                  </a:cubicBezTo>
                  <a:cubicBezTo>
                    <a:pt x="62" y="45"/>
                    <a:pt x="59" y="44"/>
                    <a:pt x="62" y="46"/>
                  </a:cubicBezTo>
                  <a:cubicBezTo>
                    <a:pt x="65" y="48"/>
                    <a:pt x="61" y="48"/>
                    <a:pt x="62" y="50"/>
                  </a:cubicBezTo>
                  <a:cubicBezTo>
                    <a:pt x="63" y="53"/>
                    <a:pt x="66" y="51"/>
                    <a:pt x="66" y="51"/>
                  </a:cubicBezTo>
                  <a:cubicBezTo>
                    <a:pt x="67" y="52"/>
                    <a:pt x="65" y="54"/>
                    <a:pt x="65" y="55"/>
                  </a:cubicBezTo>
                  <a:cubicBezTo>
                    <a:pt x="64" y="55"/>
                    <a:pt x="61" y="57"/>
                    <a:pt x="61" y="57"/>
                  </a:cubicBezTo>
                  <a:cubicBezTo>
                    <a:pt x="61" y="59"/>
                    <a:pt x="57" y="60"/>
                    <a:pt x="56" y="59"/>
                  </a:cubicBezTo>
                  <a:cubicBezTo>
                    <a:pt x="55" y="58"/>
                    <a:pt x="55" y="60"/>
                    <a:pt x="54" y="58"/>
                  </a:cubicBezTo>
                  <a:cubicBezTo>
                    <a:pt x="53" y="57"/>
                    <a:pt x="53" y="57"/>
                    <a:pt x="51" y="57"/>
                  </a:cubicBezTo>
                  <a:cubicBezTo>
                    <a:pt x="49" y="58"/>
                    <a:pt x="51" y="57"/>
                    <a:pt x="49" y="57"/>
                  </a:cubicBezTo>
                  <a:cubicBezTo>
                    <a:pt x="47" y="57"/>
                    <a:pt x="49" y="54"/>
                    <a:pt x="45" y="57"/>
                  </a:cubicBezTo>
                  <a:cubicBezTo>
                    <a:pt x="44" y="58"/>
                    <a:pt x="42" y="58"/>
                    <a:pt x="42" y="60"/>
                  </a:cubicBezTo>
                  <a:cubicBezTo>
                    <a:pt x="43" y="62"/>
                    <a:pt x="42" y="61"/>
                    <a:pt x="42" y="64"/>
                  </a:cubicBezTo>
                  <a:cubicBezTo>
                    <a:pt x="40" y="64"/>
                    <a:pt x="41" y="65"/>
                    <a:pt x="39" y="64"/>
                  </a:cubicBezTo>
                  <a:cubicBezTo>
                    <a:pt x="38" y="64"/>
                    <a:pt x="38" y="65"/>
                    <a:pt x="35" y="64"/>
                  </a:cubicBezTo>
                  <a:cubicBezTo>
                    <a:pt x="35" y="63"/>
                    <a:pt x="35" y="62"/>
                    <a:pt x="34" y="63"/>
                  </a:cubicBezTo>
                  <a:cubicBezTo>
                    <a:pt x="28" y="59"/>
                    <a:pt x="31" y="62"/>
                    <a:pt x="29" y="62"/>
                  </a:cubicBezTo>
                  <a:cubicBezTo>
                    <a:pt x="27" y="61"/>
                    <a:pt x="27" y="63"/>
                    <a:pt x="26" y="62"/>
                  </a:cubicBezTo>
                  <a:cubicBezTo>
                    <a:pt x="25" y="61"/>
                    <a:pt x="23" y="62"/>
                    <a:pt x="23" y="61"/>
                  </a:cubicBezTo>
                  <a:cubicBezTo>
                    <a:pt x="22" y="59"/>
                    <a:pt x="19" y="60"/>
                    <a:pt x="19" y="59"/>
                  </a:cubicBezTo>
                  <a:cubicBezTo>
                    <a:pt x="19" y="57"/>
                    <a:pt x="18" y="58"/>
                    <a:pt x="17" y="57"/>
                  </a:cubicBezTo>
                  <a:cubicBezTo>
                    <a:pt x="18" y="57"/>
                    <a:pt x="19" y="56"/>
                    <a:pt x="19" y="52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8"/>
                    <a:pt x="20" y="47"/>
                    <a:pt x="20" y="47"/>
                  </a:cubicBezTo>
                  <a:cubicBezTo>
                    <a:pt x="19" y="48"/>
                    <a:pt x="19" y="47"/>
                    <a:pt x="20" y="45"/>
                  </a:cubicBezTo>
                  <a:cubicBezTo>
                    <a:pt x="20" y="43"/>
                    <a:pt x="21" y="42"/>
                    <a:pt x="21" y="42"/>
                  </a:cubicBezTo>
                  <a:cubicBezTo>
                    <a:pt x="22" y="42"/>
                    <a:pt x="23" y="46"/>
                    <a:pt x="23" y="44"/>
                  </a:cubicBezTo>
                  <a:cubicBezTo>
                    <a:pt x="22" y="43"/>
                    <a:pt x="23" y="42"/>
                    <a:pt x="20" y="41"/>
                  </a:cubicBezTo>
                  <a:cubicBezTo>
                    <a:pt x="18" y="39"/>
                    <a:pt x="20" y="40"/>
                    <a:pt x="20" y="39"/>
                  </a:cubicBezTo>
                  <a:cubicBezTo>
                    <a:pt x="21" y="37"/>
                    <a:pt x="19" y="37"/>
                    <a:pt x="20" y="36"/>
                  </a:cubicBezTo>
                  <a:cubicBezTo>
                    <a:pt x="20" y="35"/>
                    <a:pt x="20" y="36"/>
                    <a:pt x="18" y="35"/>
                  </a:cubicBezTo>
                  <a:cubicBezTo>
                    <a:pt x="16" y="34"/>
                    <a:pt x="14" y="32"/>
                    <a:pt x="15" y="31"/>
                  </a:cubicBezTo>
                  <a:cubicBezTo>
                    <a:pt x="16" y="31"/>
                    <a:pt x="16" y="30"/>
                    <a:pt x="15" y="30"/>
                  </a:cubicBezTo>
                  <a:cubicBezTo>
                    <a:pt x="14" y="30"/>
                    <a:pt x="16" y="28"/>
                    <a:pt x="14" y="29"/>
                  </a:cubicBezTo>
                  <a:cubicBezTo>
                    <a:pt x="12" y="29"/>
                    <a:pt x="13" y="28"/>
                    <a:pt x="13" y="27"/>
                  </a:cubicBezTo>
                  <a:cubicBezTo>
                    <a:pt x="14" y="27"/>
                    <a:pt x="13" y="27"/>
                    <a:pt x="12" y="27"/>
                  </a:cubicBezTo>
                  <a:cubicBezTo>
                    <a:pt x="10" y="27"/>
                    <a:pt x="12" y="26"/>
                    <a:pt x="11" y="26"/>
                  </a:cubicBezTo>
                  <a:cubicBezTo>
                    <a:pt x="9" y="26"/>
                    <a:pt x="9" y="25"/>
                    <a:pt x="8" y="25"/>
                  </a:cubicBezTo>
                  <a:cubicBezTo>
                    <a:pt x="6" y="24"/>
                    <a:pt x="5" y="24"/>
                    <a:pt x="4" y="24"/>
                  </a:cubicBezTo>
                  <a:cubicBezTo>
                    <a:pt x="3" y="25"/>
                    <a:pt x="4" y="24"/>
                    <a:pt x="2" y="23"/>
                  </a:cubicBezTo>
                  <a:cubicBezTo>
                    <a:pt x="0" y="22"/>
                    <a:pt x="4" y="22"/>
                    <a:pt x="4" y="22"/>
                  </a:cubicBezTo>
                  <a:cubicBezTo>
                    <a:pt x="3" y="21"/>
                    <a:pt x="2" y="22"/>
                    <a:pt x="2" y="21"/>
                  </a:cubicBezTo>
                  <a:cubicBezTo>
                    <a:pt x="2" y="21"/>
                    <a:pt x="4" y="21"/>
                    <a:pt x="3" y="20"/>
                  </a:cubicBezTo>
                  <a:cubicBezTo>
                    <a:pt x="2" y="20"/>
                    <a:pt x="1" y="21"/>
                    <a:pt x="1" y="20"/>
                  </a:cubicBezTo>
                  <a:cubicBezTo>
                    <a:pt x="1" y="19"/>
                    <a:pt x="2" y="18"/>
                    <a:pt x="4" y="18"/>
                  </a:cubicBezTo>
                  <a:cubicBezTo>
                    <a:pt x="6" y="18"/>
                    <a:pt x="4" y="17"/>
                    <a:pt x="6" y="18"/>
                  </a:cubicBezTo>
                  <a:cubicBezTo>
                    <a:pt x="7" y="18"/>
                    <a:pt x="8" y="18"/>
                    <a:pt x="8" y="17"/>
                  </a:cubicBezTo>
                  <a:cubicBezTo>
                    <a:pt x="7" y="16"/>
                    <a:pt x="8" y="17"/>
                    <a:pt x="9" y="16"/>
                  </a:cubicBezTo>
                  <a:cubicBezTo>
                    <a:pt x="10" y="16"/>
                    <a:pt x="11" y="18"/>
                    <a:pt x="12" y="19"/>
                  </a:cubicBezTo>
                  <a:cubicBezTo>
                    <a:pt x="12" y="20"/>
                    <a:pt x="13" y="18"/>
                    <a:pt x="14" y="18"/>
                  </a:cubicBezTo>
                  <a:cubicBezTo>
                    <a:pt x="15" y="17"/>
                    <a:pt x="14" y="19"/>
                    <a:pt x="15" y="18"/>
                  </a:cubicBezTo>
                  <a:cubicBezTo>
                    <a:pt x="16" y="18"/>
                    <a:pt x="15" y="18"/>
                    <a:pt x="16" y="18"/>
                  </a:cubicBezTo>
                  <a:cubicBezTo>
                    <a:pt x="17" y="18"/>
                    <a:pt x="16" y="19"/>
                    <a:pt x="18" y="19"/>
                  </a:cubicBezTo>
                  <a:cubicBezTo>
                    <a:pt x="19" y="18"/>
                    <a:pt x="18" y="18"/>
                    <a:pt x="18" y="16"/>
                  </a:cubicBezTo>
                  <a:cubicBezTo>
                    <a:pt x="18" y="15"/>
                    <a:pt x="18" y="13"/>
                    <a:pt x="17" y="13"/>
                  </a:cubicBezTo>
                  <a:cubicBezTo>
                    <a:pt x="16" y="12"/>
                    <a:pt x="17" y="12"/>
                    <a:pt x="16" y="11"/>
                  </a:cubicBezTo>
                  <a:cubicBezTo>
                    <a:pt x="16" y="9"/>
                    <a:pt x="17" y="11"/>
                    <a:pt x="19" y="10"/>
                  </a:cubicBezTo>
                  <a:cubicBezTo>
                    <a:pt x="20" y="10"/>
                    <a:pt x="19" y="13"/>
                    <a:pt x="20" y="13"/>
                  </a:cubicBezTo>
                  <a:cubicBezTo>
                    <a:pt x="23" y="12"/>
                    <a:pt x="25" y="14"/>
                    <a:pt x="26" y="13"/>
                  </a:cubicBezTo>
                  <a:cubicBezTo>
                    <a:pt x="27" y="12"/>
                    <a:pt x="28" y="12"/>
                    <a:pt x="27" y="12"/>
                  </a:cubicBezTo>
                  <a:cubicBezTo>
                    <a:pt x="27" y="12"/>
                    <a:pt x="25" y="11"/>
                    <a:pt x="29" y="9"/>
                  </a:cubicBezTo>
                  <a:cubicBezTo>
                    <a:pt x="33" y="8"/>
                    <a:pt x="33" y="8"/>
                    <a:pt x="34" y="7"/>
                  </a:cubicBezTo>
                  <a:cubicBezTo>
                    <a:pt x="34" y="6"/>
                    <a:pt x="35" y="7"/>
                    <a:pt x="34" y="6"/>
                  </a:cubicBezTo>
                  <a:cubicBezTo>
                    <a:pt x="34" y="5"/>
                    <a:pt x="35" y="5"/>
                    <a:pt x="34" y="5"/>
                  </a:cubicBezTo>
                  <a:cubicBezTo>
                    <a:pt x="34" y="4"/>
                    <a:pt x="34" y="4"/>
                    <a:pt x="34" y="2"/>
                  </a:cubicBezTo>
                  <a:cubicBezTo>
                    <a:pt x="34" y="1"/>
                    <a:pt x="35" y="0"/>
                    <a:pt x="39" y="0"/>
                  </a:cubicBezTo>
                  <a:cubicBezTo>
                    <a:pt x="41" y="4"/>
                    <a:pt x="42" y="1"/>
                    <a:pt x="43" y="3"/>
                  </a:cubicBezTo>
                  <a:cubicBezTo>
                    <a:pt x="44" y="5"/>
                    <a:pt x="44" y="3"/>
                    <a:pt x="45" y="5"/>
                  </a:cubicBezTo>
                  <a:cubicBezTo>
                    <a:pt x="46" y="6"/>
                    <a:pt x="48" y="5"/>
                    <a:pt x="48" y="7"/>
                  </a:cubicBezTo>
                  <a:cubicBezTo>
                    <a:pt x="49" y="10"/>
                    <a:pt x="50" y="6"/>
                    <a:pt x="51" y="7"/>
                  </a:cubicBezTo>
                  <a:cubicBezTo>
                    <a:pt x="52" y="7"/>
                    <a:pt x="50" y="9"/>
                    <a:pt x="53" y="10"/>
                  </a:cubicBezTo>
                  <a:cubicBezTo>
                    <a:pt x="54" y="10"/>
                    <a:pt x="54" y="12"/>
                    <a:pt x="56" y="12"/>
                  </a:cubicBezTo>
                  <a:cubicBezTo>
                    <a:pt x="58" y="12"/>
                    <a:pt x="58" y="12"/>
                    <a:pt x="59" y="12"/>
                  </a:cubicBezTo>
                  <a:cubicBezTo>
                    <a:pt x="61" y="12"/>
                    <a:pt x="60" y="14"/>
                    <a:pt x="62" y="14"/>
                  </a:cubicBezTo>
                  <a:cubicBezTo>
                    <a:pt x="63" y="14"/>
                    <a:pt x="62" y="15"/>
                    <a:pt x="64" y="15"/>
                  </a:cubicBezTo>
                  <a:cubicBezTo>
                    <a:pt x="66" y="14"/>
                    <a:pt x="67" y="15"/>
                    <a:pt x="68" y="16"/>
                  </a:cubicBezTo>
                  <a:cubicBezTo>
                    <a:pt x="70" y="16"/>
                    <a:pt x="65" y="18"/>
                    <a:pt x="65" y="26"/>
                  </a:cubicBezTo>
                  <a:cubicBezTo>
                    <a:pt x="64" y="28"/>
                    <a:pt x="63" y="26"/>
                    <a:pt x="63" y="27"/>
                  </a:cubicBezTo>
                  <a:cubicBezTo>
                    <a:pt x="62" y="28"/>
                    <a:pt x="63" y="28"/>
                    <a:pt x="62" y="29"/>
                  </a:cubicBezTo>
                  <a:cubicBezTo>
                    <a:pt x="61" y="29"/>
                    <a:pt x="62" y="30"/>
                    <a:pt x="60" y="31"/>
                  </a:cubicBezTo>
                  <a:cubicBezTo>
                    <a:pt x="59" y="31"/>
                    <a:pt x="61" y="32"/>
                    <a:pt x="59" y="33"/>
                  </a:cubicBezTo>
                  <a:cubicBezTo>
                    <a:pt x="57" y="34"/>
                    <a:pt x="59" y="35"/>
                    <a:pt x="58" y="36"/>
                  </a:cubicBezTo>
                  <a:cubicBezTo>
                    <a:pt x="56" y="37"/>
                    <a:pt x="57" y="37"/>
                    <a:pt x="58" y="37"/>
                  </a:cubicBezTo>
                  <a:cubicBezTo>
                    <a:pt x="60" y="36"/>
                    <a:pt x="58" y="35"/>
                    <a:pt x="60" y="35"/>
                  </a:cubicBezTo>
                  <a:cubicBezTo>
                    <a:pt x="62" y="34"/>
                    <a:pt x="61" y="36"/>
                    <a:pt x="61" y="37"/>
                  </a:cubicBezTo>
                  <a:cubicBezTo>
                    <a:pt x="61" y="37"/>
                    <a:pt x="62" y="37"/>
                    <a:pt x="62" y="39"/>
                  </a:cubicBezTo>
                  <a:close/>
                  <a:moveTo>
                    <a:pt x="75" y="60"/>
                  </a:moveTo>
                  <a:cubicBezTo>
                    <a:pt x="74" y="60"/>
                    <a:pt x="75" y="63"/>
                    <a:pt x="74" y="62"/>
                  </a:cubicBezTo>
                  <a:cubicBezTo>
                    <a:pt x="73" y="62"/>
                    <a:pt x="72" y="63"/>
                    <a:pt x="72" y="63"/>
                  </a:cubicBezTo>
                  <a:cubicBezTo>
                    <a:pt x="71" y="63"/>
                    <a:pt x="71" y="68"/>
                    <a:pt x="71" y="68"/>
                  </a:cubicBezTo>
                  <a:cubicBezTo>
                    <a:pt x="72" y="68"/>
                    <a:pt x="72" y="68"/>
                    <a:pt x="71" y="69"/>
                  </a:cubicBezTo>
                  <a:cubicBezTo>
                    <a:pt x="71" y="69"/>
                    <a:pt x="71" y="69"/>
                    <a:pt x="72" y="69"/>
                  </a:cubicBezTo>
                  <a:cubicBezTo>
                    <a:pt x="73" y="70"/>
                    <a:pt x="71" y="70"/>
                    <a:pt x="72" y="71"/>
                  </a:cubicBezTo>
                  <a:cubicBezTo>
                    <a:pt x="74" y="72"/>
                    <a:pt x="73" y="72"/>
                    <a:pt x="74" y="72"/>
                  </a:cubicBezTo>
                  <a:cubicBezTo>
                    <a:pt x="75" y="72"/>
                    <a:pt x="74" y="71"/>
                    <a:pt x="74" y="71"/>
                  </a:cubicBezTo>
                  <a:cubicBezTo>
                    <a:pt x="75" y="70"/>
                    <a:pt x="75" y="69"/>
                    <a:pt x="75" y="68"/>
                  </a:cubicBezTo>
                  <a:cubicBezTo>
                    <a:pt x="75" y="67"/>
                    <a:pt x="76" y="67"/>
                    <a:pt x="76" y="65"/>
                  </a:cubicBezTo>
                  <a:cubicBezTo>
                    <a:pt x="76" y="62"/>
                    <a:pt x="75" y="63"/>
                    <a:pt x="75" y="62"/>
                  </a:cubicBezTo>
                  <a:cubicBezTo>
                    <a:pt x="76" y="61"/>
                    <a:pt x="76" y="60"/>
                    <a:pt x="75" y="6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1" name="Freeform 20221">
              <a:extLst>
                <a:ext uri="{FF2B5EF4-FFF2-40B4-BE49-F238E27FC236}">
                  <a16:creationId xmlns:a16="http://schemas.microsoft.com/office/drawing/2014/main" id="{CD73673D-CAE1-44BD-984A-E82D077D2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5784" y="3052481"/>
              <a:ext cx="290050" cy="343480"/>
            </a:xfrm>
            <a:custGeom>
              <a:avLst/>
              <a:gdLst/>
              <a:ahLst/>
              <a:cxnLst>
                <a:cxn ang="0">
                  <a:pos x="35" y="10"/>
                </a:cxn>
                <a:cxn ang="0">
                  <a:pos x="31" y="14"/>
                </a:cxn>
                <a:cxn ang="0">
                  <a:pos x="33" y="23"/>
                </a:cxn>
                <a:cxn ang="0">
                  <a:pos x="44" y="37"/>
                </a:cxn>
                <a:cxn ang="0">
                  <a:pos x="57" y="44"/>
                </a:cxn>
                <a:cxn ang="0">
                  <a:pos x="63" y="51"/>
                </a:cxn>
                <a:cxn ang="0">
                  <a:pos x="59" y="49"/>
                </a:cxn>
                <a:cxn ang="0">
                  <a:pos x="53" y="52"/>
                </a:cxn>
                <a:cxn ang="0">
                  <a:pos x="55" y="59"/>
                </a:cxn>
                <a:cxn ang="0">
                  <a:pos x="49" y="66"/>
                </a:cxn>
                <a:cxn ang="0">
                  <a:pos x="50" y="61"/>
                </a:cxn>
                <a:cxn ang="0">
                  <a:pos x="46" y="51"/>
                </a:cxn>
                <a:cxn ang="0">
                  <a:pos x="41" y="46"/>
                </a:cxn>
                <a:cxn ang="0">
                  <a:pos x="31" y="39"/>
                </a:cxn>
                <a:cxn ang="0">
                  <a:pos x="25" y="34"/>
                </a:cxn>
                <a:cxn ang="0">
                  <a:pos x="21" y="27"/>
                </a:cxn>
                <a:cxn ang="0">
                  <a:pos x="12" y="20"/>
                </a:cxn>
                <a:cxn ang="0">
                  <a:pos x="7" y="21"/>
                </a:cxn>
                <a:cxn ang="0">
                  <a:pos x="3" y="16"/>
                </a:cxn>
                <a:cxn ang="0">
                  <a:pos x="3" y="9"/>
                </a:cxn>
                <a:cxn ang="0">
                  <a:pos x="9" y="8"/>
                </a:cxn>
                <a:cxn ang="0">
                  <a:pos x="11" y="5"/>
                </a:cxn>
                <a:cxn ang="0">
                  <a:pos x="14" y="9"/>
                </a:cxn>
                <a:cxn ang="0">
                  <a:pos x="16" y="4"/>
                </a:cxn>
                <a:cxn ang="0">
                  <a:pos x="20" y="6"/>
                </a:cxn>
                <a:cxn ang="0">
                  <a:pos x="22" y="4"/>
                </a:cxn>
                <a:cxn ang="0">
                  <a:pos x="24" y="2"/>
                </a:cxn>
                <a:cxn ang="0">
                  <a:pos x="29" y="0"/>
                </a:cxn>
                <a:cxn ang="0">
                  <a:pos x="31" y="2"/>
                </a:cxn>
                <a:cxn ang="0">
                  <a:pos x="37" y="6"/>
                </a:cxn>
                <a:cxn ang="0">
                  <a:pos x="38" y="9"/>
                </a:cxn>
                <a:cxn ang="0">
                  <a:pos x="37" y="10"/>
                </a:cxn>
                <a:cxn ang="0">
                  <a:pos x="40" y="72"/>
                </a:cxn>
                <a:cxn ang="0">
                  <a:pos x="46" y="74"/>
                </a:cxn>
                <a:cxn ang="0">
                  <a:pos x="48" y="64"/>
                </a:cxn>
                <a:cxn ang="0">
                  <a:pos x="37" y="65"/>
                </a:cxn>
                <a:cxn ang="0">
                  <a:pos x="32" y="67"/>
                </a:cxn>
                <a:cxn ang="0">
                  <a:pos x="11" y="51"/>
                </a:cxn>
                <a:cxn ang="0">
                  <a:pos x="13" y="59"/>
                </a:cxn>
                <a:cxn ang="0">
                  <a:pos x="18" y="54"/>
                </a:cxn>
                <a:cxn ang="0">
                  <a:pos x="17" y="44"/>
                </a:cxn>
                <a:cxn ang="0">
                  <a:pos x="9" y="46"/>
                </a:cxn>
              </a:cxnLst>
              <a:rect l="0" t="0" r="r" b="b"/>
              <a:pathLst>
                <a:path w="64" h="76">
                  <a:moveTo>
                    <a:pt x="37" y="10"/>
                  </a:moveTo>
                  <a:cubicBezTo>
                    <a:pt x="36" y="11"/>
                    <a:pt x="37" y="9"/>
                    <a:pt x="35" y="10"/>
                  </a:cubicBezTo>
                  <a:cubicBezTo>
                    <a:pt x="33" y="11"/>
                    <a:pt x="33" y="13"/>
                    <a:pt x="32" y="12"/>
                  </a:cubicBezTo>
                  <a:cubicBezTo>
                    <a:pt x="31" y="11"/>
                    <a:pt x="30" y="13"/>
                    <a:pt x="31" y="14"/>
                  </a:cubicBezTo>
                  <a:cubicBezTo>
                    <a:pt x="32" y="15"/>
                    <a:pt x="33" y="16"/>
                    <a:pt x="32" y="17"/>
                  </a:cubicBezTo>
                  <a:cubicBezTo>
                    <a:pt x="30" y="17"/>
                    <a:pt x="31" y="21"/>
                    <a:pt x="33" y="23"/>
                  </a:cubicBezTo>
                  <a:cubicBezTo>
                    <a:pt x="35" y="24"/>
                    <a:pt x="36" y="26"/>
                    <a:pt x="37" y="26"/>
                  </a:cubicBezTo>
                  <a:cubicBezTo>
                    <a:pt x="39" y="26"/>
                    <a:pt x="38" y="31"/>
                    <a:pt x="44" y="37"/>
                  </a:cubicBezTo>
                  <a:cubicBezTo>
                    <a:pt x="46" y="39"/>
                    <a:pt x="54" y="37"/>
                    <a:pt x="51" y="40"/>
                  </a:cubicBezTo>
                  <a:cubicBezTo>
                    <a:pt x="48" y="42"/>
                    <a:pt x="56" y="43"/>
                    <a:pt x="57" y="44"/>
                  </a:cubicBezTo>
                  <a:cubicBezTo>
                    <a:pt x="57" y="45"/>
                    <a:pt x="58" y="46"/>
                    <a:pt x="60" y="47"/>
                  </a:cubicBezTo>
                  <a:cubicBezTo>
                    <a:pt x="61" y="48"/>
                    <a:pt x="64" y="49"/>
                    <a:pt x="63" y="51"/>
                  </a:cubicBezTo>
                  <a:cubicBezTo>
                    <a:pt x="63" y="53"/>
                    <a:pt x="64" y="53"/>
                    <a:pt x="62" y="53"/>
                  </a:cubicBezTo>
                  <a:cubicBezTo>
                    <a:pt x="60" y="53"/>
                    <a:pt x="61" y="49"/>
                    <a:pt x="59" y="49"/>
                  </a:cubicBezTo>
                  <a:cubicBezTo>
                    <a:pt x="57" y="49"/>
                    <a:pt x="57" y="48"/>
                    <a:pt x="55" y="49"/>
                  </a:cubicBezTo>
                  <a:cubicBezTo>
                    <a:pt x="53" y="50"/>
                    <a:pt x="54" y="51"/>
                    <a:pt x="53" y="52"/>
                  </a:cubicBezTo>
                  <a:cubicBezTo>
                    <a:pt x="52" y="54"/>
                    <a:pt x="53" y="54"/>
                    <a:pt x="54" y="55"/>
                  </a:cubicBezTo>
                  <a:cubicBezTo>
                    <a:pt x="56" y="55"/>
                    <a:pt x="58" y="58"/>
                    <a:pt x="55" y="59"/>
                  </a:cubicBezTo>
                  <a:cubicBezTo>
                    <a:pt x="53" y="61"/>
                    <a:pt x="54" y="62"/>
                    <a:pt x="53" y="64"/>
                  </a:cubicBezTo>
                  <a:cubicBezTo>
                    <a:pt x="51" y="65"/>
                    <a:pt x="51" y="68"/>
                    <a:pt x="49" y="66"/>
                  </a:cubicBezTo>
                  <a:cubicBezTo>
                    <a:pt x="48" y="66"/>
                    <a:pt x="48" y="65"/>
                    <a:pt x="49" y="63"/>
                  </a:cubicBezTo>
                  <a:cubicBezTo>
                    <a:pt x="50" y="62"/>
                    <a:pt x="49" y="62"/>
                    <a:pt x="50" y="61"/>
                  </a:cubicBezTo>
                  <a:cubicBezTo>
                    <a:pt x="51" y="60"/>
                    <a:pt x="51" y="60"/>
                    <a:pt x="50" y="55"/>
                  </a:cubicBezTo>
                  <a:cubicBezTo>
                    <a:pt x="49" y="51"/>
                    <a:pt x="48" y="52"/>
                    <a:pt x="46" y="51"/>
                  </a:cubicBezTo>
                  <a:cubicBezTo>
                    <a:pt x="43" y="49"/>
                    <a:pt x="46" y="47"/>
                    <a:pt x="43" y="47"/>
                  </a:cubicBezTo>
                  <a:cubicBezTo>
                    <a:pt x="41" y="48"/>
                    <a:pt x="43" y="46"/>
                    <a:pt x="41" y="46"/>
                  </a:cubicBezTo>
                  <a:cubicBezTo>
                    <a:pt x="39" y="46"/>
                    <a:pt x="40" y="43"/>
                    <a:pt x="38" y="43"/>
                  </a:cubicBezTo>
                  <a:cubicBezTo>
                    <a:pt x="36" y="43"/>
                    <a:pt x="33" y="42"/>
                    <a:pt x="31" y="39"/>
                  </a:cubicBezTo>
                  <a:cubicBezTo>
                    <a:pt x="29" y="37"/>
                    <a:pt x="29" y="39"/>
                    <a:pt x="28" y="37"/>
                  </a:cubicBezTo>
                  <a:cubicBezTo>
                    <a:pt x="28" y="34"/>
                    <a:pt x="25" y="35"/>
                    <a:pt x="25" y="34"/>
                  </a:cubicBezTo>
                  <a:cubicBezTo>
                    <a:pt x="25" y="33"/>
                    <a:pt x="25" y="33"/>
                    <a:pt x="23" y="31"/>
                  </a:cubicBezTo>
                  <a:cubicBezTo>
                    <a:pt x="21" y="30"/>
                    <a:pt x="23" y="29"/>
                    <a:pt x="21" y="27"/>
                  </a:cubicBezTo>
                  <a:cubicBezTo>
                    <a:pt x="20" y="26"/>
                    <a:pt x="21" y="22"/>
                    <a:pt x="18" y="22"/>
                  </a:cubicBezTo>
                  <a:cubicBezTo>
                    <a:pt x="16" y="23"/>
                    <a:pt x="15" y="19"/>
                    <a:pt x="12" y="20"/>
                  </a:cubicBezTo>
                  <a:cubicBezTo>
                    <a:pt x="10" y="21"/>
                    <a:pt x="12" y="23"/>
                    <a:pt x="6" y="25"/>
                  </a:cubicBezTo>
                  <a:cubicBezTo>
                    <a:pt x="6" y="24"/>
                    <a:pt x="8" y="22"/>
                    <a:pt x="7" y="21"/>
                  </a:cubicBezTo>
                  <a:cubicBezTo>
                    <a:pt x="7" y="21"/>
                    <a:pt x="4" y="23"/>
                    <a:pt x="3" y="20"/>
                  </a:cubicBezTo>
                  <a:cubicBezTo>
                    <a:pt x="2" y="18"/>
                    <a:pt x="6" y="18"/>
                    <a:pt x="3" y="16"/>
                  </a:cubicBezTo>
                  <a:cubicBezTo>
                    <a:pt x="0" y="14"/>
                    <a:pt x="3" y="15"/>
                    <a:pt x="4" y="13"/>
                  </a:cubicBezTo>
                  <a:cubicBezTo>
                    <a:pt x="5" y="12"/>
                    <a:pt x="2" y="11"/>
                    <a:pt x="3" y="9"/>
                  </a:cubicBezTo>
                  <a:cubicBezTo>
                    <a:pt x="4" y="9"/>
                    <a:pt x="4" y="9"/>
                    <a:pt x="6" y="9"/>
                  </a:cubicBezTo>
                  <a:cubicBezTo>
                    <a:pt x="7" y="8"/>
                    <a:pt x="7" y="9"/>
                    <a:pt x="9" y="8"/>
                  </a:cubicBezTo>
                  <a:cubicBezTo>
                    <a:pt x="11" y="6"/>
                    <a:pt x="9" y="6"/>
                    <a:pt x="10" y="6"/>
                  </a:cubicBezTo>
                  <a:cubicBezTo>
                    <a:pt x="10" y="5"/>
                    <a:pt x="11" y="4"/>
                    <a:pt x="11" y="5"/>
                  </a:cubicBezTo>
                  <a:cubicBezTo>
                    <a:pt x="11" y="5"/>
                    <a:pt x="11" y="6"/>
                    <a:pt x="12" y="7"/>
                  </a:cubicBezTo>
                  <a:cubicBezTo>
                    <a:pt x="13" y="8"/>
                    <a:pt x="13" y="10"/>
                    <a:pt x="14" y="9"/>
                  </a:cubicBezTo>
                  <a:cubicBezTo>
                    <a:pt x="15" y="9"/>
                    <a:pt x="13" y="8"/>
                    <a:pt x="15" y="7"/>
                  </a:cubicBezTo>
                  <a:cubicBezTo>
                    <a:pt x="16" y="6"/>
                    <a:pt x="15" y="4"/>
                    <a:pt x="16" y="4"/>
                  </a:cubicBezTo>
                  <a:cubicBezTo>
                    <a:pt x="17" y="4"/>
                    <a:pt x="17" y="6"/>
                    <a:pt x="18" y="6"/>
                  </a:cubicBezTo>
                  <a:cubicBezTo>
                    <a:pt x="19" y="5"/>
                    <a:pt x="19" y="7"/>
                    <a:pt x="20" y="6"/>
                  </a:cubicBezTo>
                  <a:cubicBezTo>
                    <a:pt x="21" y="6"/>
                    <a:pt x="19" y="4"/>
                    <a:pt x="20" y="4"/>
                  </a:cubicBezTo>
                  <a:cubicBezTo>
                    <a:pt x="20" y="3"/>
                    <a:pt x="21" y="5"/>
                    <a:pt x="22" y="4"/>
                  </a:cubicBezTo>
                  <a:cubicBezTo>
                    <a:pt x="22" y="4"/>
                    <a:pt x="21" y="3"/>
                    <a:pt x="22" y="1"/>
                  </a:cubicBezTo>
                  <a:cubicBezTo>
                    <a:pt x="23" y="1"/>
                    <a:pt x="23" y="3"/>
                    <a:pt x="24" y="2"/>
                  </a:cubicBezTo>
                  <a:cubicBezTo>
                    <a:pt x="25" y="2"/>
                    <a:pt x="25" y="1"/>
                    <a:pt x="26" y="1"/>
                  </a:cubicBezTo>
                  <a:cubicBezTo>
                    <a:pt x="27" y="0"/>
                    <a:pt x="27" y="1"/>
                    <a:pt x="29" y="0"/>
                  </a:cubicBezTo>
                  <a:cubicBezTo>
                    <a:pt x="32" y="0"/>
                    <a:pt x="30" y="0"/>
                    <a:pt x="30" y="1"/>
                  </a:cubicBezTo>
                  <a:cubicBezTo>
                    <a:pt x="31" y="1"/>
                    <a:pt x="31" y="1"/>
                    <a:pt x="31" y="2"/>
                  </a:cubicBezTo>
                  <a:cubicBezTo>
                    <a:pt x="31" y="3"/>
                    <a:pt x="33" y="4"/>
                    <a:pt x="38" y="4"/>
                  </a:cubicBezTo>
                  <a:cubicBezTo>
                    <a:pt x="38" y="5"/>
                    <a:pt x="37" y="5"/>
                    <a:pt x="37" y="6"/>
                  </a:cubicBezTo>
                  <a:cubicBezTo>
                    <a:pt x="37" y="7"/>
                    <a:pt x="39" y="6"/>
                    <a:pt x="38" y="7"/>
                  </a:cubicBezTo>
                  <a:cubicBezTo>
                    <a:pt x="37" y="8"/>
                    <a:pt x="37" y="9"/>
                    <a:pt x="38" y="9"/>
                  </a:cubicBezTo>
                  <a:cubicBezTo>
                    <a:pt x="39" y="10"/>
                    <a:pt x="40" y="11"/>
                    <a:pt x="38" y="11"/>
                  </a:cubicBezTo>
                  <a:cubicBezTo>
                    <a:pt x="38" y="11"/>
                    <a:pt x="39" y="10"/>
                    <a:pt x="37" y="10"/>
                  </a:cubicBezTo>
                  <a:close/>
                  <a:moveTo>
                    <a:pt x="35" y="69"/>
                  </a:moveTo>
                  <a:cubicBezTo>
                    <a:pt x="36" y="70"/>
                    <a:pt x="38" y="72"/>
                    <a:pt x="40" y="72"/>
                  </a:cubicBezTo>
                  <a:cubicBezTo>
                    <a:pt x="42" y="72"/>
                    <a:pt x="42" y="74"/>
                    <a:pt x="44" y="74"/>
                  </a:cubicBezTo>
                  <a:cubicBezTo>
                    <a:pt x="46" y="75"/>
                    <a:pt x="46" y="76"/>
                    <a:pt x="46" y="74"/>
                  </a:cubicBezTo>
                  <a:cubicBezTo>
                    <a:pt x="46" y="73"/>
                    <a:pt x="47" y="71"/>
                    <a:pt x="46" y="70"/>
                  </a:cubicBezTo>
                  <a:cubicBezTo>
                    <a:pt x="45" y="70"/>
                    <a:pt x="48" y="65"/>
                    <a:pt x="48" y="64"/>
                  </a:cubicBezTo>
                  <a:cubicBezTo>
                    <a:pt x="49" y="63"/>
                    <a:pt x="46" y="65"/>
                    <a:pt x="45" y="65"/>
                  </a:cubicBezTo>
                  <a:cubicBezTo>
                    <a:pt x="43" y="64"/>
                    <a:pt x="40" y="67"/>
                    <a:pt x="37" y="65"/>
                  </a:cubicBezTo>
                  <a:cubicBezTo>
                    <a:pt x="35" y="62"/>
                    <a:pt x="35" y="67"/>
                    <a:pt x="34" y="65"/>
                  </a:cubicBezTo>
                  <a:cubicBezTo>
                    <a:pt x="33" y="64"/>
                    <a:pt x="32" y="65"/>
                    <a:pt x="32" y="67"/>
                  </a:cubicBezTo>
                  <a:cubicBezTo>
                    <a:pt x="32" y="69"/>
                    <a:pt x="33" y="69"/>
                    <a:pt x="35" y="69"/>
                  </a:cubicBezTo>
                  <a:close/>
                  <a:moveTo>
                    <a:pt x="11" y="51"/>
                  </a:moveTo>
                  <a:cubicBezTo>
                    <a:pt x="11" y="53"/>
                    <a:pt x="12" y="52"/>
                    <a:pt x="11" y="54"/>
                  </a:cubicBezTo>
                  <a:cubicBezTo>
                    <a:pt x="10" y="57"/>
                    <a:pt x="11" y="60"/>
                    <a:pt x="13" y="59"/>
                  </a:cubicBezTo>
                  <a:cubicBezTo>
                    <a:pt x="15" y="59"/>
                    <a:pt x="14" y="57"/>
                    <a:pt x="15" y="58"/>
                  </a:cubicBezTo>
                  <a:cubicBezTo>
                    <a:pt x="17" y="58"/>
                    <a:pt x="17" y="58"/>
                    <a:pt x="18" y="54"/>
                  </a:cubicBezTo>
                  <a:cubicBezTo>
                    <a:pt x="18" y="50"/>
                    <a:pt x="16" y="50"/>
                    <a:pt x="18" y="49"/>
                  </a:cubicBezTo>
                  <a:cubicBezTo>
                    <a:pt x="19" y="48"/>
                    <a:pt x="18" y="45"/>
                    <a:pt x="17" y="44"/>
                  </a:cubicBezTo>
                  <a:cubicBezTo>
                    <a:pt x="16" y="43"/>
                    <a:pt x="16" y="42"/>
                    <a:pt x="13" y="45"/>
                  </a:cubicBezTo>
                  <a:cubicBezTo>
                    <a:pt x="10" y="47"/>
                    <a:pt x="9" y="43"/>
                    <a:pt x="9" y="46"/>
                  </a:cubicBezTo>
                  <a:cubicBezTo>
                    <a:pt x="9" y="48"/>
                    <a:pt x="11" y="48"/>
                    <a:pt x="11" y="51"/>
                  </a:cubicBezTo>
                  <a:close/>
                </a:path>
              </a:pathLst>
            </a:custGeom>
            <a:solidFill>
              <a:srgbClr val="7030A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2" name="Freeform 20222">
              <a:extLst>
                <a:ext uri="{FF2B5EF4-FFF2-40B4-BE49-F238E27FC236}">
                  <a16:creationId xmlns:a16="http://schemas.microsoft.com/office/drawing/2014/main" id="{67F0B212-2EFD-4D56-BB25-9C16B756F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2426" y="3025764"/>
              <a:ext cx="112586" cy="72512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6"/>
                </a:cxn>
                <a:cxn ang="0">
                  <a:pos x="23" y="8"/>
                </a:cxn>
                <a:cxn ang="0">
                  <a:pos x="25" y="7"/>
                </a:cxn>
                <a:cxn ang="0">
                  <a:pos x="25" y="10"/>
                </a:cxn>
                <a:cxn ang="0">
                  <a:pos x="23" y="10"/>
                </a:cxn>
                <a:cxn ang="0">
                  <a:pos x="23" y="12"/>
                </a:cxn>
                <a:cxn ang="0">
                  <a:pos x="21" y="12"/>
                </a:cxn>
                <a:cxn ang="0">
                  <a:pos x="19" y="10"/>
                </a:cxn>
                <a:cxn ang="0">
                  <a:pos x="18" y="13"/>
                </a:cxn>
                <a:cxn ang="0">
                  <a:pos x="17" y="15"/>
                </a:cxn>
                <a:cxn ang="0">
                  <a:pos x="15" y="13"/>
                </a:cxn>
                <a:cxn ang="0">
                  <a:pos x="14" y="11"/>
                </a:cxn>
                <a:cxn ang="0">
                  <a:pos x="13" y="12"/>
                </a:cxn>
                <a:cxn ang="0">
                  <a:pos x="12" y="14"/>
                </a:cxn>
                <a:cxn ang="0">
                  <a:pos x="9" y="15"/>
                </a:cxn>
                <a:cxn ang="0">
                  <a:pos x="6" y="15"/>
                </a:cxn>
                <a:cxn ang="0">
                  <a:pos x="5" y="13"/>
                </a:cxn>
                <a:cxn ang="0">
                  <a:pos x="4" y="11"/>
                </a:cxn>
                <a:cxn ang="0">
                  <a:pos x="2" y="13"/>
                </a:cxn>
                <a:cxn ang="0">
                  <a:pos x="2" y="12"/>
                </a:cxn>
                <a:cxn ang="0">
                  <a:pos x="3" y="9"/>
                </a:cxn>
                <a:cxn ang="0">
                  <a:pos x="4" y="7"/>
                </a:cxn>
                <a:cxn ang="0">
                  <a:pos x="6" y="5"/>
                </a:cxn>
                <a:cxn ang="0">
                  <a:pos x="7" y="3"/>
                </a:cxn>
                <a:cxn ang="0">
                  <a:pos x="9" y="2"/>
                </a:cxn>
                <a:cxn ang="0">
                  <a:pos x="13" y="2"/>
                </a:cxn>
                <a:cxn ang="0">
                  <a:pos x="15" y="1"/>
                </a:cxn>
                <a:cxn ang="0">
                  <a:pos x="17" y="2"/>
                </a:cxn>
                <a:cxn ang="0">
                  <a:pos x="20" y="3"/>
                </a:cxn>
              </a:cxnLst>
              <a:rect l="0" t="0" r="r" b="b"/>
              <a:pathLst>
                <a:path w="25" h="16">
                  <a:moveTo>
                    <a:pt x="20" y="3"/>
                  </a:moveTo>
                  <a:cubicBezTo>
                    <a:pt x="21" y="4"/>
                    <a:pt x="18" y="7"/>
                    <a:pt x="20" y="6"/>
                  </a:cubicBezTo>
                  <a:cubicBezTo>
                    <a:pt x="23" y="6"/>
                    <a:pt x="21" y="8"/>
                    <a:pt x="23" y="8"/>
                  </a:cubicBezTo>
                  <a:cubicBezTo>
                    <a:pt x="24" y="8"/>
                    <a:pt x="24" y="5"/>
                    <a:pt x="25" y="7"/>
                  </a:cubicBezTo>
                  <a:cubicBezTo>
                    <a:pt x="24" y="9"/>
                    <a:pt x="25" y="10"/>
                    <a:pt x="25" y="10"/>
                  </a:cubicBezTo>
                  <a:cubicBezTo>
                    <a:pt x="24" y="11"/>
                    <a:pt x="23" y="9"/>
                    <a:pt x="23" y="10"/>
                  </a:cubicBezTo>
                  <a:cubicBezTo>
                    <a:pt x="22" y="10"/>
                    <a:pt x="24" y="12"/>
                    <a:pt x="23" y="12"/>
                  </a:cubicBezTo>
                  <a:cubicBezTo>
                    <a:pt x="22" y="13"/>
                    <a:pt x="22" y="11"/>
                    <a:pt x="21" y="12"/>
                  </a:cubicBezTo>
                  <a:cubicBezTo>
                    <a:pt x="20" y="12"/>
                    <a:pt x="20" y="10"/>
                    <a:pt x="19" y="10"/>
                  </a:cubicBezTo>
                  <a:cubicBezTo>
                    <a:pt x="18" y="10"/>
                    <a:pt x="19" y="12"/>
                    <a:pt x="18" y="13"/>
                  </a:cubicBezTo>
                  <a:cubicBezTo>
                    <a:pt x="16" y="14"/>
                    <a:pt x="18" y="15"/>
                    <a:pt x="17" y="15"/>
                  </a:cubicBezTo>
                  <a:cubicBezTo>
                    <a:pt x="16" y="16"/>
                    <a:pt x="16" y="14"/>
                    <a:pt x="15" y="13"/>
                  </a:cubicBezTo>
                  <a:cubicBezTo>
                    <a:pt x="14" y="12"/>
                    <a:pt x="14" y="11"/>
                    <a:pt x="14" y="11"/>
                  </a:cubicBezTo>
                  <a:cubicBezTo>
                    <a:pt x="14" y="10"/>
                    <a:pt x="13" y="11"/>
                    <a:pt x="13" y="12"/>
                  </a:cubicBezTo>
                  <a:cubicBezTo>
                    <a:pt x="12" y="12"/>
                    <a:pt x="14" y="12"/>
                    <a:pt x="12" y="14"/>
                  </a:cubicBezTo>
                  <a:cubicBezTo>
                    <a:pt x="10" y="15"/>
                    <a:pt x="10" y="14"/>
                    <a:pt x="9" y="15"/>
                  </a:cubicBezTo>
                  <a:cubicBezTo>
                    <a:pt x="7" y="15"/>
                    <a:pt x="7" y="15"/>
                    <a:pt x="6" y="15"/>
                  </a:cubicBezTo>
                  <a:cubicBezTo>
                    <a:pt x="6" y="13"/>
                    <a:pt x="5" y="13"/>
                    <a:pt x="5" y="13"/>
                  </a:cubicBezTo>
                  <a:cubicBezTo>
                    <a:pt x="5" y="12"/>
                    <a:pt x="6" y="10"/>
                    <a:pt x="4" y="11"/>
                  </a:cubicBezTo>
                  <a:cubicBezTo>
                    <a:pt x="2" y="11"/>
                    <a:pt x="4" y="12"/>
                    <a:pt x="2" y="13"/>
                  </a:cubicBezTo>
                  <a:cubicBezTo>
                    <a:pt x="1" y="13"/>
                    <a:pt x="0" y="13"/>
                    <a:pt x="2" y="12"/>
                  </a:cubicBezTo>
                  <a:cubicBezTo>
                    <a:pt x="3" y="11"/>
                    <a:pt x="1" y="10"/>
                    <a:pt x="3" y="9"/>
                  </a:cubicBezTo>
                  <a:cubicBezTo>
                    <a:pt x="5" y="8"/>
                    <a:pt x="3" y="7"/>
                    <a:pt x="4" y="7"/>
                  </a:cubicBezTo>
                  <a:cubicBezTo>
                    <a:pt x="6" y="6"/>
                    <a:pt x="5" y="5"/>
                    <a:pt x="6" y="5"/>
                  </a:cubicBezTo>
                  <a:cubicBezTo>
                    <a:pt x="7" y="4"/>
                    <a:pt x="6" y="4"/>
                    <a:pt x="7" y="3"/>
                  </a:cubicBezTo>
                  <a:cubicBezTo>
                    <a:pt x="7" y="2"/>
                    <a:pt x="8" y="4"/>
                    <a:pt x="9" y="2"/>
                  </a:cubicBezTo>
                  <a:cubicBezTo>
                    <a:pt x="11" y="3"/>
                    <a:pt x="11" y="2"/>
                    <a:pt x="13" y="2"/>
                  </a:cubicBezTo>
                  <a:cubicBezTo>
                    <a:pt x="15" y="2"/>
                    <a:pt x="13" y="1"/>
                    <a:pt x="15" y="1"/>
                  </a:cubicBezTo>
                  <a:cubicBezTo>
                    <a:pt x="16" y="0"/>
                    <a:pt x="16" y="2"/>
                    <a:pt x="17" y="2"/>
                  </a:cubicBezTo>
                  <a:cubicBezTo>
                    <a:pt x="18" y="1"/>
                    <a:pt x="19" y="2"/>
                    <a:pt x="20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3" name="Freeform 20223">
              <a:extLst>
                <a:ext uri="{FF2B5EF4-FFF2-40B4-BE49-F238E27FC236}">
                  <a16:creationId xmlns:a16="http://schemas.microsoft.com/office/drawing/2014/main" id="{FF178733-4001-4680-B861-E1BEC8F38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4479" y="2979968"/>
              <a:ext cx="188914" cy="99227"/>
            </a:xfrm>
            <a:custGeom>
              <a:avLst/>
              <a:gdLst/>
              <a:ahLst/>
              <a:cxnLst>
                <a:cxn ang="0">
                  <a:pos x="2" y="13"/>
                </a:cxn>
                <a:cxn ang="0">
                  <a:pos x="6" y="14"/>
                </a:cxn>
                <a:cxn ang="0">
                  <a:pos x="7" y="12"/>
                </a:cxn>
                <a:cxn ang="0">
                  <a:pos x="9" y="13"/>
                </a:cxn>
                <a:cxn ang="0">
                  <a:pos x="13" y="12"/>
                </a:cxn>
                <a:cxn ang="0">
                  <a:pos x="16" y="11"/>
                </a:cxn>
                <a:cxn ang="0">
                  <a:pos x="18" y="12"/>
                </a:cxn>
                <a:cxn ang="0">
                  <a:pos x="20" y="13"/>
                </a:cxn>
                <a:cxn ang="0">
                  <a:pos x="20" y="10"/>
                </a:cxn>
                <a:cxn ang="0">
                  <a:pos x="19" y="7"/>
                </a:cxn>
                <a:cxn ang="0">
                  <a:pos x="22" y="6"/>
                </a:cxn>
                <a:cxn ang="0">
                  <a:pos x="24" y="3"/>
                </a:cxn>
                <a:cxn ang="0">
                  <a:pos x="26" y="5"/>
                </a:cxn>
                <a:cxn ang="0">
                  <a:pos x="30" y="2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41" y="4"/>
                </a:cxn>
                <a:cxn ang="0">
                  <a:pos x="41" y="9"/>
                </a:cxn>
                <a:cxn ang="0">
                  <a:pos x="41" y="11"/>
                </a:cxn>
                <a:cxn ang="0">
                  <a:pos x="38" y="11"/>
                </a:cxn>
                <a:cxn ang="0">
                  <a:pos x="39" y="13"/>
                </a:cxn>
                <a:cxn ang="0">
                  <a:pos x="38" y="14"/>
                </a:cxn>
                <a:cxn ang="0">
                  <a:pos x="38" y="16"/>
                </a:cxn>
                <a:cxn ang="0">
                  <a:pos x="36" y="17"/>
                </a:cxn>
                <a:cxn ang="0">
                  <a:pos x="36" y="18"/>
                </a:cxn>
                <a:cxn ang="0">
                  <a:pos x="34" y="19"/>
                </a:cxn>
                <a:cxn ang="0">
                  <a:pos x="32" y="19"/>
                </a:cxn>
                <a:cxn ang="0">
                  <a:pos x="29" y="21"/>
                </a:cxn>
                <a:cxn ang="0">
                  <a:pos x="27" y="21"/>
                </a:cxn>
                <a:cxn ang="0">
                  <a:pos x="23" y="20"/>
                </a:cxn>
                <a:cxn ang="0">
                  <a:pos x="16" y="18"/>
                </a:cxn>
                <a:cxn ang="0">
                  <a:pos x="15" y="17"/>
                </a:cxn>
                <a:cxn ang="0">
                  <a:pos x="14" y="16"/>
                </a:cxn>
                <a:cxn ang="0">
                  <a:pos x="11" y="17"/>
                </a:cxn>
                <a:cxn ang="0">
                  <a:pos x="9" y="18"/>
                </a:cxn>
                <a:cxn ang="0">
                  <a:pos x="7" y="17"/>
                </a:cxn>
                <a:cxn ang="0">
                  <a:pos x="5" y="18"/>
                </a:cxn>
                <a:cxn ang="0">
                  <a:pos x="2" y="16"/>
                </a:cxn>
                <a:cxn ang="0">
                  <a:pos x="2" y="13"/>
                </a:cxn>
              </a:cxnLst>
              <a:rect l="0" t="0" r="r" b="b"/>
              <a:pathLst>
                <a:path w="42" h="22">
                  <a:moveTo>
                    <a:pt x="2" y="13"/>
                  </a:moveTo>
                  <a:cubicBezTo>
                    <a:pt x="4" y="11"/>
                    <a:pt x="5" y="14"/>
                    <a:pt x="6" y="14"/>
                  </a:cubicBezTo>
                  <a:cubicBezTo>
                    <a:pt x="7" y="14"/>
                    <a:pt x="6" y="12"/>
                    <a:pt x="7" y="12"/>
                  </a:cubicBezTo>
                  <a:cubicBezTo>
                    <a:pt x="8" y="13"/>
                    <a:pt x="9" y="12"/>
                    <a:pt x="9" y="13"/>
                  </a:cubicBezTo>
                  <a:cubicBezTo>
                    <a:pt x="10" y="14"/>
                    <a:pt x="11" y="13"/>
                    <a:pt x="13" y="12"/>
                  </a:cubicBezTo>
                  <a:cubicBezTo>
                    <a:pt x="14" y="11"/>
                    <a:pt x="15" y="13"/>
                    <a:pt x="16" y="11"/>
                  </a:cubicBezTo>
                  <a:cubicBezTo>
                    <a:pt x="16" y="10"/>
                    <a:pt x="17" y="12"/>
                    <a:pt x="18" y="12"/>
                  </a:cubicBezTo>
                  <a:cubicBezTo>
                    <a:pt x="19" y="11"/>
                    <a:pt x="19" y="14"/>
                    <a:pt x="20" y="13"/>
                  </a:cubicBezTo>
                  <a:cubicBezTo>
                    <a:pt x="21" y="12"/>
                    <a:pt x="18" y="11"/>
                    <a:pt x="20" y="10"/>
                  </a:cubicBezTo>
                  <a:cubicBezTo>
                    <a:pt x="21" y="10"/>
                    <a:pt x="18" y="9"/>
                    <a:pt x="19" y="7"/>
                  </a:cubicBezTo>
                  <a:cubicBezTo>
                    <a:pt x="21" y="6"/>
                    <a:pt x="22" y="7"/>
                    <a:pt x="22" y="6"/>
                  </a:cubicBezTo>
                  <a:cubicBezTo>
                    <a:pt x="22" y="4"/>
                    <a:pt x="24" y="6"/>
                    <a:pt x="24" y="3"/>
                  </a:cubicBezTo>
                  <a:cubicBezTo>
                    <a:pt x="26" y="4"/>
                    <a:pt x="24" y="5"/>
                    <a:pt x="26" y="5"/>
                  </a:cubicBezTo>
                  <a:cubicBezTo>
                    <a:pt x="28" y="4"/>
                    <a:pt x="30" y="4"/>
                    <a:pt x="30" y="2"/>
                  </a:cubicBezTo>
                  <a:cubicBezTo>
                    <a:pt x="30" y="0"/>
                    <a:pt x="31" y="2"/>
                    <a:pt x="32" y="2"/>
                  </a:cubicBezTo>
                  <a:cubicBezTo>
                    <a:pt x="33" y="2"/>
                    <a:pt x="36" y="4"/>
                    <a:pt x="37" y="3"/>
                  </a:cubicBezTo>
                  <a:cubicBezTo>
                    <a:pt x="39" y="2"/>
                    <a:pt x="40" y="4"/>
                    <a:pt x="41" y="4"/>
                  </a:cubicBezTo>
                  <a:cubicBezTo>
                    <a:pt x="40" y="6"/>
                    <a:pt x="39" y="6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ubicBezTo>
                    <a:pt x="40" y="11"/>
                    <a:pt x="38" y="11"/>
                    <a:pt x="38" y="11"/>
                  </a:cubicBezTo>
                  <a:cubicBezTo>
                    <a:pt x="38" y="12"/>
                    <a:pt x="39" y="12"/>
                    <a:pt x="39" y="13"/>
                  </a:cubicBezTo>
                  <a:cubicBezTo>
                    <a:pt x="39" y="14"/>
                    <a:pt x="38" y="13"/>
                    <a:pt x="38" y="14"/>
                  </a:cubicBezTo>
                  <a:cubicBezTo>
                    <a:pt x="38" y="16"/>
                    <a:pt x="38" y="16"/>
                    <a:pt x="38" y="16"/>
                  </a:cubicBezTo>
                  <a:cubicBezTo>
                    <a:pt x="38" y="16"/>
                    <a:pt x="37" y="17"/>
                    <a:pt x="36" y="17"/>
                  </a:cubicBezTo>
                  <a:cubicBezTo>
                    <a:pt x="36" y="18"/>
                    <a:pt x="35" y="17"/>
                    <a:pt x="36" y="18"/>
                  </a:cubicBezTo>
                  <a:cubicBezTo>
                    <a:pt x="36" y="19"/>
                    <a:pt x="36" y="19"/>
                    <a:pt x="34" y="19"/>
                  </a:cubicBezTo>
                  <a:cubicBezTo>
                    <a:pt x="33" y="19"/>
                    <a:pt x="34" y="20"/>
                    <a:pt x="32" y="19"/>
                  </a:cubicBezTo>
                  <a:cubicBezTo>
                    <a:pt x="30" y="19"/>
                    <a:pt x="30" y="19"/>
                    <a:pt x="29" y="21"/>
                  </a:cubicBezTo>
                  <a:cubicBezTo>
                    <a:pt x="27" y="22"/>
                    <a:pt x="28" y="20"/>
                    <a:pt x="27" y="21"/>
                  </a:cubicBezTo>
                  <a:cubicBezTo>
                    <a:pt x="25" y="21"/>
                    <a:pt x="26" y="20"/>
                    <a:pt x="23" y="20"/>
                  </a:cubicBezTo>
                  <a:cubicBezTo>
                    <a:pt x="18" y="20"/>
                    <a:pt x="16" y="19"/>
                    <a:pt x="16" y="18"/>
                  </a:cubicBezTo>
                  <a:cubicBezTo>
                    <a:pt x="16" y="17"/>
                    <a:pt x="16" y="17"/>
                    <a:pt x="15" y="17"/>
                  </a:cubicBezTo>
                  <a:cubicBezTo>
                    <a:pt x="15" y="16"/>
                    <a:pt x="17" y="16"/>
                    <a:pt x="14" y="16"/>
                  </a:cubicBezTo>
                  <a:cubicBezTo>
                    <a:pt x="12" y="17"/>
                    <a:pt x="12" y="16"/>
                    <a:pt x="11" y="17"/>
                  </a:cubicBezTo>
                  <a:cubicBezTo>
                    <a:pt x="10" y="17"/>
                    <a:pt x="10" y="18"/>
                    <a:pt x="9" y="18"/>
                  </a:cubicBezTo>
                  <a:cubicBezTo>
                    <a:pt x="8" y="19"/>
                    <a:pt x="8" y="17"/>
                    <a:pt x="7" y="17"/>
                  </a:cubicBezTo>
                  <a:cubicBezTo>
                    <a:pt x="6" y="15"/>
                    <a:pt x="6" y="18"/>
                    <a:pt x="5" y="18"/>
                  </a:cubicBezTo>
                  <a:cubicBezTo>
                    <a:pt x="3" y="18"/>
                    <a:pt x="5" y="16"/>
                    <a:pt x="2" y="16"/>
                  </a:cubicBezTo>
                  <a:cubicBezTo>
                    <a:pt x="0" y="17"/>
                    <a:pt x="3" y="14"/>
                    <a:pt x="2" y="1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4" name="Freeform 20224">
              <a:extLst>
                <a:ext uri="{FF2B5EF4-FFF2-40B4-BE49-F238E27FC236}">
                  <a16:creationId xmlns:a16="http://schemas.microsoft.com/office/drawing/2014/main" id="{8B520762-1C58-40EC-8CE5-BF7AF3024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269" y="2913180"/>
              <a:ext cx="158383" cy="89686"/>
            </a:xfrm>
            <a:custGeom>
              <a:avLst/>
              <a:gdLst/>
              <a:ahLst/>
              <a:cxnLst>
                <a:cxn ang="0">
                  <a:pos x="9" y="18"/>
                </a:cxn>
                <a:cxn ang="0">
                  <a:pos x="11" y="20"/>
                </a:cxn>
                <a:cxn ang="0">
                  <a:pos x="15" y="17"/>
                </a:cxn>
                <a:cxn ang="0">
                  <a:pos x="17" y="17"/>
                </a:cxn>
                <a:cxn ang="0">
                  <a:pos x="22" y="18"/>
                </a:cxn>
                <a:cxn ang="0">
                  <a:pos x="26" y="19"/>
                </a:cxn>
                <a:cxn ang="0">
                  <a:pos x="30" y="17"/>
                </a:cxn>
                <a:cxn ang="0">
                  <a:pos x="35" y="13"/>
                </a:cxn>
                <a:cxn ang="0">
                  <a:pos x="32" y="9"/>
                </a:cxn>
                <a:cxn ang="0">
                  <a:pos x="29" y="8"/>
                </a:cxn>
                <a:cxn ang="0">
                  <a:pos x="28" y="7"/>
                </a:cxn>
                <a:cxn ang="0">
                  <a:pos x="25" y="6"/>
                </a:cxn>
                <a:cxn ang="0">
                  <a:pos x="23" y="7"/>
                </a:cxn>
                <a:cxn ang="0">
                  <a:pos x="23" y="4"/>
                </a:cxn>
                <a:cxn ang="0">
                  <a:pos x="19" y="3"/>
                </a:cxn>
                <a:cxn ang="0">
                  <a:pos x="15" y="2"/>
                </a:cxn>
                <a:cxn ang="0">
                  <a:pos x="12" y="1"/>
                </a:cxn>
                <a:cxn ang="0">
                  <a:pos x="10" y="3"/>
                </a:cxn>
                <a:cxn ang="0">
                  <a:pos x="3" y="6"/>
                </a:cxn>
                <a:cxn ang="0">
                  <a:pos x="1" y="9"/>
                </a:cxn>
                <a:cxn ang="0">
                  <a:pos x="4" y="13"/>
                </a:cxn>
                <a:cxn ang="0">
                  <a:pos x="9" y="18"/>
                </a:cxn>
              </a:cxnLst>
              <a:rect l="0" t="0" r="r" b="b"/>
              <a:pathLst>
                <a:path w="35" h="20">
                  <a:moveTo>
                    <a:pt x="9" y="18"/>
                  </a:moveTo>
                  <a:cubicBezTo>
                    <a:pt x="11" y="19"/>
                    <a:pt x="9" y="20"/>
                    <a:pt x="11" y="20"/>
                  </a:cubicBezTo>
                  <a:cubicBezTo>
                    <a:pt x="13" y="19"/>
                    <a:pt x="15" y="19"/>
                    <a:pt x="15" y="17"/>
                  </a:cubicBezTo>
                  <a:cubicBezTo>
                    <a:pt x="15" y="15"/>
                    <a:pt x="16" y="17"/>
                    <a:pt x="17" y="17"/>
                  </a:cubicBezTo>
                  <a:cubicBezTo>
                    <a:pt x="18" y="17"/>
                    <a:pt x="21" y="19"/>
                    <a:pt x="22" y="18"/>
                  </a:cubicBezTo>
                  <a:cubicBezTo>
                    <a:pt x="24" y="17"/>
                    <a:pt x="25" y="19"/>
                    <a:pt x="26" y="19"/>
                  </a:cubicBezTo>
                  <a:cubicBezTo>
                    <a:pt x="27" y="16"/>
                    <a:pt x="28" y="18"/>
                    <a:pt x="30" y="17"/>
                  </a:cubicBezTo>
                  <a:cubicBezTo>
                    <a:pt x="33" y="16"/>
                    <a:pt x="30" y="15"/>
                    <a:pt x="35" y="13"/>
                  </a:cubicBezTo>
                  <a:cubicBezTo>
                    <a:pt x="35" y="11"/>
                    <a:pt x="34" y="10"/>
                    <a:pt x="32" y="9"/>
                  </a:cubicBezTo>
                  <a:cubicBezTo>
                    <a:pt x="30" y="8"/>
                    <a:pt x="31" y="9"/>
                    <a:pt x="29" y="8"/>
                  </a:cubicBezTo>
                  <a:cubicBezTo>
                    <a:pt x="28" y="7"/>
                    <a:pt x="30" y="7"/>
                    <a:pt x="28" y="7"/>
                  </a:cubicBezTo>
                  <a:cubicBezTo>
                    <a:pt x="26" y="6"/>
                    <a:pt x="24" y="5"/>
                    <a:pt x="25" y="6"/>
                  </a:cubicBezTo>
                  <a:cubicBezTo>
                    <a:pt x="26" y="7"/>
                    <a:pt x="25" y="9"/>
                    <a:pt x="23" y="7"/>
                  </a:cubicBezTo>
                  <a:cubicBezTo>
                    <a:pt x="20" y="4"/>
                    <a:pt x="23" y="5"/>
                    <a:pt x="23" y="4"/>
                  </a:cubicBezTo>
                  <a:cubicBezTo>
                    <a:pt x="22" y="3"/>
                    <a:pt x="22" y="4"/>
                    <a:pt x="19" y="3"/>
                  </a:cubicBezTo>
                  <a:cubicBezTo>
                    <a:pt x="15" y="1"/>
                    <a:pt x="17" y="0"/>
                    <a:pt x="15" y="2"/>
                  </a:cubicBezTo>
                  <a:cubicBezTo>
                    <a:pt x="13" y="3"/>
                    <a:pt x="12" y="1"/>
                    <a:pt x="12" y="1"/>
                  </a:cubicBezTo>
                  <a:cubicBezTo>
                    <a:pt x="11" y="1"/>
                    <a:pt x="13" y="2"/>
                    <a:pt x="10" y="3"/>
                  </a:cubicBezTo>
                  <a:cubicBezTo>
                    <a:pt x="7" y="3"/>
                    <a:pt x="6" y="5"/>
                    <a:pt x="3" y="6"/>
                  </a:cubicBezTo>
                  <a:cubicBezTo>
                    <a:pt x="1" y="7"/>
                    <a:pt x="0" y="7"/>
                    <a:pt x="1" y="9"/>
                  </a:cubicBezTo>
                  <a:cubicBezTo>
                    <a:pt x="3" y="11"/>
                    <a:pt x="0" y="12"/>
                    <a:pt x="4" y="13"/>
                  </a:cubicBezTo>
                  <a:cubicBezTo>
                    <a:pt x="6" y="14"/>
                    <a:pt x="6" y="16"/>
                    <a:pt x="9" y="18"/>
                  </a:cubicBezTo>
                  <a:close/>
                </a:path>
              </a:pathLst>
            </a:custGeom>
            <a:solidFill>
              <a:srgbClr val="7030A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5" name="Freeform 20225">
              <a:extLst>
                <a:ext uri="{FF2B5EF4-FFF2-40B4-BE49-F238E27FC236}">
                  <a16:creationId xmlns:a16="http://schemas.microsoft.com/office/drawing/2014/main" id="{6AF10C3F-E718-4866-84C3-213FE1244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795" y="3147892"/>
              <a:ext cx="150750" cy="103044"/>
            </a:xfrm>
            <a:custGeom>
              <a:avLst/>
              <a:gdLst/>
              <a:ahLst/>
              <a:cxnLst>
                <a:cxn ang="0">
                  <a:pos x="1" y="14"/>
                </a:cxn>
                <a:cxn ang="0">
                  <a:pos x="3" y="17"/>
                </a:cxn>
                <a:cxn ang="0">
                  <a:pos x="4" y="21"/>
                </a:cxn>
                <a:cxn ang="0">
                  <a:pos x="7" y="21"/>
                </a:cxn>
                <a:cxn ang="0">
                  <a:pos x="11" y="20"/>
                </a:cxn>
                <a:cxn ang="0">
                  <a:pos x="13" y="20"/>
                </a:cxn>
                <a:cxn ang="0">
                  <a:pos x="15" y="21"/>
                </a:cxn>
                <a:cxn ang="0">
                  <a:pos x="19" y="21"/>
                </a:cxn>
                <a:cxn ang="0">
                  <a:pos x="21" y="18"/>
                </a:cxn>
                <a:cxn ang="0">
                  <a:pos x="23" y="17"/>
                </a:cxn>
                <a:cxn ang="0">
                  <a:pos x="25" y="16"/>
                </a:cxn>
                <a:cxn ang="0">
                  <a:pos x="28" y="17"/>
                </a:cxn>
                <a:cxn ang="0">
                  <a:pos x="30" y="16"/>
                </a:cxn>
                <a:cxn ang="0">
                  <a:pos x="29" y="14"/>
                </a:cxn>
                <a:cxn ang="0">
                  <a:pos x="28" y="12"/>
                </a:cxn>
                <a:cxn ang="0">
                  <a:pos x="30" y="7"/>
                </a:cxn>
                <a:cxn ang="0">
                  <a:pos x="33" y="4"/>
                </a:cxn>
                <a:cxn ang="0">
                  <a:pos x="30" y="2"/>
                </a:cxn>
                <a:cxn ang="0">
                  <a:pos x="26" y="1"/>
                </a:cxn>
                <a:cxn ang="0">
                  <a:pos x="19" y="3"/>
                </a:cxn>
                <a:cxn ang="0">
                  <a:pos x="13" y="3"/>
                </a:cxn>
                <a:cxn ang="0">
                  <a:pos x="8" y="3"/>
                </a:cxn>
                <a:cxn ang="0">
                  <a:pos x="3" y="3"/>
                </a:cxn>
                <a:cxn ang="0">
                  <a:pos x="2" y="0"/>
                </a:cxn>
                <a:cxn ang="0">
                  <a:pos x="1" y="4"/>
                </a:cxn>
                <a:cxn ang="0">
                  <a:pos x="3" y="9"/>
                </a:cxn>
                <a:cxn ang="0">
                  <a:pos x="1" y="11"/>
                </a:cxn>
                <a:cxn ang="0">
                  <a:pos x="1" y="14"/>
                </a:cxn>
              </a:cxnLst>
              <a:rect l="0" t="0" r="r" b="b"/>
              <a:pathLst>
                <a:path w="33" h="23">
                  <a:moveTo>
                    <a:pt x="1" y="14"/>
                  </a:moveTo>
                  <a:cubicBezTo>
                    <a:pt x="1" y="16"/>
                    <a:pt x="3" y="15"/>
                    <a:pt x="3" y="17"/>
                  </a:cubicBezTo>
                  <a:cubicBezTo>
                    <a:pt x="4" y="19"/>
                    <a:pt x="3" y="20"/>
                    <a:pt x="4" y="21"/>
                  </a:cubicBezTo>
                  <a:cubicBezTo>
                    <a:pt x="5" y="22"/>
                    <a:pt x="4" y="20"/>
                    <a:pt x="7" y="21"/>
                  </a:cubicBezTo>
                  <a:cubicBezTo>
                    <a:pt x="9" y="21"/>
                    <a:pt x="10" y="19"/>
                    <a:pt x="11" y="20"/>
                  </a:cubicBezTo>
                  <a:cubicBezTo>
                    <a:pt x="12" y="20"/>
                    <a:pt x="11" y="18"/>
                    <a:pt x="13" y="20"/>
                  </a:cubicBezTo>
                  <a:cubicBezTo>
                    <a:pt x="14" y="22"/>
                    <a:pt x="14" y="19"/>
                    <a:pt x="15" y="21"/>
                  </a:cubicBezTo>
                  <a:cubicBezTo>
                    <a:pt x="16" y="23"/>
                    <a:pt x="17" y="21"/>
                    <a:pt x="19" y="21"/>
                  </a:cubicBezTo>
                  <a:cubicBezTo>
                    <a:pt x="22" y="21"/>
                    <a:pt x="18" y="17"/>
                    <a:pt x="21" y="18"/>
                  </a:cubicBezTo>
                  <a:cubicBezTo>
                    <a:pt x="21" y="17"/>
                    <a:pt x="22" y="18"/>
                    <a:pt x="23" y="17"/>
                  </a:cubicBezTo>
                  <a:cubicBezTo>
                    <a:pt x="23" y="15"/>
                    <a:pt x="24" y="17"/>
                    <a:pt x="25" y="16"/>
                  </a:cubicBezTo>
                  <a:cubicBezTo>
                    <a:pt x="26" y="15"/>
                    <a:pt x="27" y="17"/>
                    <a:pt x="28" y="17"/>
                  </a:cubicBezTo>
                  <a:cubicBezTo>
                    <a:pt x="29" y="17"/>
                    <a:pt x="29" y="16"/>
                    <a:pt x="30" y="16"/>
                  </a:cubicBezTo>
                  <a:cubicBezTo>
                    <a:pt x="30" y="15"/>
                    <a:pt x="28" y="16"/>
                    <a:pt x="29" y="14"/>
                  </a:cubicBezTo>
                  <a:cubicBezTo>
                    <a:pt x="29" y="12"/>
                    <a:pt x="25" y="14"/>
                    <a:pt x="28" y="12"/>
                  </a:cubicBezTo>
                  <a:cubicBezTo>
                    <a:pt x="31" y="10"/>
                    <a:pt x="28" y="10"/>
                    <a:pt x="30" y="7"/>
                  </a:cubicBezTo>
                  <a:cubicBezTo>
                    <a:pt x="31" y="4"/>
                    <a:pt x="33" y="9"/>
                    <a:pt x="33" y="4"/>
                  </a:cubicBezTo>
                  <a:cubicBezTo>
                    <a:pt x="32" y="3"/>
                    <a:pt x="31" y="4"/>
                    <a:pt x="30" y="2"/>
                  </a:cubicBezTo>
                  <a:cubicBezTo>
                    <a:pt x="28" y="0"/>
                    <a:pt x="27" y="3"/>
                    <a:pt x="26" y="1"/>
                  </a:cubicBezTo>
                  <a:cubicBezTo>
                    <a:pt x="25" y="0"/>
                    <a:pt x="21" y="2"/>
                    <a:pt x="19" y="3"/>
                  </a:cubicBezTo>
                  <a:cubicBezTo>
                    <a:pt x="16" y="5"/>
                    <a:pt x="14" y="4"/>
                    <a:pt x="13" y="3"/>
                  </a:cubicBezTo>
                  <a:cubicBezTo>
                    <a:pt x="11" y="3"/>
                    <a:pt x="10" y="5"/>
                    <a:pt x="8" y="3"/>
                  </a:cubicBezTo>
                  <a:cubicBezTo>
                    <a:pt x="5" y="2"/>
                    <a:pt x="5" y="4"/>
                    <a:pt x="3" y="3"/>
                  </a:cubicBezTo>
                  <a:cubicBezTo>
                    <a:pt x="2" y="2"/>
                    <a:pt x="6" y="2"/>
                    <a:pt x="2" y="0"/>
                  </a:cubicBezTo>
                  <a:cubicBezTo>
                    <a:pt x="2" y="2"/>
                    <a:pt x="0" y="1"/>
                    <a:pt x="1" y="4"/>
                  </a:cubicBezTo>
                  <a:cubicBezTo>
                    <a:pt x="2" y="8"/>
                    <a:pt x="5" y="7"/>
                    <a:pt x="3" y="9"/>
                  </a:cubicBezTo>
                  <a:cubicBezTo>
                    <a:pt x="2" y="11"/>
                    <a:pt x="1" y="9"/>
                    <a:pt x="1" y="11"/>
                  </a:cubicBezTo>
                  <a:cubicBezTo>
                    <a:pt x="1" y="12"/>
                    <a:pt x="3" y="13"/>
                    <a:pt x="1" y="14"/>
                  </a:cubicBezTo>
                  <a:close/>
                </a:path>
              </a:pathLst>
            </a:custGeom>
            <a:solidFill>
              <a:srgbClr val="7030A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6" name="Freeform 20226">
              <a:extLst>
                <a:ext uri="{FF2B5EF4-FFF2-40B4-BE49-F238E27FC236}">
                  <a16:creationId xmlns:a16="http://schemas.microsoft.com/office/drawing/2014/main" id="{CD6196CB-5E38-4DC4-B294-188749A21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9651" y="3084922"/>
              <a:ext cx="103044" cy="139301"/>
            </a:xfrm>
            <a:custGeom>
              <a:avLst/>
              <a:gdLst/>
              <a:ahLst/>
              <a:cxnLst>
                <a:cxn ang="0">
                  <a:pos x="7" y="26"/>
                </a:cxn>
                <a:cxn ang="0">
                  <a:pos x="8" y="28"/>
                </a:cxn>
                <a:cxn ang="0">
                  <a:pos x="9" y="31"/>
                </a:cxn>
                <a:cxn ang="0">
                  <a:pos x="11" y="29"/>
                </a:cxn>
                <a:cxn ang="0">
                  <a:pos x="15" y="28"/>
                </a:cxn>
                <a:cxn ang="0">
                  <a:pos x="19" y="28"/>
                </a:cxn>
                <a:cxn ang="0">
                  <a:pos x="19" y="25"/>
                </a:cxn>
                <a:cxn ang="0">
                  <a:pos x="21" y="23"/>
                </a:cxn>
                <a:cxn ang="0">
                  <a:pos x="19" y="18"/>
                </a:cxn>
                <a:cxn ang="0">
                  <a:pos x="20" y="14"/>
                </a:cxn>
                <a:cxn ang="0">
                  <a:pos x="19" y="11"/>
                </a:cxn>
                <a:cxn ang="0">
                  <a:pos x="17" y="12"/>
                </a:cxn>
                <a:cxn ang="0">
                  <a:pos x="14" y="8"/>
                </a:cxn>
                <a:cxn ang="0">
                  <a:pos x="10" y="4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0" y="2"/>
                </a:cxn>
                <a:cxn ang="0">
                  <a:pos x="1" y="6"/>
                </a:cxn>
                <a:cxn ang="0">
                  <a:pos x="3" y="7"/>
                </a:cxn>
                <a:cxn ang="0">
                  <a:pos x="1" y="9"/>
                </a:cxn>
                <a:cxn ang="0">
                  <a:pos x="2" y="12"/>
                </a:cxn>
                <a:cxn ang="0">
                  <a:pos x="4" y="16"/>
                </a:cxn>
                <a:cxn ang="0">
                  <a:pos x="2" y="16"/>
                </a:cxn>
                <a:cxn ang="0">
                  <a:pos x="4" y="19"/>
                </a:cxn>
                <a:cxn ang="0">
                  <a:pos x="2" y="19"/>
                </a:cxn>
                <a:cxn ang="0">
                  <a:pos x="8" y="24"/>
                </a:cxn>
                <a:cxn ang="0">
                  <a:pos x="6" y="25"/>
                </a:cxn>
                <a:cxn ang="0">
                  <a:pos x="7" y="26"/>
                </a:cxn>
              </a:cxnLst>
              <a:rect l="0" t="0" r="r" b="b"/>
              <a:pathLst>
                <a:path w="23" h="31">
                  <a:moveTo>
                    <a:pt x="7" y="26"/>
                  </a:moveTo>
                  <a:cubicBezTo>
                    <a:pt x="8" y="27"/>
                    <a:pt x="7" y="28"/>
                    <a:pt x="8" y="28"/>
                  </a:cubicBezTo>
                  <a:cubicBezTo>
                    <a:pt x="10" y="29"/>
                    <a:pt x="9" y="30"/>
                    <a:pt x="9" y="31"/>
                  </a:cubicBezTo>
                  <a:cubicBezTo>
                    <a:pt x="11" y="31"/>
                    <a:pt x="9" y="30"/>
                    <a:pt x="11" y="29"/>
                  </a:cubicBezTo>
                  <a:cubicBezTo>
                    <a:pt x="14" y="29"/>
                    <a:pt x="13" y="28"/>
                    <a:pt x="15" y="28"/>
                  </a:cubicBezTo>
                  <a:cubicBezTo>
                    <a:pt x="17" y="29"/>
                    <a:pt x="17" y="27"/>
                    <a:pt x="19" y="28"/>
                  </a:cubicBezTo>
                  <a:cubicBezTo>
                    <a:pt x="21" y="27"/>
                    <a:pt x="19" y="26"/>
                    <a:pt x="19" y="25"/>
                  </a:cubicBezTo>
                  <a:cubicBezTo>
                    <a:pt x="19" y="23"/>
                    <a:pt x="20" y="25"/>
                    <a:pt x="21" y="23"/>
                  </a:cubicBezTo>
                  <a:cubicBezTo>
                    <a:pt x="23" y="21"/>
                    <a:pt x="20" y="22"/>
                    <a:pt x="19" y="18"/>
                  </a:cubicBezTo>
                  <a:cubicBezTo>
                    <a:pt x="18" y="15"/>
                    <a:pt x="20" y="16"/>
                    <a:pt x="20" y="14"/>
                  </a:cubicBezTo>
                  <a:cubicBezTo>
                    <a:pt x="17" y="11"/>
                    <a:pt x="23" y="13"/>
                    <a:pt x="19" y="11"/>
                  </a:cubicBezTo>
                  <a:cubicBezTo>
                    <a:pt x="18" y="10"/>
                    <a:pt x="19" y="12"/>
                    <a:pt x="17" y="12"/>
                  </a:cubicBezTo>
                  <a:cubicBezTo>
                    <a:pt x="14" y="11"/>
                    <a:pt x="13" y="9"/>
                    <a:pt x="14" y="8"/>
                  </a:cubicBezTo>
                  <a:cubicBezTo>
                    <a:pt x="15" y="6"/>
                    <a:pt x="10" y="7"/>
                    <a:pt x="10" y="4"/>
                  </a:cubicBezTo>
                  <a:cubicBezTo>
                    <a:pt x="11" y="2"/>
                    <a:pt x="9" y="2"/>
                    <a:pt x="8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1"/>
                    <a:pt x="0" y="2"/>
                  </a:cubicBezTo>
                  <a:cubicBezTo>
                    <a:pt x="1" y="3"/>
                    <a:pt x="1" y="5"/>
                    <a:pt x="1" y="6"/>
                  </a:cubicBezTo>
                  <a:cubicBezTo>
                    <a:pt x="3" y="7"/>
                    <a:pt x="4" y="6"/>
                    <a:pt x="3" y="7"/>
                  </a:cubicBezTo>
                  <a:cubicBezTo>
                    <a:pt x="3" y="8"/>
                    <a:pt x="2" y="7"/>
                    <a:pt x="1" y="9"/>
                  </a:cubicBezTo>
                  <a:cubicBezTo>
                    <a:pt x="4" y="9"/>
                    <a:pt x="3" y="9"/>
                    <a:pt x="2" y="12"/>
                  </a:cubicBezTo>
                  <a:cubicBezTo>
                    <a:pt x="1" y="14"/>
                    <a:pt x="5" y="15"/>
                    <a:pt x="4" y="16"/>
                  </a:cubicBezTo>
                  <a:cubicBezTo>
                    <a:pt x="3" y="17"/>
                    <a:pt x="3" y="15"/>
                    <a:pt x="2" y="16"/>
                  </a:cubicBezTo>
                  <a:cubicBezTo>
                    <a:pt x="2" y="16"/>
                    <a:pt x="4" y="18"/>
                    <a:pt x="4" y="19"/>
                  </a:cubicBezTo>
                  <a:cubicBezTo>
                    <a:pt x="3" y="19"/>
                    <a:pt x="3" y="18"/>
                    <a:pt x="2" y="19"/>
                  </a:cubicBezTo>
                  <a:cubicBezTo>
                    <a:pt x="4" y="22"/>
                    <a:pt x="8" y="23"/>
                    <a:pt x="8" y="24"/>
                  </a:cubicBezTo>
                  <a:cubicBezTo>
                    <a:pt x="8" y="25"/>
                    <a:pt x="5" y="25"/>
                    <a:pt x="6" y="25"/>
                  </a:cubicBezTo>
                  <a:cubicBezTo>
                    <a:pt x="7" y="26"/>
                    <a:pt x="6" y="26"/>
                    <a:pt x="7" y="2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7" name="Freeform 20227">
              <a:extLst>
                <a:ext uri="{FF2B5EF4-FFF2-40B4-BE49-F238E27FC236}">
                  <a16:creationId xmlns:a16="http://schemas.microsoft.com/office/drawing/2014/main" id="{6C037129-73D2-40BD-B0F4-C38474926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5909" y="3207048"/>
              <a:ext cx="62971" cy="53429"/>
            </a:xfrm>
            <a:custGeom>
              <a:avLst/>
              <a:gdLst/>
              <a:ahLst/>
              <a:cxnLst>
                <a:cxn ang="0">
                  <a:pos x="1" y="4"/>
                </a:cxn>
                <a:cxn ang="0">
                  <a:pos x="1" y="6"/>
                </a:cxn>
                <a:cxn ang="0">
                  <a:pos x="1" y="8"/>
                </a:cxn>
                <a:cxn ang="0">
                  <a:pos x="3" y="11"/>
                </a:cxn>
                <a:cxn ang="0">
                  <a:pos x="3" y="12"/>
                </a:cxn>
                <a:cxn ang="0">
                  <a:pos x="10" y="9"/>
                </a:cxn>
                <a:cxn ang="0">
                  <a:pos x="14" y="8"/>
                </a:cxn>
                <a:cxn ang="0">
                  <a:pos x="13" y="4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3" y="2"/>
                </a:cxn>
                <a:cxn ang="0">
                  <a:pos x="1" y="4"/>
                </a:cxn>
              </a:cxnLst>
              <a:rect l="0" t="0" r="r" b="b"/>
              <a:pathLst>
                <a:path w="14" h="12">
                  <a:moveTo>
                    <a:pt x="1" y="4"/>
                  </a:moveTo>
                  <a:cubicBezTo>
                    <a:pt x="1" y="6"/>
                    <a:pt x="1" y="6"/>
                    <a:pt x="1" y="6"/>
                  </a:cubicBezTo>
                  <a:cubicBezTo>
                    <a:pt x="0" y="7"/>
                    <a:pt x="1" y="7"/>
                    <a:pt x="1" y="8"/>
                  </a:cubicBezTo>
                  <a:cubicBezTo>
                    <a:pt x="1" y="9"/>
                    <a:pt x="2" y="11"/>
                    <a:pt x="3" y="11"/>
                  </a:cubicBezTo>
                  <a:cubicBezTo>
                    <a:pt x="3" y="10"/>
                    <a:pt x="3" y="11"/>
                    <a:pt x="3" y="12"/>
                  </a:cubicBezTo>
                  <a:cubicBezTo>
                    <a:pt x="11" y="11"/>
                    <a:pt x="7" y="8"/>
                    <a:pt x="10" y="9"/>
                  </a:cubicBezTo>
                  <a:cubicBezTo>
                    <a:pt x="13" y="11"/>
                    <a:pt x="12" y="8"/>
                    <a:pt x="14" y="8"/>
                  </a:cubicBezTo>
                  <a:cubicBezTo>
                    <a:pt x="13" y="7"/>
                    <a:pt x="14" y="6"/>
                    <a:pt x="13" y="4"/>
                  </a:cubicBezTo>
                  <a:cubicBezTo>
                    <a:pt x="13" y="2"/>
                    <a:pt x="11" y="3"/>
                    <a:pt x="11" y="1"/>
                  </a:cubicBezTo>
                  <a:cubicBezTo>
                    <a:pt x="9" y="0"/>
                    <a:pt x="9" y="2"/>
                    <a:pt x="7" y="1"/>
                  </a:cubicBezTo>
                  <a:cubicBezTo>
                    <a:pt x="5" y="1"/>
                    <a:pt x="6" y="2"/>
                    <a:pt x="3" y="2"/>
                  </a:cubicBezTo>
                  <a:cubicBezTo>
                    <a:pt x="1" y="3"/>
                    <a:pt x="3" y="4"/>
                    <a:pt x="1" y="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8" name="Freeform 20228">
              <a:extLst>
                <a:ext uri="{FF2B5EF4-FFF2-40B4-BE49-F238E27FC236}">
                  <a16:creationId xmlns:a16="http://schemas.microsoft.com/office/drawing/2014/main" id="{9AB66882-AADE-4B7B-B16E-381B5DD32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9194" y="3191782"/>
              <a:ext cx="43889" cy="104953"/>
            </a:xfrm>
            <a:custGeom>
              <a:avLst/>
              <a:gdLst/>
              <a:ahLst/>
              <a:cxnLst>
                <a:cxn ang="0">
                  <a:pos x="1" y="7"/>
                </a:cxn>
                <a:cxn ang="0">
                  <a:pos x="1" y="13"/>
                </a:cxn>
                <a:cxn ang="0">
                  <a:pos x="1" y="17"/>
                </a:cxn>
                <a:cxn ang="0">
                  <a:pos x="2" y="19"/>
                </a:cxn>
                <a:cxn ang="0">
                  <a:pos x="5" y="23"/>
                </a:cxn>
                <a:cxn ang="0">
                  <a:pos x="6" y="22"/>
                </a:cxn>
                <a:cxn ang="0">
                  <a:pos x="6" y="21"/>
                </a:cxn>
                <a:cxn ang="0">
                  <a:pos x="8" y="19"/>
                </a:cxn>
                <a:cxn ang="0">
                  <a:pos x="10" y="17"/>
                </a:cxn>
                <a:cxn ang="0">
                  <a:pos x="9" y="15"/>
                </a:cxn>
                <a:cxn ang="0">
                  <a:pos x="9" y="14"/>
                </a:cxn>
                <a:cxn ang="0">
                  <a:pos x="7" y="11"/>
                </a:cxn>
                <a:cxn ang="0">
                  <a:pos x="7" y="9"/>
                </a:cxn>
                <a:cxn ang="0">
                  <a:pos x="7" y="7"/>
                </a:cxn>
                <a:cxn ang="0">
                  <a:pos x="6" y="4"/>
                </a:cxn>
                <a:cxn ang="0">
                  <a:pos x="5" y="2"/>
                </a:cxn>
                <a:cxn ang="0">
                  <a:pos x="3" y="2"/>
                </a:cxn>
                <a:cxn ang="0">
                  <a:pos x="1" y="4"/>
                </a:cxn>
                <a:cxn ang="0">
                  <a:pos x="1" y="7"/>
                </a:cxn>
              </a:cxnLst>
              <a:rect l="0" t="0" r="r" b="b"/>
              <a:pathLst>
                <a:path w="10" h="23">
                  <a:moveTo>
                    <a:pt x="1" y="7"/>
                  </a:moveTo>
                  <a:cubicBezTo>
                    <a:pt x="3" y="7"/>
                    <a:pt x="1" y="13"/>
                    <a:pt x="1" y="13"/>
                  </a:cubicBezTo>
                  <a:cubicBezTo>
                    <a:pt x="2" y="14"/>
                    <a:pt x="0" y="14"/>
                    <a:pt x="1" y="17"/>
                  </a:cubicBezTo>
                  <a:cubicBezTo>
                    <a:pt x="2" y="19"/>
                    <a:pt x="0" y="17"/>
                    <a:pt x="2" y="19"/>
                  </a:cubicBezTo>
                  <a:cubicBezTo>
                    <a:pt x="5" y="21"/>
                    <a:pt x="3" y="22"/>
                    <a:pt x="5" y="23"/>
                  </a:cubicBezTo>
                  <a:cubicBezTo>
                    <a:pt x="5" y="23"/>
                    <a:pt x="6" y="23"/>
                    <a:pt x="6" y="22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6" y="20"/>
                    <a:pt x="8" y="21"/>
                    <a:pt x="8" y="19"/>
                  </a:cubicBezTo>
                  <a:cubicBezTo>
                    <a:pt x="8" y="16"/>
                    <a:pt x="9" y="18"/>
                    <a:pt x="10" y="17"/>
                  </a:cubicBezTo>
                  <a:cubicBezTo>
                    <a:pt x="10" y="15"/>
                    <a:pt x="9" y="15"/>
                    <a:pt x="9" y="15"/>
                  </a:cubicBezTo>
                  <a:cubicBezTo>
                    <a:pt x="9" y="14"/>
                    <a:pt x="9" y="13"/>
                    <a:pt x="9" y="14"/>
                  </a:cubicBezTo>
                  <a:cubicBezTo>
                    <a:pt x="8" y="14"/>
                    <a:pt x="7" y="12"/>
                    <a:pt x="7" y="11"/>
                  </a:cubicBezTo>
                  <a:cubicBezTo>
                    <a:pt x="7" y="10"/>
                    <a:pt x="6" y="10"/>
                    <a:pt x="7" y="9"/>
                  </a:cubicBezTo>
                  <a:cubicBezTo>
                    <a:pt x="7" y="9"/>
                    <a:pt x="7" y="9"/>
                    <a:pt x="7" y="7"/>
                  </a:cubicBezTo>
                  <a:cubicBezTo>
                    <a:pt x="7" y="6"/>
                    <a:pt x="8" y="5"/>
                    <a:pt x="6" y="4"/>
                  </a:cubicBezTo>
                  <a:cubicBezTo>
                    <a:pt x="5" y="4"/>
                    <a:pt x="6" y="3"/>
                    <a:pt x="5" y="2"/>
                  </a:cubicBezTo>
                  <a:cubicBezTo>
                    <a:pt x="3" y="3"/>
                    <a:pt x="3" y="3"/>
                    <a:pt x="3" y="2"/>
                  </a:cubicBezTo>
                  <a:cubicBezTo>
                    <a:pt x="3" y="0"/>
                    <a:pt x="2" y="3"/>
                    <a:pt x="1" y="4"/>
                  </a:cubicBezTo>
                  <a:cubicBezTo>
                    <a:pt x="0" y="6"/>
                    <a:pt x="2" y="5"/>
                    <a:pt x="1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59" name="Freeform 20229">
              <a:extLst>
                <a:ext uri="{FF2B5EF4-FFF2-40B4-BE49-F238E27FC236}">
                  <a16:creationId xmlns:a16="http://schemas.microsoft.com/office/drawing/2014/main" id="{902B7F02-762A-4875-B408-20ADF9AA8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681" y="2999050"/>
              <a:ext cx="158383" cy="99227"/>
            </a:xfrm>
            <a:custGeom>
              <a:avLst/>
              <a:gdLst/>
              <a:ahLst/>
              <a:cxnLst>
                <a:cxn ang="0">
                  <a:pos x="14" y="21"/>
                </a:cxn>
                <a:cxn ang="0">
                  <a:pos x="18" y="19"/>
                </a:cxn>
                <a:cxn ang="0">
                  <a:pos x="22" y="19"/>
                </a:cxn>
                <a:cxn ang="0">
                  <a:pos x="24" y="19"/>
                </a:cxn>
                <a:cxn ang="0">
                  <a:pos x="24" y="18"/>
                </a:cxn>
                <a:cxn ang="0">
                  <a:pos x="26" y="18"/>
                </a:cxn>
                <a:cxn ang="0">
                  <a:pos x="29" y="14"/>
                </a:cxn>
                <a:cxn ang="0">
                  <a:pos x="30" y="11"/>
                </a:cxn>
                <a:cxn ang="0">
                  <a:pos x="32" y="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4"/>
                </a:cxn>
                <a:cxn ang="0">
                  <a:pos x="31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4" y="1"/>
                </a:cxn>
                <a:cxn ang="0">
                  <a:pos x="22" y="3"/>
                </a:cxn>
                <a:cxn ang="0">
                  <a:pos x="20" y="4"/>
                </a:cxn>
                <a:cxn ang="0">
                  <a:pos x="18" y="4"/>
                </a:cxn>
                <a:cxn ang="0">
                  <a:pos x="14" y="5"/>
                </a:cxn>
                <a:cxn ang="0">
                  <a:pos x="14" y="6"/>
                </a:cxn>
                <a:cxn ang="0">
                  <a:pos x="10" y="7"/>
                </a:cxn>
                <a:cxn ang="0">
                  <a:pos x="5" y="5"/>
                </a:cxn>
                <a:cxn ang="0">
                  <a:pos x="5" y="7"/>
                </a:cxn>
                <a:cxn ang="0">
                  <a:pos x="2" y="7"/>
                </a:cxn>
                <a:cxn ang="0">
                  <a:pos x="3" y="9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3"/>
                </a:cxn>
                <a:cxn ang="0">
                  <a:pos x="2" y="16"/>
                </a:cxn>
                <a:cxn ang="0">
                  <a:pos x="7" y="20"/>
                </a:cxn>
                <a:cxn ang="0">
                  <a:pos x="12" y="22"/>
                </a:cxn>
                <a:cxn ang="0">
                  <a:pos x="14" y="21"/>
                </a:cxn>
              </a:cxnLst>
              <a:rect l="0" t="0" r="r" b="b"/>
              <a:pathLst>
                <a:path w="35" h="22">
                  <a:moveTo>
                    <a:pt x="14" y="21"/>
                  </a:moveTo>
                  <a:cubicBezTo>
                    <a:pt x="17" y="20"/>
                    <a:pt x="17" y="19"/>
                    <a:pt x="18" y="19"/>
                  </a:cubicBezTo>
                  <a:cubicBezTo>
                    <a:pt x="19" y="19"/>
                    <a:pt x="20" y="19"/>
                    <a:pt x="22" y="19"/>
                  </a:cubicBezTo>
                  <a:cubicBezTo>
                    <a:pt x="22" y="19"/>
                    <a:pt x="23" y="19"/>
                    <a:pt x="24" y="19"/>
                  </a:cubicBezTo>
                  <a:cubicBezTo>
                    <a:pt x="25" y="18"/>
                    <a:pt x="24" y="18"/>
                    <a:pt x="24" y="18"/>
                  </a:cubicBezTo>
                  <a:cubicBezTo>
                    <a:pt x="25" y="18"/>
                    <a:pt x="25" y="18"/>
                    <a:pt x="26" y="18"/>
                  </a:cubicBezTo>
                  <a:cubicBezTo>
                    <a:pt x="26" y="18"/>
                    <a:pt x="28" y="15"/>
                    <a:pt x="29" y="14"/>
                  </a:cubicBezTo>
                  <a:cubicBezTo>
                    <a:pt x="29" y="12"/>
                    <a:pt x="28" y="12"/>
                    <a:pt x="30" y="11"/>
                  </a:cubicBezTo>
                  <a:cubicBezTo>
                    <a:pt x="32" y="9"/>
                    <a:pt x="31" y="9"/>
                    <a:pt x="32" y="7"/>
                  </a:cubicBezTo>
                  <a:cubicBezTo>
                    <a:pt x="33" y="6"/>
                    <a:pt x="33" y="8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5"/>
                    <a:pt x="35" y="4"/>
                    <a:pt x="34" y="4"/>
                  </a:cubicBezTo>
                  <a:cubicBezTo>
                    <a:pt x="33" y="5"/>
                    <a:pt x="34" y="3"/>
                    <a:pt x="31" y="2"/>
                  </a:cubicBezTo>
                  <a:cubicBezTo>
                    <a:pt x="31" y="2"/>
                    <a:pt x="29" y="3"/>
                    <a:pt x="29" y="2"/>
                  </a:cubicBezTo>
                  <a:cubicBezTo>
                    <a:pt x="29" y="2"/>
                    <a:pt x="28" y="0"/>
                    <a:pt x="27" y="1"/>
                  </a:cubicBezTo>
                  <a:cubicBezTo>
                    <a:pt x="26" y="2"/>
                    <a:pt x="25" y="1"/>
                    <a:pt x="24" y="1"/>
                  </a:cubicBezTo>
                  <a:cubicBezTo>
                    <a:pt x="22" y="1"/>
                    <a:pt x="23" y="3"/>
                    <a:pt x="22" y="3"/>
                  </a:cubicBezTo>
                  <a:cubicBezTo>
                    <a:pt x="22" y="3"/>
                    <a:pt x="21" y="4"/>
                    <a:pt x="20" y="4"/>
                  </a:cubicBezTo>
                  <a:cubicBezTo>
                    <a:pt x="19" y="4"/>
                    <a:pt x="18" y="2"/>
                    <a:pt x="18" y="4"/>
                  </a:cubicBezTo>
                  <a:cubicBezTo>
                    <a:pt x="17" y="5"/>
                    <a:pt x="16" y="4"/>
                    <a:pt x="14" y="5"/>
                  </a:cubicBezTo>
                  <a:cubicBezTo>
                    <a:pt x="13" y="5"/>
                    <a:pt x="14" y="6"/>
                    <a:pt x="14" y="6"/>
                  </a:cubicBezTo>
                  <a:cubicBezTo>
                    <a:pt x="14" y="7"/>
                    <a:pt x="13" y="7"/>
                    <a:pt x="10" y="7"/>
                  </a:cubicBezTo>
                  <a:cubicBezTo>
                    <a:pt x="8" y="8"/>
                    <a:pt x="7" y="5"/>
                    <a:pt x="5" y="5"/>
                  </a:cubicBezTo>
                  <a:cubicBezTo>
                    <a:pt x="5" y="6"/>
                    <a:pt x="6" y="7"/>
                    <a:pt x="5" y="7"/>
                  </a:cubicBezTo>
                  <a:cubicBezTo>
                    <a:pt x="4" y="7"/>
                    <a:pt x="2" y="7"/>
                    <a:pt x="2" y="7"/>
                  </a:cubicBezTo>
                  <a:cubicBezTo>
                    <a:pt x="2" y="8"/>
                    <a:pt x="3" y="8"/>
                    <a:pt x="3" y="9"/>
                  </a:cubicBezTo>
                  <a:cubicBezTo>
                    <a:pt x="3" y="10"/>
                    <a:pt x="2" y="9"/>
                    <a:pt x="2" y="10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1" y="13"/>
                    <a:pt x="0" y="13"/>
                  </a:cubicBezTo>
                  <a:cubicBezTo>
                    <a:pt x="2" y="14"/>
                    <a:pt x="1" y="16"/>
                    <a:pt x="2" y="16"/>
                  </a:cubicBezTo>
                  <a:cubicBezTo>
                    <a:pt x="7" y="19"/>
                    <a:pt x="6" y="20"/>
                    <a:pt x="7" y="20"/>
                  </a:cubicBezTo>
                  <a:cubicBezTo>
                    <a:pt x="8" y="20"/>
                    <a:pt x="10" y="22"/>
                    <a:pt x="12" y="22"/>
                  </a:cubicBezTo>
                  <a:cubicBezTo>
                    <a:pt x="13" y="22"/>
                    <a:pt x="13" y="20"/>
                    <a:pt x="14" y="21"/>
                  </a:cubicBezTo>
                  <a:close/>
                </a:path>
              </a:pathLst>
            </a:custGeom>
            <a:solidFill>
              <a:srgbClr val="7030A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0" name="Freeform 20230">
              <a:extLst>
                <a:ext uri="{FF2B5EF4-FFF2-40B4-BE49-F238E27FC236}">
                  <a16:creationId xmlns:a16="http://schemas.microsoft.com/office/drawing/2014/main" id="{5E9DDBF3-0869-40B5-83B6-B1613CF7C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0038" y="2962794"/>
              <a:ext cx="139301" cy="72512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27" y="3"/>
                </a:cxn>
                <a:cxn ang="0">
                  <a:pos x="20" y="2"/>
                </a:cxn>
                <a:cxn ang="0">
                  <a:pos x="17" y="4"/>
                </a:cxn>
                <a:cxn ang="0">
                  <a:pos x="16" y="3"/>
                </a:cxn>
                <a:cxn ang="0">
                  <a:pos x="13" y="2"/>
                </a:cxn>
                <a:cxn ang="0">
                  <a:pos x="12" y="2"/>
                </a:cxn>
                <a:cxn ang="0">
                  <a:pos x="11" y="2"/>
                </a:cxn>
                <a:cxn ang="0">
                  <a:pos x="6" y="6"/>
                </a:cxn>
                <a:cxn ang="0">
                  <a:pos x="2" y="8"/>
                </a:cxn>
                <a:cxn ang="0">
                  <a:pos x="2" y="13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1" y="13"/>
                </a:cxn>
                <a:cxn ang="0">
                  <a:pos x="15" y="12"/>
                </a:cxn>
                <a:cxn ang="0">
                  <a:pos x="17" y="12"/>
                </a:cxn>
                <a:cxn ang="0">
                  <a:pos x="19" y="11"/>
                </a:cxn>
                <a:cxn ang="0">
                  <a:pos x="21" y="9"/>
                </a:cxn>
                <a:cxn ang="0">
                  <a:pos x="24" y="9"/>
                </a:cxn>
                <a:cxn ang="0">
                  <a:pos x="26" y="10"/>
                </a:cxn>
                <a:cxn ang="0">
                  <a:pos x="28" y="10"/>
                </a:cxn>
                <a:cxn ang="0">
                  <a:pos x="30" y="7"/>
                </a:cxn>
                <a:cxn ang="0">
                  <a:pos x="30" y="5"/>
                </a:cxn>
              </a:cxnLst>
              <a:rect l="0" t="0" r="r" b="b"/>
              <a:pathLst>
                <a:path w="31" h="16">
                  <a:moveTo>
                    <a:pt x="30" y="5"/>
                  </a:moveTo>
                  <a:cubicBezTo>
                    <a:pt x="27" y="4"/>
                    <a:pt x="28" y="3"/>
                    <a:pt x="27" y="3"/>
                  </a:cubicBezTo>
                  <a:cubicBezTo>
                    <a:pt x="24" y="2"/>
                    <a:pt x="21" y="2"/>
                    <a:pt x="20" y="2"/>
                  </a:cubicBezTo>
                  <a:cubicBezTo>
                    <a:pt x="18" y="2"/>
                    <a:pt x="18" y="5"/>
                    <a:pt x="17" y="4"/>
                  </a:cubicBezTo>
                  <a:cubicBezTo>
                    <a:pt x="17" y="4"/>
                    <a:pt x="16" y="4"/>
                    <a:pt x="16" y="3"/>
                  </a:cubicBezTo>
                  <a:cubicBezTo>
                    <a:pt x="17" y="1"/>
                    <a:pt x="14" y="0"/>
                    <a:pt x="13" y="2"/>
                  </a:cubicBezTo>
                  <a:cubicBezTo>
                    <a:pt x="13" y="3"/>
                    <a:pt x="12" y="3"/>
                    <a:pt x="12" y="2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6" y="4"/>
                    <a:pt x="9" y="5"/>
                    <a:pt x="6" y="6"/>
                  </a:cubicBezTo>
                  <a:cubicBezTo>
                    <a:pt x="4" y="7"/>
                    <a:pt x="3" y="5"/>
                    <a:pt x="2" y="8"/>
                  </a:cubicBezTo>
                  <a:cubicBezTo>
                    <a:pt x="1" y="10"/>
                    <a:pt x="0" y="10"/>
                    <a:pt x="2" y="13"/>
                  </a:cubicBezTo>
                  <a:cubicBezTo>
                    <a:pt x="4" y="13"/>
                    <a:pt x="5" y="16"/>
                    <a:pt x="7" y="15"/>
                  </a:cubicBezTo>
                  <a:cubicBezTo>
                    <a:pt x="10" y="15"/>
                    <a:pt x="11" y="15"/>
                    <a:pt x="11" y="14"/>
                  </a:cubicBezTo>
                  <a:cubicBezTo>
                    <a:pt x="11" y="14"/>
                    <a:pt x="10" y="13"/>
                    <a:pt x="11" y="13"/>
                  </a:cubicBezTo>
                  <a:cubicBezTo>
                    <a:pt x="13" y="12"/>
                    <a:pt x="14" y="13"/>
                    <a:pt x="15" y="12"/>
                  </a:cubicBezTo>
                  <a:cubicBezTo>
                    <a:pt x="15" y="10"/>
                    <a:pt x="16" y="12"/>
                    <a:pt x="17" y="12"/>
                  </a:cubicBezTo>
                  <a:cubicBezTo>
                    <a:pt x="18" y="12"/>
                    <a:pt x="19" y="11"/>
                    <a:pt x="19" y="11"/>
                  </a:cubicBezTo>
                  <a:cubicBezTo>
                    <a:pt x="20" y="11"/>
                    <a:pt x="19" y="9"/>
                    <a:pt x="21" y="9"/>
                  </a:cubicBezTo>
                  <a:cubicBezTo>
                    <a:pt x="22" y="9"/>
                    <a:pt x="23" y="10"/>
                    <a:pt x="24" y="9"/>
                  </a:cubicBezTo>
                  <a:cubicBezTo>
                    <a:pt x="25" y="8"/>
                    <a:pt x="26" y="10"/>
                    <a:pt x="26" y="10"/>
                  </a:cubicBezTo>
                  <a:cubicBezTo>
                    <a:pt x="26" y="11"/>
                    <a:pt x="28" y="10"/>
                    <a:pt x="28" y="10"/>
                  </a:cubicBezTo>
                  <a:cubicBezTo>
                    <a:pt x="29" y="7"/>
                    <a:pt x="30" y="8"/>
                    <a:pt x="30" y="7"/>
                  </a:cubicBezTo>
                  <a:cubicBezTo>
                    <a:pt x="30" y="6"/>
                    <a:pt x="31" y="6"/>
                    <a:pt x="30" y="5"/>
                  </a:cubicBezTo>
                  <a:close/>
                </a:path>
              </a:pathLst>
            </a:custGeom>
            <a:solidFill>
              <a:srgbClr val="7030A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1" name="Freeform 20231">
              <a:extLst>
                <a:ext uri="{FF2B5EF4-FFF2-40B4-BE49-F238E27FC236}">
                  <a16:creationId xmlns:a16="http://schemas.microsoft.com/office/drawing/2014/main" id="{6530D3A7-B070-4ACF-B903-F6573A3A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3708" y="3056297"/>
              <a:ext cx="72512" cy="55338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16" y="3"/>
                </a:cxn>
                <a:cxn ang="0">
                  <a:pos x="15" y="3"/>
                </a:cxn>
                <a:cxn ang="0">
                  <a:pos x="15" y="4"/>
                </a:cxn>
                <a:cxn ang="0">
                  <a:pos x="11" y="6"/>
                </a:cxn>
                <a:cxn ang="0">
                  <a:pos x="12" y="8"/>
                </a:cxn>
                <a:cxn ang="0">
                  <a:pos x="10" y="11"/>
                </a:cxn>
                <a:cxn ang="0">
                  <a:pos x="8" y="11"/>
                </a:cxn>
                <a:cxn ang="0">
                  <a:pos x="6" y="10"/>
                </a:cxn>
                <a:cxn ang="0">
                  <a:pos x="1" y="11"/>
                </a:cxn>
                <a:cxn ang="0">
                  <a:pos x="1" y="10"/>
                </a:cxn>
                <a:cxn ang="0">
                  <a:pos x="1" y="8"/>
                </a:cxn>
                <a:cxn ang="0">
                  <a:pos x="1" y="6"/>
                </a:cxn>
                <a:cxn ang="0">
                  <a:pos x="0" y="5"/>
                </a:cxn>
                <a:cxn ang="0">
                  <a:pos x="1" y="3"/>
                </a:cxn>
                <a:cxn ang="0">
                  <a:pos x="5" y="4"/>
                </a:cxn>
                <a:cxn ang="0">
                  <a:pos x="7" y="4"/>
                </a:cxn>
                <a:cxn ang="0">
                  <a:pos x="10" y="2"/>
                </a:cxn>
                <a:cxn ang="0">
                  <a:pos x="12" y="2"/>
                </a:cxn>
                <a:cxn ang="0">
                  <a:pos x="14" y="1"/>
                </a:cxn>
                <a:cxn ang="0">
                  <a:pos x="14" y="0"/>
                </a:cxn>
              </a:cxnLst>
              <a:rect l="0" t="0" r="r" b="b"/>
              <a:pathLst>
                <a:path w="16" h="12">
                  <a:moveTo>
                    <a:pt x="14" y="0"/>
                  </a:moveTo>
                  <a:cubicBezTo>
                    <a:pt x="16" y="1"/>
                    <a:pt x="15" y="3"/>
                    <a:pt x="16" y="3"/>
                  </a:cubicBezTo>
                  <a:cubicBezTo>
                    <a:pt x="16" y="3"/>
                    <a:pt x="15" y="3"/>
                    <a:pt x="15" y="3"/>
                  </a:cubicBezTo>
                  <a:cubicBezTo>
                    <a:pt x="14" y="3"/>
                    <a:pt x="15" y="4"/>
                    <a:pt x="15" y="4"/>
                  </a:cubicBezTo>
                  <a:cubicBezTo>
                    <a:pt x="14" y="5"/>
                    <a:pt x="12" y="5"/>
                    <a:pt x="11" y="6"/>
                  </a:cubicBezTo>
                  <a:cubicBezTo>
                    <a:pt x="11" y="6"/>
                    <a:pt x="12" y="7"/>
                    <a:pt x="12" y="8"/>
                  </a:cubicBezTo>
                  <a:cubicBezTo>
                    <a:pt x="12" y="9"/>
                    <a:pt x="10" y="9"/>
                    <a:pt x="10" y="11"/>
                  </a:cubicBezTo>
                  <a:cubicBezTo>
                    <a:pt x="10" y="12"/>
                    <a:pt x="9" y="11"/>
                    <a:pt x="8" y="11"/>
                  </a:cubicBezTo>
                  <a:cubicBezTo>
                    <a:pt x="7" y="10"/>
                    <a:pt x="8" y="12"/>
                    <a:pt x="6" y="10"/>
                  </a:cubicBezTo>
                  <a:cubicBezTo>
                    <a:pt x="5" y="9"/>
                    <a:pt x="7" y="11"/>
                    <a:pt x="1" y="11"/>
                  </a:cubicBezTo>
                  <a:cubicBezTo>
                    <a:pt x="1" y="10"/>
                    <a:pt x="1" y="11"/>
                    <a:pt x="1" y="10"/>
                  </a:cubicBezTo>
                  <a:cubicBezTo>
                    <a:pt x="3" y="10"/>
                    <a:pt x="2" y="9"/>
                    <a:pt x="1" y="8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2" y="5"/>
                    <a:pt x="0" y="6"/>
                    <a:pt x="0" y="5"/>
                  </a:cubicBezTo>
                  <a:cubicBezTo>
                    <a:pt x="0" y="4"/>
                    <a:pt x="1" y="4"/>
                    <a:pt x="1" y="3"/>
                  </a:cubicBezTo>
                  <a:cubicBezTo>
                    <a:pt x="4" y="3"/>
                    <a:pt x="3" y="4"/>
                    <a:pt x="5" y="4"/>
                  </a:cubicBezTo>
                  <a:cubicBezTo>
                    <a:pt x="6" y="3"/>
                    <a:pt x="5" y="5"/>
                    <a:pt x="7" y="4"/>
                  </a:cubicBezTo>
                  <a:cubicBezTo>
                    <a:pt x="8" y="2"/>
                    <a:pt x="8" y="2"/>
                    <a:pt x="10" y="2"/>
                  </a:cubicBezTo>
                  <a:cubicBezTo>
                    <a:pt x="12" y="3"/>
                    <a:pt x="11" y="2"/>
                    <a:pt x="12" y="2"/>
                  </a:cubicBezTo>
                  <a:cubicBezTo>
                    <a:pt x="14" y="2"/>
                    <a:pt x="14" y="2"/>
                    <a:pt x="14" y="1"/>
                  </a:cubicBezTo>
                  <a:cubicBezTo>
                    <a:pt x="13" y="0"/>
                    <a:pt x="14" y="1"/>
                    <a:pt x="14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2" name="Freeform 20232">
              <a:extLst>
                <a:ext uri="{FF2B5EF4-FFF2-40B4-BE49-F238E27FC236}">
                  <a16:creationId xmlns:a16="http://schemas.microsoft.com/office/drawing/2014/main" id="{324AD43C-3D7B-4229-97F1-B21EE5019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3324" y="3105912"/>
              <a:ext cx="99227" cy="95411"/>
            </a:xfrm>
            <a:custGeom>
              <a:avLst/>
              <a:gdLst/>
              <a:ahLst/>
              <a:cxnLst>
                <a:cxn ang="0">
                  <a:pos x="19" y="14"/>
                </a:cxn>
                <a:cxn ang="0">
                  <a:pos x="21" y="14"/>
                </a:cxn>
                <a:cxn ang="0">
                  <a:pos x="19" y="11"/>
                </a:cxn>
                <a:cxn ang="0">
                  <a:pos x="21" y="11"/>
                </a:cxn>
                <a:cxn ang="0">
                  <a:pos x="19" y="7"/>
                </a:cxn>
                <a:cxn ang="0">
                  <a:pos x="18" y="4"/>
                </a:cxn>
                <a:cxn ang="0">
                  <a:pos x="16" y="3"/>
                </a:cxn>
                <a:cxn ang="0">
                  <a:pos x="13" y="3"/>
                </a:cxn>
                <a:cxn ang="0">
                  <a:pos x="9" y="2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2" y="5"/>
                </a:cxn>
                <a:cxn ang="0">
                  <a:pos x="3" y="8"/>
                </a:cxn>
                <a:cxn ang="0">
                  <a:pos x="3" y="9"/>
                </a:cxn>
                <a:cxn ang="0">
                  <a:pos x="8" y="14"/>
                </a:cxn>
                <a:cxn ang="0">
                  <a:pos x="10" y="16"/>
                </a:cxn>
                <a:cxn ang="0">
                  <a:pos x="11" y="18"/>
                </a:cxn>
                <a:cxn ang="0">
                  <a:pos x="12" y="19"/>
                </a:cxn>
                <a:cxn ang="0">
                  <a:pos x="15" y="21"/>
                </a:cxn>
                <a:cxn ang="0">
                  <a:pos x="16" y="18"/>
                </a:cxn>
                <a:cxn ang="0">
                  <a:pos x="17" y="16"/>
                </a:cxn>
                <a:cxn ang="0">
                  <a:pos x="18" y="16"/>
                </a:cxn>
                <a:cxn ang="0">
                  <a:pos x="19" y="14"/>
                </a:cxn>
              </a:cxnLst>
              <a:rect l="0" t="0" r="r" b="b"/>
              <a:pathLst>
                <a:path w="22" h="21">
                  <a:moveTo>
                    <a:pt x="19" y="14"/>
                  </a:moveTo>
                  <a:cubicBezTo>
                    <a:pt x="20" y="13"/>
                    <a:pt x="20" y="14"/>
                    <a:pt x="21" y="14"/>
                  </a:cubicBezTo>
                  <a:cubicBezTo>
                    <a:pt x="21" y="13"/>
                    <a:pt x="19" y="11"/>
                    <a:pt x="19" y="11"/>
                  </a:cubicBezTo>
                  <a:cubicBezTo>
                    <a:pt x="20" y="10"/>
                    <a:pt x="20" y="12"/>
                    <a:pt x="21" y="11"/>
                  </a:cubicBezTo>
                  <a:cubicBezTo>
                    <a:pt x="22" y="10"/>
                    <a:pt x="18" y="9"/>
                    <a:pt x="19" y="7"/>
                  </a:cubicBezTo>
                  <a:cubicBezTo>
                    <a:pt x="20" y="4"/>
                    <a:pt x="21" y="4"/>
                    <a:pt x="18" y="4"/>
                  </a:cubicBezTo>
                  <a:cubicBezTo>
                    <a:pt x="16" y="5"/>
                    <a:pt x="17" y="2"/>
                    <a:pt x="16" y="3"/>
                  </a:cubicBezTo>
                  <a:cubicBezTo>
                    <a:pt x="15" y="3"/>
                    <a:pt x="14" y="2"/>
                    <a:pt x="13" y="3"/>
                  </a:cubicBezTo>
                  <a:cubicBezTo>
                    <a:pt x="11" y="4"/>
                    <a:pt x="10" y="2"/>
                    <a:pt x="9" y="2"/>
                  </a:cubicBezTo>
                  <a:cubicBezTo>
                    <a:pt x="8" y="3"/>
                    <a:pt x="6" y="1"/>
                    <a:pt x="5" y="2"/>
                  </a:cubicBezTo>
                  <a:cubicBezTo>
                    <a:pt x="4" y="3"/>
                    <a:pt x="4" y="4"/>
                    <a:pt x="3" y="3"/>
                  </a:cubicBezTo>
                  <a:cubicBezTo>
                    <a:pt x="1" y="0"/>
                    <a:pt x="0" y="5"/>
                    <a:pt x="2" y="5"/>
                  </a:cubicBezTo>
                  <a:cubicBezTo>
                    <a:pt x="3" y="6"/>
                    <a:pt x="3" y="7"/>
                    <a:pt x="3" y="8"/>
                  </a:cubicBezTo>
                  <a:cubicBezTo>
                    <a:pt x="4" y="8"/>
                    <a:pt x="2" y="9"/>
                    <a:pt x="3" y="9"/>
                  </a:cubicBezTo>
                  <a:cubicBezTo>
                    <a:pt x="4" y="9"/>
                    <a:pt x="7" y="14"/>
                    <a:pt x="8" y="14"/>
                  </a:cubicBezTo>
                  <a:cubicBezTo>
                    <a:pt x="9" y="15"/>
                    <a:pt x="8" y="16"/>
                    <a:pt x="10" y="16"/>
                  </a:cubicBezTo>
                  <a:cubicBezTo>
                    <a:pt x="11" y="17"/>
                    <a:pt x="11" y="18"/>
                    <a:pt x="11" y="18"/>
                  </a:cubicBezTo>
                  <a:cubicBezTo>
                    <a:pt x="11" y="19"/>
                    <a:pt x="12" y="18"/>
                    <a:pt x="12" y="19"/>
                  </a:cubicBezTo>
                  <a:cubicBezTo>
                    <a:pt x="13" y="20"/>
                    <a:pt x="14" y="21"/>
                    <a:pt x="15" y="21"/>
                  </a:cubicBezTo>
                  <a:cubicBezTo>
                    <a:pt x="17" y="20"/>
                    <a:pt x="14" y="19"/>
                    <a:pt x="16" y="18"/>
                  </a:cubicBezTo>
                  <a:cubicBezTo>
                    <a:pt x="17" y="17"/>
                    <a:pt x="16" y="16"/>
                    <a:pt x="17" y="16"/>
                  </a:cubicBezTo>
                  <a:cubicBezTo>
                    <a:pt x="18" y="15"/>
                    <a:pt x="18" y="17"/>
                    <a:pt x="18" y="16"/>
                  </a:cubicBezTo>
                  <a:cubicBezTo>
                    <a:pt x="19" y="16"/>
                    <a:pt x="16" y="13"/>
                    <a:pt x="19" y="1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3" name="Freeform 20233">
              <a:extLst>
                <a:ext uri="{FF2B5EF4-FFF2-40B4-BE49-F238E27FC236}">
                  <a16:creationId xmlns:a16="http://schemas.microsoft.com/office/drawing/2014/main" id="{9ABA8E7D-173F-4732-8CD3-A6FCF9C4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6295" y="3165065"/>
              <a:ext cx="49613" cy="59156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11" y="6"/>
                </a:cxn>
                <a:cxn ang="0">
                  <a:pos x="9" y="7"/>
                </a:cxn>
                <a:cxn ang="0">
                  <a:pos x="10" y="8"/>
                </a:cxn>
                <a:cxn ang="0">
                  <a:pos x="8" y="8"/>
                </a:cxn>
                <a:cxn ang="0">
                  <a:pos x="6" y="10"/>
                </a:cxn>
                <a:cxn ang="0">
                  <a:pos x="6" y="13"/>
                </a:cxn>
                <a:cxn ang="0">
                  <a:pos x="4" y="11"/>
                </a:cxn>
                <a:cxn ang="0">
                  <a:pos x="3" y="10"/>
                </a:cxn>
                <a:cxn ang="0">
                  <a:pos x="1" y="8"/>
                </a:cxn>
                <a:cxn ang="0">
                  <a:pos x="2" y="5"/>
                </a:cxn>
                <a:cxn ang="0">
                  <a:pos x="3" y="3"/>
                </a:cxn>
                <a:cxn ang="0">
                  <a:pos x="4" y="3"/>
                </a:cxn>
                <a:cxn ang="0">
                  <a:pos x="5" y="1"/>
                </a:cxn>
              </a:cxnLst>
              <a:rect l="0" t="0" r="r" b="b"/>
              <a:pathLst>
                <a:path w="11" h="13">
                  <a:moveTo>
                    <a:pt x="5" y="1"/>
                  </a:moveTo>
                  <a:cubicBezTo>
                    <a:pt x="7" y="4"/>
                    <a:pt x="11" y="5"/>
                    <a:pt x="11" y="6"/>
                  </a:cubicBezTo>
                  <a:cubicBezTo>
                    <a:pt x="11" y="7"/>
                    <a:pt x="8" y="7"/>
                    <a:pt x="9" y="7"/>
                  </a:cubicBezTo>
                  <a:cubicBezTo>
                    <a:pt x="10" y="8"/>
                    <a:pt x="9" y="8"/>
                    <a:pt x="10" y="8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8" y="6"/>
                    <a:pt x="7" y="9"/>
                    <a:pt x="6" y="10"/>
                  </a:cubicBezTo>
                  <a:cubicBezTo>
                    <a:pt x="5" y="12"/>
                    <a:pt x="7" y="11"/>
                    <a:pt x="6" y="13"/>
                  </a:cubicBezTo>
                  <a:cubicBezTo>
                    <a:pt x="4" y="13"/>
                    <a:pt x="5" y="13"/>
                    <a:pt x="4" y="11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4" y="9"/>
                    <a:pt x="1" y="9"/>
                    <a:pt x="1" y="8"/>
                  </a:cubicBezTo>
                  <a:cubicBezTo>
                    <a:pt x="3" y="7"/>
                    <a:pt x="0" y="6"/>
                    <a:pt x="2" y="5"/>
                  </a:cubicBezTo>
                  <a:cubicBezTo>
                    <a:pt x="3" y="4"/>
                    <a:pt x="2" y="3"/>
                    <a:pt x="3" y="3"/>
                  </a:cubicBezTo>
                  <a:cubicBezTo>
                    <a:pt x="4" y="2"/>
                    <a:pt x="4" y="4"/>
                    <a:pt x="4" y="3"/>
                  </a:cubicBezTo>
                  <a:cubicBezTo>
                    <a:pt x="5" y="3"/>
                    <a:pt x="2" y="0"/>
                    <a:pt x="5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4" name="Freeform 20234">
              <a:extLst>
                <a:ext uri="{FF2B5EF4-FFF2-40B4-BE49-F238E27FC236}">
                  <a16:creationId xmlns:a16="http://schemas.microsoft.com/office/drawing/2014/main" id="{E36CC68A-C38B-4120-9F0C-F6700140B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12426" y="2777696"/>
              <a:ext cx="221354" cy="265244"/>
            </a:xfrm>
            <a:custGeom>
              <a:avLst/>
              <a:gdLst/>
              <a:ahLst/>
              <a:cxnLst>
                <a:cxn ang="0">
                  <a:pos x="37" y="52"/>
                </a:cxn>
                <a:cxn ang="0">
                  <a:pos x="38" y="58"/>
                </a:cxn>
                <a:cxn ang="0">
                  <a:pos x="34" y="56"/>
                </a:cxn>
                <a:cxn ang="0">
                  <a:pos x="27" y="58"/>
                </a:cxn>
                <a:cxn ang="0">
                  <a:pos x="24" y="59"/>
                </a:cxn>
                <a:cxn ang="0">
                  <a:pos x="17" y="57"/>
                </a:cxn>
                <a:cxn ang="0">
                  <a:pos x="13" y="57"/>
                </a:cxn>
                <a:cxn ang="0">
                  <a:pos x="12" y="47"/>
                </a:cxn>
                <a:cxn ang="0">
                  <a:pos x="6" y="45"/>
                </a:cxn>
                <a:cxn ang="0">
                  <a:pos x="4" y="40"/>
                </a:cxn>
                <a:cxn ang="0">
                  <a:pos x="3" y="35"/>
                </a:cxn>
                <a:cxn ang="0">
                  <a:pos x="1" y="31"/>
                </a:cxn>
                <a:cxn ang="0">
                  <a:pos x="2" y="27"/>
                </a:cxn>
                <a:cxn ang="0">
                  <a:pos x="5" y="23"/>
                </a:cxn>
                <a:cxn ang="0">
                  <a:pos x="5" y="19"/>
                </a:cxn>
                <a:cxn ang="0">
                  <a:pos x="8" y="14"/>
                </a:cxn>
                <a:cxn ang="0">
                  <a:pos x="10" y="10"/>
                </a:cxn>
                <a:cxn ang="0">
                  <a:pos x="14" y="11"/>
                </a:cxn>
                <a:cxn ang="0">
                  <a:pos x="15" y="9"/>
                </a:cxn>
                <a:cxn ang="0">
                  <a:pos x="17" y="8"/>
                </a:cxn>
                <a:cxn ang="0">
                  <a:pos x="16" y="6"/>
                </a:cxn>
                <a:cxn ang="0">
                  <a:pos x="17" y="3"/>
                </a:cxn>
                <a:cxn ang="0">
                  <a:pos x="17" y="1"/>
                </a:cxn>
                <a:cxn ang="0">
                  <a:pos x="21" y="1"/>
                </a:cxn>
                <a:cxn ang="0">
                  <a:pos x="22" y="4"/>
                </a:cxn>
                <a:cxn ang="0">
                  <a:pos x="27" y="5"/>
                </a:cxn>
                <a:cxn ang="0">
                  <a:pos x="26" y="8"/>
                </a:cxn>
                <a:cxn ang="0">
                  <a:pos x="32" y="6"/>
                </a:cxn>
                <a:cxn ang="0">
                  <a:pos x="37" y="4"/>
                </a:cxn>
                <a:cxn ang="0">
                  <a:pos x="42" y="7"/>
                </a:cxn>
                <a:cxn ang="0">
                  <a:pos x="44" y="10"/>
                </a:cxn>
                <a:cxn ang="0">
                  <a:pos x="45" y="18"/>
                </a:cxn>
                <a:cxn ang="0">
                  <a:pos x="46" y="26"/>
                </a:cxn>
                <a:cxn ang="0">
                  <a:pos x="45" y="31"/>
                </a:cxn>
                <a:cxn ang="0">
                  <a:pos x="36" y="36"/>
                </a:cxn>
                <a:cxn ang="0">
                  <a:pos x="37" y="43"/>
                </a:cxn>
                <a:cxn ang="0">
                  <a:pos x="40" y="51"/>
                </a:cxn>
                <a:cxn ang="0">
                  <a:pos x="42" y="7"/>
                </a:cxn>
                <a:cxn ang="0">
                  <a:pos x="42" y="9"/>
                </a:cxn>
                <a:cxn ang="0">
                  <a:pos x="44" y="8"/>
                </a:cxn>
                <a:cxn ang="0">
                  <a:pos x="28" y="4"/>
                </a:cxn>
                <a:cxn ang="0">
                  <a:pos x="40" y="6"/>
                </a:cxn>
                <a:cxn ang="0">
                  <a:pos x="41" y="5"/>
                </a:cxn>
                <a:cxn ang="0">
                  <a:pos x="39" y="2"/>
                </a:cxn>
                <a:cxn ang="0">
                  <a:pos x="39" y="3"/>
                </a:cxn>
                <a:cxn ang="0">
                  <a:pos x="39" y="6"/>
                </a:cxn>
              </a:cxnLst>
              <a:rect l="0" t="0" r="r" b="b"/>
              <a:pathLst>
                <a:path w="49" h="59">
                  <a:moveTo>
                    <a:pt x="40" y="51"/>
                  </a:moveTo>
                  <a:cubicBezTo>
                    <a:pt x="40" y="52"/>
                    <a:pt x="39" y="51"/>
                    <a:pt x="37" y="52"/>
                  </a:cubicBezTo>
                  <a:cubicBezTo>
                    <a:pt x="36" y="54"/>
                    <a:pt x="39" y="55"/>
                    <a:pt x="38" y="55"/>
                  </a:cubicBezTo>
                  <a:cubicBezTo>
                    <a:pt x="36" y="56"/>
                    <a:pt x="39" y="57"/>
                    <a:pt x="38" y="58"/>
                  </a:cubicBezTo>
                  <a:cubicBezTo>
                    <a:pt x="37" y="59"/>
                    <a:pt x="37" y="56"/>
                    <a:pt x="36" y="57"/>
                  </a:cubicBezTo>
                  <a:cubicBezTo>
                    <a:pt x="35" y="57"/>
                    <a:pt x="34" y="55"/>
                    <a:pt x="34" y="56"/>
                  </a:cubicBezTo>
                  <a:cubicBezTo>
                    <a:pt x="33" y="58"/>
                    <a:pt x="32" y="56"/>
                    <a:pt x="31" y="57"/>
                  </a:cubicBezTo>
                  <a:cubicBezTo>
                    <a:pt x="29" y="58"/>
                    <a:pt x="28" y="59"/>
                    <a:pt x="27" y="58"/>
                  </a:cubicBezTo>
                  <a:cubicBezTo>
                    <a:pt x="27" y="57"/>
                    <a:pt x="26" y="58"/>
                    <a:pt x="25" y="57"/>
                  </a:cubicBezTo>
                  <a:cubicBezTo>
                    <a:pt x="24" y="57"/>
                    <a:pt x="25" y="59"/>
                    <a:pt x="24" y="59"/>
                  </a:cubicBezTo>
                  <a:cubicBezTo>
                    <a:pt x="23" y="59"/>
                    <a:pt x="22" y="56"/>
                    <a:pt x="20" y="58"/>
                  </a:cubicBezTo>
                  <a:cubicBezTo>
                    <a:pt x="19" y="57"/>
                    <a:pt x="18" y="56"/>
                    <a:pt x="17" y="57"/>
                  </a:cubicBezTo>
                  <a:cubicBezTo>
                    <a:pt x="16" y="57"/>
                    <a:pt x="16" y="55"/>
                    <a:pt x="15" y="56"/>
                  </a:cubicBezTo>
                  <a:cubicBezTo>
                    <a:pt x="13" y="56"/>
                    <a:pt x="15" y="57"/>
                    <a:pt x="13" y="57"/>
                  </a:cubicBezTo>
                  <a:cubicBezTo>
                    <a:pt x="11" y="57"/>
                    <a:pt x="11" y="58"/>
                    <a:pt x="9" y="57"/>
                  </a:cubicBezTo>
                  <a:cubicBezTo>
                    <a:pt x="9" y="49"/>
                    <a:pt x="14" y="47"/>
                    <a:pt x="12" y="47"/>
                  </a:cubicBezTo>
                  <a:cubicBezTo>
                    <a:pt x="11" y="46"/>
                    <a:pt x="10" y="45"/>
                    <a:pt x="8" y="46"/>
                  </a:cubicBezTo>
                  <a:cubicBezTo>
                    <a:pt x="6" y="46"/>
                    <a:pt x="7" y="45"/>
                    <a:pt x="6" y="45"/>
                  </a:cubicBezTo>
                  <a:cubicBezTo>
                    <a:pt x="4" y="45"/>
                    <a:pt x="5" y="43"/>
                    <a:pt x="3" y="43"/>
                  </a:cubicBezTo>
                  <a:cubicBezTo>
                    <a:pt x="3" y="41"/>
                    <a:pt x="5" y="41"/>
                    <a:pt x="4" y="40"/>
                  </a:cubicBezTo>
                  <a:cubicBezTo>
                    <a:pt x="4" y="40"/>
                    <a:pt x="2" y="40"/>
                    <a:pt x="2" y="37"/>
                  </a:cubicBezTo>
                  <a:cubicBezTo>
                    <a:pt x="5" y="35"/>
                    <a:pt x="2" y="36"/>
                    <a:pt x="3" y="35"/>
                  </a:cubicBezTo>
                  <a:cubicBezTo>
                    <a:pt x="3" y="34"/>
                    <a:pt x="2" y="34"/>
                    <a:pt x="1" y="33"/>
                  </a:cubicBezTo>
                  <a:cubicBezTo>
                    <a:pt x="1" y="33"/>
                    <a:pt x="3" y="32"/>
                    <a:pt x="1" y="31"/>
                  </a:cubicBezTo>
                  <a:cubicBezTo>
                    <a:pt x="0" y="31"/>
                    <a:pt x="2" y="31"/>
                    <a:pt x="2" y="30"/>
                  </a:cubicBezTo>
                  <a:cubicBezTo>
                    <a:pt x="2" y="29"/>
                    <a:pt x="3" y="29"/>
                    <a:pt x="2" y="27"/>
                  </a:cubicBezTo>
                  <a:cubicBezTo>
                    <a:pt x="1" y="25"/>
                    <a:pt x="1" y="24"/>
                    <a:pt x="3" y="25"/>
                  </a:cubicBezTo>
                  <a:cubicBezTo>
                    <a:pt x="4" y="25"/>
                    <a:pt x="6" y="24"/>
                    <a:pt x="5" y="23"/>
                  </a:cubicBezTo>
                  <a:cubicBezTo>
                    <a:pt x="4" y="23"/>
                    <a:pt x="7" y="22"/>
                    <a:pt x="7" y="21"/>
                  </a:cubicBezTo>
                  <a:cubicBezTo>
                    <a:pt x="7" y="19"/>
                    <a:pt x="5" y="21"/>
                    <a:pt x="5" y="19"/>
                  </a:cubicBezTo>
                  <a:cubicBezTo>
                    <a:pt x="5" y="18"/>
                    <a:pt x="5" y="18"/>
                    <a:pt x="6" y="18"/>
                  </a:cubicBezTo>
                  <a:cubicBezTo>
                    <a:pt x="7" y="19"/>
                    <a:pt x="7" y="18"/>
                    <a:pt x="8" y="14"/>
                  </a:cubicBezTo>
                  <a:cubicBezTo>
                    <a:pt x="8" y="13"/>
                    <a:pt x="6" y="14"/>
                    <a:pt x="7" y="12"/>
                  </a:cubicBezTo>
                  <a:cubicBezTo>
                    <a:pt x="7" y="10"/>
                    <a:pt x="8" y="10"/>
                    <a:pt x="10" y="10"/>
                  </a:cubicBezTo>
                  <a:cubicBezTo>
                    <a:pt x="14" y="10"/>
                    <a:pt x="11" y="11"/>
                    <a:pt x="13" y="12"/>
                  </a:cubicBezTo>
                  <a:cubicBezTo>
                    <a:pt x="14" y="13"/>
                    <a:pt x="12" y="11"/>
                    <a:pt x="14" y="11"/>
                  </a:cubicBezTo>
                  <a:cubicBezTo>
                    <a:pt x="15" y="11"/>
                    <a:pt x="14" y="13"/>
                    <a:pt x="15" y="13"/>
                  </a:cubicBezTo>
                  <a:cubicBezTo>
                    <a:pt x="16" y="12"/>
                    <a:pt x="14" y="8"/>
                    <a:pt x="15" y="9"/>
                  </a:cubicBezTo>
                  <a:cubicBezTo>
                    <a:pt x="17" y="9"/>
                    <a:pt x="18" y="9"/>
                    <a:pt x="19" y="10"/>
                  </a:cubicBezTo>
                  <a:cubicBezTo>
                    <a:pt x="20" y="11"/>
                    <a:pt x="19" y="9"/>
                    <a:pt x="17" y="8"/>
                  </a:cubicBezTo>
                  <a:cubicBezTo>
                    <a:pt x="16" y="8"/>
                    <a:pt x="16" y="8"/>
                    <a:pt x="17" y="7"/>
                  </a:cubicBezTo>
                  <a:cubicBezTo>
                    <a:pt x="18" y="7"/>
                    <a:pt x="15" y="7"/>
                    <a:pt x="16" y="6"/>
                  </a:cubicBezTo>
                  <a:cubicBezTo>
                    <a:pt x="17" y="5"/>
                    <a:pt x="15" y="6"/>
                    <a:pt x="15" y="5"/>
                  </a:cubicBezTo>
                  <a:cubicBezTo>
                    <a:pt x="15" y="4"/>
                    <a:pt x="18" y="5"/>
                    <a:pt x="17" y="3"/>
                  </a:cubicBezTo>
                  <a:cubicBezTo>
                    <a:pt x="16" y="2"/>
                    <a:pt x="15" y="2"/>
                    <a:pt x="15" y="1"/>
                  </a:cubicBezTo>
                  <a:cubicBezTo>
                    <a:pt x="16" y="1"/>
                    <a:pt x="16" y="0"/>
                    <a:pt x="17" y="1"/>
                  </a:cubicBezTo>
                  <a:cubicBezTo>
                    <a:pt x="18" y="1"/>
                    <a:pt x="19" y="1"/>
                    <a:pt x="19" y="1"/>
                  </a:cubicBezTo>
                  <a:cubicBezTo>
                    <a:pt x="20" y="2"/>
                    <a:pt x="20" y="1"/>
                    <a:pt x="21" y="1"/>
                  </a:cubicBezTo>
                  <a:cubicBezTo>
                    <a:pt x="22" y="2"/>
                    <a:pt x="22" y="1"/>
                    <a:pt x="22" y="2"/>
                  </a:cubicBezTo>
                  <a:cubicBezTo>
                    <a:pt x="23" y="4"/>
                    <a:pt x="21" y="4"/>
                    <a:pt x="22" y="4"/>
                  </a:cubicBezTo>
                  <a:cubicBezTo>
                    <a:pt x="23" y="4"/>
                    <a:pt x="23" y="5"/>
                    <a:pt x="24" y="4"/>
                  </a:cubicBezTo>
                  <a:cubicBezTo>
                    <a:pt x="25" y="4"/>
                    <a:pt x="24" y="6"/>
                    <a:pt x="27" y="5"/>
                  </a:cubicBezTo>
                  <a:cubicBezTo>
                    <a:pt x="29" y="4"/>
                    <a:pt x="28" y="5"/>
                    <a:pt x="28" y="6"/>
                  </a:cubicBezTo>
                  <a:cubicBezTo>
                    <a:pt x="29" y="7"/>
                    <a:pt x="26" y="7"/>
                    <a:pt x="26" y="8"/>
                  </a:cubicBezTo>
                  <a:cubicBezTo>
                    <a:pt x="27" y="9"/>
                    <a:pt x="28" y="7"/>
                    <a:pt x="29" y="8"/>
                  </a:cubicBezTo>
                  <a:cubicBezTo>
                    <a:pt x="31" y="9"/>
                    <a:pt x="29" y="6"/>
                    <a:pt x="32" y="6"/>
                  </a:cubicBezTo>
                  <a:cubicBezTo>
                    <a:pt x="34" y="6"/>
                    <a:pt x="35" y="4"/>
                    <a:pt x="35" y="4"/>
                  </a:cubicBezTo>
                  <a:cubicBezTo>
                    <a:pt x="36" y="3"/>
                    <a:pt x="36" y="5"/>
                    <a:pt x="37" y="4"/>
                  </a:cubicBezTo>
                  <a:cubicBezTo>
                    <a:pt x="38" y="4"/>
                    <a:pt x="37" y="5"/>
                    <a:pt x="39" y="6"/>
                  </a:cubicBezTo>
                  <a:cubicBezTo>
                    <a:pt x="40" y="8"/>
                    <a:pt x="42" y="6"/>
                    <a:pt x="42" y="7"/>
                  </a:cubicBezTo>
                  <a:cubicBezTo>
                    <a:pt x="42" y="8"/>
                    <a:pt x="42" y="8"/>
                    <a:pt x="42" y="8"/>
                  </a:cubicBezTo>
                  <a:cubicBezTo>
                    <a:pt x="42" y="9"/>
                    <a:pt x="42" y="10"/>
                    <a:pt x="44" y="10"/>
                  </a:cubicBezTo>
                  <a:cubicBezTo>
                    <a:pt x="44" y="10"/>
                    <a:pt x="44" y="10"/>
                    <a:pt x="44" y="10"/>
                  </a:cubicBezTo>
                  <a:cubicBezTo>
                    <a:pt x="46" y="15"/>
                    <a:pt x="42" y="16"/>
                    <a:pt x="45" y="18"/>
                  </a:cubicBezTo>
                  <a:cubicBezTo>
                    <a:pt x="48" y="20"/>
                    <a:pt x="45" y="20"/>
                    <a:pt x="46" y="21"/>
                  </a:cubicBezTo>
                  <a:cubicBezTo>
                    <a:pt x="48" y="24"/>
                    <a:pt x="46" y="24"/>
                    <a:pt x="46" y="26"/>
                  </a:cubicBezTo>
                  <a:cubicBezTo>
                    <a:pt x="47" y="29"/>
                    <a:pt x="49" y="26"/>
                    <a:pt x="48" y="32"/>
                  </a:cubicBezTo>
                  <a:cubicBezTo>
                    <a:pt x="46" y="33"/>
                    <a:pt x="45" y="31"/>
                    <a:pt x="45" y="31"/>
                  </a:cubicBezTo>
                  <a:cubicBezTo>
                    <a:pt x="44" y="31"/>
                    <a:pt x="46" y="32"/>
                    <a:pt x="43" y="33"/>
                  </a:cubicBezTo>
                  <a:cubicBezTo>
                    <a:pt x="40" y="33"/>
                    <a:pt x="39" y="35"/>
                    <a:pt x="36" y="36"/>
                  </a:cubicBezTo>
                  <a:cubicBezTo>
                    <a:pt x="34" y="37"/>
                    <a:pt x="33" y="37"/>
                    <a:pt x="34" y="39"/>
                  </a:cubicBezTo>
                  <a:cubicBezTo>
                    <a:pt x="36" y="41"/>
                    <a:pt x="33" y="42"/>
                    <a:pt x="37" y="43"/>
                  </a:cubicBezTo>
                  <a:cubicBezTo>
                    <a:pt x="39" y="44"/>
                    <a:pt x="39" y="46"/>
                    <a:pt x="42" y="48"/>
                  </a:cubicBezTo>
                  <a:cubicBezTo>
                    <a:pt x="42" y="51"/>
                    <a:pt x="40" y="49"/>
                    <a:pt x="40" y="51"/>
                  </a:cubicBezTo>
                  <a:close/>
                  <a:moveTo>
                    <a:pt x="44" y="8"/>
                  </a:moveTo>
                  <a:cubicBezTo>
                    <a:pt x="43" y="8"/>
                    <a:pt x="43" y="7"/>
                    <a:pt x="42" y="7"/>
                  </a:cubicBezTo>
                  <a:cubicBezTo>
                    <a:pt x="42" y="6"/>
                    <a:pt x="42" y="8"/>
                    <a:pt x="43" y="8"/>
                  </a:cubicBezTo>
                  <a:cubicBezTo>
                    <a:pt x="43" y="9"/>
                    <a:pt x="42" y="9"/>
                    <a:pt x="42" y="9"/>
                  </a:cubicBezTo>
                  <a:cubicBezTo>
                    <a:pt x="43" y="9"/>
                    <a:pt x="44" y="9"/>
                    <a:pt x="44" y="9"/>
                  </a:cubicBezTo>
                  <a:lnTo>
                    <a:pt x="44" y="8"/>
                  </a:lnTo>
                  <a:close/>
                  <a:moveTo>
                    <a:pt x="29" y="4"/>
                  </a:moveTo>
                  <a:cubicBezTo>
                    <a:pt x="29" y="4"/>
                    <a:pt x="28" y="3"/>
                    <a:pt x="28" y="4"/>
                  </a:cubicBezTo>
                  <a:cubicBezTo>
                    <a:pt x="27" y="4"/>
                    <a:pt x="29" y="5"/>
                    <a:pt x="29" y="4"/>
                  </a:cubicBezTo>
                  <a:close/>
                  <a:moveTo>
                    <a:pt x="40" y="6"/>
                  </a:moveTo>
                  <a:cubicBezTo>
                    <a:pt x="40" y="5"/>
                    <a:pt x="40" y="4"/>
                    <a:pt x="41" y="5"/>
                  </a:cubicBezTo>
                  <a:cubicBezTo>
                    <a:pt x="42" y="6"/>
                    <a:pt x="42" y="5"/>
                    <a:pt x="41" y="5"/>
                  </a:cubicBezTo>
                  <a:cubicBezTo>
                    <a:pt x="40" y="4"/>
                    <a:pt x="42" y="3"/>
                    <a:pt x="41" y="3"/>
                  </a:cubicBezTo>
                  <a:cubicBezTo>
                    <a:pt x="40" y="3"/>
                    <a:pt x="40" y="2"/>
                    <a:pt x="39" y="2"/>
                  </a:cubicBezTo>
                  <a:cubicBezTo>
                    <a:pt x="38" y="3"/>
                    <a:pt x="40" y="3"/>
                    <a:pt x="40" y="4"/>
                  </a:cubicBezTo>
                  <a:cubicBezTo>
                    <a:pt x="40" y="4"/>
                    <a:pt x="39" y="3"/>
                    <a:pt x="39" y="3"/>
                  </a:cubicBezTo>
                  <a:cubicBezTo>
                    <a:pt x="38" y="3"/>
                    <a:pt x="39" y="4"/>
                    <a:pt x="39" y="5"/>
                  </a:cubicBezTo>
                  <a:cubicBezTo>
                    <a:pt x="38" y="5"/>
                    <a:pt x="39" y="5"/>
                    <a:pt x="39" y="6"/>
                  </a:cubicBezTo>
                  <a:cubicBezTo>
                    <a:pt x="40" y="6"/>
                    <a:pt x="40" y="6"/>
                    <a:pt x="40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5" name="Freeform 20235">
              <a:extLst>
                <a:ext uri="{FF2B5EF4-FFF2-40B4-BE49-F238E27FC236}">
                  <a16:creationId xmlns:a16="http://schemas.microsoft.com/office/drawing/2014/main" id="{9361CBE8-A704-4602-99A5-DDDAA7E1E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8994" y="2831125"/>
              <a:ext cx="89686" cy="95411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18" y="1"/>
                </a:cxn>
                <a:cxn ang="0">
                  <a:pos x="13" y="0"/>
                </a:cxn>
                <a:cxn ang="0">
                  <a:pos x="10" y="3"/>
                </a:cxn>
                <a:cxn ang="0">
                  <a:pos x="11" y="5"/>
                </a:cxn>
                <a:cxn ang="0">
                  <a:pos x="11" y="7"/>
                </a:cxn>
                <a:cxn ang="0">
                  <a:pos x="9" y="9"/>
                </a:cxn>
                <a:cxn ang="0">
                  <a:pos x="9" y="6"/>
                </a:cxn>
                <a:cxn ang="0">
                  <a:pos x="8" y="5"/>
                </a:cxn>
                <a:cxn ang="0">
                  <a:pos x="7" y="4"/>
                </a:cxn>
                <a:cxn ang="0">
                  <a:pos x="5" y="9"/>
                </a:cxn>
                <a:cxn ang="0">
                  <a:pos x="3" y="12"/>
                </a:cxn>
                <a:cxn ang="0">
                  <a:pos x="1" y="14"/>
                </a:cxn>
                <a:cxn ang="0">
                  <a:pos x="3" y="15"/>
                </a:cxn>
                <a:cxn ang="0">
                  <a:pos x="0" y="15"/>
                </a:cxn>
                <a:cxn ang="0">
                  <a:pos x="3" y="16"/>
                </a:cxn>
                <a:cxn ang="0">
                  <a:pos x="3" y="16"/>
                </a:cxn>
                <a:cxn ang="0">
                  <a:pos x="1" y="17"/>
                </a:cxn>
                <a:cxn ang="0">
                  <a:pos x="0" y="16"/>
                </a:cxn>
                <a:cxn ang="0">
                  <a:pos x="1" y="17"/>
                </a:cxn>
                <a:cxn ang="0">
                  <a:pos x="3" y="17"/>
                </a:cxn>
                <a:cxn ang="0">
                  <a:pos x="5" y="16"/>
                </a:cxn>
                <a:cxn ang="0">
                  <a:pos x="6" y="16"/>
                </a:cxn>
                <a:cxn ang="0">
                  <a:pos x="8" y="16"/>
                </a:cxn>
                <a:cxn ang="0">
                  <a:pos x="11" y="17"/>
                </a:cxn>
                <a:cxn ang="0">
                  <a:pos x="13" y="21"/>
                </a:cxn>
                <a:cxn ang="0">
                  <a:pos x="13" y="19"/>
                </a:cxn>
                <a:cxn ang="0">
                  <a:pos x="14" y="18"/>
                </a:cxn>
                <a:cxn ang="0">
                  <a:pos x="14" y="15"/>
                </a:cxn>
                <a:cxn ang="0">
                  <a:pos x="15" y="13"/>
                </a:cxn>
                <a:cxn ang="0">
                  <a:pos x="17" y="11"/>
                </a:cxn>
                <a:cxn ang="0">
                  <a:pos x="19" y="9"/>
                </a:cxn>
                <a:cxn ang="0">
                  <a:pos x="17" y="7"/>
                </a:cxn>
                <a:cxn ang="0">
                  <a:pos x="18" y="6"/>
                </a:cxn>
                <a:cxn ang="0">
                  <a:pos x="20" y="2"/>
                </a:cxn>
              </a:cxnLst>
              <a:rect l="0" t="0" r="r" b="b"/>
              <a:pathLst>
                <a:path w="20" h="21">
                  <a:moveTo>
                    <a:pt x="20" y="2"/>
                  </a:moveTo>
                  <a:cubicBezTo>
                    <a:pt x="19" y="2"/>
                    <a:pt x="19" y="1"/>
                    <a:pt x="18" y="1"/>
                  </a:cubicBezTo>
                  <a:cubicBezTo>
                    <a:pt x="17" y="0"/>
                    <a:pt x="16" y="0"/>
                    <a:pt x="13" y="0"/>
                  </a:cubicBezTo>
                  <a:cubicBezTo>
                    <a:pt x="10" y="1"/>
                    <a:pt x="9" y="3"/>
                    <a:pt x="10" y="3"/>
                  </a:cubicBezTo>
                  <a:cubicBezTo>
                    <a:pt x="11" y="3"/>
                    <a:pt x="10" y="5"/>
                    <a:pt x="11" y="5"/>
                  </a:cubicBezTo>
                  <a:cubicBezTo>
                    <a:pt x="12" y="5"/>
                    <a:pt x="10" y="6"/>
                    <a:pt x="11" y="7"/>
                  </a:cubicBezTo>
                  <a:cubicBezTo>
                    <a:pt x="13" y="7"/>
                    <a:pt x="11" y="10"/>
                    <a:pt x="9" y="9"/>
                  </a:cubicBezTo>
                  <a:cubicBezTo>
                    <a:pt x="8" y="8"/>
                    <a:pt x="8" y="7"/>
                    <a:pt x="9" y="6"/>
                  </a:cubicBezTo>
                  <a:cubicBezTo>
                    <a:pt x="10" y="6"/>
                    <a:pt x="8" y="6"/>
                    <a:pt x="8" y="5"/>
                  </a:cubicBezTo>
                  <a:cubicBezTo>
                    <a:pt x="8" y="4"/>
                    <a:pt x="10" y="3"/>
                    <a:pt x="7" y="4"/>
                  </a:cubicBezTo>
                  <a:cubicBezTo>
                    <a:pt x="6" y="3"/>
                    <a:pt x="7" y="6"/>
                    <a:pt x="5" y="9"/>
                  </a:cubicBezTo>
                  <a:cubicBezTo>
                    <a:pt x="4" y="13"/>
                    <a:pt x="3" y="11"/>
                    <a:pt x="3" y="12"/>
                  </a:cubicBezTo>
                  <a:cubicBezTo>
                    <a:pt x="4" y="13"/>
                    <a:pt x="1" y="13"/>
                    <a:pt x="1" y="14"/>
                  </a:cubicBezTo>
                  <a:cubicBezTo>
                    <a:pt x="2" y="14"/>
                    <a:pt x="6" y="14"/>
                    <a:pt x="3" y="15"/>
                  </a:cubicBezTo>
                  <a:cubicBezTo>
                    <a:pt x="1" y="15"/>
                    <a:pt x="1" y="14"/>
                    <a:pt x="0" y="15"/>
                  </a:cubicBezTo>
                  <a:cubicBezTo>
                    <a:pt x="0" y="15"/>
                    <a:pt x="2" y="16"/>
                    <a:pt x="3" y="16"/>
                  </a:cubicBezTo>
                  <a:cubicBezTo>
                    <a:pt x="3" y="15"/>
                    <a:pt x="4" y="16"/>
                    <a:pt x="3" y="16"/>
                  </a:cubicBezTo>
                  <a:cubicBezTo>
                    <a:pt x="3" y="16"/>
                    <a:pt x="2" y="17"/>
                    <a:pt x="1" y="17"/>
                  </a:cubicBezTo>
                  <a:cubicBezTo>
                    <a:pt x="1" y="16"/>
                    <a:pt x="1" y="16"/>
                    <a:pt x="0" y="16"/>
                  </a:cubicBezTo>
                  <a:cubicBezTo>
                    <a:pt x="0" y="17"/>
                    <a:pt x="0" y="17"/>
                    <a:pt x="1" y="17"/>
                  </a:cubicBezTo>
                  <a:cubicBezTo>
                    <a:pt x="1" y="17"/>
                    <a:pt x="2" y="18"/>
                    <a:pt x="3" y="17"/>
                  </a:cubicBezTo>
                  <a:cubicBezTo>
                    <a:pt x="4" y="16"/>
                    <a:pt x="5" y="17"/>
                    <a:pt x="5" y="16"/>
                  </a:cubicBezTo>
                  <a:cubicBezTo>
                    <a:pt x="6" y="15"/>
                    <a:pt x="5" y="16"/>
                    <a:pt x="6" y="16"/>
                  </a:cubicBezTo>
                  <a:cubicBezTo>
                    <a:pt x="8" y="15"/>
                    <a:pt x="7" y="16"/>
                    <a:pt x="8" y="16"/>
                  </a:cubicBezTo>
                  <a:cubicBezTo>
                    <a:pt x="9" y="15"/>
                    <a:pt x="8" y="17"/>
                    <a:pt x="11" y="17"/>
                  </a:cubicBezTo>
                  <a:cubicBezTo>
                    <a:pt x="15" y="18"/>
                    <a:pt x="9" y="21"/>
                    <a:pt x="13" y="21"/>
                  </a:cubicBezTo>
                  <a:cubicBezTo>
                    <a:pt x="13" y="21"/>
                    <a:pt x="15" y="20"/>
                    <a:pt x="13" y="19"/>
                  </a:cubicBezTo>
                  <a:cubicBezTo>
                    <a:pt x="12" y="19"/>
                    <a:pt x="14" y="19"/>
                    <a:pt x="14" y="18"/>
                  </a:cubicBezTo>
                  <a:cubicBezTo>
                    <a:pt x="14" y="17"/>
                    <a:pt x="15" y="17"/>
                    <a:pt x="14" y="15"/>
                  </a:cubicBezTo>
                  <a:cubicBezTo>
                    <a:pt x="13" y="13"/>
                    <a:pt x="13" y="12"/>
                    <a:pt x="15" y="13"/>
                  </a:cubicBezTo>
                  <a:cubicBezTo>
                    <a:pt x="16" y="13"/>
                    <a:pt x="18" y="12"/>
                    <a:pt x="17" y="11"/>
                  </a:cubicBezTo>
                  <a:cubicBezTo>
                    <a:pt x="16" y="11"/>
                    <a:pt x="19" y="10"/>
                    <a:pt x="19" y="9"/>
                  </a:cubicBezTo>
                  <a:cubicBezTo>
                    <a:pt x="19" y="7"/>
                    <a:pt x="17" y="9"/>
                    <a:pt x="17" y="7"/>
                  </a:cubicBezTo>
                  <a:cubicBezTo>
                    <a:pt x="17" y="6"/>
                    <a:pt x="17" y="6"/>
                    <a:pt x="18" y="6"/>
                  </a:cubicBezTo>
                  <a:cubicBezTo>
                    <a:pt x="19" y="7"/>
                    <a:pt x="19" y="6"/>
                    <a:pt x="20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6" name="Freeform 20236">
              <a:extLst>
                <a:ext uri="{FF2B5EF4-FFF2-40B4-BE49-F238E27FC236}">
                  <a16:creationId xmlns:a16="http://schemas.microsoft.com/office/drawing/2014/main" id="{2EC577D9-B958-4AB6-81A0-06489D14E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6099" y="2897915"/>
              <a:ext cx="99227" cy="72512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6" y="2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10" y="1"/>
                </a:cxn>
                <a:cxn ang="0">
                  <a:pos x="8" y="2"/>
                </a:cxn>
                <a:cxn ang="0">
                  <a:pos x="6" y="2"/>
                </a:cxn>
                <a:cxn ang="0">
                  <a:pos x="5" y="1"/>
                </a:cxn>
                <a:cxn ang="0">
                  <a:pos x="0" y="4"/>
                </a:cxn>
                <a:cxn ang="0">
                  <a:pos x="4" y="7"/>
                </a:cxn>
                <a:cxn ang="0">
                  <a:pos x="6" y="9"/>
                </a:cxn>
                <a:cxn ang="0">
                  <a:pos x="9" y="11"/>
                </a:cxn>
                <a:cxn ang="0">
                  <a:pos x="12" y="11"/>
                </a:cxn>
                <a:cxn ang="0">
                  <a:pos x="14" y="14"/>
                </a:cxn>
                <a:cxn ang="0">
                  <a:pos x="17" y="16"/>
                </a:cxn>
                <a:cxn ang="0">
                  <a:pos x="19" y="10"/>
                </a:cxn>
                <a:cxn ang="0">
                  <a:pos x="20" y="8"/>
                </a:cxn>
                <a:cxn ang="0">
                  <a:pos x="18" y="6"/>
                </a:cxn>
              </a:cxnLst>
              <a:rect l="0" t="0" r="r" b="b"/>
              <a:pathLst>
                <a:path w="22" h="16">
                  <a:moveTo>
                    <a:pt x="18" y="6"/>
                  </a:moveTo>
                  <a:cubicBezTo>
                    <a:pt x="14" y="6"/>
                    <a:pt x="20" y="3"/>
                    <a:pt x="16" y="2"/>
                  </a:cubicBezTo>
                  <a:cubicBezTo>
                    <a:pt x="13" y="2"/>
                    <a:pt x="14" y="0"/>
                    <a:pt x="13" y="1"/>
                  </a:cubicBezTo>
                  <a:cubicBezTo>
                    <a:pt x="12" y="1"/>
                    <a:pt x="13" y="0"/>
                    <a:pt x="11" y="1"/>
                  </a:cubicBezTo>
                  <a:cubicBezTo>
                    <a:pt x="10" y="1"/>
                    <a:pt x="11" y="0"/>
                    <a:pt x="10" y="1"/>
                  </a:cubicBezTo>
                  <a:cubicBezTo>
                    <a:pt x="10" y="2"/>
                    <a:pt x="9" y="1"/>
                    <a:pt x="8" y="2"/>
                  </a:cubicBezTo>
                  <a:cubicBezTo>
                    <a:pt x="7" y="3"/>
                    <a:pt x="6" y="2"/>
                    <a:pt x="6" y="2"/>
                  </a:cubicBezTo>
                  <a:cubicBezTo>
                    <a:pt x="5" y="2"/>
                    <a:pt x="5" y="2"/>
                    <a:pt x="5" y="1"/>
                  </a:cubicBezTo>
                  <a:cubicBezTo>
                    <a:pt x="3" y="2"/>
                    <a:pt x="2" y="3"/>
                    <a:pt x="0" y="4"/>
                  </a:cubicBezTo>
                  <a:cubicBezTo>
                    <a:pt x="2" y="8"/>
                    <a:pt x="3" y="5"/>
                    <a:pt x="4" y="7"/>
                  </a:cubicBezTo>
                  <a:cubicBezTo>
                    <a:pt x="5" y="9"/>
                    <a:pt x="5" y="7"/>
                    <a:pt x="6" y="9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10" y="14"/>
                    <a:pt x="11" y="10"/>
                    <a:pt x="12" y="11"/>
                  </a:cubicBezTo>
                  <a:cubicBezTo>
                    <a:pt x="13" y="11"/>
                    <a:pt x="11" y="13"/>
                    <a:pt x="14" y="14"/>
                  </a:cubicBezTo>
                  <a:cubicBezTo>
                    <a:pt x="15" y="14"/>
                    <a:pt x="15" y="16"/>
                    <a:pt x="17" y="16"/>
                  </a:cubicBezTo>
                  <a:cubicBezTo>
                    <a:pt x="17" y="15"/>
                    <a:pt x="16" y="12"/>
                    <a:pt x="19" y="10"/>
                  </a:cubicBezTo>
                  <a:cubicBezTo>
                    <a:pt x="22" y="8"/>
                    <a:pt x="19" y="9"/>
                    <a:pt x="20" y="8"/>
                  </a:cubicBezTo>
                  <a:cubicBezTo>
                    <a:pt x="20" y="7"/>
                    <a:pt x="19" y="7"/>
                    <a:pt x="18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7" name="Freeform 20237">
              <a:extLst>
                <a:ext uri="{FF2B5EF4-FFF2-40B4-BE49-F238E27FC236}">
                  <a16:creationId xmlns:a16="http://schemas.microsoft.com/office/drawing/2014/main" id="{CCEFACB3-0B8D-4F2F-8BF5-D46D6132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610" y="2943712"/>
              <a:ext cx="26714" cy="26714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1" y="6"/>
                </a:cxn>
                <a:cxn ang="0">
                  <a:pos x="4" y="6"/>
                </a:cxn>
              </a:cxnLst>
              <a:rect l="0" t="0" r="r" b="b"/>
              <a:pathLst>
                <a:path w="6" h="6">
                  <a:moveTo>
                    <a:pt x="4" y="6"/>
                  </a:moveTo>
                  <a:cubicBezTo>
                    <a:pt x="4" y="4"/>
                    <a:pt x="6" y="4"/>
                    <a:pt x="5" y="3"/>
                  </a:cubicBezTo>
                  <a:cubicBezTo>
                    <a:pt x="5" y="3"/>
                    <a:pt x="3" y="3"/>
                    <a:pt x="3" y="0"/>
                  </a:cubicBezTo>
                  <a:cubicBezTo>
                    <a:pt x="0" y="2"/>
                    <a:pt x="1" y="5"/>
                    <a:pt x="1" y="6"/>
                  </a:cubicBezTo>
                  <a:cubicBezTo>
                    <a:pt x="3" y="6"/>
                    <a:pt x="3" y="6"/>
                    <a:pt x="4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8" name="Freeform 20238">
              <a:extLst>
                <a:ext uri="{FF2B5EF4-FFF2-40B4-BE49-F238E27FC236}">
                  <a16:creationId xmlns:a16="http://schemas.microsoft.com/office/drawing/2014/main" id="{74E449D3-028B-40EE-966D-11E482447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6441" y="2600232"/>
              <a:ext cx="158383" cy="85871"/>
            </a:xfrm>
            <a:custGeom>
              <a:avLst/>
              <a:gdLst/>
              <a:ahLst/>
              <a:cxnLst>
                <a:cxn ang="0">
                  <a:pos x="14" y="12"/>
                </a:cxn>
                <a:cxn ang="0">
                  <a:pos x="10" y="10"/>
                </a:cxn>
                <a:cxn ang="0">
                  <a:pos x="10" y="6"/>
                </a:cxn>
                <a:cxn ang="0">
                  <a:pos x="12" y="3"/>
                </a:cxn>
                <a:cxn ang="0">
                  <a:pos x="18" y="2"/>
                </a:cxn>
                <a:cxn ang="0">
                  <a:pos x="21" y="1"/>
                </a:cxn>
                <a:cxn ang="0">
                  <a:pos x="27" y="2"/>
                </a:cxn>
                <a:cxn ang="0">
                  <a:pos x="33" y="2"/>
                </a:cxn>
                <a:cxn ang="0">
                  <a:pos x="32" y="5"/>
                </a:cxn>
                <a:cxn ang="0">
                  <a:pos x="30" y="10"/>
                </a:cxn>
                <a:cxn ang="0">
                  <a:pos x="31" y="14"/>
                </a:cxn>
                <a:cxn ang="0">
                  <a:pos x="30" y="18"/>
                </a:cxn>
                <a:cxn ang="0">
                  <a:pos x="26" y="18"/>
                </a:cxn>
                <a:cxn ang="0">
                  <a:pos x="22" y="16"/>
                </a:cxn>
                <a:cxn ang="0">
                  <a:pos x="19" y="14"/>
                </a:cxn>
                <a:cxn ang="0">
                  <a:pos x="14" y="16"/>
                </a:cxn>
                <a:cxn ang="0">
                  <a:pos x="14" y="12"/>
                </a:cxn>
                <a:cxn ang="0">
                  <a:pos x="3" y="14"/>
                </a:cxn>
                <a:cxn ang="0">
                  <a:pos x="4" y="13"/>
                </a:cxn>
                <a:cxn ang="0">
                  <a:pos x="7" y="11"/>
                </a:cxn>
                <a:cxn ang="0">
                  <a:pos x="8" y="11"/>
                </a:cxn>
                <a:cxn ang="0">
                  <a:pos x="7" y="10"/>
                </a:cxn>
                <a:cxn ang="0">
                  <a:pos x="5" y="9"/>
                </a:cxn>
                <a:cxn ang="0">
                  <a:pos x="2" y="10"/>
                </a:cxn>
                <a:cxn ang="0">
                  <a:pos x="1" y="10"/>
                </a:cxn>
                <a:cxn ang="0">
                  <a:pos x="1" y="12"/>
                </a:cxn>
                <a:cxn ang="0">
                  <a:pos x="2" y="13"/>
                </a:cxn>
                <a:cxn ang="0">
                  <a:pos x="2" y="14"/>
                </a:cxn>
                <a:cxn ang="0">
                  <a:pos x="2" y="15"/>
                </a:cxn>
                <a:cxn ang="0">
                  <a:pos x="3" y="14"/>
                </a:cxn>
                <a:cxn ang="0">
                  <a:pos x="6" y="8"/>
                </a:cxn>
                <a:cxn ang="0">
                  <a:pos x="7" y="8"/>
                </a:cxn>
                <a:cxn ang="0">
                  <a:pos x="6" y="7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3" y="7"/>
                </a:cxn>
                <a:cxn ang="0">
                  <a:pos x="5" y="9"/>
                </a:cxn>
                <a:cxn ang="0">
                  <a:pos x="6" y="8"/>
                </a:cxn>
                <a:cxn ang="0">
                  <a:pos x="9" y="10"/>
                </a:cxn>
                <a:cxn ang="0">
                  <a:pos x="7" y="9"/>
                </a:cxn>
                <a:cxn ang="0">
                  <a:pos x="9" y="10"/>
                </a:cxn>
                <a:cxn ang="0">
                  <a:pos x="9" y="6"/>
                </a:cxn>
                <a:cxn ang="0">
                  <a:pos x="8" y="6"/>
                </a:cxn>
                <a:cxn ang="0">
                  <a:pos x="9" y="6"/>
                </a:cxn>
              </a:cxnLst>
              <a:rect l="0" t="0" r="r" b="b"/>
              <a:pathLst>
                <a:path w="35" h="19">
                  <a:moveTo>
                    <a:pt x="14" y="12"/>
                  </a:moveTo>
                  <a:cubicBezTo>
                    <a:pt x="11" y="13"/>
                    <a:pt x="11" y="11"/>
                    <a:pt x="10" y="10"/>
                  </a:cubicBezTo>
                  <a:cubicBezTo>
                    <a:pt x="9" y="8"/>
                    <a:pt x="9" y="8"/>
                    <a:pt x="10" y="6"/>
                  </a:cubicBezTo>
                  <a:cubicBezTo>
                    <a:pt x="10" y="4"/>
                    <a:pt x="12" y="5"/>
                    <a:pt x="12" y="3"/>
                  </a:cubicBezTo>
                  <a:cubicBezTo>
                    <a:pt x="13" y="2"/>
                    <a:pt x="16" y="2"/>
                    <a:pt x="18" y="2"/>
                  </a:cubicBezTo>
                  <a:cubicBezTo>
                    <a:pt x="21" y="2"/>
                    <a:pt x="18" y="0"/>
                    <a:pt x="21" y="1"/>
                  </a:cubicBezTo>
                  <a:cubicBezTo>
                    <a:pt x="24" y="2"/>
                    <a:pt x="26" y="1"/>
                    <a:pt x="27" y="2"/>
                  </a:cubicBezTo>
                  <a:cubicBezTo>
                    <a:pt x="29" y="3"/>
                    <a:pt x="31" y="3"/>
                    <a:pt x="33" y="2"/>
                  </a:cubicBezTo>
                  <a:cubicBezTo>
                    <a:pt x="35" y="4"/>
                    <a:pt x="32" y="3"/>
                    <a:pt x="32" y="5"/>
                  </a:cubicBezTo>
                  <a:cubicBezTo>
                    <a:pt x="32" y="8"/>
                    <a:pt x="29" y="6"/>
                    <a:pt x="30" y="10"/>
                  </a:cubicBezTo>
                  <a:cubicBezTo>
                    <a:pt x="32" y="13"/>
                    <a:pt x="29" y="11"/>
                    <a:pt x="31" y="14"/>
                  </a:cubicBezTo>
                  <a:cubicBezTo>
                    <a:pt x="33" y="17"/>
                    <a:pt x="31" y="15"/>
                    <a:pt x="30" y="18"/>
                  </a:cubicBezTo>
                  <a:cubicBezTo>
                    <a:pt x="28" y="19"/>
                    <a:pt x="29" y="17"/>
                    <a:pt x="26" y="18"/>
                  </a:cubicBezTo>
                  <a:cubicBezTo>
                    <a:pt x="24" y="19"/>
                    <a:pt x="23" y="16"/>
                    <a:pt x="22" y="16"/>
                  </a:cubicBezTo>
                  <a:cubicBezTo>
                    <a:pt x="21" y="16"/>
                    <a:pt x="20" y="14"/>
                    <a:pt x="19" y="14"/>
                  </a:cubicBezTo>
                  <a:cubicBezTo>
                    <a:pt x="17" y="13"/>
                    <a:pt x="17" y="15"/>
                    <a:pt x="14" y="16"/>
                  </a:cubicBezTo>
                  <a:cubicBezTo>
                    <a:pt x="15" y="12"/>
                    <a:pt x="16" y="10"/>
                    <a:pt x="14" y="12"/>
                  </a:cubicBezTo>
                  <a:close/>
                  <a:moveTo>
                    <a:pt x="3" y="14"/>
                  </a:moveTo>
                  <a:cubicBezTo>
                    <a:pt x="3" y="14"/>
                    <a:pt x="4" y="12"/>
                    <a:pt x="4" y="13"/>
                  </a:cubicBezTo>
                  <a:cubicBezTo>
                    <a:pt x="5" y="13"/>
                    <a:pt x="7" y="12"/>
                    <a:pt x="7" y="11"/>
                  </a:cubicBezTo>
                  <a:cubicBezTo>
                    <a:pt x="8" y="10"/>
                    <a:pt x="8" y="11"/>
                    <a:pt x="8" y="11"/>
                  </a:cubicBezTo>
                  <a:cubicBezTo>
                    <a:pt x="9" y="11"/>
                    <a:pt x="9" y="11"/>
                    <a:pt x="7" y="10"/>
                  </a:cubicBezTo>
                  <a:cubicBezTo>
                    <a:pt x="6" y="9"/>
                    <a:pt x="5" y="10"/>
                    <a:pt x="5" y="9"/>
                  </a:cubicBezTo>
                  <a:cubicBezTo>
                    <a:pt x="5" y="9"/>
                    <a:pt x="3" y="9"/>
                    <a:pt x="2" y="10"/>
                  </a:cubicBezTo>
                  <a:cubicBezTo>
                    <a:pt x="2" y="11"/>
                    <a:pt x="2" y="10"/>
                    <a:pt x="1" y="10"/>
                  </a:cubicBezTo>
                  <a:cubicBezTo>
                    <a:pt x="0" y="10"/>
                    <a:pt x="2" y="11"/>
                    <a:pt x="1" y="12"/>
                  </a:cubicBezTo>
                  <a:cubicBezTo>
                    <a:pt x="1" y="12"/>
                    <a:pt x="0" y="12"/>
                    <a:pt x="2" y="13"/>
                  </a:cubicBezTo>
                  <a:cubicBezTo>
                    <a:pt x="3" y="13"/>
                    <a:pt x="3" y="14"/>
                    <a:pt x="2" y="14"/>
                  </a:cubicBezTo>
                  <a:cubicBezTo>
                    <a:pt x="1" y="14"/>
                    <a:pt x="1" y="15"/>
                    <a:pt x="2" y="15"/>
                  </a:cubicBezTo>
                  <a:cubicBezTo>
                    <a:pt x="2" y="15"/>
                    <a:pt x="3" y="15"/>
                    <a:pt x="3" y="14"/>
                  </a:cubicBezTo>
                  <a:close/>
                  <a:moveTo>
                    <a:pt x="6" y="8"/>
                  </a:moveTo>
                  <a:cubicBezTo>
                    <a:pt x="6" y="8"/>
                    <a:pt x="6" y="8"/>
                    <a:pt x="7" y="8"/>
                  </a:cubicBezTo>
                  <a:cubicBezTo>
                    <a:pt x="7" y="8"/>
                    <a:pt x="8" y="7"/>
                    <a:pt x="6" y="7"/>
                  </a:cubicBezTo>
                  <a:cubicBezTo>
                    <a:pt x="5" y="6"/>
                    <a:pt x="5" y="5"/>
                    <a:pt x="5" y="6"/>
                  </a:cubicBezTo>
                  <a:cubicBezTo>
                    <a:pt x="4" y="7"/>
                    <a:pt x="3" y="6"/>
                    <a:pt x="2" y="7"/>
                  </a:cubicBezTo>
                  <a:cubicBezTo>
                    <a:pt x="2" y="7"/>
                    <a:pt x="2" y="7"/>
                    <a:pt x="3" y="7"/>
                  </a:cubicBezTo>
                  <a:cubicBezTo>
                    <a:pt x="4" y="7"/>
                    <a:pt x="4" y="9"/>
                    <a:pt x="5" y="9"/>
                  </a:cubicBezTo>
                  <a:cubicBezTo>
                    <a:pt x="5" y="9"/>
                    <a:pt x="5" y="8"/>
                    <a:pt x="6" y="8"/>
                  </a:cubicBezTo>
                  <a:close/>
                  <a:moveTo>
                    <a:pt x="9" y="10"/>
                  </a:moveTo>
                  <a:cubicBezTo>
                    <a:pt x="9" y="9"/>
                    <a:pt x="8" y="8"/>
                    <a:pt x="7" y="9"/>
                  </a:cubicBezTo>
                  <a:cubicBezTo>
                    <a:pt x="7" y="10"/>
                    <a:pt x="8" y="11"/>
                    <a:pt x="9" y="10"/>
                  </a:cubicBezTo>
                  <a:close/>
                  <a:moveTo>
                    <a:pt x="9" y="6"/>
                  </a:moveTo>
                  <a:cubicBezTo>
                    <a:pt x="9" y="6"/>
                    <a:pt x="7" y="6"/>
                    <a:pt x="8" y="6"/>
                  </a:cubicBezTo>
                  <a:cubicBezTo>
                    <a:pt x="8" y="6"/>
                    <a:pt x="9" y="7"/>
                    <a:pt x="9" y="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69" name="Freeform 20239">
              <a:extLst>
                <a:ext uri="{FF2B5EF4-FFF2-40B4-BE49-F238E27FC236}">
                  <a16:creationId xmlns:a16="http://schemas.microsoft.com/office/drawing/2014/main" id="{410A2840-1C3D-4544-BC06-B15407937A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38369" y="2230035"/>
              <a:ext cx="307224" cy="538120"/>
            </a:xfrm>
            <a:custGeom>
              <a:avLst/>
              <a:gdLst/>
              <a:ahLst/>
              <a:cxnLst>
                <a:cxn ang="0">
                  <a:pos x="2" y="89"/>
                </a:cxn>
                <a:cxn ang="0">
                  <a:pos x="4" y="82"/>
                </a:cxn>
                <a:cxn ang="0">
                  <a:pos x="7" y="77"/>
                </a:cxn>
                <a:cxn ang="0">
                  <a:pos x="8" y="70"/>
                </a:cxn>
                <a:cxn ang="0">
                  <a:pos x="6" y="59"/>
                </a:cxn>
                <a:cxn ang="0">
                  <a:pos x="5" y="53"/>
                </a:cxn>
                <a:cxn ang="0">
                  <a:pos x="10" y="45"/>
                </a:cxn>
                <a:cxn ang="0">
                  <a:pos x="14" y="41"/>
                </a:cxn>
                <a:cxn ang="0">
                  <a:pos x="18" y="33"/>
                </a:cxn>
                <a:cxn ang="0">
                  <a:pos x="22" y="25"/>
                </a:cxn>
                <a:cxn ang="0">
                  <a:pos x="27" y="18"/>
                </a:cxn>
                <a:cxn ang="0">
                  <a:pos x="29" y="12"/>
                </a:cxn>
                <a:cxn ang="0">
                  <a:pos x="36" y="10"/>
                </a:cxn>
                <a:cxn ang="0">
                  <a:pos x="47" y="6"/>
                </a:cxn>
                <a:cxn ang="0">
                  <a:pos x="50" y="0"/>
                </a:cxn>
                <a:cxn ang="0">
                  <a:pos x="59" y="6"/>
                </a:cxn>
                <a:cxn ang="0">
                  <a:pos x="64" y="9"/>
                </a:cxn>
                <a:cxn ang="0">
                  <a:pos x="64" y="15"/>
                </a:cxn>
                <a:cxn ang="0">
                  <a:pos x="65" y="18"/>
                </a:cxn>
                <a:cxn ang="0">
                  <a:pos x="66" y="24"/>
                </a:cxn>
                <a:cxn ang="0">
                  <a:pos x="63" y="30"/>
                </a:cxn>
                <a:cxn ang="0">
                  <a:pos x="57" y="33"/>
                </a:cxn>
                <a:cxn ang="0">
                  <a:pos x="53" y="39"/>
                </a:cxn>
                <a:cxn ang="0">
                  <a:pos x="49" y="48"/>
                </a:cxn>
                <a:cxn ang="0">
                  <a:pos x="44" y="50"/>
                </a:cxn>
                <a:cxn ang="0">
                  <a:pos x="36" y="56"/>
                </a:cxn>
                <a:cxn ang="0">
                  <a:pos x="32" y="59"/>
                </a:cxn>
                <a:cxn ang="0">
                  <a:pos x="33" y="66"/>
                </a:cxn>
                <a:cxn ang="0">
                  <a:pos x="35" y="75"/>
                </a:cxn>
                <a:cxn ang="0">
                  <a:pos x="39" y="79"/>
                </a:cxn>
                <a:cxn ang="0">
                  <a:pos x="36" y="85"/>
                </a:cxn>
                <a:cxn ang="0">
                  <a:pos x="27" y="84"/>
                </a:cxn>
                <a:cxn ang="0">
                  <a:pos x="39" y="85"/>
                </a:cxn>
                <a:cxn ang="0">
                  <a:pos x="36" y="89"/>
                </a:cxn>
                <a:cxn ang="0">
                  <a:pos x="30" y="92"/>
                </a:cxn>
                <a:cxn ang="0">
                  <a:pos x="29" y="97"/>
                </a:cxn>
                <a:cxn ang="0">
                  <a:pos x="28" y="104"/>
                </a:cxn>
                <a:cxn ang="0">
                  <a:pos x="21" y="111"/>
                </a:cxn>
                <a:cxn ang="0">
                  <a:pos x="16" y="118"/>
                </a:cxn>
                <a:cxn ang="0">
                  <a:pos x="8" y="111"/>
                </a:cxn>
                <a:cxn ang="0">
                  <a:pos x="9" y="108"/>
                </a:cxn>
                <a:cxn ang="0">
                  <a:pos x="4" y="94"/>
                </a:cxn>
                <a:cxn ang="0">
                  <a:pos x="0" y="89"/>
                </a:cxn>
                <a:cxn ang="0">
                  <a:pos x="40" y="102"/>
                </a:cxn>
                <a:cxn ang="0">
                  <a:pos x="41" y="97"/>
                </a:cxn>
                <a:cxn ang="0">
                  <a:pos x="37" y="103"/>
                </a:cxn>
                <a:cxn ang="0">
                  <a:pos x="40" y="102"/>
                </a:cxn>
                <a:cxn ang="0">
                  <a:pos x="29" y="105"/>
                </a:cxn>
                <a:cxn ang="0">
                  <a:pos x="31" y="102"/>
                </a:cxn>
                <a:cxn ang="0">
                  <a:pos x="39" y="77"/>
                </a:cxn>
              </a:cxnLst>
              <a:rect l="0" t="0" r="r" b="b"/>
              <a:pathLst>
                <a:path w="68" h="119">
                  <a:moveTo>
                    <a:pt x="1" y="87"/>
                  </a:moveTo>
                  <a:cubicBezTo>
                    <a:pt x="1" y="87"/>
                    <a:pt x="1" y="88"/>
                    <a:pt x="2" y="89"/>
                  </a:cubicBezTo>
                  <a:cubicBezTo>
                    <a:pt x="2" y="90"/>
                    <a:pt x="4" y="88"/>
                    <a:pt x="3" y="85"/>
                  </a:cubicBezTo>
                  <a:cubicBezTo>
                    <a:pt x="2" y="83"/>
                    <a:pt x="4" y="83"/>
                    <a:pt x="4" y="82"/>
                  </a:cubicBezTo>
                  <a:cubicBezTo>
                    <a:pt x="3" y="80"/>
                    <a:pt x="5" y="82"/>
                    <a:pt x="6" y="80"/>
                  </a:cubicBezTo>
                  <a:cubicBezTo>
                    <a:pt x="8" y="78"/>
                    <a:pt x="6" y="78"/>
                    <a:pt x="7" y="77"/>
                  </a:cubicBezTo>
                  <a:cubicBezTo>
                    <a:pt x="9" y="76"/>
                    <a:pt x="5" y="72"/>
                    <a:pt x="6" y="71"/>
                  </a:cubicBezTo>
                  <a:cubicBezTo>
                    <a:pt x="6" y="70"/>
                    <a:pt x="8" y="72"/>
                    <a:pt x="8" y="70"/>
                  </a:cubicBezTo>
                  <a:cubicBezTo>
                    <a:pt x="9" y="69"/>
                    <a:pt x="10" y="68"/>
                    <a:pt x="7" y="67"/>
                  </a:cubicBezTo>
                  <a:cubicBezTo>
                    <a:pt x="3" y="65"/>
                    <a:pt x="7" y="62"/>
                    <a:pt x="6" y="59"/>
                  </a:cubicBezTo>
                  <a:cubicBezTo>
                    <a:pt x="4" y="57"/>
                    <a:pt x="6" y="57"/>
                    <a:pt x="5" y="56"/>
                  </a:cubicBezTo>
                  <a:cubicBezTo>
                    <a:pt x="4" y="55"/>
                    <a:pt x="6" y="55"/>
                    <a:pt x="5" y="53"/>
                  </a:cubicBezTo>
                  <a:cubicBezTo>
                    <a:pt x="3" y="51"/>
                    <a:pt x="6" y="51"/>
                    <a:pt x="5" y="50"/>
                  </a:cubicBezTo>
                  <a:cubicBezTo>
                    <a:pt x="5" y="48"/>
                    <a:pt x="9" y="46"/>
                    <a:pt x="10" y="45"/>
                  </a:cubicBezTo>
                  <a:cubicBezTo>
                    <a:pt x="12" y="44"/>
                    <a:pt x="15" y="47"/>
                    <a:pt x="16" y="43"/>
                  </a:cubicBezTo>
                  <a:cubicBezTo>
                    <a:pt x="17" y="41"/>
                    <a:pt x="15" y="42"/>
                    <a:pt x="14" y="41"/>
                  </a:cubicBezTo>
                  <a:cubicBezTo>
                    <a:pt x="12" y="40"/>
                    <a:pt x="17" y="37"/>
                    <a:pt x="17" y="36"/>
                  </a:cubicBezTo>
                  <a:cubicBezTo>
                    <a:pt x="17" y="34"/>
                    <a:pt x="18" y="35"/>
                    <a:pt x="18" y="33"/>
                  </a:cubicBezTo>
                  <a:cubicBezTo>
                    <a:pt x="17" y="30"/>
                    <a:pt x="19" y="31"/>
                    <a:pt x="17" y="27"/>
                  </a:cubicBezTo>
                  <a:cubicBezTo>
                    <a:pt x="17" y="26"/>
                    <a:pt x="24" y="27"/>
                    <a:pt x="22" y="25"/>
                  </a:cubicBezTo>
                  <a:cubicBezTo>
                    <a:pt x="21" y="23"/>
                    <a:pt x="23" y="24"/>
                    <a:pt x="24" y="21"/>
                  </a:cubicBezTo>
                  <a:cubicBezTo>
                    <a:pt x="26" y="19"/>
                    <a:pt x="27" y="20"/>
                    <a:pt x="27" y="18"/>
                  </a:cubicBezTo>
                  <a:cubicBezTo>
                    <a:pt x="28" y="17"/>
                    <a:pt x="26" y="16"/>
                    <a:pt x="26" y="15"/>
                  </a:cubicBezTo>
                  <a:cubicBezTo>
                    <a:pt x="26" y="14"/>
                    <a:pt x="27" y="15"/>
                    <a:pt x="29" y="12"/>
                  </a:cubicBezTo>
                  <a:cubicBezTo>
                    <a:pt x="29" y="10"/>
                    <a:pt x="31" y="10"/>
                    <a:pt x="32" y="9"/>
                  </a:cubicBezTo>
                  <a:cubicBezTo>
                    <a:pt x="33" y="9"/>
                    <a:pt x="34" y="11"/>
                    <a:pt x="36" y="10"/>
                  </a:cubicBezTo>
                  <a:cubicBezTo>
                    <a:pt x="38" y="9"/>
                    <a:pt x="35" y="6"/>
                    <a:pt x="36" y="5"/>
                  </a:cubicBezTo>
                  <a:cubicBezTo>
                    <a:pt x="39" y="3"/>
                    <a:pt x="44" y="8"/>
                    <a:pt x="47" y="6"/>
                  </a:cubicBezTo>
                  <a:cubicBezTo>
                    <a:pt x="49" y="5"/>
                    <a:pt x="44" y="6"/>
                    <a:pt x="47" y="4"/>
                  </a:cubicBezTo>
                  <a:cubicBezTo>
                    <a:pt x="50" y="1"/>
                    <a:pt x="44" y="0"/>
                    <a:pt x="50" y="0"/>
                  </a:cubicBezTo>
                  <a:cubicBezTo>
                    <a:pt x="52" y="1"/>
                    <a:pt x="49" y="1"/>
                    <a:pt x="52" y="2"/>
                  </a:cubicBezTo>
                  <a:cubicBezTo>
                    <a:pt x="54" y="4"/>
                    <a:pt x="57" y="6"/>
                    <a:pt x="59" y="6"/>
                  </a:cubicBezTo>
                  <a:cubicBezTo>
                    <a:pt x="61" y="6"/>
                    <a:pt x="63" y="7"/>
                    <a:pt x="63" y="8"/>
                  </a:cubicBezTo>
                  <a:cubicBezTo>
                    <a:pt x="63" y="9"/>
                    <a:pt x="62" y="8"/>
                    <a:pt x="64" y="9"/>
                  </a:cubicBezTo>
                  <a:cubicBezTo>
                    <a:pt x="67" y="12"/>
                    <a:pt x="64" y="10"/>
                    <a:pt x="64" y="12"/>
                  </a:cubicBezTo>
                  <a:cubicBezTo>
                    <a:pt x="65" y="15"/>
                    <a:pt x="64" y="14"/>
                    <a:pt x="64" y="15"/>
                  </a:cubicBezTo>
                  <a:cubicBezTo>
                    <a:pt x="64" y="16"/>
                    <a:pt x="66" y="14"/>
                    <a:pt x="66" y="15"/>
                  </a:cubicBezTo>
                  <a:cubicBezTo>
                    <a:pt x="66" y="16"/>
                    <a:pt x="65" y="16"/>
                    <a:pt x="65" y="18"/>
                  </a:cubicBezTo>
                  <a:cubicBezTo>
                    <a:pt x="65" y="19"/>
                    <a:pt x="68" y="20"/>
                    <a:pt x="67" y="21"/>
                  </a:cubicBezTo>
                  <a:cubicBezTo>
                    <a:pt x="66" y="22"/>
                    <a:pt x="67" y="22"/>
                    <a:pt x="66" y="24"/>
                  </a:cubicBezTo>
                  <a:cubicBezTo>
                    <a:pt x="64" y="26"/>
                    <a:pt x="68" y="27"/>
                    <a:pt x="68" y="30"/>
                  </a:cubicBezTo>
                  <a:cubicBezTo>
                    <a:pt x="66" y="31"/>
                    <a:pt x="65" y="29"/>
                    <a:pt x="63" y="30"/>
                  </a:cubicBezTo>
                  <a:cubicBezTo>
                    <a:pt x="61" y="31"/>
                    <a:pt x="62" y="29"/>
                    <a:pt x="60" y="30"/>
                  </a:cubicBezTo>
                  <a:cubicBezTo>
                    <a:pt x="59" y="31"/>
                    <a:pt x="57" y="32"/>
                    <a:pt x="57" y="33"/>
                  </a:cubicBezTo>
                  <a:cubicBezTo>
                    <a:pt x="57" y="34"/>
                    <a:pt x="55" y="33"/>
                    <a:pt x="54" y="35"/>
                  </a:cubicBezTo>
                  <a:cubicBezTo>
                    <a:pt x="54" y="38"/>
                    <a:pt x="52" y="37"/>
                    <a:pt x="53" y="39"/>
                  </a:cubicBezTo>
                  <a:cubicBezTo>
                    <a:pt x="53" y="41"/>
                    <a:pt x="56" y="41"/>
                    <a:pt x="53" y="43"/>
                  </a:cubicBezTo>
                  <a:cubicBezTo>
                    <a:pt x="50" y="45"/>
                    <a:pt x="51" y="48"/>
                    <a:pt x="49" y="48"/>
                  </a:cubicBezTo>
                  <a:cubicBezTo>
                    <a:pt x="47" y="48"/>
                    <a:pt x="48" y="49"/>
                    <a:pt x="47" y="49"/>
                  </a:cubicBezTo>
                  <a:cubicBezTo>
                    <a:pt x="45" y="49"/>
                    <a:pt x="46" y="51"/>
                    <a:pt x="44" y="50"/>
                  </a:cubicBezTo>
                  <a:cubicBezTo>
                    <a:pt x="41" y="50"/>
                    <a:pt x="43" y="54"/>
                    <a:pt x="41" y="53"/>
                  </a:cubicBezTo>
                  <a:cubicBezTo>
                    <a:pt x="39" y="52"/>
                    <a:pt x="40" y="56"/>
                    <a:pt x="36" y="56"/>
                  </a:cubicBezTo>
                  <a:cubicBezTo>
                    <a:pt x="33" y="57"/>
                    <a:pt x="38" y="57"/>
                    <a:pt x="35" y="59"/>
                  </a:cubicBezTo>
                  <a:cubicBezTo>
                    <a:pt x="32" y="60"/>
                    <a:pt x="33" y="57"/>
                    <a:pt x="32" y="59"/>
                  </a:cubicBezTo>
                  <a:cubicBezTo>
                    <a:pt x="32" y="61"/>
                    <a:pt x="35" y="59"/>
                    <a:pt x="33" y="62"/>
                  </a:cubicBezTo>
                  <a:cubicBezTo>
                    <a:pt x="32" y="64"/>
                    <a:pt x="34" y="66"/>
                    <a:pt x="33" y="66"/>
                  </a:cubicBezTo>
                  <a:cubicBezTo>
                    <a:pt x="31" y="66"/>
                    <a:pt x="31" y="75"/>
                    <a:pt x="33" y="75"/>
                  </a:cubicBezTo>
                  <a:cubicBezTo>
                    <a:pt x="35" y="75"/>
                    <a:pt x="33" y="76"/>
                    <a:pt x="35" y="75"/>
                  </a:cubicBezTo>
                  <a:cubicBezTo>
                    <a:pt x="37" y="75"/>
                    <a:pt x="37" y="77"/>
                    <a:pt x="38" y="77"/>
                  </a:cubicBezTo>
                  <a:cubicBezTo>
                    <a:pt x="40" y="77"/>
                    <a:pt x="37" y="79"/>
                    <a:pt x="39" y="79"/>
                  </a:cubicBezTo>
                  <a:cubicBezTo>
                    <a:pt x="40" y="79"/>
                    <a:pt x="41" y="80"/>
                    <a:pt x="42" y="81"/>
                  </a:cubicBezTo>
                  <a:cubicBezTo>
                    <a:pt x="42" y="82"/>
                    <a:pt x="38" y="84"/>
                    <a:pt x="36" y="85"/>
                  </a:cubicBezTo>
                  <a:cubicBezTo>
                    <a:pt x="35" y="86"/>
                    <a:pt x="34" y="83"/>
                    <a:pt x="33" y="84"/>
                  </a:cubicBezTo>
                  <a:cubicBezTo>
                    <a:pt x="32" y="84"/>
                    <a:pt x="30" y="82"/>
                    <a:pt x="27" y="84"/>
                  </a:cubicBezTo>
                  <a:cubicBezTo>
                    <a:pt x="25" y="86"/>
                    <a:pt x="30" y="83"/>
                    <a:pt x="32" y="85"/>
                  </a:cubicBezTo>
                  <a:cubicBezTo>
                    <a:pt x="35" y="88"/>
                    <a:pt x="38" y="84"/>
                    <a:pt x="39" y="85"/>
                  </a:cubicBezTo>
                  <a:cubicBezTo>
                    <a:pt x="40" y="87"/>
                    <a:pt x="38" y="86"/>
                    <a:pt x="38" y="87"/>
                  </a:cubicBezTo>
                  <a:cubicBezTo>
                    <a:pt x="38" y="88"/>
                    <a:pt x="37" y="87"/>
                    <a:pt x="36" y="89"/>
                  </a:cubicBezTo>
                  <a:cubicBezTo>
                    <a:pt x="35" y="90"/>
                    <a:pt x="34" y="87"/>
                    <a:pt x="34" y="89"/>
                  </a:cubicBezTo>
                  <a:cubicBezTo>
                    <a:pt x="33" y="91"/>
                    <a:pt x="29" y="91"/>
                    <a:pt x="30" y="92"/>
                  </a:cubicBezTo>
                  <a:cubicBezTo>
                    <a:pt x="30" y="93"/>
                    <a:pt x="28" y="92"/>
                    <a:pt x="29" y="94"/>
                  </a:cubicBezTo>
                  <a:cubicBezTo>
                    <a:pt x="30" y="95"/>
                    <a:pt x="29" y="95"/>
                    <a:pt x="29" y="97"/>
                  </a:cubicBezTo>
                  <a:cubicBezTo>
                    <a:pt x="30" y="98"/>
                    <a:pt x="28" y="99"/>
                    <a:pt x="29" y="100"/>
                  </a:cubicBezTo>
                  <a:cubicBezTo>
                    <a:pt x="29" y="101"/>
                    <a:pt x="28" y="103"/>
                    <a:pt x="28" y="104"/>
                  </a:cubicBezTo>
                  <a:cubicBezTo>
                    <a:pt x="28" y="106"/>
                    <a:pt x="27" y="107"/>
                    <a:pt x="26" y="110"/>
                  </a:cubicBezTo>
                  <a:cubicBezTo>
                    <a:pt x="25" y="114"/>
                    <a:pt x="25" y="111"/>
                    <a:pt x="21" y="111"/>
                  </a:cubicBezTo>
                  <a:cubicBezTo>
                    <a:pt x="17" y="112"/>
                    <a:pt x="20" y="113"/>
                    <a:pt x="18" y="113"/>
                  </a:cubicBezTo>
                  <a:cubicBezTo>
                    <a:pt x="16" y="112"/>
                    <a:pt x="18" y="118"/>
                    <a:pt x="16" y="118"/>
                  </a:cubicBezTo>
                  <a:cubicBezTo>
                    <a:pt x="13" y="117"/>
                    <a:pt x="8" y="119"/>
                    <a:pt x="9" y="117"/>
                  </a:cubicBezTo>
                  <a:cubicBezTo>
                    <a:pt x="11" y="114"/>
                    <a:pt x="5" y="109"/>
                    <a:pt x="8" y="111"/>
                  </a:cubicBezTo>
                  <a:cubicBezTo>
                    <a:pt x="10" y="112"/>
                    <a:pt x="7" y="109"/>
                    <a:pt x="8" y="109"/>
                  </a:cubicBezTo>
                  <a:cubicBezTo>
                    <a:pt x="10" y="109"/>
                    <a:pt x="10" y="107"/>
                    <a:pt x="9" y="108"/>
                  </a:cubicBezTo>
                  <a:cubicBezTo>
                    <a:pt x="7" y="108"/>
                    <a:pt x="5" y="102"/>
                    <a:pt x="4" y="99"/>
                  </a:cubicBezTo>
                  <a:cubicBezTo>
                    <a:pt x="3" y="96"/>
                    <a:pt x="5" y="96"/>
                    <a:pt x="4" y="94"/>
                  </a:cubicBezTo>
                  <a:cubicBezTo>
                    <a:pt x="3" y="93"/>
                    <a:pt x="2" y="96"/>
                    <a:pt x="1" y="94"/>
                  </a:cubicBezTo>
                  <a:cubicBezTo>
                    <a:pt x="0" y="92"/>
                    <a:pt x="1" y="91"/>
                    <a:pt x="0" y="89"/>
                  </a:cubicBezTo>
                  <a:cubicBezTo>
                    <a:pt x="0" y="88"/>
                    <a:pt x="1" y="88"/>
                    <a:pt x="1" y="87"/>
                  </a:cubicBezTo>
                  <a:close/>
                  <a:moveTo>
                    <a:pt x="40" y="102"/>
                  </a:moveTo>
                  <a:cubicBezTo>
                    <a:pt x="42" y="100"/>
                    <a:pt x="39" y="100"/>
                    <a:pt x="41" y="98"/>
                  </a:cubicBezTo>
                  <a:cubicBezTo>
                    <a:pt x="43" y="97"/>
                    <a:pt x="43" y="96"/>
                    <a:pt x="41" y="97"/>
                  </a:cubicBezTo>
                  <a:cubicBezTo>
                    <a:pt x="39" y="99"/>
                    <a:pt x="40" y="96"/>
                    <a:pt x="38" y="98"/>
                  </a:cubicBezTo>
                  <a:cubicBezTo>
                    <a:pt x="36" y="100"/>
                    <a:pt x="36" y="102"/>
                    <a:pt x="37" y="103"/>
                  </a:cubicBezTo>
                  <a:cubicBezTo>
                    <a:pt x="37" y="104"/>
                    <a:pt x="36" y="106"/>
                    <a:pt x="37" y="105"/>
                  </a:cubicBezTo>
                  <a:cubicBezTo>
                    <a:pt x="38" y="105"/>
                    <a:pt x="38" y="104"/>
                    <a:pt x="40" y="102"/>
                  </a:cubicBezTo>
                  <a:close/>
                  <a:moveTo>
                    <a:pt x="31" y="102"/>
                  </a:moveTo>
                  <a:cubicBezTo>
                    <a:pt x="30" y="102"/>
                    <a:pt x="30" y="104"/>
                    <a:pt x="29" y="105"/>
                  </a:cubicBezTo>
                  <a:cubicBezTo>
                    <a:pt x="28" y="106"/>
                    <a:pt x="27" y="110"/>
                    <a:pt x="28" y="111"/>
                  </a:cubicBezTo>
                  <a:cubicBezTo>
                    <a:pt x="28" y="111"/>
                    <a:pt x="32" y="102"/>
                    <a:pt x="31" y="102"/>
                  </a:cubicBezTo>
                  <a:close/>
                  <a:moveTo>
                    <a:pt x="38" y="75"/>
                  </a:moveTo>
                  <a:cubicBezTo>
                    <a:pt x="38" y="76"/>
                    <a:pt x="38" y="77"/>
                    <a:pt x="39" y="77"/>
                  </a:cubicBezTo>
                  <a:cubicBezTo>
                    <a:pt x="39" y="77"/>
                    <a:pt x="38" y="75"/>
                    <a:pt x="38" y="7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0" name="Freeform 20240">
              <a:extLst>
                <a:ext uri="{FF2B5EF4-FFF2-40B4-BE49-F238E27FC236}">
                  <a16:creationId xmlns:a16="http://schemas.microsoft.com/office/drawing/2014/main" id="{2408B833-8A30-4313-89AB-B0E5651CE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917" y="3220406"/>
              <a:ext cx="125943" cy="122127"/>
            </a:xfrm>
            <a:custGeom>
              <a:avLst/>
              <a:gdLst/>
              <a:ahLst/>
              <a:cxnLst>
                <a:cxn ang="0">
                  <a:pos x="20" y="26"/>
                </a:cxn>
                <a:cxn ang="0">
                  <a:pos x="17" y="24"/>
                </a:cxn>
                <a:cxn ang="0">
                  <a:pos x="17" y="25"/>
                </a:cxn>
                <a:cxn ang="0">
                  <a:pos x="16" y="24"/>
                </a:cxn>
                <a:cxn ang="0">
                  <a:pos x="15" y="23"/>
                </a:cxn>
                <a:cxn ang="0">
                  <a:pos x="15" y="22"/>
                </a:cxn>
                <a:cxn ang="0">
                  <a:pos x="17" y="21"/>
                </a:cxn>
                <a:cxn ang="0">
                  <a:pos x="16" y="20"/>
                </a:cxn>
                <a:cxn ang="0">
                  <a:pos x="17" y="19"/>
                </a:cxn>
                <a:cxn ang="0">
                  <a:pos x="15" y="17"/>
                </a:cxn>
                <a:cxn ang="0">
                  <a:pos x="12" y="19"/>
                </a:cxn>
                <a:cxn ang="0">
                  <a:pos x="10" y="20"/>
                </a:cxn>
                <a:cxn ang="0">
                  <a:pos x="9" y="21"/>
                </a:cxn>
                <a:cxn ang="0">
                  <a:pos x="8" y="22"/>
                </a:cxn>
                <a:cxn ang="0">
                  <a:pos x="7" y="23"/>
                </a:cxn>
                <a:cxn ang="0">
                  <a:pos x="7" y="21"/>
                </a:cxn>
                <a:cxn ang="0">
                  <a:pos x="7" y="21"/>
                </a:cxn>
                <a:cxn ang="0">
                  <a:pos x="8" y="20"/>
                </a:cxn>
                <a:cxn ang="0">
                  <a:pos x="7" y="19"/>
                </a:cxn>
                <a:cxn ang="0">
                  <a:pos x="8" y="18"/>
                </a:cxn>
                <a:cxn ang="0">
                  <a:pos x="6" y="17"/>
                </a:cxn>
                <a:cxn ang="0">
                  <a:pos x="4" y="15"/>
                </a:cxn>
                <a:cxn ang="0">
                  <a:pos x="3" y="15"/>
                </a:cxn>
                <a:cxn ang="0">
                  <a:pos x="4" y="15"/>
                </a:cxn>
                <a:cxn ang="0">
                  <a:pos x="5" y="13"/>
                </a:cxn>
                <a:cxn ang="0">
                  <a:pos x="2" y="11"/>
                </a:cxn>
                <a:cxn ang="0">
                  <a:pos x="3" y="9"/>
                </a:cxn>
                <a:cxn ang="0">
                  <a:pos x="0" y="5"/>
                </a:cxn>
                <a:cxn ang="0">
                  <a:pos x="1" y="4"/>
                </a:cxn>
                <a:cxn ang="0">
                  <a:pos x="3" y="5"/>
                </a:cxn>
                <a:cxn ang="0">
                  <a:pos x="4" y="6"/>
                </a:cxn>
                <a:cxn ang="0">
                  <a:pos x="6" y="6"/>
                </a:cxn>
                <a:cxn ang="0">
                  <a:pos x="8" y="6"/>
                </a:cxn>
                <a:cxn ang="0">
                  <a:pos x="6" y="4"/>
                </a:cxn>
                <a:cxn ang="0">
                  <a:pos x="6" y="3"/>
                </a:cxn>
                <a:cxn ang="0">
                  <a:pos x="7" y="1"/>
                </a:cxn>
                <a:cxn ang="0">
                  <a:pos x="9" y="2"/>
                </a:cxn>
                <a:cxn ang="0">
                  <a:pos x="11" y="4"/>
                </a:cxn>
                <a:cxn ang="0">
                  <a:pos x="15" y="5"/>
                </a:cxn>
                <a:cxn ang="0">
                  <a:pos x="18" y="2"/>
                </a:cxn>
                <a:cxn ang="0">
                  <a:pos x="21" y="7"/>
                </a:cxn>
                <a:cxn ang="0">
                  <a:pos x="23" y="10"/>
                </a:cxn>
                <a:cxn ang="0">
                  <a:pos x="28" y="12"/>
                </a:cxn>
                <a:cxn ang="0">
                  <a:pos x="24" y="12"/>
                </a:cxn>
                <a:cxn ang="0">
                  <a:pos x="22" y="17"/>
                </a:cxn>
                <a:cxn ang="0">
                  <a:pos x="22" y="20"/>
                </a:cxn>
                <a:cxn ang="0">
                  <a:pos x="21" y="22"/>
                </a:cxn>
                <a:cxn ang="0">
                  <a:pos x="20" y="22"/>
                </a:cxn>
                <a:cxn ang="0">
                  <a:pos x="20" y="26"/>
                </a:cxn>
              </a:cxnLst>
              <a:rect l="0" t="0" r="r" b="b"/>
              <a:pathLst>
                <a:path w="28" h="27">
                  <a:moveTo>
                    <a:pt x="20" y="26"/>
                  </a:moveTo>
                  <a:cubicBezTo>
                    <a:pt x="17" y="27"/>
                    <a:pt x="18" y="25"/>
                    <a:pt x="17" y="24"/>
                  </a:cubicBezTo>
                  <a:cubicBezTo>
                    <a:pt x="17" y="24"/>
                    <a:pt x="17" y="25"/>
                    <a:pt x="17" y="25"/>
                  </a:cubicBezTo>
                  <a:cubicBezTo>
                    <a:pt x="16" y="25"/>
                    <a:pt x="16" y="24"/>
                    <a:pt x="16" y="24"/>
                  </a:cubicBezTo>
                  <a:cubicBezTo>
                    <a:pt x="16" y="23"/>
                    <a:pt x="16" y="23"/>
                    <a:pt x="15" y="23"/>
                  </a:cubicBezTo>
                  <a:cubicBezTo>
                    <a:pt x="15" y="23"/>
                    <a:pt x="15" y="23"/>
                    <a:pt x="15" y="22"/>
                  </a:cubicBezTo>
                  <a:cubicBezTo>
                    <a:pt x="15" y="22"/>
                    <a:pt x="17" y="22"/>
                    <a:pt x="17" y="21"/>
                  </a:cubicBezTo>
                  <a:cubicBezTo>
                    <a:pt x="17" y="21"/>
                    <a:pt x="16" y="21"/>
                    <a:pt x="16" y="20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9"/>
                    <a:pt x="15" y="17"/>
                    <a:pt x="15" y="17"/>
                  </a:cubicBezTo>
                  <a:cubicBezTo>
                    <a:pt x="14" y="16"/>
                    <a:pt x="12" y="18"/>
                    <a:pt x="12" y="19"/>
                  </a:cubicBezTo>
                  <a:cubicBezTo>
                    <a:pt x="11" y="19"/>
                    <a:pt x="10" y="20"/>
                    <a:pt x="10" y="20"/>
                  </a:cubicBezTo>
                  <a:cubicBezTo>
                    <a:pt x="9" y="21"/>
                    <a:pt x="9" y="21"/>
                    <a:pt x="9" y="21"/>
                  </a:cubicBezTo>
                  <a:cubicBezTo>
                    <a:pt x="9" y="21"/>
                    <a:pt x="8" y="22"/>
                    <a:pt x="8" y="22"/>
                  </a:cubicBezTo>
                  <a:cubicBezTo>
                    <a:pt x="8" y="23"/>
                    <a:pt x="8" y="23"/>
                    <a:pt x="7" y="23"/>
                  </a:cubicBezTo>
                  <a:cubicBezTo>
                    <a:pt x="7" y="22"/>
                    <a:pt x="7" y="22"/>
                    <a:pt x="7" y="21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8" y="20"/>
                    <a:pt x="8" y="20"/>
                  </a:cubicBezTo>
                  <a:cubicBezTo>
                    <a:pt x="8" y="20"/>
                    <a:pt x="6" y="19"/>
                    <a:pt x="7" y="19"/>
                  </a:cubicBezTo>
                  <a:cubicBezTo>
                    <a:pt x="7" y="18"/>
                    <a:pt x="8" y="19"/>
                    <a:pt x="8" y="18"/>
                  </a:cubicBezTo>
                  <a:cubicBezTo>
                    <a:pt x="8" y="17"/>
                    <a:pt x="6" y="18"/>
                    <a:pt x="6" y="17"/>
                  </a:cubicBezTo>
                  <a:cubicBezTo>
                    <a:pt x="5" y="17"/>
                    <a:pt x="4" y="16"/>
                    <a:pt x="4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4"/>
                    <a:pt x="4" y="15"/>
                    <a:pt x="4" y="15"/>
                  </a:cubicBezTo>
                  <a:cubicBezTo>
                    <a:pt x="4" y="14"/>
                    <a:pt x="5" y="13"/>
                    <a:pt x="5" y="13"/>
                  </a:cubicBezTo>
                  <a:cubicBezTo>
                    <a:pt x="5" y="13"/>
                    <a:pt x="2" y="11"/>
                    <a:pt x="2" y="11"/>
                  </a:cubicBezTo>
                  <a:cubicBezTo>
                    <a:pt x="1" y="9"/>
                    <a:pt x="3" y="9"/>
                    <a:pt x="3" y="9"/>
                  </a:cubicBezTo>
                  <a:cubicBezTo>
                    <a:pt x="3" y="8"/>
                    <a:pt x="0" y="6"/>
                    <a:pt x="0" y="5"/>
                  </a:cubicBezTo>
                  <a:cubicBezTo>
                    <a:pt x="0" y="5"/>
                    <a:pt x="1" y="4"/>
                    <a:pt x="1" y="4"/>
                  </a:cubicBezTo>
                  <a:cubicBezTo>
                    <a:pt x="1" y="4"/>
                    <a:pt x="3" y="5"/>
                    <a:pt x="3" y="5"/>
                  </a:cubicBezTo>
                  <a:cubicBezTo>
                    <a:pt x="4" y="5"/>
                    <a:pt x="3" y="6"/>
                    <a:pt x="4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7" y="6"/>
                    <a:pt x="7" y="8"/>
                    <a:pt x="8" y="6"/>
                  </a:cubicBezTo>
                  <a:cubicBezTo>
                    <a:pt x="9" y="5"/>
                    <a:pt x="6" y="4"/>
                    <a:pt x="6" y="4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7" y="1"/>
                    <a:pt x="7" y="1"/>
                  </a:cubicBezTo>
                  <a:cubicBezTo>
                    <a:pt x="8" y="3"/>
                    <a:pt x="9" y="0"/>
                    <a:pt x="9" y="2"/>
                  </a:cubicBezTo>
                  <a:cubicBezTo>
                    <a:pt x="10" y="4"/>
                    <a:pt x="11" y="2"/>
                    <a:pt x="11" y="4"/>
                  </a:cubicBezTo>
                  <a:cubicBezTo>
                    <a:pt x="12" y="7"/>
                    <a:pt x="15" y="6"/>
                    <a:pt x="15" y="5"/>
                  </a:cubicBezTo>
                  <a:cubicBezTo>
                    <a:pt x="16" y="4"/>
                    <a:pt x="17" y="3"/>
                    <a:pt x="18" y="2"/>
                  </a:cubicBezTo>
                  <a:cubicBezTo>
                    <a:pt x="19" y="2"/>
                    <a:pt x="21" y="6"/>
                    <a:pt x="21" y="7"/>
                  </a:cubicBezTo>
                  <a:cubicBezTo>
                    <a:pt x="22" y="8"/>
                    <a:pt x="23" y="8"/>
                    <a:pt x="23" y="10"/>
                  </a:cubicBezTo>
                  <a:cubicBezTo>
                    <a:pt x="23" y="11"/>
                    <a:pt x="27" y="10"/>
                    <a:pt x="28" y="12"/>
                  </a:cubicBezTo>
                  <a:cubicBezTo>
                    <a:pt x="28" y="14"/>
                    <a:pt x="27" y="11"/>
                    <a:pt x="24" y="12"/>
                  </a:cubicBezTo>
                  <a:cubicBezTo>
                    <a:pt x="22" y="14"/>
                    <a:pt x="24" y="16"/>
                    <a:pt x="22" y="17"/>
                  </a:cubicBezTo>
                  <a:cubicBezTo>
                    <a:pt x="21" y="18"/>
                    <a:pt x="23" y="19"/>
                    <a:pt x="22" y="20"/>
                  </a:cubicBezTo>
                  <a:cubicBezTo>
                    <a:pt x="21" y="20"/>
                    <a:pt x="22" y="21"/>
                    <a:pt x="21" y="22"/>
                  </a:cubicBezTo>
                  <a:cubicBezTo>
                    <a:pt x="21" y="22"/>
                    <a:pt x="21" y="18"/>
                    <a:pt x="20" y="22"/>
                  </a:cubicBezTo>
                  <a:cubicBezTo>
                    <a:pt x="19" y="24"/>
                    <a:pt x="19" y="25"/>
                    <a:pt x="20" y="2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1" name="Freeform 20241">
              <a:extLst>
                <a:ext uri="{FF2B5EF4-FFF2-40B4-BE49-F238E27FC236}">
                  <a16:creationId xmlns:a16="http://schemas.microsoft.com/office/drawing/2014/main" id="{CBD31329-C19B-444C-BF55-9561B2198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8378" y="3292917"/>
              <a:ext cx="36257" cy="30531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3" y="2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6" y="3"/>
                </a:cxn>
                <a:cxn ang="0">
                  <a:pos x="7" y="4"/>
                </a:cxn>
                <a:cxn ang="0">
                  <a:pos x="8" y="7"/>
                </a:cxn>
                <a:cxn ang="0">
                  <a:pos x="6" y="7"/>
                </a:cxn>
                <a:cxn ang="0">
                  <a:pos x="0" y="1"/>
                </a:cxn>
              </a:cxnLst>
              <a:rect l="0" t="0" r="r" b="b"/>
              <a:pathLst>
                <a:path w="8" h="7">
                  <a:moveTo>
                    <a:pt x="0" y="1"/>
                  </a:moveTo>
                  <a:cubicBezTo>
                    <a:pt x="1" y="1"/>
                    <a:pt x="1" y="0"/>
                    <a:pt x="2" y="0"/>
                  </a:cubicBezTo>
                  <a:cubicBezTo>
                    <a:pt x="3" y="1"/>
                    <a:pt x="2" y="2"/>
                    <a:pt x="3" y="2"/>
                  </a:cubicBezTo>
                  <a:cubicBezTo>
                    <a:pt x="4" y="1"/>
                    <a:pt x="3" y="2"/>
                    <a:pt x="4" y="2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6" y="2"/>
                    <a:pt x="5" y="3"/>
                    <a:pt x="6" y="3"/>
                  </a:cubicBezTo>
                  <a:cubicBezTo>
                    <a:pt x="6" y="3"/>
                    <a:pt x="7" y="4"/>
                    <a:pt x="7" y="4"/>
                  </a:cubicBezTo>
                  <a:cubicBezTo>
                    <a:pt x="7" y="5"/>
                    <a:pt x="7" y="6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3" y="6"/>
                    <a:pt x="2" y="3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2" name="Freeform 20242">
              <a:extLst>
                <a:ext uri="{FF2B5EF4-FFF2-40B4-BE49-F238E27FC236}">
                  <a16:creationId xmlns:a16="http://schemas.microsoft.com/office/drawing/2014/main" id="{2E983055-56D2-4CCA-9D55-93DEF8D25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7845" y="3241397"/>
              <a:ext cx="76329" cy="82053"/>
            </a:xfrm>
            <a:custGeom>
              <a:avLst/>
              <a:gdLst/>
              <a:ahLst/>
              <a:cxnLst>
                <a:cxn ang="0">
                  <a:pos x="16" y="18"/>
                </a:cxn>
                <a:cxn ang="0">
                  <a:pos x="16" y="16"/>
                </a:cxn>
                <a:cxn ang="0">
                  <a:pos x="16" y="16"/>
                </a:cxn>
                <a:cxn ang="0">
                  <a:pos x="17" y="15"/>
                </a:cxn>
                <a:cxn ang="0">
                  <a:pos x="16" y="14"/>
                </a:cxn>
                <a:cxn ang="0">
                  <a:pos x="17" y="13"/>
                </a:cxn>
                <a:cxn ang="0">
                  <a:pos x="15" y="12"/>
                </a:cxn>
                <a:cxn ang="0">
                  <a:pos x="13" y="10"/>
                </a:cxn>
                <a:cxn ang="0">
                  <a:pos x="12" y="10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1" y="6"/>
                </a:cxn>
                <a:cxn ang="0">
                  <a:pos x="12" y="4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1" y="2"/>
                </a:cxn>
                <a:cxn ang="0">
                  <a:pos x="2" y="5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1" y="9"/>
                </a:cxn>
                <a:cxn ang="0">
                  <a:pos x="6" y="10"/>
                </a:cxn>
                <a:cxn ang="0">
                  <a:pos x="7" y="12"/>
                </a:cxn>
                <a:cxn ang="0">
                  <a:pos x="9" y="11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3"/>
                </a:cxn>
                <a:cxn ang="0">
                  <a:pos x="13" y="14"/>
                </a:cxn>
                <a:cxn ang="0">
                  <a:pos x="14" y="15"/>
                </a:cxn>
                <a:cxn ang="0">
                  <a:pos x="15" y="18"/>
                </a:cxn>
                <a:cxn ang="0">
                  <a:pos x="16" y="17"/>
                </a:cxn>
                <a:cxn ang="0">
                  <a:pos x="16" y="18"/>
                </a:cxn>
              </a:cxnLst>
              <a:rect l="0" t="0" r="r" b="b"/>
              <a:pathLst>
                <a:path w="17" h="18">
                  <a:moveTo>
                    <a:pt x="16" y="18"/>
                  </a:move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5" y="15"/>
                    <a:pt x="17" y="15"/>
                    <a:pt x="17" y="15"/>
                  </a:cubicBezTo>
                  <a:cubicBezTo>
                    <a:pt x="17" y="15"/>
                    <a:pt x="15" y="14"/>
                    <a:pt x="16" y="14"/>
                  </a:cubicBezTo>
                  <a:cubicBezTo>
                    <a:pt x="16" y="13"/>
                    <a:pt x="17" y="14"/>
                    <a:pt x="17" y="13"/>
                  </a:cubicBezTo>
                  <a:cubicBezTo>
                    <a:pt x="17" y="12"/>
                    <a:pt x="15" y="13"/>
                    <a:pt x="15" y="12"/>
                  </a:cubicBezTo>
                  <a:cubicBezTo>
                    <a:pt x="14" y="12"/>
                    <a:pt x="13" y="11"/>
                    <a:pt x="13" y="10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1" y="9"/>
                    <a:pt x="13" y="10"/>
                    <a:pt x="13" y="10"/>
                  </a:cubicBezTo>
                  <a:cubicBezTo>
                    <a:pt x="13" y="9"/>
                    <a:pt x="14" y="8"/>
                    <a:pt x="14" y="8"/>
                  </a:cubicBezTo>
                  <a:cubicBezTo>
                    <a:pt x="14" y="8"/>
                    <a:pt x="11" y="6"/>
                    <a:pt x="11" y="6"/>
                  </a:cubicBezTo>
                  <a:cubicBezTo>
                    <a:pt x="10" y="4"/>
                    <a:pt x="12" y="4"/>
                    <a:pt x="12" y="4"/>
                  </a:cubicBezTo>
                  <a:cubicBezTo>
                    <a:pt x="12" y="3"/>
                    <a:pt x="9" y="1"/>
                    <a:pt x="9" y="0"/>
                  </a:cubicBezTo>
                  <a:cubicBezTo>
                    <a:pt x="8" y="0"/>
                    <a:pt x="8" y="1"/>
                    <a:pt x="8" y="1"/>
                  </a:cubicBezTo>
                  <a:cubicBezTo>
                    <a:pt x="8" y="1"/>
                    <a:pt x="5" y="1"/>
                    <a:pt x="5" y="1"/>
                  </a:cubicBezTo>
                  <a:cubicBezTo>
                    <a:pt x="5" y="1"/>
                    <a:pt x="5" y="1"/>
                    <a:pt x="4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1" y="2"/>
                  </a:cubicBezTo>
                  <a:cubicBezTo>
                    <a:pt x="1" y="3"/>
                    <a:pt x="2" y="4"/>
                    <a:pt x="2" y="5"/>
                  </a:cubicBezTo>
                  <a:cubicBezTo>
                    <a:pt x="2" y="6"/>
                    <a:pt x="1" y="6"/>
                    <a:pt x="1" y="7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3" y="10"/>
                    <a:pt x="5" y="9"/>
                    <a:pt x="6" y="10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10" y="12"/>
                    <a:pt x="9" y="13"/>
                    <a:pt x="10" y="13"/>
                  </a:cubicBezTo>
                  <a:cubicBezTo>
                    <a:pt x="11" y="12"/>
                    <a:pt x="10" y="13"/>
                    <a:pt x="11" y="13"/>
                  </a:cubicBezTo>
                  <a:cubicBezTo>
                    <a:pt x="11" y="13"/>
                    <a:pt x="12" y="13"/>
                    <a:pt x="12" y="13"/>
                  </a:cubicBezTo>
                  <a:cubicBezTo>
                    <a:pt x="13" y="13"/>
                    <a:pt x="12" y="14"/>
                    <a:pt x="13" y="14"/>
                  </a:cubicBezTo>
                  <a:cubicBezTo>
                    <a:pt x="13" y="14"/>
                    <a:pt x="14" y="15"/>
                    <a:pt x="14" y="15"/>
                  </a:cubicBezTo>
                  <a:cubicBezTo>
                    <a:pt x="14" y="16"/>
                    <a:pt x="14" y="17"/>
                    <a:pt x="15" y="18"/>
                  </a:cubicBezTo>
                  <a:cubicBezTo>
                    <a:pt x="15" y="18"/>
                    <a:pt x="15" y="17"/>
                    <a:pt x="16" y="17"/>
                  </a:cubicBezTo>
                  <a:cubicBezTo>
                    <a:pt x="16" y="17"/>
                    <a:pt x="16" y="18"/>
                    <a:pt x="16" y="1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3" name="Freeform 20243">
              <a:extLst>
                <a:ext uri="{FF2B5EF4-FFF2-40B4-BE49-F238E27FC236}">
                  <a16:creationId xmlns:a16="http://schemas.microsoft.com/office/drawing/2014/main" id="{31B5FB0D-F551-4BB8-86F1-FB07FEEF4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5791" y="3170792"/>
              <a:ext cx="162199" cy="85871"/>
            </a:xfrm>
            <a:custGeom>
              <a:avLst/>
              <a:gdLst/>
              <a:ahLst/>
              <a:cxnLst>
                <a:cxn ang="0">
                  <a:pos x="19" y="18"/>
                </a:cxn>
                <a:cxn ang="0">
                  <a:pos x="22" y="17"/>
                </a:cxn>
                <a:cxn ang="0">
                  <a:pos x="23" y="17"/>
                </a:cxn>
                <a:cxn ang="0">
                  <a:pos x="26" y="17"/>
                </a:cxn>
                <a:cxn ang="0">
                  <a:pos x="27" y="16"/>
                </a:cxn>
                <a:cxn ang="0">
                  <a:pos x="28" y="15"/>
                </a:cxn>
                <a:cxn ang="0">
                  <a:pos x="30" y="16"/>
                </a:cxn>
                <a:cxn ang="0">
                  <a:pos x="31" y="17"/>
                </a:cxn>
                <a:cxn ang="0">
                  <a:pos x="33" y="17"/>
                </a:cxn>
                <a:cxn ang="0">
                  <a:pos x="35" y="17"/>
                </a:cxn>
                <a:cxn ang="0">
                  <a:pos x="33" y="15"/>
                </a:cxn>
                <a:cxn ang="0">
                  <a:pos x="33" y="14"/>
                </a:cxn>
                <a:cxn ang="0">
                  <a:pos x="34" y="12"/>
                </a:cxn>
                <a:cxn ang="0">
                  <a:pos x="30" y="10"/>
                </a:cxn>
                <a:cxn ang="0">
                  <a:pos x="30" y="7"/>
                </a:cxn>
                <a:cxn ang="0">
                  <a:pos x="27" y="6"/>
                </a:cxn>
                <a:cxn ang="0">
                  <a:pos x="24" y="6"/>
                </a:cxn>
                <a:cxn ang="0">
                  <a:pos x="20" y="7"/>
                </a:cxn>
                <a:cxn ang="0">
                  <a:pos x="19" y="5"/>
                </a:cxn>
                <a:cxn ang="0">
                  <a:pos x="15" y="3"/>
                </a:cxn>
                <a:cxn ang="0">
                  <a:pos x="11" y="2"/>
                </a:cxn>
                <a:cxn ang="0">
                  <a:pos x="7" y="2"/>
                </a:cxn>
                <a:cxn ang="0">
                  <a:pos x="4" y="0"/>
                </a:cxn>
                <a:cxn ang="0">
                  <a:pos x="0" y="1"/>
                </a:cxn>
                <a:cxn ang="0">
                  <a:pos x="6" y="5"/>
                </a:cxn>
                <a:cxn ang="0">
                  <a:pos x="9" y="9"/>
                </a:cxn>
                <a:cxn ang="0">
                  <a:pos x="8" y="15"/>
                </a:cxn>
                <a:cxn ang="0">
                  <a:pos x="11" y="15"/>
                </a:cxn>
                <a:cxn ang="0">
                  <a:pos x="13" y="15"/>
                </a:cxn>
                <a:cxn ang="0">
                  <a:pos x="14" y="14"/>
                </a:cxn>
                <a:cxn ang="0">
                  <a:pos x="17" y="16"/>
                </a:cxn>
                <a:cxn ang="0">
                  <a:pos x="17" y="16"/>
                </a:cxn>
                <a:cxn ang="0">
                  <a:pos x="17" y="17"/>
                </a:cxn>
                <a:cxn ang="0">
                  <a:pos x="19" y="17"/>
                </a:cxn>
                <a:cxn ang="0">
                  <a:pos x="19" y="18"/>
                </a:cxn>
              </a:cxnLst>
              <a:rect l="0" t="0" r="r" b="b"/>
              <a:pathLst>
                <a:path w="36" h="19">
                  <a:moveTo>
                    <a:pt x="19" y="18"/>
                  </a:moveTo>
                  <a:cubicBezTo>
                    <a:pt x="20" y="18"/>
                    <a:pt x="21" y="17"/>
                    <a:pt x="2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6" y="17"/>
                    <a:pt x="26" y="17"/>
                  </a:cubicBezTo>
                  <a:cubicBezTo>
                    <a:pt x="26" y="17"/>
                    <a:pt x="26" y="16"/>
                    <a:pt x="27" y="16"/>
                  </a:cubicBezTo>
                  <a:cubicBezTo>
                    <a:pt x="27" y="16"/>
                    <a:pt x="28" y="15"/>
                    <a:pt x="28" y="15"/>
                  </a:cubicBezTo>
                  <a:cubicBezTo>
                    <a:pt x="28" y="15"/>
                    <a:pt x="30" y="16"/>
                    <a:pt x="30" y="16"/>
                  </a:cubicBezTo>
                  <a:cubicBezTo>
                    <a:pt x="31" y="16"/>
                    <a:pt x="30" y="17"/>
                    <a:pt x="31" y="17"/>
                  </a:cubicBezTo>
                  <a:cubicBezTo>
                    <a:pt x="32" y="17"/>
                    <a:pt x="32" y="17"/>
                    <a:pt x="33" y="17"/>
                  </a:cubicBezTo>
                  <a:cubicBezTo>
                    <a:pt x="34" y="17"/>
                    <a:pt x="34" y="19"/>
                    <a:pt x="35" y="17"/>
                  </a:cubicBezTo>
                  <a:cubicBezTo>
                    <a:pt x="36" y="16"/>
                    <a:pt x="33" y="15"/>
                    <a:pt x="33" y="15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3" y="13"/>
                    <a:pt x="34" y="12"/>
                    <a:pt x="34" y="12"/>
                  </a:cubicBezTo>
                  <a:cubicBezTo>
                    <a:pt x="31" y="11"/>
                    <a:pt x="31" y="11"/>
                    <a:pt x="30" y="10"/>
                  </a:cubicBezTo>
                  <a:cubicBezTo>
                    <a:pt x="29" y="9"/>
                    <a:pt x="32" y="7"/>
                    <a:pt x="30" y="7"/>
                  </a:cubicBezTo>
                  <a:cubicBezTo>
                    <a:pt x="28" y="7"/>
                    <a:pt x="28" y="6"/>
                    <a:pt x="27" y="6"/>
                  </a:cubicBezTo>
                  <a:cubicBezTo>
                    <a:pt x="26" y="5"/>
                    <a:pt x="26" y="7"/>
                    <a:pt x="24" y="6"/>
                  </a:cubicBezTo>
                  <a:cubicBezTo>
                    <a:pt x="23" y="5"/>
                    <a:pt x="22" y="8"/>
                    <a:pt x="20" y="7"/>
                  </a:cubicBezTo>
                  <a:cubicBezTo>
                    <a:pt x="19" y="6"/>
                    <a:pt x="22" y="6"/>
                    <a:pt x="19" y="5"/>
                  </a:cubicBezTo>
                  <a:cubicBezTo>
                    <a:pt x="16" y="4"/>
                    <a:pt x="16" y="3"/>
                    <a:pt x="15" y="3"/>
                  </a:cubicBezTo>
                  <a:cubicBezTo>
                    <a:pt x="14" y="3"/>
                    <a:pt x="13" y="1"/>
                    <a:pt x="11" y="2"/>
                  </a:cubicBezTo>
                  <a:cubicBezTo>
                    <a:pt x="8" y="4"/>
                    <a:pt x="9" y="2"/>
                    <a:pt x="7" y="2"/>
                  </a:cubicBezTo>
                  <a:cubicBezTo>
                    <a:pt x="5" y="2"/>
                    <a:pt x="5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4" y="4"/>
                    <a:pt x="5" y="3"/>
                    <a:pt x="6" y="5"/>
                  </a:cubicBezTo>
                  <a:cubicBezTo>
                    <a:pt x="7" y="7"/>
                    <a:pt x="8" y="4"/>
                    <a:pt x="9" y="9"/>
                  </a:cubicBezTo>
                  <a:cubicBezTo>
                    <a:pt x="10" y="14"/>
                    <a:pt x="9" y="14"/>
                    <a:pt x="8" y="15"/>
                  </a:cubicBezTo>
                  <a:cubicBezTo>
                    <a:pt x="10" y="16"/>
                    <a:pt x="9" y="15"/>
                    <a:pt x="11" y="15"/>
                  </a:cubicBezTo>
                  <a:cubicBezTo>
                    <a:pt x="11" y="15"/>
                    <a:pt x="13" y="16"/>
                    <a:pt x="13" y="15"/>
                  </a:cubicBezTo>
                  <a:cubicBezTo>
                    <a:pt x="13" y="15"/>
                    <a:pt x="14" y="14"/>
                    <a:pt x="14" y="14"/>
                  </a:cubicBezTo>
                  <a:cubicBezTo>
                    <a:pt x="14" y="14"/>
                    <a:pt x="15" y="14"/>
                    <a:pt x="17" y="16"/>
                  </a:cubicBezTo>
                  <a:cubicBezTo>
                    <a:pt x="17" y="16"/>
                    <a:pt x="17" y="16"/>
                    <a:pt x="17" y="16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8" y="18"/>
                    <a:pt x="18" y="17"/>
                    <a:pt x="19" y="17"/>
                  </a:cubicBezTo>
                  <a:cubicBezTo>
                    <a:pt x="19" y="17"/>
                    <a:pt x="19" y="18"/>
                    <a:pt x="19" y="1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4" name="Freeform 20244">
              <a:extLst>
                <a:ext uri="{FF2B5EF4-FFF2-40B4-BE49-F238E27FC236}">
                  <a16:creationId xmlns:a16="http://schemas.microsoft.com/office/drawing/2014/main" id="{FB32BA17-300E-4014-90D0-FCE1926E5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815" y="2749072"/>
              <a:ext cx="969379" cy="520946"/>
            </a:xfrm>
            <a:custGeom>
              <a:avLst/>
              <a:gdLst/>
              <a:ahLst/>
              <a:cxnLst>
                <a:cxn ang="0">
                  <a:pos x="129" y="103"/>
                </a:cxn>
                <a:cxn ang="0">
                  <a:pos x="127" y="104"/>
                </a:cxn>
                <a:cxn ang="0">
                  <a:pos x="121" y="108"/>
                </a:cxn>
                <a:cxn ang="0">
                  <a:pos x="117" y="113"/>
                </a:cxn>
                <a:cxn ang="0">
                  <a:pos x="114" y="113"/>
                </a:cxn>
                <a:cxn ang="0">
                  <a:pos x="114" y="111"/>
                </a:cxn>
                <a:cxn ang="0">
                  <a:pos x="107" y="108"/>
                </a:cxn>
                <a:cxn ang="0">
                  <a:pos x="104" y="104"/>
                </a:cxn>
                <a:cxn ang="0">
                  <a:pos x="104" y="98"/>
                </a:cxn>
                <a:cxn ang="0">
                  <a:pos x="97" y="92"/>
                </a:cxn>
                <a:cxn ang="0">
                  <a:pos x="81" y="92"/>
                </a:cxn>
                <a:cxn ang="0">
                  <a:pos x="79" y="87"/>
                </a:cxn>
                <a:cxn ang="0">
                  <a:pos x="80" y="80"/>
                </a:cxn>
                <a:cxn ang="0">
                  <a:pos x="80" y="73"/>
                </a:cxn>
                <a:cxn ang="0">
                  <a:pos x="79" y="70"/>
                </a:cxn>
                <a:cxn ang="0">
                  <a:pos x="73" y="70"/>
                </a:cxn>
                <a:cxn ang="0">
                  <a:pos x="70" y="73"/>
                </a:cxn>
                <a:cxn ang="0">
                  <a:pos x="65" y="78"/>
                </a:cxn>
                <a:cxn ang="0">
                  <a:pos x="52" y="85"/>
                </a:cxn>
                <a:cxn ang="0">
                  <a:pos x="49" y="109"/>
                </a:cxn>
                <a:cxn ang="0">
                  <a:pos x="41" y="102"/>
                </a:cxn>
                <a:cxn ang="0">
                  <a:pos x="33" y="106"/>
                </a:cxn>
                <a:cxn ang="0">
                  <a:pos x="30" y="97"/>
                </a:cxn>
                <a:cxn ang="0">
                  <a:pos x="24" y="88"/>
                </a:cxn>
                <a:cxn ang="0">
                  <a:pos x="28" y="86"/>
                </a:cxn>
                <a:cxn ang="0">
                  <a:pos x="28" y="80"/>
                </a:cxn>
                <a:cxn ang="0">
                  <a:pos x="36" y="79"/>
                </a:cxn>
                <a:cxn ang="0">
                  <a:pos x="37" y="69"/>
                </a:cxn>
                <a:cxn ang="0">
                  <a:pos x="29" y="68"/>
                </a:cxn>
                <a:cxn ang="0">
                  <a:pos x="16" y="72"/>
                </a:cxn>
                <a:cxn ang="0">
                  <a:pos x="15" y="72"/>
                </a:cxn>
                <a:cxn ang="0">
                  <a:pos x="7" y="62"/>
                </a:cxn>
                <a:cxn ang="0">
                  <a:pos x="4" y="49"/>
                </a:cxn>
                <a:cxn ang="0">
                  <a:pos x="14" y="42"/>
                </a:cxn>
                <a:cxn ang="0">
                  <a:pos x="30" y="32"/>
                </a:cxn>
                <a:cxn ang="0">
                  <a:pos x="52" y="40"/>
                </a:cxn>
                <a:cxn ang="0">
                  <a:pos x="67" y="39"/>
                </a:cxn>
                <a:cxn ang="0">
                  <a:pos x="78" y="33"/>
                </a:cxn>
                <a:cxn ang="0">
                  <a:pos x="82" y="20"/>
                </a:cxn>
                <a:cxn ang="0">
                  <a:pos x="112" y="6"/>
                </a:cxn>
                <a:cxn ang="0">
                  <a:pos x="130" y="7"/>
                </a:cxn>
                <a:cxn ang="0">
                  <a:pos x="143" y="15"/>
                </a:cxn>
                <a:cxn ang="0">
                  <a:pos x="159" y="13"/>
                </a:cxn>
                <a:cxn ang="0">
                  <a:pos x="183" y="36"/>
                </a:cxn>
                <a:cxn ang="0">
                  <a:pos x="211" y="47"/>
                </a:cxn>
                <a:cxn ang="0">
                  <a:pos x="210" y="56"/>
                </a:cxn>
                <a:cxn ang="0">
                  <a:pos x="203" y="68"/>
                </a:cxn>
                <a:cxn ang="0">
                  <a:pos x="192" y="67"/>
                </a:cxn>
                <a:cxn ang="0">
                  <a:pos x="191" y="80"/>
                </a:cxn>
                <a:cxn ang="0">
                  <a:pos x="178" y="82"/>
                </a:cxn>
                <a:cxn ang="0">
                  <a:pos x="180" y="96"/>
                </a:cxn>
                <a:cxn ang="0">
                  <a:pos x="178" y="103"/>
                </a:cxn>
                <a:cxn ang="0">
                  <a:pos x="162" y="98"/>
                </a:cxn>
                <a:cxn ang="0">
                  <a:pos x="145" y="96"/>
                </a:cxn>
                <a:cxn ang="0">
                  <a:pos x="133" y="98"/>
                </a:cxn>
              </a:cxnLst>
              <a:rect l="0" t="0" r="r" b="b"/>
              <a:pathLst>
                <a:path w="215" h="115">
                  <a:moveTo>
                    <a:pt x="130" y="102"/>
                  </a:moveTo>
                  <a:cubicBezTo>
                    <a:pt x="129" y="103"/>
                    <a:pt x="129" y="103"/>
                    <a:pt x="129" y="103"/>
                  </a:cubicBezTo>
                  <a:cubicBezTo>
                    <a:pt x="128" y="103"/>
                    <a:pt x="129" y="104"/>
                    <a:pt x="128" y="104"/>
                  </a:cubicBezTo>
                  <a:cubicBezTo>
                    <a:pt x="127" y="104"/>
                    <a:pt x="128" y="103"/>
                    <a:pt x="127" y="104"/>
                  </a:cubicBezTo>
                  <a:cubicBezTo>
                    <a:pt x="125" y="105"/>
                    <a:pt x="124" y="106"/>
                    <a:pt x="123" y="107"/>
                  </a:cubicBezTo>
                  <a:cubicBezTo>
                    <a:pt x="122" y="108"/>
                    <a:pt x="122" y="108"/>
                    <a:pt x="121" y="108"/>
                  </a:cubicBezTo>
                  <a:cubicBezTo>
                    <a:pt x="119" y="109"/>
                    <a:pt x="120" y="110"/>
                    <a:pt x="119" y="110"/>
                  </a:cubicBezTo>
                  <a:cubicBezTo>
                    <a:pt x="118" y="111"/>
                    <a:pt x="117" y="112"/>
                    <a:pt x="117" y="113"/>
                  </a:cubicBezTo>
                  <a:cubicBezTo>
                    <a:pt x="118" y="114"/>
                    <a:pt x="117" y="115"/>
                    <a:pt x="116" y="114"/>
                  </a:cubicBezTo>
                  <a:cubicBezTo>
                    <a:pt x="116" y="114"/>
                    <a:pt x="114" y="113"/>
                    <a:pt x="114" y="113"/>
                  </a:cubicBezTo>
                  <a:cubicBezTo>
                    <a:pt x="114" y="113"/>
                    <a:pt x="115" y="111"/>
                    <a:pt x="115" y="111"/>
                  </a:cubicBezTo>
                  <a:cubicBezTo>
                    <a:pt x="115" y="111"/>
                    <a:pt x="115" y="112"/>
                    <a:pt x="114" y="111"/>
                  </a:cubicBezTo>
                  <a:cubicBezTo>
                    <a:pt x="114" y="110"/>
                    <a:pt x="114" y="110"/>
                    <a:pt x="110" y="110"/>
                  </a:cubicBezTo>
                  <a:cubicBezTo>
                    <a:pt x="107" y="111"/>
                    <a:pt x="107" y="110"/>
                    <a:pt x="107" y="108"/>
                  </a:cubicBezTo>
                  <a:cubicBezTo>
                    <a:pt x="107" y="106"/>
                    <a:pt x="107" y="104"/>
                    <a:pt x="106" y="104"/>
                  </a:cubicBezTo>
                  <a:cubicBezTo>
                    <a:pt x="106" y="104"/>
                    <a:pt x="104" y="104"/>
                    <a:pt x="104" y="104"/>
                  </a:cubicBezTo>
                  <a:cubicBezTo>
                    <a:pt x="104" y="104"/>
                    <a:pt x="104" y="103"/>
                    <a:pt x="104" y="101"/>
                  </a:cubicBezTo>
                  <a:cubicBezTo>
                    <a:pt x="105" y="98"/>
                    <a:pt x="105" y="96"/>
                    <a:pt x="104" y="98"/>
                  </a:cubicBezTo>
                  <a:cubicBezTo>
                    <a:pt x="102" y="99"/>
                    <a:pt x="103" y="95"/>
                    <a:pt x="101" y="94"/>
                  </a:cubicBezTo>
                  <a:cubicBezTo>
                    <a:pt x="99" y="93"/>
                    <a:pt x="99" y="91"/>
                    <a:pt x="97" y="92"/>
                  </a:cubicBezTo>
                  <a:cubicBezTo>
                    <a:pt x="94" y="94"/>
                    <a:pt x="92" y="92"/>
                    <a:pt x="87" y="93"/>
                  </a:cubicBezTo>
                  <a:cubicBezTo>
                    <a:pt x="83" y="94"/>
                    <a:pt x="83" y="94"/>
                    <a:pt x="81" y="92"/>
                  </a:cubicBezTo>
                  <a:cubicBezTo>
                    <a:pt x="80" y="90"/>
                    <a:pt x="79" y="89"/>
                    <a:pt x="79" y="88"/>
                  </a:cubicBezTo>
                  <a:cubicBezTo>
                    <a:pt x="78" y="88"/>
                    <a:pt x="79" y="87"/>
                    <a:pt x="79" y="87"/>
                  </a:cubicBezTo>
                  <a:cubicBezTo>
                    <a:pt x="78" y="84"/>
                    <a:pt x="79" y="87"/>
                    <a:pt x="83" y="82"/>
                  </a:cubicBezTo>
                  <a:cubicBezTo>
                    <a:pt x="82" y="79"/>
                    <a:pt x="80" y="83"/>
                    <a:pt x="80" y="80"/>
                  </a:cubicBezTo>
                  <a:cubicBezTo>
                    <a:pt x="80" y="77"/>
                    <a:pt x="79" y="78"/>
                    <a:pt x="78" y="75"/>
                  </a:cubicBezTo>
                  <a:cubicBezTo>
                    <a:pt x="77" y="72"/>
                    <a:pt x="80" y="75"/>
                    <a:pt x="80" y="73"/>
                  </a:cubicBezTo>
                  <a:cubicBezTo>
                    <a:pt x="80" y="71"/>
                    <a:pt x="81" y="73"/>
                    <a:pt x="81" y="69"/>
                  </a:cubicBezTo>
                  <a:cubicBezTo>
                    <a:pt x="81" y="68"/>
                    <a:pt x="79" y="69"/>
                    <a:pt x="79" y="70"/>
                  </a:cubicBezTo>
                  <a:cubicBezTo>
                    <a:pt x="78" y="72"/>
                    <a:pt x="76" y="72"/>
                    <a:pt x="77" y="70"/>
                  </a:cubicBezTo>
                  <a:cubicBezTo>
                    <a:pt x="78" y="68"/>
                    <a:pt x="76" y="69"/>
                    <a:pt x="73" y="70"/>
                  </a:cubicBezTo>
                  <a:cubicBezTo>
                    <a:pt x="70" y="72"/>
                    <a:pt x="74" y="71"/>
                    <a:pt x="73" y="73"/>
                  </a:cubicBezTo>
                  <a:cubicBezTo>
                    <a:pt x="72" y="75"/>
                    <a:pt x="71" y="72"/>
                    <a:pt x="70" y="73"/>
                  </a:cubicBezTo>
                  <a:cubicBezTo>
                    <a:pt x="69" y="73"/>
                    <a:pt x="71" y="74"/>
                    <a:pt x="70" y="75"/>
                  </a:cubicBezTo>
                  <a:cubicBezTo>
                    <a:pt x="68" y="76"/>
                    <a:pt x="67" y="73"/>
                    <a:pt x="65" y="78"/>
                  </a:cubicBezTo>
                  <a:cubicBezTo>
                    <a:pt x="64" y="78"/>
                    <a:pt x="55" y="81"/>
                    <a:pt x="53" y="82"/>
                  </a:cubicBezTo>
                  <a:cubicBezTo>
                    <a:pt x="51" y="82"/>
                    <a:pt x="52" y="82"/>
                    <a:pt x="52" y="85"/>
                  </a:cubicBezTo>
                  <a:cubicBezTo>
                    <a:pt x="52" y="87"/>
                    <a:pt x="52" y="109"/>
                    <a:pt x="52" y="109"/>
                  </a:cubicBezTo>
                  <a:cubicBezTo>
                    <a:pt x="50" y="109"/>
                    <a:pt x="49" y="110"/>
                    <a:pt x="49" y="109"/>
                  </a:cubicBezTo>
                  <a:cubicBezTo>
                    <a:pt x="46" y="105"/>
                    <a:pt x="47" y="105"/>
                    <a:pt x="45" y="104"/>
                  </a:cubicBezTo>
                  <a:cubicBezTo>
                    <a:pt x="44" y="103"/>
                    <a:pt x="43" y="101"/>
                    <a:pt x="41" y="102"/>
                  </a:cubicBezTo>
                  <a:cubicBezTo>
                    <a:pt x="39" y="102"/>
                    <a:pt x="37" y="103"/>
                    <a:pt x="36" y="104"/>
                  </a:cubicBezTo>
                  <a:cubicBezTo>
                    <a:pt x="34" y="105"/>
                    <a:pt x="33" y="106"/>
                    <a:pt x="33" y="106"/>
                  </a:cubicBezTo>
                  <a:cubicBezTo>
                    <a:pt x="32" y="101"/>
                    <a:pt x="37" y="101"/>
                    <a:pt x="34" y="99"/>
                  </a:cubicBezTo>
                  <a:cubicBezTo>
                    <a:pt x="32" y="96"/>
                    <a:pt x="31" y="99"/>
                    <a:pt x="30" y="97"/>
                  </a:cubicBezTo>
                  <a:cubicBezTo>
                    <a:pt x="29" y="95"/>
                    <a:pt x="27" y="97"/>
                    <a:pt x="27" y="95"/>
                  </a:cubicBezTo>
                  <a:cubicBezTo>
                    <a:pt x="27" y="95"/>
                    <a:pt x="26" y="88"/>
                    <a:pt x="24" y="88"/>
                  </a:cubicBezTo>
                  <a:cubicBezTo>
                    <a:pt x="21" y="88"/>
                    <a:pt x="20" y="86"/>
                    <a:pt x="23" y="85"/>
                  </a:cubicBezTo>
                  <a:cubicBezTo>
                    <a:pt x="27" y="85"/>
                    <a:pt x="24" y="87"/>
                    <a:pt x="28" y="86"/>
                  </a:cubicBezTo>
                  <a:cubicBezTo>
                    <a:pt x="31" y="86"/>
                    <a:pt x="23" y="83"/>
                    <a:pt x="26" y="82"/>
                  </a:cubicBezTo>
                  <a:cubicBezTo>
                    <a:pt x="29" y="81"/>
                    <a:pt x="26" y="81"/>
                    <a:pt x="28" y="80"/>
                  </a:cubicBezTo>
                  <a:cubicBezTo>
                    <a:pt x="30" y="78"/>
                    <a:pt x="29" y="80"/>
                    <a:pt x="32" y="80"/>
                  </a:cubicBezTo>
                  <a:cubicBezTo>
                    <a:pt x="34" y="79"/>
                    <a:pt x="39" y="81"/>
                    <a:pt x="36" y="79"/>
                  </a:cubicBezTo>
                  <a:cubicBezTo>
                    <a:pt x="34" y="77"/>
                    <a:pt x="38" y="74"/>
                    <a:pt x="37" y="72"/>
                  </a:cubicBezTo>
                  <a:cubicBezTo>
                    <a:pt x="36" y="71"/>
                    <a:pt x="37" y="70"/>
                    <a:pt x="37" y="69"/>
                  </a:cubicBezTo>
                  <a:cubicBezTo>
                    <a:pt x="36" y="68"/>
                    <a:pt x="34" y="67"/>
                    <a:pt x="33" y="68"/>
                  </a:cubicBezTo>
                  <a:cubicBezTo>
                    <a:pt x="32" y="70"/>
                    <a:pt x="32" y="69"/>
                    <a:pt x="29" y="68"/>
                  </a:cubicBezTo>
                  <a:cubicBezTo>
                    <a:pt x="27" y="66"/>
                    <a:pt x="25" y="67"/>
                    <a:pt x="21" y="70"/>
                  </a:cubicBezTo>
                  <a:cubicBezTo>
                    <a:pt x="18" y="73"/>
                    <a:pt x="18" y="70"/>
                    <a:pt x="16" y="72"/>
                  </a:cubicBezTo>
                  <a:cubicBezTo>
                    <a:pt x="15" y="75"/>
                    <a:pt x="14" y="74"/>
                    <a:pt x="14" y="75"/>
                  </a:cubicBezTo>
                  <a:cubicBezTo>
                    <a:pt x="14" y="74"/>
                    <a:pt x="14" y="75"/>
                    <a:pt x="15" y="72"/>
                  </a:cubicBezTo>
                  <a:cubicBezTo>
                    <a:pt x="10" y="69"/>
                    <a:pt x="18" y="71"/>
                    <a:pt x="13" y="66"/>
                  </a:cubicBezTo>
                  <a:cubicBezTo>
                    <a:pt x="9" y="61"/>
                    <a:pt x="9" y="61"/>
                    <a:pt x="7" y="62"/>
                  </a:cubicBezTo>
                  <a:cubicBezTo>
                    <a:pt x="5" y="62"/>
                    <a:pt x="7" y="59"/>
                    <a:pt x="4" y="57"/>
                  </a:cubicBezTo>
                  <a:cubicBezTo>
                    <a:pt x="0" y="56"/>
                    <a:pt x="6" y="52"/>
                    <a:pt x="4" y="49"/>
                  </a:cubicBezTo>
                  <a:cubicBezTo>
                    <a:pt x="2" y="47"/>
                    <a:pt x="7" y="40"/>
                    <a:pt x="9" y="42"/>
                  </a:cubicBezTo>
                  <a:cubicBezTo>
                    <a:pt x="13" y="48"/>
                    <a:pt x="14" y="46"/>
                    <a:pt x="14" y="42"/>
                  </a:cubicBezTo>
                  <a:cubicBezTo>
                    <a:pt x="14" y="38"/>
                    <a:pt x="21" y="36"/>
                    <a:pt x="24" y="33"/>
                  </a:cubicBezTo>
                  <a:cubicBezTo>
                    <a:pt x="26" y="29"/>
                    <a:pt x="27" y="35"/>
                    <a:pt x="30" y="32"/>
                  </a:cubicBezTo>
                  <a:cubicBezTo>
                    <a:pt x="34" y="30"/>
                    <a:pt x="33" y="33"/>
                    <a:pt x="38" y="34"/>
                  </a:cubicBezTo>
                  <a:cubicBezTo>
                    <a:pt x="43" y="34"/>
                    <a:pt x="48" y="43"/>
                    <a:pt x="52" y="40"/>
                  </a:cubicBezTo>
                  <a:cubicBezTo>
                    <a:pt x="54" y="37"/>
                    <a:pt x="55" y="35"/>
                    <a:pt x="58" y="37"/>
                  </a:cubicBezTo>
                  <a:cubicBezTo>
                    <a:pt x="61" y="39"/>
                    <a:pt x="61" y="34"/>
                    <a:pt x="67" y="39"/>
                  </a:cubicBezTo>
                  <a:cubicBezTo>
                    <a:pt x="73" y="43"/>
                    <a:pt x="70" y="36"/>
                    <a:pt x="74" y="39"/>
                  </a:cubicBezTo>
                  <a:cubicBezTo>
                    <a:pt x="79" y="42"/>
                    <a:pt x="84" y="35"/>
                    <a:pt x="78" y="33"/>
                  </a:cubicBezTo>
                  <a:cubicBezTo>
                    <a:pt x="67" y="28"/>
                    <a:pt x="81" y="29"/>
                    <a:pt x="77" y="25"/>
                  </a:cubicBezTo>
                  <a:cubicBezTo>
                    <a:pt x="73" y="22"/>
                    <a:pt x="87" y="22"/>
                    <a:pt x="82" y="20"/>
                  </a:cubicBezTo>
                  <a:cubicBezTo>
                    <a:pt x="77" y="18"/>
                    <a:pt x="75" y="13"/>
                    <a:pt x="81" y="13"/>
                  </a:cubicBezTo>
                  <a:cubicBezTo>
                    <a:pt x="87" y="13"/>
                    <a:pt x="107" y="9"/>
                    <a:pt x="112" y="6"/>
                  </a:cubicBezTo>
                  <a:cubicBezTo>
                    <a:pt x="118" y="4"/>
                    <a:pt x="119" y="0"/>
                    <a:pt x="123" y="3"/>
                  </a:cubicBezTo>
                  <a:cubicBezTo>
                    <a:pt x="126" y="5"/>
                    <a:pt x="128" y="0"/>
                    <a:pt x="130" y="7"/>
                  </a:cubicBezTo>
                  <a:cubicBezTo>
                    <a:pt x="132" y="15"/>
                    <a:pt x="135" y="10"/>
                    <a:pt x="139" y="12"/>
                  </a:cubicBezTo>
                  <a:cubicBezTo>
                    <a:pt x="143" y="14"/>
                    <a:pt x="146" y="12"/>
                    <a:pt x="143" y="15"/>
                  </a:cubicBezTo>
                  <a:cubicBezTo>
                    <a:pt x="140" y="18"/>
                    <a:pt x="146" y="18"/>
                    <a:pt x="154" y="13"/>
                  </a:cubicBezTo>
                  <a:cubicBezTo>
                    <a:pt x="162" y="7"/>
                    <a:pt x="161" y="11"/>
                    <a:pt x="159" y="13"/>
                  </a:cubicBezTo>
                  <a:cubicBezTo>
                    <a:pt x="157" y="15"/>
                    <a:pt x="165" y="16"/>
                    <a:pt x="172" y="29"/>
                  </a:cubicBezTo>
                  <a:cubicBezTo>
                    <a:pt x="181" y="48"/>
                    <a:pt x="177" y="31"/>
                    <a:pt x="183" y="36"/>
                  </a:cubicBezTo>
                  <a:cubicBezTo>
                    <a:pt x="190" y="42"/>
                    <a:pt x="193" y="34"/>
                    <a:pt x="199" y="40"/>
                  </a:cubicBezTo>
                  <a:cubicBezTo>
                    <a:pt x="204" y="47"/>
                    <a:pt x="206" y="51"/>
                    <a:pt x="211" y="47"/>
                  </a:cubicBezTo>
                  <a:cubicBezTo>
                    <a:pt x="215" y="44"/>
                    <a:pt x="210" y="48"/>
                    <a:pt x="215" y="52"/>
                  </a:cubicBezTo>
                  <a:cubicBezTo>
                    <a:pt x="209" y="51"/>
                    <a:pt x="215" y="55"/>
                    <a:pt x="210" y="56"/>
                  </a:cubicBezTo>
                  <a:cubicBezTo>
                    <a:pt x="204" y="58"/>
                    <a:pt x="205" y="62"/>
                    <a:pt x="206" y="64"/>
                  </a:cubicBezTo>
                  <a:cubicBezTo>
                    <a:pt x="207" y="66"/>
                    <a:pt x="206" y="67"/>
                    <a:pt x="203" y="68"/>
                  </a:cubicBezTo>
                  <a:cubicBezTo>
                    <a:pt x="201" y="69"/>
                    <a:pt x="202" y="67"/>
                    <a:pt x="199" y="68"/>
                  </a:cubicBezTo>
                  <a:cubicBezTo>
                    <a:pt x="196" y="68"/>
                    <a:pt x="193" y="64"/>
                    <a:pt x="192" y="67"/>
                  </a:cubicBezTo>
                  <a:cubicBezTo>
                    <a:pt x="192" y="69"/>
                    <a:pt x="191" y="75"/>
                    <a:pt x="189" y="77"/>
                  </a:cubicBezTo>
                  <a:cubicBezTo>
                    <a:pt x="188" y="79"/>
                    <a:pt x="191" y="78"/>
                    <a:pt x="191" y="80"/>
                  </a:cubicBezTo>
                  <a:cubicBezTo>
                    <a:pt x="190" y="82"/>
                    <a:pt x="188" y="81"/>
                    <a:pt x="186" y="80"/>
                  </a:cubicBezTo>
                  <a:cubicBezTo>
                    <a:pt x="185" y="80"/>
                    <a:pt x="181" y="81"/>
                    <a:pt x="178" y="82"/>
                  </a:cubicBezTo>
                  <a:cubicBezTo>
                    <a:pt x="173" y="83"/>
                    <a:pt x="180" y="83"/>
                    <a:pt x="179" y="85"/>
                  </a:cubicBezTo>
                  <a:cubicBezTo>
                    <a:pt x="178" y="87"/>
                    <a:pt x="183" y="95"/>
                    <a:pt x="180" y="96"/>
                  </a:cubicBezTo>
                  <a:cubicBezTo>
                    <a:pt x="178" y="97"/>
                    <a:pt x="181" y="98"/>
                    <a:pt x="179" y="98"/>
                  </a:cubicBezTo>
                  <a:cubicBezTo>
                    <a:pt x="177" y="99"/>
                    <a:pt x="179" y="102"/>
                    <a:pt x="178" y="103"/>
                  </a:cubicBezTo>
                  <a:cubicBezTo>
                    <a:pt x="176" y="100"/>
                    <a:pt x="174" y="102"/>
                    <a:pt x="173" y="100"/>
                  </a:cubicBezTo>
                  <a:cubicBezTo>
                    <a:pt x="173" y="98"/>
                    <a:pt x="169" y="98"/>
                    <a:pt x="162" y="98"/>
                  </a:cubicBezTo>
                  <a:cubicBezTo>
                    <a:pt x="154" y="97"/>
                    <a:pt x="154" y="99"/>
                    <a:pt x="152" y="98"/>
                  </a:cubicBezTo>
                  <a:cubicBezTo>
                    <a:pt x="151" y="97"/>
                    <a:pt x="148" y="95"/>
                    <a:pt x="145" y="96"/>
                  </a:cubicBezTo>
                  <a:cubicBezTo>
                    <a:pt x="141" y="97"/>
                    <a:pt x="144" y="102"/>
                    <a:pt x="142" y="101"/>
                  </a:cubicBezTo>
                  <a:cubicBezTo>
                    <a:pt x="140" y="100"/>
                    <a:pt x="136" y="98"/>
                    <a:pt x="133" y="98"/>
                  </a:cubicBezTo>
                  <a:cubicBezTo>
                    <a:pt x="130" y="99"/>
                    <a:pt x="130" y="101"/>
                    <a:pt x="130" y="10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5" name="Freeform 20245">
              <a:extLst>
                <a:ext uri="{FF2B5EF4-FFF2-40B4-BE49-F238E27FC236}">
                  <a16:creationId xmlns:a16="http://schemas.microsoft.com/office/drawing/2014/main" id="{27D29E09-3EC4-4CA5-A41C-62C4C3192D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6827" y="2184237"/>
              <a:ext cx="284327" cy="415993"/>
            </a:xfrm>
            <a:custGeom>
              <a:avLst/>
              <a:gdLst/>
              <a:ahLst/>
              <a:cxnLst>
                <a:cxn ang="0">
                  <a:pos x="8" y="8"/>
                </a:cxn>
                <a:cxn ang="0">
                  <a:pos x="16" y="13"/>
                </a:cxn>
                <a:cxn ang="0">
                  <a:pos x="23" y="12"/>
                </a:cxn>
                <a:cxn ang="0">
                  <a:pos x="29" y="13"/>
                </a:cxn>
                <a:cxn ang="0">
                  <a:pos x="33" y="6"/>
                </a:cxn>
                <a:cxn ang="0">
                  <a:pos x="41" y="1"/>
                </a:cxn>
                <a:cxn ang="0">
                  <a:pos x="51" y="6"/>
                </a:cxn>
                <a:cxn ang="0">
                  <a:pos x="48" y="12"/>
                </a:cxn>
                <a:cxn ang="0">
                  <a:pos x="52" y="20"/>
                </a:cxn>
                <a:cxn ang="0">
                  <a:pos x="50" y="31"/>
                </a:cxn>
                <a:cxn ang="0">
                  <a:pos x="53" y="42"/>
                </a:cxn>
                <a:cxn ang="0">
                  <a:pos x="53" y="45"/>
                </a:cxn>
                <a:cxn ang="0">
                  <a:pos x="55" y="50"/>
                </a:cxn>
                <a:cxn ang="0">
                  <a:pos x="58" y="55"/>
                </a:cxn>
                <a:cxn ang="0">
                  <a:pos x="61" y="63"/>
                </a:cxn>
                <a:cxn ang="0">
                  <a:pos x="52" y="77"/>
                </a:cxn>
                <a:cxn ang="0">
                  <a:pos x="37" y="86"/>
                </a:cxn>
                <a:cxn ang="0">
                  <a:pos x="29" y="88"/>
                </a:cxn>
                <a:cxn ang="0">
                  <a:pos x="18" y="90"/>
                </a:cxn>
                <a:cxn ang="0">
                  <a:pos x="15" y="88"/>
                </a:cxn>
                <a:cxn ang="0">
                  <a:pos x="9" y="82"/>
                </a:cxn>
                <a:cxn ang="0">
                  <a:pos x="10" y="75"/>
                </a:cxn>
                <a:cxn ang="0">
                  <a:pos x="10" y="63"/>
                </a:cxn>
                <a:cxn ang="0">
                  <a:pos x="14" y="60"/>
                </a:cxn>
                <a:cxn ang="0">
                  <a:pos x="19" y="56"/>
                </a:cxn>
                <a:cxn ang="0">
                  <a:pos x="27" y="48"/>
                </a:cxn>
                <a:cxn ang="0">
                  <a:pos x="30" y="45"/>
                </a:cxn>
                <a:cxn ang="0">
                  <a:pos x="24" y="40"/>
                </a:cxn>
                <a:cxn ang="0">
                  <a:pos x="23" y="31"/>
                </a:cxn>
                <a:cxn ang="0">
                  <a:pos x="22" y="25"/>
                </a:cxn>
                <a:cxn ang="0">
                  <a:pos x="20" y="22"/>
                </a:cxn>
                <a:cxn ang="0">
                  <a:pos x="19" y="18"/>
                </a:cxn>
                <a:cxn ang="0">
                  <a:pos x="8" y="12"/>
                </a:cxn>
                <a:cxn ang="0">
                  <a:pos x="8" y="10"/>
                </a:cxn>
                <a:cxn ang="0">
                  <a:pos x="13" y="87"/>
                </a:cxn>
                <a:cxn ang="0">
                  <a:pos x="12" y="86"/>
                </a:cxn>
                <a:cxn ang="0">
                  <a:pos x="12" y="86"/>
                </a:cxn>
                <a:cxn ang="0">
                  <a:pos x="10" y="89"/>
                </a:cxn>
                <a:cxn ang="0">
                  <a:pos x="13" y="88"/>
                </a:cxn>
                <a:cxn ang="0">
                  <a:pos x="13" y="88"/>
                </a:cxn>
                <a:cxn ang="0">
                  <a:pos x="11" y="89"/>
                </a:cxn>
                <a:cxn ang="0">
                  <a:pos x="3" y="89"/>
                </a:cxn>
                <a:cxn ang="0">
                  <a:pos x="3" y="89"/>
                </a:cxn>
                <a:cxn ang="0">
                  <a:pos x="3" y="88"/>
                </a:cxn>
                <a:cxn ang="0">
                  <a:pos x="2" y="87"/>
                </a:cxn>
                <a:cxn ang="0">
                  <a:pos x="1" y="87"/>
                </a:cxn>
                <a:cxn ang="0">
                  <a:pos x="0" y="88"/>
                </a:cxn>
                <a:cxn ang="0">
                  <a:pos x="2" y="89"/>
                </a:cxn>
                <a:cxn ang="0">
                  <a:pos x="27" y="46"/>
                </a:cxn>
                <a:cxn ang="0">
                  <a:pos x="29" y="47"/>
                </a:cxn>
                <a:cxn ang="0">
                  <a:pos x="9" y="62"/>
                </a:cxn>
                <a:cxn ang="0">
                  <a:pos x="10" y="62"/>
                </a:cxn>
              </a:cxnLst>
              <a:rect l="0" t="0" r="r" b="b"/>
              <a:pathLst>
                <a:path w="63" h="92">
                  <a:moveTo>
                    <a:pt x="8" y="10"/>
                  </a:moveTo>
                  <a:cubicBezTo>
                    <a:pt x="8" y="10"/>
                    <a:pt x="7" y="9"/>
                    <a:pt x="8" y="8"/>
                  </a:cubicBezTo>
                  <a:cubicBezTo>
                    <a:pt x="10" y="7"/>
                    <a:pt x="12" y="9"/>
                    <a:pt x="14" y="11"/>
                  </a:cubicBezTo>
                  <a:cubicBezTo>
                    <a:pt x="16" y="13"/>
                    <a:pt x="13" y="13"/>
                    <a:pt x="16" y="13"/>
                  </a:cubicBezTo>
                  <a:cubicBezTo>
                    <a:pt x="20" y="13"/>
                    <a:pt x="18" y="14"/>
                    <a:pt x="20" y="14"/>
                  </a:cubicBezTo>
                  <a:cubicBezTo>
                    <a:pt x="23" y="13"/>
                    <a:pt x="22" y="12"/>
                    <a:pt x="23" y="12"/>
                  </a:cubicBezTo>
                  <a:cubicBezTo>
                    <a:pt x="24" y="13"/>
                    <a:pt x="26" y="13"/>
                    <a:pt x="28" y="15"/>
                  </a:cubicBezTo>
                  <a:cubicBezTo>
                    <a:pt x="28" y="14"/>
                    <a:pt x="29" y="15"/>
                    <a:pt x="29" y="13"/>
                  </a:cubicBezTo>
                  <a:cubicBezTo>
                    <a:pt x="30" y="11"/>
                    <a:pt x="34" y="12"/>
                    <a:pt x="32" y="10"/>
                  </a:cubicBezTo>
                  <a:cubicBezTo>
                    <a:pt x="31" y="8"/>
                    <a:pt x="33" y="8"/>
                    <a:pt x="33" y="6"/>
                  </a:cubicBezTo>
                  <a:cubicBezTo>
                    <a:pt x="33" y="5"/>
                    <a:pt x="34" y="3"/>
                    <a:pt x="36" y="2"/>
                  </a:cubicBezTo>
                  <a:cubicBezTo>
                    <a:pt x="38" y="1"/>
                    <a:pt x="37" y="3"/>
                    <a:pt x="41" y="1"/>
                  </a:cubicBezTo>
                  <a:cubicBezTo>
                    <a:pt x="43" y="0"/>
                    <a:pt x="43" y="0"/>
                    <a:pt x="44" y="2"/>
                  </a:cubicBezTo>
                  <a:cubicBezTo>
                    <a:pt x="45" y="3"/>
                    <a:pt x="50" y="4"/>
                    <a:pt x="51" y="6"/>
                  </a:cubicBezTo>
                  <a:cubicBezTo>
                    <a:pt x="51" y="7"/>
                    <a:pt x="46" y="9"/>
                    <a:pt x="49" y="10"/>
                  </a:cubicBezTo>
                  <a:cubicBezTo>
                    <a:pt x="44" y="13"/>
                    <a:pt x="48" y="11"/>
                    <a:pt x="48" y="12"/>
                  </a:cubicBezTo>
                  <a:cubicBezTo>
                    <a:pt x="49" y="14"/>
                    <a:pt x="46" y="13"/>
                    <a:pt x="47" y="16"/>
                  </a:cubicBezTo>
                  <a:cubicBezTo>
                    <a:pt x="48" y="21"/>
                    <a:pt x="50" y="17"/>
                    <a:pt x="52" y="20"/>
                  </a:cubicBezTo>
                  <a:cubicBezTo>
                    <a:pt x="54" y="23"/>
                    <a:pt x="56" y="22"/>
                    <a:pt x="54" y="24"/>
                  </a:cubicBezTo>
                  <a:cubicBezTo>
                    <a:pt x="52" y="26"/>
                    <a:pt x="48" y="29"/>
                    <a:pt x="50" y="31"/>
                  </a:cubicBezTo>
                  <a:cubicBezTo>
                    <a:pt x="52" y="32"/>
                    <a:pt x="56" y="41"/>
                    <a:pt x="55" y="41"/>
                  </a:cubicBezTo>
                  <a:cubicBezTo>
                    <a:pt x="53" y="41"/>
                    <a:pt x="53" y="41"/>
                    <a:pt x="53" y="42"/>
                  </a:cubicBezTo>
                  <a:cubicBezTo>
                    <a:pt x="54" y="42"/>
                    <a:pt x="53" y="42"/>
                    <a:pt x="53" y="43"/>
                  </a:cubicBezTo>
                  <a:cubicBezTo>
                    <a:pt x="53" y="45"/>
                    <a:pt x="52" y="44"/>
                    <a:pt x="53" y="45"/>
                  </a:cubicBezTo>
                  <a:cubicBezTo>
                    <a:pt x="55" y="46"/>
                    <a:pt x="52" y="46"/>
                    <a:pt x="52" y="47"/>
                  </a:cubicBezTo>
                  <a:cubicBezTo>
                    <a:pt x="53" y="49"/>
                    <a:pt x="57" y="49"/>
                    <a:pt x="55" y="50"/>
                  </a:cubicBezTo>
                  <a:cubicBezTo>
                    <a:pt x="54" y="51"/>
                    <a:pt x="55" y="51"/>
                    <a:pt x="55" y="52"/>
                  </a:cubicBezTo>
                  <a:cubicBezTo>
                    <a:pt x="54" y="53"/>
                    <a:pt x="58" y="53"/>
                    <a:pt x="58" y="55"/>
                  </a:cubicBezTo>
                  <a:cubicBezTo>
                    <a:pt x="57" y="57"/>
                    <a:pt x="53" y="57"/>
                    <a:pt x="55" y="59"/>
                  </a:cubicBezTo>
                  <a:cubicBezTo>
                    <a:pt x="57" y="60"/>
                    <a:pt x="60" y="61"/>
                    <a:pt x="61" y="63"/>
                  </a:cubicBezTo>
                  <a:cubicBezTo>
                    <a:pt x="62" y="65"/>
                    <a:pt x="63" y="64"/>
                    <a:pt x="62" y="66"/>
                  </a:cubicBezTo>
                  <a:cubicBezTo>
                    <a:pt x="61" y="68"/>
                    <a:pt x="58" y="72"/>
                    <a:pt x="52" y="77"/>
                  </a:cubicBezTo>
                  <a:cubicBezTo>
                    <a:pt x="47" y="82"/>
                    <a:pt x="45" y="83"/>
                    <a:pt x="43" y="85"/>
                  </a:cubicBezTo>
                  <a:cubicBezTo>
                    <a:pt x="40" y="87"/>
                    <a:pt x="40" y="85"/>
                    <a:pt x="37" y="86"/>
                  </a:cubicBezTo>
                  <a:cubicBezTo>
                    <a:pt x="34" y="88"/>
                    <a:pt x="35" y="85"/>
                    <a:pt x="34" y="87"/>
                  </a:cubicBezTo>
                  <a:cubicBezTo>
                    <a:pt x="32" y="89"/>
                    <a:pt x="33" y="86"/>
                    <a:pt x="29" y="88"/>
                  </a:cubicBezTo>
                  <a:cubicBezTo>
                    <a:pt x="23" y="91"/>
                    <a:pt x="22" y="90"/>
                    <a:pt x="20" y="91"/>
                  </a:cubicBezTo>
                  <a:cubicBezTo>
                    <a:pt x="17" y="92"/>
                    <a:pt x="17" y="92"/>
                    <a:pt x="18" y="90"/>
                  </a:cubicBezTo>
                  <a:cubicBezTo>
                    <a:pt x="19" y="89"/>
                    <a:pt x="18" y="88"/>
                    <a:pt x="17" y="90"/>
                  </a:cubicBezTo>
                  <a:cubicBezTo>
                    <a:pt x="15" y="91"/>
                    <a:pt x="15" y="89"/>
                    <a:pt x="15" y="88"/>
                  </a:cubicBezTo>
                  <a:cubicBezTo>
                    <a:pt x="16" y="86"/>
                    <a:pt x="14" y="86"/>
                    <a:pt x="11" y="86"/>
                  </a:cubicBezTo>
                  <a:cubicBezTo>
                    <a:pt x="8" y="85"/>
                    <a:pt x="9" y="85"/>
                    <a:pt x="9" y="82"/>
                  </a:cubicBezTo>
                  <a:cubicBezTo>
                    <a:pt x="10" y="80"/>
                    <a:pt x="10" y="79"/>
                    <a:pt x="10" y="78"/>
                  </a:cubicBezTo>
                  <a:cubicBezTo>
                    <a:pt x="9" y="76"/>
                    <a:pt x="12" y="77"/>
                    <a:pt x="10" y="75"/>
                  </a:cubicBezTo>
                  <a:cubicBezTo>
                    <a:pt x="7" y="71"/>
                    <a:pt x="11" y="73"/>
                    <a:pt x="9" y="70"/>
                  </a:cubicBezTo>
                  <a:cubicBezTo>
                    <a:pt x="7" y="66"/>
                    <a:pt x="10" y="65"/>
                    <a:pt x="10" y="63"/>
                  </a:cubicBezTo>
                  <a:cubicBezTo>
                    <a:pt x="10" y="62"/>
                    <a:pt x="12" y="64"/>
                    <a:pt x="13" y="63"/>
                  </a:cubicBezTo>
                  <a:cubicBezTo>
                    <a:pt x="15" y="62"/>
                    <a:pt x="13" y="60"/>
                    <a:pt x="14" y="60"/>
                  </a:cubicBezTo>
                  <a:cubicBezTo>
                    <a:pt x="15" y="60"/>
                    <a:pt x="15" y="58"/>
                    <a:pt x="17" y="59"/>
                  </a:cubicBezTo>
                  <a:cubicBezTo>
                    <a:pt x="18" y="59"/>
                    <a:pt x="17" y="57"/>
                    <a:pt x="19" y="56"/>
                  </a:cubicBezTo>
                  <a:cubicBezTo>
                    <a:pt x="21" y="56"/>
                    <a:pt x="18" y="56"/>
                    <a:pt x="22" y="54"/>
                  </a:cubicBezTo>
                  <a:cubicBezTo>
                    <a:pt x="26" y="51"/>
                    <a:pt x="25" y="49"/>
                    <a:pt x="27" y="48"/>
                  </a:cubicBezTo>
                  <a:cubicBezTo>
                    <a:pt x="30" y="47"/>
                    <a:pt x="30" y="48"/>
                    <a:pt x="30" y="47"/>
                  </a:cubicBezTo>
                  <a:cubicBezTo>
                    <a:pt x="31" y="46"/>
                    <a:pt x="29" y="47"/>
                    <a:pt x="30" y="45"/>
                  </a:cubicBezTo>
                  <a:cubicBezTo>
                    <a:pt x="30" y="43"/>
                    <a:pt x="31" y="42"/>
                    <a:pt x="28" y="41"/>
                  </a:cubicBezTo>
                  <a:cubicBezTo>
                    <a:pt x="25" y="41"/>
                    <a:pt x="27" y="40"/>
                    <a:pt x="24" y="40"/>
                  </a:cubicBezTo>
                  <a:cubicBezTo>
                    <a:pt x="24" y="37"/>
                    <a:pt x="20" y="36"/>
                    <a:pt x="22" y="34"/>
                  </a:cubicBezTo>
                  <a:cubicBezTo>
                    <a:pt x="23" y="32"/>
                    <a:pt x="22" y="32"/>
                    <a:pt x="23" y="31"/>
                  </a:cubicBezTo>
                  <a:cubicBezTo>
                    <a:pt x="24" y="30"/>
                    <a:pt x="21" y="29"/>
                    <a:pt x="21" y="28"/>
                  </a:cubicBezTo>
                  <a:cubicBezTo>
                    <a:pt x="21" y="26"/>
                    <a:pt x="22" y="26"/>
                    <a:pt x="22" y="25"/>
                  </a:cubicBezTo>
                  <a:cubicBezTo>
                    <a:pt x="22" y="24"/>
                    <a:pt x="20" y="26"/>
                    <a:pt x="20" y="25"/>
                  </a:cubicBezTo>
                  <a:cubicBezTo>
                    <a:pt x="20" y="24"/>
                    <a:pt x="21" y="25"/>
                    <a:pt x="20" y="22"/>
                  </a:cubicBezTo>
                  <a:cubicBezTo>
                    <a:pt x="20" y="20"/>
                    <a:pt x="23" y="22"/>
                    <a:pt x="20" y="19"/>
                  </a:cubicBezTo>
                  <a:cubicBezTo>
                    <a:pt x="18" y="18"/>
                    <a:pt x="19" y="19"/>
                    <a:pt x="19" y="18"/>
                  </a:cubicBezTo>
                  <a:cubicBezTo>
                    <a:pt x="19" y="17"/>
                    <a:pt x="17" y="16"/>
                    <a:pt x="15" y="16"/>
                  </a:cubicBezTo>
                  <a:cubicBezTo>
                    <a:pt x="13" y="16"/>
                    <a:pt x="10" y="14"/>
                    <a:pt x="8" y="12"/>
                  </a:cubicBezTo>
                  <a:cubicBezTo>
                    <a:pt x="5" y="11"/>
                    <a:pt x="8" y="11"/>
                    <a:pt x="6" y="10"/>
                  </a:cubicBezTo>
                  <a:cubicBezTo>
                    <a:pt x="6" y="9"/>
                    <a:pt x="8" y="11"/>
                    <a:pt x="8" y="10"/>
                  </a:cubicBezTo>
                  <a:close/>
                  <a:moveTo>
                    <a:pt x="14" y="88"/>
                  </a:moveTo>
                  <a:cubicBezTo>
                    <a:pt x="14" y="87"/>
                    <a:pt x="13" y="87"/>
                    <a:pt x="13" y="87"/>
                  </a:cubicBezTo>
                  <a:cubicBezTo>
                    <a:pt x="13" y="88"/>
                    <a:pt x="14" y="88"/>
                    <a:pt x="14" y="88"/>
                  </a:cubicBezTo>
                  <a:close/>
                  <a:moveTo>
                    <a:pt x="12" y="86"/>
                  </a:moveTo>
                  <a:cubicBezTo>
                    <a:pt x="11" y="86"/>
                    <a:pt x="12" y="87"/>
                    <a:pt x="12" y="87"/>
                  </a:cubicBezTo>
                  <a:cubicBezTo>
                    <a:pt x="13" y="87"/>
                    <a:pt x="12" y="86"/>
                    <a:pt x="12" y="86"/>
                  </a:cubicBezTo>
                  <a:close/>
                  <a:moveTo>
                    <a:pt x="11" y="89"/>
                  </a:moveTo>
                  <a:cubicBezTo>
                    <a:pt x="11" y="88"/>
                    <a:pt x="10" y="88"/>
                    <a:pt x="10" y="89"/>
                  </a:cubicBezTo>
                  <a:cubicBezTo>
                    <a:pt x="10" y="89"/>
                    <a:pt x="11" y="89"/>
                    <a:pt x="11" y="89"/>
                  </a:cubicBezTo>
                  <a:close/>
                  <a:moveTo>
                    <a:pt x="13" y="88"/>
                  </a:moveTo>
                  <a:cubicBezTo>
                    <a:pt x="13" y="88"/>
                    <a:pt x="12" y="88"/>
                    <a:pt x="12" y="89"/>
                  </a:cubicBezTo>
                  <a:cubicBezTo>
                    <a:pt x="13" y="89"/>
                    <a:pt x="13" y="89"/>
                    <a:pt x="13" y="88"/>
                  </a:cubicBezTo>
                  <a:close/>
                  <a:moveTo>
                    <a:pt x="12" y="88"/>
                  </a:moveTo>
                  <a:cubicBezTo>
                    <a:pt x="12" y="88"/>
                    <a:pt x="11" y="88"/>
                    <a:pt x="11" y="89"/>
                  </a:cubicBezTo>
                  <a:cubicBezTo>
                    <a:pt x="11" y="89"/>
                    <a:pt x="12" y="89"/>
                    <a:pt x="12" y="88"/>
                  </a:cubicBezTo>
                  <a:close/>
                  <a:moveTo>
                    <a:pt x="3" y="89"/>
                  </a:moveTo>
                  <a:cubicBezTo>
                    <a:pt x="2" y="89"/>
                    <a:pt x="3" y="90"/>
                    <a:pt x="3" y="90"/>
                  </a:cubicBezTo>
                  <a:cubicBezTo>
                    <a:pt x="4" y="90"/>
                    <a:pt x="3" y="89"/>
                    <a:pt x="3" y="89"/>
                  </a:cubicBezTo>
                  <a:close/>
                  <a:moveTo>
                    <a:pt x="2" y="89"/>
                  </a:moveTo>
                  <a:cubicBezTo>
                    <a:pt x="3" y="89"/>
                    <a:pt x="2" y="88"/>
                    <a:pt x="3" y="88"/>
                  </a:cubicBezTo>
                  <a:cubicBezTo>
                    <a:pt x="3" y="88"/>
                    <a:pt x="3" y="89"/>
                    <a:pt x="4" y="88"/>
                  </a:cubicBezTo>
                  <a:cubicBezTo>
                    <a:pt x="4" y="87"/>
                    <a:pt x="4" y="87"/>
                    <a:pt x="2" y="87"/>
                  </a:cubicBezTo>
                  <a:cubicBezTo>
                    <a:pt x="0" y="86"/>
                    <a:pt x="2" y="87"/>
                    <a:pt x="2" y="88"/>
                  </a:cubicBezTo>
                  <a:cubicBezTo>
                    <a:pt x="1" y="89"/>
                    <a:pt x="1" y="87"/>
                    <a:pt x="1" y="87"/>
                  </a:cubicBezTo>
                  <a:cubicBezTo>
                    <a:pt x="1" y="88"/>
                    <a:pt x="0" y="88"/>
                    <a:pt x="0" y="88"/>
                  </a:cubicBezTo>
                  <a:cubicBezTo>
                    <a:pt x="0" y="89"/>
                    <a:pt x="0" y="88"/>
                    <a:pt x="0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2" y="89"/>
                    <a:pt x="2" y="90"/>
                    <a:pt x="2" y="89"/>
                  </a:cubicBezTo>
                  <a:close/>
                  <a:moveTo>
                    <a:pt x="29" y="47"/>
                  </a:moveTo>
                  <a:cubicBezTo>
                    <a:pt x="30" y="46"/>
                    <a:pt x="29" y="46"/>
                    <a:pt x="27" y="46"/>
                  </a:cubicBezTo>
                  <a:cubicBezTo>
                    <a:pt x="26" y="46"/>
                    <a:pt x="26" y="47"/>
                    <a:pt x="27" y="47"/>
                  </a:cubicBezTo>
                  <a:cubicBezTo>
                    <a:pt x="28" y="47"/>
                    <a:pt x="28" y="47"/>
                    <a:pt x="29" y="47"/>
                  </a:cubicBezTo>
                  <a:close/>
                  <a:moveTo>
                    <a:pt x="10" y="62"/>
                  </a:moveTo>
                  <a:cubicBezTo>
                    <a:pt x="10" y="62"/>
                    <a:pt x="9" y="62"/>
                    <a:pt x="9" y="62"/>
                  </a:cubicBezTo>
                  <a:cubicBezTo>
                    <a:pt x="9" y="62"/>
                    <a:pt x="8" y="62"/>
                    <a:pt x="9" y="63"/>
                  </a:cubicBezTo>
                  <a:cubicBezTo>
                    <a:pt x="9" y="63"/>
                    <a:pt x="10" y="63"/>
                    <a:pt x="10" y="6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6" name="Freeform 20246">
              <a:extLst>
                <a:ext uri="{FF2B5EF4-FFF2-40B4-BE49-F238E27FC236}">
                  <a16:creationId xmlns:a16="http://schemas.microsoft.com/office/drawing/2014/main" id="{75FF84BB-53D8-48C5-8CF5-F8AD19DFA6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85713" y="1701457"/>
              <a:ext cx="627807" cy="967471"/>
            </a:xfrm>
            <a:custGeom>
              <a:avLst/>
              <a:gdLst/>
              <a:ahLst/>
              <a:cxnLst>
                <a:cxn ang="0">
                  <a:pos x="38" y="19"/>
                </a:cxn>
                <a:cxn ang="0">
                  <a:pos x="61" y="20"/>
                </a:cxn>
                <a:cxn ang="0">
                  <a:pos x="73" y="29"/>
                </a:cxn>
                <a:cxn ang="0">
                  <a:pos x="37" y="26"/>
                </a:cxn>
                <a:cxn ang="0">
                  <a:pos x="98" y="27"/>
                </a:cxn>
                <a:cxn ang="0">
                  <a:pos x="113" y="6"/>
                </a:cxn>
                <a:cxn ang="0">
                  <a:pos x="71" y="8"/>
                </a:cxn>
                <a:cxn ang="0">
                  <a:pos x="132" y="111"/>
                </a:cxn>
                <a:cxn ang="0">
                  <a:pos x="130" y="102"/>
                </a:cxn>
                <a:cxn ang="0">
                  <a:pos x="121" y="98"/>
                </a:cxn>
                <a:cxn ang="0">
                  <a:pos x="110" y="104"/>
                </a:cxn>
                <a:cxn ang="0">
                  <a:pos x="105" y="99"/>
                </a:cxn>
                <a:cxn ang="0">
                  <a:pos x="96" y="107"/>
                </a:cxn>
                <a:cxn ang="0">
                  <a:pos x="89" y="109"/>
                </a:cxn>
                <a:cxn ang="0">
                  <a:pos x="79" y="111"/>
                </a:cxn>
                <a:cxn ang="0">
                  <a:pos x="70" y="116"/>
                </a:cxn>
                <a:cxn ang="0">
                  <a:pos x="60" y="125"/>
                </a:cxn>
                <a:cxn ang="0">
                  <a:pos x="53" y="129"/>
                </a:cxn>
                <a:cxn ang="0">
                  <a:pos x="57" y="135"/>
                </a:cxn>
                <a:cxn ang="0">
                  <a:pos x="44" y="141"/>
                </a:cxn>
                <a:cxn ang="0">
                  <a:pos x="42" y="150"/>
                </a:cxn>
                <a:cxn ang="0">
                  <a:pos x="37" y="158"/>
                </a:cxn>
                <a:cxn ang="0">
                  <a:pos x="33" y="165"/>
                </a:cxn>
                <a:cxn ang="0">
                  <a:pos x="25" y="166"/>
                </a:cxn>
                <a:cxn ang="0">
                  <a:pos x="10" y="175"/>
                </a:cxn>
                <a:cxn ang="0">
                  <a:pos x="3" y="182"/>
                </a:cxn>
                <a:cxn ang="0">
                  <a:pos x="4" y="188"/>
                </a:cxn>
                <a:cxn ang="0">
                  <a:pos x="8" y="195"/>
                </a:cxn>
                <a:cxn ang="0">
                  <a:pos x="5" y="206"/>
                </a:cxn>
                <a:cxn ang="0">
                  <a:pos x="24" y="208"/>
                </a:cxn>
                <a:cxn ang="0">
                  <a:pos x="33" y="204"/>
                </a:cxn>
                <a:cxn ang="0">
                  <a:pos x="41" y="184"/>
                </a:cxn>
                <a:cxn ang="0">
                  <a:pos x="52" y="150"/>
                </a:cxn>
                <a:cxn ang="0">
                  <a:pos x="70" y="122"/>
                </a:cxn>
                <a:cxn ang="0">
                  <a:pos x="101" y="119"/>
                </a:cxn>
                <a:cxn ang="0">
                  <a:pos x="127" y="117"/>
                </a:cxn>
                <a:cxn ang="0">
                  <a:pos x="98" y="105"/>
                </a:cxn>
                <a:cxn ang="0">
                  <a:pos x="94" y="102"/>
                </a:cxn>
                <a:cxn ang="0">
                  <a:pos x="79" y="106"/>
                </a:cxn>
                <a:cxn ang="0">
                  <a:pos x="86" y="109"/>
                </a:cxn>
                <a:cxn ang="0">
                  <a:pos x="76" y="108"/>
                </a:cxn>
                <a:cxn ang="0">
                  <a:pos x="74" y="108"/>
                </a:cxn>
                <a:cxn ang="0">
                  <a:pos x="74" y="112"/>
                </a:cxn>
                <a:cxn ang="0">
                  <a:pos x="65" y="114"/>
                </a:cxn>
                <a:cxn ang="0">
                  <a:pos x="66" y="119"/>
                </a:cxn>
                <a:cxn ang="0">
                  <a:pos x="54" y="123"/>
                </a:cxn>
                <a:cxn ang="0">
                  <a:pos x="54" y="119"/>
                </a:cxn>
                <a:cxn ang="0">
                  <a:pos x="58" y="118"/>
                </a:cxn>
                <a:cxn ang="0">
                  <a:pos x="59" y="121"/>
                </a:cxn>
                <a:cxn ang="0">
                  <a:pos x="61" y="122"/>
                </a:cxn>
                <a:cxn ang="0">
                  <a:pos x="50" y="124"/>
                </a:cxn>
                <a:cxn ang="0">
                  <a:pos x="46" y="126"/>
                </a:cxn>
                <a:cxn ang="0">
                  <a:pos x="58" y="127"/>
                </a:cxn>
                <a:cxn ang="0">
                  <a:pos x="41" y="146"/>
                </a:cxn>
                <a:cxn ang="0">
                  <a:pos x="37" y="148"/>
                </a:cxn>
                <a:cxn ang="0">
                  <a:pos x="35" y="158"/>
                </a:cxn>
                <a:cxn ang="0">
                  <a:pos x="34" y="157"/>
                </a:cxn>
                <a:cxn ang="0">
                  <a:pos x="19" y="166"/>
                </a:cxn>
                <a:cxn ang="0">
                  <a:pos x="18" y="170"/>
                </a:cxn>
                <a:cxn ang="0">
                  <a:pos x="6" y="178"/>
                </a:cxn>
                <a:cxn ang="0">
                  <a:pos x="2" y="187"/>
                </a:cxn>
                <a:cxn ang="0">
                  <a:pos x="3" y="204"/>
                </a:cxn>
                <a:cxn ang="0">
                  <a:pos x="2" y="195"/>
                </a:cxn>
              </a:cxnLst>
              <a:rect l="0" t="0" r="r" b="b"/>
              <a:pathLst>
                <a:path w="139" h="214">
                  <a:moveTo>
                    <a:pt x="62" y="44"/>
                  </a:moveTo>
                  <a:cubicBezTo>
                    <a:pt x="55" y="42"/>
                    <a:pt x="58" y="40"/>
                    <a:pt x="53" y="38"/>
                  </a:cubicBezTo>
                  <a:cubicBezTo>
                    <a:pt x="47" y="36"/>
                    <a:pt x="48" y="35"/>
                    <a:pt x="53" y="34"/>
                  </a:cubicBezTo>
                  <a:cubicBezTo>
                    <a:pt x="59" y="33"/>
                    <a:pt x="65" y="30"/>
                    <a:pt x="55" y="31"/>
                  </a:cubicBezTo>
                  <a:cubicBezTo>
                    <a:pt x="45" y="32"/>
                    <a:pt x="44" y="31"/>
                    <a:pt x="53" y="28"/>
                  </a:cubicBezTo>
                  <a:cubicBezTo>
                    <a:pt x="61" y="26"/>
                    <a:pt x="67" y="24"/>
                    <a:pt x="60" y="24"/>
                  </a:cubicBezTo>
                  <a:cubicBezTo>
                    <a:pt x="53" y="24"/>
                    <a:pt x="59" y="21"/>
                    <a:pt x="53" y="24"/>
                  </a:cubicBezTo>
                  <a:cubicBezTo>
                    <a:pt x="48" y="27"/>
                    <a:pt x="46" y="30"/>
                    <a:pt x="41" y="25"/>
                  </a:cubicBezTo>
                  <a:cubicBezTo>
                    <a:pt x="36" y="19"/>
                    <a:pt x="34" y="20"/>
                    <a:pt x="38" y="19"/>
                  </a:cubicBezTo>
                  <a:cubicBezTo>
                    <a:pt x="41" y="19"/>
                    <a:pt x="37" y="19"/>
                    <a:pt x="38" y="17"/>
                  </a:cubicBezTo>
                  <a:cubicBezTo>
                    <a:pt x="39" y="14"/>
                    <a:pt x="36" y="20"/>
                    <a:pt x="34" y="17"/>
                  </a:cubicBezTo>
                  <a:cubicBezTo>
                    <a:pt x="32" y="14"/>
                    <a:pt x="30" y="14"/>
                    <a:pt x="34" y="11"/>
                  </a:cubicBezTo>
                  <a:cubicBezTo>
                    <a:pt x="39" y="8"/>
                    <a:pt x="37" y="12"/>
                    <a:pt x="40" y="11"/>
                  </a:cubicBezTo>
                  <a:cubicBezTo>
                    <a:pt x="42" y="9"/>
                    <a:pt x="41" y="12"/>
                    <a:pt x="45" y="10"/>
                  </a:cubicBezTo>
                  <a:cubicBezTo>
                    <a:pt x="50" y="9"/>
                    <a:pt x="50" y="11"/>
                    <a:pt x="46" y="12"/>
                  </a:cubicBezTo>
                  <a:cubicBezTo>
                    <a:pt x="42" y="13"/>
                    <a:pt x="47" y="12"/>
                    <a:pt x="48" y="16"/>
                  </a:cubicBezTo>
                  <a:cubicBezTo>
                    <a:pt x="50" y="19"/>
                    <a:pt x="48" y="12"/>
                    <a:pt x="51" y="11"/>
                  </a:cubicBezTo>
                  <a:cubicBezTo>
                    <a:pt x="55" y="10"/>
                    <a:pt x="59" y="20"/>
                    <a:pt x="61" y="20"/>
                  </a:cubicBezTo>
                  <a:cubicBezTo>
                    <a:pt x="64" y="20"/>
                    <a:pt x="55" y="11"/>
                    <a:pt x="59" y="9"/>
                  </a:cubicBezTo>
                  <a:cubicBezTo>
                    <a:pt x="62" y="6"/>
                    <a:pt x="61" y="9"/>
                    <a:pt x="65" y="9"/>
                  </a:cubicBezTo>
                  <a:cubicBezTo>
                    <a:pt x="68" y="9"/>
                    <a:pt x="68" y="10"/>
                    <a:pt x="70" y="11"/>
                  </a:cubicBezTo>
                  <a:cubicBezTo>
                    <a:pt x="71" y="11"/>
                    <a:pt x="68" y="12"/>
                    <a:pt x="69" y="15"/>
                  </a:cubicBezTo>
                  <a:cubicBezTo>
                    <a:pt x="70" y="17"/>
                    <a:pt x="69" y="11"/>
                    <a:pt x="73" y="13"/>
                  </a:cubicBezTo>
                  <a:cubicBezTo>
                    <a:pt x="76" y="15"/>
                    <a:pt x="72" y="18"/>
                    <a:pt x="77" y="17"/>
                  </a:cubicBezTo>
                  <a:cubicBezTo>
                    <a:pt x="81" y="17"/>
                    <a:pt x="78" y="18"/>
                    <a:pt x="84" y="20"/>
                  </a:cubicBezTo>
                  <a:cubicBezTo>
                    <a:pt x="90" y="21"/>
                    <a:pt x="90" y="22"/>
                    <a:pt x="81" y="23"/>
                  </a:cubicBezTo>
                  <a:cubicBezTo>
                    <a:pt x="72" y="23"/>
                    <a:pt x="79" y="28"/>
                    <a:pt x="73" y="29"/>
                  </a:cubicBezTo>
                  <a:cubicBezTo>
                    <a:pt x="68" y="31"/>
                    <a:pt x="76" y="33"/>
                    <a:pt x="70" y="35"/>
                  </a:cubicBezTo>
                  <a:cubicBezTo>
                    <a:pt x="63" y="37"/>
                    <a:pt x="69" y="46"/>
                    <a:pt x="62" y="44"/>
                  </a:cubicBezTo>
                  <a:close/>
                  <a:moveTo>
                    <a:pt x="86" y="27"/>
                  </a:moveTo>
                  <a:cubicBezTo>
                    <a:pt x="89" y="26"/>
                    <a:pt x="92" y="27"/>
                    <a:pt x="92" y="25"/>
                  </a:cubicBezTo>
                  <a:cubicBezTo>
                    <a:pt x="91" y="23"/>
                    <a:pt x="88" y="23"/>
                    <a:pt x="85" y="24"/>
                  </a:cubicBezTo>
                  <a:cubicBezTo>
                    <a:pt x="82" y="25"/>
                    <a:pt x="80" y="24"/>
                    <a:pt x="83" y="26"/>
                  </a:cubicBezTo>
                  <a:cubicBezTo>
                    <a:pt x="85" y="27"/>
                    <a:pt x="83" y="28"/>
                    <a:pt x="86" y="27"/>
                  </a:cubicBezTo>
                  <a:close/>
                  <a:moveTo>
                    <a:pt x="33" y="24"/>
                  </a:moveTo>
                  <a:cubicBezTo>
                    <a:pt x="34" y="27"/>
                    <a:pt x="33" y="23"/>
                    <a:pt x="37" y="26"/>
                  </a:cubicBezTo>
                  <a:cubicBezTo>
                    <a:pt x="42" y="29"/>
                    <a:pt x="38" y="24"/>
                    <a:pt x="36" y="24"/>
                  </a:cubicBezTo>
                  <a:cubicBezTo>
                    <a:pt x="34" y="24"/>
                    <a:pt x="34" y="19"/>
                    <a:pt x="31" y="20"/>
                  </a:cubicBezTo>
                  <a:cubicBezTo>
                    <a:pt x="30" y="20"/>
                    <a:pt x="31" y="21"/>
                    <a:pt x="33" y="24"/>
                  </a:cubicBezTo>
                  <a:close/>
                  <a:moveTo>
                    <a:pt x="86" y="33"/>
                  </a:moveTo>
                  <a:cubicBezTo>
                    <a:pt x="83" y="36"/>
                    <a:pt x="86" y="35"/>
                    <a:pt x="91" y="35"/>
                  </a:cubicBezTo>
                  <a:cubicBezTo>
                    <a:pt x="96" y="34"/>
                    <a:pt x="89" y="39"/>
                    <a:pt x="96" y="36"/>
                  </a:cubicBezTo>
                  <a:cubicBezTo>
                    <a:pt x="100" y="35"/>
                    <a:pt x="107" y="32"/>
                    <a:pt x="104" y="31"/>
                  </a:cubicBezTo>
                  <a:cubicBezTo>
                    <a:pt x="102" y="30"/>
                    <a:pt x="102" y="32"/>
                    <a:pt x="98" y="30"/>
                  </a:cubicBezTo>
                  <a:cubicBezTo>
                    <a:pt x="94" y="28"/>
                    <a:pt x="101" y="28"/>
                    <a:pt x="98" y="27"/>
                  </a:cubicBezTo>
                  <a:cubicBezTo>
                    <a:pt x="95" y="26"/>
                    <a:pt x="80" y="27"/>
                    <a:pt x="88" y="30"/>
                  </a:cubicBezTo>
                  <a:cubicBezTo>
                    <a:pt x="89" y="31"/>
                    <a:pt x="89" y="31"/>
                    <a:pt x="86" y="33"/>
                  </a:cubicBezTo>
                  <a:close/>
                  <a:moveTo>
                    <a:pt x="86" y="10"/>
                  </a:moveTo>
                  <a:cubicBezTo>
                    <a:pt x="92" y="10"/>
                    <a:pt x="89" y="11"/>
                    <a:pt x="81" y="12"/>
                  </a:cubicBezTo>
                  <a:cubicBezTo>
                    <a:pt x="73" y="14"/>
                    <a:pt x="85" y="15"/>
                    <a:pt x="91" y="15"/>
                  </a:cubicBezTo>
                  <a:cubicBezTo>
                    <a:pt x="96" y="15"/>
                    <a:pt x="99" y="20"/>
                    <a:pt x="103" y="16"/>
                  </a:cubicBezTo>
                  <a:cubicBezTo>
                    <a:pt x="107" y="13"/>
                    <a:pt x="106" y="16"/>
                    <a:pt x="110" y="15"/>
                  </a:cubicBezTo>
                  <a:cubicBezTo>
                    <a:pt x="114" y="14"/>
                    <a:pt x="108" y="13"/>
                    <a:pt x="116" y="10"/>
                  </a:cubicBezTo>
                  <a:cubicBezTo>
                    <a:pt x="121" y="9"/>
                    <a:pt x="116" y="6"/>
                    <a:pt x="113" y="6"/>
                  </a:cubicBezTo>
                  <a:cubicBezTo>
                    <a:pt x="111" y="7"/>
                    <a:pt x="108" y="5"/>
                    <a:pt x="103" y="4"/>
                  </a:cubicBezTo>
                  <a:cubicBezTo>
                    <a:pt x="98" y="4"/>
                    <a:pt x="101" y="7"/>
                    <a:pt x="98" y="6"/>
                  </a:cubicBezTo>
                  <a:cubicBezTo>
                    <a:pt x="95" y="6"/>
                    <a:pt x="99" y="4"/>
                    <a:pt x="97" y="3"/>
                  </a:cubicBezTo>
                  <a:cubicBezTo>
                    <a:pt x="96" y="2"/>
                    <a:pt x="93" y="2"/>
                    <a:pt x="93" y="6"/>
                  </a:cubicBezTo>
                  <a:cubicBezTo>
                    <a:pt x="93" y="9"/>
                    <a:pt x="92" y="9"/>
                    <a:pt x="90" y="6"/>
                  </a:cubicBezTo>
                  <a:cubicBezTo>
                    <a:pt x="88" y="3"/>
                    <a:pt x="89" y="7"/>
                    <a:pt x="81" y="4"/>
                  </a:cubicBezTo>
                  <a:cubicBezTo>
                    <a:pt x="73" y="0"/>
                    <a:pt x="83" y="8"/>
                    <a:pt x="77" y="5"/>
                  </a:cubicBezTo>
                  <a:cubicBezTo>
                    <a:pt x="70" y="2"/>
                    <a:pt x="79" y="8"/>
                    <a:pt x="74" y="6"/>
                  </a:cubicBezTo>
                  <a:cubicBezTo>
                    <a:pt x="69" y="5"/>
                    <a:pt x="68" y="7"/>
                    <a:pt x="71" y="8"/>
                  </a:cubicBezTo>
                  <a:cubicBezTo>
                    <a:pt x="74" y="10"/>
                    <a:pt x="69" y="8"/>
                    <a:pt x="74" y="11"/>
                  </a:cubicBezTo>
                  <a:cubicBezTo>
                    <a:pt x="77" y="13"/>
                    <a:pt x="79" y="10"/>
                    <a:pt x="86" y="10"/>
                  </a:cubicBezTo>
                  <a:close/>
                  <a:moveTo>
                    <a:pt x="129" y="115"/>
                  </a:moveTo>
                  <a:cubicBezTo>
                    <a:pt x="129" y="114"/>
                    <a:pt x="132" y="114"/>
                    <a:pt x="133" y="113"/>
                  </a:cubicBezTo>
                  <a:cubicBezTo>
                    <a:pt x="134" y="112"/>
                    <a:pt x="133" y="112"/>
                    <a:pt x="135" y="112"/>
                  </a:cubicBezTo>
                  <a:cubicBezTo>
                    <a:pt x="136" y="113"/>
                    <a:pt x="138" y="113"/>
                    <a:pt x="137" y="111"/>
                  </a:cubicBezTo>
                  <a:cubicBezTo>
                    <a:pt x="137" y="111"/>
                    <a:pt x="137" y="111"/>
                    <a:pt x="137" y="110"/>
                  </a:cubicBezTo>
                  <a:cubicBezTo>
                    <a:pt x="135" y="110"/>
                    <a:pt x="135" y="111"/>
                    <a:pt x="134" y="110"/>
                  </a:cubicBezTo>
                  <a:cubicBezTo>
                    <a:pt x="133" y="109"/>
                    <a:pt x="133" y="111"/>
                    <a:pt x="132" y="111"/>
                  </a:cubicBezTo>
                  <a:cubicBezTo>
                    <a:pt x="131" y="111"/>
                    <a:pt x="130" y="111"/>
                    <a:pt x="131" y="111"/>
                  </a:cubicBezTo>
                  <a:cubicBezTo>
                    <a:pt x="131" y="110"/>
                    <a:pt x="132" y="109"/>
                    <a:pt x="129" y="108"/>
                  </a:cubicBezTo>
                  <a:cubicBezTo>
                    <a:pt x="127" y="108"/>
                    <a:pt x="127" y="107"/>
                    <a:pt x="126" y="107"/>
                  </a:cubicBezTo>
                  <a:cubicBezTo>
                    <a:pt x="124" y="107"/>
                    <a:pt x="125" y="106"/>
                    <a:pt x="130" y="108"/>
                  </a:cubicBezTo>
                  <a:cubicBezTo>
                    <a:pt x="134" y="109"/>
                    <a:pt x="134" y="106"/>
                    <a:pt x="136" y="106"/>
                  </a:cubicBezTo>
                  <a:cubicBezTo>
                    <a:pt x="138" y="106"/>
                    <a:pt x="139" y="104"/>
                    <a:pt x="137" y="104"/>
                  </a:cubicBezTo>
                  <a:cubicBezTo>
                    <a:pt x="135" y="104"/>
                    <a:pt x="136" y="103"/>
                    <a:pt x="135" y="103"/>
                  </a:cubicBezTo>
                  <a:cubicBezTo>
                    <a:pt x="133" y="103"/>
                    <a:pt x="134" y="101"/>
                    <a:pt x="132" y="102"/>
                  </a:cubicBezTo>
                  <a:cubicBezTo>
                    <a:pt x="131" y="103"/>
                    <a:pt x="132" y="101"/>
                    <a:pt x="130" y="102"/>
                  </a:cubicBezTo>
                  <a:cubicBezTo>
                    <a:pt x="128" y="102"/>
                    <a:pt x="130" y="101"/>
                    <a:pt x="128" y="100"/>
                  </a:cubicBezTo>
                  <a:cubicBezTo>
                    <a:pt x="125" y="100"/>
                    <a:pt x="124" y="102"/>
                    <a:pt x="124" y="104"/>
                  </a:cubicBezTo>
                  <a:cubicBezTo>
                    <a:pt x="125" y="105"/>
                    <a:pt x="124" y="103"/>
                    <a:pt x="123" y="104"/>
                  </a:cubicBezTo>
                  <a:cubicBezTo>
                    <a:pt x="122" y="104"/>
                    <a:pt x="121" y="104"/>
                    <a:pt x="122" y="103"/>
                  </a:cubicBezTo>
                  <a:cubicBezTo>
                    <a:pt x="124" y="102"/>
                    <a:pt x="124" y="101"/>
                    <a:pt x="123" y="102"/>
                  </a:cubicBezTo>
                  <a:cubicBezTo>
                    <a:pt x="122" y="102"/>
                    <a:pt x="122" y="102"/>
                    <a:pt x="122" y="101"/>
                  </a:cubicBezTo>
                  <a:cubicBezTo>
                    <a:pt x="123" y="101"/>
                    <a:pt x="125" y="100"/>
                    <a:pt x="125" y="99"/>
                  </a:cubicBezTo>
                  <a:cubicBezTo>
                    <a:pt x="125" y="98"/>
                    <a:pt x="123" y="100"/>
                    <a:pt x="123" y="99"/>
                  </a:cubicBezTo>
                  <a:cubicBezTo>
                    <a:pt x="123" y="98"/>
                    <a:pt x="122" y="99"/>
                    <a:pt x="121" y="98"/>
                  </a:cubicBezTo>
                  <a:cubicBezTo>
                    <a:pt x="119" y="97"/>
                    <a:pt x="120" y="99"/>
                    <a:pt x="119" y="99"/>
                  </a:cubicBezTo>
                  <a:cubicBezTo>
                    <a:pt x="118" y="98"/>
                    <a:pt x="117" y="100"/>
                    <a:pt x="118" y="100"/>
                  </a:cubicBezTo>
                  <a:cubicBezTo>
                    <a:pt x="120" y="100"/>
                    <a:pt x="118" y="101"/>
                    <a:pt x="118" y="101"/>
                  </a:cubicBezTo>
                  <a:cubicBezTo>
                    <a:pt x="119" y="101"/>
                    <a:pt x="117" y="101"/>
                    <a:pt x="117" y="102"/>
                  </a:cubicBezTo>
                  <a:cubicBezTo>
                    <a:pt x="117" y="103"/>
                    <a:pt x="116" y="102"/>
                    <a:pt x="117" y="103"/>
                  </a:cubicBezTo>
                  <a:cubicBezTo>
                    <a:pt x="117" y="104"/>
                    <a:pt x="117" y="104"/>
                    <a:pt x="115" y="105"/>
                  </a:cubicBezTo>
                  <a:cubicBezTo>
                    <a:pt x="113" y="106"/>
                    <a:pt x="115" y="103"/>
                    <a:pt x="115" y="102"/>
                  </a:cubicBezTo>
                  <a:cubicBezTo>
                    <a:pt x="115" y="102"/>
                    <a:pt x="116" y="100"/>
                    <a:pt x="115" y="100"/>
                  </a:cubicBezTo>
                  <a:cubicBezTo>
                    <a:pt x="114" y="99"/>
                    <a:pt x="111" y="102"/>
                    <a:pt x="110" y="104"/>
                  </a:cubicBezTo>
                  <a:cubicBezTo>
                    <a:pt x="108" y="106"/>
                    <a:pt x="110" y="105"/>
                    <a:pt x="108" y="107"/>
                  </a:cubicBezTo>
                  <a:cubicBezTo>
                    <a:pt x="107" y="108"/>
                    <a:pt x="107" y="107"/>
                    <a:pt x="107" y="107"/>
                  </a:cubicBezTo>
                  <a:cubicBezTo>
                    <a:pt x="106" y="108"/>
                    <a:pt x="105" y="107"/>
                    <a:pt x="106" y="106"/>
                  </a:cubicBezTo>
                  <a:cubicBezTo>
                    <a:pt x="108" y="105"/>
                    <a:pt x="107" y="105"/>
                    <a:pt x="107" y="105"/>
                  </a:cubicBezTo>
                  <a:cubicBezTo>
                    <a:pt x="109" y="103"/>
                    <a:pt x="106" y="104"/>
                    <a:pt x="109" y="102"/>
                  </a:cubicBezTo>
                  <a:cubicBezTo>
                    <a:pt x="111" y="100"/>
                    <a:pt x="112" y="100"/>
                    <a:pt x="110" y="100"/>
                  </a:cubicBezTo>
                  <a:cubicBezTo>
                    <a:pt x="108" y="100"/>
                    <a:pt x="108" y="98"/>
                    <a:pt x="108" y="100"/>
                  </a:cubicBezTo>
                  <a:cubicBezTo>
                    <a:pt x="108" y="102"/>
                    <a:pt x="108" y="100"/>
                    <a:pt x="107" y="100"/>
                  </a:cubicBezTo>
                  <a:cubicBezTo>
                    <a:pt x="106" y="99"/>
                    <a:pt x="106" y="100"/>
                    <a:pt x="105" y="99"/>
                  </a:cubicBezTo>
                  <a:cubicBezTo>
                    <a:pt x="105" y="99"/>
                    <a:pt x="104" y="99"/>
                    <a:pt x="104" y="100"/>
                  </a:cubicBezTo>
                  <a:cubicBezTo>
                    <a:pt x="105" y="100"/>
                    <a:pt x="105" y="101"/>
                    <a:pt x="104" y="101"/>
                  </a:cubicBezTo>
                  <a:cubicBezTo>
                    <a:pt x="102" y="100"/>
                    <a:pt x="102" y="101"/>
                    <a:pt x="104" y="101"/>
                  </a:cubicBezTo>
                  <a:cubicBezTo>
                    <a:pt x="106" y="102"/>
                    <a:pt x="106" y="103"/>
                    <a:pt x="104" y="102"/>
                  </a:cubicBezTo>
                  <a:cubicBezTo>
                    <a:pt x="102" y="101"/>
                    <a:pt x="104" y="102"/>
                    <a:pt x="101" y="104"/>
                  </a:cubicBezTo>
                  <a:cubicBezTo>
                    <a:pt x="97" y="105"/>
                    <a:pt x="100" y="105"/>
                    <a:pt x="98" y="106"/>
                  </a:cubicBezTo>
                  <a:cubicBezTo>
                    <a:pt x="96" y="107"/>
                    <a:pt x="99" y="107"/>
                    <a:pt x="97" y="107"/>
                  </a:cubicBezTo>
                  <a:cubicBezTo>
                    <a:pt x="96" y="108"/>
                    <a:pt x="99" y="108"/>
                    <a:pt x="98" y="109"/>
                  </a:cubicBezTo>
                  <a:cubicBezTo>
                    <a:pt x="98" y="109"/>
                    <a:pt x="95" y="109"/>
                    <a:pt x="96" y="107"/>
                  </a:cubicBezTo>
                  <a:cubicBezTo>
                    <a:pt x="97" y="106"/>
                    <a:pt x="94" y="106"/>
                    <a:pt x="93" y="106"/>
                  </a:cubicBezTo>
                  <a:cubicBezTo>
                    <a:pt x="92" y="106"/>
                    <a:pt x="92" y="105"/>
                    <a:pt x="92" y="106"/>
                  </a:cubicBezTo>
                  <a:cubicBezTo>
                    <a:pt x="91" y="106"/>
                    <a:pt x="90" y="104"/>
                    <a:pt x="90" y="106"/>
                  </a:cubicBezTo>
                  <a:cubicBezTo>
                    <a:pt x="90" y="108"/>
                    <a:pt x="89" y="105"/>
                    <a:pt x="88" y="106"/>
                  </a:cubicBezTo>
                  <a:cubicBezTo>
                    <a:pt x="86" y="107"/>
                    <a:pt x="88" y="107"/>
                    <a:pt x="88" y="107"/>
                  </a:cubicBezTo>
                  <a:cubicBezTo>
                    <a:pt x="88" y="108"/>
                    <a:pt x="89" y="107"/>
                    <a:pt x="90" y="108"/>
                  </a:cubicBezTo>
                  <a:cubicBezTo>
                    <a:pt x="90" y="108"/>
                    <a:pt x="91" y="108"/>
                    <a:pt x="91" y="109"/>
                  </a:cubicBezTo>
                  <a:cubicBezTo>
                    <a:pt x="90" y="109"/>
                    <a:pt x="90" y="109"/>
                    <a:pt x="91" y="110"/>
                  </a:cubicBezTo>
                  <a:cubicBezTo>
                    <a:pt x="92" y="111"/>
                    <a:pt x="91" y="111"/>
                    <a:pt x="89" y="109"/>
                  </a:cubicBezTo>
                  <a:cubicBezTo>
                    <a:pt x="87" y="108"/>
                    <a:pt x="86" y="108"/>
                    <a:pt x="87" y="109"/>
                  </a:cubicBezTo>
                  <a:cubicBezTo>
                    <a:pt x="87" y="109"/>
                    <a:pt x="86" y="110"/>
                    <a:pt x="86" y="109"/>
                  </a:cubicBezTo>
                  <a:cubicBezTo>
                    <a:pt x="86" y="108"/>
                    <a:pt x="84" y="110"/>
                    <a:pt x="83" y="110"/>
                  </a:cubicBezTo>
                  <a:cubicBezTo>
                    <a:pt x="83" y="111"/>
                    <a:pt x="84" y="113"/>
                    <a:pt x="80" y="115"/>
                  </a:cubicBezTo>
                  <a:cubicBezTo>
                    <a:pt x="82" y="113"/>
                    <a:pt x="82" y="111"/>
                    <a:pt x="82" y="109"/>
                  </a:cubicBezTo>
                  <a:cubicBezTo>
                    <a:pt x="82" y="108"/>
                    <a:pt x="82" y="110"/>
                    <a:pt x="81" y="109"/>
                  </a:cubicBezTo>
                  <a:cubicBezTo>
                    <a:pt x="81" y="109"/>
                    <a:pt x="81" y="109"/>
                    <a:pt x="80" y="110"/>
                  </a:cubicBezTo>
                  <a:cubicBezTo>
                    <a:pt x="79" y="112"/>
                    <a:pt x="80" y="111"/>
                    <a:pt x="79" y="112"/>
                  </a:cubicBezTo>
                  <a:cubicBezTo>
                    <a:pt x="78" y="113"/>
                    <a:pt x="78" y="112"/>
                    <a:pt x="79" y="111"/>
                  </a:cubicBezTo>
                  <a:cubicBezTo>
                    <a:pt x="80" y="109"/>
                    <a:pt x="77" y="110"/>
                    <a:pt x="76" y="111"/>
                  </a:cubicBezTo>
                  <a:cubicBezTo>
                    <a:pt x="73" y="113"/>
                    <a:pt x="75" y="112"/>
                    <a:pt x="75" y="113"/>
                  </a:cubicBezTo>
                  <a:cubicBezTo>
                    <a:pt x="75" y="114"/>
                    <a:pt x="78" y="113"/>
                    <a:pt x="78" y="116"/>
                  </a:cubicBezTo>
                  <a:cubicBezTo>
                    <a:pt x="75" y="115"/>
                    <a:pt x="78" y="115"/>
                    <a:pt x="76" y="114"/>
                  </a:cubicBezTo>
                  <a:cubicBezTo>
                    <a:pt x="74" y="114"/>
                    <a:pt x="75" y="112"/>
                    <a:pt x="73" y="113"/>
                  </a:cubicBezTo>
                  <a:cubicBezTo>
                    <a:pt x="71" y="113"/>
                    <a:pt x="72" y="113"/>
                    <a:pt x="73" y="114"/>
                  </a:cubicBezTo>
                  <a:cubicBezTo>
                    <a:pt x="74" y="115"/>
                    <a:pt x="73" y="116"/>
                    <a:pt x="72" y="114"/>
                  </a:cubicBezTo>
                  <a:cubicBezTo>
                    <a:pt x="72" y="113"/>
                    <a:pt x="70" y="112"/>
                    <a:pt x="71" y="114"/>
                  </a:cubicBezTo>
                  <a:cubicBezTo>
                    <a:pt x="71" y="115"/>
                    <a:pt x="69" y="114"/>
                    <a:pt x="70" y="116"/>
                  </a:cubicBezTo>
                  <a:cubicBezTo>
                    <a:pt x="71" y="117"/>
                    <a:pt x="69" y="116"/>
                    <a:pt x="68" y="118"/>
                  </a:cubicBezTo>
                  <a:cubicBezTo>
                    <a:pt x="66" y="119"/>
                    <a:pt x="70" y="118"/>
                    <a:pt x="68" y="119"/>
                  </a:cubicBezTo>
                  <a:cubicBezTo>
                    <a:pt x="66" y="120"/>
                    <a:pt x="67" y="120"/>
                    <a:pt x="66" y="120"/>
                  </a:cubicBezTo>
                  <a:cubicBezTo>
                    <a:pt x="64" y="121"/>
                    <a:pt x="64" y="120"/>
                    <a:pt x="62" y="122"/>
                  </a:cubicBezTo>
                  <a:cubicBezTo>
                    <a:pt x="61" y="124"/>
                    <a:pt x="65" y="122"/>
                    <a:pt x="65" y="122"/>
                  </a:cubicBezTo>
                  <a:cubicBezTo>
                    <a:pt x="65" y="123"/>
                    <a:pt x="65" y="123"/>
                    <a:pt x="67" y="122"/>
                  </a:cubicBezTo>
                  <a:cubicBezTo>
                    <a:pt x="69" y="121"/>
                    <a:pt x="67" y="123"/>
                    <a:pt x="65" y="124"/>
                  </a:cubicBezTo>
                  <a:cubicBezTo>
                    <a:pt x="63" y="124"/>
                    <a:pt x="64" y="123"/>
                    <a:pt x="62" y="123"/>
                  </a:cubicBezTo>
                  <a:cubicBezTo>
                    <a:pt x="60" y="124"/>
                    <a:pt x="59" y="124"/>
                    <a:pt x="60" y="125"/>
                  </a:cubicBezTo>
                  <a:cubicBezTo>
                    <a:pt x="61" y="125"/>
                    <a:pt x="60" y="125"/>
                    <a:pt x="61" y="125"/>
                  </a:cubicBezTo>
                  <a:cubicBezTo>
                    <a:pt x="63" y="125"/>
                    <a:pt x="61" y="126"/>
                    <a:pt x="61" y="127"/>
                  </a:cubicBezTo>
                  <a:cubicBezTo>
                    <a:pt x="61" y="129"/>
                    <a:pt x="60" y="127"/>
                    <a:pt x="60" y="126"/>
                  </a:cubicBezTo>
                  <a:cubicBezTo>
                    <a:pt x="60" y="125"/>
                    <a:pt x="59" y="124"/>
                    <a:pt x="59" y="125"/>
                  </a:cubicBezTo>
                  <a:cubicBezTo>
                    <a:pt x="58" y="126"/>
                    <a:pt x="58" y="126"/>
                    <a:pt x="58" y="126"/>
                  </a:cubicBezTo>
                  <a:cubicBezTo>
                    <a:pt x="58" y="125"/>
                    <a:pt x="56" y="126"/>
                    <a:pt x="56" y="127"/>
                  </a:cubicBezTo>
                  <a:cubicBezTo>
                    <a:pt x="56" y="127"/>
                    <a:pt x="56" y="126"/>
                    <a:pt x="58" y="127"/>
                  </a:cubicBezTo>
                  <a:cubicBezTo>
                    <a:pt x="59" y="127"/>
                    <a:pt x="59" y="127"/>
                    <a:pt x="59" y="127"/>
                  </a:cubicBezTo>
                  <a:cubicBezTo>
                    <a:pt x="58" y="127"/>
                    <a:pt x="52" y="128"/>
                    <a:pt x="53" y="129"/>
                  </a:cubicBezTo>
                  <a:cubicBezTo>
                    <a:pt x="54" y="130"/>
                    <a:pt x="52" y="130"/>
                    <a:pt x="53" y="130"/>
                  </a:cubicBezTo>
                  <a:cubicBezTo>
                    <a:pt x="55" y="131"/>
                    <a:pt x="55" y="128"/>
                    <a:pt x="58" y="129"/>
                  </a:cubicBezTo>
                  <a:cubicBezTo>
                    <a:pt x="60" y="130"/>
                    <a:pt x="58" y="129"/>
                    <a:pt x="56" y="130"/>
                  </a:cubicBezTo>
                  <a:cubicBezTo>
                    <a:pt x="54" y="130"/>
                    <a:pt x="57" y="131"/>
                    <a:pt x="54" y="131"/>
                  </a:cubicBezTo>
                  <a:cubicBezTo>
                    <a:pt x="51" y="131"/>
                    <a:pt x="54" y="132"/>
                    <a:pt x="54" y="133"/>
                  </a:cubicBezTo>
                  <a:cubicBezTo>
                    <a:pt x="53" y="133"/>
                    <a:pt x="53" y="132"/>
                    <a:pt x="52" y="133"/>
                  </a:cubicBezTo>
                  <a:cubicBezTo>
                    <a:pt x="51" y="133"/>
                    <a:pt x="51" y="134"/>
                    <a:pt x="52" y="134"/>
                  </a:cubicBezTo>
                  <a:cubicBezTo>
                    <a:pt x="52" y="134"/>
                    <a:pt x="53" y="133"/>
                    <a:pt x="55" y="134"/>
                  </a:cubicBezTo>
                  <a:cubicBezTo>
                    <a:pt x="59" y="134"/>
                    <a:pt x="56" y="133"/>
                    <a:pt x="57" y="135"/>
                  </a:cubicBezTo>
                  <a:cubicBezTo>
                    <a:pt x="57" y="136"/>
                    <a:pt x="56" y="134"/>
                    <a:pt x="54" y="134"/>
                  </a:cubicBezTo>
                  <a:cubicBezTo>
                    <a:pt x="53" y="134"/>
                    <a:pt x="52" y="135"/>
                    <a:pt x="51" y="135"/>
                  </a:cubicBezTo>
                  <a:cubicBezTo>
                    <a:pt x="50" y="134"/>
                    <a:pt x="51" y="135"/>
                    <a:pt x="49" y="135"/>
                  </a:cubicBezTo>
                  <a:cubicBezTo>
                    <a:pt x="48" y="135"/>
                    <a:pt x="50" y="136"/>
                    <a:pt x="48" y="136"/>
                  </a:cubicBezTo>
                  <a:cubicBezTo>
                    <a:pt x="45" y="136"/>
                    <a:pt x="48" y="137"/>
                    <a:pt x="47" y="138"/>
                  </a:cubicBezTo>
                  <a:cubicBezTo>
                    <a:pt x="46" y="139"/>
                    <a:pt x="46" y="138"/>
                    <a:pt x="45" y="139"/>
                  </a:cubicBezTo>
                  <a:cubicBezTo>
                    <a:pt x="44" y="140"/>
                    <a:pt x="46" y="139"/>
                    <a:pt x="45" y="140"/>
                  </a:cubicBezTo>
                  <a:cubicBezTo>
                    <a:pt x="44" y="140"/>
                    <a:pt x="45" y="141"/>
                    <a:pt x="45" y="140"/>
                  </a:cubicBezTo>
                  <a:cubicBezTo>
                    <a:pt x="44" y="140"/>
                    <a:pt x="43" y="140"/>
                    <a:pt x="44" y="141"/>
                  </a:cubicBezTo>
                  <a:cubicBezTo>
                    <a:pt x="45" y="141"/>
                    <a:pt x="43" y="142"/>
                    <a:pt x="45" y="142"/>
                  </a:cubicBezTo>
                  <a:cubicBezTo>
                    <a:pt x="47" y="142"/>
                    <a:pt x="43" y="143"/>
                    <a:pt x="44" y="143"/>
                  </a:cubicBezTo>
                  <a:cubicBezTo>
                    <a:pt x="44" y="143"/>
                    <a:pt x="48" y="142"/>
                    <a:pt x="49" y="142"/>
                  </a:cubicBezTo>
                  <a:cubicBezTo>
                    <a:pt x="51" y="142"/>
                    <a:pt x="49" y="143"/>
                    <a:pt x="47" y="143"/>
                  </a:cubicBezTo>
                  <a:cubicBezTo>
                    <a:pt x="45" y="144"/>
                    <a:pt x="44" y="143"/>
                    <a:pt x="43" y="144"/>
                  </a:cubicBezTo>
                  <a:cubicBezTo>
                    <a:pt x="41" y="145"/>
                    <a:pt x="44" y="144"/>
                    <a:pt x="44" y="145"/>
                  </a:cubicBezTo>
                  <a:cubicBezTo>
                    <a:pt x="44" y="146"/>
                    <a:pt x="42" y="145"/>
                    <a:pt x="42" y="147"/>
                  </a:cubicBezTo>
                  <a:cubicBezTo>
                    <a:pt x="41" y="148"/>
                    <a:pt x="40" y="147"/>
                    <a:pt x="40" y="148"/>
                  </a:cubicBezTo>
                  <a:cubicBezTo>
                    <a:pt x="41" y="150"/>
                    <a:pt x="41" y="149"/>
                    <a:pt x="42" y="150"/>
                  </a:cubicBezTo>
                  <a:cubicBezTo>
                    <a:pt x="42" y="151"/>
                    <a:pt x="40" y="151"/>
                    <a:pt x="40" y="152"/>
                  </a:cubicBezTo>
                  <a:cubicBezTo>
                    <a:pt x="41" y="152"/>
                    <a:pt x="41" y="153"/>
                    <a:pt x="39" y="153"/>
                  </a:cubicBezTo>
                  <a:cubicBezTo>
                    <a:pt x="38" y="153"/>
                    <a:pt x="38" y="154"/>
                    <a:pt x="37" y="154"/>
                  </a:cubicBezTo>
                  <a:cubicBezTo>
                    <a:pt x="36" y="154"/>
                    <a:pt x="36" y="155"/>
                    <a:pt x="35" y="155"/>
                  </a:cubicBezTo>
                  <a:cubicBezTo>
                    <a:pt x="34" y="155"/>
                    <a:pt x="33" y="155"/>
                    <a:pt x="33" y="155"/>
                  </a:cubicBezTo>
                  <a:cubicBezTo>
                    <a:pt x="33" y="156"/>
                    <a:pt x="33" y="155"/>
                    <a:pt x="35" y="155"/>
                  </a:cubicBezTo>
                  <a:cubicBezTo>
                    <a:pt x="36" y="156"/>
                    <a:pt x="34" y="157"/>
                    <a:pt x="36" y="156"/>
                  </a:cubicBezTo>
                  <a:cubicBezTo>
                    <a:pt x="37" y="155"/>
                    <a:pt x="37" y="156"/>
                    <a:pt x="36" y="156"/>
                  </a:cubicBezTo>
                  <a:cubicBezTo>
                    <a:pt x="35" y="157"/>
                    <a:pt x="37" y="157"/>
                    <a:pt x="37" y="158"/>
                  </a:cubicBezTo>
                  <a:cubicBezTo>
                    <a:pt x="36" y="159"/>
                    <a:pt x="36" y="159"/>
                    <a:pt x="35" y="159"/>
                  </a:cubicBezTo>
                  <a:cubicBezTo>
                    <a:pt x="34" y="159"/>
                    <a:pt x="34" y="157"/>
                    <a:pt x="33" y="157"/>
                  </a:cubicBezTo>
                  <a:cubicBezTo>
                    <a:pt x="32" y="158"/>
                    <a:pt x="33" y="158"/>
                    <a:pt x="33" y="158"/>
                  </a:cubicBezTo>
                  <a:cubicBezTo>
                    <a:pt x="31" y="158"/>
                    <a:pt x="31" y="159"/>
                    <a:pt x="31" y="160"/>
                  </a:cubicBezTo>
                  <a:cubicBezTo>
                    <a:pt x="31" y="161"/>
                    <a:pt x="29" y="160"/>
                    <a:pt x="29" y="161"/>
                  </a:cubicBezTo>
                  <a:cubicBezTo>
                    <a:pt x="28" y="164"/>
                    <a:pt x="26" y="163"/>
                    <a:pt x="26" y="165"/>
                  </a:cubicBezTo>
                  <a:cubicBezTo>
                    <a:pt x="25" y="166"/>
                    <a:pt x="27" y="165"/>
                    <a:pt x="27" y="165"/>
                  </a:cubicBezTo>
                  <a:cubicBezTo>
                    <a:pt x="27" y="166"/>
                    <a:pt x="28" y="166"/>
                    <a:pt x="28" y="166"/>
                  </a:cubicBezTo>
                  <a:cubicBezTo>
                    <a:pt x="28" y="167"/>
                    <a:pt x="30" y="167"/>
                    <a:pt x="33" y="165"/>
                  </a:cubicBezTo>
                  <a:cubicBezTo>
                    <a:pt x="36" y="163"/>
                    <a:pt x="31" y="164"/>
                    <a:pt x="33" y="163"/>
                  </a:cubicBezTo>
                  <a:cubicBezTo>
                    <a:pt x="35" y="162"/>
                    <a:pt x="34" y="162"/>
                    <a:pt x="35" y="162"/>
                  </a:cubicBezTo>
                  <a:cubicBezTo>
                    <a:pt x="37" y="163"/>
                    <a:pt x="32" y="163"/>
                    <a:pt x="35" y="164"/>
                  </a:cubicBezTo>
                  <a:cubicBezTo>
                    <a:pt x="37" y="164"/>
                    <a:pt x="35" y="165"/>
                    <a:pt x="33" y="166"/>
                  </a:cubicBezTo>
                  <a:cubicBezTo>
                    <a:pt x="31" y="167"/>
                    <a:pt x="33" y="166"/>
                    <a:pt x="32" y="167"/>
                  </a:cubicBezTo>
                  <a:cubicBezTo>
                    <a:pt x="32" y="167"/>
                    <a:pt x="34" y="167"/>
                    <a:pt x="33" y="168"/>
                  </a:cubicBezTo>
                  <a:cubicBezTo>
                    <a:pt x="32" y="168"/>
                    <a:pt x="30" y="167"/>
                    <a:pt x="28" y="168"/>
                  </a:cubicBezTo>
                  <a:cubicBezTo>
                    <a:pt x="27" y="169"/>
                    <a:pt x="28" y="168"/>
                    <a:pt x="27" y="167"/>
                  </a:cubicBezTo>
                  <a:cubicBezTo>
                    <a:pt x="26" y="165"/>
                    <a:pt x="26" y="166"/>
                    <a:pt x="25" y="166"/>
                  </a:cubicBezTo>
                  <a:cubicBezTo>
                    <a:pt x="23" y="167"/>
                    <a:pt x="24" y="168"/>
                    <a:pt x="24" y="167"/>
                  </a:cubicBezTo>
                  <a:cubicBezTo>
                    <a:pt x="23" y="167"/>
                    <a:pt x="22" y="168"/>
                    <a:pt x="20" y="168"/>
                  </a:cubicBezTo>
                  <a:cubicBezTo>
                    <a:pt x="18" y="169"/>
                    <a:pt x="23" y="170"/>
                    <a:pt x="20" y="170"/>
                  </a:cubicBezTo>
                  <a:cubicBezTo>
                    <a:pt x="17" y="170"/>
                    <a:pt x="21" y="171"/>
                    <a:pt x="18" y="171"/>
                  </a:cubicBezTo>
                  <a:cubicBezTo>
                    <a:pt x="15" y="170"/>
                    <a:pt x="19" y="171"/>
                    <a:pt x="17" y="172"/>
                  </a:cubicBezTo>
                  <a:cubicBezTo>
                    <a:pt x="15" y="172"/>
                    <a:pt x="13" y="171"/>
                    <a:pt x="12" y="172"/>
                  </a:cubicBezTo>
                  <a:cubicBezTo>
                    <a:pt x="12" y="172"/>
                    <a:pt x="12" y="174"/>
                    <a:pt x="14" y="173"/>
                  </a:cubicBezTo>
                  <a:cubicBezTo>
                    <a:pt x="17" y="173"/>
                    <a:pt x="14" y="173"/>
                    <a:pt x="15" y="175"/>
                  </a:cubicBezTo>
                  <a:cubicBezTo>
                    <a:pt x="16" y="176"/>
                    <a:pt x="14" y="174"/>
                    <a:pt x="10" y="175"/>
                  </a:cubicBezTo>
                  <a:cubicBezTo>
                    <a:pt x="7" y="176"/>
                    <a:pt x="12" y="175"/>
                    <a:pt x="12" y="176"/>
                  </a:cubicBezTo>
                  <a:cubicBezTo>
                    <a:pt x="13" y="178"/>
                    <a:pt x="12" y="175"/>
                    <a:pt x="9" y="177"/>
                  </a:cubicBezTo>
                  <a:cubicBezTo>
                    <a:pt x="6" y="178"/>
                    <a:pt x="8" y="179"/>
                    <a:pt x="7" y="178"/>
                  </a:cubicBezTo>
                  <a:cubicBezTo>
                    <a:pt x="5" y="178"/>
                    <a:pt x="7" y="179"/>
                    <a:pt x="5" y="179"/>
                  </a:cubicBezTo>
                  <a:cubicBezTo>
                    <a:pt x="3" y="178"/>
                    <a:pt x="2" y="178"/>
                    <a:pt x="3" y="179"/>
                  </a:cubicBezTo>
                  <a:cubicBezTo>
                    <a:pt x="4" y="180"/>
                    <a:pt x="1" y="179"/>
                    <a:pt x="2" y="180"/>
                  </a:cubicBezTo>
                  <a:cubicBezTo>
                    <a:pt x="3" y="181"/>
                    <a:pt x="6" y="180"/>
                    <a:pt x="9" y="181"/>
                  </a:cubicBezTo>
                  <a:cubicBezTo>
                    <a:pt x="11" y="182"/>
                    <a:pt x="8" y="181"/>
                    <a:pt x="7" y="182"/>
                  </a:cubicBezTo>
                  <a:cubicBezTo>
                    <a:pt x="7" y="182"/>
                    <a:pt x="6" y="180"/>
                    <a:pt x="3" y="182"/>
                  </a:cubicBezTo>
                  <a:cubicBezTo>
                    <a:pt x="0" y="183"/>
                    <a:pt x="5" y="184"/>
                    <a:pt x="3" y="185"/>
                  </a:cubicBezTo>
                  <a:cubicBezTo>
                    <a:pt x="0" y="185"/>
                    <a:pt x="3" y="185"/>
                    <a:pt x="2" y="186"/>
                  </a:cubicBezTo>
                  <a:cubicBezTo>
                    <a:pt x="2" y="187"/>
                    <a:pt x="3" y="188"/>
                    <a:pt x="5" y="187"/>
                  </a:cubicBezTo>
                  <a:cubicBezTo>
                    <a:pt x="7" y="186"/>
                    <a:pt x="9" y="188"/>
                    <a:pt x="10" y="187"/>
                  </a:cubicBezTo>
                  <a:cubicBezTo>
                    <a:pt x="10" y="185"/>
                    <a:pt x="11" y="187"/>
                    <a:pt x="13" y="187"/>
                  </a:cubicBezTo>
                  <a:cubicBezTo>
                    <a:pt x="15" y="186"/>
                    <a:pt x="16" y="187"/>
                    <a:pt x="14" y="187"/>
                  </a:cubicBezTo>
                  <a:cubicBezTo>
                    <a:pt x="11" y="188"/>
                    <a:pt x="15" y="190"/>
                    <a:pt x="12" y="188"/>
                  </a:cubicBezTo>
                  <a:cubicBezTo>
                    <a:pt x="10" y="186"/>
                    <a:pt x="10" y="189"/>
                    <a:pt x="9" y="188"/>
                  </a:cubicBezTo>
                  <a:cubicBezTo>
                    <a:pt x="7" y="187"/>
                    <a:pt x="5" y="189"/>
                    <a:pt x="4" y="188"/>
                  </a:cubicBezTo>
                  <a:cubicBezTo>
                    <a:pt x="2" y="188"/>
                    <a:pt x="2" y="188"/>
                    <a:pt x="2" y="189"/>
                  </a:cubicBezTo>
                  <a:cubicBezTo>
                    <a:pt x="2" y="191"/>
                    <a:pt x="4" y="189"/>
                    <a:pt x="4" y="191"/>
                  </a:cubicBezTo>
                  <a:cubicBezTo>
                    <a:pt x="4" y="192"/>
                    <a:pt x="2" y="189"/>
                    <a:pt x="2" y="191"/>
                  </a:cubicBezTo>
                  <a:cubicBezTo>
                    <a:pt x="3" y="193"/>
                    <a:pt x="4" y="191"/>
                    <a:pt x="4" y="192"/>
                  </a:cubicBezTo>
                  <a:cubicBezTo>
                    <a:pt x="4" y="194"/>
                    <a:pt x="2" y="194"/>
                    <a:pt x="2" y="194"/>
                  </a:cubicBezTo>
                  <a:cubicBezTo>
                    <a:pt x="4" y="195"/>
                    <a:pt x="4" y="196"/>
                    <a:pt x="5" y="195"/>
                  </a:cubicBezTo>
                  <a:cubicBezTo>
                    <a:pt x="5" y="194"/>
                    <a:pt x="5" y="196"/>
                    <a:pt x="6" y="196"/>
                  </a:cubicBezTo>
                  <a:cubicBezTo>
                    <a:pt x="6" y="195"/>
                    <a:pt x="5" y="197"/>
                    <a:pt x="6" y="197"/>
                  </a:cubicBezTo>
                  <a:cubicBezTo>
                    <a:pt x="7" y="197"/>
                    <a:pt x="6" y="195"/>
                    <a:pt x="8" y="195"/>
                  </a:cubicBezTo>
                  <a:cubicBezTo>
                    <a:pt x="9" y="194"/>
                    <a:pt x="7" y="197"/>
                    <a:pt x="6" y="198"/>
                  </a:cubicBezTo>
                  <a:cubicBezTo>
                    <a:pt x="4" y="198"/>
                    <a:pt x="7" y="198"/>
                    <a:pt x="6" y="199"/>
                  </a:cubicBezTo>
                  <a:cubicBezTo>
                    <a:pt x="5" y="200"/>
                    <a:pt x="6" y="198"/>
                    <a:pt x="4" y="200"/>
                  </a:cubicBezTo>
                  <a:cubicBezTo>
                    <a:pt x="2" y="202"/>
                    <a:pt x="4" y="204"/>
                    <a:pt x="5" y="203"/>
                  </a:cubicBezTo>
                  <a:cubicBezTo>
                    <a:pt x="5" y="202"/>
                    <a:pt x="6" y="203"/>
                    <a:pt x="6" y="202"/>
                  </a:cubicBezTo>
                  <a:cubicBezTo>
                    <a:pt x="7" y="201"/>
                    <a:pt x="8" y="202"/>
                    <a:pt x="7" y="203"/>
                  </a:cubicBezTo>
                  <a:cubicBezTo>
                    <a:pt x="6" y="203"/>
                    <a:pt x="8" y="203"/>
                    <a:pt x="7" y="204"/>
                  </a:cubicBezTo>
                  <a:cubicBezTo>
                    <a:pt x="6" y="205"/>
                    <a:pt x="8" y="205"/>
                    <a:pt x="7" y="206"/>
                  </a:cubicBezTo>
                  <a:cubicBezTo>
                    <a:pt x="5" y="206"/>
                    <a:pt x="5" y="204"/>
                    <a:pt x="5" y="206"/>
                  </a:cubicBezTo>
                  <a:cubicBezTo>
                    <a:pt x="4" y="208"/>
                    <a:pt x="4" y="208"/>
                    <a:pt x="5" y="208"/>
                  </a:cubicBezTo>
                  <a:cubicBezTo>
                    <a:pt x="6" y="210"/>
                    <a:pt x="7" y="209"/>
                    <a:pt x="7" y="210"/>
                  </a:cubicBezTo>
                  <a:cubicBezTo>
                    <a:pt x="8" y="211"/>
                    <a:pt x="9" y="211"/>
                    <a:pt x="10" y="212"/>
                  </a:cubicBezTo>
                  <a:cubicBezTo>
                    <a:pt x="11" y="212"/>
                    <a:pt x="10" y="212"/>
                    <a:pt x="11" y="213"/>
                  </a:cubicBezTo>
                  <a:cubicBezTo>
                    <a:pt x="11" y="214"/>
                    <a:pt x="11" y="212"/>
                    <a:pt x="12" y="213"/>
                  </a:cubicBezTo>
                  <a:cubicBezTo>
                    <a:pt x="13" y="213"/>
                    <a:pt x="12" y="214"/>
                    <a:pt x="13" y="213"/>
                  </a:cubicBezTo>
                  <a:cubicBezTo>
                    <a:pt x="15" y="213"/>
                    <a:pt x="18" y="213"/>
                    <a:pt x="19" y="212"/>
                  </a:cubicBezTo>
                  <a:cubicBezTo>
                    <a:pt x="20" y="212"/>
                    <a:pt x="21" y="211"/>
                    <a:pt x="22" y="209"/>
                  </a:cubicBezTo>
                  <a:cubicBezTo>
                    <a:pt x="23" y="208"/>
                    <a:pt x="24" y="209"/>
                    <a:pt x="24" y="208"/>
                  </a:cubicBezTo>
                  <a:cubicBezTo>
                    <a:pt x="24" y="207"/>
                    <a:pt x="26" y="208"/>
                    <a:pt x="25" y="207"/>
                  </a:cubicBezTo>
                  <a:cubicBezTo>
                    <a:pt x="24" y="206"/>
                    <a:pt x="27" y="207"/>
                    <a:pt x="26" y="205"/>
                  </a:cubicBezTo>
                  <a:cubicBezTo>
                    <a:pt x="26" y="204"/>
                    <a:pt x="27" y="206"/>
                    <a:pt x="28" y="205"/>
                  </a:cubicBezTo>
                  <a:cubicBezTo>
                    <a:pt x="29" y="205"/>
                    <a:pt x="30" y="206"/>
                    <a:pt x="30" y="204"/>
                  </a:cubicBezTo>
                  <a:cubicBezTo>
                    <a:pt x="30" y="202"/>
                    <a:pt x="32" y="203"/>
                    <a:pt x="30" y="202"/>
                  </a:cubicBezTo>
                  <a:cubicBezTo>
                    <a:pt x="30" y="201"/>
                    <a:pt x="29" y="200"/>
                    <a:pt x="31" y="201"/>
                  </a:cubicBezTo>
                  <a:cubicBezTo>
                    <a:pt x="32" y="202"/>
                    <a:pt x="31" y="199"/>
                    <a:pt x="32" y="200"/>
                  </a:cubicBezTo>
                  <a:cubicBezTo>
                    <a:pt x="32" y="202"/>
                    <a:pt x="31" y="201"/>
                    <a:pt x="32" y="202"/>
                  </a:cubicBezTo>
                  <a:cubicBezTo>
                    <a:pt x="32" y="203"/>
                    <a:pt x="31" y="204"/>
                    <a:pt x="33" y="204"/>
                  </a:cubicBezTo>
                  <a:cubicBezTo>
                    <a:pt x="34" y="204"/>
                    <a:pt x="33" y="204"/>
                    <a:pt x="35" y="204"/>
                  </a:cubicBezTo>
                  <a:cubicBezTo>
                    <a:pt x="35" y="204"/>
                    <a:pt x="35" y="205"/>
                    <a:pt x="36" y="206"/>
                  </a:cubicBezTo>
                  <a:cubicBezTo>
                    <a:pt x="36" y="207"/>
                    <a:pt x="38" y="205"/>
                    <a:pt x="37" y="202"/>
                  </a:cubicBezTo>
                  <a:cubicBezTo>
                    <a:pt x="36" y="200"/>
                    <a:pt x="38" y="200"/>
                    <a:pt x="38" y="199"/>
                  </a:cubicBezTo>
                  <a:cubicBezTo>
                    <a:pt x="37" y="197"/>
                    <a:pt x="39" y="199"/>
                    <a:pt x="40" y="197"/>
                  </a:cubicBezTo>
                  <a:cubicBezTo>
                    <a:pt x="42" y="195"/>
                    <a:pt x="40" y="195"/>
                    <a:pt x="41" y="194"/>
                  </a:cubicBezTo>
                  <a:cubicBezTo>
                    <a:pt x="43" y="193"/>
                    <a:pt x="39" y="189"/>
                    <a:pt x="40" y="188"/>
                  </a:cubicBezTo>
                  <a:cubicBezTo>
                    <a:pt x="40" y="187"/>
                    <a:pt x="42" y="189"/>
                    <a:pt x="42" y="187"/>
                  </a:cubicBezTo>
                  <a:cubicBezTo>
                    <a:pt x="43" y="186"/>
                    <a:pt x="44" y="185"/>
                    <a:pt x="41" y="184"/>
                  </a:cubicBezTo>
                  <a:cubicBezTo>
                    <a:pt x="37" y="182"/>
                    <a:pt x="41" y="179"/>
                    <a:pt x="40" y="176"/>
                  </a:cubicBezTo>
                  <a:cubicBezTo>
                    <a:pt x="38" y="174"/>
                    <a:pt x="40" y="174"/>
                    <a:pt x="39" y="173"/>
                  </a:cubicBezTo>
                  <a:cubicBezTo>
                    <a:pt x="38" y="172"/>
                    <a:pt x="40" y="172"/>
                    <a:pt x="39" y="170"/>
                  </a:cubicBezTo>
                  <a:cubicBezTo>
                    <a:pt x="37" y="168"/>
                    <a:pt x="40" y="168"/>
                    <a:pt x="39" y="167"/>
                  </a:cubicBezTo>
                  <a:cubicBezTo>
                    <a:pt x="39" y="165"/>
                    <a:pt x="43" y="163"/>
                    <a:pt x="44" y="162"/>
                  </a:cubicBezTo>
                  <a:cubicBezTo>
                    <a:pt x="46" y="161"/>
                    <a:pt x="49" y="164"/>
                    <a:pt x="50" y="160"/>
                  </a:cubicBezTo>
                  <a:cubicBezTo>
                    <a:pt x="51" y="158"/>
                    <a:pt x="49" y="159"/>
                    <a:pt x="48" y="158"/>
                  </a:cubicBezTo>
                  <a:cubicBezTo>
                    <a:pt x="46" y="157"/>
                    <a:pt x="51" y="154"/>
                    <a:pt x="51" y="153"/>
                  </a:cubicBezTo>
                  <a:cubicBezTo>
                    <a:pt x="51" y="151"/>
                    <a:pt x="52" y="152"/>
                    <a:pt x="52" y="150"/>
                  </a:cubicBezTo>
                  <a:cubicBezTo>
                    <a:pt x="51" y="147"/>
                    <a:pt x="53" y="148"/>
                    <a:pt x="51" y="144"/>
                  </a:cubicBezTo>
                  <a:cubicBezTo>
                    <a:pt x="51" y="143"/>
                    <a:pt x="58" y="144"/>
                    <a:pt x="56" y="142"/>
                  </a:cubicBezTo>
                  <a:cubicBezTo>
                    <a:pt x="55" y="140"/>
                    <a:pt x="57" y="141"/>
                    <a:pt x="58" y="138"/>
                  </a:cubicBezTo>
                  <a:cubicBezTo>
                    <a:pt x="60" y="136"/>
                    <a:pt x="61" y="137"/>
                    <a:pt x="61" y="135"/>
                  </a:cubicBezTo>
                  <a:cubicBezTo>
                    <a:pt x="62" y="134"/>
                    <a:pt x="60" y="133"/>
                    <a:pt x="60" y="132"/>
                  </a:cubicBezTo>
                  <a:cubicBezTo>
                    <a:pt x="60" y="131"/>
                    <a:pt x="61" y="132"/>
                    <a:pt x="63" y="129"/>
                  </a:cubicBezTo>
                  <a:cubicBezTo>
                    <a:pt x="63" y="127"/>
                    <a:pt x="65" y="127"/>
                    <a:pt x="66" y="126"/>
                  </a:cubicBezTo>
                  <a:cubicBezTo>
                    <a:pt x="67" y="126"/>
                    <a:pt x="68" y="128"/>
                    <a:pt x="70" y="127"/>
                  </a:cubicBezTo>
                  <a:cubicBezTo>
                    <a:pt x="72" y="126"/>
                    <a:pt x="69" y="123"/>
                    <a:pt x="70" y="122"/>
                  </a:cubicBezTo>
                  <a:cubicBezTo>
                    <a:pt x="73" y="120"/>
                    <a:pt x="78" y="125"/>
                    <a:pt x="81" y="123"/>
                  </a:cubicBezTo>
                  <a:cubicBezTo>
                    <a:pt x="83" y="122"/>
                    <a:pt x="78" y="123"/>
                    <a:pt x="81" y="121"/>
                  </a:cubicBezTo>
                  <a:cubicBezTo>
                    <a:pt x="84" y="118"/>
                    <a:pt x="78" y="117"/>
                    <a:pt x="84" y="117"/>
                  </a:cubicBezTo>
                  <a:cubicBezTo>
                    <a:pt x="84" y="116"/>
                    <a:pt x="86" y="118"/>
                    <a:pt x="86" y="117"/>
                  </a:cubicBezTo>
                  <a:cubicBezTo>
                    <a:pt x="86" y="117"/>
                    <a:pt x="85" y="116"/>
                    <a:pt x="86" y="115"/>
                  </a:cubicBezTo>
                  <a:cubicBezTo>
                    <a:pt x="88" y="114"/>
                    <a:pt x="90" y="116"/>
                    <a:pt x="92" y="118"/>
                  </a:cubicBezTo>
                  <a:cubicBezTo>
                    <a:pt x="94" y="120"/>
                    <a:pt x="91" y="120"/>
                    <a:pt x="94" y="120"/>
                  </a:cubicBezTo>
                  <a:cubicBezTo>
                    <a:pt x="98" y="120"/>
                    <a:pt x="96" y="121"/>
                    <a:pt x="98" y="121"/>
                  </a:cubicBezTo>
                  <a:cubicBezTo>
                    <a:pt x="101" y="120"/>
                    <a:pt x="100" y="119"/>
                    <a:pt x="101" y="119"/>
                  </a:cubicBezTo>
                  <a:cubicBezTo>
                    <a:pt x="102" y="120"/>
                    <a:pt x="104" y="120"/>
                    <a:pt x="106" y="122"/>
                  </a:cubicBezTo>
                  <a:cubicBezTo>
                    <a:pt x="106" y="121"/>
                    <a:pt x="107" y="122"/>
                    <a:pt x="107" y="120"/>
                  </a:cubicBezTo>
                  <a:cubicBezTo>
                    <a:pt x="108" y="118"/>
                    <a:pt x="112" y="119"/>
                    <a:pt x="110" y="117"/>
                  </a:cubicBezTo>
                  <a:cubicBezTo>
                    <a:pt x="109" y="115"/>
                    <a:pt x="111" y="115"/>
                    <a:pt x="111" y="113"/>
                  </a:cubicBezTo>
                  <a:cubicBezTo>
                    <a:pt x="111" y="112"/>
                    <a:pt x="112" y="110"/>
                    <a:pt x="114" y="109"/>
                  </a:cubicBezTo>
                  <a:cubicBezTo>
                    <a:pt x="116" y="108"/>
                    <a:pt x="115" y="110"/>
                    <a:pt x="119" y="108"/>
                  </a:cubicBezTo>
                  <a:cubicBezTo>
                    <a:pt x="121" y="107"/>
                    <a:pt x="121" y="107"/>
                    <a:pt x="122" y="109"/>
                  </a:cubicBezTo>
                  <a:cubicBezTo>
                    <a:pt x="123" y="110"/>
                    <a:pt x="128" y="111"/>
                    <a:pt x="129" y="113"/>
                  </a:cubicBezTo>
                  <a:cubicBezTo>
                    <a:pt x="129" y="114"/>
                    <a:pt x="124" y="116"/>
                    <a:pt x="127" y="117"/>
                  </a:cubicBezTo>
                  <a:cubicBezTo>
                    <a:pt x="128" y="118"/>
                    <a:pt x="128" y="117"/>
                    <a:pt x="129" y="115"/>
                  </a:cubicBezTo>
                  <a:close/>
                  <a:moveTo>
                    <a:pt x="101" y="103"/>
                  </a:moveTo>
                  <a:cubicBezTo>
                    <a:pt x="102" y="103"/>
                    <a:pt x="103" y="102"/>
                    <a:pt x="101" y="101"/>
                  </a:cubicBezTo>
                  <a:cubicBezTo>
                    <a:pt x="99" y="101"/>
                    <a:pt x="100" y="104"/>
                    <a:pt x="101" y="103"/>
                  </a:cubicBezTo>
                  <a:close/>
                  <a:moveTo>
                    <a:pt x="98" y="105"/>
                  </a:moveTo>
                  <a:cubicBezTo>
                    <a:pt x="99" y="104"/>
                    <a:pt x="101" y="103"/>
                    <a:pt x="99" y="102"/>
                  </a:cubicBezTo>
                  <a:cubicBezTo>
                    <a:pt x="98" y="102"/>
                    <a:pt x="99" y="103"/>
                    <a:pt x="98" y="103"/>
                  </a:cubicBezTo>
                  <a:cubicBezTo>
                    <a:pt x="96" y="104"/>
                    <a:pt x="95" y="104"/>
                    <a:pt x="97" y="105"/>
                  </a:cubicBezTo>
                  <a:cubicBezTo>
                    <a:pt x="97" y="105"/>
                    <a:pt x="98" y="106"/>
                    <a:pt x="98" y="105"/>
                  </a:cubicBezTo>
                  <a:close/>
                  <a:moveTo>
                    <a:pt x="96" y="105"/>
                  </a:moveTo>
                  <a:cubicBezTo>
                    <a:pt x="96" y="105"/>
                    <a:pt x="95" y="104"/>
                    <a:pt x="93" y="105"/>
                  </a:cubicBezTo>
                  <a:cubicBezTo>
                    <a:pt x="92" y="106"/>
                    <a:pt x="97" y="106"/>
                    <a:pt x="96" y="105"/>
                  </a:cubicBezTo>
                  <a:close/>
                  <a:moveTo>
                    <a:pt x="95" y="103"/>
                  </a:moveTo>
                  <a:cubicBezTo>
                    <a:pt x="96" y="103"/>
                    <a:pt x="96" y="103"/>
                    <a:pt x="98" y="102"/>
                  </a:cubicBezTo>
                  <a:cubicBezTo>
                    <a:pt x="100" y="100"/>
                    <a:pt x="99" y="100"/>
                    <a:pt x="97" y="100"/>
                  </a:cubicBezTo>
                  <a:cubicBezTo>
                    <a:pt x="96" y="101"/>
                    <a:pt x="98" y="101"/>
                    <a:pt x="97" y="101"/>
                  </a:cubicBezTo>
                  <a:cubicBezTo>
                    <a:pt x="96" y="102"/>
                    <a:pt x="95" y="101"/>
                    <a:pt x="95" y="102"/>
                  </a:cubicBezTo>
                  <a:cubicBezTo>
                    <a:pt x="95" y="103"/>
                    <a:pt x="95" y="101"/>
                    <a:pt x="94" y="102"/>
                  </a:cubicBezTo>
                  <a:cubicBezTo>
                    <a:pt x="92" y="102"/>
                    <a:pt x="90" y="103"/>
                    <a:pt x="92" y="103"/>
                  </a:cubicBezTo>
                  <a:cubicBezTo>
                    <a:pt x="93" y="103"/>
                    <a:pt x="91" y="104"/>
                    <a:pt x="93" y="104"/>
                  </a:cubicBezTo>
                  <a:cubicBezTo>
                    <a:pt x="94" y="103"/>
                    <a:pt x="94" y="103"/>
                    <a:pt x="95" y="103"/>
                  </a:cubicBezTo>
                  <a:close/>
                  <a:moveTo>
                    <a:pt x="84" y="108"/>
                  </a:moveTo>
                  <a:cubicBezTo>
                    <a:pt x="85" y="108"/>
                    <a:pt x="85" y="108"/>
                    <a:pt x="85" y="107"/>
                  </a:cubicBezTo>
                  <a:cubicBezTo>
                    <a:pt x="85" y="106"/>
                    <a:pt x="85" y="105"/>
                    <a:pt x="83" y="106"/>
                  </a:cubicBezTo>
                  <a:cubicBezTo>
                    <a:pt x="82" y="107"/>
                    <a:pt x="82" y="107"/>
                    <a:pt x="84" y="108"/>
                  </a:cubicBezTo>
                  <a:close/>
                  <a:moveTo>
                    <a:pt x="80" y="106"/>
                  </a:moveTo>
                  <a:cubicBezTo>
                    <a:pt x="79" y="106"/>
                    <a:pt x="79" y="105"/>
                    <a:pt x="79" y="106"/>
                  </a:cubicBezTo>
                  <a:cubicBezTo>
                    <a:pt x="78" y="107"/>
                    <a:pt x="80" y="108"/>
                    <a:pt x="81" y="107"/>
                  </a:cubicBezTo>
                  <a:cubicBezTo>
                    <a:pt x="82" y="107"/>
                    <a:pt x="81" y="107"/>
                    <a:pt x="80" y="106"/>
                  </a:cubicBezTo>
                  <a:close/>
                  <a:moveTo>
                    <a:pt x="102" y="99"/>
                  </a:moveTo>
                  <a:cubicBezTo>
                    <a:pt x="102" y="99"/>
                    <a:pt x="101" y="99"/>
                    <a:pt x="101" y="99"/>
                  </a:cubicBezTo>
                  <a:cubicBezTo>
                    <a:pt x="102" y="100"/>
                    <a:pt x="103" y="100"/>
                    <a:pt x="102" y="99"/>
                  </a:cubicBezTo>
                  <a:close/>
                  <a:moveTo>
                    <a:pt x="84" y="110"/>
                  </a:moveTo>
                  <a:cubicBezTo>
                    <a:pt x="84" y="110"/>
                    <a:pt x="85" y="109"/>
                    <a:pt x="84" y="109"/>
                  </a:cubicBezTo>
                  <a:cubicBezTo>
                    <a:pt x="84" y="108"/>
                    <a:pt x="83" y="110"/>
                    <a:pt x="84" y="110"/>
                  </a:cubicBezTo>
                  <a:close/>
                  <a:moveTo>
                    <a:pt x="86" y="109"/>
                  </a:moveTo>
                  <a:cubicBezTo>
                    <a:pt x="87" y="108"/>
                    <a:pt x="85" y="107"/>
                    <a:pt x="85" y="108"/>
                  </a:cubicBezTo>
                  <a:cubicBezTo>
                    <a:pt x="85" y="109"/>
                    <a:pt x="85" y="109"/>
                    <a:pt x="86" y="109"/>
                  </a:cubicBezTo>
                  <a:close/>
                  <a:moveTo>
                    <a:pt x="80" y="108"/>
                  </a:moveTo>
                  <a:cubicBezTo>
                    <a:pt x="80" y="108"/>
                    <a:pt x="79" y="108"/>
                    <a:pt x="78" y="109"/>
                  </a:cubicBezTo>
                  <a:cubicBezTo>
                    <a:pt x="78" y="110"/>
                    <a:pt x="80" y="109"/>
                    <a:pt x="80" y="108"/>
                  </a:cubicBezTo>
                  <a:close/>
                  <a:moveTo>
                    <a:pt x="78" y="109"/>
                  </a:moveTo>
                  <a:cubicBezTo>
                    <a:pt x="79" y="108"/>
                    <a:pt x="79" y="108"/>
                    <a:pt x="79" y="108"/>
                  </a:cubicBezTo>
                  <a:cubicBezTo>
                    <a:pt x="78" y="108"/>
                    <a:pt x="78" y="108"/>
                    <a:pt x="77" y="108"/>
                  </a:cubicBezTo>
                  <a:cubicBezTo>
                    <a:pt x="76" y="107"/>
                    <a:pt x="76" y="108"/>
                    <a:pt x="76" y="108"/>
                  </a:cubicBezTo>
                  <a:cubicBezTo>
                    <a:pt x="75" y="108"/>
                    <a:pt x="75" y="108"/>
                    <a:pt x="74" y="109"/>
                  </a:cubicBezTo>
                  <a:cubicBezTo>
                    <a:pt x="74" y="109"/>
                    <a:pt x="75" y="109"/>
                    <a:pt x="76" y="110"/>
                  </a:cubicBezTo>
                  <a:cubicBezTo>
                    <a:pt x="77" y="110"/>
                    <a:pt x="77" y="110"/>
                    <a:pt x="78" y="109"/>
                  </a:cubicBezTo>
                  <a:close/>
                  <a:moveTo>
                    <a:pt x="77" y="106"/>
                  </a:moveTo>
                  <a:cubicBezTo>
                    <a:pt x="76" y="106"/>
                    <a:pt x="75" y="107"/>
                    <a:pt x="76" y="107"/>
                  </a:cubicBezTo>
                  <a:cubicBezTo>
                    <a:pt x="77" y="107"/>
                    <a:pt x="77" y="106"/>
                    <a:pt x="77" y="106"/>
                  </a:cubicBezTo>
                  <a:close/>
                  <a:moveTo>
                    <a:pt x="75" y="107"/>
                  </a:moveTo>
                  <a:cubicBezTo>
                    <a:pt x="75" y="107"/>
                    <a:pt x="75" y="107"/>
                    <a:pt x="74" y="107"/>
                  </a:cubicBezTo>
                  <a:cubicBezTo>
                    <a:pt x="74" y="107"/>
                    <a:pt x="74" y="107"/>
                    <a:pt x="74" y="108"/>
                  </a:cubicBezTo>
                  <a:cubicBezTo>
                    <a:pt x="74" y="109"/>
                    <a:pt x="75" y="107"/>
                    <a:pt x="75" y="107"/>
                  </a:cubicBezTo>
                  <a:close/>
                  <a:moveTo>
                    <a:pt x="74" y="112"/>
                  </a:moveTo>
                  <a:cubicBezTo>
                    <a:pt x="74" y="111"/>
                    <a:pt x="77" y="111"/>
                    <a:pt x="75" y="110"/>
                  </a:cubicBezTo>
                  <a:cubicBezTo>
                    <a:pt x="73" y="109"/>
                    <a:pt x="74" y="110"/>
                    <a:pt x="74" y="110"/>
                  </a:cubicBezTo>
                  <a:cubicBezTo>
                    <a:pt x="73" y="110"/>
                    <a:pt x="73" y="111"/>
                    <a:pt x="73" y="110"/>
                  </a:cubicBezTo>
                  <a:cubicBezTo>
                    <a:pt x="72" y="110"/>
                    <a:pt x="72" y="110"/>
                    <a:pt x="72" y="111"/>
                  </a:cubicBezTo>
                  <a:cubicBezTo>
                    <a:pt x="71" y="112"/>
                    <a:pt x="71" y="111"/>
                    <a:pt x="70" y="112"/>
                  </a:cubicBezTo>
                  <a:cubicBezTo>
                    <a:pt x="70" y="112"/>
                    <a:pt x="70" y="112"/>
                    <a:pt x="73" y="112"/>
                  </a:cubicBezTo>
                  <a:cubicBezTo>
                    <a:pt x="73" y="112"/>
                    <a:pt x="74" y="112"/>
                    <a:pt x="74" y="112"/>
                  </a:cubicBezTo>
                  <a:close/>
                  <a:moveTo>
                    <a:pt x="70" y="115"/>
                  </a:moveTo>
                  <a:cubicBezTo>
                    <a:pt x="69" y="114"/>
                    <a:pt x="70" y="114"/>
                    <a:pt x="70" y="114"/>
                  </a:cubicBezTo>
                  <a:cubicBezTo>
                    <a:pt x="70" y="113"/>
                    <a:pt x="71" y="112"/>
                    <a:pt x="70" y="113"/>
                  </a:cubicBezTo>
                  <a:cubicBezTo>
                    <a:pt x="70" y="113"/>
                    <a:pt x="70" y="112"/>
                    <a:pt x="69" y="112"/>
                  </a:cubicBezTo>
                  <a:cubicBezTo>
                    <a:pt x="69" y="113"/>
                    <a:pt x="69" y="111"/>
                    <a:pt x="68" y="112"/>
                  </a:cubicBezTo>
                  <a:cubicBezTo>
                    <a:pt x="68" y="113"/>
                    <a:pt x="67" y="112"/>
                    <a:pt x="67" y="112"/>
                  </a:cubicBezTo>
                  <a:cubicBezTo>
                    <a:pt x="67" y="113"/>
                    <a:pt x="67" y="112"/>
                    <a:pt x="66" y="113"/>
                  </a:cubicBezTo>
                  <a:cubicBezTo>
                    <a:pt x="65" y="113"/>
                    <a:pt x="67" y="113"/>
                    <a:pt x="67" y="114"/>
                  </a:cubicBezTo>
                  <a:cubicBezTo>
                    <a:pt x="67" y="114"/>
                    <a:pt x="64" y="114"/>
                    <a:pt x="65" y="114"/>
                  </a:cubicBezTo>
                  <a:cubicBezTo>
                    <a:pt x="66" y="115"/>
                    <a:pt x="64" y="114"/>
                    <a:pt x="65" y="115"/>
                  </a:cubicBezTo>
                  <a:cubicBezTo>
                    <a:pt x="65" y="115"/>
                    <a:pt x="64" y="115"/>
                    <a:pt x="65" y="116"/>
                  </a:cubicBezTo>
                  <a:cubicBezTo>
                    <a:pt x="65" y="116"/>
                    <a:pt x="63" y="117"/>
                    <a:pt x="65" y="117"/>
                  </a:cubicBezTo>
                  <a:cubicBezTo>
                    <a:pt x="66" y="117"/>
                    <a:pt x="65" y="118"/>
                    <a:pt x="66" y="117"/>
                  </a:cubicBezTo>
                  <a:cubicBezTo>
                    <a:pt x="67" y="117"/>
                    <a:pt x="67" y="116"/>
                    <a:pt x="67" y="116"/>
                  </a:cubicBezTo>
                  <a:cubicBezTo>
                    <a:pt x="68" y="116"/>
                    <a:pt x="67" y="117"/>
                    <a:pt x="69" y="116"/>
                  </a:cubicBezTo>
                  <a:cubicBezTo>
                    <a:pt x="70" y="116"/>
                    <a:pt x="70" y="116"/>
                    <a:pt x="70" y="115"/>
                  </a:cubicBezTo>
                  <a:close/>
                  <a:moveTo>
                    <a:pt x="67" y="118"/>
                  </a:moveTo>
                  <a:cubicBezTo>
                    <a:pt x="66" y="118"/>
                    <a:pt x="65" y="118"/>
                    <a:pt x="66" y="119"/>
                  </a:cubicBezTo>
                  <a:cubicBezTo>
                    <a:pt x="66" y="119"/>
                    <a:pt x="67" y="119"/>
                    <a:pt x="67" y="118"/>
                  </a:cubicBezTo>
                  <a:close/>
                  <a:moveTo>
                    <a:pt x="65" y="120"/>
                  </a:moveTo>
                  <a:cubicBezTo>
                    <a:pt x="66" y="120"/>
                    <a:pt x="64" y="119"/>
                    <a:pt x="64" y="120"/>
                  </a:cubicBezTo>
                  <a:cubicBezTo>
                    <a:pt x="63" y="120"/>
                    <a:pt x="64" y="120"/>
                    <a:pt x="65" y="120"/>
                  </a:cubicBezTo>
                  <a:close/>
                  <a:moveTo>
                    <a:pt x="55" y="127"/>
                  </a:moveTo>
                  <a:cubicBezTo>
                    <a:pt x="54" y="127"/>
                    <a:pt x="54" y="128"/>
                    <a:pt x="54" y="128"/>
                  </a:cubicBezTo>
                  <a:cubicBezTo>
                    <a:pt x="55" y="127"/>
                    <a:pt x="55" y="127"/>
                    <a:pt x="55" y="127"/>
                  </a:cubicBezTo>
                  <a:close/>
                  <a:moveTo>
                    <a:pt x="54" y="124"/>
                  </a:moveTo>
                  <a:cubicBezTo>
                    <a:pt x="55" y="123"/>
                    <a:pt x="54" y="123"/>
                    <a:pt x="54" y="123"/>
                  </a:cubicBezTo>
                  <a:cubicBezTo>
                    <a:pt x="54" y="123"/>
                    <a:pt x="53" y="123"/>
                    <a:pt x="52" y="123"/>
                  </a:cubicBezTo>
                  <a:cubicBezTo>
                    <a:pt x="51" y="123"/>
                    <a:pt x="52" y="124"/>
                    <a:pt x="51" y="124"/>
                  </a:cubicBezTo>
                  <a:cubicBezTo>
                    <a:pt x="50" y="124"/>
                    <a:pt x="51" y="124"/>
                    <a:pt x="50" y="125"/>
                  </a:cubicBezTo>
                  <a:cubicBezTo>
                    <a:pt x="50" y="125"/>
                    <a:pt x="50" y="126"/>
                    <a:pt x="52" y="125"/>
                  </a:cubicBezTo>
                  <a:cubicBezTo>
                    <a:pt x="52" y="125"/>
                    <a:pt x="53" y="125"/>
                    <a:pt x="54" y="124"/>
                  </a:cubicBezTo>
                  <a:close/>
                  <a:moveTo>
                    <a:pt x="56" y="121"/>
                  </a:moveTo>
                  <a:cubicBezTo>
                    <a:pt x="57" y="121"/>
                    <a:pt x="55" y="120"/>
                    <a:pt x="56" y="120"/>
                  </a:cubicBezTo>
                  <a:cubicBezTo>
                    <a:pt x="57" y="119"/>
                    <a:pt x="55" y="117"/>
                    <a:pt x="55" y="118"/>
                  </a:cubicBezTo>
                  <a:cubicBezTo>
                    <a:pt x="54" y="118"/>
                    <a:pt x="55" y="119"/>
                    <a:pt x="54" y="119"/>
                  </a:cubicBezTo>
                  <a:cubicBezTo>
                    <a:pt x="53" y="119"/>
                    <a:pt x="54" y="120"/>
                    <a:pt x="53" y="120"/>
                  </a:cubicBezTo>
                  <a:cubicBezTo>
                    <a:pt x="52" y="120"/>
                    <a:pt x="53" y="119"/>
                    <a:pt x="52" y="119"/>
                  </a:cubicBezTo>
                  <a:cubicBezTo>
                    <a:pt x="52" y="120"/>
                    <a:pt x="51" y="119"/>
                    <a:pt x="51" y="120"/>
                  </a:cubicBezTo>
                  <a:cubicBezTo>
                    <a:pt x="51" y="120"/>
                    <a:pt x="50" y="121"/>
                    <a:pt x="51" y="121"/>
                  </a:cubicBezTo>
                  <a:cubicBezTo>
                    <a:pt x="52" y="122"/>
                    <a:pt x="52" y="121"/>
                    <a:pt x="54" y="120"/>
                  </a:cubicBezTo>
                  <a:cubicBezTo>
                    <a:pt x="56" y="120"/>
                    <a:pt x="52" y="121"/>
                    <a:pt x="53" y="122"/>
                  </a:cubicBezTo>
                  <a:cubicBezTo>
                    <a:pt x="54" y="122"/>
                    <a:pt x="55" y="121"/>
                    <a:pt x="56" y="121"/>
                  </a:cubicBezTo>
                  <a:close/>
                  <a:moveTo>
                    <a:pt x="57" y="119"/>
                  </a:moveTo>
                  <a:cubicBezTo>
                    <a:pt x="57" y="119"/>
                    <a:pt x="57" y="118"/>
                    <a:pt x="58" y="118"/>
                  </a:cubicBezTo>
                  <a:cubicBezTo>
                    <a:pt x="59" y="118"/>
                    <a:pt x="59" y="117"/>
                    <a:pt x="60" y="116"/>
                  </a:cubicBezTo>
                  <a:cubicBezTo>
                    <a:pt x="60" y="115"/>
                    <a:pt x="60" y="114"/>
                    <a:pt x="59" y="115"/>
                  </a:cubicBezTo>
                  <a:cubicBezTo>
                    <a:pt x="58" y="116"/>
                    <a:pt x="57" y="116"/>
                    <a:pt x="57" y="118"/>
                  </a:cubicBezTo>
                  <a:cubicBezTo>
                    <a:pt x="56" y="118"/>
                    <a:pt x="56" y="118"/>
                    <a:pt x="57" y="119"/>
                  </a:cubicBezTo>
                  <a:close/>
                  <a:moveTo>
                    <a:pt x="63" y="118"/>
                  </a:moveTo>
                  <a:cubicBezTo>
                    <a:pt x="63" y="118"/>
                    <a:pt x="61" y="118"/>
                    <a:pt x="61" y="118"/>
                  </a:cubicBezTo>
                  <a:cubicBezTo>
                    <a:pt x="61" y="118"/>
                    <a:pt x="62" y="119"/>
                    <a:pt x="63" y="118"/>
                  </a:cubicBezTo>
                  <a:close/>
                  <a:moveTo>
                    <a:pt x="60" y="119"/>
                  </a:moveTo>
                  <a:cubicBezTo>
                    <a:pt x="60" y="119"/>
                    <a:pt x="61" y="120"/>
                    <a:pt x="59" y="121"/>
                  </a:cubicBezTo>
                  <a:cubicBezTo>
                    <a:pt x="58" y="122"/>
                    <a:pt x="60" y="120"/>
                    <a:pt x="59" y="120"/>
                  </a:cubicBezTo>
                  <a:cubicBezTo>
                    <a:pt x="58" y="120"/>
                    <a:pt x="60" y="119"/>
                    <a:pt x="59" y="118"/>
                  </a:cubicBezTo>
                  <a:cubicBezTo>
                    <a:pt x="58" y="118"/>
                    <a:pt x="57" y="119"/>
                    <a:pt x="57" y="120"/>
                  </a:cubicBezTo>
                  <a:cubicBezTo>
                    <a:pt x="56" y="121"/>
                    <a:pt x="58" y="122"/>
                    <a:pt x="56" y="122"/>
                  </a:cubicBezTo>
                  <a:cubicBezTo>
                    <a:pt x="55" y="122"/>
                    <a:pt x="56" y="122"/>
                    <a:pt x="55" y="124"/>
                  </a:cubicBezTo>
                  <a:cubicBezTo>
                    <a:pt x="54" y="125"/>
                    <a:pt x="56" y="123"/>
                    <a:pt x="57" y="124"/>
                  </a:cubicBezTo>
                  <a:cubicBezTo>
                    <a:pt x="58" y="125"/>
                    <a:pt x="58" y="123"/>
                    <a:pt x="58" y="123"/>
                  </a:cubicBezTo>
                  <a:cubicBezTo>
                    <a:pt x="59" y="124"/>
                    <a:pt x="59" y="124"/>
                    <a:pt x="59" y="123"/>
                  </a:cubicBezTo>
                  <a:cubicBezTo>
                    <a:pt x="60" y="122"/>
                    <a:pt x="60" y="122"/>
                    <a:pt x="61" y="122"/>
                  </a:cubicBezTo>
                  <a:cubicBezTo>
                    <a:pt x="63" y="121"/>
                    <a:pt x="62" y="119"/>
                    <a:pt x="61" y="119"/>
                  </a:cubicBezTo>
                  <a:cubicBezTo>
                    <a:pt x="61" y="118"/>
                    <a:pt x="61" y="118"/>
                    <a:pt x="60" y="119"/>
                  </a:cubicBezTo>
                  <a:close/>
                  <a:moveTo>
                    <a:pt x="62" y="122"/>
                  </a:moveTo>
                  <a:cubicBezTo>
                    <a:pt x="62" y="122"/>
                    <a:pt x="61" y="122"/>
                    <a:pt x="60" y="123"/>
                  </a:cubicBezTo>
                  <a:cubicBezTo>
                    <a:pt x="60" y="124"/>
                    <a:pt x="61" y="123"/>
                    <a:pt x="62" y="122"/>
                  </a:cubicBezTo>
                  <a:close/>
                  <a:moveTo>
                    <a:pt x="79" y="107"/>
                  </a:moveTo>
                  <a:cubicBezTo>
                    <a:pt x="79" y="107"/>
                    <a:pt x="78" y="106"/>
                    <a:pt x="77" y="107"/>
                  </a:cubicBezTo>
                  <a:cubicBezTo>
                    <a:pt x="77" y="107"/>
                    <a:pt x="78" y="107"/>
                    <a:pt x="79" y="107"/>
                  </a:cubicBezTo>
                  <a:close/>
                  <a:moveTo>
                    <a:pt x="50" y="124"/>
                  </a:moveTo>
                  <a:cubicBezTo>
                    <a:pt x="50" y="124"/>
                    <a:pt x="50" y="124"/>
                    <a:pt x="49" y="124"/>
                  </a:cubicBezTo>
                  <a:cubicBezTo>
                    <a:pt x="49" y="124"/>
                    <a:pt x="50" y="125"/>
                    <a:pt x="50" y="124"/>
                  </a:cubicBezTo>
                  <a:close/>
                  <a:moveTo>
                    <a:pt x="46" y="126"/>
                  </a:moveTo>
                  <a:cubicBezTo>
                    <a:pt x="46" y="126"/>
                    <a:pt x="46" y="127"/>
                    <a:pt x="47" y="126"/>
                  </a:cubicBezTo>
                  <a:cubicBezTo>
                    <a:pt x="47" y="126"/>
                    <a:pt x="47" y="126"/>
                    <a:pt x="48" y="126"/>
                  </a:cubicBezTo>
                  <a:cubicBezTo>
                    <a:pt x="48" y="126"/>
                    <a:pt x="48" y="125"/>
                    <a:pt x="49" y="125"/>
                  </a:cubicBezTo>
                  <a:cubicBezTo>
                    <a:pt x="50" y="125"/>
                    <a:pt x="49" y="125"/>
                    <a:pt x="48" y="124"/>
                  </a:cubicBezTo>
                  <a:cubicBezTo>
                    <a:pt x="47" y="124"/>
                    <a:pt x="47" y="124"/>
                    <a:pt x="46" y="125"/>
                  </a:cubicBezTo>
                  <a:cubicBezTo>
                    <a:pt x="46" y="126"/>
                    <a:pt x="47" y="126"/>
                    <a:pt x="46" y="126"/>
                  </a:cubicBezTo>
                  <a:close/>
                  <a:moveTo>
                    <a:pt x="46" y="126"/>
                  </a:moveTo>
                  <a:cubicBezTo>
                    <a:pt x="47" y="126"/>
                    <a:pt x="45" y="125"/>
                    <a:pt x="45" y="126"/>
                  </a:cubicBezTo>
                  <a:cubicBezTo>
                    <a:pt x="45" y="127"/>
                    <a:pt x="45" y="126"/>
                    <a:pt x="45" y="127"/>
                  </a:cubicBezTo>
                  <a:cubicBezTo>
                    <a:pt x="45" y="127"/>
                    <a:pt x="45" y="127"/>
                    <a:pt x="46" y="126"/>
                  </a:cubicBezTo>
                  <a:close/>
                  <a:moveTo>
                    <a:pt x="43" y="127"/>
                  </a:moveTo>
                  <a:cubicBezTo>
                    <a:pt x="43" y="129"/>
                    <a:pt x="43" y="129"/>
                    <a:pt x="44" y="128"/>
                  </a:cubicBezTo>
                  <a:cubicBezTo>
                    <a:pt x="44" y="127"/>
                    <a:pt x="44" y="127"/>
                    <a:pt x="44" y="126"/>
                  </a:cubicBezTo>
                  <a:cubicBezTo>
                    <a:pt x="44" y="126"/>
                    <a:pt x="44" y="126"/>
                    <a:pt x="43" y="127"/>
                  </a:cubicBezTo>
                  <a:close/>
                  <a:moveTo>
                    <a:pt x="58" y="127"/>
                  </a:moveTo>
                  <a:cubicBezTo>
                    <a:pt x="58" y="127"/>
                    <a:pt x="57" y="127"/>
                    <a:pt x="57" y="127"/>
                  </a:cubicBezTo>
                  <a:cubicBezTo>
                    <a:pt x="57" y="127"/>
                    <a:pt x="59" y="127"/>
                    <a:pt x="58" y="127"/>
                  </a:cubicBezTo>
                  <a:close/>
                  <a:moveTo>
                    <a:pt x="42" y="144"/>
                  </a:moveTo>
                  <a:cubicBezTo>
                    <a:pt x="42" y="143"/>
                    <a:pt x="41" y="143"/>
                    <a:pt x="41" y="143"/>
                  </a:cubicBezTo>
                  <a:cubicBezTo>
                    <a:pt x="41" y="144"/>
                    <a:pt x="40" y="145"/>
                    <a:pt x="41" y="145"/>
                  </a:cubicBezTo>
                  <a:cubicBezTo>
                    <a:pt x="41" y="144"/>
                    <a:pt x="42" y="145"/>
                    <a:pt x="42" y="144"/>
                  </a:cubicBezTo>
                  <a:close/>
                  <a:moveTo>
                    <a:pt x="42" y="146"/>
                  </a:moveTo>
                  <a:cubicBezTo>
                    <a:pt x="43" y="145"/>
                    <a:pt x="43" y="145"/>
                    <a:pt x="42" y="145"/>
                  </a:cubicBezTo>
                  <a:cubicBezTo>
                    <a:pt x="42" y="145"/>
                    <a:pt x="41" y="145"/>
                    <a:pt x="41" y="146"/>
                  </a:cubicBezTo>
                  <a:cubicBezTo>
                    <a:pt x="41" y="146"/>
                    <a:pt x="41" y="146"/>
                    <a:pt x="42" y="146"/>
                  </a:cubicBezTo>
                  <a:close/>
                  <a:moveTo>
                    <a:pt x="39" y="151"/>
                  </a:moveTo>
                  <a:cubicBezTo>
                    <a:pt x="39" y="152"/>
                    <a:pt x="38" y="152"/>
                    <a:pt x="39" y="152"/>
                  </a:cubicBezTo>
                  <a:cubicBezTo>
                    <a:pt x="40" y="152"/>
                    <a:pt x="39" y="151"/>
                    <a:pt x="40" y="151"/>
                  </a:cubicBezTo>
                  <a:cubicBezTo>
                    <a:pt x="41" y="151"/>
                    <a:pt x="41" y="151"/>
                    <a:pt x="41" y="150"/>
                  </a:cubicBezTo>
                  <a:cubicBezTo>
                    <a:pt x="40" y="149"/>
                    <a:pt x="40" y="149"/>
                    <a:pt x="40" y="150"/>
                  </a:cubicBezTo>
                  <a:cubicBezTo>
                    <a:pt x="40" y="150"/>
                    <a:pt x="39" y="150"/>
                    <a:pt x="39" y="151"/>
                  </a:cubicBezTo>
                  <a:close/>
                  <a:moveTo>
                    <a:pt x="39" y="148"/>
                  </a:moveTo>
                  <a:cubicBezTo>
                    <a:pt x="38" y="147"/>
                    <a:pt x="37" y="148"/>
                    <a:pt x="37" y="148"/>
                  </a:cubicBezTo>
                  <a:cubicBezTo>
                    <a:pt x="37" y="149"/>
                    <a:pt x="39" y="148"/>
                    <a:pt x="39" y="148"/>
                  </a:cubicBezTo>
                  <a:close/>
                  <a:moveTo>
                    <a:pt x="39" y="153"/>
                  </a:moveTo>
                  <a:cubicBezTo>
                    <a:pt x="38" y="153"/>
                    <a:pt x="39" y="153"/>
                    <a:pt x="40" y="153"/>
                  </a:cubicBezTo>
                  <a:cubicBezTo>
                    <a:pt x="41" y="152"/>
                    <a:pt x="40" y="152"/>
                    <a:pt x="39" y="152"/>
                  </a:cubicBezTo>
                  <a:cubicBezTo>
                    <a:pt x="39" y="153"/>
                    <a:pt x="39" y="152"/>
                    <a:pt x="39" y="153"/>
                  </a:cubicBezTo>
                  <a:close/>
                  <a:moveTo>
                    <a:pt x="38" y="153"/>
                  </a:moveTo>
                  <a:cubicBezTo>
                    <a:pt x="38" y="153"/>
                    <a:pt x="37" y="153"/>
                    <a:pt x="36" y="153"/>
                  </a:cubicBezTo>
                  <a:cubicBezTo>
                    <a:pt x="36" y="153"/>
                    <a:pt x="37" y="153"/>
                    <a:pt x="38" y="153"/>
                  </a:cubicBezTo>
                  <a:close/>
                  <a:moveTo>
                    <a:pt x="35" y="158"/>
                  </a:moveTo>
                  <a:cubicBezTo>
                    <a:pt x="36" y="158"/>
                    <a:pt x="36" y="158"/>
                    <a:pt x="35" y="158"/>
                  </a:cubicBezTo>
                  <a:cubicBezTo>
                    <a:pt x="35" y="158"/>
                    <a:pt x="35" y="157"/>
                    <a:pt x="34" y="157"/>
                  </a:cubicBezTo>
                  <a:cubicBezTo>
                    <a:pt x="34" y="158"/>
                    <a:pt x="34" y="158"/>
                    <a:pt x="35" y="158"/>
                  </a:cubicBezTo>
                  <a:close/>
                  <a:moveTo>
                    <a:pt x="35" y="157"/>
                  </a:moveTo>
                  <a:cubicBezTo>
                    <a:pt x="36" y="157"/>
                    <a:pt x="35" y="157"/>
                    <a:pt x="35" y="157"/>
                  </a:cubicBezTo>
                  <a:cubicBezTo>
                    <a:pt x="34" y="156"/>
                    <a:pt x="35" y="157"/>
                    <a:pt x="35" y="157"/>
                  </a:cubicBezTo>
                  <a:close/>
                  <a:moveTo>
                    <a:pt x="34" y="157"/>
                  </a:moveTo>
                  <a:cubicBezTo>
                    <a:pt x="34" y="157"/>
                    <a:pt x="34" y="156"/>
                    <a:pt x="33" y="157"/>
                  </a:cubicBezTo>
                  <a:cubicBezTo>
                    <a:pt x="33" y="157"/>
                    <a:pt x="34" y="157"/>
                    <a:pt x="34" y="157"/>
                  </a:cubicBezTo>
                  <a:close/>
                  <a:moveTo>
                    <a:pt x="43" y="142"/>
                  </a:moveTo>
                  <a:cubicBezTo>
                    <a:pt x="43" y="142"/>
                    <a:pt x="42" y="143"/>
                    <a:pt x="42" y="143"/>
                  </a:cubicBezTo>
                  <a:cubicBezTo>
                    <a:pt x="43" y="143"/>
                    <a:pt x="44" y="143"/>
                    <a:pt x="43" y="142"/>
                  </a:cubicBezTo>
                  <a:close/>
                  <a:moveTo>
                    <a:pt x="19" y="168"/>
                  </a:moveTo>
                  <a:cubicBezTo>
                    <a:pt x="19" y="167"/>
                    <a:pt x="16" y="168"/>
                    <a:pt x="17" y="168"/>
                  </a:cubicBezTo>
                  <a:cubicBezTo>
                    <a:pt x="18" y="169"/>
                    <a:pt x="19" y="168"/>
                    <a:pt x="19" y="168"/>
                  </a:cubicBezTo>
                  <a:close/>
                  <a:moveTo>
                    <a:pt x="22" y="165"/>
                  </a:moveTo>
                  <a:cubicBezTo>
                    <a:pt x="23" y="165"/>
                    <a:pt x="22" y="164"/>
                    <a:pt x="22" y="164"/>
                  </a:cubicBezTo>
                  <a:cubicBezTo>
                    <a:pt x="21" y="165"/>
                    <a:pt x="19" y="165"/>
                    <a:pt x="19" y="166"/>
                  </a:cubicBezTo>
                  <a:cubicBezTo>
                    <a:pt x="20" y="166"/>
                    <a:pt x="21" y="166"/>
                    <a:pt x="22" y="165"/>
                  </a:cubicBezTo>
                  <a:close/>
                  <a:moveTo>
                    <a:pt x="21" y="167"/>
                  </a:moveTo>
                  <a:cubicBezTo>
                    <a:pt x="23" y="167"/>
                    <a:pt x="24" y="167"/>
                    <a:pt x="24" y="167"/>
                  </a:cubicBezTo>
                  <a:cubicBezTo>
                    <a:pt x="24" y="166"/>
                    <a:pt x="23" y="167"/>
                    <a:pt x="23" y="166"/>
                  </a:cubicBezTo>
                  <a:cubicBezTo>
                    <a:pt x="23" y="165"/>
                    <a:pt x="21" y="166"/>
                    <a:pt x="21" y="166"/>
                  </a:cubicBezTo>
                  <a:cubicBezTo>
                    <a:pt x="20" y="167"/>
                    <a:pt x="19" y="167"/>
                    <a:pt x="19" y="167"/>
                  </a:cubicBezTo>
                  <a:cubicBezTo>
                    <a:pt x="19" y="168"/>
                    <a:pt x="20" y="168"/>
                    <a:pt x="21" y="167"/>
                  </a:cubicBezTo>
                  <a:close/>
                  <a:moveTo>
                    <a:pt x="19" y="170"/>
                  </a:moveTo>
                  <a:cubicBezTo>
                    <a:pt x="18" y="169"/>
                    <a:pt x="17" y="169"/>
                    <a:pt x="18" y="170"/>
                  </a:cubicBezTo>
                  <a:cubicBezTo>
                    <a:pt x="18" y="170"/>
                    <a:pt x="19" y="170"/>
                    <a:pt x="19" y="170"/>
                  </a:cubicBezTo>
                  <a:close/>
                  <a:moveTo>
                    <a:pt x="16" y="171"/>
                  </a:moveTo>
                  <a:cubicBezTo>
                    <a:pt x="17" y="171"/>
                    <a:pt x="16" y="170"/>
                    <a:pt x="16" y="171"/>
                  </a:cubicBezTo>
                  <a:cubicBezTo>
                    <a:pt x="15" y="171"/>
                    <a:pt x="15" y="170"/>
                    <a:pt x="15" y="171"/>
                  </a:cubicBezTo>
                  <a:cubicBezTo>
                    <a:pt x="14" y="172"/>
                    <a:pt x="16" y="172"/>
                    <a:pt x="16" y="171"/>
                  </a:cubicBezTo>
                  <a:close/>
                  <a:moveTo>
                    <a:pt x="12" y="174"/>
                  </a:moveTo>
                  <a:cubicBezTo>
                    <a:pt x="12" y="173"/>
                    <a:pt x="10" y="174"/>
                    <a:pt x="11" y="174"/>
                  </a:cubicBezTo>
                  <a:cubicBezTo>
                    <a:pt x="11" y="174"/>
                    <a:pt x="12" y="174"/>
                    <a:pt x="12" y="174"/>
                  </a:cubicBezTo>
                  <a:close/>
                  <a:moveTo>
                    <a:pt x="6" y="178"/>
                  </a:moveTo>
                  <a:cubicBezTo>
                    <a:pt x="7" y="178"/>
                    <a:pt x="8" y="177"/>
                    <a:pt x="7" y="176"/>
                  </a:cubicBezTo>
                  <a:cubicBezTo>
                    <a:pt x="7" y="176"/>
                    <a:pt x="6" y="177"/>
                    <a:pt x="6" y="178"/>
                  </a:cubicBezTo>
                  <a:close/>
                  <a:moveTo>
                    <a:pt x="6" y="178"/>
                  </a:moveTo>
                  <a:cubicBezTo>
                    <a:pt x="6" y="177"/>
                    <a:pt x="5" y="177"/>
                    <a:pt x="5" y="178"/>
                  </a:cubicBezTo>
                  <a:cubicBezTo>
                    <a:pt x="5" y="178"/>
                    <a:pt x="6" y="178"/>
                    <a:pt x="6" y="178"/>
                  </a:cubicBezTo>
                  <a:close/>
                  <a:moveTo>
                    <a:pt x="3" y="181"/>
                  </a:moveTo>
                  <a:cubicBezTo>
                    <a:pt x="2" y="181"/>
                    <a:pt x="1" y="181"/>
                    <a:pt x="1" y="182"/>
                  </a:cubicBezTo>
                  <a:cubicBezTo>
                    <a:pt x="2" y="182"/>
                    <a:pt x="3" y="181"/>
                    <a:pt x="3" y="181"/>
                  </a:cubicBezTo>
                  <a:close/>
                  <a:moveTo>
                    <a:pt x="2" y="187"/>
                  </a:moveTo>
                  <a:cubicBezTo>
                    <a:pt x="1" y="187"/>
                    <a:pt x="1" y="188"/>
                    <a:pt x="1" y="188"/>
                  </a:cubicBezTo>
                  <a:cubicBezTo>
                    <a:pt x="2" y="188"/>
                    <a:pt x="2" y="187"/>
                    <a:pt x="2" y="187"/>
                  </a:cubicBezTo>
                  <a:close/>
                  <a:moveTo>
                    <a:pt x="4" y="198"/>
                  </a:moveTo>
                  <a:cubicBezTo>
                    <a:pt x="4" y="197"/>
                    <a:pt x="4" y="197"/>
                    <a:pt x="5" y="198"/>
                  </a:cubicBezTo>
                  <a:cubicBezTo>
                    <a:pt x="5" y="198"/>
                    <a:pt x="5" y="197"/>
                    <a:pt x="6" y="197"/>
                  </a:cubicBezTo>
                  <a:cubicBezTo>
                    <a:pt x="6" y="196"/>
                    <a:pt x="4" y="196"/>
                    <a:pt x="4" y="197"/>
                  </a:cubicBezTo>
                  <a:cubicBezTo>
                    <a:pt x="3" y="198"/>
                    <a:pt x="4" y="199"/>
                    <a:pt x="5" y="199"/>
                  </a:cubicBezTo>
                  <a:cubicBezTo>
                    <a:pt x="5" y="199"/>
                    <a:pt x="5" y="198"/>
                    <a:pt x="4" y="198"/>
                  </a:cubicBezTo>
                  <a:close/>
                  <a:moveTo>
                    <a:pt x="3" y="204"/>
                  </a:moveTo>
                  <a:cubicBezTo>
                    <a:pt x="4" y="204"/>
                    <a:pt x="3" y="201"/>
                    <a:pt x="3" y="202"/>
                  </a:cubicBezTo>
                  <a:cubicBezTo>
                    <a:pt x="3" y="203"/>
                    <a:pt x="2" y="204"/>
                    <a:pt x="3" y="204"/>
                  </a:cubicBezTo>
                  <a:close/>
                  <a:moveTo>
                    <a:pt x="3" y="200"/>
                  </a:moveTo>
                  <a:cubicBezTo>
                    <a:pt x="3" y="201"/>
                    <a:pt x="3" y="199"/>
                    <a:pt x="3" y="199"/>
                  </a:cubicBezTo>
                  <a:cubicBezTo>
                    <a:pt x="4" y="199"/>
                    <a:pt x="4" y="200"/>
                    <a:pt x="4" y="199"/>
                  </a:cubicBezTo>
                  <a:cubicBezTo>
                    <a:pt x="4" y="199"/>
                    <a:pt x="4" y="199"/>
                    <a:pt x="3" y="198"/>
                  </a:cubicBezTo>
                  <a:cubicBezTo>
                    <a:pt x="3" y="198"/>
                    <a:pt x="3" y="199"/>
                    <a:pt x="3" y="200"/>
                  </a:cubicBezTo>
                  <a:close/>
                  <a:moveTo>
                    <a:pt x="2" y="193"/>
                  </a:moveTo>
                  <a:cubicBezTo>
                    <a:pt x="2" y="193"/>
                    <a:pt x="2" y="195"/>
                    <a:pt x="2" y="195"/>
                  </a:cubicBezTo>
                  <a:cubicBezTo>
                    <a:pt x="3" y="196"/>
                    <a:pt x="2" y="194"/>
                    <a:pt x="2" y="193"/>
                  </a:cubicBezTo>
                  <a:close/>
                  <a:moveTo>
                    <a:pt x="2" y="192"/>
                  </a:moveTo>
                  <a:cubicBezTo>
                    <a:pt x="2" y="193"/>
                    <a:pt x="3" y="194"/>
                    <a:pt x="3" y="193"/>
                  </a:cubicBezTo>
                  <a:cubicBezTo>
                    <a:pt x="3" y="193"/>
                    <a:pt x="2" y="192"/>
                    <a:pt x="2" y="192"/>
                  </a:cubicBezTo>
                  <a:close/>
                  <a:moveTo>
                    <a:pt x="2" y="192"/>
                  </a:moveTo>
                  <a:cubicBezTo>
                    <a:pt x="3" y="192"/>
                    <a:pt x="2" y="191"/>
                    <a:pt x="2" y="191"/>
                  </a:cubicBezTo>
                  <a:cubicBezTo>
                    <a:pt x="1" y="190"/>
                    <a:pt x="1" y="191"/>
                    <a:pt x="2" y="19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7" name="Freeform 20247">
              <a:extLst>
                <a:ext uri="{FF2B5EF4-FFF2-40B4-BE49-F238E27FC236}">
                  <a16:creationId xmlns:a16="http://schemas.microsoft.com/office/drawing/2014/main" id="{E19FFD8D-20C2-4795-9D5A-A1E3E38C6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85" y="2560156"/>
              <a:ext cx="244252" cy="393094"/>
            </a:xfrm>
            <a:custGeom>
              <a:avLst/>
              <a:gdLst/>
              <a:ahLst/>
              <a:cxnLst>
                <a:cxn ang="0">
                  <a:pos x="21" y="50"/>
                </a:cxn>
                <a:cxn ang="0">
                  <a:pos x="19" y="43"/>
                </a:cxn>
                <a:cxn ang="0">
                  <a:pos x="16" y="40"/>
                </a:cxn>
                <a:cxn ang="0">
                  <a:pos x="15" y="41"/>
                </a:cxn>
                <a:cxn ang="0">
                  <a:pos x="15" y="35"/>
                </a:cxn>
                <a:cxn ang="0">
                  <a:pos x="13" y="33"/>
                </a:cxn>
                <a:cxn ang="0">
                  <a:pos x="14" y="28"/>
                </a:cxn>
                <a:cxn ang="0">
                  <a:pos x="16" y="22"/>
                </a:cxn>
                <a:cxn ang="0">
                  <a:pos x="21" y="19"/>
                </a:cxn>
                <a:cxn ang="0">
                  <a:pos x="23" y="25"/>
                </a:cxn>
                <a:cxn ang="0">
                  <a:pos x="34" y="27"/>
                </a:cxn>
                <a:cxn ang="0">
                  <a:pos x="30" y="38"/>
                </a:cxn>
                <a:cxn ang="0">
                  <a:pos x="35" y="43"/>
                </a:cxn>
                <a:cxn ang="0">
                  <a:pos x="44" y="57"/>
                </a:cxn>
                <a:cxn ang="0">
                  <a:pos x="45" y="65"/>
                </a:cxn>
                <a:cxn ang="0">
                  <a:pos x="49" y="73"/>
                </a:cxn>
                <a:cxn ang="0">
                  <a:pos x="52" y="76"/>
                </a:cxn>
                <a:cxn ang="0">
                  <a:pos x="39" y="81"/>
                </a:cxn>
                <a:cxn ang="0">
                  <a:pos x="30" y="82"/>
                </a:cxn>
                <a:cxn ang="0">
                  <a:pos x="18" y="86"/>
                </a:cxn>
                <a:cxn ang="0">
                  <a:pos x="19" y="82"/>
                </a:cxn>
                <a:cxn ang="0">
                  <a:pos x="28" y="78"/>
                </a:cxn>
                <a:cxn ang="0">
                  <a:pos x="25" y="76"/>
                </a:cxn>
                <a:cxn ang="0">
                  <a:pos x="17" y="72"/>
                </a:cxn>
                <a:cxn ang="0">
                  <a:pos x="20" y="65"/>
                </a:cxn>
                <a:cxn ang="0">
                  <a:pos x="26" y="61"/>
                </a:cxn>
                <a:cxn ang="0">
                  <a:pos x="29" y="58"/>
                </a:cxn>
                <a:cxn ang="0">
                  <a:pos x="26" y="50"/>
                </a:cxn>
                <a:cxn ang="0">
                  <a:pos x="15" y="53"/>
                </a:cxn>
                <a:cxn ang="0">
                  <a:pos x="15" y="50"/>
                </a:cxn>
                <a:cxn ang="0">
                  <a:pos x="9" y="46"/>
                </a:cxn>
                <a:cxn ang="0">
                  <a:pos x="7" y="54"/>
                </a:cxn>
                <a:cxn ang="0">
                  <a:pos x="14" y="54"/>
                </a:cxn>
                <a:cxn ang="0">
                  <a:pos x="22" y="62"/>
                </a:cxn>
                <a:cxn ang="0">
                  <a:pos x="17" y="44"/>
                </a:cxn>
                <a:cxn ang="0">
                  <a:pos x="38" y="82"/>
                </a:cxn>
                <a:cxn ang="0">
                  <a:pos x="8" y="24"/>
                </a:cxn>
                <a:cxn ang="0">
                  <a:pos x="10" y="24"/>
                </a:cxn>
                <a:cxn ang="0">
                  <a:pos x="11" y="21"/>
                </a:cxn>
                <a:cxn ang="0">
                  <a:pos x="7" y="27"/>
                </a:cxn>
                <a:cxn ang="0">
                  <a:pos x="6" y="31"/>
                </a:cxn>
                <a:cxn ang="0">
                  <a:pos x="10" y="29"/>
                </a:cxn>
                <a:cxn ang="0">
                  <a:pos x="14" y="30"/>
                </a:cxn>
                <a:cxn ang="0">
                  <a:pos x="10" y="27"/>
                </a:cxn>
                <a:cxn ang="0">
                  <a:pos x="12" y="37"/>
                </a:cxn>
                <a:cxn ang="0">
                  <a:pos x="11" y="35"/>
                </a:cxn>
                <a:cxn ang="0">
                  <a:pos x="11" y="43"/>
                </a:cxn>
                <a:cxn ang="0">
                  <a:pos x="10" y="42"/>
                </a:cxn>
                <a:cxn ang="0">
                  <a:pos x="14" y="39"/>
                </a:cxn>
                <a:cxn ang="0">
                  <a:pos x="29" y="16"/>
                </a:cxn>
                <a:cxn ang="0">
                  <a:pos x="28" y="14"/>
                </a:cxn>
                <a:cxn ang="0">
                  <a:pos x="29" y="17"/>
                </a:cxn>
                <a:cxn ang="0">
                  <a:pos x="30" y="13"/>
                </a:cxn>
                <a:cxn ang="0">
                  <a:pos x="31" y="14"/>
                </a:cxn>
                <a:cxn ang="0">
                  <a:pos x="38" y="7"/>
                </a:cxn>
                <a:cxn ang="0">
                  <a:pos x="38" y="3"/>
                </a:cxn>
                <a:cxn ang="0">
                  <a:pos x="35" y="5"/>
                </a:cxn>
                <a:cxn ang="0">
                  <a:pos x="38" y="7"/>
                </a:cxn>
                <a:cxn ang="0">
                  <a:pos x="38" y="2"/>
                </a:cxn>
                <a:cxn ang="0">
                  <a:pos x="40" y="0"/>
                </a:cxn>
              </a:cxnLst>
              <a:rect l="0" t="0" r="r" b="b"/>
              <a:pathLst>
                <a:path w="54" h="87">
                  <a:moveTo>
                    <a:pt x="26" y="48"/>
                  </a:moveTo>
                  <a:cubicBezTo>
                    <a:pt x="25" y="50"/>
                    <a:pt x="25" y="48"/>
                    <a:pt x="24" y="49"/>
                  </a:cubicBezTo>
                  <a:cubicBezTo>
                    <a:pt x="23" y="51"/>
                    <a:pt x="21" y="48"/>
                    <a:pt x="21" y="49"/>
                  </a:cubicBezTo>
                  <a:cubicBezTo>
                    <a:pt x="22" y="50"/>
                    <a:pt x="21" y="51"/>
                    <a:pt x="21" y="50"/>
                  </a:cubicBezTo>
                  <a:cubicBezTo>
                    <a:pt x="20" y="49"/>
                    <a:pt x="18" y="48"/>
                    <a:pt x="18" y="50"/>
                  </a:cubicBezTo>
                  <a:cubicBezTo>
                    <a:pt x="19" y="52"/>
                    <a:pt x="17" y="49"/>
                    <a:pt x="17" y="48"/>
                  </a:cubicBezTo>
                  <a:cubicBezTo>
                    <a:pt x="18" y="47"/>
                    <a:pt x="18" y="49"/>
                    <a:pt x="18" y="47"/>
                  </a:cubicBezTo>
                  <a:cubicBezTo>
                    <a:pt x="18" y="45"/>
                    <a:pt x="21" y="45"/>
                    <a:pt x="19" y="43"/>
                  </a:cubicBezTo>
                  <a:cubicBezTo>
                    <a:pt x="18" y="41"/>
                    <a:pt x="19" y="41"/>
                    <a:pt x="20" y="40"/>
                  </a:cubicBezTo>
                  <a:cubicBezTo>
                    <a:pt x="18" y="38"/>
                    <a:pt x="19" y="41"/>
                    <a:pt x="18" y="41"/>
                  </a:cubicBezTo>
                  <a:cubicBezTo>
                    <a:pt x="17" y="40"/>
                    <a:pt x="18" y="41"/>
                    <a:pt x="17" y="41"/>
                  </a:cubicBezTo>
                  <a:cubicBezTo>
                    <a:pt x="16" y="40"/>
                    <a:pt x="17" y="39"/>
                    <a:pt x="16" y="40"/>
                  </a:cubicBezTo>
                  <a:cubicBezTo>
                    <a:pt x="15" y="40"/>
                    <a:pt x="17" y="41"/>
                    <a:pt x="16" y="42"/>
                  </a:cubicBezTo>
                  <a:cubicBezTo>
                    <a:pt x="15" y="43"/>
                    <a:pt x="15" y="46"/>
                    <a:pt x="14" y="46"/>
                  </a:cubicBezTo>
                  <a:cubicBezTo>
                    <a:pt x="13" y="45"/>
                    <a:pt x="16" y="41"/>
                    <a:pt x="15" y="42"/>
                  </a:cubicBezTo>
                  <a:cubicBezTo>
                    <a:pt x="15" y="42"/>
                    <a:pt x="15" y="42"/>
                    <a:pt x="15" y="41"/>
                  </a:cubicBezTo>
                  <a:cubicBezTo>
                    <a:pt x="15" y="40"/>
                    <a:pt x="14" y="40"/>
                    <a:pt x="15" y="39"/>
                  </a:cubicBezTo>
                  <a:cubicBezTo>
                    <a:pt x="15" y="38"/>
                    <a:pt x="14" y="38"/>
                    <a:pt x="15" y="37"/>
                  </a:cubicBezTo>
                  <a:cubicBezTo>
                    <a:pt x="16" y="37"/>
                    <a:pt x="15" y="36"/>
                    <a:pt x="16" y="35"/>
                  </a:cubicBezTo>
                  <a:cubicBezTo>
                    <a:pt x="17" y="34"/>
                    <a:pt x="17" y="34"/>
                    <a:pt x="15" y="35"/>
                  </a:cubicBezTo>
                  <a:cubicBezTo>
                    <a:pt x="14" y="36"/>
                    <a:pt x="15" y="35"/>
                    <a:pt x="14" y="35"/>
                  </a:cubicBezTo>
                  <a:cubicBezTo>
                    <a:pt x="13" y="35"/>
                    <a:pt x="12" y="35"/>
                    <a:pt x="13" y="35"/>
                  </a:cubicBezTo>
                  <a:cubicBezTo>
                    <a:pt x="14" y="34"/>
                    <a:pt x="15" y="34"/>
                    <a:pt x="13" y="34"/>
                  </a:cubicBezTo>
                  <a:cubicBezTo>
                    <a:pt x="11" y="34"/>
                    <a:pt x="12" y="33"/>
                    <a:pt x="13" y="33"/>
                  </a:cubicBezTo>
                  <a:cubicBezTo>
                    <a:pt x="13" y="34"/>
                    <a:pt x="14" y="33"/>
                    <a:pt x="14" y="33"/>
                  </a:cubicBezTo>
                  <a:cubicBezTo>
                    <a:pt x="12" y="32"/>
                    <a:pt x="15" y="32"/>
                    <a:pt x="14" y="31"/>
                  </a:cubicBezTo>
                  <a:cubicBezTo>
                    <a:pt x="14" y="31"/>
                    <a:pt x="14" y="31"/>
                    <a:pt x="15" y="30"/>
                  </a:cubicBezTo>
                  <a:cubicBezTo>
                    <a:pt x="15" y="29"/>
                    <a:pt x="14" y="30"/>
                    <a:pt x="14" y="28"/>
                  </a:cubicBezTo>
                  <a:cubicBezTo>
                    <a:pt x="13" y="26"/>
                    <a:pt x="15" y="27"/>
                    <a:pt x="14" y="25"/>
                  </a:cubicBezTo>
                  <a:cubicBezTo>
                    <a:pt x="13" y="24"/>
                    <a:pt x="15" y="24"/>
                    <a:pt x="16" y="25"/>
                  </a:cubicBezTo>
                  <a:cubicBezTo>
                    <a:pt x="16" y="25"/>
                    <a:pt x="16" y="24"/>
                    <a:pt x="16" y="23"/>
                  </a:cubicBezTo>
                  <a:cubicBezTo>
                    <a:pt x="15" y="22"/>
                    <a:pt x="18" y="23"/>
                    <a:pt x="16" y="22"/>
                  </a:cubicBezTo>
                  <a:cubicBezTo>
                    <a:pt x="15" y="20"/>
                    <a:pt x="19" y="23"/>
                    <a:pt x="17" y="21"/>
                  </a:cubicBezTo>
                  <a:cubicBezTo>
                    <a:pt x="16" y="20"/>
                    <a:pt x="18" y="21"/>
                    <a:pt x="18" y="19"/>
                  </a:cubicBezTo>
                  <a:cubicBezTo>
                    <a:pt x="17" y="18"/>
                    <a:pt x="18" y="18"/>
                    <a:pt x="19" y="19"/>
                  </a:cubicBezTo>
                  <a:cubicBezTo>
                    <a:pt x="20" y="19"/>
                    <a:pt x="20" y="18"/>
                    <a:pt x="21" y="19"/>
                  </a:cubicBezTo>
                  <a:cubicBezTo>
                    <a:pt x="22" y="19"/>
                    <a:pt x="24" y="18"/>
                    <a:pt x="26" y="18"/>
                  </a:cubicBezTo>
                  <a:cubicBezTo>
                    <a:pt x="27" y="19"/>
                    <a:pt x="25" y="18"/>
                    <a:pt x="27" y="18"/>
                  </a:cubicBezTo>
                  <a:cubicBezTo>
                    <a:pt x="29" y="18"/>
                    <a:pt x="28" y="19"/>
                    <a:pt x="28" y="19"/>
                  </a:cubicBezTo>
                  <a:cubicBezTo>
                    <a:pt x="29" y="20"/>
                    <a:pt x="24" y="24"/>
                    <a:pt x="23" y="25"/>
                  </a:cubicBezTo>
                  <a:cubicBezTo>
                    <a:pt x="22" y="25"/>
                    <a:pt x="25" y="24"/>
                    <a:pt x="24" y="25"/>
                  </a:cubicBezTo>
                  <a:cubicBezTo>
                    <a:pt x="23" y="26"/>
                    <a:pt x="22" y="27"/>
                    <a:pt x="23" y="27"/>
                  </a:cubicBezTo>
                  <a:cubicBezTo>
                    <a:pt x="25" y="27"/>
                    <a:pt x="25" y="25"/>
                    <a:pt x="28" y="26"/>
                  </a:cubicBezTo>
                  <a:cubicBezTo>
                    <a:pt x="32" y="26"/>
                    <a:pt x="34" y="25"/>
                    <a:pt x="34" y="27"/>
                  </a:cubicBezTo>
                  <a:cubicBezTo>
                    <a:pt x="35" y="28"/>
                    <a:pt x="34" y="28"/>
                    <a:pt x="33" y="32"/>
                  </a:cubicBezTo>
                  <a:cubicBezTo>
                    <a:pt x="31" y="36"/>
                    <a:pt x="30" y="36"/>
                    <a:pt x="29" y="36"/>
                  </a:cubicBezTo>
                  <a:cubicBezTo>
                    <a:pt x="28" y="36"/>
                    <a:pt x="30" y="36"/>
                    <a:pt x="29" y="37"/>
                  </a:cubicBezTo>
                  <a:cubicBezTo>
                    <a:pt x="29" y="37"/>
                    <a:pt x="32" y="37"/>
                    <a:pt x="30" y="38"/>
                  </a:cubicBezTo>
                  <a:cubicBezTo>
                    <a:pt x="29" y="39"/>
                    <a:pt x="29" y="38"/>
                    <a:pt x="28" y="39"/>
                  </a:cubicBezTo>
                  <a:cubicBezTo>
                    <a:pt x="28" y="40"/>
                    <a:pt x="25" y="40"/>
                    <a:pt x="27" y="40"/>
                  </a:cubicBezTo>
                  <a:cubicBezTo>
                    <a:pt x="30" y="41"/>
                    <a:pt x="28" y="38"/>
                    <a:pt x="31" y="40"/>
                  </a:cubicBezTo>
                  <a:cubicBezTo>
                    <a:pt x="34" y="41"/>
                    <a:pt x="33" y="42"/>
                    <a:pt x="35" y="43"/>
                  </a:cubicBezTo>
                  <a:cubicBezTo>
                    <a:pt x="36" y="44"/>
                    <a:pt x="35" y="45"/>
                    <a:pt x="37" y="48"/>
                  </a:cubicBezTo>
                  <a:cubicBezTo>
                    <a:pt x="38" y="52"/>
                    <a:pt x="38" y="51"/>
                    <a:pt x="40" y="51"/>
                  </a:cubicBezTo>
                  <a:cubicBezTo>
                    <a:pt x="42" y="52"/>
                    <a:pt x="41" y="54"/>
                    <a:pt x="43" y="54"/>
                  </a:cubicBezTo>
                  <a:cubicBezTo>
                    <a:pt x="44" y="55"/>
                    <a:pt x="42" y="55"/>
                    <a:pt x="44" y="57"/>
                  </a:cubicBezTo>
                  <a:cubicBezTo>
                    <a:pt x="46" y="59"/>
                    <a:pt x="45" y="59"/>
                    <a:pt x="43" y="58"/>
                  </a:cubicBezTo>
                  <a:cubicBezTo>
                    <a:pt x="42" y="57"/>
                    <a:pt x="42" y="58"/>
                    <a:pt x="44" y="59"/>
                  </a:cubicBezTo>
                  <a:cubicBezTo>
                    <a:pt x="45" y="60"/>
                    <a:pt x="47" y="63"/>
                    <a:pt x="46" y="63"/>
                  </a:cubicBezTo>
                  <a:cubicBezTo>
                    <a:pt x="45" y="64"/>
                    <a:pt x="44" y="65"/>
                    <a:pt x="45" y="65"/>
                  </a:cubicBezTo>
                  <a:cubicBezTo>
                    <a:pt x="46" y="65"/>
                    <a:pt x="46" y="66"/>
                    <a:pt x="47" y="64"/>
                  </a:cubicBezTo>
                  <a:cubicBezTo>
                    <a:pt x="47" y="63"/>
                    <a:pt x="53" y="64"/>
                    <a:pt x="53" y="67"/>
                  </a:cubicBezTo>
                  <a:cubicBezTo>
                    <a:pt x="54" y="72"/>
                    <a:pt x="50" y="72"/>
                    <a:pt x="51" y="73"/>
                  </a:cubicBezTo>
                  <a:cubicBezTo>
                    <a:pt x="52" y="73"/>
                    <a:pt x="50" y="72"/>
                    <a:pt x="49" y="73"/>
                  </a:cubicBezTo>
                  <a:cubicBezTo>
                    <a:pt x="48" y="74"/>
                    <a:pt x="50" y="73"/>
                    <a:pt x="49" y="75"/>
                  </a:cubicBezTo>
                  <a:cubicBezTo>
                    <a:pt x="49" y="75"/>
                    <a:pt x="46" y="75"/>
                    <a:pt x="47" y="75"/>
                  </a:cubicBezTo>
                  <a:cubicBezTo>
                    <a:pt x="48" y="76"/>
                    <a:pt x="47" y="76"/>
                    <a:pt x="48" y="76"/>
                  </a:cubicBezTo>
                  <a:cubicBezTo>
                    <a:pt x="49" y="77"/>
                    <a:pt x="52" y="75"/>
                    <a:pt x="52" y="76"/>
                  </a:cubicBezTo>
                  <a:cubicBezTo>
                    <a:pt x="51" y="77"/>
                    <a:pt x="52" y="78"/>
                    <a:pt x="50" y="79"/>
                  </a:cubicBezTo>
                  <a:cubicBezTo>
                    <a:pt x="48" y="79"/>
                    <a:pt x="50" y="80"/>
                    <a:pt x="48" y="80"/>
                  </a:cubicBezTo>
                  <a:cubicBezTo>
                    <a:pt x="47" y="80"/>
                    <a:pt x="46" y="82"/>
                    <a:pt x="44" y="81"/>
                  </a:cubicBezTo>
                  <a:cubicBezTo>
                    <a:pt x="42" y="80"/>
                    <a:pt x="40" y="82"/>
                    <a:pt x="39" y="81"/>
                  </a:cubicBezTo>
                  <a:cubicBezTo>
                    <a:pt x="39" y="80"/>
                    <a:pt x="39" y="81"/>
                    <a:pt x="38" y="81"/>
                  </a:cubicBezTo>
                  <a:cubicBezTo>
                    <a:pt x="36" y="80"/>
                    <a:pt x="38" y="81"/>
                    <a:pt x="35" y="81"/>
                  </a:cubicBezTo>
                  <a:cubicBezTo>
                    <a:pt x="33" y="82"/>
                    <a:pt x="35" y="83"/>
                    <a:pt x="33" y="82"/>
                  </a:cubicBezTo>
                  <a:cubicBezTo>
                    <a:pt x="31" y="82"/>
                    <a:pt x="32" y="84"/>
                    <a:pt x="30" y="82"/>
                  </a:cubicBezTo>
                  <a:cubicBezTo>
                    <a:pt x="29" y="80"/>
                    <a:pt x="27" y="83"/>
                    <a:pt x="26" y="82"/>
                  </a:cubicBezTo>
                  <a:cubicBezTo>
                    <a:pt x="26" y="82"/>
                    <a:pt x="26" y="86"/>
                    <a:pt x="24" y="85"/>
                  </a:cubicBezTo>
                  <a:cubicBezTo>
                    <a:pt x="23" y="84"/>
                    <a:pt x="23" y="84"/>
                    <a:pt x="21" y="84"/>
                  </a:cubicBezTo>
                  <a:cubicBezTo>
                    <a:pt x="19" y="84"/>
                    <a:pt x="19" y="85"/>
                    <a:pt x="18" y="86"/>
                  </a:cubicBezTo>
                  <a:cubicBezTo>
                    <a:pt x="17" y="86"/>
                    <a:pt x="18" y="87"/>
                    <a:pt x="17" y="87"/>
                  </a:cubicBezTo>
                  <a:cubicBezTo>
                    <a:pt x="16" y="87"/>
                    <a:pt x="16" y="86"/>
                    <a:pt x="15" y="86"/>
                  </a:cubicBezTo>
                  <a:cubicBezTo>
                    <a:pt x="14" y="87"/>
                    <a:pt x="14" y="85"/>
                    <a:pt x="16" y="85"/>
                  </a:cubicBezTo>
                  <a:cubicBezTo>
                    <a:pt x="17" y="85"/>
                    <a:pt x="17" y="83"/>
                    <a:pt x="19" y="82"/>
                  </a:cubicBezTo>
                  <a:cubicBezTo>
                    <a:pt x="20" y="82"/>
                    <a:pt x="19" y="82"/>
                    <a:pt x="20" y="81"/>
                  </a:cubicBezTo>
                  <a:cubicBezTo>
                    <a:pt x="21" y="80"/>
                    <a:pt x="19" y="79"/>
                    <a:pt x="21" y="79"/>
                  </a:cubicBezTo>
                  <a:cubicBezTo>
                    <a:pt x="23" y="79"/>
                    <a:pt x="21" y="77"/>
                    <a:pt x="23" y="77"/>
                  </a:cubicBezTo>
                  <a:cubicBezTo>
                    <a:pt x="26" y="77"/>
                    <a:pt x="25" y="78"/>
                    <a:pt x="28" y="78"/>
                  </a:cubicBezTo>
                  <a:cubicBezTo>
                    <a:pt x="30" y="77"/>
                    <a:pt x="27" y="77"/>
                    <a:pt x="31" y="75"/>
                  </a:cubicBezTo>
                  <a:cubicBezTo>
                    <a:pt x="31" y="74"/>
                    <a:pt x="31" y="74"/>
                    <a:pt x="32" y="73"/>
                  </a:cubicBezTo>
                  <a:cubicBezTo>
                    <a:pt x="30" y="74"/>
                    <a:pt x="30" y="75"/>
                    <a:pt x="29" y="75"/>
                  </a:cubicBezTo>
                  <a:cubicBezTo>
                    <a:pt x="28" y="75"/>
                    <a:pt x="27" y="78"/>
                    <a:pt x="25" y="76"/>
                  </a:cubicBezTo>
                  <a:cubicBezTo>
                    <a:pt x="23" y="74"/>
                    <a:pt x="21" y="76"/>
                    <a:pt x="22" y="75"/>
                  </a:cubicBezTo>
                  <a:cubicBezTo>
                    <a:pt x="22" y="74"/>
                    <a:pt x="21" y="73"/>
                    <a:pt x="19" y="74"/>
                  </a:cubicBezTo>
                  <a:cubicBezTo>
                    <a:pt x="18" y="75"/>
                    <a:pt x="17" y="74"/>
                    <a:pt x="17" y="73"/>
                  </a:cubicBezTo>
                  <a:cubicBezTo>
                    <a:pt x="18" y="72"/>
                    <a:pt x="16" y="73"/>
                    <a:pt x="17" y="72"/>
                  </a:cubicBezTo>
                  <a:cubicBezTo>
                    <a:pt x="18" y="70"/>
                    <a:pt x="18" y="72"/>
                    <a:pt x="21" y="70"/>
                  </a:cubicBezTo>
                  <a:cubicBezTo>
                    <a:pt x="24" y="68"/>
                    <a:pt x="22" y="67"/>
                    <a:pt x="23" y="66"/>
                  </a:cubicBezTo>
                  <a:cubicBezTo>
                    <a:pt x="24" y="65"/>
                    <a:pt x="22" y="66"/>
                    <a:pt x="23" y="65"/>
                  </a:cubicBezTo>
                  <a:cubicBezTo>
                    <a:pt x="23" y="63"/>
                    <a:pt x="21" y="66"/>
                    <a:pt x="20" y="65"/>
                  </a:cubicBezTo>
                  <a:cubicBezTo>
                    <a:pt x="20" y="65"/>
                    <a:pt x="19" y="66"/>
                    <a:pt x="20" y="65"/>
                  </a:cubicBezTo>
                  <a:cubicBezTo>
                    <a:pt x="20" y="64"/>
                    <a:pt x="21" y="64"/>
                    <a:pt x="22" y="62"/>
                  </a:cubicBezTo>
                  <a:cubicBezTo>
                    <a:pt x="23" y="61"/>
                    <a:pt x="23" y="62"/>
                    <a:pt x="24" y="61"/>
                  </a:cubicBezTo>
                  <a:cubicBezTo>
                    <a:pt x="24" y="61"/>
                    <a:pt x="24" y="62"/>
                    <a:pt x="26" y="61"/>
                  </a:cubicBezTo>
                  <a:cubicBezTo>
                    <a:pt x="27" y="60"/>
                    <a:pt x="28" y="62"/>
                    <a:pt x="28" y="61"/>
                  </a:cubicBezTo>
                  <a:cubicBezTo>
                    <a:pt x="27" y="60"/>
                    <a:pt x="28" y="60"/>
                    <a:pt x="29" y="61"/>
                  </a:cubicBezTo>
                  <a:cubicBezTo>
                    <a:pt x="29" y="62"/>
                    <a:pt x="29" y="61"/>
                    <a:pt x="29" y="60"/>
                  </a:cubicBezTo>
                  <a:cubicBezTo>
                    <a:pt x="27" y="58"/>
                    <a:pt x="29" y="58"/>
                    <a:pt x="29" y="58"/>
                  </a:cubicBezTo>
                  <a:cubicBezTo>
                    <a:pt x="27" y="57"/>
                    <a:pt x="30" y="56"/>
                    <a:pt x="29" y="56"/>
                  </a:cubicBezTo>
                  <a:cubicBezTo>
                    <a:pt x="29" y="55"/>
                    <a:pt x="30" y="54"/>
                    <a:pt x="29" y="54"/>
                  </a:cubicBezTo>
                  <a:cubicBezTo>
                    <a:pt x="28" y="54"/>
                    <a:pt x="28" y="56"/>
                    <a:pt x="27" y="55"/>
                  </a:cubicBezTo>
                  <a:cubicBezTo>
                    <a:pt x="26" y="53"/>
                    <a:pt x="24" y="53"/>
                    <a:pt x="26" y="50"/>
                  </a:cubicBezTo>
                  <a:cubicBezTo>
                    <a:pt x="28" y="47"/>
                    <a:pt x="26" y="50"/>
                    <a:pt x="27" y="48"/>
                  </a:cubicBezTo>
                  <a:cubicBezTo>
                    <a:pt x="28" y="48"/>
                    <a:pt x="26" y="48"/>
                    <a:pt x="26" y="48"/>
                  </a:cubicBezTo>
                  <a:close/>
                  <a:moveTo>
                    <a:pt x="14" y="54"/>
                  </a:moveTo>
                  <a:cubicBezTo>
                    <a:pt x="14" y="53"/>
                    <a:pt x="15" y="54"/>
                    <a:pt x="15" y="53"/>
                  </a:cubicBezTo>
                  <a:cubicBezTo>
                    <a:pt x="15" y="53"/>
                    <a:pt x="14" y="53"/>
                    <a:pt x="14" y="53"/>
                  </a:cubicBezTo>
                  <a:cubicBezTo>
                    <a:pt x="15" y="52"/>
                    <a:pt x="15" y="51"/>
                    <a:pt x="15" y="52"/>
                  </a:cubicBezTo>
                  <a:cubicBezTo>
                    <a:pt x="15" y="53"/>
                    <a:pt x="16" y="53"/>
                    <a:pt x="16" y="52"/>
                  </a:cubicBezTo>
                  <a:cubicBezTo>
                    <a:pt x="16" y="52"/>
                    <a:pt x="15" y="50"/>
                    <a:pt x="15" y="50"/>
                  </a:cubicBezTo>
                  <a:cubicBezTo>
                    <a:pt x="14" y="51"/>
                    <a:pt x="13" y="51"/>
                    <a:pt x="14" y="50"/>
                  </a:cubicBezTo>
                  <a:cubicBezTo>
                    <a:pt x="15" y="50"/>
                    <a:pt x="15" y="49"/>
                    <a:pt x="14" y="49"/>
                  </a:cubicBezTo>
                  <a:cubicBezTo>
                    <a:pt x="13" y="49"/>
                    <a:pt x="13" y="47"/>
                    <a:pt x="12" y="46"/>
                  </a:cubicBezTo>
                  <a:cubicBezTo>
                    <a:pt x="12" y="45"/>
                    <a:pt x="10" y="46"/>
                    <a:pt x="9" y="46"/>
                  </a:cubicBezTo>
                  <a:cubicBezTo>
                    <a:pt x="7" y="46"/>
                    <a:pt x="8" y="47"/>
                    <a:pt x="6" y="47"/>
                  </a:cubicBezTo>
                  <a:cubicBezTo>
                    <a:pt x="4" y="48"/>
                    <a:pt x="6" y="50"/>
                    <a:pt x="4" y="50"/>
                  </a:cubicBezTo>
                  <a:cubicBezTo>
                    <a:pt x="2" y="50"/>
                    <a:pt x="5" y="51"/>
                    <a:pt x="3" y="52"/>
                  </a:cubicBezTo>
                  <a:cubicBezTo>
                    <a:pt x="0" y="53"/>
                    <a:pt x="7" y="56"/>
                    <a:pt x="7" y="54"/>
                  </a:cubicBezTo>
                  <a:cubicBezTo>
                    <a:pt x="7" y="53"/>
                    <a:pt x="8" y="52"/>
                    <a:pt x="8" y="53"/>
                  </a:cubicBezTo>
                  <a:cubicBezTo>
                    <a:pt x="9" y="55"/>
                    <a:pt x="9" y="54"/>
                    <a:pt x="9" y="55"/>
                  </a:cubicBezTo>
                  <a:cubicBezTo>
                    <a:pt x="10" y="56"/>
                    <a:pt x="10" y="55"/>
                    <a:pt x="11" y="55"/>
                  </a:cubicBezTo>
                  <a:cubicBezTo>
                    <a:pt x="13" y="55"/>
                    <a:pt x="12" y="57"/>
                    <a:pt x="14" y="54"/>
                  </a:cubicBezTo>
                  <a:close/>
                  <a:moveTo>
                    <a:pt x="20" y="55"/>
                  </a:moveTo>
                  <a:cubicBezTo>
                    <a:pt x="21" y="56"/>
                    <a:pt x="22" y="53"/>
                    <a:pt x="21" y="53"/>
                  </a:cubicBezTo>
                  <a:cubicBezTo>
                    <a:pt x="21" y="52"/>
                    <a:pt x="18" y="55"/>
                    <a:pt x="20" y="55"/>
                  </a:cubicBezTo>
                  <a:close/>
                  <a:moveTo>
                    <a:pt x="22" y="62"/>
                  </a:moveTo>
                  <a:cubicBezTo>
                    <a:pt x="23" y="61"/>
                    <a:pt x="21" y="59"/>
                    <a:pt x="20" y="61"/>
                  </a:cubicBezTo>
                  <a:cubicBezTo>
                    <a:pt x="20" y="62"/>
                    <a:pt x="21" y="63"/>
                    <a:pt x="22" y="62"/>
                  </a:cubicBezTo>
                  <a:close/>
                  <a:moveTo>
                    <a:pt x="16" y="42"/>
                  </a:moveTo>
                  <a:cubicBezTo>
                    <a:pt x="16" y="43"/>
                    <a:pt x="16" y="44"/>
                    <a:pt x="17" y="44"/>
                  </a:cubicBezTo>
                  <a:cubicBezTo>
                    <a:pt x="18" y="44"/>
                    <a:pt x="17" y="41"/>
                    <a:pt x="16" y="42"/>
                  </a:cubicBezTo>
                  <a:close/>
                  <a:moveTo>
                    <a:pt x="38" y="82"/>
                  </a:moveTo>
                  <a:cubicBezTo>
                    <a:pt x="38" y="81"/>
                    <a:pt x="37" y="81"/>
                    <a:pt x="36" y="82"/>
                  </a:cubicBezTo>
                  <a:cubicBezTo>
                    <a:pt x="38" y="83"/>
                    <a:pt x="39" y="82"/>
                    <a:pt x="38" y="82"/>
                  </a:cubicBezTo>
                  <a:close/>
                  <a:moveTo>
                    <a:pt x="9" y="22"/>
                  </a:moveTo>
                  <a:cubicBezTo>
                    <a:pt x="8" y="23"/>
                    <a:pt x="8" y="21"/>
                    <a:pt x="8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8" y="24"/>
                    <a:pt x="6" y="23"/>
                    <a:pt x="8" y="24"/>
                  </a:cubicBezTo>
                  <a:cubicBezTo>
                    <a:pt x="9" y="24"/>
                    <a:pt x="6" y="24"/>
                    <a:pt x="7" y="25"/>
                  </a:cubicBezTo>
                  <a:cubicBezTo>
                    <a:pt x="8" y="26"/>
                    <a:pt x="8" y="25"/>
                    <a:pt x="9" y="25"/>
                  </a:cubicBezTo>
                  <a:cubicBezTo>
                    <a:pt x="9" y="25"/>
                    <a:pt x="9" y="25"/>
                    <a:pt x="9" y="24"/>
                  </a:cubicBezTo>
                  <a:cubicBezTo>
                    <a:pt x="10" y="24"/>
                    <a:pt x="11" y="24"/>
                    <a:pt x="10" y="24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0" y="23"/>
                    <a:pt x="11" y="23"/>
                    <a:pt x="11" y="22"/>
                  </a:cubicBezTo>
                  <a:cubicBezTo>
                    <a:pt x="11" y="21"/>
                    <a:pt x="11" y="22"/>
                    <a:pt x="12" y="22"/>
                  </a:cubicBezTo>
                  <a:cubicBezTo>
                    <a:pt x="13" y="21"/>
                    <a:pt x="11" y="22"/>
                    <a:pt x="11" y="21"/>
                  </a:cubicBezTo>
                  <a:cubicBezTo>
                    <a:pt x="12" y="21"/>
                    <a:pt x="12" y="20"/>
                    <a:pt x="12" y="19"/>
                  </a:cubicBezTo>
                  <a:cubicBezTo>
                    <a:pt x="12" y="19"/>
                    <a:pt x="10" y="20"/>
                    <a:pt x="9" y="21"/>
                  </a:cubicBezTo>
                  <a:cubicBezTo>
                    <a:pt x="8" y="21"/>
                    <a:pt x="9" y="22"/>
                    <a:pt x="9" y="22"/>
                  </a:cubicBezTo>
                  <a:close/>
                  <a:moveTo>
                    <a:pt x="7" y="27"/>
                  </a:moveTo>
                  <a:cubicBezTo>
                    <a:pt x="8" y="26"/>
                    <a:pt x="7" y="26"/>
                    <a:pt x="7" y="26"/>
                  </a:cubicBezTo>
                  <a:cubicBezTo>
                    <a:pt x="6" y="26"/>
                    <a:pt x="6" y="26"/>
                    <a:pt x="5" y="26"/>
                  </a:cubicBezTo>
                  <a:cubicBezTo>
                    <a:pt x="5" y="27"/>
                    <a:pt x="7" y="28"/>
                    <a:pt x="7" y="27"/>
                  </a:cubicBezTo>
                  <a:close/>
                  <a:moveTo>
                    <a:pt x="6" y="31"/>
                  </a:moveTo>
                  <a:cubicBezTo>
                    <a:pt x="7" y="31"/>
                    <a:pt x="6" y="30"/>
                    <a:pt x="6" y="30"/>
                  </a:cubicBezTo>
                  <a:cubicBezTo>
                    <a:pt x="7" y="29"/>
                    <a:pt x="7" y="29"/>
                    <a:pt x="6" y="29"/>
                  </a:cubicBezTo>
                  <a:cubicBezTo>
                    <a:pt x="5" y="28"/>
                    <a:pt x="5" y="31"/>
                    <a:pt x="6" y="31"/>
                  </a:cubicBezTo>
                  <a:close/>
                  <a:moveTo>
                    <a:pt x="10" y="29"/>
                  </a:moveTo>
                  <a:cubicBezTo>
                    <a:pt x="11" y="29"/>
                    <a:pt x="10" y="29"/>
                    <a:pt x="11" y="30"/>
                  </a:cubicBezTo>
                  <a:cubicBezTo>
                    <a:pt x="11" y="31"/>
                    <a:pt x="12" y="30"/>
                    <a:pt x="13" y="30"/>
                  </a:cubicBezTo>
                  <a:cubicBezTo>
                    <a:pt x="14" y="30"/>
                    <a:pt x="12" y="31"/>
                    <a:pt x="13" y="32"/>
                  </a:cubicBezTo>
                  <a:cubicBezTo>
                    <a:pt x="13" y="32"/>
                    <a:pt x="14" y="30"/>
                    <a:pt x="14" y="30"/>
                  </a:cubicBezTo>
                  <a:cubicBezTo>
                    <a:pt x="15" y="29"/>
                    <a:pt x="14" y="30"/>
                    <a:pt x="13" y="29"/>
                  </a:cubicBezTo>
                  <a:cubicBezTo>
                    <a:pt x="12" y="29"/>
                    <a:pt x="12" y="26"/>
                    <a:pt x="11" y="26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1" y="28"/>
                    <a:pt x="10" y="27"/>
                    <a:pt x="10" y="27"/>
                  </a:cubicBezTo>
                  <a:cubicBezTo>
                    <a:pt x="9" y="27"/>
                    <a:pt x="10" y="28"/>
                    <a:pt x="10" y="28"/>
                  </a:cubicBezTo>
                  <a:cubicBezTo>
                    <a:pt x="10" y="28"/>
                    <a:pt x="8" y="28"/>
                    <a:pt x="9" y="29"/>
                  </a:cubicBezTo>
                  <a:cubicBezTo>
                    <a:pt x="10" y="29"/>
                    <a:pt x="10" y="28"/>
                    <a:pt x="10" y="29"/>
                  </a:cubicBezTo>
                  <a:close/>
                  <a:moveTo>
                    <a:pt x="12" y="37"/>
                  </a:moveTo>
                  <a:cubicBezTo>
                    <a:pt x="12" y="37"/>
                    <a:pt x="11" y="37"/>
                    <a:pt x="11" y="38"/>
                  </a:cubicBezTo>
                  <a:cubicBezTo>
                    <a:pt x="11" y="38"/>
                    <a:pt x="13" y="37"/>
                    <a:pt x="14" y="37"/>
                  </a:cubicBezTo>
                  <a:cubicBezTo>
                    <a:pt x="15" y="37"/>
                    <a:pt x="14" y="36"/>
                    <a:pt x="13" y="36"/>
                  </a:cubicBezTo>
                  <a:cubicBezTo>
                    <a:pt x="12" y="35"/>
                    <a:pt x="12" y="34"/>
                    <a:pt x="11" y="35"/>
                  </a:cubicBezTo>
                  <a:cubicBezTo>
                    <a:pt x="11" y="36"/>
                    <a:pt x="11" y="36"/>
                    <a:pt x="12" y="36"/>
                  </a:cubicBezTo>
                  <a:cubicBezTo>
                    <a:pt x="13" y="36"/>
                    <a:pt x="12" y="36"/>
                    <a:pt x="12" y="37"/>
                  </a:cubicBezTo>
                  <a:close/>
                  <a:moveTo>
                    <a:pt x="11" y="42"/>
                  </a:moveTo>
                  <a:cubicBezTo>
                    <a:pt x="12" y="43"/>
                    <a:pt x="11" y="43"/>
                    <a:pt x="11" y="43"/>
                  </a:cubicBezTo>
                  <a:cubicBezTo>
                    <a:pt x="11" y="44"/>
                    <a:pt x="12" y="43"/>
                    <a:pt x="12" y="43"/>
                  </a:cubicBezTo>
                  <a:cubicBezTo>
                    <a:pt x="13" y="42"/>
                    <a:pt x="12" y="42"/>
                    <a:pt x="12" y="41"/>
                  </a:cubicBezTo>
                  <a:cubicBezTo>
                    <a:pt x="12" y="40"/>
                    <a:pt x="11" y="41"/>
                    <a:pt x="11" y="41"/>
                  </a:cubicBezTo>
                  <a:cubicBezTo>
                    <a:pt x="11" y="40"/>
                    <a:pt x="9" y="42"/>
                    <a:pt x="10" y="42"/>
                  </a:cubicBezTo>
                  <a:cubicBezTo>
                    <a:pt x="11" y="43"/>
                    <a:pt x="11" y="41"/>
                    <a:pt x="11" y="42"/>
                  </a:cubicBezTo>
                  <a:close/>
                  <a:moveTo>
                    <a:pt x="14" y="39"/>
                  </a:moveTo>
                  <a:cubicBezTo>
                    <a:pt x="13" y="39"/>
                    <a:pt x="12" y="40"/>
                    <a:pt x="13" y="41"/>
                  </a:cubicBezTo>
                  <a:cubicBezTo>
                    <a:pt x="13" y="42"/>
                    <a:pt x="15" y="38"/>
                    <a:pt x="14" y="39"/>
                  </a:cubicBezTo>
                  <a:close/>
                  <a:moveTo>
                    <a:pt x="27" y="16"/>
                  </a:moveTo>
                  <a:cubicBezTo>
                    <a:pt x="26" y="16"/>
                    <a:pt x="27" y="17"/>
                    <a:pt x="27" y="17"/>
                  </a:cubicBezTo>
                  <a:cubicBezTo>
                    <a:pt x="28" y="17"/>
                    <a:pt x="27" y="16"/>
                    <a:pt x="27" y="16"/>
                  </a:cubicBezTo>
                  <a:close/>
                  <a:moveTo>
                    <a:pt x="29" y="16"/>
                  </a:moveTo>
                  <a:cubicBezTo>
                    <a:pt x="29" y="17"/>
                    <a:pt x="30" y="16"/>
                    <a:pt x="30" y="15"/>
                  </a:cubicBezTo>
                  <a:cubicBezTo>
                    <a:pt x="30" y="15"/>
                    <a:pt x="29" y="16"/>
                    <a:pt x="29" y="15"/>
                  </a:cubicBezTo>
                  <a:cubicBezTo>
                    <a:pt x="29" y="15"/>
                    <a:pt x="28" y="16"/>
                    <a:pt x="28" y="15"/>
                  </a:cubicBezTo>
                  <a:cubicBezTo>
                    <a:pt x="29" y="14"/>
                    <a:pt x="28" y="14"/>
                    <a:pt x="28" y="14"/>
                  </a:cubicBezTo>
                  <a:cubicBezTo>
                    <a:pt x="27" y="14"/>
                    <a:pt x="26" y="15"/>
                    <a:pt x="27" y="15"/>
                  </a:cubicBezTo>
                  <a:cubicBezTo>
                    <a:pt x="28" y="16"/>
                    <a:pt x="28" y="15"/>
                    <a:pt x="29" y="16"/>
                  </a:cubicBezTo>
                  <a:close/>
                  <a:moveTo>
                    <a:pt x="29" y="17"/>
                  </a:moveTo>
                  <a:cubicBezTo>
                    <a:pt x="29" y="17"/>
                    <a:pt x="29" y="16"/>
                    <a:pt x="29" y="17"/>
                  </a:cubicBezTo>
                  <a:cubicBezTo>
                    <a:pt x="28" y="17"/>
                    <a:pt x="28" y="17"/>
                    <a:pt x="29" y="17"/>
                  </a:cubicBezTo>
                  <a:close/>
                  <a:moveTo>
                    <a:pt x="30" y="13"/>
                  </a:moveTo>
                  <a:cubicBezTo>
                    <a:pt x="31" y="13"/>
                    <a:pt x="31" y="12"/>
                    <a:pt x="31" y="13"/>
                  </a:cubicBezTo>
                  <a:cubicBezTo>
                    <a:pt x="30" y="13"/>
                    <a:pt x="30" y="12"/>
                    <a:pt x="30" y="13"/>
                  </a:cubicBezTo>
                  <a:cubicBezTo>
                    <a:pt x="30" y="14"/>
                    <a:pt x="30" y="13"/>
                    <a:pt x="30" y="13"/>
                  </a:cubicBezTo>
                  <a:close/>
                  <a:moveTo>
                    <a:pt x="31" y="14"/>
                  </a:moveTo>
                  <a:cubicBezTo>
                    <a:pt x="31" y="14"/>
                    <a:pt x="30" y="13"/>
                    <a:pt x="30" y="14"/>
                  </a:cubicBezTo>
                  <a:cubicBezTo>
                    <a:pt x="30" y="15"/>
                    <a:pt x="30" y="15"/>
                    <a:pt x="31" y="14"/>
                  </a:cubicBezTo>
                  <a:close/>
                  <a:moveTo>
                    <a:pt x="29" y="13"/>
                  </a:moveTo>
                  <a:cubicBezTo>
                    <a:pt x="29" y="13"/>
                    <a:pt x="29" y="12"/>
                    <a:pt x="28" y="12"/>
                  </a:cubicBezTo>
                  <a:cubicBezTo>
                    <a:pt x="28" y="13"/>
                    <a:pt x="29" y="13"/>
                    <a:pt x="29" y="13"/>
                  </a:cubicBezTo>
                  <a:close/>
                  <a:moveTo>
                    <a:pt x="38" y="7"/>
                  </a:moveTo>
                  <a:cubicBezTo>
                    <a:pt x="38" y="6"/>
                    <a:pt x="38" y="6"/>
                    <a:pt x="38" y="5"/>
                  </a:cubicBezTo>
                  <a:cubicBezTo>
                    <a:pt x="38" y="5"/>
                    <a:pt x="38" y="5"/>
                    <a:pt x="39" y="3"/>
                  </a:cubicBezTo>
                  <a:cubicBezTo>
                    <a:pt x="39" y="2"/>
                    <a:pt x="38" y="4"/>
                    <a:pt x="38" y="3"/>
                  </a:cubicBezTo>
                  <a:cubicBezTo>
                    <a:pt x="38" y="3"/>
                    <a:pt x="38" y="2"/>
                    <a:pt x="38" y="3"/>
                  </a:cubicBezTo>
                  <a:cubicBezTo>
                    <a:pt x="37" y="4"/>
                    <a:pt x="37" y="3"/>
                    <a:pt x="37" y="2"/>
                  </a:cubicBezTo>
                  <a:cubicBezTo>
                    <a:pt x="38" y="1"/>
                    <a:pt x="35" y="3"/>
                    <a:pt x="36" y="3"/>
                  </a:cubicBezTo>
                  <a:cubicBezTo>
                    <a:pt x="36" y="3"/>
                    <a:pt x="37" y="3"/>
                    <a:pt x="37" y="4"/>
                  </a:cubicBezTo>
                  <a:cubicBezTo>
                    <a:pt x="37" y="4"/>
                    <a:pt x="35" y="4"/>
                    <a:pt x="35" y="5"/>
                  </a:cubicBezTo>
                  <a:cubicBezTo>
                    <a:pt x="35" y="6"/>
                    <a:pt x="36" y="5"/>
                    <a:pt x="36" y="5"/>
                  </a:cubicBezTo>
                  <a:cubicBezTo>
                    <a:pt x="37" y="6"/>
                    <a:pt x="37" y="5"/>
                    <a:pt x="37" y="5"/>
                  </a:cubicBezTo>
                  <a:cubicBezTo>
                    <a:pt x="38" y="6"/>
                    <a:pt x="36" y="7"/>
                    <a:pt x="37" y="8"/>
                  </a:cubicBezTo>
                  <a:cubicBezTo>
                    <a:pt x="38" y="9"/>
                    <a:pt x="38" y="7"/>
                    <a:pt x="38" y="7"/>
                  </a:cubicBezTo>
                  <a:close/>
                  <a:moveTo>
                    <a:pt x="39" y="2"/>
                  </a:moveTo>
                  <a:cubicBezTo>
                    <a:pt x="39" y="1"/>
                    <a:pt x="39" y="1"/>
                    <a:pt x="39" y="1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8" y="1"/>
                    <a:pt x="38" y="2"/>
                    <a:pt x="38" y="2"/>
                  </a:cubicBezTo>
                  <a:cubicBezTo>
                    <a:pt x="39" y="3"/>
                    <a:pt x="38" y="2"/>
                    <a:pt x="39" y="2"/>
                  </a:cubicBezTo>
                  <a:close/>
                  <a:moveTo>
                    <a:pt x="40" y="0"/>
                  </a:moveTo>
                  <a:cubicBezTo>
                    <a:pt x="39" y="0"/>
                    <a:pt x="39" y="0"/>
                    <a:pt x="39" y="1"/>
                  </a:cubicBezTo>
                  <a:cubicBezTo>
                    <a:pt x="40" y="1"/>
                    <a:pt x="40" y="0"/>
                    <a:pt x="40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8" name="Freeform 20248">
              <a:extLst>
                <a:ext uri="{FF2B5EF4-FFF2-40B4-BE49-F238E27FC236}">
                  <a16:creationId xmlns:a16="http://schemas.microsoft.com/office/drawing/2014/main" id="{826FDB71-A09B-4642-83B1-4F7731D23B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01385" y="2497186"/>
              <a:ext cx="536213" cy="297684"/>
            </a:xfrm>
            <a:custGeom>
              <a:avLst/>
              <a:gdLst/>
              <a:ahLst/>
              <a:cxnLst>
                <a:cxn ang="0">
                  <a:pos x="84" y="60"/>
                </a:cxn>
                <a:cxn ang="0">
                  <a:pos x="82" y="58"/>
                </a:cxn>
                <a:cxn ang="0">
                  <a:pos x="81" y="51"/>
                </a:cxn>
                <a:cxn ang="0">
                  <a:pos x="92" y="41"/>
                </a:cxn>
                <a:cxn ang="0">
                  <a:pos x="94" y="42"/>
                </a:cxn>
                <a:cxn ang="0">
                  <a:pos x="93" y="46"/>
                </a:cxn>
                <a:cxn ang="0">
                  <a:pos x="94" y="50"/>
                </a:cxn>
                <a:cxn ang="0">
                  <a:pos x="95" y="52"/>
                </a:cxn>
                <a:cxn ang="0">
                  <a:pos x="93" y="51"/>
                </a:cxn>
                <a:cxn ang="0">
                  <a:pos x="91" y="55"/>
                </a:cxn>
                <a:cxn ang="0">
                  <a:pos x="89" y="58"/>
                </a:cxn>
                <a:cxn ang="0">
                  <a:pos x="89" y="61"/>
                </a:cxn>
                <a:cxn ang="0">
                  <a:pos x="91" y="63"/>
                </a:cxn>
                <a:cxn ang="0">
                  <a:pos x="88" y="63"/>
                </a:cxn>
                <a:cxn ang="0">
                  <a:pos x="84" y="63"/>
                </a:cxn>
                <a:cxn ang="0">
                  <a:pos x="118" y="62"/>
                </a:cxn>
                <a:cxn ang="0">
                  <a:pos x="118" y="62"/>
                </a:cxn>
                <a:cxn ang="0">
                  <a:pos x="96" y="43"/>
                </a:cxn>
                <a:cxn ang="0">
                  <a:pos x="95" y="58"/>
                </a:cxn>
                <a:cxn ang="0">
                  <a:pos x="93" y="57"/>
                </a:cxn>
                <a:cxn ang="0">
                  <a:pos x="90" y="58"/>
                </a:cxn>
                <a:cxn ang="0">
                  <a:pos x="92" y="60"/>
                </a:cxn>
                <a:cxn ang="0">
                  <a:pos x="95" y="61"/>
                </a:cxn>
                <a:cxn ang="0">
                  <a:pos x="94" y="54"/>
                </a:cxn>
                <a:cxn ang="0">
                  <a:pos x="94" y="54"/>
                </a:cxn>
                <a:cxn ang="0">
                  <a:pos x="95" y="62"/>
                </a:cxn>
                <a:cxn ang="0">
                  <a:pos x="96" y="61"/>
                </a:cxn>
                <a:cxn ang="0">
                  <a:pos x="101" y="64"/>
                </a:cxn>
                <a:cxn ang="0">
                  <a:pos x="98" y="62"/>
                </a:cxn>
                <a:cxn ang="0">
                  <a:pos x="100" y="65"/>
                </a:cxn>
                <a:cxn ang="0">
                  <a:pos x="102" y="63"/>
                </a:cxn>
                <a:cxn ang="0">
                  <a:pos x="102" y="61"/>
                </a:cxn>
                <a:cxn ang="0">
                  <a:pos x="103" y="59"/>
                </a:cxn>
                <a:cxn ang="0">
                  <a:pos x="105" y="54"/>
                </a:cxn>
                <a:cxn ang="0">
                  <a:pos x="101" y="54"/>
                </a:cxn>
                <a:cxn ang="0">
                  <a:pos x="100" y="55"/>
                </a:cxn>
                <a:cxn ang="0">
                  <a:pos x="98" y="54"/>
                </a:cxn>
                <a:cxn ang="0">
                  <a:pos x="96" y="56"/>
                </a:cxn>
                <a:cxn ang="0">
                  <a:pos x="97" y="59"/>
                </a:cxn>
                <a:cxn ang="0">
                  <a:pos x="99" y="60"/>
                </a:cxn>
                <a:cxn ang="0">
                  <a:pos x="100" y="61"/>
                </a:cxn>
                <a:cxn ang="0">
                  <a:pos x="101" y="63"/>
                </a:cxn>
                <a:cxn ang="0">
                  <a:pos x="102" y="64"/>
                </a:cxn>
                <a:cxn ang="0">
                  <a:pos x="103" y="62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4" y="6"/>
                </a:cxn>
                <a:cxn ang="0">
                  <a:pos x="4" y="5"/>
                </a:cxn>
                <a:cxn ang="0">
                  <a:pos x="4" y="9"/>
                </a:cxn>
                <a:cxn ang="0">
                  <a:pos x="4" y="7"/>
                </a:cxn>
                <a:cxn ang="0">
                  <a:pos x="4" y="9"/>
                </a:cxn>
                <a:cxn ang="0">
                  <a:pos x="4" y="3"/>
                </a:cxn>
                <a:cxn ang="0">
                  <a:pos x="2" y="1"/>
                </a:cxn>
                <a:cxn ang="0">
                  <a:pos x="4" y="4"/>
                </a:cxn>
                <a:cxn ang="0">
                  <a:pos x="5" y="2"/>
                </a:cxn>
                <a:cxn ang="0">
                  <a:pos x="3" y="1"/>
                </a:cxn>
                <a:cxn ang="0">
                  <a:pos x="4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5" y="1"/>
                </a:cxn>
                <a:cxn ang="0">
                  <a:pos x="7" y="1"/>
                </a:cxn>
                <a:cxn ang="0">
                  <a:pos x="7" y="1"/>
                </a:cxn>
              </a:cxnLst>
              <a:rect l="0" t="0" r="r" b="b"/>
              <a:pathLst>
                <a:path w="119" h="66">
                  <a:moveTo>
                    <a:pt x="83" y="61"/>
                  </a:moveTo>
                  <a:cubicBezTo>
                    <a:pt x="83" y="59"/>
                    <a:pt x="84" y="62"/>
                    <a:pt x="84" y="60"/>
                  </a:cubicBezTo>
                  <a:cubicBezTo>
                    <a:pt x="84" y="58"/>
                    <a:pt x="83" y="59"/>
                    <a:pt x="83" y="58"/>
                  </a:cubicBezTo>
                  <a:cubicBezTo>
                    <a:pt x="82" y="57"/>
                    <a:pt x="83" y="59"/>
                    <a:pt x="82" y="58"/>
                  </a:cubicBezTo>
                  <a:cubicBezTo>
                    <a:pt x="81" y="57"/>
                    <a:pt x="81" y="58"/>
                    <a:pt x="81" y="57"/>
                  </a:cubicBezTo>
                  <a:cubicBezTo>
                    <a:pt x="82" y="55"/>
                    <a:pt x="81" y="54"/>
                    <a:pt x="81" y="51"/>
                  </a:cubicBezTo>
                  <a:cubicBezTo>
                    <a:pt x="82" y="48"/>
                    <a:pt x="82" y="44"/>
                    <a:pt x="86" y="44"/>
                  </a:cubicBezTo>
                  <a:cubicBezTo>
                    <a:pt x="90" y="45"/>
                    <a:pt x="90" y="41"/>
                    <a:pt x="92" y="41"/>
                  </a:cubicBezTo>
                  <a:cubicBezTo>
                    <a:pt x="94" y="41"/>
                    <a:pt x="94" y="39"/>
                    <a:pt x="94" y="39"/>
                  </a:cubicBezTo>
                  <a:cubicBezTo>
                    <a:pt x="95" y="40"/>
                    <a:pt x="93" y="40"/>
                    <a:pt x="94" y="42"/>
                  </a:cubicBezTo>
                  <a:cubicBezTo>
                    <a:pt x="94" y="43"/>
                    <a:pt x="94" y="44"/>
                    <a:pt x="94" y="44"/>
                  </a:cubicBezTo>
                  <a:cubicBezTo>
                    <a:pt x="93" y="45"/>
                    <a:pt x="93" y="45"/>
                    <a:pt x="93" y="46"/>
                  </a:cubicBezTo>
                  <a:cubicBezTo>
                    <a:pt x="92" y="47"/>
                    <a:pt x="94" y="48"/>
                    <a:pt x="93" y="49"/>
                  </a:cubicBezTo>
                  <a:cubicBezTo>
                    <a:pt x="92" y="50"/>
                    <a:pt x="93" y="49"/>
                    <a:pt x="94" y="50"/>
                  </a:cubicBezTo>
                  <a:cubicBezTo>
                    <a:pt x="94" y="50"/>
                    <a:pt x="97" y="49"/>
                    <a:pt x="96" y="51"/>
                  </a:cubicBezTo>
                  <a:cubicBezTo>
                    <a:pt x="96" y="52"/>
                    <a:pt x="95" y="53"/>
                    <a:pt x="95" y="52"/>
                  </a:cubicBezTo>
                  <a:cubicBezTo>
                    <a:pt x="94" y="52"/>
                    <a:pt x="94" y="53"/>
                    <a:pt x="94" y="53"/>
                  </a:cubicBezTo>
                  <a:cubicBezTo>
                    <a:pt x="93" y="52"/>
                    <a:pt x="94" y="51"/>
                    <a:pt x="93" y="51"/>
                  </a:cubicBezTo>
                  <a:cubicBezTo>
                    <a:pt x="92" y="51"/>
                    <a:pt x="93" y="54"/>
                    <a:pt x="92" y="55"/>
                  </a:cubicBezTo>
                  <a:cubicBezTo>
                    <a:pt x="92" y="56"/>
                    <a:pt x="90" y="54"/>
                    <a:pt x="91" y="55"/>
                  </a:cubicBezTo>
                  <a:cubicBezTo>
                    <a:pt x="92" y="56"/>
                    <a:pt x="90" y="56"/>
                    <a:pt x="90" y="57"/>
                  </a:cubicBezTo>
                  <a:cubicBezTo>
                    <a:pt x="91" y="57"/>
                    <a:pt x="88" y="57"/>
                    <a:pt x="89" y="58"/>
                  </a:cubicBezTo>
                  <a:cubicBezTo>
                    <a:pt x="89" y="58"/>
                    <a:pt x="89" y="59"/>
                    <a:pt x="89" y="59"/>
                  </a:cubicBezTo>
                  <a:cubicBezTo>
                    <a:pt x="90" y="60"/>
                    <a:pt x="88" y="60"/>
                    <a:pt x="89" y="61"/>
                  </a:cubicBezTo>
                  <a:cubicBezTo>
                    <a:pt x="89" y="62"/>
                    <a:pt x="89" y="61"/>
                    <a:pt x="91" y="62"/>
                  </a:cubicBezTo>
                  <a:cubicBezTo>
                    <a:pt x="92" y="63"/>
                    <a:pt x="91" y="63"/>
                    <a:pt x="91" y="63"/>
                  </a:cubicBezTo>
                  <a:cubicBezTo>
                    <a:pt x="90" y="62"/>
                    <a:pt x="90" y="63"/>
                    <a:pt x="90" y="63"/>
                  </a:cubicBezTo>
                  <a:cubicBezTo>
                    <a:pt x="89" y="63"/>
                    <a:pt x="89" y="62"/>
                    <a:pt x="88" y="63"/>
                  </a:cubicBezTo>
                  <a:cubicBezTo>
                    <a:pt x="88" y="63"/>
                    <a:pt x="87" y="63"/>
                    <a:pt x="86" y="63"/>
                  </a:cubicBezTo>
                  <a:cubicBezTo>
                    <a:pt x="85" y="62"/>
                    <a:pt x="85" y="63"/>
                    <a:pt x="84" y="63"/>
                  </a:cubicBezTo>
                  <a:cubicBezTo>
                    <a:pt x="84" y="59"/>
                    <a:pt x="83" y="62"/>
                    <a:pt x="83" y="61"/>
                  </a:cubicBezTo>
                  <a:close/>
                  <a:moveTo>
                    <a:pt x="118" y="62"/>
                  </a:moveTo>
                  <a:cubicBezTo>
                    <a:pt x="119" y="61"/>
                    <a:pt x="117" y="59"/>
                    <a:pt x="116" y="59"/>
                  </a:cubicBezTo>
                  <a:cubicBezTo>
                    <a:pt x="115" y="60"/>
                    <a:pt x="116" y="62"/>
                    <a:pt x="118" y="62"/>
                  </a:cubicBezTo>
                  <a:close/>
                  <a:moveTo>
                    <a:pt x="97" y="43"/>
                  </a:moveTo>
                  <a:cubicBezTo>
                    <a:pt x="98" y="43"/>
                    <a:pt x="96" y="43"/>
                    <a:pt x="96" y="43"/>
                  </a:cubicBezTo>
                  <a:cubicBezTo>
                    <a:pt x="96" y="44"/>
                    <a:pt x="97" y="44"/>
                    <a:pt x="97" y="43"/>
                  </a:cubicBezTo>
                  <a:close/>
                  <a:moveTo>
                    <a:pt x="95" y="58"/>
                  </a:moveTo>
                  <a:cubicBezTo>
                    <a:pt x="95" y="58"/>
                    <a:pt x="94" y="57"/>
                    <a:pt x="94" y="57"/>
                  </a:cubicBezTo>
                  <a:cubicBezTo>
                    <a:pt x="94" y="58"/>
                    <a:pt x="94" y="58"/>
                    <a:pt x="93" y="57"/>
                  </a:cubicBezTo>
                  <a:cubicBezTo>
                    <a:pt x="93" y="57"/>
                    <a:pt x="91" y="58"/>
                    <a:pt x="90" y="58"/>
                  </a:cubicBezTo>
                  <a:cubicBezTo>
                    <a:pt x="90" y="57"/>
                    <a:pt x="89" y="58"/>
                    <a:pt x="90" y="58"/>
                  </a:cubicBezTo>
                  <a:cubicBezTo>
                    <a:pt x="91" y="59"/>
                    <a:pt x="91" y="59"/>
                    <a:pt x="91" y="60"/>
                  </a:cubicBezTo>
                  <a:cubicBezTo>
                    <a:pt x="91" y="61"/>
                    <a:pt x="91" y="60"/>
                    <a:pt x="92" y="60"/>
                  </a:cubicBezTo>
                  <a:cubicBezTo>
                    <a:pt x="92" y="61"/>
                    <a:pt x="91" y="61"/>
                    <a:pt x="92" y="61"/>
                  </a:cubicBezTo>
                  <a:cubicBezTo>
                    <a:pt x="94" y="61"/>
                    <a:pt x="94" y="62"/>
                    <a:pt x="95" y="61"/>
                  </a:cubicBezTo>
                  <a:cubicBezTo>
                    <a:pt x="96" y="60"/>
                    <a:pt x="95" y="59"/>
                    <a:pt x="95" y="58"/>
                  </a:cubicBezTo>
                  <a:close/>
                  <a:moveTo>
                    <a:pt x="94" y="54"/>
                  </a:moveTo>
                  <a:cubicBezTo>
                    <a:pt x="94" y="54"/>
                    <a:pt x="94" y="55"/>
                    <a:pt x="94" y="56"/>
                  </a:cubicBezTo>
                  <a:cubicBezTo>
                    <a:pt x="94" y="56"/>
                    <a:pt x="95" y="55"/>
                    <a:pt x="94" y="54"/>
                  </a:cubicBezTo>
                  <a:close/>
                  <a:moveTo>
                    <a:pt x="96" y="61"/>
                  </a:moveTo>
                  <a:cubicBezTo>
                    <a:pt x="96" y="61"/>
                    <a:pt x="95" y="61"/>
                    <a:pt x="95" y="62"/>
                  </a:cubicBezTo>
                  <a:cubicBezTo>
                    <a:pt x="95" y="62"/>
                    <a:pt x="94" y="63"/>
                    <a:pt x="94" y="64"/>
                  </a:cubicBezTo>
                  <a:cubicBezTo>
                    <a:pt x="95" y="65"/>
                    <a:pt x="95" y="62"/>
                    <a:pt x="96" y="61"/>
                  </a:cubicBezTo>
                  <a:close/>
                  <a:moveTo>
                    <a:pt x="100" y="65"/>
                  </a:moveTo>
                  <a:cubicBezTo>
                    <a:pt x="101" y="65"/>
                    <a:pt x="101" y="64"/>
                    <a:pt x="101" y="64"/>
                  </a:cubicBezTo>
                  <a:cubicBezTo>
                    <a:pt x="100" y="63"/>
                    <a:pt x="100" y="62"/>
                    <a:pt x="100" y="63"/>
                  </a:cubicBezTo>
                  <a:cubicBezTo>
                    <a:pt x="100" y="63"/>
                    <a:pt x="99" y="63"/>
                    <a:pt x="98" y="62"/>
                  </a:cubicBezTo>
                  <a:cubicBezTo>
                    <a:pt x="97" y="62"/>
                    <a:pt x="97" y="63"/>
                    <a:pt x="97" y="63"/>
                  </a:cubicBezTo>
                  <a:cubicBezTo>
                    <a:pt x="96" y="64"/>
                    <a:pt x="99" y="65"/>
                    <a:pt x="100" y="65"/>
                  </a:cubicBezTo>
                  <a:close/>
                  <a:moveTo>
                    <a:pt x="102" y="64"/>
                  </a:moveTo>
                  <a:cubicBezTo>
                    <a:pt x="103" y="63"/>
                    <a:pt x="102" y="63"/>
                    <a:pt x="102" y="63"/>
                  </a:cubicBezTo>
                  <a:cubicBezTo>
                    <a:pt x="101" y="62"/>
                    <a:pt x="101" y="62"/>
                    <a:pt x="102" y="62"/>
                  </a:cubicBezTo>
                  <a:cubicBezTo>
                    <a:pt x="102" y="62"/>
                    <a:pt x="103" y="62"/>
                    <a:pt x="102" y="61"/>
                  </a:cubicBezTo>
                  <a:cubicBezTo>
                    <a:pt x="102" y="60"/>
                    <a:pt x="102" y="60"/>
                    <a:pt x="103" y="60"/>
                  </a:cubicBezTo>
                  <a:cubicBezTo>
                    <a:pt x="104" y="60"/>
                    <a:pt x="104" y="59"/>
                    <a:pt x="103" y="59"/>
                  </a:cubicBezTo>
                  <a:cubicBezTo>
                    <a:pt x="102" y="58"/>
                    <a:pt x="103" y="57"/>
                    <a:pt x="104" y="57"/>
                  </a:cubicBezTo>
                  <a:cubicBezTo>
                    <a:pt x="105" y="57"/>
                    <a:pt x="104" y="55"/>
                    <a:pt x="105" y="54"/>
                  </a:cubicBezTo>
                  <a:cubicBezTo>
                    <a:pt x="105" y="53"/>
                    <a:pt x="104" y="53"/>
                    <a:pt x="103" y="53"/>
                  </a:cubicBezTo>
                  <a:cubicBezTo>
                    <a:pt x="102" y="52"/>
                    <a:pt x="101" y="54"/>
                    <a:pt x="101" y="54"/>
                  </a:cubicBezTo>
                  <a:cubicBezTo>
                    <a:pt x="101" y="55"/>
                    <a:pt x="101" y="55"/>
                    <a:pt x="101" y="56"/>
                  </a:cubicBezTo>
                  <a:cubicBezTo>
                    <a:pt x="101" y="57"/>
                    <a:pt x="100" y="56"/>
                    <a:pt x="100" y="55"/>
                  </a:cubicBezTo>
                  <a:cubicBezTo>
                    <a:pt x="100" y="55"/>
                    <a:pt x="101" y="54"/>
                    <a:pt x="100" y="54"/>
                  </a:cubicBezTo>
                  <a:cubicBezTo>
                    <a:pt x="99" y="55"/>
                    <a:pt x="98" y="54"/>
                    <a:pt x="98" y="54"/>
                  </a:cubicBezTo>
                  <a:cubicBezTo>
                    <a:pt x="97" y="54"/>
                    <a:pt x="100" y="54"/>
                    <a:pt x="98" y="56"/>
                  </a:cubicBezTo>
                  <a:cubicBezTo>
                    <a:pt x="97" y="56"/>
                    <a:pt x="96" y="56"/>
                    <a:pt x="96" y="56"/>
                  </a:cubicBezTo>
                  <a:cubicBezTo>
                    <a:pt x="95" y="56"/>
                    <a:pt x="97" y="57"/>
                    <a:pt x="97" y="57"/>
                  </a:cubicBezTo>
                  <a:cubicBezTo>
                    <a:pt x="97" y="58"/>
                    <a:pt x="98" y="58"/>
                    <a:pt x="97" y="59"/>
                  </a:cubicBezTo>
                  <a:cubicBezTo>
                    <a:pt x="96" y="59"/>
                    <a:pt x="98" y="59"/>
                    <a:pt x="98" y="60"/>
                  </a:cubicBezTo>
                  <a:cubicBezTo>
                    <a:pt x="98" y="61"/>
                    <a:pt x="98" y="60"/>
                    <a:pt x="99" y="60"/>
                  </a:cubicBezTo>
                  <a:cubicBezTo>
                    <a:pt x="100" y="61"/>
                    <a:pt x="100" y="60"/>
                    <a:pt x="100" y="61"/>
                  </a:cubicBezTo>
                  <a:cubicBezTo>
                    <a:pt x="100" y="62"/>
                    <a:pt x="100" y="61"/>
                    <a:pt x="100" y="61"/>
                  </a:cubicBezTo>
                  <a:cubicBezTo>
                    <a:pt x="99" y="62"/>
                    <a:pt x="101" y="62"/>
                    <a:pt x="100" y="62"/>
                  </a:cubicBezTo>
                  <a:cubicBezTo>
                    <a:pt x="100" y="62"/>
                    <a:pt x="100" y="63"/>
                    <a:pt x="101" y="63"/>
                  </a:cubicBezTo>
                  <a:cubicBezTo>
                    <a:pt x="101" y="64"/>
                    <a:pt x="101" y="65"/>
                    <a:pt x="102" y="65"/>
                  </a:cubicBezTo>
                  <a:cubicBezTo>
                    <a:pt x="102" y="66"/>
                    <a:pt x="102" y="64"/>
                    <a:pt x="102" y="64"/>
                  </a:cubicBezTo>
                  <a:close/>
                  <a:moveTo>
                    <a:pt x="104" y="62"/>
                  </a:moveTo>
                  <a:cubicBezTo>
                    <a:pt x="103" y="61"/>
                    <a:pt x="103" y="62"/>
                    <a:pt x="103" y="62"/>
                  </a:cubicBezTo>
                  <a:cubicBezTo>
                    <a:pt x="102" y="63"/>
                    <a:pt x="105" y="62"/>
                    <a:pt x="104" y="62"/>
                  </a:cubicBezTo>
                  <a:close/>
                  <a:moveTo>
                    <a:pt x="2" y="3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1" y="3"/>
                    <a:pt x="1" y="4"/>
                  </a:cubicBezTo>
                  <a:cubicBezTo>
                    <a:pt x="2" y="4"/>
                    <a:pt x="3" y="3"/>
                    <a:pt x="2" y="3"/>
                  </a:cubicBezTo>
                  <a:close/>
                  <a:moveTo>
                    <a:pt x="4" y="6"/>
                  </a:move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4"/>
                    <a:pt x="4" y="5"/>
                  </a:cubicBezTo>
                  <a:cubicBezTo>
                    <a:pt x="4" y="5"/>
                    <a:pt x="4" y="5"/>
                    <a:pt x="4" y="6"/>
                  </a:cubicBezTo>
                  <a:close/>
                  <a:moveTo>
                    <a:pt x="4" y="9"/>
                  </a:moveTo>
                  <a:cubicBezTo>
                    <a:pt x="5" y="10"/>
                    <a:pt x="5" y="9"/>
                    <a:pt x="5" y="9"/>
                  </a:cubicBezTo>
                  <a:cubicBezTo>
                    <a:pt x="4" y="9"/>
                    <a:pt x="5" y="8"/>
                    <a:pt x="4" y="7"/>
                  </a:cubicBezTo>
                  <a:cubicBezTo>
                    <a:pt x="3" y="7"/>
                    <a:pt x="4" y="7"/>
                    <a:pt x="3" y="7"/>
                  </a:cubicBezTo>
                  <a:cubicBezTo>
                    <a:pt x="3" y="7"/>
                    <a:pt x="4" y="8"/>
                    <a:pt x="4" y="9"/>
                  </a:cubicBezTo>
                  <a:close/>
                  <a:moveTo>
                    <a:pt x="4" y="4"/>
                  </a:moveTo>
                  <a:cubicBezTo>
                    <a:pt x="5" y="5"/>
                    <a:pt x="5" y="4"/>
                    <a:pt x="4" y="3"/>
                  </a:cubicBezTo>
                  <a:cubicBezTo>
                    <a:pt x="3" y="2"/>
                    <a:pt x="3" y="3"/>
                    <a:pt x="3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3"/>
                    <a:pt x="3" y="2"/>
                    <a:pt x="4" y="4"/>
                  </a:cubicBezTo>
                  <a:close/>
                  <a:moveTo>
                    <a:pt x="5" y="2"/>
                  </a:moveTo>
                  <a:cubicBezTo>
                    <a:pt x="5" y="2"/>
                    <a:pt x="6" y="2"/>
                    <a:pt x="5" y="2"/>
                  </a:cubicBezTo>
                  <a:cubicBezTo>
                    <a:pt x="4" y="2"/>
                    <a:pt x="5" y="1"/>
                    <a:pt x="4" y="1"/>
                  </a:cubicBezTo>
                  <a:cubicBezTo>
                    <a:pt x="3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2"/>
                    <a:pt x="4" y="2"/>
                    <a:pt x="4" y="3"/>
                  </a:cubicBezTo>
                  <a:cubicBezTo>
                    <a:pt x="5" y="3"/>
                    <a:pt x="6" y="3"/>
                    <a:pt x="5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  <a:cubicBezTo>
                    <a:pt x="7" y="2"/>
                    <a:pt x="6" y="2"/>
                    <a:pt x="6" y="1"/>
                  </a:cubicBezTo>
                  <a:cubicBezTo>
                    <a:pt x="6" y="1"/>
                    <a:pt x="5" y="0"/>
                    <a:pt x="6" y="1"/>
                  </a:cubicBezTo>
                  <a:cubicBezTo>
                    <a:pt x="6" y="1"/>
                    <a:pt x="5" y="2"/>
                    <a:pt x="6" y="2"/>
                  </a:cubicBezTo>
                  <a:close/>
                  <a:moveTo>
                    <a:pt x="5" y="0"/>
                  </a:moveTo>
                  <a:cubicBezTo>
                    <a:pt x="5" y="1"/>
                    <a:pt x="5" y="2"/>
                    <a:pt x="5" y="1"/>
                  </a:cubicBezTo>
                  <a:cubicBezTo>
                    <a:pt x="6" y="1"/>
                    <a:pt x="5" y="0"/>
                    <a:pt x="5" y="0"/>
                  </a:cubicBezTo>
                  <a:close/>
                  <a:moveTo>
                    <a:pt x="7" y="1"/>
                  </a:move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79" name="Freeform 20249">
              <a:extLst>
                <a:ext uri="{FF2B5EF4-FFF2-40B4-BE49-F238E27FC236}">
                  <a16:creationId xmlns:a16="http://schemas.microsoft.com/office/drawing/2014/main" id="{E997E7EA-4AB3-484E-9CD3-509FEECFA6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0516" y="3934082"/>
              <a:ext cx="230896" cy="425535"/>
            </a:xfrm>
            <a:custGeom>
              <a:avLst/>
              <a:gdLst/>
              <a:ahLst/>
              <a:cxnLst>
                <a:cxn ang="0">
                  <a:pos x="25" y="24"/>
                </a:cxn>
                <a:cxn ang="0">
                  <a:pos x="37" y="33"/>
                </a:cxn>
                <a:cxn ang="0">
                  <a:pos x="39" y="50"/>
                </a:cxn>
                <a:cxn ang="0">
                  <a:pos x="41" y="54"/>
                </a:cxn>
                <a:cxn ang="0">
                  <a:pos x="42" y="52"/>
                </a:cxn>
                <a:cxn ang="0">
                  <a:pos x="38" y="46"/>
                </a:cxn>
                <a:cxn ang="0">
                  <a:pos x="32" y="61"/>
                </a:cxn>
                <a:cxn ang="0">
                  <a:pos x="31" y="50"/>
                </a:cxn>
                <a:cxn ang="0">
                  <a:pos x="28" y="58"/>
                </a:cxn>
                <a:cxn ang="0">
                  <a:pos x="30" y="51"/>
                </a:cxn>
                <a:cxn ang="0">
                  <a:pos x="35" y="42"/>
                </a:cxn>
                <a:cxn ang="0">
                  <a:pos x="33" y="42"/>
                </a:cxn>
                <a:cxn ang="0">
                  <a:pos x="45" y="51"/>
                </a:cxn>
                <a:cxn ang="0">
                  <a:pos x="35" y="48"/>
                </a:cxn>
                <a:cxn ang="0">
                  <a:pos x="36" y="52"/>
                </a:cxn>
                <a:cxn ang="0">
                  <a:pos x="33" y="56"/>
                </a:cxn>
                <a:cxn ang="0">
                  <a:pos x="39" y="57"/>
                </a:cxn>
                <a:cxn ang="0">
                  <a:pos x="36" y="56"/>
                </a:cxn>
                <a:cxn ang="0">
                  <a:pos x="27" y="73"/>
                </a:cxn>
                <a:cxn ang="0">
                  <a:pos x="31" y="71"/>
                </a:cxn>
                <a:cxn ang="0">
                  <a:pos x="35" y="70"/>
                </a:cxn>
                <a:cxn ang="0">
                  <a:pos x="37" y="79"/>
                </a:cxn>
                <a:cxn ang="0">
                  <a:pos x="44" y="83"/>
                </a:cxn>
                <a:cxn ang="0">
                  <a:pos x="45" y="73"/>
                </a:cxn>
                <a:cxn ang="0">
                  <a:pos x="47" y="76"/>
                </a:cxn>
                <a:cxn ang="0">
                  <a:pos x="49" y="70"/>
                </a:cxn>
                <a:cxn ang="0">
                  <a:pos x="48" y="62"/>
                </a:cxn>
                <a:cxn ang="0">
                  <a:pos x="44" y="60"/>
                </a:cxn>
                <a:cxn ang="0">
                  <a:pos x="38" y="66"/>
                </a:cxn>
                <a:cxn ang="0">
                  <a:pos x="33" y="64"/>
                </a:cxn>
                <a:cxn ang="0">
                  <a:pos x="28" y="68"/>
                </a:cxn>
                <a:cxn ang="0">
                  <a:pos x="25" y="78"/>
                </a:cxn>
                <a:cxn ang="0">
                  <a:pos x="22" y="81"/>
                </a:cxn>
                <a:cxn ang="0">
                  <a:pos x="34" y="62"/>
                </a:cxn>
                <a:cxn ang="0">
                  <a:pos x="40" y="61"/>
                </a:cxn>
                <a:cxn ang="0">
                  <a:pos x="26" y="39"/>
                </a:cxn>
                <a:cxn ang="0">
                  <a:pos x="25" y="34"/>
                </a:cxn>
                <a:cxn ang="0">
                  <a:pos x="28" y="40"/>
                </a:cxn>
                <a:cxn ang="0">
                  <a:pos x="33" y="39"/>
                </a:cxn>
                <a:cxn ang="0">
                  <a:pos x="35" y="41"/>
                </a:cxn>
                <a:cxn ang="0">
                  <a:pos x="14" y="53"/>
                </a:cxn>
                <a:cxn ang="0">
                  <a:pos x="44" y="47"/>
                </a:cxn>
                <a:cxn ang="0">
                  <a:pos x="39" y="43"/>
                </a:cxn>
                <a:cxn ang="0">
                  <a:pos x="45" y="49"/>
                </a:cxn>
                <a:cxn ang="0">
                  <a:pos x="47" y="56"/>
                </a:cxn>
                <a:cxn ang="0">
                  <a:pos x="31" y="49"/>
                </a:cxn>
                <a:cxn ang="0">
                  <a:pos x="26" y="45"/>
                </a:cxn>
                <a:cxn ang="0">
                  <a:pos x="23" y="40"/>
                </a:cxn>
                <a:cxn ang="0">
                  <a:pos x="18" y="36"/>
                </a:cxn>
                <a:cxn ang="0">
                  <a:pos x="7" y="60"/>
                </a:cxn>
                <a:cxn ang="0">
                  <a:pos x="13" y="47"/>
                </a:cxn>
                <a:cxn ang="0">
                  <a:pos x="5" y="60"/>
                </a:cxn>
                <a:cxn ang="0">
                  <a:pos x="35" y="36"/>
                </a:cxn>
                <a:cxn ang="0">
                  <a:pos x="31" y="32"/>
                </a:cxn>
                <a:cxn ang="0">
                  <a:pos x="24" y="26"/>
                </a:cxn>
                <a:cxn ang="0">
                  <a:pos x="28" y="12"/>
                </a:cxn>
                <a:cxn ang="0">
                  <a:pos x="17" y="5"/>
                </a:cxn>
                <a:cxn ang="0">
                  <a:pos x="14" y="18"/>
                </a:cxn>
                <a:cxn ang="0">
                  <a:pos x="19" y="26"/>
                </a:cxn>
                <a:cxn ang="0">
                  <a:pos x="23" y="31"/>
                </a:cxn>
                <a:cxn ang="0">
                  <a:pos x="30" y="33"/>
                </a:cxn>
                <a:cxn ang="0">
                  <a:pos x="37" y="38"/>
                </a:cxn>
                <a:cxn ang="0">
                  <a:pos x="51" y="91"/>
                </a:cxn>
              </a:cxnLst>
              <a:rect l="0" t="0" r="r" b="b"/>
              <a:pathLst>
                <a:path w="51" h="94">
                  <a:moveTo>
                    <a:pt x="25" y="24"/>
                  </a:moveTo>
                  <a:cubicBezTo>
                    <a:pt x="25" y="23"/>
                    <a:pt x="25" y="24"/>
                    <a:pt x="26" y="25"/>
                  </a:cubicBezTo>
                  <a:cubicBezTo>
                    <a:pt x="26" y="26"/>
                    <a:pt x="25" y="27"/>
                    <a:pt x="25" y="26"/>
                  </a:cubicBezTo>
                  <a:cubicBezTo>
                    <a:pt x="25" y="24"/>
                    <a:pt x="24" y="24"/>
                    <a:pt x="25" y="24"/>
                  </a:cubicBezTo>
                  <a:close/>
                  <a:moveTo>
                    <a:pt x="38" y="32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37" y="30"/>
                    <a:pt x="36" y="29"/>
                    <a:pt x="37" y="31"/>
                  </a:cubicBezTo>
                  <a:cubicBezTo>
                    <a:pt x="37" y="33"/>
                    <a:pt x="36" y="32"/>
                    <a:pt x="37" y="33"/>
                  </a:cubicBezTo>
                  <a:cubicBezTo>
                    <a:pt x="37" y="34"/>
                    <a:pt x="38" y="33"/>
                    <a:pt x="38" y="32"/>
                  </a:cubicBezTo>
                  <a:close/>
                  <a:moveTo>
                    <a:pt x="38" y="48"/>
                  </a:moveTo>
                  <a:cubicBezTo>
                    <a:pt x="38" y="49"/>
                    <a:pt x="39" y="49"/>
                    <a:pt x="38" y="50"/>
                  </a:cubicBezTo>
                  <a:cubicBezTo>
                    <a:pt x="37" y="50"/>
                    <a:pt x="39" y="51"/>
                    <a:pt x="39" y="50"/>
                  </a:cubicBezTo>
                  <a:cubicBezTo>
                    <a:pt x="39" y="49"/>
                    <a:pt x="41" y="51"/>
                    <a:pt x="40" y="52"/>
                  </a:cubicBezTo>
                  <a:cubicBezTo>
                    <a:pt x="39" y="53"/>
                    <a:pt x="40" y="53"/>
                    <a:pt x="40" y="54"/>
                  </a:cubicBezTo>
                  <a:cubicBezTo>
                    <a:pt x="40" y="55"/>
                    <a:pt x="40" y="55"/>
                    <a:pt x="41" y="55"/>
                  </a:cubicBezTo>
                  <a:cubicBezTo>
                    <a:pt x="42" y="56"/>
                    <a:pt x="41" y="54"/>
                    <a:pt x="41" y="54"/>
                  </a:cubicBezTo>
                  <a:cubicBezTo>
                    <a:pt x="42" y="54"/>
                    <a:pt x="42" y="55"/>
                    <a:pt x="42" y="56"/>
                  </a:cubicBezTo>
                  <a:cubicBezTo>
                    <a:pt x="43" y="57"/>
                    <a:pt x="43" y="56"/>
                    <a:pt x="42" y="55"/>
                  </a:cubicBezTo>
                  <a:cubicBezTo>
                    <a:pt x="42" y="54"/>
                    <a:pt x="44" y="54"/>
                    <a:pt x="43" y="53"/>
                  </a:cubicBezTo>
                  <a:cubicBezTo>
                    <a:pt x="42" y="53"/>
                    <a:pt x="43" y="52"/>
                    <a:pt x="42" y="52"/>
                  </a:cubicBezTo>
                  <a:cubicBezTo>
                    <a:pt x="41" y="51"/>
                    <a:pt x="42" y="48"/>
                    <a:pt x="41" y="48"/>
                  </a:cubicBezTo>
                  <a:cubicBezTo>
                    <a:pt x="41" y="48"/>
                    <a:pt x="42" y="47"/>
                    <a:pt x="41" y="47"/>
                  </a:cubicBezTo>
                  <a:cubicBezTo>
                    <a:pt x="40" y="47"/>
                    <a:pt x="40" y="48"/>
                    <a:pt x="39" y="47"/>
                  </a:cubicBezTo>
                  <a:cubicBezTo>
                    <a:pt x="39" y="47"/>
                    <a:pt x="38" y="46"/>
                    <a:pt x="38" y="46"/>
                  </a:cubicBezTo>
                  <a:cubicBezTo>
                    <a:pt x="37" y="47"/>
                    <a:pt x="38" y="48"/>
                    <a:pt x="38" y="48"/>
                  </a:cubicBezTo>
                  <a:close/>
                  <a:moveTo>
                    <a:pt x="28" y="58"/>
                  </a:moveTo>
                  <a:cubicBezTo>
                    <a:pt x="29" y="60"/>
                    <a:pt x="30" y="59"/>
                    <a:pt x="30" y="61"/>
                  </a:cubicBezTo>
                  <a:cubicBezTo>
                    <a:pt x="31" y="63"/>
                    <a:pt x="32" y="62"/>
                    <a:pt x="32" y="61"/>
                  </a:cubicBezTo>
                  <a:cubicBezTo>
                    <a:pt x="33" y="60"/>
                    <a:pt x="31" y="58"/>
                    <a:pt x="32" y="56"/>
                  </a:cubicBezTo>
                  <a:cubicBezTo>
                    <a:pt x="33" y="55"/>
                    <a:pt x="32" y="55"/>
                    <a:pt x="33" y="53"/>
                  </a:cubicBezTo>
                  <a:cubicBezTo>
                    <a:pt x="34" y="52"/>
                    <a:pt x="34" y="50"/>
                    <a:pt x="33" y="50"/>
                  </a:cubicBezTo>
                  <a:cubicBezTo>
                    <a:pt x="32" y="50"/>
                    <a:pt x="32" y="49"/>
                    <a:pt x="31" y="50"/>
                  </a:cubicBezTo>
                  <a:cubicBezTo>
                    <a:pt x="30" y="51"/>
                    <a:pt x="31" y="52"/>
                    <a:pt x="30" y="52"/>
                  </a:cubicBezTo>
                  <a:cubicBezTo>
                    <a:pt x="29" y="53"/>
                    <a:pt x="31" y="55"/>
                    <a:pt x="30" y="56"/>
                  </a:cubicBezTo>
                  <a:cubicBezTo>
                    <a:pt x="28" y="57"/>
                    <a:pt x="28" y="55"/>
                    <a:pt x="28" y="57"/>
                  </a:cubicBezTo>
                  <a:cubicBezTo>
                    <a:pt x="28" y="57"/>
                    <a:pt x="28" y="58"/>
                    <a:pt x="28" y="58"/>
                  </a:cubicBezTo>
                  <a:close/>
                  <a:moveTo>
                    <a:pt x="30" y="51"/>
                  </a:moveTo>
                  <a:cubicBezTo>
                    <a:pt x="29" y="51"/>
                    <a:pt x="28" y="52"/>
                    <a:pt x="29" y="52"/>
                  </a:cubicBezTo>
                  <a:cubicBezTo>
                    <a:pt x="29" y="53"/>
                    <a:pt x="28" y="53"/>
                    <a:pt x="29" y="53"/>
                  </a:cubicBezTo>
                  <a:cubicBezTo>
                    <a:pt x="29" y="54"/>
                    <a:pt x="30" y="52"/>
                    <a:pt x="30" y="51"/>
                  </a:cubicBezTo>
                  <a:close/>
                  <a:moveTo>
                    <a:pt x="33" y="42"/>
                  </a:moveTo>
                  <a:cubicBezTo>
                    <a:pt x="34" y="41"/>
                    <a:pt x="34" y="44"/>
                    <a:pt x="35" y="44"/>
                  </a:cubicBezTo>
                  <a:cubicBezTo>
                    <a:pt x="36" y="44"/>
                    <a:pt x="37" y="46"/>
                    <a:pt x="37" y="45"/>
                  </a:cubicBezTo>
                  <a:cubicBezTo>
                    <a:pt x="36" y="43"/>
                    <a:pt x="36" y="42"/>
                    <a:pt x="35" y="42"/>
                  </a:cubicBezTo>
                  <a:cubicBezTo>
                    <a:pt x="34" y="41"/>
                    <a:pt x="34" y="40"/>
                    <a:pt x="33" y="40"/>
                  </a:cubicBezTo>
                  <a:cubicBezTo>
                    <a:pt x="33" y="40"/>
                    <a:pt x="32" y="39"/>
                    <a:pt x="32" y="40"/>
                  </a:cubicBezTo>
                  <a:cubicBezTo>
                    <a:pt x="32" y="41"/>
                    <a:pt x="32" y="42"/>
                    <a:pt x="32" y="44"/>
                  </a:cubicBezTo>
                  <a:cubicBezTo>
                    <a:pt x="31" y="44"/>
                    <a:pt x="33" y="43"/>
                    <a:pt x="33" y="42"/>
                  </a:cubicBezTo>
                  <a:close/>
                  <a:moveTo>
                    <a:pt x="39" y="46"/>
                  </a:moveTo>
                  <a:cubicBezTo>
                    <a:pt x="40" y="47"/>
                    <a:pt x="39" y="45"/>
                    <a:pt x="39" y="45"/>
                  </a:cubicBezTo>
                  <a:cubicBezTo>
                    <a:pt x="38" y="45"/>
                    <a:pt x="38" y="46"/>
                    <a:pt x="39" y="46"/>
                  </a:cubicBezTo>
                  <a:close/>
                  <a:moveTo>
                    <a:pt x="45" y="51"/>
                  </a:moveTo>
                  <a:cubicBezTo>
                    <a:pt x="46" y="51"/>
                    <a:pt x="45" y="51"/>
                    <a:pt x="45" y="51"/>
                  </a:cubicBezTo>
                  <a:cubicBezTo>
                    <a:pt x="45" y="51"/>
                    <a:pt x="45" y="52"/>
                    <a:pt x="45" y="51"/>
                  </a:cubicBezTo>
                  <a:close/>
                  <a:moveTo>
                    <a:pt x="35" y="49"/>
                  </a:moveTo>
                  <a:cubicBezTo>
                    <a:pt x="35" y="49"/>
                    <a:pt x="35" y="47"/>
                    <a:pt x="35" y="48"/>
                  </a:cubicBezTo>
                  <a:cubicBezTo>
                    <a:pt x="34" y="48"/>
                    <a:pt x="35" y="49"/>
                    <a:pt x="35" y="49"/>
                  </a:cubicBezTo>
                  <a:close/>
                  <a:moveTo>
                    <a:pt x="34" y="58"/>
                  </a:moveTo>
                  <a:cubicBezTo>
                    <a:pt x="34" y="56"/>
                    <a:pt x="34" y="57"/>
                    <a:pt x="34" y="56"/>
                  </a:cubicBezTo>
                  <a:cubicBezTo>
                    <a:pt x="34" y="54"/>
                    <a:pt x="37" y="54"/>
                    <a:pt x="36" y="52"/>
                  </a:cubicBezTo>
                  <a:cubicBezTo>
                    <a:pt x="36" y="51"/>
                    <a:pt x="37" y="51"/>
                    <a:pt x="37" y="50"/>
                  </a:cubicBezTo>
                  <a:cubicBezTo>
                    <a:pt x="36" y="49"/>
                    <a:pt x="37" y="46"/>
                    <a:pt x="36" y="49"/>
                  </a:cubicBezTo>
                  <a:cubicBezTo>
                    <a:pt x="35" y="51"/>
                    <a:pt x="35" y="50"/>
                    <a:pt x="35" y="52"/>
                  </a:cubicBezTo>
                  <a:cubicBezTo>
                    <a:pt x="34" y="54"/>
                    <a:pt x="33" y="55"/>
                    <a:pt x="33" y="56"/>
                  </a:cubicBezTo>
                  <a:cubicBezTo>
                    <a:pt x="33" y="57"/>
                    <a:pt x="33" y="57"/>
                    <a:pt x="33" y="59"/>
                  </a:cubicBezTo>
                  <a:cubicBezTo>
                    <a:pt x="33" y="60"/>
                    <a:pt x="33" y="59"/>
                    <a:pt x="34" y="58"/>
                  </a:cubicBezTo>
                  <a:close/>
                  <a:moveTo>
                    <a:pt x="38" y="58"/>
                  </a:moveTo>
                  <a:cubicBezTo>
                    <a:pt x="39" y="57"/>
                    <a:pt x="39" y="58"/>
                    <a:pt x="39" y="57"/>
                  </a:cubicBezTo>
                  <a:cubicBezTo>
                    <a:pt x="39" y="56"/>
                    <a:pt x="40" y="55"/>
                    <a:pt x="39" y="55"/>
                  </a:cubicBezTo>
                  <a:cubicBezTo>
                    <a:pt x="39" y="55"/>
                    <a:pt x="39" y="56"/>
                    <a:pt x="38" y="55"/>
                  </a:cubicBezTo>
                  <a:cubicBezTo>
                    <a:pt x="38" y="55"/>
                    <a:pt x="37" y="54"/>
                    <a:pt x="37" y="55"/>
                  </a:cubicBezTo>
                  <a:cubicBezTo>
                    <a:pt x="37" y="55"/>
                    <a:pt x="36" y="56"/>
                    <a:pt x="36" y="56"/>
                  </a:cubicBezTo>
                  <a:cubicBezTo>
                    <a:pt x="35" y="56"/>
                    <a:pt x="35" y="57"/>
                    <a:pt x="35" y="58"/>
                  </a:cubicBezTo>
                  <a:cubicBezTo>
                    <a:pt x="36" y="59"/>
                    <a:pt x="38" y="58"/>
                    <a:pt x="38" y="58"/>
                  </a:cubicBezTo>
                  <a:close/>
                  <a:moveTo>
                    <a:pt x="26" y="75"/>
                  </a:moveTo>
                  <a:cubicBezTo>
                    <a:pt x="27" y="76"/>
                    <a:pt x="27" y="74"/>
                    <a:pt x="27" y="73"/>
                  </a:cubicBezTo>
                  <a:cubicBezTo>
                    <a:pt x="28" y="72"/>
                    <a:pt x="27" y="72"/>
                    <a:pt x="28" y="72"/>
                  </a:cubicBezTo>
                  <a:cubicBezTo>
                    <a:pt x="29" y="71"/>
                    <a:pt x="28" y="71"/>
                    <a:pt x="29" y="70"/>
                  </a:cubicBezTo>
                  <a:cubicBezTo>
                    <a:pt x="30" y="69"/>
                    <a:pt x="30" y="70"/>
                    <a:pt x="30" y="71"/>
                  </a:cubicBezTo>
                  <a:cubicBezTo>
                    <a:pt x="29" y="72"/>
                    <a:pt x="31" y="72"/>
                    <a:pt x="31" y="71"/>
                  </a:cubicBezTo>
                  <a:cubicBezTo>
                    <a:pt x="32" y="69"/>
                    <a:pt x="31" y="72"/>
                    <a:pt x="32" y="72"/>
                  </a:cubicBezTo>
                  <a:cubicBezTo>
                    <a:pt x="33" y="72"/>
                    <a:pt x="34" y="73"/>
                    <a:pt x="33" y="72"/>
                  </a:cubicBezTo>
                  <a:cubicBezTo>
                    <a:pt x="33" y="71"/>
                    <a:pt x="34" y="70"/>
                    <a:pt x="33" y="70"/>
                  </a:cubicBezTo>
                  <a:cubicBezTo>
                    <a:pt x="33" y="70"/>
                    <a:pt x="34" y="69"/>
                    <a:pt x="35" y="70"/>
                  </a:cubicBezTo>
                  <a:cubicBezTo>
                    <a:pt x="35" y="71"/>
                    <a:pt x="36" y="70"/>
                    <a:pt x="37" y="71"/>
                  </a:cubicBezTo>
                  <a:cubicBezTo>
                    <a:pt x="37" y="73"/>
                    <a:pt x="37" y="72"/>
                    <a:pt x="37" y="73"/>
                  </a:cubicBezTo>
                  <a:cubicBezTo>
                    <a:pt x="37" y="73"/>
                    <a:pt x="35" y="74"/>
                    <a:pt x="36" y="76"/>
                  </a:cubicBezTo>
                  <a:cubicBezTo>
                    <a:pt x="36" y="77"/>
                    <a:pt x="36" y="79"/>
                    <a:pt x="37" y="79"/>
                  </a:cubicBezTo>
                  <a:cubicBezTo>
                    <a:pt x="38" y="80"/>
                    <a:pt x="36" y="80"/>
                    <a:pt x="38" y="81"/>
                  </a:cubicBezTo>
                  <a:cubicBezTo>
                    <a:pt x="40" y="82"/>
                    <a:pt x="41" y="83"/>
                    <a:pt x="42" y="81"/>
                  </a:cubicBezTo>
                  <a:cubicBezTo>
                    <a:pt x="42" y="80"/>
                    <a:pt x="43" y="80"/>
                    <a:pt x="43" y="81"/>
                  </a:cubicBezTo>
                  <a:cubicBezTo>
                    <a:pt x="42" y="82"/>
                    <a:pt x="43" y="85"/>
                    <a:pt x="44" y="83"/>
                  </a:cubicBezTo>
                  <a:cubicBezTo>
                    <a:pt x="45" y="82"/>
                    <a:pt x="45" y="80"/>
                    <a:pt x="45" y="79"/>
                  </a:cubicBezTo>
                  <a:cubicBezTo>
                    <a:pt x="44" y="78"/>
                    <a:pt x="44" y="77"/>
                    <a:pt x="44" y="77"/>
                  </a:cubicBezTo>
                  <a:cubicBezTo>
                    <a:pt x="43" y="77"/>
                    <a:pt x="43" y="75"/>
                    <a:pt x="44" y="75"/>
                  </a:cubicBezTo>
                  <a:cubicBezTo>
                    <a:pt x="45" y="74"/>
                    <a:pt x="44" y="73"/>
                    <a:pt x="45" y="73"/>
                  </a:cubicBezTo>
                  <a:cubicBezTo>
                    <a:pt x="46" y="72"/>
                    <a:pt x="45" y="73"/>
                    <a:pt x="46" y="74"/>
                  </a:cubicBezTo>
                  <a:cubicBezTo>
                    <a:pt x="46" y="75"/>
                    <a:pt x="46" y="75"/>
                    <a:pt x="47" y="76"/>
                  </a:cubicBezTo>
                  <a:cubicBezTo>
                    <a:pt x="47" y="77"/>
                    <a:pt x="46" y="76"/>
                    <a:pt x="47" y="79"/>
                  </a:cubicBezTo>
                  <a:cubicBezTo>
                    <a:pt x="48" y="80"/>
                    <a:pt x="48" y="78"/>
                    <a:pt x="47" y="76"/>
                  </a:cubicBezTo>
                  <a:cubicBezTo>
                    <a:pt x="47" y="74"/>
                    <a:pt x="49" y="77"/>
                    <a:pt x="48" y="75"/>
                  </a:cubicBezTo>
                  <a:cubicBezTo>
                    <a:pt x="48" y="74"/>
                    <a:pt x="49" y="76"/>
                    <a:pt x="49" y="74"/>
                  </a:cubicBezTo>
                  <a:cubicBezTo>
                    <a:pt x="50" y="73"/>
                    <a:pt x="50" y="72"/>
                    <a:pt x="49" y="71"/>
                  </a:cubicBezTo>
                  <a:cubicBezTo>
                    <a:pt x="49" y="70"/>
                    <a:pt x="49" y="70"/>
                    <a:pt x="49" y="70"/>
                  </a:cubicBezTo>
                  <a:cubicBezTo>
                    <a:pt x="48" y="69"/>
                    <a:pt x="49" y="67"/>
                    <a:pt x="49" y="67"/>
                  </a:cubicBezTo>
                  <a:cubicBezTo>
                    <a:pt x="48" y="66"/>
                    <a:pt x="49" y="65"/>
                    <a:pt x="48" y="65"/>
                  </a:cubicBezTo>
                  <a:cubicBezTo>
                    <a:pt x="47" y="65"/>
                    <a:pt x="47" y="65"/>
                    <a:pt x="47" y="64"/>
                  </a:cubicBezTo>
                  <a:cubicBezTo>
                    <a:pt x="48" y="64"/>
                    <a:pt x="49" y="63"/>
                    <a:pt x="48" y="62"/>
                  </a:cubicBezTo>
                  <a:cubicBezTo>
                    <a:pt x="47" y="61"/>
                    <a:pt x="48" y="60"/>
                    <a:pt x="47" y="60"/>
                  </a:cubicBezTo>
                  <a:cubicBezTo>
                    <a:pt x="46" y="61"/>
                    <a:pt x="47" y="59"/>
                    <a:pt x="45" y="59"/>
                  </a:cubicBezTo>
                  <a:cubicBezTo>
                    <a:pt x="44" y="58"/>
                    <a:pt x="45" y="58"/>
                    <a:pt x="44" y="57"/>
                  </a:cubicBezTo>
                  <a:cubicBezTo>
                    <a:pt x="43" y="57"/>
                    <a:pt x="43" y="57"/>
                    <a:pt x="44" y="60"/>
                  </a:cubicBezTo>
                  <a:cubicBezTo>
                    <a:pt x="45" y="63"/>
                    <a:pt x="43" y="62"/>
                    <a:pt x="43" y="62"/>
                  </a:cubicBezTo>
                  <a:cubicBezTo>
                    <a:pt x="42" y="61"/>
                    <a:pt x="43" y="64"/>
                    <a:pt x="41" y="63"/>
                  </a:cubicBezTo>
                  <a:cubicBezTo>
                    <a:pt x="40" y="61"/>
                    <a:pt x="40" y="63"/>
                    <a:pt x="40" y="65"/>
                  </a:cubicBezTo>
                  <a:cubicBezTo>
                    <a:pt x="40" y="67"/>
                    <a:pt x="38" y="63"/>
                    <a:pt x="38" y="66"/>
                  </a:cubicBezTo>
                  <a:cubicBezTo>
                    <a:pt x="37" y="68"/>
                    <a:pt x="37" y="67"/>
                    <a:pt x="36" y="68"/>
                  </a:cubicBezTo>
                  <a:cubicBezTo>
                    <a:pt x="34" y="69"/>
                    <a:pt x="36" y="68"/>
                    <a:pt x="35" y="66"/>
                  </a:cubicBezTo>
                  <a:cubicBezTo>
                    <a:pt x="35" y="65"/>
                    <a:pt x="35" y="64"/>
                    <a:pt x="34" y="65"/>
                  </a:cubicBezTo>
                  <a:cubicBezTo>
                    <a:pt x="33" y="65"/>
                    <a:pt x="34" y="64"/>
                    <a:pt x="33" y="64"/>
                  </a:cubicBezTo>
                  <a:cubicBezTo>
                    <a:pt x="33" y="64"/>
                    <a:pt x="33" y="65"/>
                    <a:pt x="32" y="65"/>
                  </a:cubicBezTo>
                  <a:cubicBezTo>
                    <a:pt x="31" y="65"/>
                    <a:pt x="30" y="66"/>
                    <a:pt x="31" y="67"/>
                  </a:cubicBezTo>
                  <a:cubicBezTo>
                    <a:pt x="31" y="67"/>
                    <a:pt x="30" y="68"/>
                    <a:pt x="30" y="68"/>
                  </a:cubicBezTo>
                  <a:cubicBezTo>
                    <a:pt x="29" y="67"/>
                    <a:pt x="29" y="68"/>
                    <a:pt x="28" y="68"/>
                  </a:cubicBezTo>
                  <a:cubicBezTo>
                    <a:pt x="27" y="68"/>
                    <a:pt x="26" y="69"/>
                    <a:pt x="26" y="70"/>
                  </a:cubicBezTo>
                  <a:cubicBezTo>
                    <a:pt x="26" y="71"/>
                    <a:pt x="26" y="72"/>
                    <a:pt x="25" y="73"/>
                  </a:cubicBezTo>
                  <a:cubicBezTo>
                    <a:pt x="25" y="74"/>
                    <a:pt x="25" y="74"/>
                    <a:pt x="26" y="75"/>
                  </a:cubicBezTo>
                  <a:close/>
                  <a:moveTo>
                    <a:pt x="25" y="78"/>
                  </a:moveTo>
                  <a:cubicBezTo>
                    <a:pt x="25" y="79"/>
                    <a:pt x="27" y="78"/>
                    <a:pt x="27" y="78"/>
                  </a:cubicBezTo>
                  <a:cubicBezTo>
                    <a:pt x="27" y="77"/>
                    <a:pt x="25" y="76"/>
                    <a:pt x="25" y="78"/>
                  </a:cubicBezTo>
                  <a:close/>
                  <a:moveTo>
                    <a:pt x="21" y="82"/>
                  </a:moveTo>
                  <a:cubicBezTo>
                    <a:pt x="22" y="82"/>
                    <a:pt x="23" y="81"/>
                    <a:pt x="22" y="81"/>
                  </a:cubicBezTo>
                  <a:cubicBezTo>
                    <a:pt x="22" y="81"/>
                    <a:pt x="21" y="79"/>
                    <a:pt x="20" y="81"/>
                  </a:cubicBezTo>
                  <a:cubicBezTo>
                    <a:pt x="19" y="82"/>
                    <a:pt x="21" y="81"/>
                    <a:pt x="21" y="82"/>
                  </a:cubicBezTo>
                  <a:close/>
                  <a:moveTo>
                    <a:pt x="33" y="61"/>
                  </a:moveTo>
                  <a:cubicBezTo>
                    <a:pt x="33" y="61"/>
                    <a:pt x="34" y="62"/>
                    <a:pt x="34" y="62"/>
                  </a:cubicBezTo>
                  <a:cubicBezTo>
                    <a:pt x="35" y="61"/>
                    <a:pt x="34" y="60"/>
                    <a:pt x="34" y="61"/>
                  </a:cubicBezTo>
                  <a:cubicBezTo>
                    <a:pt x="34" y="61"/>
                    <a:pt x="34" y="61"/>
                    <a:pt x="33" y="61"/>
                  </a:cubicBezTo>
                  <a:close/>
                  <a:moveTo>
                    <a:pt x="40" y="62"/>
                  </a:moveTo>
                  <a:cubicBezTo>
                    <a:pt x="41" y="61"/>
                    <a:pt x="40" y="61"/>
                    <a:pt x="40" y="61"/>
                  </a:cubicBezTo>
                  <a:cubicBezTo>
                    <a:pt x="39" y="61"/>
                    <a:pt x="40" y="62"/>
                    <a:pt x="40" y="62"/>
                  </a:cubicBezTo>
                  <a:close/>
                  <a:moveTo>
                    <a:pt x="25" y="41"/>
                  </a:moveTo>
                  <a:cubicBezTo>
                    <a:pt x="25" y="42"/>
                    <a:pt x="26" y="42"/>
                    <a:pt x="26" y="41"/>
                  </a:cubicBezTo>
                  <a:cubicBezTo>
                    <a:pt x="26" y="39"/>
                    <a:pt x="27" y="39"/>
                    <a:pt x="26" y="39"/>
                  </a:cubicBezTo>
                  <a:cubicBezTo>
                    <a:pt x="25" y="40"/>
                    <a:pt x="26" y="39"/>
                    <a:pt x="25" y="41"/>
                  </a:cubicBezTo>
                  <a:close/>
                  <a:moveTo>
                    <a:pt x="26" y="35"/>
                  </a:moveTo>
                  <a:cubicBezTo>
                    <a:pt x="26" y="35"/>
                    <a:pt x="27" y="34"/>
                    <a:pt x="25" y="33"/>
                  </a:cubicBezTo>
                  <a:cubicBezTo>
                    <a:pt x="25" y="33"/>
                    <a:pt x="25" y="34"/>
                    <a:pt x="25" y="34"/>
                  </a:cubicBezTo>
                  <a:cubicBezTo>
                    <a:pt x="25" y="35"/>
                    <a:pt x="25" y="36"/>
                    <a:pt x="26" y="35"/>
                  </a:cubicBezTo>
                  <a:close/>
                  <a:moveTo>
                    <a:pt x="28" y="41"/>
                  </a:moveTo>
                  <a:cubicBezTo>
                    <a:pt x="29" y="41"/>
                    <a:pt x="29" y="42"/>
                    <a:pt x="29" y="41"/>
                  </a:cubicBezTo>
                  <a:cubicBezTo>
                    <a:pt x="30" y="40"/>
                    <a:pt x="28" y="40"/>
                    <a:pt x="28" y="40"/>
                  </a:cubicBezTo>
                  <a:cubicBezTo>
                    <a:pt x="28" y="41"/>
                    <a:pt x="28" y="41"/>
                    <a:pt x="28" y="41"/>
                  </a:cubicBezTo>
                  <a:close/>
                  <a:moveTo>
                    <a:pt x="31" y="37"/>
                  </a:moveTo>
                  <a:cubicBezTo>
                    <a:pt x="31" y="38"/>
                    <a:pt x="31" y="38"/>
                    <a:pt x="32" y="38"/>
                  </a:cubicBezTo>
                  <a:cubicBezTo>
                    <a:pt x="32" y="38"/>
                    <a:pt x="32" y="38"/>
                    <a:pt x="33" y="39"/>
                  </a:cubicBezTo>
                  <a:cubicBezTo>
                    <a:pt x="33" y="39"/>
                    <a:pt x="32" y="38"/>
                    <a:pt x="32" y="38"/>
                  </a:cubicBezTo>
                  <a:cubicBezTo>
                    <a:pt x="32" y="37"/>
                    <a:pt x="31" y="36"/>
                    <a:pt x="31" y="36"/>
                  </a:cubicBezTo>
                  <a:cubicBezTo>
                    <a:pt x="30" y="36"/>
                    <a:pt x="30" y="37"/>
                    <a:pt x="31" y="37"/>
                  </a:cubicBezTo>
                  <a:close/>
                  <a:moveTo>
                    <a:pt x="35" y="41"/>
                  </a:moveTo>
                  <a:cubicBezTo>
                    <a:pt x="35" y="41"/>
                    <a:pt x="34" y="39"/>
                    <a:pt x="34" y="39"/>
                  </a:cubicBezTo>
                  <a:cubicBezTo>
                    <a:pt x="34" y="39"/>
                    <a:pt x="35" y="41"/>
                    <a:pt x="35" y="41"/>
                  </a:cubicBezTo>
                  <a:close/>
                  <a:moveTo>
                    <a:pt x="15" y="52"/>
                  </a:moveTo>
                  <a:cubicBezTo>
                    <a:pt x="16" y="52"/>
                    <a:pt x="15" y="51"/>
                    <a:pt x="14" y="53"/>
                  </a:cubicBezTo>
                  <a:cubicBezTo>
                    <a:pt x="14" y="54"/>
                    <a:pt x="15" y="53"/>
                    <a:pt x="15" y="52"/>
                  </a:cubicBezTo>
                  <a:close/>
                  <a:moveTo>
                    <a:pt x="45" y="49"/>
                  </a:moveTo>
                  <a:cubicBezTo>
                    <a:pt x="46" y="50"/>
                    <a:pt x="45" y="49"/>
                    <a:pt x="45" y="48"/>
                  </a:cubicBezTo>
                  <a:cubicBezTo>
                    <a:pt x="44" y="48"/>
                    <a:pt x="45" y="47"/>
                    <a:pt x="44" y="47"/>
                  </a:cubicBezTo>
                  <a:cubicBezTo>
                    <a:pt x="43" y="46"/>
                    <a:pt x="44" y="42"/>
                    <a:pt x="43" y="41"/>
                  </a:cubicBezTo>
                  <a:cubicBezTo>
                    <a:pt x="43" y="41"/>
                    <a:pt x="43" y="40"/>
                    <a:pt x="42" y="40"/>
                  </a:cubicBezTo>
                  <a:cubicBezTo>
                    <a:pt x="41" y="39"/>
                    <a:pt x="40" y="40"/>
                    <a:pt x="38" y="40"/>
                  </a:cubicBezTo>
                  <a:cubicBezTo>
                    <a:pt x="37" y="39"/>
                    <a:pt x="38" y="42"/>
                    <a:pt x="39" y="43"/>
                  </a:cubicBezTo>
                  <a:cubicBezTo>
                    <a:pt x="41" y="44"/>
                    <a:pt x="40" y="44"/>
                    <a:pt x="41" y="45"/>
                  </a:cubicBezTo>
                  <a:cubicBezTo>
                    <a:pt x="42" y="45"/>
                    <a:pt x="41" y="45"/>
                    <a:pt x="41" y="46"/>
                  </a:cubicBezTo>
                  <a:cubicBezTo>
                    <a:pt x="40" y="46"/>
                    <a:pt x="42" y="47"/>
                    <a:pt x="42" y="49"/>
                  </a:cubicBezTo>
                  <a:cubicBezTo>
                    <a:pt x="42" y="50"/>
                    <a:pt x="44" y="48"/>
                    <a:pt x="45" y="49"/>
                  </a:cubicBezTo>
                  <a:close/>
                  <a:moveTo>
                    <a:pt x="45" y="53"/>
                  </a:moveTo>
                  <a:cubicBezTo>
                    <a:pt x="45" y="52"/>
                    <a:pt x="43" y="55"/>
                    <a:pt x="44" y="56"/>
                  </a:cubicBezTo>
                  <a:cubicBezTo>
                    <a:pt x="46" y="58"/>
                    <a:pt x="45" y="55"/>
                    <a:pt x="45" y="53"/>
                  </a:cubicBezTo>
                  <a:close/>
                  <a:moveTo>
                    <a:pt x="47" y="56"/>
                  </a:moveTo>
                  <a:cubicBezTo>
                    <a:pt x="47" y="55"/>
                    <a:pt x="47" y="55"/>
                    <a:pt x="46" y="56"/>
                  </a:cubicBezTo>
                  <a:cubicBezTo>
                    <a:pt x="46" y="58"/>
                    <a:pt x="48" y="58"/>
                    <a:pt x="47" y="56"/>
                  </a:cubicBezTo>
                  <a:close/>
                  <a:moveTo>
                    <a:pt x="28" y="52"/>
                  </a:moveTo>
                  <a:cubicBezTo>
                    <a:pt x="29" y="52"/>
                    <a:pt x="30" y="50"/>
                    <a:pt x="31" y="49"/>
                  </a:cubicBezTo>
                  <a:cubicBezTo>
                    <a:pt x="32" y="48"/>
                    <a:pt x="32" y="46"/>
                    <a:pt x="31" y="46"/>
                  </a:cubicBezTo>
                  <a:cubicBezTo>
                    <a:pt x="30" y="47"/>
                    <a:pt x="30" y="45"/>
                    <a:pt x="29" y="46"/>
                  </a:cubicBezTo>
                  <a:cubicBezTo>
                    <a:pt x="29" y="47"/>
                    <a:pt x="27" y="44"/>
                    <a:pt x="26" y="44"/>
                  </a:cubicBezTo>
                  <a:cubicBezTo>
                    <a:pt x="25" y="43"/>
                    <a:pt x="24" y="44"/>
                    <a:pt x="26" y="45"/>
                  </a:cubicBezTo>
                  <a:cubicBezTo>
                    <a:pt x="27" y="46"/>
                    <a:pt x="26" y="47"/>
                    <a:pt x="26" y="49"/>
                  </a:cubicBezTo>
                  <a:cubicBezTo>
                    <a:pt x="26" y="50"/>
                    <a:pt x="25" y="49"/>
                    <a:pt x="25" y="52"/>
                  </a:cubicBezTo>
                  <a:cubicBezTo>
                    <a:pt x="25" y="55"/>
                    <a:pt x="27" y="52"/>
                    <a:pt x="28" y="52"/>
                  </a:cubicBezTo>
                  <a:close/>
                  <a:moveTo>
                    <a:pt x="23" y="40"/>
                  </a:moveTo>
                  <a:cubicBezTo>
                    <a:pt x="24" y="38"/>
                    <a:pt x="23" y="39"/>
                    <a:pt x="23" y="37"/>
                  </a:cubicBezTo>
                  <a:cubicBezTo>
                    <a:pt x="24" y="35"/>
                    <a:pt x="22" y="34"/>
                    <a:pt x="19" y="34"/>
                  </a:cubicBezTo>
                  <a:cubicBezTo>
                    <a:pt x="17" y="33"/>
                    <a:pt x="16" y="34"/>
                    <a:pt x="17" y="34"/>
                  </a:cubicBezTo>
                  <a:cubicBezTo>
                    <a:pt x="18" y="35"/>
                    <a:pt x="18" y="35"/>
                    <a:pt x="18" y="36"/>
                  </a:cubicBezTo>
                  <a:cubicBezTo>
                    <a:pt x="19" y="36"/>
                    <a:pt x="20" y="39"/>
                    <a:pt x="21" y="41"/>
                  </a:cubicBezTo>
                  <a:cubicBezTo>
                    <a:pt x="21" y="43"/>
                    <a:pt x="22" y="42"/>
                    <a:pt x="23" y="40"/>
                  </a:cubicBezTo>
                  <a:close/>
                  <a:moveTo>
                    <a:pt x="3" y="65"/>
                  </a:moveTo>
                  <a:cubicBezTo>
                    <a:pt x="3" y="64"/>
                    <a:pt x="4" y="63"/>
                    <a:pt x="7" y="60"/>
                  </a:cubicBezTo>
                  <a:cubicBezTo>
                    <a:pt x="11" y="57"/>
                    <a:pt x="8" y="57"/>
                    <a:pt x="10" y="56"/>
                  </a:cubicBezTo>
                  <a:cubicBezTo>
                    <a:pt x="12" y="56"/>
                    <a:pt x="11" y="54"/>
                    <a:pt x="12" y="54"/>
                  </a:cubicBezTo>
                  <a:cubicBezTo>
                    <a:pt x="13" y="54"/>
                    <a:pt x="14" y="53"/>
                    <a:pt x="13" y="51"/>
                  </a:cubicBezTo>
                  <a:cubicBezTo>
                    <a:pt x="13" y="50"/>
                    <a:pt x="14" y="47"/>
                    <a:pt x="13" y="47"/>
                  </a:cubicBezTo>
                  <a:cubicBezTo>
                    <a:pt x="12" y="47"/>
                    <a:pt x="12" y="50"/>
                    <a:pt x="11" y="50"/>
                  </a:cubicBezTo>
                  <a:cubicBezTo>
                    <a:pt x="10" y="50"/>
                    <a:pt x="12" y="51"/>
                    <a:pt x="11" y="53"/>
                  </a:cubicBezTo>
                  <a:cubicBezTo>
                    <a:pt x="11" y="54"/>
                    <a:pt x="11" y="52"/>
                    <a:pt x="10" y="54"/>
                  </a:cubicBezTo>
                  <a:cubicBezTo>
                    <a:pt x="9" y="56"/>
                    <a:pt x="6" y="59"/>
                    <a:pt x="5" y="60"/>
                  </a:cubicBezTo>
                  <a:cubicBezTo>
                    <a:pt x="4" y="61"/>
                    <a:pt x="2" y="63"/>
                    <a:pt x="1" y="66"/>
                  </a:cubicBezTo>
                  <a:cubicBezTo>
                    <a:pt x="0" y="67"/>
                    <a:pt x="2" y="66"/>
                    <a:pt x="3" y="65"/>
                  </a:cubicBezTo>
                  <a:close/>
                  <a:moveTo>
                    <a:pt x="37" y="38"/>
                  </a:moveTo>
                  <a:cubicBezTo>
                    <a:pt x="37" y="37"/>
                    <a:pt x="37" y="36"/>
                    <a:pt x="35" y="36"/>
                  </a:cubicBezTo>
                  <a:cubicBezTo>
                    <a:pt x="33" y="36"/>
                    <a:pt x="36" y="36"/>
                    <a:pt x="34" y="34"/>
                  </a:cubicBezTo>
                  <a:cubicBezTo>
                    <a:pt x="32" y="32"/>
                    <a:pt x="35" y="33"/>
                    <a:pt x="36" y="33"/>
                  </a:cubicBezTo>
                  <a:cubicBezTo>
                    <a:pt x="36" y="32"/>
                    <a:pt x="35" y="32"/>
                    <a:pt x="33" y="31"/>
                  </a:cubicBezTo>
                  <a:cubicBezTo>
                    <a:pt x="31" y="29"/>
                    <a:pt x="32" y="33"/>
                    <a:pt x="31" y="32"/>
                  </a:cubicBezTo>
                  <a:cubicBezTo>
                    <a:pt x="30" y="32"/>
                    <a:pt x="32" y="30"/>
                    <a:pt x="29" y="29"/>
                  </a:cubicBezTo>
                  <a:cubicBezTo>
                    <a:pt x="27" y="28"/>
                    <a:pt x="28" y="30"/>
                    <a:pt x="27" y="29"/>
                  </a:cubicBezTo>
                  <a:cubicBezTo>
                    <a:pt x="25" y="29"/>
                    <a:pt x="27" y="31"/>
                    <a:pt x="26" y="31"/>
                  </a:cubicBezTo>
                  <a:cubicBezTo>
                    <a:pt x="24" y="30"/>
                    <a:pt x="23" y="27"/>
                    <a:pt x="24" y="26"/>
                  </a:cubicBezTo>
                  <a:cubicBezTo>
                    <a:pt x="24" y="25"/>
                    <a:pt x="22" y="23"/>
                    <a:pt x="23" y="21"/>
                  </a:cubicBezTo>
                  <a:cubicBezTo>
                    <a:pt x="24" y="19"/>
                    <a:pt x="23" y="19"/>
                    <a:pt x="24" y="17"/>
                  </a:cubicBezTo>
                  <a:cubicBezTo>
                    <a:pt x="26" y="16"/>
                    <a:pt x="25" y="18"/>
                    <a:pt x="26" y="18"/>
                  </a:cubicBezTo>
                  <a:cubicBezTo>
                    <a:pt x="27" y="17"/>
                    <a:pt x="28" y="13"/>
                    <a:pt x="28" y="12"/>
                  </a:cubicBezTo>
                  <a:cubicBezTo>
                    <a:pt x="28" y="10"/>
                    <a:pt x="25" y="9"/>
                    <a:pt x="27" y="5"/>
                  </a:cubicBezTo>
                  <a:cubicBezTo>
                    <a:pt x="28" y="2"/>
                    <a:pt x="27" y="1"/>
                    <a:pt x="26" y="3"/>
                  </a:cubicBezTo>
                  <a:cubicBezTo>
                    <a:pt x="24" y="5"/>
                    <a:pt x="22" y="0"/>
                    <a:pt x="19" y="1"/>
                  </a:cubicBezTo>
                  <a:cubicBezTo>
                    <a:pt x="17" y="2"/>
                    <a:pt x="18" y="2"/>
                    <a:pt x="17" y="5"/>
                  </a:cubicBezTo>
                  <a:cubicBezTo>
                    <a:pt x="16" y="8"/>
                    <a:pt x="18" y="9"/>
                    <a:pt x="17" y="13"/>
                  </a:cubicBezTo>
                  <a:cubicBezTo>
                    <a:pt x="15" y="16"/>
                    <a:pt x="18" y="15"/>
                    <a:pt x="17" y="17"/>
                  </a:cubicBezTo>
                  <a:cubicBezTo>
                    <a:pt x="16" y="20"/>
                    <a:pt x="15" y="15"/>
                    <a:pt x="14" y="16"/>
                  </a:cubicBezTo>
                  <a:cubicBezTo>
                    <a:pt x="13" y="16"/>
                    <a:pt x="13" y="18"/>
                    <a:pt x="14" y="18"/>
                  </a:cubicBezTo>
                  <a:cubicBezTo>
                    <a:pt x="15" y="19"/>
                    <a:pt x="14" y="18"/>
                    <a:pt x="15" y="23"/>
                  </a:cubicBezTo>
                  <a:cubicBezTo>
                    <a:pt x="15" y="28"/>
                    <a:pt x="16" y="25"/>
                    <a:pt x="17" y="27"/>
                  </a:cubicBezTo>
                  <a:cubicBezTo>
                    <a:pt x="17" y="29"/>
                    <a:pt x="18" y="28"/>
                    <a:pt x="18" y="27"/>
                  </a:cubicBezTo>
                  <a:cubicBezTo>
                    <a:pt x="18" y="25"/>
                    <a:pt x="18" y="25"/>
                    <a:pt x="19" y="26"/>
                  </a:cubicBezTo>
                  <a:cubicBezTo>
                    <a:pt x="20" y="27"/>
                    <a:pt x="20" y="28"/>
                    <a:pt x="19" y="28"/>
                  </a:cubicBezTo>
                  <a:cubicBezTo>
                    <a:pt x="18" y="29"/>
                    <a:pt x="17" y="32"/>
                    <a:pt x="19" y="32"/>
                  </a:cubicBezTo>
                  <a:cubicBezTo>
                    <a:pt x="20" y="31"/>
                    <a:pt x="20" y="33"/>
                    <a:pt x="22" y="33"/>
                  </a:cubicBezTo>
                  <a:cubicBezTo>
                    <a:pt x="23" y="33"/>
                    <a:pt x="22" y="32"/>
                    <a:pt x="23" y="31"/>
                  </a:cubicBezTo>
                  <a:cubicBezTo>
                    <a:pt x="24" y="31"/>
                    <a:pt x="24" y="31"/>
                    <a:pt x="26" y="33"/>
                  </a:cubicBezTo>
                  <a:cubicBezTo>
                    <a:pt x="28" y="34"/>
                    <a:pt x="27" y="36"/>
                    <a:pt x="29" y="36"/>
                  </a:cubicBezTo>
                  <a:cubicBezTo>
                    <a:pt x="30" y="36"/>
                    <a:pt x="28" y="34"/>
                    <a:pt x="28" y="32"/>
                  </a:cubicBezTo>
                  <a:cubicBezTo>
                    <a:pt x="28" y="31"/>
                    <a:pt x="30" y="32"/>
                    <a:pt x="30" y="33"/>
                  </a:cubicBezTo>
                  <a:cubicBezTo>
                    <a:pt x="30" y="34"/>
                    <a:pt x="31" y="34"/>
                    <a:pt x="32" y="35"/>
                  </a:cubicBezTo>
                  <a:cubicBezTo>
                    <a:pt x="32" y="36"/>
                    <a:pt x="31" y="37"/>
                    <a:pt x="33" y="38"/>
                  </a:cubicBezTo>
                  <a:cubicBezTo>
                    <a:pt x="36" y="39"/>
                    <a:pt x="35" y="39"/>
                    <a:pt x="36" y="40"/>
                  </a:cubicBezTo>
                  <a:cubicBezTo>
                    <a:pt x="36" y="41"/>
                    <a:pt x="37" y="40"/>
                    <a:pt x="37" y="38"/>
                  </a:cubicBezTo>
                  <a:close/>
                  <a:moveTo>
                    <a:pt x="50" y="92"/>
                  </a:moveTo>
                  <a:cubicBezTo>
                    <a:pt x="50" y="92"/>
                    <a:pt x="51" y="92"/>
                    <a:pt x="50" y="93"/>
                  </a:cubicBezTo>
                  <a:cubicBezTo>
                    <a:pt x="49" y="94"/>
                    <a:pt x="51" y="94"/>
                    <a:pt x="51" y="93"/>
                  </a:cubicBezTo>
                  <a:cubicBezTo>
                    <a:pt x="51" y="92"/>
                    <a:pt x="51" y="92"/>
                    <a:pt x="51" y="91"/>
                  </a:cubicBezTo>
                  <a:cubicBezTo>
                    <a:pt x="51" y="91"/>
                    <a:pt x="51" y="90"/>
                    <a:pt x="50" y="90"/>
                  </a:cubicBezTo>
                  <a:cubicBezTo>
                    <a:pt x="50" y="90"/>
                    <a:pt x="50" y="91"/>
                    <a:pt x="50" y="92"/>
                  </a:cubicBezTo>
                  <a:close/>
                </a:path>
              </a:pathLst>
            </a:custGeom>
            <a:solidFill>
              <a:srgbClr val="00B05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0" name="Freeform 20250">
              <a:extLst>
                <a:ext uri="{FF2B5EF4-FFF2-40B4-BE49-F238E27FC236}">
                  <a16:creationId xmlns:a16="http://schemas.microsoft.com/office/drawing/2014/main" id="{4E38302F-9E14-45AA-8F22-E37C2674E8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29248" y="4928269"/>
              <a:ext cx="85871" cy="66789"/>
            </a:xfrm>
            <a:custGeom>
              <a:avLst/>
              <a:gdLst/>
              <a:ahLst/>
              <a:cxnLst>
                <a:cxn ang="0">
                  <a:pos x="6" y="14"/>
                </a:cxn>
                <a:cxn ang="0">
                  <a:pos x="7" y="9"/>
                </a:cxn>
                <a:cxn ang="0">
                  <a:pos x="11" y="11"/>
                </a:cxn>
                <a:cxn ang="0">
                  <a:pos x="11" y="14"/>
                </a:cxn>
                <a:cxn ang="0">
                  <a:pos x="9" y="14"/>
                </a:cxn>
                <a:cxn ang="0">
                  <a:pos x="6" y="14"/>
                </a:cxn>
                <a:cxn ang="0">
                  <a:pos x="13" y="5"/>
                </a:cxn>
                <a:cxn ang="0">
                  <a:pos x="15" y="5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7" y="2"/>
                </a:cxn>
                <a:cxn ang="0">
                  <a:pos x="14" y="2"/>
                </a:cxn>
                <a:cxn ang="0">
                  <a:pos x="12" y="4"/>
                </a:cxn>
                <a:cxn ang="0">
                  <a:pos x="11" y="6"/>
                </a:cxn>
                <a:cxn ang="0">
                  <a:pos x="13" y="5"/>
                </a:cxn>
              </a:cxnLst>
              <a:rect l="0" t="0" r="r" b="b"/>
              <a:pathLst>
                <a:path w="19" h="15">
                  <a:moveTo>
                    <a:pt x="6" y="14"/>
                  </a:moveTo>
                  <a:cubicBezTo>
                    <a:pt x="0" y="13"/>
                    <a:pt x="6" y="9"/>
                    <a:pt x="7" y="9"/>
                  </a:cubicBezTo>
                  <a:cubicBezTo>
                    <a:pt x="8" y="9"/>
                    <a:pt x="11" y="9"/>
                    <a:pt x="11" y="11"/>
                  </a:cubicBezTo>
                  <a:cubicBezTo>
                    <a:pt x="10" y="13"/>
                    <a:pt x="12" y="13"/>
                    <a:pt x="11" y="14"/>
                  </a:cubicBezTo>
                  <a:cubicBezTo>
                    <a:pt x="10" y="15"/>
                    <a:pt x="9" y="13"/>
                    <a:pt x="9" y="14"/>
                  </a:cubicBezTo>
                  <a:cubicBezTo>
                    <a:pt x="8" y="15"/>
                    <a:pt x="7" y="14"/>
                    <a:pt x="6" y="14"/>
                  </a:cubicBezTo>
                  <a:close/>
                  <a:moveTo>
                    <a:pt x="13" y="5"/>
                  </a:moveTo>
                  <a:cubicBezTo>
                    <a:pt x="15" y="4"/>
                    <a:pt x="14" y="6"/>
                    <a:pt x="15" y="5"/>
                  </a:cubicBezTo>
                  <a:cubicBezTo>
                    <a:pt x="16" y="4"/>
                    <a:pt x="18" y="5"/>
                    <a:pt x="17" y="5"/>
                  </a:cubicBezTo>
                  <a:cubicBezTo>
                    <a:pt x="17" y="5"/>
                    <a:pt x="18" y="2"/>
                    <a:pt x="17" y="3"/>
                  </a:cubicBezTo>
                  <a:cubicBezTo>
                    <a:pt x="16" y="5"/>
                    <a:pt x="16" y="3"/>
                    <a:pt x="17" y="2"/>
                  </a:cubicBezTo>
                  <a:cubicBezTo>
                    <a:pt x="19" y="0"/>
                    <a:pt x="16" y="1"/>
                    <a:pt x="14" y="2"/>
                  </a:cubicBezTo>
                  <a:cubicBezTo>
                    <a:pt x="13" y="4"/>
                    <a:pt x="12" y="2"/>
                    <a:pt x="12" y="4"/>
                  </a:cubicBezTo>
                  <a:cubicBezTo>
                    <a:pt x="11" y="5"/>
                    <a:pt x="9" y="3"/>
                    <a:pt x="11" y="6"/>
                  </a:cubicBezTo>
                  <a:cubicBezTo>
                    <a:pt x="11" y="7"/>
                    <a:pt x="11" y="7"/>
                    <a:pt x="13" y="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1" name="Freeform 20251">
              <a:extLst>
                <a:ext uri="{FF2B5EF4-FFF2-40B4-BE49-F238E27FC236}">
                  <a16:creationId xmlns:a16="http://schemas.microsoft.com/office/drawing/2014/main" id="{C51FC33B-FD9D-446D-BC3A-74E13F6D2F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8002" y="4327176"/>
              <a:ext cx="32440" cy="32440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4" y="4"/>
                </a:cxn>
                <a:cxn ang="0">
                  <a:pos x="3" y="7"/>
                </a:cxn>
                <a:cxn ang="0">
                  <a:pos x="2" y="5"/>
                </a:cxn>
                <a:cxn ang="0">
                  <a:pos x="0" y="3"/>
                </a:cxn>
                <a:cxn ang="0">
                  <a:pos x="5" y="1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5" y="2"/>
                </a:cxn>
                <a:cxn ang="0">
                  <a:pos x="6" y="5"/>
                </a:cxn>
              </a:cxnLst>
              <a:rect l="0" t="0" r="r" b="b"/>
              <a:pathLst>
                <a:path w="7" h="7">
                  <a:moveTo>
                    <a:pt x="4" y="2"/>
                  </a:moveTo>
                  <a:cubicBezTo>
                    <a:pt x="4" y="3"/>
                    <a:pt x="4" y="4"/>
                    <a:pt x="4" y="4"/>
                  </a:cubicBezTo>
                  <a:cubicBezTo>
                    <a:pt x="5" y="4"/>
                    <a:pt x="4" y="7"/>
                    <a:pt x="3" y="7"/>
                  </a:cubicBezTo>
                  <a:cubicBezTo>
                    <a:pt x="2" y="7"/>
                    <a:pt x="3" y="5"/>
                    <a:pt x="2" y="5"/>
                  </a:cubicBezTo>
                  <a:cubicBezTo>
                    <a:pt x="1" y="6"/>
                    <a:pt x="2" y="4"/>
                    <a:pt x="0" y="3"/>
                  </a:cubicBezTo>
                  <a:cubicBezTo>
                    <a:pt x="2" y="3"/>
                    <a:pt x="4" y="1"/>
                    <a:pt x="5" y="1"/>
                  </a:cubicBezTo>
                  <a:cubicBezTo>
                    <a:pt x="5" y="0"/>
                    <a:pt x="6" y="0"/>
                    <a:pt x="5" y="1"/>
                  </a:cubicBezTo>
                  <a:cubicBezTo>
                    <a:pt x="5" y="2"/>
                    <a:pt x="4" y="2"/>
                    <a:pt x="4" y="2"/>
                  </a:cubicBezTo>
                  <a:close/>
                  <a:moveTo>
                    <a:pt x="6" y="5"/>
                  </a:moveTo>
                  <a:cubicBezTo>
                    <a:pt x="7" y="5"/>
                    <a:pt x="7" y="6"/>
                    <a:pt x="7" y="4"/>
                  </a:cubicBezTo>
                  <a:cubicBezTo>
                    <a:pt x="6" y="2"/>
                    <a:pt x="7" y="3"/>
                    <a:pt x="6" y="1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4"/>
                    <a:pt x="5" y="5"/>
                    <a:pt x="6" y="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2" name="Freeform 20252">
              <a:extLst>
                <a:ext uri="{FF2B5EF4-FFF2-40B4-BE49-F238E27FC236}">
                  <a16:creationId xmlns:a16="http://schemas.microsoft.com/office/drawing/2014/main" id="{BB22F81E-EF3D-4B99-9EF8-CC61AC4363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72452" y="4508459"/>
              <a:ext cx="374012" cy="293866"/>
            </a:xfrm>
            <a:custGeom>
              <a:avLst/>
              <a:gdLst/>
              <a:ahLst/>
              <a:cxnLst>
                <a:cxn ang="0">
                  <a:pos x="15" y="13"/>
                </a:cxn>
                <a:cxn ang="0">
                  <a:pos x="30" y="24"/>
                </a:cxn>
                <a:cxn ang="0">
                  <a:pos x="37" y="29"/>
                </a:cxn>
                <a:cxn ang="0">
                  <a:pos x="35" y="35"/>
                </a:cxn>
                <a:cxn ang="0">
                  <a:pos x="46" y="49"/>
                </a:cxn>
                <a:cxn ang="0">
                  <a:pos x="53" y="56"/>
                </a:cxn>
                <a:cxn ang="0">
                  <a:pos x="45" y="56"/>
                </a:cxn>
                <a:cxn ang="0">
                  <a:pos x="27" y="42"/>
                </a:cxn>
                <a:cxn ang="0">
                  <a:pos x="19" y="39"/>
                </a:cxn>
                <a:cxn ang="0">
                  <a:pos x="16" y="45"/>
                </a:cxn>
                <a:cxn ang="0">
                  <a:pos x="11" y="50"/>
                </a:cxn>
                <a:cxn ang="0">
                  <a:pos x="0" y="44"/>
                </a:cxn>
                <a:cxn ang="0">
                  <a:pos x="45" y="30"/>
                </a:cxn>
                <a:cxn ang="0">
                  <a:pos x="59" y="28"/>
                </a:cxn>
                <a:cxn ang="0">
                  <a:pos x="62" y="23"/>
                </a:cxn>
                <a:cxn ang="0">
                  <a:pos x="60" y="18"/>
                </a:cxn>
                <a:cxn ang="0">
                  <a:pos x="54" y="26"/>
                </a:cxn>
                <a:cxn ang="0">
                  <a:pos x="52" y="24"/>
                </a:cxn>
                <a:cxn ang="0">
                  <a:pos x="43" y="27"/>
                </a:cxn>
                <a:cxn ang="0">
                  <a:pos x="36" y="6"/>
                </a:cxn>
                <a:cxn ang="0">
                  <a:pos x="33" y="5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64" y="17"/>
                </a:cxn>
                <a:cxn ang="0">
                  <a:pos x="66" y="16"/>
                </a:cxn>
                <a:cxn ang="0">
                  <a:pos x="56" y="9"/>
                </a:cxn>
                <a:cxn ang="0">
                  <a:pos x="50" y="2"/>
                </a:cxn>
                <a:cxn ang="0">
                  <a:pos x="50" y="2"/>
                </a:cxn>
                <a:cxn ang="0">
                  <a:pos x="77" y="27"/>
                </a:cxn>
                <a:cxn ang="0">
                  <a:pos x="76" y="28"/>
                </a:cxn>
                <a:cxn ang="0">
                  <a:pos x="82" y="35"/>
                </a:cxn>
                <a:cxn ang="0">
                  <a:pos x="41" y="27"/>
                </a:cxn>
                <a:cxn ang="0">
                  <a:pos x="41" y="27"/>
                </a:cxn>
                <a:cxn ang="0">
                  <a:pos x="36" y="25"/>
                </a:cxn>
                <a:cxn ang="0">
                  <a:pos x="30" y="22"/>
                </a:cxn>
                <a:cxn ang="0">
                  <a:pos x="30" y="22"/>
                </a:cxn>
                <a:cxn ang="0">
                  <a:pos x="65" y="49"/>
                </a:cxn>
                <a:cxn ang="0">
                  <a:pos x="67" y="49"/>
                </a:cxn>
                <a:cxn ang="0">
                  <a:pos x="68" y="64"/>
                </a:cxn>
                <a:cxn ang="0">
                  <a:pos x="53" y="50"/>
                </a:cxn>
                <a:cxn ang="0">
                  <a:pos x="53" y="50"/>
                </a:cxn>
                <a:cxn ang="0">
                  <a:pos x="56" y="52"/>
                </a:cxn>
                <a:cxn ang="0">
                  <a:pos x="54" y="53"/>
                </a:cxn>
                <a:cxn ang="0">
                  <a:pos x="58" y="56"/>
                </a:cxn>
                <a:cxn ang="0">
                  <a:pos x="56" y="54"/>
                </a:cxn>
              </a:cxnLst>
              <a:rect l="0" t="0" r="r" b="b"/>
              <a:pathLst>
                <a:path w="83" h="65">
                  <a:moveTo>
                    <a:pt x="0" y="7"/>
                  </a:moveTo>
                  <a:cubicBezTo>
                    <a:pt x="4" y="6"/>
                    <a:pt x="11" y="12"/>
                    <a:pt x="15" y="13"/>
                  </a:cubicBezTo>
                  <a:cubicBezTo>
                    <a:pt x="19" y="14"/>
                    <a:pt x="19" y="16"/>
                    <a:pt x="21" y="16"/>
                  </a:cubicBezTo>
                  <a:cubicBezTo>
                    <a:pt x="23" y="16"/>
                    <a:pt x="30" y="22"/>
                    <a:pt x="30" y="24"/>
                  </a:cubicBezTo>
                  <a:cubicBezTo>
                    <a:pt x="29" y="26"/>
                    <a:pt x="28" y="26"/>
                    <a:pt x="32" y="27"/>
                  </a:cubicBezTo>
                  <a:cubicBezTo>
                    <a:pt x="35" y="28"/>
                    <a:pt x="34" y="30"/>
                    <a:pt x="37" y="29"/>
                  </a:cubicBezTo>
                  <a:cubicBezTo>
                    <a:pt x="39" y="29"/>
                    <a:pt x="41" y="33"/>
                    <a:pt x="40" y="34"/>
                  </a:cubicBezTo>
                  <a:cubicBezTo>
                    <a:pt x="39" y="35"/>
                    <a:pt x="37" y="34"/>
                    <a:pt x="35" y="35"/>
                  </a:cubicBezTo>
                  <a:cubicBezTo>
                    <a:pt x="34" y="35"/>
                    <a:pt x="39" y="41"/>
                    <a:pt x="41" y="42"/>
                  </a:cubicBezTo>
                  <a:cubicBezTo>
                    <a:pt x="43" y="43"/>
                    <a:pt x="42" y="50"/>
                    <a:pt x="46" y="49"/>
                  </a:cubicBezTo>
                  <a:cubicBezTo>
                    <a:pt x="51" y="47"/>
                    <a:pt x="44" y="52"/>
                    <a:pt x="49" y="52"/>
                  </a:cubicBezTo>
                  <a:cubicBezTo>
                    <a:pt x="54" y="52"/>
                    <a:pt x="46" y="54"/>
                    <a:pt x="53" y="56"/>
                  </a:cubicBezTo>
                  <a:cubicBezTo>
                    <a:pt x="57" y="57"/>
                    <a:pt x="55" y="59"/>
                    <a:pt x="53" y="59"/>
                  </a:cubicBezTo>
                  <a:cubicBezTo>
                    <a:pt x="50" y="59"/>
                    <a:pt x="52" y="58"/>
                    <a:pt x="45" y="56"/>
                  </a:cubicBezTo>
                  <a:cubicBezTo>
                    <a:pt x="38" y="55"/>
                    <a:pt x="39" y="55"/>
                    <a:pt x="35" y="50"/>
                  </a:cubicBezTo>
                  <a:cubicBezTo>
                    <a:pt x="31" y="45"/>
                    <a:pt x="32" y="42"/>
                    <a:pt x="27" y="42"/>
                  </a:cubicBezTo>
                  <a:cubicBezTo>
                    <a:pt x="23" y="41"/>
                    <a:pt x="26" y="39"/>
                    <a:pt x="22" y="41"/>
                  </a:cubicBezTo>
                  <a:cubicBezTo>
                    <a:pt x="20" y="41"/>
                    <a:pt x="20" y="41"/>
                    <a:pt x="19" y="39"/>
                  </a:cubicBezTo>
                  <a:cubicBezTo>
                    <a:pt x="20" y="44"/>
                    <a:pt x="18" y="41"/>
                    <a:pt x="18" y="43"/>
                  </a:cubicBezTo>
                  <a:cubicBezTo>
                    <a:pt x="18" y="45"/>
                    <a:pt x="13" y="44"/>
                    <a:pt x="16" y="45"/>
                  </a:cubicBezTo>
                  <a:cubicBezTo>
                    <a:pt x="17" y="46"/>
                    <a:pt x="18" y="49"/>
                    <a:pt x="16" y="49"/>
                  </a:cubicBezTo>
                  <a:cubicBezTo>
                    <a:pt x="15" y="49"/>
                    <a:pt x="14" y="52"/>
                    <a:pt x="11" y="50"/>
                  </a:cubicBezTo>
                  <a:cubicBezTo>
                    <a:pt x="9" y="49"/>
                    <a:pt x="5" y="51"/>
                    <a:pt x="4" y="50"/>
                  </a:cubicBezTo>
                  <a:cubicBezTo>
                    <a:pt x="3" y="48"/>
                    <a:pt x="3" y="46"/>
                    <a:pt x="0" y="44"/>
                  </a:cubicBezTo>
                  <a:lnTo>
                    <a:pt x="0" y="7"/>
                  </a:lnTo>
                  <a:close/>
                  <a:moveTo>
                    <a:pt x="45" y="30"/>
                  </a:moveTo>
                  <a:cubicBezTo>
                    <a:pt x="48" y="32"/>
                    <a:pt x="47" y="29"/>
                    <a:pt x="49" y="31"/>
                  </a:cubicBezTo>
                  <a:cubicBezTo>
                    <a:pt x="51" y="33"/>
                    <a:pt x="58" y="30"/>
                    <a:pt x="59" y="28"/>
                  </a:cubicBezTo>
                  <a:cubicBezTo>
                    <a:pt x="60" y="26"/>
                    <a:pt x="60" y="28"/>
                    <a:pt x="62" y="27"/>
                  </a:cubicBezTo>
                  <a:cubicBezTo>
                    <a:pt x="64" y="25"/>
                    <a:pt x="61" y="23"/>
                    <a:pt x="62" y="23"/>
                  </a:cubicBezTo>
                  <a:cubicBezTo>
                    <a:pt x="64" y="23"/>
                    <a:pt x="65" y="20"/>
                    <a:pt x="64" y="19"/>
                  </a:cubicBezTo>
                  <a:cubicBezTo>
                    <a:pt x="63" y="18"/>
                    <a:pt x="62" y="18"/>
                    <a:pt x="60" y="18"/>
                  </a:cubicBezTo>
                  <a:cubicBezTo>
                    <a:pt x="58" y="18"/>
                    <a:pt x="62" y="24"/>
                    <a:pt x="59" y="23"/>
                  </a:cubicBezTo>
                  <a:cubicBezTo>
                    <a:pt x="57" y="22"/>
                    <a:pt x="57" y="28"/>
                    <a:pt x="54" y="26"/>
                  </a:cubicBezTo>
                  <a:cubicBezTo>
                    <a:pt x="53" y="25"/>
                    <a:pt x="53" y="28"/>
                    <a:pt x="52" y="26"/>
                  </a:cubicBezTo>
                  <a:cubicBezTo>
                    <a:pt x="51" y="24"/>
                    <a:pt x="53" y="24"/>
                    <a:pt x="52" y="24"/>
                  </a:cubicBezTo>
                  <a:cubicBezTo>
                    <a:pt x="52" y="23"/>
                    <a:pt x="51" y="23"/>
                    <a:pt x="51" y="26"/>
                  </a:cubicBezTo>
                  <a:cubicBezTo>
                    <a:pt x="51" y="28"/>
                    <a:pt x="43" y="25"/>
                    <a:pt x="43" y="27"/>
                  </a:cubicBezTo>
                  <a:cubicBezTo>
                    <a:pt x="43" y="29"/>
                    <a:pt x="44" y="28"/>
                    <a:pt x="45" y="30"/>
                  </a:cubicBezTo>
                  <a:close/>
                  <a:moveTo>
                    <a:pt x="36" y="6"/>
                  </a:moveTo>
                  <a:cubicBezTo>
                    <a:pt x="38" y="6"/>
                    <a:pt x="38" y="5"/>
                    <a:pt x="37" y="4"/>
                  </a:cubicBezTo>
                  <a:cubicBezTo>
                    <a:pt x="36" y="4"/>
                    <a:pt x="33" y="4"/>
                    <a:pt x="33" y="5"/>
                  </a:cubicBezTo>
                  <a:cubicBezTo>
                    <a:pt x="33" y="7"/>
                    <a:pt x="34" y="6"/>
                    <a:pt x="36" y="6"/>
                  </a:cubicBezTo>
                  <a:close/>
                  <a:moveTo>
                    <a:pt x="54" y="8"/>
                  </a:moveTo>
                  <a:cubicBezTo>
                    <a:pt x="55" y="8"/>
                    <a:pt x="52" y="6"/>
                    <a:pt x="52" y="7"/>
                  </a:cubicBezTo>
                  <a:cubicBezTo>
                    <a:pt x="51" y="8"/>
                    <a:pt x="53" y="9"/>
                    <a:pt x="54" y="8"/>
                  </a:cubicBezTo>
                  <a:close/>
                  <a:moveTo>
                    <a:pt x="60" y="12"/>
                  </a:moveTo>
                  <a:cubicBezTo>
                    <a:pt x="60" y="13"/>
                    <a:pt x="63" y="14"/>
                    <a:pt x="64" y="17"/>
                  </a:cubicBezTo>
                  <a:cubicBezTo>
                    <a:pt x="66" y="19"/>
                    <a:pt x="65" y="19"/>
                    <a:pt x="66" y="22"/>
                  </a:cubicBezTo>
                  <a:cubicBezTo>
                    <a:pt x="67" y="24"/>
                    <a:pt x="69" y="18"/>
                    <a:pt x="66" y="16"/>
                  </a:cubicBezTo>
                  <a:cubicBezTo>
                    <a:pt x="63" y="15"/>
                    <a:pt x="63" y="13"/>
                    <a:pt x="61" y="12"/>
                  </a:cubicBezTo>
                  <a:cubicBezTo>
                    <a:pt x="57" y="10"/>
                    <a:pt x="56" y="7"/>
                    <a:pt x="56" y="9"/>
                  </a:cubicBezTo>
                  <a:cubicBezTo>
                    <a:pt x="53" y="10"/>
                    <a:pt x="57" y="9"/>
                    <a:pt x="60" y="12"/>
                  </a:cubicBezTo>
                  <a:close/>
                  <a:moveTo>
                    <a:pt x="50" y="2"/>
                  </a:moveTo>
                  <a:cubicBezTo>
                    <a:pt x="51" y="2"/>
                    <a:pt x="50" y="0"/>
                    <a:pt x="49" y="1"/>
                  </a:cubicBezTo>
                  <a:cubicBezTo>
                    <a:pt x="49" y="2"/>
                    <a:pt x="49" y="2"/>
                    <a:pt x="50" y="2"/>
                  </a:cubicBezTo>
                  <a:close/>
                  <a:moveTo>
                    <a:pt x="81" y="31"/>
                  </a:moveTo>
                  <a:cubicBezTo>
                    <a:pt x="79" y="30"/>
                    <a:pt x="79" y="27"/>
                    <a:pt x="77" y="27"/>
                  </a:cubicBezTo>
                  <a:cubicBezTo>
                    <a:pt x="76" y="26"/>
                    <a:pt x="76" y="22"/>
                    <a:pt x="75" y="24"/>
                  </a:cubicBezTo>
                  <a:cubicBezTo>
                    <a:pt x="74" y="25"/>
                    <a:pt x="76" y="25"/>
                    <a:pt x="76" y="28"/>
                  </a:cubicBezTo>
                  <a:cubicBezTo>
                    <a:pt x="75" y="30"/>
                    <a:pt x="78" y="31"/>
                    <a:pt x="79" y="33"/>
                  </a:cubicBezTo>
                  <a:cubicBezTo>
                    <a:pt x="79" y="35"/>
                    <a:pt x="80" y="35"/>
                    <a:pt x="82" y="35"/>
                  </a:cubicBezTo>
                  <a:cubicBezTo>
                    <a:pt x="83" y="34"/>
                    <a:pt x="82" y="31"/>
                    <a:pt x="81" y="31"/>
                  </a:cubicBezTo>
                  <a:close/>
                  <a:moveTo>
                    <a:pt x="41" y="27"/>
                  </a:moveTo>
                  <a:cubicBezTo>
                    <a:pt x="40" y="25"/>
                    <a:pt x="39" y="27"/>
                    <a:pt x="40" y="28"/>
                  </a:cubicBezTo>
                  <a:cubicBezTo>
                    <a:pt x="41" y="29"/>
                    <a:pt x="42" y="28"/>
                    <a:pt x="41" y="27"/>
                  </a:cubicBezTo>
                  <a:close/>
                  <a:moveTo>
                    <a:pt x="37" y="26"/>
                  </a:moveTo>
                  <a:cubicBezTo>
                    <a:pt x="38" y="26"/>
                    <a:pt x="36" y="24"/>
                    <a:pt x="36" y="25"/>
                  </a:cubicBezTo>
                  <a:cubicBezTo>
                    <a:pt x="35" y="26"/>
                    <a:pt x="37" y="27"/>
                    <a:pt x="37" y="26"/>
                  </a:cubicBezTo>
                  <a:close/>
                  <a:moveTo>
                    <a:pt x="30" y="22"/>
                  </a:moveTo>
                  <a:cubicBezTo>
                    <a:pt x="31" y="23"/>
                    <a:pt x="32" y="21"/>
                    <a:pt x="31" y="20"/>
                  </a:cubicBezTo>
                  <a:cubicBezTo>
                    <a:pt x="30" y="20"/>
                    <a:pt x="29" y="21"/>
                    <a:pt x="30" y="22"/>
                  </a:cubicBezTo>
                  <a:close/>
                  <a:moveTo>
                    <a:pt x="67" y="49"/>
                  </a:moveTo>
                  <a:cubicBezTo>
                    <a:pt x="66" y="48"/>
                    <a:pt x="64" y="48"/>
                    <a:pt x="65" y="49"/>
                  </a:cubicBezTo>
                  <a:cubicBezTo>
                    <a:pt x="66" y="49"/>
                    <a:pt x="65" y="50"/>
                    <a:pt x="66" y="50"/>
                  </a:cubicBezTo>
                  <a:cubicBezTo>
                    <a:pt x="67" y="50"/>
                    <a:pt x="68" y="50"/>
                    <a:pt x="67" y="49"/>
                  </a:cubicBezTo>
                  <a:close/>
                  <a:moveTo>
                    <a:pt x="71" y="65"/>
                  </a:moveTo>
                  <a:cubicBezTo>
                    <a:pt x="70" y="64"/>
                    <a:pt x="67" y="62"/>
                    <a:pt x="68" y="64"/>
                  </a:cubicBezTo>
                  <a:cubicBezTo>
                    <a:pt x="68" y="64"/>
                    <a:pt x="71" y="65"/>
                    <a:pt x="71" y="65"/>
                  </a:cubicBezTo>
                  <a:close/>
                  <a:moveTo>
                    <a:pt x="53" y="50"/>
                  </a:moveTo>
                  <a:cubicBezTo>
                    <a:pt x="52" y="49"/>
                    <a:pt x="51" y="50"/>
                    <a:pt x="52" y="51"/>
                  </a:cubicBezTo>
                  <a:cubicBezTo>
                    <a:pt x="53" y="53"/>
                    <a:pt x="54" y="51"/>
                    <a:pt x="53" y="50"/>
                  </a:cubicBezTo>
                  <a:close/>
                  <a:moveTo>
                    <a:pt x="54" y="53"/>
                  </a:moveTo>
                  <a:cubicBezTo>
                    <a:pt x="55" y="53"/>
                    <a:pt x="56" y="53"/>
                    <a:pt x="56" y="52"/>
                  </a:cubicBezTo>
                  <a:cubicBezTo>
                    <a:pt x="56" y="51"/>
                    <a:pt x="54" y="50"/>
                    <a:pt x="54" y="51"/>
                  </a:cubicBezTo>
                  <a:cubicBezTo>
                    <a:pt x="54" y="52"/>
                    <a:pt x="53" y="53"/>
                    <a:pt x="54" y="53"/>
                  </a:cubicBezTo>
                  <a:close/>
                  <a:moveTo>
                    <a:pt x="56" y="54"/>
                  </a:moveTo>
                  <a:cubicBezTo>
                    <a:pt x="56" y="55"/>
                    <a:pt x="57" y="57"/>
                    <a:pt x="58" y="56"/>
                  </a:cubicBezTo>
                  <a:cubicBezTo>
                    <a:pt x="58" y="54"/>
                    <a:pt x="58" y="54"/>
                    <a:pt x="58" y="54"/>
                  </a:cubicBezTo>
                  <a:cubicBezTo>
                    <a:pt x="57" y="55"/>
                    <a:pt x="56" y="53"/>
                    <a:pt x="56" y="5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3" name="Freeform 20253">
              <a:extLst>
                <a:ext uri="{FF2B5EF4-FFF2-40B4-BE49-F238E27FC236}">
                  <a16:creationId xmlns:a16="http://schemas.microsoft.com/office/drawing/2014/main" id="{A072D53D-E855-45ED-9939-40446E829C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38833" y="4657300"/>
              <a:ext cx="156475" cy="152658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8" y="3"/>
                </a:cxn>
                <a:cxn ang="0">
                  <a:pos x="9" y="5"/>
                </a:cxn>
                <a:cxn ang="0">
                  <a:pos x="6" y="3"/>
                </a:cxn>
                <a:cxn ang="0">
                  <a:pos x="4" y="1"/>
                </a:cxn>
                <a:cxn ang="0">
                  <a:pos x="4" y="0"/>
                </a:cxn>
                <a:cxn ang="0">
                  <a:pos x="15" y="8"/>
                </a:cxn>
                <a:cxn ang="0">
                  <a:pos x="21" y="12"/>
                </a:cxn>
                <a:cxn ang="0">
                  <a:pos x="19" y="9"/>
                </a:cxn>
                <a:cxn ang="0">
                  <a:pos x="16" y="7"/>
                </a:cxn>
                <a:cxn ang="0">
                  <a:pos x="15" y="8"/>
                </a:cxn>
                <a:cxn ang="0">
                  <a:pos x="28" y="18"/>
                </a:cxn>
                <a:cxn ang="0">
                  <a:pos x="29" y="18"/>
                </a:cxn>
                <a:cxn ang="0">
                  <a:pos x="28" y="15"/>
                </a:cxn>
                <a:cxn ang="0">
                  <a:pos x="26" y="11"/>
                </a:cxn>
                <a:cxn ang="0">
                  <a:pos x="26" y="16"/>
                </a:cxn>
                <a:cxn ang="0">
                  <a:pos x="28" y="18"/>
                </a:cxn>
                <a:cxn ang="0">
                  <a:pos x="23" y="21"/>
                </a:cxn>
                <a:cxn ang="0">
                  <a:pos x="26" y="21"/>
                </a:cxn>
                <a:cxn ang="0">
                  <a:pos x="25" y="18"/>
                </a:cxn>
                <a:cxn ang="0">
                  <a:pos x="22" y="18"/>
                </a:cxn>
                <a:cxn ang="0">
                  <a:pos x="20" y="19"/>
                </a:cxn>
                <a:cxn ang="0">
                  <a:pos x="23" y="21"/>
                </a:cxn>
                <a:cxn ang="0">
                  <a:pos x="30" y="25"/>
                </a:cxn>
                <a:cxn ang="0">
                  <a:pos x="34" y="27"/>
                </a:cxn>
                <a:cxn ang="0">
                  <a:pos x="33" y="25"/>
                </a:cxn>
                <a:cxn ang="0">
                  <a:pos x="29" y="23"/>
                </a:cxn>
                <a:cxn ang="0">
                  <a:pos x="30" y="25"/>
                </a:cxn>
                <a:cxn ang="0">
                  <a:pos x="26" y="33"/>
                </a:cxn>
                <a:cxn ang="0">
                  <a:pos x="22" y="31"/>
                </a:cxn>
                <a:cxn ang="0">
                  <a:pos x="26" y="33"/>
                </a:cxn>
                <a:cxn ang="0">
                  <a:pos x="11" y="11"/>
                </a:cxn>
                <a:cxn ang="0">
                  <a:pos x="10" y="9"/>
                </a:cxn>
                <a:cxn ang="0">
                  <a:pos x="9" y="11"/>
                </a:cxn>
                <a:cxn ang="0">
                  <a:pos x="11" y="13"/>
                </a:cxn>
                <a:cxn ang="0">
                  <a:pos x="11" y="11"/>
                </a:cxn>
                <a:cxn ang="0">
                  <a:pos x="8" y="10"/>
                </a:cxn>
                <a:cxn ang="0">
                  <a:pos x="7" y="8"/>
                </a:cxn>
                <a:cxn ang="0">
                  <a:pos x="8" y="10"/>
                </a:cxn>
                <a:cxn ang="0">
                  <a:pos x="6" y="8"/>
                </a:cxn>
                <a:cxn ang="0">
                  <a:pos x="4" y="7"/>
                </a:cxn>
                <a:cxn ang="0">
                  <a:pos x="6" y="8"/>
                </a:cxn>
                <a:cxn ang="0">
                  <a:pos x="12" y="13"/>
                </a:cxn>
                <a:cxn ang="0">
                  <a:pos x="13" y="14"/>
                </a:cxn>
                <a:cxn ang="0">
                  <a:pos x="12" y="13"/>
                </a:cxn>
                <a:cxn ang="0">
                  <a:pos x="1" y="3"/>
                </a:cxn>
                <a:cxn ang="0">
                  <a:pos x="0" y="3"/>
                </a:cxn>
                <a:cxn ang="0">
                  <a:pos x="1" y="3"/>
                </a:cxn>
              </a:cxnLst>
              <a:rect l="0" t="0" r="r" b="b"/>
              <a:pathLst>
                <a:path w="35" h="34">
                  <a:moveTo>
                    <a:pt x="4" y="0"/>
                  </a:moveTo>
                  <a:cubicBezTo>
                    <a:pt x="7" y="2"/>
                    <a:pt x="7" y="2"/>
                    <a:pt x="8" y="3"/>
                  </a:cubicBezTo>
                  <a:cubicBezTo>
                    <a:pt x="8" y="5"/>
                    <a:pt x="11" y="5"/>
                    <a:pt x="9" y="5"/>
                  </a:cubicBezTo>
                  <a:cubicBezTo>
                    <a:pt x="8" y="6"/>
                    <a:pt x="6" y="4"/>
                    <a:pt x="6" y="3"/>
                  </a:cubicBezTo>
                  <a:cubicBezTo>
                    <a:pt x="5" y="2"/>
                    <a:pt x="4" y="2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  <a:close/>
                  <a:moveTo>
                    <a:pt x="15" y="8"/>
                  </a:moveTo>
                  <a:cubicBezTo>
                    <a:pt x="15" y="9"/>
                    <a:pt x="20" y="11"/>
                    <a:pt x="21" y="12"/>
                  </a:cubicBezTo>
                  <a:cubicBezTo>
                    <a:pt x="23" y="14"/>
                    <a:pt x="21" y="10"/>
                    <a:pt x="19" y="9"/>
                  </a:cubicBezTo>
                  <a:cubicBezTo>
                    <a:pt x="17" y="8"/>
                    <a:pt x="18" y="7"/>
                    <a:pt x="16" y="7"/>
                  </a:cubicBezTo>
                  <a:cubicBezTo>
                    <a:pt x="15" y="6"/>
                    <a:pt x="15" y="6"/>
                    <a:pt x="15" y="8"/>
                  </a:cubicBezTo>
                  <a:close/>
                  <a:moveTo>
                    <a:pt x="28" y="18"/>
                  </a:moveTo>
                  <a:cubicBezTo>
                    <a:pt x="29" y="20"/>
                    <a:pt x="31" y="20"/>
                    <a:pt x="29" y="18"/>
                  </a:cubicBezTo>
                  <a:cubicBezTo>
                    <a:pt x="29" y="17"/>
                    <a:pt x="30" y="17"/>
                    <a:pt x="28" y="15"/>
                  </a:cubicBezTo>
                  <a:cubicBezTo>
                    <a:pt x="27" y="14"/>
                    <a:pt x="28" y="12"/>
                    <a:pt x="26" y="11"/>
                  </a:cubicBezTo>
                  <a:cubicBezTo>
                    <a:pt x="24" y="11"/>
                    <a:pt x="26" y="12"/>
                    <a:pt x="26" y="16"/>
                  </a:cubicBezTo>
                  <a:cubicBezTo>
                    <a:pt x="27" y="17"/>
                    <a:pt x="27" y="17"/>
                    <a:pt x="28" y="18"/>
                  </a:cubicBezTo>
                  <a:close/>
                  <a:moveTo>
                    <a:pt x="23" y="21"/>
                  </a:moveTo>
                  <a:cubicBezTo>
                    <a:pt x="25" y="20"/>
                    <a:pt x="24" y="21"/>
                    <a:pt x="26" y="21"/>
                  </a:cubicBezTo>
                  <a:cubicBezTo>
                    <a:pt x="28" y="22"/>
                    <a:pt x="26" y="20"/>
                    <a:pt x="25" y="18"/>
                  </a:cubicBezTo>
                  <a:cubicBezTo>
                    <a:pt x="24" y="17"/>
                    <a:pt x="23" y="19"/>
                    <a:pt x="22" y="18"/>
                  </a:cubicBezTo>
                  <a:cubicBezTo>
                    <a:pt x="21" y="17"/>
                    <a:pt x="20" y="17"/>
                    <a:pt x="20" y="19"/>
                  </a:cubicBezTo>
                  <a:cubicBezTo>
                    <a:pt x="20" y="20"/>
                    <a:pt x="22" y="21"/>
                    <a:pt x="23" y="21"/>
                  </a:cubicBezTo>
                  <a:close/>
                  <a:moveTo>
                    <a:pt x="30" y="25"/>
                  </a:moveTo>
                  <a:cubicBezTo>
                    <a:pt x="30" y="26"/>
                    <a:pt x="33" y="27"/>
                    <a:pt x="34" y="27"/>
                  </a:cubicBezTo>
                  <a:cubicBezTo>
                    <a:pt x="35" y="27"/>
                    <a:pt x="34" y="25"/>
                    <a:pt x="33" y="25"/>
                  </a:cubicBezTo>
                  <a:cubicBezTo>
                    <a:pt x="32" y="25"/>
                    <a:pt x="30" y="23"/>
                    <a:pt x="29" y="23"/>
                  </a:cubicBezTo>
                  <a:cubicBezTo>
                    <a:pt x="28" y="24"/>
                    <a:pt x="30" y="24"/>
                    <a:pt x="30" y="25"/>
                  </a:cubicBezTo>
                  <a:close/>
                  <a:moveTo>
                    <a:pt x="26" y="33"/>
                  </a:moveTo>
                  <a:cubicBezTo>
                    <a:pt x="26" y="33"/>
                    <a:pt x="23" y="30"/>
                    <a:pt x="22" y="31"/>
                  </a:cubicBezTo>
                  <a:cubicBezTo>
                    <a:pt x="22" y="32"/>
                    <a:pt x="25" y="34"/>
                    <a:pt x="26" y="33"/>
                  </a:cubicBezTo>
                  <a:close/>
                  <a:moveTo>
                    <a:pt x="11" y="11"/>
                  </a:moveTo>
                  <a:cubicBezTo>
                    <a:pt x="10" y="10"/>
                    <a:pt x="11" y="9"/>
                    <a:pt x="10" y="9"/>
                  </a:cubicBezTo>
                  <a:cubicBezTo>
                    <a:pt x="9" y="8"/>
                    <a:pt x="8" y="12"/>
                    <a:pt x="9" y="11"/>
                  </a:cubicBezTo>
                  <a:cubicBezTo>
                    <a:pt x="10" y="11"/>
                    <a:pt x="10" y="11"/>
                    <a:pt x="11" y="13"/>
                  </a:cubicBezTo>
                  <a:cubicBezTo>
                    <a:pt x="11" y="13"/>
                    <a:pt x="12" y="12"/>
                    <a:pt x="11" y="11"/>
                  </a:cubicBezTo>
                  <a:close/>
                  <a:moveTo>
                    <a:pt x="8" y="10"/>
                  </a:moveTo>
                  <a:cubicBezTo>
                    <a:pt x="8" y="9"/>
                    <a:pt x="7" y="7"/>
                    <a:pt x="7" y="8"/>
                  </a:cubicBezTo>
                  <a:cubicBezTo>
                    <a:pt x="6" y="9"/>
                    <a:pt x="7" y="11"/>
                    <a:pt x="8" y="10"/>
                  </a:cubicBezTo>
                  <a:close/>
                  <a:moveTo>
                    <a:pt x="6" y="8"/>
                  </a:moveTo>
                  <a:cubicBezTo>
                    <a:pt x="7" y="7"/>
                    <a:pt x="4" y="6"/>
                    <a:pt x="4" y="7"/>
                  </a:cubicBezTo>
                  <a:cubicBezTo>
                    <a:pt x="4" y="7"/>
                    <a:pt x="5" y="9"/>
                    <a:pt x="6" y="8"/>
                  </a:cubicBezTo>
                  <a:close/>
                  <a:moveTo>
                    <a:pt x="12" y="13"/>
                  </a:moveTo>
                  <a:cubicBezTo>
                    <a:pt x="11" y="14"/>
                    <a:pt x="12" y="14"/>
                    <a:pt x="13" y="14"/>
                  </a:cubicBezTo>
                  <a:cubicBezTo>
                    <a:pt x="13" y="13"/>
                    <a:pt x="12" y="12"/>
                    <a:pt x="12" y="13"/>
                  </a:cubicBezTo>
                  <a:close/>
                  <a:moveTo>
                    <a:pt x="1" y="3"/>
                  </a:moveTo>
                  <a:cubicBezTo>
                    <a:pt x="1" y="3"/>
                    <a:pt x="0" y="2"/>
                    <a:pt x="0" y="3"/>
                  </a:cubicBezTo>
                  <a:cubicBezTo>
                    <a:pt x="0" y="4"/>
                    <a:pt x="1" y="4"/>
                    <a:pt x="1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4" name="Freeform 20254">
              <a:extLst>
                <a:ext uri="{FF2B5EF4-FFF2-40B4-BE49-F238E27FC236}">
                  <a16:creationId xmlns:a16="http://schemas.microsoft.com/office/drawing/2014/main" id="{8AC33EFC-B35E-41EB-AEDE-95F97F001D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90719" y="4888196"/>
              <a:ext cx="72512" cy="148842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1" y="5"/>
                </a:cxn>
                <a:cxn ang="0">
                  <a:pos x="1" y="2"/>
                </a:cxn>
                <a:cxn ang="0">
                  <a:pos x="2" y="2"/>
                </a:cxn>
                <a:cxn ang="0">
                  <a:pos x="3" y="3"/>
                </a:cxn>
                <a:cxn ang="0">
                  <a:pos x="3" y="7"/>
                </a:cxn>
                <a:cxn ang="0">
                  <a:pos x="5" y="10"/>
                </a:cxn>
                <a:cxn ang="0">
                  <a:pos x="7" y="12"/>
                </a:cxn>
                <a:cxn ang="0">
                  <a:pos x="4" y="9"/>
                </a:cxn>
                <a:cxn ang="0">
                  <a:pos x="5" y="10"/>
                </a:cxn>
                <a:cxn ang="0">
                  <a:pos x="11" y="21"/>
                </a:cxn>
                <a:cxn ang="0">
                  <a:pos x="9" y="19"/>
                </a:cxn>
                <a:cxn ang="0">
                  <a:pos x="11" y="21"/>
                </a:cxn>
                <a:cxn ang="0">
                  <a:pos x="9" y="13"/>
                </a:cxn>
                <a:cxn ang="0">
                  <a:pos x="10" y="14"/>
                </a:cxn>
                <a:cxn ang="0">
                  <a:pos x="9" y="13"/>
                </a:cxn>
                <a:cxn ang="0">
                  <a:pos x="9" y="10"/>
                </a:cxn>
                <a:cxn ang="0">
                  <a:pos x="8" y="11"/>
                </a:cxn>
                <a:cxn ang="0">
                  <a:pos x="9" y="10"/>
                </a:cxn>
                <a:cxn ang="0">
                  <a:pos x="8" y="4"/>
                </a:cxn>
                <a:cxn ang="0">
                  <a:pos x="7" y="6"/>
                </a:cxn>
                <a:cxn ang="0">
                  <a:pos x="8" y="4"/>
                </a:cxn>
                <a:cxn ang="0">
                  <a:pos x="15" y="28"/>
                </a:cxn>
                <a:cxn ang="0">
                  <a:pos x="13" y="26"/>
                </a:cxn>
                <a:cxn ang="0">
                  <a:pos x="15" y="28"/>
                </a:cxn>
                <a:cxn ang="0">
                  <a:pos x="16" y="33"/>
                </a:cxn>
                <a:cxn ang="0">
                  <a:pos x="15" y="31"/>
                </a:cxn>
                <a:cxn ang="0">
                  <a:pos x="16" y="33"/>
                </a:cxn>
              </a:cxnLst>
              <a:rect l="0" t="0" r="r" b="b"/>
              <a:pathLst>
                <a:path w="16" h="33">
                  <a:moveTo>
                    <a:pt x="3" y="7"/>
                  </a:moveTo>
                  <a:cubicBezTo>
                    <a:pt x="1" y="7"/>
                    <a:pt x="2" y="7"/>
                    <a:pt x="1" y="5"/>
                  </a:cubicBezTo>
                  <a:cubicBezTo>
                    <a:pt x="0" y="4"/>
                    <a:pt x="1" y="4"/>
                    <a:pt x="1" y="2"/>
                  </a:cubicBezTo>
                  <a:cubicBezTo>
                    <a:pt x="0" y="0"/>
                    <a:pt x="1" y="0"/>
                    <a:pt x="2" y="2"/>
                  </a:cubicBezTo>
                  <a:cubicBezTo>
                    <a:pt x="2" y="5"/>
                    <a:pt x="3" y="1"/>
                    <a:pt x="3" y="3"/>
                  </a:cubicBezTo>
                  <a:cubicBezTo>
                    <a:pt x="4" y="5"/>
                    <a:pt x="5" y="6"/>
                    <a:pt x="3" y="7"/>
                  </a:cubicBezTo>
                  <a:close/>
                  <a:moveTo>
                    <a:pt x="5" y="10"/>
                  </a:moveTo>
                  <a:cubicBezTo>
                    <a:pt x="6" y="11"/>
                    <a:pt x="5" y="13"/>
                    <a:pt x="7" y="12"/>
                  </a:cubicBezTo>
                  <a:cubicBezTo>
                    <a:pt x="8" y="12"/>
                    <a:pt x="4" y="7"/>
                    <a:pt x="4" y="9"/>
                  </a:cubicBezTo>
                  <a:cubicBezTo>
                    <a:pt x="4" y="10"/>
                    <a:pt x="3" y="10"/>
                    <a:pt x="5" y="10"/>
                  </a:cubicBezTo>
                  <a:close/>
                  <a:moveTo>
                    <a:pt x="11" y="21"/>
                  </a:moveTo>
                  <a:cubicBezTo>
                    <a:pt x="12" y="21"/>
                    <a:pt x="10" y="18"/>
                    <a:pt x="9" y="19"/>
                  </a:cubicBezTo>
                  <a:cubicBezTo>
                    <a:pt x="9" y="20"/>
                    <a:pt x="10" y="21"/>
                    <a:pt x="11" y="21"/>
                  </a:cubicBezTo>
                  <a:close/>
                  <a:moveTo>
                    <a:pt x="9" y="13"/>
                  </a:moveTo>
                  <a:cubicBezTo>
                    <a:pt x="9" y="12"/>
                    <a:pt x="8" y="14"/>
                    <a:pt x="10" y="14"/>
                  </a:cubicBezTo>
                  <a:cubicBezTo>
                    <a:pt x="10" y="15"/>
                    <a:pt x="10" y="14"/>
                    <a:pt x="9" y="13"/>
                  </a:cubicBezTo>
                  <a:close/>
                  <a:moveTo>
                    <a:pt x="9" y="10"/>
                  </a:moveTo>
                  <a:cubicBezTo>
                    <a:pt x="9" y="9"/>
                    <a:pt x="7" y="10"/>
                    <a:pt x="8" y="11"/>
                  </a:cubicBezTo>
                  <a:cubicBezTo>
                    <a:pt x="8" y="12"/>
                    <a:pt x="10" y="12"/>
                    <a:pt x="9" y="10"/>
                  </a:cubicBezTo>
                  <a:close/>
                  <a:moveTo>
                    <a:pt x="8" y="4"/>
                  </a:moveTo>
                  <a:cubicBezTo>
                    <a:pt x="8" y="4"/>
                    <a:pt x="6" y="5"/>
                    <a:pt x="7" y="6"/>
                  </a:cubicBezTo>
                  <a:cubicBezTo>
                    <a:pt x="7" y="6"/>
                    <a:pt x="9" y="5"/>
                    <a:pt x="8" y="4"/>
                  </a:cubicBezTo>
                  <a:close/>
                  <a:moveTo>
                    <a:pt x="15" y="28"/>
                  </a:moveTo>
                  <a:cubicBezTo>
                    <a:pt x="16" y="28"/>
                    <a:pt x="14" y="25"/>
                    <a:pt x="13" y="26"/>
                  </a:cubicBezTo>
                  <a:cubicBezTo>
                    <a:pt x="13" y="27"/>
                    <a:pt x="14" y="29"/>
                    <a:pt x="15" y="28"/>
                  </a:cubicBezTo>
                  <a:close/>
                  <a:moveTo>
                    <a:pt x="16" y="33"/>
                  </a:moveTo>
                  <a:cubicBezTo>
                    <a:pt x="16" y="33"/>
                    <a:pt x="15" y="30"/>
                    <a:pt x="15" y="31"/>
                  </a:cubicBezTo>
                  <a:cubicBezTo>
                    <a:pt x="14" y="31"/>
                    <a:pt x="15" y="33"/>
                    <a:pt x="16" y="3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5" name="Freeform 20255">
              <a:extLst>
                <a:ext uri="{FF2B5EF4-FFF2-40B4-BE49-F238E27FC236}">
                  <a16:creationId xmlns:a16="http://schemas.microsoft.com/office/drawing/2014/main" id="{C77A7FE9-DCFF-4E6C-89A7-9C210B2170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27747" y="5050396"/>
              <a:ext cx="108769" cy="66789"/>
            </a:xfrm>
            <a:custGeom>
              <a:avLst/>
              <a:gdLst/>
              <a:ahLst/>
              <a:cxnLst>
                <a:cxn ang="0">
                  <a:pos x="22" y="9"/>
                </a:cxn>
                <a:cxn ang="0">
                  <a:pos x="23" y="8"/>
                </a:cxn>
                <a:cxn ang="0">
                  <a:pos x="22" y="9"/>
                </a:cxn>
                <a:cxn ang="0">
                  <a:pos x="19" y="4"/>
                </a:cxn>
                <a:cxn ang="0">
                  <a:pos x="17" y="4"/>
                </a:cxn>
                <a:cxn ang="0">
                  <a:pos x="18" y="6"/>
                </a:cxn>
                <a:cxn ang="0">
                  <a:pos x="19" y="4"/>
                </a:cxn>
                <a:cxn ang="0">
                  <a:pos x="10" y="9"/>
                </a:cxn>
                <a:cxn ang="0">
                  <a:pos x="8" y="7"/>
                </a:cxn>
                <a:cxn ang="0">
                  <a:pos x="2" y="1"/>
                </a:cxn>
                <a:cxn ang="0">
                  <a:pos x="2" y="2"/>
                </a:cxn>
                <a:cxn ang="0">
                  <a:pos x="0" y="0"/>
                </a:cxn>
                <a:cxn ang="0">
                  <a:pos x="0" y="1"/>
                </a:cxn>
                <a:cxn ang="0">
                  <a:pos x="2" y="4"/>
                </a:cxn>
                <a:cxn ang="0">
                  <a:pos x="2" y="5"/>
                </a:cxn>
                <a:cxn ang="0">
                  <a:pos x="4" y="6"/>
                </a:cxn>
                <a:cxn ang="0">
                  <a:pos x="4" y="7"/>
                </a:cxn>
                <a:cxn ang="0">
                  <a:pos x="5" y="8"/>
                </a:cxn>
                <a:cxn ang="0">
                  <a:pos x="5" y="8"/>
                </a:cxn>
                <a:cxn ang="0">
                  <a:pos x="6" y="9"/>
                </a:cxn>
                <a:cxn ang="0">
                  <a:pos x="7" y="9"/>
                </a:cxn>
                <a:cxn ang="0">
                  <a:pos x="10" y="12"/>
                </a:cxn>
                <a:cxn ang="0">
                  <a:pos x="13" y="14"/>
                </a:cxn>
                <a:cxn ang="0">
                  <a:pos x="13" y="15"/>
                </a:cxn>
                <a:cxn ang="0">
                  <a:pos x="11" y="10"/>
                </a:cxn>
                <a:cxn ang="0">
                  <a:pos x="10" y="9"/>
                </a:cxn>
              </a:cxnLst>
              <a:rect l="0" t="0" r="r" b="b"/>
              <a:pathLst>
                <a:path w="24" h="15">
                  <a:moveTo>
                    <a:pt x="22" y="9"/>
                  </a:moveTo>
                  <a:cubicBezTo>
                    <a:pt x="21" y="8"/>
                    <a:pt x="22" y="7"/>
                    <a:pt x="23" y="8"/>
                  </a:cubicBezTo>
                  <a:cubicBezTo>
                    <a:pt x="24" y="10"/>
                    <a:pt x="22" y="10"/>
                    <a:pt x="22" y="9"/>
                  </a:cubicBezTo>
                  <a:close/>
                  <a:moveTo>
                    <a:pt x="19" y="4"/>
                  </a:moveTo>
                  <a:cubicBezTo>
                    <a:pt x="18" y="3"/>
                    <a:pt x="17" y="3"/>
                    <a:pt x="17" y="4"/>
                  </a:cubicBezTo>
                  <a:cubicBezTo>
                    <a:pt x="18" y="4"/>
                    <a:pt x="16" y="5"/>
                    <a:pt x="18" y="6"/>
                  </a:cubicBezTo>
                  <a:cubicBezTo>
                    <a:pt x="20" y="7"/>
                    <a:pt x="20" y="5"/>
                    <a:pt x="19" y="4"/>
                  </a:cubicBezTo>
                  <a:close/>
                  <a:moveTo>
                    <a:pt x="10" y="9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8" y="5"/>
                    <a:pt x="3" y="2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1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5"/>
                    <a:pt x="2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10"/>
                    <a:pt x="9" y="11"/>
                    <a:pt x="10" y="12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5"/>
                    <a:pt x="13" y="15"/>
                  </a:cubicBezTo>
                  <a:cubicBezTo>
                    <a:pt x="17" y="13"/>
                    <a:pt x="17" y="15"/>
                    <a:pt x="11" y="10"/>
                  </a:cubicBezTo>
                  <a:cubicBezTo>
                    <a:pt x="11" y="9"/>
                    <a:pt x="10" y="8"/>
                    <a:pt x="10" y="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6" name="Freeform 20256">
              <a:extLst>
                <a:ext uri="{FF2B5EF4-FFF2-40B4-BE49-F238E27FC236}">
                  <a16:creationId xmlns:a16="http://schemas.microsoft.com/office/drawing/2014/main" id="{262BB95E-E2B5-4333-99CC-164EC7A46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3605" y="4273748"/>
              <a:ext cx="450341" cy="179373"/>
            </a:xfrm>
            <a:custGeom>
              <a:avLst/>
              <a:gdLst/>
              <a:ahLst/>
              <a:cxnLst>
                <a:cxn ang="0">
                  <a:pos x="78" y="17"/>
                </a:cxn>
                <a:cxn ang="0">
                  <a:pos x="78" y="13"/>
                </a:cxn>
                <a:cxn ang="0">
                  <a:pos x="79" y="10"/>
                </a:cxn>
                <a:cxn ang="0">
                  <a:pos x="82" y="8"/>
                </a:cxn>
                <a:cxn ang="0">
                  <a:pos x="84" y="4"/>
                </a:cxn>
                <a:cxn ang="0">
                  <a:pos x="87" y="3"/>
                </a:cxn>
                <a:cxn ang="0">
                  <a:pos x="90" y="3"/>
                </a:cxn>
                <a:cxn ang="0">
                  <a:pos x="91" y="6"/>
                </a:cxn>
                <a:cxn ang="0">
                  <a:pos x="92" y="8"/>
                </a:cxn>
                <a:cxn ang="0">
                  <a:pos x="96" y="9"/>
                </a:cxn>
                <a:cxn ang="0">
                  <a:pos x="99" y="10"/>
                </a:cxn>
                <a:cxn ang="0">
                  <a:pos x="94" y="13"/>
                </a:cxn>
                <a:cxn ang="0">
                  <a:pos x="94" y="17"/>
                </a:cxn>
                <a:cxn ang="0">
                  <a:pos x="90" y="18"/>
                </a:cxn>
                <a:cxn ang="0">
                  <a:pos x="81" y="18"/>
                </a:cxn>
                <a:cxn ang="0">
                  <a:pos x="78" y="26"/>
                </a:cxn>
                <a:cxn ang="0">
                  <a:pos x="76" y="31"/>
                </a:cxn>
                <a:cxn ang="0">
                  <a:pos x="71" y="36"/>
                </a:cxn>
                <a:cxn ang="0">
                  <a:pos x="65" y="34"/>
                </a:cxn>
                <a:cxn ang="0">
                  <a:pos x="58" y="38"/>
                </a:cxn>
                <a:cxn ang="0">
                  <a:pos x="50" y="35"/>
                </a:cxn>
                <a:cxn ang="0">
                  <a:pos x="49" y="31"/>
                </a:cxn>
                <a:cxn ang="0">
                  <a:pos x="53" y="33"/>
                </a:cxn>
                <a:cxn ang="0">
                  <a:pos x="56" y="35"/>
                </a:cxn>
                <a:cxn ang="0">
                  <a:pos x="57" y="32"/>
                </a:cxn>
                <a:cxn ang="0">
                  <a:pos x="58" y="29"/>
                </a:cxn>
                <a:cxn ang="0">
                  <a:pos x="67" y="24"/>
                </a:cxn>
                <a:cxn ang="0">
                  <a:pos x="72" y="15"/>
                </a:cxn>
                <a:cxn ang="0">
                  <a:pos x="75" y="19"/>
                </a:cxn>
                <a:cxn ang="0">
                  <a:pos x="76" y="14"/>
                </a:cxn>
                <a:cxn ang="0">
                  <a:pos x="77" y="14"/>
                </a:cxn>
                <a:cxn ang="0">
                  <a:pos x="5" y="8"/>
                </a:cxn>
                <a:cxn ang="0">
                  <a:pos x="3" y="4"/>
                </a:cxn>
                <a:cxn ang="0">
                  <a:pos x="0" y="3"/>
                </a:cxn>
                <a:cxn ang="0">
                  <a:pos x="2" y="16"/>
                </a:cxn>
                <a:cxn ang="0">
                  <a:pos x="6" y="25"/>
                </a:cxn>
                <a:cxn ang="0">
                  <a:pos x="17" y="35"/>
                </a:cxn>
                <a:cxn ang="0">
                  <a:pos x="20" y="34"/>
                </a:cxn>
                <a:cxn ang="0">
                  <a:pos x="21" y="32"/>
                </a:cxn>
                <a:cxn ang="0">
                  <a:pos x="17" y="21"/>
                </a:cxn>
                <a:cxn ang="0">
                  <a:pos x="17" y="13"/>
                </a:cxn>
                <a:cxn ang="0">
                  <a:pos x="10" y="5"/>
                </a:cxn>
              </a:cxnLst>
              <a:rect l="0" t="0" r="r" b="b"/>
              <a:pathLst>
                <a:path w="100" h="40">
                  <a:moveTo>
                    <a:pt x="77" y="14"/>
                  </a:moveTo>
                  <a:cubicBezTo>
                    <a:pt x="77" y="16"/>
                    <a:pt x="77" y="17"/>
                    <a:pt x="78" y="17"/>
                  </a:cubicBezTo>
                  <a:cubicBezTo>
                    <a:pt x="79" y="17"/>
                    <a:pt x="79" y="18"/>
                    <a:pt x="79" y="16"/>
                  </a:cubicBezTo>
                  <a:cubicBezTo>
                    <a:pt x="78" y="14"/>
                    <a:pt x="79" y="15"/>
                    <a:pt x="78" y="13"/>
                  </a:cubicBezTo>
                  <a:cubicBezTo>
                    <a:pt x="79" y="12"/>
                    <a:pt x="78" y="14"/>
                    <a:pt x="80" y="13"/>
                  </a:cubicBezTo>
                  <a:cubicBezTo>
                    <a:pt x="81" y="11"/>
                    <a:pt x="79" y="11"/>
                    <a:pt x="79" y="10"/>
                  </a:cubicBezTo>
                  <a:cubicBezTo>
                    <a:pt x="79" y="10"/>
                    <a:pt x="80" y="9"/>
                    <a:pt x="81" y="9"/>
                  </a:cubicBezTo>
                  <a:cubicBezTo>
                    <a:pt x="81" y="10"/>
                    <a:pt x="82" y="10"/>
                    <a:pt x="82" y="8"/>
                  </a:cubicBezTo>
                  <a:cubicBezTo>
                    <a:pt x="82" y="7"/>
                    <a:pt x="82" y="8"/>
                    <a:pt x="83" y="6"/>
                  </a:cubicBezTo>
                  <a:cubicBezTo>
                    <a:pt x="83" y="5"/>
                    <a:pt x="83" y="6"/>
                    <a:pt x="84" y="4"/>
                  </a:cubicBezTo>
                  <a:cubicBezTo>
                    <a:pt x="86" y="1"/>
                    <a:pt x="85" y="0"/>
                    <a:pt x="86" y="0"/>
                  </a:cubicBezTo>
                  <a:cubicBezTo>
                    <a:pt x="87" y="0"/>
                    <a:pt x="86" y="4"/>
                    <a:pt x="87" y="3"/>
                  </a:cubicBezTo>
                  <a:cubicBezTo>
                    <a:pt x="88" y="2"/>
                    <a:pt x="87" y="0"/>
                    <a:pt x="88" y="0"/>
                  </a:cubicBezTo>
                  <a:cubicBezTo>
                    <a:pt x="89" y="0"/>
                    <a:pt x="89" y="3"/>
                    <a:pt x="90" y="3"/>
                  </a:cubicBezTo>
                  <a:cubicBezTo>
                    <a:pt x="90" y="3"/>
                    <a:pt x="90" y="2"/>
                    <a:pt x="91" y="3"/>
                  </a:cubicBezTo>
                  <a:cubicBezTo>
                    <a:pt x="92" y="4"/>
                    <a:pt x="90" y="5"/>
                    <a:pt x="91" y="6"/>
                  </a:cubicBezTo>
                  <a:cubicBezTo>
                    <a:pt x="91" y="7"/>
                    <a:pt x="92" y="5"/>
                    <a:pt x="93" y="7"/>
                  </a:cubicBezTo>
                  <a:cubicBezTo>
                    <a:pt x="93" y="8"/>
                    <a:pt x="92" y="7"/>
                    <a:pt x="92" y="8"/>
                  </a:cubicBezTo>
                  <a:cubicBezTo>
                    <a:pt x="93" y="9"/>
                    <a:pt x="93" y="8"/>
                    <a:pt x="94" y="8"/>
                  </a:cubicBezTo>
                  <a:cubicBezTo>
                    <a:pt x="94" y="7"/>
                    <a:pt x="95" y="8"/>
                    <a:pt x="96" y="9"/>
                  </a:cubicBezTo>
                  <a:cubicBezTo>
                    <a:pt x="96" y="9"/>
                    <a:pt x="97" y="9"/>
                    <a:pt x="97" y="10"/>
                  </a:cubicBezTo>
                  <a:cubicBezTo>
                    <a:pt x="98" y="11"/>
                    <a:pt x="99" y="9"/>
                    <a:pt x="99" y="10"/>
                  </a:cubicBezTo>
                  <a:cubicBezTo>
                    <a:pt x="100" y="12"/>
                    <a:pt x="98" y="12"/>
                    <a:pt x="96" y="13"/>
                  </a:cubicBezTo>
                  <a:cubicBezTo>
                    <a:pt x="94" y="13"/>
                    <a:pt x="95" y="12"/>
                    <a:pt x="94" y="13"/>
                  </a:cubicBezTo>
                  <a:cubicBezTo>
                    <a:pt x="93" y="13"/>
                    <a:pt x="93" y="14"/>
                    <a:pt x="95" y="15"/>
                  </a:cubicBezTo>
                  <a:cubicBezTo>
                    <a:pt x="97" y="17"/>
                    <a:pt x="95" y="17"/>
                    <a:pt x="94" y="17"/>
                  </a:cubicBezTo>
                  <a:cubicBezTo>
                    <a:pt x="93" y="17"/>
                    <a:pt x="93" y="18"/>
                    <a:pt x="92" y="17"/>
                  </a:cubicBezTo>
                  <a:cubicBezTo>
                    <a:pt x="90" y="15"/>
                    <a:pt x="92" y="18"/>
                    <a:pt x="90" y="18"/>
                  </a:cubicBezTo>
                  <a:cubicBezTo>
                    <a:pt x="88" y="16"/>
                    <a:pt x="89" y="17"/>
                    <a:pt x="87" y="17"/>
                  </a:cubicBezTo>
                  <a:cubicBezTo>
                    <a:pt x="84" y="17"/>
                    <a:pt x="82" y="16"/>
                    <a:pt x="81" y="18"/>
                  </a:cubicBezTo>
                  <a:cubicBezTo>
                    <a:pt x="80" y="20"/>
                    <a:pt x="80" y="22"/>
                    <a:pt x="80" y="24"/>
                  </a:cubicBezTo>
                  <a:cubicBezTo>
                    <a:pt x="80" y="26"/>
                    <a:pt x="78" y="24"/>
                    <a:pt x="78" y="26"/>
                  </a:cubicBezTo>
                  <a:cubicBezTo>
                    <a:pt x="77" y="28"/>
                    <a:pt x="77" y="28"/>
                    <a:pt x="78" y="28"/>
                  </a:cubicBezTo>
                  <a:cubicBezTo>
                    <a:pt x="79" y="29"/>
                    <a:pt x="76" y="29"/>
                    <a:pt x="76" y="31"/>
                  </a:cubicBezTo>
                  <a:cubicBezTo>
                    <a:pt x="76" y="32"/>
                    <a:pt x="76" y="33"/>
                    <a:pt x="75" y="34"/>
                  </a:cubicBezTo>
                  <a:cubicBezTo>
                    <a:pt x="75" y="36"/>
                    <a:pt x="72" y="34"/>
                    <a:pt x="71" y="36"/>
                  </a:cubicBezTo>
                  <a:cubicBezTo>
                    <a:pt x="70" y="37"/>
                    <a:pt x="68" y="36"/>
                    <a:pt x="67" y="35"/>
                  </a:cubicBezTo>
                  <a:cubicBezTo>
                    <a:pt x="66" y="35"/>
                    <a:pt x="68" y="34"/>
                    <a:pt x="65" y="34"/>
                  </a:cubicBezTo>
                  <a:cubicBezTo>
                    <a:pt x="61" y="34"/>
                    <a:pt x="63" y="37"/>
                    <a:pt x="62" y="37"/>
                  </a:cubicBezTo>
                  <a:cubicBezTo>
                    <a:pt x="60" y="37"/>
                    <a:pt x="61" y="39"/>
                    <a:pt x="58" y="38"/>
                  </a:cubicBezTo>
                  <a:cubicBezTo>
                    <a:pt x="55" y="37"/>
                    <a:pt x="55" y="40"/>
                    <a:pt x="53" y="38"/>
                  </a:cubicBezTo>
                  <a:cubicBezTo>
                    <a:pt x="52" y="37"/>
                    <a:pt x="51" y="35"/>
                    <a:pt x="50" y="35"/>
                  </a:cubicBezTo>
                  <a:cubicBezTo>
                    <a:pt x="49" y="35"/>
                    <a:pt x="50" y="34"/>
                    <a:pt x="49" y="33"/>
                  </a:cubicBezTo>
                  <a:cubicBezTo>
                    <a:pt x="48" y="33"/>
                    <a:pt x="49" y="31"/>
                    <a:pt x="49" y="31"/>
                  </a:cubicBezTo>
                  <a:cubicBezTo>
                    <a:pt x="49" y="33"/>
                    <a:pt x="51" y="34"/>
                    <a:pt x="52" y="33"/>
                  </a:cubicBezTo>
                  <a:cubicBezTo>
                    <a:pt x="53" y="33"/>
                    <a:pt x="52" y="32"/>
                    <a:pt x="53" y="33"/>
                  </a:cubicBezTo>
                  <a:cubicBezTo>
                    <a:pt x="53" y="34"/>
                    <a:pt x="54" y="33"/>
                    <a:pt x="54" y="34"/>
                  </a:cubicBezTo>
                  <a:cubicBezTo>
                    <a:pt x="53" y="35"/>
                    <a:pt x="55" y="34"/>
                    <a:pt x="56" y="35"/>
                  </a:cubicBezTo>
                  <a:cubicBezTo>
                    <a:pt x="57" y="35"/>
                    <a:pt x="58" y="36"/>
                    <a:pt x="57" y="35"/>
                  </a:cubicBezTo>
                  <a:cubicBezTo>
                    <a:pt x="56" y="34"/>
                    <a:pt x="57" y="34"/>
                    <a:pt x="57" y="32"/>
                  </a:cubicBezTo>
                  <a:cubicBezTo>
                    <a:pt x="57" y="31"/>
                    <a:pt x="58" y="31"/>
                    <a:pt x="57" y="31"/>
                  </a:cubicBezTo>
                  <a:cubicBezTo>
                    <a:pt x="57" y="30"/>
                    <a:pt x="57" y="28"/>
                    <a:pt x="58" y="29"/>
                  </a:cubicBezTo>
                  <a:cubicBezTo>
                    <a:pt x="59" y="30"/>
                    <a:pt x="58" y="28"/>
                    <a:pt x="59" y="27"/>
                  </a:cubicBezTo>
                  <a:cubicBezTo>
                    <a:pt x="60" y="25"/>
                    <a:pt x="67" y="26"/>
                    <a:pt x="67" y="24"/>
                  </a:cubicBezTo>
                  <a:cubicBezTo>
                    <a:pt x="68" y="20"/>
                    <a:pt x="72" y="19"/>
                    <a:pt x="72" y="17"/>
                  </a:cubicBezTo>
                  <a:cubicBezTo>
                    <a:pt x="72" y="15"/>
                    <a:pt x="72" y="15"/>
                    <a:pt x="72" y="15"/>
                  </a:cubicBezTo>
                  <a:cubicBezTo>
                    <a:pt x="74" y="16"/>
                    <a:pt x="73" y="18"/>
                    <a:pt x="74" y="17"/>
                  </a:cubicBezTo>
                  <a:cubicBezTo>
                    <a:pt x="75" y="17"/>
                    <a:pt x="74" y="19"/>
                    <a:pt x="75" y="19"/>
                  </a:cubicBezTo>
                  <a:cubicBezTo>
                    <a:pt x="76" y="19"/>
                    <a:pt x="77" y="16"/>
                    <a:pt x="76" y="16"/>
                  </a:cubicBezTo>
                  <a:cubicBezTo>
                    <a:pt x="76" y="16"/>
                    <a:pt x="76" y="15"/>
                    <a:pt x="76" y="14"/>
                  </a:cubicBezTo>
                  <a:cubicBezTo>
                    <a:pt x="76" y="14"/>
                    <a:pt x="77" y="14"/>
                    <a:pt x="77" y="13"/>
                  </a:cubicBezTo>
                  <a:lnTo>
                    <a:pt x="77" y="14"/>
                  </a:lnTo>
                  <a:close/>
                  <a:moveTo>
                    <a:pt x="8" y="7"/>
                  </a:moveTo>
                  <a:cubicBezTo>
                    <a:pt x="6" y="5"/>
                    <a:pt x="6" y="9"/>
                    <a:pt x="5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5" y="3"/>
                    <a:pt x="4" y="5"/>
                    <a:pt x="3" y="4"/>
                  </a:cubicBezTo>
                  <a:cubicBezTo>
                    <a:pt x="3" y="2"/>
                    <a:pt x="2" y="3"/>
                    <a:pt x="1" y="2"/>
                  </a:cubicBezTo>
                  <a:cubicBezTo>
                    <a:pt x="0" y="1"/>
                    <a:pt x="0" y="1"/>
                    <a:pt x="0" y="3"/>
                  </a:cubicBezTo>
                  <a:cubicBezTo>
                    <a:pt x="2" y="6"/>
                    <a:pt x="1" y="10"/>
                    <a:pt x="1" y="11"/>
                  </a:cubicBezTo>
                  <a:cubicBezTo>
                    <a:pt x="0" y="13"/>
                    <a:pt x="2" y="12"/>
                    <a:pt x="2" y="16"/>
                  </a:cubicBezTo>
                  <a:cubicBezTo>
                    <a:pt x="2" y="19"/>
                    <a:pt x="3" y="18"/>
                    <a:pt x="3" y="19"/>
                  </a:cubicBezTo>
                  <a:cubicBezTo>
                    <a:pt x="2" y="20"/>
                    <a:pt x="7" y="23"/>
                    <a:pt x="6" y="25"/>
                  </a:cubicBezTo>
                  <a:cubicBezTo>
                    <a:pt x="5" y="27"/>
                    <a:pt x="6" y="26"/>
                    <a:pt x="11" y="31"/>
                  </a:cubicBezTo>
                  <a:cubicBezTo>
                    <a:pt x="15" y="35"/>
                    <a:pt x="16" y="33"/>
                    <a:pt x="17" y="35"/>
                  </a:cubicBezTo>
                  <a:cubicBezTo>
                    <a:pt x="18" y="37"/>
                    <a:pt x="17" y="34"/>
                    <a:pt x="19" y="35"/>
                  </a:cubicBezTo>
                  <a:cubicBezTo>
                    <a:pt x="20" y="35"/>
                    <a:pt x="19" y="34"/>
                    <a:pt x="20" y="34"/>
                  </a:cubicBezTo>
                  <a:cubicBezTo>
                    <a:pt x="21" y="35"/>
                    <a:pt x="20" y="35"/>
                    <a:pt x="21" y="35"/>
                  </a:cubicBezTo>
                  <a:cubicBezTo>
                    <a:pt x="22" y="36"/>
                    <a:pt x="21" y="33"/>
                    <a:pt x="21" y="32"/>
                  </a:cubicBezTo>
                  <a:cubicBezTo>
                    <a:pt x="19" y="31"/>
                    <a:pt x="20" y="29"/>
                    <a:pt x="18" y="27"/>
                  </a:cubicBezTo>
                  <a:cubicBezTo>
                    <a:pt x="15" y="25"/>
                    <a:pt x="18" y="22"/>
                    <a:pt x="17" y="21"/>
                  </a:cubicBezTo>
                  <a:cubicBezTo>
                    <a:pt x="16" y="20"/>
                    <a:pt x="17" y="19"/>
                    <a:pt x="17" y="18"/>
                  </a:cubicBezTo>
                  <a:cubicBezTo>
                    <a:pt x="17" y="18"/>
                    <a:pt x="18" y="16"/>
                    <a:pt x="17" y="13"/>
                  </a:cubicBezTo>
                  <a:cubicBezTo>
                    <a:pt x="16" y="10"/>
                    <a:pt x="12" y="8"/>
                    <a:pt x="12" y="6"/>
                  </a:cubicBezTo>
                  <a:cubicBezTo>
                    <a:pt x="11" y="4"/>
                    <a:pt x="11" y="5"/>
                    <a:pt x="10" y="5"/>
                  </a:cubicBezTo>
                  <a:cubicBezTo>
                    <a:pt x="9" y="8"/>
                    <a:pt x="9" y="8"/>
                    <a:pt x="8" y="7"/>
                  </a:cubicBezTo>
                  <a:close/>
                </a:path>
              </a:pathLst>
            </a:custGeom>
            <a:solidFill>
              <a:srgbClr val="00B05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7" name="Freeform 20257">
              <a:extLst>
                <a:ext uri="{FF2B5EF4-FFF2-40B4-BE49-F238E27FC236}">
                  <a16:creationId xmlns:a16="http://schemas.microsoft.com/office/drawing/2014/main" id="{F0B3C3FF-D0AE-41DD-BD14-E4DE9E62D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3751" y="4430220"/>
              <a:ext cx="9542" cy="95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2" y="0"/>
                </a:cxn>
                <a:cxn ang="0">
                  <a:pos x="0" y="1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2" y="0"/>
                    <a:pt x="2" y="0"/>
                  </a:cubicBezTo>
                  <a:cubicBezTo>
                    <a:pt x="2" y="1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8" name="Freeform 20258">
              <a:extLst>
                <a:ext uri="{FF2B5EF4-FFF2-40B4-BE49-F238E27FC236}">
                  <a16:creationId xmlns:a16="http://schemas.microsoft.com/office/drawing/2014/main" id="{79EA73DD-7392-4D7C-B679-965959A95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9586" y="3712728"/>
              <a:ext cx="20991" cy="49613"/>
            </a:xfrm>
            <a:custGeom>
              <a:avLst/>
              <a:gdLst/>
              <a:ahLst/>
              <a:cxnLst>
                <a:cxn ang="0">
                  <a:pos x="3" y="11"/>
                </a:cxn>
                <a:cxn ang="0">
                  <a:pos x="2" y="11"/>
                </a:cxn>
                <a:cxn ang="0">
                  <a:pos x="1" y="10"/>
                </a:cxn>
                <a:cxn ang="0">
                  <a:pos x="1" y="3"/>
                </a:cxn>
                <a:cxn ang="0">
                  <a:pos x="3" y="1"/>
                </a:cxn>
                <a:cxn ang="0">
                  <a:pos x="4" y="4"/>
                </a:cxn>
                <a:cxn ang="0">
                  <a:pos x="5" y="7"/>
                </a:cxn>
                <a:cxn ang="0">
                  <a:pos x="3" y="11"/>
                </a:cxn>
                <a:cxn ang="0">
                  <a:pos x="3" y="11"/>
                </a:cxn>
              </a:cxnLst>
              <a:rect l="0" t="0" r="r" b="b"/>
              <a:pathLst>
                <a:path w="5" h="11">
                  <a:moveTo>
                    <a:pt x="3" y="11"/>
                  </a:moveTo>
                  <a:cubicBezTo>
                    <a:pt x="3" y="11"/>
                    <a:pt x="3" y="11"/>
                    <a:pt x="2" y="11"/>
                  </a:cubicBezTo>
                  <a:cubicBezTo>
                    <a:pt x="2" y="11"/>
                    <a:pt x="1" y="11"/>
                    <a:pt x="1" y="10"/>
                  </a:cubicBezTo>
                  <a:cubicBezTo>
                    <a:pt x="1" y="5"/>
                    <a:pt x="0" y="6"/>
                    <a:pt x="1" y="3"/>
                  </a:cubicBezTo>
                  <a:cubicBezTo>
                    <a:pt x="2" y="2"/>
                    <a:pt x="2" y="0"/>
                    <a:pt x="3" y="1"/>
                  </a:cubicBezTo>
                  <a:cubicBezTo>
                    <a:pt x="4" y="2"/>
                    <a:pt x="5" y="3"/>
                    <a:pt x="4" y="4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9"/>
                    <a:pt x="4" y="11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89" name="Freeform 20259">
              <a:extLst>
                <a:ext uri="{FF2B5EF4-FFF2-40B4-BE49-F238E27FC236}">
                  <a16:creationId xmlns:a16="http://schemas.microsoft.com/office/drawing/2014/main" id="{CDC872F9-1218-4B7D-B83A-D9644608C0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6299" y="3707003"/>
              <a:ext cx="188914" cy="286234"/>
            </a:xfrm>
            <a:custGeom>
              <a:avLst/>
              <a:gdLst/>
              <a:ahLst/>
              <a:cxnLst>
                <a:cxn ang="0">
                  <a:pos x="9" y="45"/>
                </a:cxn>
                <a:cxn ang="0">
                  <a:pos x="17" y="42"/>
                </a:cxn>
                <a:cxn ang="0">
                  <a:pos x="19" y="33"/>
                </a:cxn>
                <a:cxn ang="0">
                  <a:pos x="20" y="29"/>
                </a:cxn>
                <a:cxn ang="0">
                  <a:pos x="18" y="24"/>
                </a:cxn>
                <a:cxn ang="0">
                  <a:pos x="19" y="19"/>
                </a:cxn>
                <a:cxn ang="0">
                  <a:pos x="19" y="16"/>
                </a:cxn>
                <a:cxn ang="0">
                  <a:pos x="21" y="15"/>
                </a:cxn>
                <a:cxn ang="0">
                  <a:pos x="21" y="14"/>
                </a:cxn>
                <a:cxn ang="0">
                  <a:pos x="21" y="12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30" y="17"/>
                </a:cxn>
                <a:cxn ang="0">
                  <a:pos x="35" y="18"/>
                </a:cxn>
                <a:cxn ang="0">
                  <a:pos x="40" y="25"/>
                </a:cxn>
                <a:cxn ang="0">
                  <a:pos x="41" y="30"/>
                </a:cxn>
                <a:cxn ang="0">
                  <a:pos x="35" y="37"/>
                </a:cxn>
                <a:cxn ang="0">
                  <a:pos x="31" y="41"/>
                </a:cxn>
                <a:cxn ang="0">
                  <a:pos x="29" y="49"/>
                </a:cxn>
                <a:cxn ang="0">
                  <a:pos x="21" y="55"/>
                </a:cxn>
                <a:cxn ang="0">
                  <a:pos x="15" y="61"/>
                </a:cxn>
                <a:cxn ang="0">
                  <a:pos x="9" y="63"/>
                </a:cxn>
                <a:cxn ang="0">
                  <a:pos x="7" y="63"/>
                </a:cxn>
                <a:cxn ang="0">
                  <a:pos x="5" y="61"/>
                </a:cxn>
                <a:cxn ang="0">
                  <a:pos x="4" y="58"/>
                </a:cxn>
                <a:cxn ang="0">
                  <a:pos x="0" y="51"/>
                </a:cxn>
                <a:cxn ang="0">
                  <a:pos x="1" y="48"/>
                </a:cxn>
                <a:cxn ang="0">
                  <a:pos x="9" y="45"/>
                </a:cxn>
                <a:cxn ang="0">
                  <a:pos x="24" y="3"/>
                </a:cxn>
                <a:cxn ang="0">
                  <a:pos x="24" y="0"/>
                </a:cxn>
                <a:cxn ang="0">
                  <a:pos x="23" y="1"/>
                </a:cxn>
                <a:cxn ang="0">
                  <a:pos x="22" y="2"/>
                </a:cxn>
                <a:cxn ang="0">
                  <a:pos x="23" y="5"/>
                </a:cxn>
                <a:cxn ang="0">
                  <a:pos x="24" y="3"/>
                </a:cxn>
              </a:cxnLst>
              <a:rect l="0" t="0" r="r" b="b"/>
              <a:pathLst>
                <a:path w="42" h="63">
                  <a:moveTo>
                    <a:pt x="9" y="45"/>
                  </a:moveTo>
                  <a:cubicBezTo>
                    <a:pt x="11" y="44"/>
                    <a:pt x="16" y="43"/>
                    <a:pt x="17" y="42"/>
                  </a:cubicBezTo>
                  <a:cubicBezTo>
                    <a:pt x="17" y="41"/>
                    <a:pt x="19" y="34"/>
                    <a:pt x="19" y="33"/>
                  </a:cubicBezTo>
                  <a:cubicBezTo>
                    <a:pt x="19" y="32"/>
                    <a:pt x="20" y="30"/>
                    <a:pt x="20" y="29"/>
                  </a:cubicBezTo>
                  <a:cubicBezTo>
                    <a:pt x="20" y="28"/>
                    <a:pt x="18" y="25"/>
                    <a:pt x="18" y="24"/>
                  </a:cubicBezTo>
                  <a:cubicBezTo>
                    <a:pt x="18" y="23"/>
                    <a:pt x="17" y="22"/>
                    <a:pt x="19" y="19"/>
                  </a:cubicBezTo>
                  <a:cubicBezTo>
                    <a:pt x="20" y="16"/>
                    <a:pt x="20" y="17"/>
                    <a:pt x="19" y="16"/>
                  </a:cubicBezTo>
                  <a:cubicBezTo>
                    <a:pt x="19" y="16"/>
                    <a:pt x="20" y="16"/>
                    <a:pt x="21" y="15"/>
                  </a:cubicBezTo>
                  <a:cubicBezTo>
                    <a:pt x="23" y="15"/>
                    <a:pt x="22" y="14"/>
                    <a:pt x="21" y="14"/>
                  </a:cubicBezTo>
                  <a:cubicBezTo>
                    <a:pt x="20" y="14"/>
                    <a:pt x="21" y="14"/>
                    <a:pt x="21" y="12"/>
                  </a:cubicBezTo>
                  <a:cubicBezTo>
                    <a:pt x="21" y="10"/>
                    <a:pt x="21" y="8"/>
                    <a:pt x="22" y="10"/>
                  </a:cubicBezTo>
                  <a:cubicBezTo>
                    <a:pt x="23" y="12"/>
                    <a:pt x="22" y="10"/>
                    <a:pt x="24" y="9"/>
                  </a:cubicBezTo>
                  <a:cubicBezTo>
                    <a:pt x="24" y="12"/>
                    <a:pt x="27" y="17"/>
                    <a:pt x="30" y="17"/>
                  </a:cubicBezTo>
                  <a:cubicBezTo>
                    <a:pt x="34" y="17"/>
                    <a:pt x="33" y="19"/>
                    <a:pt x="35" y="18"/>
                  </a:cubicBezTo>
                  <a:cubicBezTo>
                    <a:pt x="37" y="18"/>
                    <a:pt x="39" y="24"/>
                    <a:pt x="40" y="25"/>
                  </a:cubicBezTo>
                  <a:cubicBezTo>
                    <a:pt x="42" y="26"/>
                    <a:pt x="42" y="26"/>
                    <a:pt x="41" y="30"/>
                  </a:cubicBezTo>
                  <a:cubicBezTo>
                    <a:pt x="39" y="35"/>
                    <a:pt x="37" y="33"/>
                    <a:pt x="35" y="37"/>
                  </a:cubicBezTo>
                  <a:cubicBezTo>
                    <a:pt x="33" y="43"/>
                    <a:pt x="34" y="34"/>
                    <a:pt x="31" y="41"/>
                  </a:cubicBezTo>
                  <a:cubicBezTo>
                    <a:pt x="29" y="47"/>
                    <a:pt x="34" y="48"/>
                    <a:pt x="29" y="49"/>
                  </a:cubicBezTo>
                  <a:cubicBezTo>
                    <a:pt x="23" y="50"/>
                    <a:pt x="27" y="55"/>
                    <a:pt x="21" y="55"/>
                  </a:cubicBezTo>
                  <a:cubicBezTo>
                    <a:pt x="17" y="55"/>
                    <a:pt x="19" y="62"/>
                    <a:pt x="15" y="61"/>
                  </a:cubicBezTo>
                  <a:cubicBezTo>
                    <a:pt x="11" y="61"/>
                    <a:pt x="10" y="63"/>
                    <a:pt x="9" y="63"/>
                  </a:cubicBezTo>
                  <a:cubicBezTo>
                    <a:pt x="8" y="63"/>
                    <a:pt x="7" y="63"/>
                    <a:pt x="7" y="63"/>
                  </a:cubicBezTo>
                  <a:cubicBezTo>
                    <a:pt x="6" y="63"/>
                    <a:pt x="5" y="62"/>
                    <a:pt x="5" y="61"/>
                  </a:cubicBezTo>
                  <a:cubicBezTo>
                    <a:pt x="4" y="59"/>
                    <a:pt x="5" y="59"/>
                    <a:pt x="4" y="58"/>
                  </a:cubicBezTo>
                  <a:cubicBezTo>
                    <a:pt x="3" y="56"/>
                    <a:pt x="1" y="53"/>
                    <a:pt x="0" y="51"/>
                  </a:cubicBezTo>
                  <a:cubicBezTo>
                    <a:pt x="0" y="50"/>
                    <a:pt x="1" y="49"/>
                    <a:pt x="1" y="48"/>
                  </a:cubicBezTo>
                  <a:cubicBezTo>
                    <a:pt x="4" y="47"/>
                    <a:pt x="6" y="46"/>
                    <a:pt x="9" y="45"/>
                  </a:cubicBezTo>
                  <a:close/>
                  <a:moveTo>
                    <a:pt x="24" y="3"/>
                  </a:moveTo>
                  <a:cubicBezTo>
                    <a:pt x="24" y="2"/>
                    <a:pt x="25" y="0"/>
                    <a:pt x="24" y="0"/>
                  </a:cubicBezTo>
                  <a:cubicBezTo>
                    <a:pt x="23" y="0"/>
                    <a:pt x="24" y="2"/>
                    <a:pt x="23" y="1"/>
                  </a:cubicBezTo>
                  <a:cubicBezTo>
                    <a:pt x="22" y="1"/>
                    <a:pt x="23" y="1"/>
                    <a:pt x="22" y="2"/>
                  </a:cubicBezTo>
                  <a:cubicBezTo>
                    <a:pt x="23" y="2"/>
                    <a:pt x="22" y="5"/>
                    <a:pt x="23" y="5"/>
                  </a:cubicBezTo>
                  <a:cubicBezTo>
                    <a:pt x="23" y="4"/>
                    <a:pt x="24" y="3"/>
                    <a:pt x="24" y="3"/>
                  </a:cubicBezTo>
                  <a:close/>
                </a:path>
              </a:pathLst>
            </a:custGeom>
            <a:solidFill>
              <a:srgbClr val="00B05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0" name="Freeform 20260">
              <a:extLst>
                <a:ext uri="{FF2B5EF4-FFF2-40B4-BE49-F238E27FC236}">
                  <a16:creationId xmlns:a16="http://schemas.microsoft.com/office/drawing/2014/main" id="{9BB86D41-7250-4C7A-AB97-D85311380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220" y="3716543"/>
              <a:ext cx="127851" cy="112586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6" y="0"/>
                </a:cxn>
                <a:cxn ang="0">
                  <a:pos x="25" y="3"/>
                </a:cxn>
                <a:cxn ang="0">
                  <a:pos x="22" y="6"/>
                </a:cxn>
                <a:cxn ang="0">
                  <a:pos x="17" y="10"/>
                </a:cxn>
                <a:cxn ang="0">
                  <a:pos x="17" y="12"/>
                </a:cxn>
                <a:cxn ang="0">
                  <a:pos x="7" y="13"/>
                </a:cxn>
                <a:cxn ang="0">
                  <a:pos x="4" y="13"/>
                </a:cxn>
                <a:cxn ang="0">
                  <a:pos x="2" y="12"/>
                </a:cxn>
                <a:cxn ang="0">
                  <a:pos x="2" y="10"/>
                </a:cxn>
                <a:cxn ang="0">
                  <a:pos x="1" y="10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4" y="18"/>
                </a:cxn>
                <a:cxn ang="0">
                  <a:pos x="10" y="21"/>
                </a:cxn>
                <a:cxn ang="0">
                  <a:pos x="22" y="22"/>
                </a:cxn>
                <a:cxn ang="0">
                  <a:pos x="23" y="17"/>
                </a:cxn>
                <a:cxn ang="0">
                  <a:pos x="23" y="14"/>
                </a:cxn>
                <a:cxn ang="0">
                  <a:pos x="25" y="13"/>
                </a:cxn>
                <a:cxn ang="0">
                  <a:pos x="25" y="12"/>
                </a:cxn>
                <a:cxn ang="0">
                  <a:pos x="25" y="10"/>
                </a:cxn>
                <a:cxn ang="0">
                  <a:pos x="26" y="8"/>
                </a:cxn>
                <a:cxn ang="0">
                  <a:pos x="28" y="7"/>
                </a:cxn>
                <a:cxn ang="0">
                  <a:pos x="27" y="3"/>
                </a:cxn>
              </a:cxnLst>
              <a:rect l="0" t="0" r="r" b="b"/>
              <a:pathLst>
                <a:path w="28" h="25">
                  <a:moveTo>
                    <a:pt x="27" y="3"/>
                  </a:moveTo>
                  <a:cubicBezTo>
                    <a:pt x="26" y="3"/>
                    <a:pt x="27" y="0"/>
                    <a:pt x="26" y="0"/>
                  </a:cubicBezTo>
                  <a:cubicBezTo>
                    <a:pt x="25" y="4"/>
                    <a:pt x="26" y="0"/>
                    <a:pt x="25" y="3"/>
                  </a:cubicBezTo>
                  <a:cubicBezTo>
                    <a:pt x="24" y="4"/>
                    <a:pt x="23" y="4"/>
                    <a:pt x="22" y="6"/>
                  </a:cubicBezTo>
                  <a:cubicBezTo>
                    <a:pt x="20" y="8"/>
                    <a:pt x="18" y="10"/>
                    <a:pt x="17" y="10"/>
                  </a:cubicBezTo>
                  <a:cubicBezTo>
                    <a:pt x="17" y="11"/>
                    <a:pt x="19" y="10"/>
                    <a:pt x="17" y="12"/>
                  </a:cubicBezTo>
                  <a:cubicBezTo>
                    <a:pt x="15" y="15"/>
                    <a:pt x="11" y="12"/>
                    <a:pt x="7" y="13"/>
                  </a:cubicBezTo>
                  <a:cubicBezTo>
                    <a:pt x="4" y="14"/>
                    <a:pt x="4" y="14"/>
                    <a:pt x="4" y="13"/>
                  </a:cubicBezTo>
                  <a:cubicBezTo>
                    <a:pt x="4" y="11"/>
                    <a:pt x="3" y="12"/>
                    <a:pt x="2" y="12"/>
                  </a:cubicBezTo>
                  <a:cubicBezTo>
                    <a:pt x="0" y="12"/>
                    <a:pt x="2" y="10"/>
                    <a:pt x="2" y="10"/>
                  </a:cubicBezTo>
                  <a:cubicBezTo>
                    <a:pt x="2" y="9"/>
                    <a:pt x="1" y="10"/>
                    <a:pt x="1" y="10"/>
                  </a:cubicBezTo>
                  <a:cubicBezTo>
                    <a:pt x="1" y="10"/>
                    <a:pt x="1" y="10"/>
                    <a:pt x="0" y="10"/>
                  </a:cubicBezTo>
                  <a:cubicBezTo>
                    <a:pt x="0" y="12"/>
                    <a:pt x="0" y="12"/>
                    <a:pt x="2" y="13"/>
                  </a:cubicBezTo>
                  <a:cubicBezTo>
                    <a:pt x="4" y="15"/>
                    <a:pt x="4" y="15"/>
                    <a:pt x="4" y="18"/>
                  </a:cubicBezTo>
                  <a:cubicBezTo>
                    <a:pt x="5" y="20"/>
                    <a:pt x="4" y="20"/>
                    <a:pt x="10" y="21"/>
                  </a:cubicBezTo>
                  <a:cubicBezTo>
                    <a:pt x="16" y="22"/>
                    <a:pt x="21" y="25"/>
                    <a:pt x="22" y="22"/>
                  </a:cubicBezTo>
                  <a:cubicBezTo>
                    <a:pt x="22" y="21"/>
                    <a:pt x="21" y="20"/>
                    <a:pt x="23" y="17"/>
                  </a:cubicBezTo>
                  <a:cubicBezTo>
                    <a:pt x="24" y="14"/>
                    <a:pt x="24" y="15"/>
                    <a:pt x="23" y="14"/>
                  </a:cubicBezTo>
                  <a:cubicBezTo>
                    <a:pt x="23" y="14"/>
                    <a:pt x="24" y="14"/>
                    <a:pt x="25" y="13"/>
                  </a:cubicBezTo>
                  <a:cubicBezTo>
                    <a:pt x="27" y="13"/>
                    <a:pt x="26" y="12"/>
                    <a:pt x="25" y="12"/>
                  </a:cubicBezTo>
                  <a:cubicBezTo>
                    <a:pt x="24" y="12"/>
                    <a:pt x="25" y="12"/>
                    <a:pt x="25" y="10"/>
                  </a:cubicBezTo>
                  <a:cubicBezTo>
                    <a:pt x="25" y="8"/>
                    <a:pt x="25" y="6"/>
                    <a:pt x="26" y="8"/>
                  </a:cubicBezTo>
                  <a:cubicBezTo>
                    <a:pt x="27" y="10"/>
                    <a:pt x="26" y="8"/>
                    <a:pt x="28" y="7"/>
                  </a:cubicBezTo>
                  <a:cubicBezTo>
                    <a:pt x="28" y="5"/>
                    <a:pt x="28" y="4"/>
                    <a:pt x="27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1" name="Freeform 20261">
              <a:extLst>
                <a:ext uri="{FF2B5EF4-FFF2-40B4-BE49-F238E27FC236}">
                  <a16:creationId xmlns:a16="http://schemas.microsoft.com/office/drawing/2014/main" id="{B578FB68-0ABD-44AA-B540-4CDC61EF74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1202" y="3287193"/>
              <a:ext cx="456066" cy="461790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52" y="21"/>
                </a:cxn>
                <a:cxn ang="0">
                  <a:pos x="52" y="18"/>
                </a:cxn>
                <a:cxn ang="0">
                  <a:pos x="65" y="13"/>
                </a:cxn>
                <a:cxn ang="0">
                  <a:pos x="70" y="13"/>
                </a:cxn>
                <a:cxn ang="0">
                  <a:pos x="78" y="16"/>
                </a:cxn>
                <a:cxn ang="0">
                  <a:pos x="86" y="23"/>
                </a:cxn>
                <a:cxn ang="0">
                  <a:pos x="90" y="26"/>
                </a:cxn>
                <a:cxn ang="0">
                  <a:pos x="90" y="31"/>
                </a:cxn>
                <a:cxn ang="0">
                  <a:pos x="88" y="57"/>
                </a:cxn>
                <a:cxn ang="0">
                  <a:pos x="88" y="70"/>
                </a:cxn>
                <a:cxn ang="0">
                  <a:pos x="97" y="80"/>
                </a:cxn>
                <a:cxn ang="0">
                  <a:pos x="98" y="86"/>
                </a:cxn>
                <a:cxn ang="0">
                  <a:pos x="100" y="91"/>
                </a:cxn>
                <a:cxn ang="0">
                  <a:pos x="93" y="95"/>
                </a:cxn>
                <a:cxn ang="0">
                  <a:pos x="90" y="101"/>
                </a:cxn>
                <a:cxn ang="0">
                  <a:pos x="86" y="100"/>
                </a:cxn>
                <a:cxn ang="0">
                  <a:pos x="76" y="98"/>
                </a:cxn>
                <a:cxn ang="0">
                  <a:pos x="69" y="96"/>
                </a:cxn>
                <a:cxn ang="0">
                  <a:pos x="62" y="89"/>
                </a:cxn>
                <a:cxn ang="0">
                  <a:pos x="55" y="92"/>
                </a:cxn>
                <a:cxn ang="0">
                  <a:pos x="45" y="86"/>
                </a:cxn>
                <a:cxn ang="0">
                  <a:pos x="36" y="77"/>
                </a:cxn>
                <a:cxn ang="0">
                  <a:pos x="30" y="68"/>
                </a:cxn>
                <a:cxn ang="0">
                  <a:pos x="24" y="69"/>
                </a:cxn>
                <a:cxn ang="0">
                  <a:pos x="20" y="62"/>
                </a:cxn>
                <a:cxn ang="0">
                  <a:pos x="12" y="47"/>
                </a:cxn>
                <a:cxn ang="0">
                  <a:pos x="11" y="32"/>
                </a:cxn>
                <a:cxn ang="0">
                  <a:pos x="7" y="27"/>
                </a:cxn>
                <a:cxn ang="0">
                  <a:pos x="3" y="16"/>
                </a:cxn>
                <a:cxn ang="0">
                  <a:pos x="3" y="12"/>
                </a:cxn>
                <a:cxn ang="0">
                  <a:pos x="2" y="8"/>
                </a:cxn>
                <a:cxn ang="0">
                  <a:pos x="1" y="6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12" y="8"/>
                </a:cxn>
                <a:cxn ang="0">
                  <a:pos x="13" y="8"/>
                </a:cxn>
                <a:cxn ang="0">
                  <a:pos x="15" y="6"/>
                </a:cxn>
                <a:cxn ang="0">
                  <a:pos x="18" y="4"/>
                </a:cxn>
                <a:cxn ang="0">
                  <a:pos x="23" y="4"/>
                </a:cxn>
                <a:cxn ang="0">
                  <a:pos x="23" y="6"/>
                </a:cxn>
                <a:cxn ang="0">
                  <a:pos x="21" y="8"/>
                </a:cxn>
                <a:cxn ang="0">
                  <a:pos x="23" y="10"/>
                </a:cxn>
                <a:cxn ang="0">
                  <a:pos x="26" y="11"/>
                </a:cxn>
                <a:cxn ang="0">
                  <a:pos x="62" y="90"/>
                </a:cxn>
                <a:cxn ang="0">
                  <a:pos x="64" y="89"/>
                </a:cxn>
              </a:cxnLst>
              <a:rect l="0" t="0" r="r" b="b"/>
              <a:pathLst>
                <a:path w="101" h="102">
                  <a:moveTo>
                    <a:pt x="26" y="11"/>
                  </a:moveTo>
                  <a:cubicBezTo>
                    <a:pt x="26" y="21"/>
                    <a:pt x="31" y="15"/>
                    <a:pt x="33" y="19"/>
                  </a:cubicBezTo>
                  <a:cubicBezTo>
                    <a:pt x="34" y="22"/>
                    <a:pt x="41" y="24"/>
                    <a:pt x="42" y="24"/>
                  </a:cubicBezTo>
                  <a:cubicBezTo>
                    <a:pt x="44" y="23"/>
                    <a:pt x="51" y="21"/>
                    <a:pt x="52" y="21"/>
                  </a:cubicBezTo>
                  <a:cubicBezTo>
                    <a:pt x="52" y="22"/>
                    <a:pt x="49" y="22"/>
                    <a:pt x="52" y="22"/>
                  </a:cubicBezTo>
                  <a:cubicBezTo>
                    <a:pt x="54" y="22"/>
                    <a:pt x="52" y="20"/>
                    <a:pt x="52" y="18"/>
                  </a:cubicBezTo>
                  <a:cubicBezTo>
                    <a:pt x="59" y="18"/>
                    <a:pt x="54" y="16"/>
                    <a:pt x="59" y="14"/>
                  </a:cubicBezTo>
                  <a:cubicBezTo>
                    <a:pt x="62" y="12"/>
                    <a:pt x="64" y="15"/>
                    <a:pt x="65" y="13"/>
                  </a:cubicBezTo>
                  <a:cubicBezTo>
                    <a:pt x="65" y="12"/>
                    <a:pt x="67" y="11"/>
                    <a:pt x="68" y="12"/>
                  </a:cubicBezTo>
                  <a:cubicBezTo>
                    <a:pt x="68" y="13"/>
                    <a:pt x="69" y="11"/>
                    <a:pt x="70" y="13"/>
                  </a:cubicBezTo>
                  <a:cubicBezTo>
                    <a:pt x="70" y="15"/>
                    <a:pt x="74" y="14"/>
                    <a:pt x="74" y="16"/>
                  </a:cubicBezTo>
                  <a:cubicBezTo>
                    <a:pt x="75" y="17"/>
                    <a:pt x="75" y="15"/>
                    <a:pt x="78" y="16"/>
                  </a:cubicBezTo>
                  <a:cubicBezTo>
                    <a:pt x="82" y="17"/>
                    <a:pt x="79" y="19"/>
                    <a:pt x="82" y="20"/>
                  </a:cubicBezTo>
                  <a:cubicBezTo>
                    <a:pt x="85" y="21"/>
                    <a:pt x="84" y="23"/>
                    <a:pt x="86" y="23"/>
                  </a:cubicBezTo>
                  <a:cubicBezTo>
                    <a:pt x="88" y="23"/>
                    <a:pt x="89" y="23"/>
                    <a:pt x="90" y="24"/>
                  </a:cubicBezTo>
                  <a:cubicBezTo>
                    <a:pt x="90" y="25"/>
                    <a:pt x="89" y="24"/>
                    <a:pt x="90" y="26"/>
                  </a:cubicBezTo>
                  <a:cubicBezTo>
                    <a:pt x="90" y="27"/>
                    <a:pt x="89" y="28"/>
                    <a:pt x="90" y="28"/>
                  </a:cubicBezTo>
                  <a:cubicBezTo>
                    <a:pt x="91" y="29"/>
                    <a:pt x="90" y="30"/>
                    <a:pt x="90" y="31"/>
                  </a:cubicBezTo>
                  <a:cubicBezTo>
                    <a:pt x="89" y="40"/>
                    <a:pt x="86" y="37"/>
                    <a:pt x="86" y="42"/>
                  </a:cubicBezTo>
                  <a:cubicBezTo>
                    <a:pt x="87" y="47"/>
                    <a:pt x="88" y="52"/>
                    <a:pt x="88" y="57"/>
                  </a:cubicBezTo>
                  <a:cubicBezTo>
                    <a:pt x="87" y="62"/>
                    <a:pt x="93" y="57"/>
                    <a:pt x="93" y="61"/>
                  </a:cubicBezTo>
                  <a:cubicBezTo>
                    <a:pt x="94" y="65"/>
                    <a:pt x="88" y="67"/>
                    <a:pt x="88" y="70"/>
                  </a:cubicBezTo>
                  <a:cubicBezTo>
                    <a:pt x="90" y="72"/>
                    <a:pt x="91" y="73"/>
                    <a:pt x="92" y="76"/>
                  </a:cubicBezTo>
                  <a:cubicBezTo>
                    <a:pt x="93" y="80"/>
                    <a:pt x="96" y="78"/>
                    <a:pt x="97" y="80"/>
                  </a:cubicBezTo>
                  <a:cubicBezTo>
                    <a:pt x="98" y="82"/>
                    <a:pt x="98" y="79"/>
                    <a:pt x="98" y="81"/>
                  </a:cubicBezTo>
                  <a:cubicBezTo>
                    <a:pt x="98" y="83"/>
                    <a:pt x="99" y="85"/>
                    <a:pt x="98" y="86"/>
                  </a:cubicBezTo>
                  <a:cubicBezTo>
                    <a:pt x="97" y="88"/>
                    <a:pt x="100" y="87"/>
                    <a:pt x="101" y="87"/>
                  </a:cubicBezTo>
                  <a:cubicBezTo>
                    <a:pt x="101" y="88"/>
                    <a:pt x="100" y="89"/>
                    <a:pt x="100" y="91"/>
                  </a:cubicBezTo>
                  <a:cubicBezTo>
                    <a:pt x="100" y="92"/>
                    <a:pt x="96" y="91"/>
                    <a:pt x="96" y="92"/>
                  </a:cubicBezTo>
                  <a:cubicBezTo>
                    <a:pt x="96" y="94"/>
                    <a:pt x="94" y="93"/>
                    <a:pt x="93" y="95"/>
                  </a:cubicBezTo>
                  <a:cubicBezTo>
                    <a:pt x="92" y="97"/>
                    <a:pt x="92" y="99"/>
                    <a:pt x="92" y="101"/>
                  </a:cubicBezTo>
                  <a:cubicBezTo>
                    <a:pt x="91" y="100"/>
                    <a:pt x="92" y="102"/>
                    <a:pt x="90" y="101"/>
                  </a:cubicBezTo>
                  <a:cubicBezTo>
                    <a:pt x="88" y="100"/>
                    <a:pt x="87" y="101"/>
                    <a:pt x="87" y="100"/>
                  </a:cubicBezTo>
                  <a:cubicBezTo>
                    <a:pt x="86" y="99"/>
                    <a:pt x="86" y="99"/>
                    <a:pt x="86" y="100"/>
                  </a:cubicBezTo>
                  <a:cubicBezTo>
                    <a:pt x="86" y="101"/>
                    <a:pt x="81" y="99"/>
                    <a:pt x="80" y="99"/>
                  </a:cubicBezTo>
                  <a:cubicBezTo>
                    <a:pt x="78" y="100"/>
                    <a:pt x="79" y="99"/>
                    <a:pt x="76" y="98"/>
                  </a:cubicBezTo>
                  <a:cubicBezTo>
                    <a:pt x="74" y="98"/>
                    <a:pt x="75" y="99"/>
                    <a:pt x="73" y="98"/>
                  </a:cubicBezTo>
                  <a:cubicBezTo>
                    <a:pt x="72" y="97"/>
                    <a:pt x="70" y="98"/>
                    <a:pt x="69" y="96"/>
                  </a:cubicBezTo>
                  <a:cubicBezTo>
                    <a:pt x="69" y="95"/>
                    <a:pt x="69" y="89"/>
                    <a:pt x="66" y="88"/>
                  </a:cubicBezTo>
                  <a:cubicBezTo>
                    <a:pt x="63" y="87"/>
                    <a:pt x="63" y="89"/>
                    <a:pt x="62" y="89"/>
                  </a:cubicBezTo>
                  <a:cubicBezTo>
                    <a:pt x="60" y="89"/>
                    <a:pt x="61" y="90"/>
                    <a:pt x="60" y="90"/>
                  </a:cubicBezTo>
                  <a:cubicBezTo>
                    <a:pt x="58" y="90"/>
                    <a:pt x="57" y="93"/>
                    <a:pt x="55" y="92"/>
                  </a:cubicBezTo>
                  <a:cubicBezTo>
                    <a:pt x="53" y="90"/>
                    <a:pt x="52" y="92"/>
                    <a:pt x="49" y="89"/>
                  </a:cubicBezTo>
                  <a:cubicBezTo>
                    <a:pt x="48" y="88"/>
                    <a:pt x="45" y="87"/>
                    <a:pt x="45" y="86"/>
                  </a:cubicBezTo>
                  <a:cubicBezTo>
                    <a:pt x="46" y="84"/>
                    <a:pt x="40" y="84"/>
                    <a:pt x="38" y="82"/>
                  </a:cubicBezTo>
                  <a:cubicBezTo>
                    <a:pt x="36" y="79"/>
                    <a:pt x="38" y="79"/>
                    <a:pt x="36" y="77"/>
                  </a:cubicBezTo>
                  <a:cubicBezTo>
                    <a:pt x="35" y="75"/>
                    <a:pt x="36" y="73"/>
                    <a:pt x="34" y="71"/>
                  </a:cubicBezTo>
                  <a:cubicBezTo>
                    <a:pt x="31" y="69"/>
                    <a:pt x="33" y="66"/>
                    <a:pt x="30" y="68"/>
                  </a:cubicBezTo>
                  <a:cubicBezTo>
                    <a:pt x="28" y="70"/>
                    <a:pt x="26" y="65"/>
                    <a:pt x="26" y="67"/>
                  </a:cubicBezTo>
                  <a:cubicBezTo>
                    <a:pt x="26" y="69"/>
                    <a:pt x="25" y="68"/>
                    <a:pt x="24" y="69"/>
                  </a:cubicBezTo>
                  <a:cubicBezTo>
                    <a:pt x="24" y="67"/>
                    <a:pt x="23" y="67"/>
                    <a:pt x="22" y="66"/>
                  </a:cubicBezTo>
                  <a:cubicBezTo>
                    <a:pt x="21" y="66"/>
                    <a:pt x="21" y="64"/>
                    <a:pt x="20" y="62"/>
                  </a:cubicBezTo>
                  <a:cubicBezTo>
                    <a:pt x="19" y="60"/>
                    <a:pt x="21" y="58"/>
                    <a:pt x="19" y="54"/>
                  </a:cubicBezTo>
                  <a:cubicBezTo>
                    <a:pt x="17" y="51"/>
                    <a:pt x="12" y="50"/>
                    <a:pt x="12" y="47"/>
                  </a:cubicBezTo>
                  <a:cubicBezTo>
                    <a:pt x="11" y="43"/>
                    <a:pt x="7" y="44"/>
                    <a:pt x="8" y="40"/>
                  </a:cubicBezTo>
                  <a:cubicBezTo>
                    <a:pt x="8" y="36"/>
                    <a:pt x="13" y="35"/>
                    <a:pt x="11" y="32"/>
                  </a:cubicBezTo>
                  <a:cubicBezTo>
                    <a:pt x="10" y="29"/>
                    <a:pt x="13" y="30"/>
                    <a:pt x="13" y="29"/>
                  </a:cubicBezTo>
                  <a:cubicBezTo>
                    <a:pt x="12" y="28"/>
                    <a:pt x="7" y="29"/>
                    <a:pt x="7" y="27"/>
                  </a:cubicBezTo>
                  <a:cubicBezTo>
                    <a:pt x="7" y="25"/>
                    <a:pt x="5" y="23"/>
                    <a:pt x="4" y="20"/>
                  </a:cubicBezTo>
                  <a:cubicBezTo>
                    <a:pt x="4" y="18"/>
                    <a:pt x="3" y="18"/>
                    <a:pt x="3" y="16"/>
                  </a:cubicBezTo>
                  <a:cubicBezTo>
                    <a:pt x="4" y="15"/>
                    <a:pt x="1" y="15"/>
                    <a:pt x="1" y="14"/>
                  </a:cubicBezTo>
                  <a:cubicBezTo>
                    <a:pt x="1" y="13"/>
                    <a:pt x="3" y="13"/>
                    <a:pt x="3" y="12"/>
                  </a:cubicBezTo>
                  <a:cubicBezTo>
                    <a:pt x="3" y="11"/>
                    <a:pt x="2" y="11"/>
                    <a:pt x="2" y="11"/>
                  </a:cubicBezTo>
                  <a:cubicBezTo>
                    <a:pt x="2" y="10"/>
                    <a:pt x="2" y="9"/>
                    <a:pt x="2" y="8"/>
                  </a:cubicBezTo>
                  <a:cubicBezTo>
                    <a:pt x="2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5"/>
                    <a:pt x="0" y="5"/>
                    <a:pt x="0" y="4"/>
                  </a:cubicBezTo>
                  <a:cubicBezTo>
                    <a:pt x="0" y="3"/>
                    <a:pt x="2" y="4"/>
                    <a:pt x="2" y="4"/>
                  </a:cubicBezTo>
                  <a:cubicBezTo>
                    <a:pt x="3" y="3"/>
                    <a:pt x="2" y="0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6" y="4"/>
                    <a:pt x="7" y="7"/>
                    <a:pt x="10" y="8"/>
                  </a:cubicBezTo>
                  <a:cubicBezTo>
                    <a:pt x="11" y="8"/>
                    <a:pt x="11" y="8"/>
                    <a:pt x="12" y="8"/>
                  </a:cubicBezTo>
                  <a:cubicBezTo>
                    <a:pt x="12" y="8"/>
                    <a:pt x="12" y="7"/>
                    <a:pt x="13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4" y="8"/>
                    <a:pt x="14" y="7"/>
                  </a:cubicBezTo>
                  <a:cubicBezTo>
                    <a:pt x="14" y="7"/>
                    <a:pt x="15" y="6"/>
                    <a:pt x="15" y="6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8" y="4"/>
                  </a:cubicBezTo>
                  <a:cubicBezTo>
                    <a:pt x="18" y="3"/>
                    <a:pt x="20" y="1"/>
                    <a:pt x="21" y="2"/>
                  </a:cubicBezTo>
                  <a:cubicBezTo>
                    <a:pt x="21" y="2"/>
                    <a:pt x="23" y="4"/>
                    <a:pt x="23" y="4"/>
                  </a:cubicBezTo>
                  <a:cubicBezTo>
                    <a:pt x="23" y="4"/>
                    <a:pt x="22" y="4"/>
                    <a:pt x="22" y="5"/>
                  </a:cubicBezTo>
                  <a:cubicBezTo>
                    <a:pt x="22" y="6"/>
                    <a:pt x="23" y="6"/>
                    <a:pt x="23" y="6"/>
                  </a:cubicBezTo>
                  <a:cubicBezTo>
                    <a:pt x="23" y="7"/>
                    <a:pt x="21" y="7"/>
                    <a:pt x="21" y="7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9"/>
                  </a:cubicBezTo>
                  <a:cubicBezTo>
                    <a:pt x="22" y="9"/>
                    <a:pt x="22" y="10"/>
                    <a:pt x="23" y="10"/>
                  </a:cubicBezTo>
                  <a:cubicBezTo>
                    <a:pt x="23" y="10"/>
                    <a:pt x="23" y="9"/>
                    <a:pt x="23" y="9"/>
                  </a:cubicBezTo>
                  <a:cubicBezTo>
                    <a:pt x="24" y="10"/>
                    <a:pt x="23" y="12"/>
                    <a:pt x="26" y="11"/>
                  </a:cubicBezTo>
                  <a:close/>
                  <a:moveTo>
                    <a:pt x="64" y="89"/>
                  </a:moveTo>
                  <a:cubicBezTo>
                    <a:pt x="65" y="88"/>
                    <a:pt x="62" y="89"/>
                    <a:pt x="62" y="90"/>
                  </a:cubicBezTo>
                  <a:cubicBezTo>
                    <a:pt x="62" y="91"/>
                    <a:pt x="59" y="91"/>
                    <a:pt x="60" y="92"/>
                  </a:cubicBezTo>
                  <a:cubicBezTo>
                    <a:pt x="60" y="92"/>
                    <a:pt x="63" y="91"/>
                    <a:pt x="64" y="8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2" name="Freeform 20262">
              <a:extLst>
                <a:ext uri="{FF2B5EF4-FFF2-40B4-BE49-F238E27FC236}">
                  <a16:creationId xmlns:a16="http://schemas.microsoft.com/office/drawing/2014/main" id="{88A48ECD-20A9-4E12-A562-D7D198A7CA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74173" y="3594417"/>
              <a:ext cx="40072" cy="49613"/>
            </a:xfrm>
            <a:custGeom>
              <a:avLst/>
              <a:gdLst/>
              <a:ahLst/>
              <a:cxnLst>
                <a:cxn ang="0">
                  <a:pos x="9" y="11"/>
                </a:cxn>
                <a:cxn ang="0">
                  <a:pos x="5" y="10"/>
                </a:cxn>
                <a:cxn ang="0">
                  <a:pos x="4" y="8"/>
                </a:cxn>
                <a:cxn ang="0">
                  <a:pos x="0" y="7"/>
                </a:cxn>
                <a:cxn ang="0">
                  <a:pos x="3" y="1"/>
                </a:cxn>
                <a:cxn ang="0">
                  <a:pos x="7" y="1"/>
                </a:cxn>
                <a:cxn ang="0">
                  <a:pos x="6" y="4"/>
                </a:cxn>
                <a:cxn ang="0">
                  <a:pos x="8" y="6"/>
                </a:cxn>
                <a:cxn ang="0">
                  <a:pos x="9" y="11"/>
                </a:cxn>
                <a:cxn ang="0">
                  <a:pos x="8" y="2"/>
                </a:cxn>
                <a:cxn ang="0">
                  <a:pos x="9" y="4"/>
                </a:cxn>
                <a:cxn ang="0">
                  <a:pos x="8" y="2"/>
                </a:cxn>
              </a:cxnLst>
              <a:rect l="0" t="0" r="r" b="b"/>
              <a:pathLst>
                <a:path w="9" h="11">
                  <a:moveTo>
                    <a:pt x="9" y="11"/>
                  </a:moveTo>
                  <a:cubicBezTo>
                    <a:pt x="9" y="11"/>
                    <a:pt x="6" y="11"/>
                    <a:pt x="5" y="10"/>
                  </a:cubicBezTo>
                  <a:cubicBezTo>
                    <a:pt x="5" y="10"/>
                    <a:pt x="5" y="8"/>
                    <a:pt x="4" y="8"/>
                  </a:cubicBezTo>
                  <a:cubicBezTo>
                    <a:pt x="4" y="7"/>
                    <a:pt x="0" y="7"/>
                    <a:pt x="0" y="7"/>
                  </a:cubicBezTo>
                  <a:cubicBezTo>
                    <a:pt x="1" y="6"/>
                    <a:pt x="2" y="2"/>
                    <a:pt x="3" y="1"/>
                  </a:cubicBezTo>
                  <a:cubicBezTo>
                    <a:pt x="4" y="0"/>
                    <a:pt x="6" y="1"/>
                    <a:pt x="7" y="1"/>
                  </a:cubicBezTo>
                  <a:cubicBezTo>
                    <a:pt x="9" y="6"/>
                    <a:pt x="7" y="2"/>
                    <a:pt x="6" y="4"/>
                  </a:cubicBezTo>
                  <a:cubicBezTo>
                    <a:pt x="5" y="6"/>
                    <a:pt x="8" y="4"/>
                    <a:pt x="8" y="6"/>
                  </a:cubicBezTo>
                  <a:cubicBezTo>
                    <a:pt x="8" y="9"/>
                    <a:pt x="9" y="7"/>
                    <a:pt x="9" y="11"/>
                  </a:cubicBezTo>
                  <a:close/>
                  <a:moveTo>
                    <a:pt x="8" y="2"/>
                  </a:moveTo>
                  <a:cubicBezTo>
                    <a:pt x="8" y="2"/>
                    <a:pt x="8" y="4"/>
                    <a:pt x="9" y="4"/>
                  </a:cubicBezTo>
                  <a:cubicBezTo>
                    <a:pt x="9" y="3"/>
                    <a:pt x="8" y="1"/>
                    <a:pt x="8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3" name="Freeform 20263">
              <a:extLst>
                <a:ext uri="{FF2B5EF4-FFF2-40B4-BE49-F238E27FC236}">
                  <a16:creationId xmlns:a16="http://schemas.microsoft.com/office/drawing/2014/main" id="{217A347F-C5AA-461E-8E58-37503ED18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86032" y="3495190"/>
              <a:ext cx="30531" cy="118310"/>
            </a:xfrm>
            <a:custGeom>
              <a:avLst/>
              <a:gdLst/>
              <a:ahLst/>
              <a:cxnLst>
                <a:cxn ang="0">
                  <a:pos x="6" y="7"/>
                </a:cxn>
                <a:cxn ang="0">
                  <a:pos x="6" y="12"/>
                </a:cxn>
                <a:cxn ang="0">
                  <a:pos x="3" y="14"/>
                </a:cxn>
                <a:cxn ang="0">
                  <a:pos x="3" y="13"/>
                </a:cxn>
                <a:cxn ang="0">
                  <a:pos x="4" y="10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7" y="4"/>
                </a:cxn>
                <a:cxn ang="0">
                  <a:pos x="7" y="3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6" y="2"/>
                </a:cxn>
                <a:cxn ang="0">
                  <a:pos x="4" y="2"/>
                </a:cxn>
                <a:cxn ang="0">
                  <a:pos x="1" y="12"/>
                </a:cxn>
                <a:cxn ang="0">
                  <a:pos x="0" y="14"/>
                </a:cxn>
                <a:cxn ang="0">
                  <a:pos x="0" y="15"/>
                </a:cxn>
                <a:cxn ang="0">
                  <a:pos x="3" y="26"/>
                </a:cxn>
                <a:cxn ang="0">
                  <a:pos x="3" y="26"/>
                </a:cxn>
                <a:cxn ang="0">
                  <a:pos x="4" y="22"/>
                </a:cxn>
                <a:cxn ang="0">
                  <a:pos x="6" y="15"/>
                </a:cxn>
                <a:cxn ang="0">
                  <a:pos x="6" y="12"/>
                </a:cxn>
                <a:cxn ang="0">
                  <a:pos x="3" y="14"/>
                </a:cxn>
                <a:cxn ang="0">
                  <a:pos x="3" y="13"/>
                </a:cxn>
                <a:cxn ang="0">
                  <a:pos x="4" y="10"/>
                </a:cxn>
                <a:cxn ang="0">
                  <a:pos x="3" y="10"/>
                </a:cxn>
                <a:cxn ang="0">
                  <a:pos x="4" y="10"/>
                </a:cxn>
                <a:cxn ang="0">
                  <a:pos x="4" y="6"/>
                </a:cxn>
                <a:cxn ang="0">
                  <a:pos x="6" y="7"/>
                </a:cxn>
              </a:cxnLst>
              <a:rect l="0" t="0" r="r" b="b"/>
              <a:pathLst>
                <a:path w="7" h="26">
                  <a:moveTo>
                    <a:pt x="6" y="7"/>
                  </a:moveTo>
                  <a:cubicBezTo>
                    <a:pt x="6" y="8"/>
                    <a:pt x="7" y="11"/>
                    <a:pt x="6" y="12"/>
                  </a:cubicBezTo>
                  <a:cubicBezTo>
                    <a:pt x="5" y="13"/>
                    <a:pt x="5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5" y="11"/>
                    <a:pt x="4" y="10"/>
                  </a:cubicBezTo>
                  <a:cubicBezTo>
                    <a:pt x="4" y="10"/>
                    <a:pt x="3" y="11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9"/>
                    <a:pt x="3" y="7"/>
                    <a:pt x="4" y="6"/>
                  </a:cubicBezTo>
                  <a:cubicBezTo>
                    <a:pt x="5" y="5"/>
                    <a:pt x="6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6" y="4"/>
                    <a:pt x="7" y="4"/>
                  </a:cubicBezTo>
                  <a:cubicBezTo>
                    <a:pt x="7" y="4"/>
                    <a:pt x="7" y="4"/>
                    <a:pt x="7" y="3"/>
                  </a:cubicBezTo>
                  <a:cubicBezTo>
                    <a:pt x="7" y="3"/>
                    <a:pt x="7" y="2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5" y="2"/>
                    <a:pt x="4" y="2"/>
                  </a:cubicBezTo>
                  <a:cubicBezTo>
                    <a:pt x="3" y="4"/>
                    <a:pt x="2" y="11"/>
                    <a:pt x="1" y="12"/>
                  </a:cubicBezTo>
                  <a:cubicBezTo>
                    <a:pt x="2" y="12"/>
                    <a:pt x="0" y="14"/>
                    <a:pt x="0" y="14"/>
                  </a:cubicBezTo>
                  <a:cubicBezTo>
                    <a:pt x="0" y="14"/>
                    <a:pt x="0" y="15"/>
                    <a:pt x="0" y="15"/>
                  </a:cubicBezTo>
                  <a:cubicBezTo>
                    <a:pt x="1" y="18"/>
                    <a:pt x="2" y="22"/>
                    <a:pt x="3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26"/>
                    <a:pt x="4" y="23"/>
                    <a:pt x="4" y="22"/>
                  </a:cubicBezTo>
                  <a:cubicBezTo>
                    <a:pt x="4" y="19"/>
                    <a:pt x="6" y="16"/>
                    <a:pt x="6" y="15"/>
                  </a:cubicBezTo>
                  <a:cubicBezTo>
                    <a:pt x="6" y="14"/>
                    <a:pt x="6" y="13"/>
                    <a:pt x="6" y="12"/>
                  </a:cubicBezTo>
                  <a:cubicBezTo>
                    <a:pt x="5" y="13"/>
                    <a:pt x="5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3" y="12"/>
                    <a:pt x="5" y="11"/>
                    <a:pt x="4" y="10"/>
                  </a:cubicBezTo>
                  <a:cubicBezTo>
                    <a:pt x="4" y="10"/>
                    <a:pt x="3" y="11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9"/>
                    <a:pt x="3" y="7"/>
                    <a:pt x="4" y="6"/>
                  </a:cubicBezTo>
                  <a:cubicBezTo>
                    <a:pt x="5" y="5"/>
                    <a:pt x="6" y="7"/>
                    <a:pt x="6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4" name="Freeform 20264">
              <a:extLst>
                <a:ext uri="{FF2B5EF4-FFF2-40B4-BE49-F238E27FC236}">
                  <a16:creationId xmlns:a16="http://schemas.microsoft.com/office/drawing/2014/main" id="{4CD85682-EBC7-401D-BE76-A692C3632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0307" y="3550529"/>
              <a:ext cx="13357" cy="13357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2"/>
                </a:cxn>
                <a:cxn ang="0">
                  <a:pos x="1" y="3"/>
                </a:cxn>
                <a:cxn ang="0">
                  <a:pos x="1" y="2"/>
                </a:cxn>
                <a:cxn ang="0">
                  <a:pos x="2" y="0"/>
                </a:cxn>
              </a:cxnLst>
              <a:rect l="0" t="0" r="r" b="b"/>
              <a:pathLst>
                <a:path w="3" h="3">
                  <a:moveTo>
                    <a:pt x="2" y="0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1" y="3"/>
                    <a:pt x="1" y="2"/>
                    <a:pt x="1" y="2"/>
                  </a:cubicBezTo>
                  <a:cubicBezTo>
                    <a:pt x="1" y="2"/>
                    <a:pt x="3" y="0"/>
                    <a:pt x="2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5" name="Freeform 20265">
              <a:extLst>
                <a:ext uri="{FF2B5EF4-FFF2-40B4-BE49-F238E27FC236}">
                  <a16:creationId xmlns:a16="http://schemas.microsoft.com/office/drawing/2014/main" id="{DFC27AE6-578D-4947-B68F-D223F7BBFA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6826" y="3224219"/>
              <a:ext cx="204180" cy="225170"/>
            </a:xfrm>
            <a:custGeom>
              <a:avLst/>
              <a:gdLst/>
              <a:ahLst/>
              <a:cxnLst>
                <a:cxn ang="0">
                  <a:pos x="21" y="4"/>
                </a:cxn>
                <a:cxn ang="0">
                  <a:pos x="29" y="4"/>
                </a:cxn>
                <a:cxn ang="0">
                  <a:pos x="36" y="5"/>
                </a:cxn>
                <a:cxn ang="0">
                  <a:pos x="27" y="7"/>
                </a:cxn>
                <a:cxn ang="0">
                  <a:pos x="24" y="12"/>
                </a:cxn>
                <a:cxn ang="0">
                  <a:pos x="21" y="13"/>
                </a:cxn>
                <a:cxn ang="0">
                  <a:pos x="17" y="10"/>
                </a:cxn>
                <a:cxn ang="0">
                  <a:pos x="18" y="18"/>
                </a:cxn>
                <a:cxn ang="0">
                  <a:pos x="21" y="25"/>
                </a:cxn>
                <a:cxn ang="0">
                  <a:pos x="21" y="28"/>
                </a:cxn>
                <a:cxn ang="0">
                  <a:pos x="20" y="32"/>
                </a:cxn>
                <a:cxn ang="0">
                  <a:pos x="19" y="39"/>
                </a:cxn>
                <a:cxn ang="0">
                  <a:pos x="13" y="36"/>
                </a:cxn>
                <a:cxn ang="0">
                  <a:pos x="8" y="29"/>
                </a:cxn>
                <a:cxn ang="0">
                  <a:pos x="14" y="26"/>
                </a:cxn>
                <a:cxn ang="0">
                  <a:pos x="15" y="25"/>
                </a:cxn>
                <a:cxn ang="0">
                  <a:pos x="6" y="23"/>
                </a:cxn>
                <a:cxn ang="0">
                  <a:pos x="3" y="16"/>
                </a:cxn>
                <a:cxn ang="0">
                  <a:pos x="6" y="12"/>
                </a:cxn>
                <a:cxn ang="0">
                  <a:pos x="14" y="5"/>
                </a:cxn>
                <a:cxn ang="0">
                  <a:pos x="7" y="30"/>
                </a:cxn>
                <a:cxn ang="0">
                  <a:pos x="5" y="25"/>
                </a:cxn>
                <a:cxn ang="0">
                  <a:pos x="18" y="41"/>
                </a:cxn>
                <a:cxn ang="0">
                  <a:pos x="27" y="48"/>
                </a:cxn>
                <a:cxn ang="0">
                  <a:pos x="31" y="47"/>
                </a:cxn>
                <a:cxn ang="0">
                  <a:pos x="22" y="44"/>
                </a:cxn>
                <a:cxn ang="0">
                  <a:pos x="45" y="39"/>
                </a:cxn>
                <a:cxn ang="0">
                  <a:pos x="45" y="39"/>
                </a:cxn>
                <a:cxn ang="0">
                  <a:pos x="33" y="24"/>
                </a:cxn>
                <a:cxn ang="0">
                  <a:pos x="35" y="18"/>
                </a:cxn>
                <a:cxn ang="0">
                  <a:pos x="36" y="20"/>
                </a:cxn>
                <a:cxn ang="0">
                  <a:pos x="26" y="9"/>
                </a:cxn>
                <a:cxn ang="0">
                  <a:pos x="25" y="28"/>
                </a:cxn>
                <a:cxn ang="0">
                  <a:pos x="20" y="21"/>
                </a:cxn>
                <a:cxn ang="0">
                  <a:pos x="31" y="35"/>
                </a:cxn>
                <a:cxn ang="0">
                  <a:pos x="40" y="44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30" y="14"/>
                </a:cxn>
                <a:cxn ang="0">
                  <a:pos x="33" y="13"/>
                </a:cxn>
                <a:cxn ang="0">
                  <a:pos x="30" y="34"/>
                </a:cxn>
                <a:cxn ang="0">
                  <a:pos x="25" y="37"/>
                </a:cxn>
                <a:cxn ang="0">
                  <a:pos x="25" y="30"/>
                </a:cxn>
                <a:cxn ang="0">
                  <a:pos x="25" y="32"/>
                </a:cxn>
                <a:cxn ang="0">
                  <a:pos x="35" y="30"/>
                </a:cxn>
                <a:cxn ang="0">
                  <a:pos x="6" y="22"/>
                </a:cxn>
                <a:cxn ang="0">
                  <a:pos x="26" y="21"/>
                </a:cxn>
                <a:cxn ang="0">
                  <a:pos x="28" y="31"/>
                </a:cxn>
                <a:cxn ang="0">
                  <a:pos x="28" y="31"/>
                </a:cxn>
              </a:cxnLst>
              <a:rect l="0" t="0" r="r" b="b"/>
              <a:pathLst>
                <a:path w="45" h="50">
                  <a:moveTo>
                    <a:pt x="14" y="5"/>
                  </a:moveTo>
                  <a:cubicBezTo>
                    <a:pt x="17" y="7"/>
                    <a:pt x="16" y="4"/>
                    <a:pt x="18" y="4"/>
                  </a:cubicBezTo>
                  <a:cubicBezTo>
                    <a:pt x="19" y="5"/>
                    <a:pt x="18" y="3"/>
                    <a:pt x="21" y="4"/>
                  </a:cubicBezTo>
                  <a:cubicBezTo>
                    <a:pt x="23" y="4"/>
                    <a:pt x="24" y="2"/>
                    <a:pt x="25" y="3"/>
                  </a:cubicBezTo>
                  <a:cubicBezTo>
                    <a:pt x="26" y="3"/>
                    <a:pt x="25" y="1"/>
                    <a:pt x="27" y="3"/>
                  </a:cubicBezTo>
                  <a:cubicBezTo>
                    <a:pt x="28" y="5"/>
                    <a:pt x="28" y="2"/>
                    <a:pt x="29" y="4"/>
                  </a:cubicBezTo>
                  <a:cubicBezTo>
                    <a:pt x="30" y="6"/>
                    <a:pt x="31" y="4"/>
                    <a:pt x="33" y="4"/>
                  </a:cubicBezTo>
                  <a:cubicBezTo>
                    <a:pt x="36" y="4"/>
                    <a:pt x="32" y="0"/>
                    <a:pt x="35" y="1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5" y="5"/>
                    <a:pt x="36" y="7"/>
                    <a:pt x="34" y="8"/>
                  </a:cubicBezTo>
                  <a:cubicBezTo>
                    <a:pt x="34" y="7"/>
                    <a:pt x="32" y="8"/>
                    <a:pt x="30" y="7"/>
                  </a:cubicBezTo>
                  <a:cubicBezTo>
                    <a:pt x="28" y="6"/>
                    <a:pt x="29" y="8"/>
                    <a:pt x="27" y="7"/>
                  </a:cubicBezTo>
                  <a:cubicBezTo>
                    <a:pt x="25" y="6"/>
                    <a:pt x="25" y="8"/>
                    <a:pt x="23" y="9"/>
                  </a:cubicBezTo>
                  <a:cubicBezTo>
                    <a:pt x="21" y="9"/>
                    <a:pt x="23" y="9"/>
                    <a:pt x="22" y="10"/>
                  </a:cubicBezTo>
                  <a:cubicBezTo>
                    <a:pt x="22" y="11"/>
                    <a:pt x="23" y="10"/>
                    <a:pt x="24" y="12"/>
                  </a:cubicBezTo>
                  <a:cubicBezTo>
                    <a:pt x="26" y="13"/>
                    <a:pt x="25" y="13"/>
                    <a:pt x="24" y="12"/>
                  </a:cubicBezTo>
                  <a:cubicBezTo>
                    <a:pt x="22" y="11"/>
                    <a:pt x="21" y="11"/>
                    <a:pt x="23" y="12"/>
                  </a:cubicBezTo>
                  <a:cubicBezTo>
                    <a:pt x="24" y="14"/>
                    <a:pt x="23" y="14"/>
                    <a:pt x="21" y="13"/>
                  </a:cubicBezTo>
                  <a:cubicBezTo>
                    <a:pt x="20" y="11"/>
                    <a:pt x="20" y="12"/>
                    <a:pt x="21" y="13"/>
                  </a:cubicBezTo>
                  <a:cubicBezTo>
                    <a:pt x="22" y="15"/>
                    <a:pt x="20" y="15"/>
                    <a:pt x="19" y="13"/>
                  </a:cubicBezTo>
                  <a:cubicBezTo>
                    <a:pt x="19" y="10"/>
                    <a:pt x="17" y="12"/>
                    <a:pt x="17" y="10"/>
                  </a:cubicBezTo>
                  <a:cubicBezTo>
                    <a:pt x="18" y="8"/>
                    <a:pt x="16" y="10"/>
                    <a:pt x="16" y="11"/>
                  </a:cubicBezTo>
                  <a:cubicBezTo>
                    <a:pt x="14" y="14"/>
                    <a:pt x="21" y="18"/>
                    <a:pt x="19" y="20"/>
                  </a:cubicBezTo>
                  <a:cubicBezTo>
                    <a:pt x="18" y="21"/>
                    <a:pt x="19" y="18"/>
                    <a:pt x="18" y="18"/>
                  </a:cubicBezTo>
                  <a:cubicBezTo>
                    <a:pt x="16" y="18"/>
                    <a:pt x="20" y="21"/>
                    <a:pt x="16" y="21"/>
                  </a:cubicBezTo>
                  <a:cubicBezTo>
                    <a:pt x="14" y="22"/>
                    <a:pt x="19" y="22"/>
                    <a:pt x="19" y="23"/>
                  </a:cubicBezTo>
                  <a:cubicBezTo>
                    <a:pt x="20" y="25"/>
                    <a:pt x="20" y="24"/>
                    <a:pt x="21" y="25"/>
                  </a:cubicBezTo>
                  <a:cubicBezTo>
                    <a:pt x="21" y="26"/>
                    <a:pt x="24" y="26"/>
                    <a:pt x="23" y="27"/>
                  </a:cubicBezTo>
                  <a:cubicBezTo>
                    <a:pt x="23" y="28"/>
                    <a:pt x="24" y="30"/>
                    <a:pt x="23" y="30"/>
                  </a:cubicBezTo>
                  <a:cubicBezTo>
                    <a:pt x="23" y="30"/>
                    <a:pt x="22" y="29"/>
                    <a:pt x="21" y="28"/>
                  </a:cubicBezTo>
                  <a:cubicBezTo>
                    <a:pt x="20" y="27"/>
                    <a:pt x="18" y="28"/>
                    <a:pt x="18" y="29"/>
                  </a:cubicBezTo>
                  <a:cubicBezTo>
                    <a:pt x="19" y="30"/>
                    <a:pt x="18" y="30"/>
                    <a:pt x="19" y="30"/>
                  </a:cubicBezTo>
                  <a:cubicBezTo>
                    <a:pt x="20" y="31"/>
                    <a:pt x="21" y="32"/>
                    <a:pt x="20" y="32"/>
                  </a:cubicBezTo>
                  <a:cubicBezTo>
                    <a:pt x="19" y="32"/>
                    <a:pt x="19" y="33"/>
                    <a:pt x="18" y="32"/>
                  </a:cubicBezTo>
                  <a:cubicBezTo>
                    <a:pt x="18" y="31"/>
                    <a:pt x="18" y="31"/>
                    <a:pt x="17" y="31"/>
                  </a:cubicBezTo>
                  <a:cubicBezTo>
                    <a:pt x="15" y="31"/>
                    <a:pt x="20" y="38"/>
                    <a:pt x="19" y="39"/>
                  </a:cubicBezTo>
                  <a:cubicBezTo>
                    <a:pt x="17" y="39"/>
                    <a:pt x="16" y="34"/>
                    <a:pt x="16" y="37"/>
                  </a:cubicBezTo>
                  <a:cubicBezTo>
                    <a:pt x="15" y="39"/>
                    <a:pt x="14" y="40"/>
                    <a:pt x="14" y="38"/>
                  </a:cubicBezTo>
                  <a:cubicBezTo>
                    <a:pt x="14" y="36"/>
                    <a:pt x="13" y="33"/>
                    <a:pt x="13" y="36"/>
                  </a:cubicBezTo>
                  <a:cubicBezTo>
                    <a:pt x="12" y="38"/>
                    <a:pt x="10" y="34"/>
                    <a:pt x="10" y="33"/>
                  </a:cubicBezTo>
                  <a:cubicBezTo>
                    <a:pt x="11" y="32"/>
                    <a:pt x="11" y="31"/>
                    <a:pt x="10" y="31"/>
                  </a:cubicBezTo>
                  <a:cubicBezTo>
                    <a:pt x="8" y="31"/>
                    <a:pt x="9" y="30"/>
                    <a:pt x="8" y="29"/>
                  </a:cubicBezTo>
                  <a:cubicBezTo>
                    <a:pt x="7" y="28"/>
                    <a:pt x="9" y="29"/>
                    <a:pt x="9" y="27"/>
                  </a:cubicBezTo>
                  <a:cubicBezTo>
                    <a:pt x="9" y="26"/>
                    <a:pt x="10" y="27"/>
                    <a:pt x="11" y="26"/>
                  </a:cubicBezTo>
                  <a:cubicBezTo>
                    <a:pt x="12" y="25"/>
                    <a:pt x="12" y="25"/>
                    <a:pt x="14" y="26"/>
                  </a:cubicBezTo>
                  <a:cubicBezTo>
                    <a:pt x="16" y="27"/>
                    <a:pt x="16" y="28"/>
                    <a:pt x="18" y="27"/>
                  </a:cubicBezTo>
                  <a:cubicBezTo>
                    <a:pt x="20" y="27"/>
                    <a:pt x="19" y="26"/>
                    <a:pt x="18" y="26"/>
                  </a:cubicBezTo>
                  <a:cubicBezTo>
                    <a:pt x="17" y="26"/>
                    <a:pt x="16" y="25"/>
                    <a:pt x="15" y="25"/>
                  </a:cubicBezTo>
                  <a:cubicBezTo>
                    <a:pt x="13" y="26"/>
                    <a:pt x="14" y="25"/>
                    <a:pt x="12" y="25"/>
                  </a:cubicBezTo>
                  <a:cubicBezTo>
                    <a:pt x="9" y="26"/>
                    <a:pt x="10" y="24"/>
                    <a:pt x="9" y="25"/>
                  </a:cubicBezTo>
                  <a:cubicBezTo>
                    <a:pt x="8" y="27"/>
                    <a:pt x="8" y="24"/>
                    <a:pt x="6" y="23"/>
                  </a:cubicBezTo>
                  <a:cubicBezTo>
                    <a:pt x="5" y="21"/>
                    <a:pt x="9" y="22"/>
                    <a:pt x="8" y="21"/>
                  </a:cubicBezTo>
                  <a:cubicBezTo>
                    <a:pt x="6" y="19"/>
                    <a:pt x="7" y="22"/>
                    <a:pt x="6" y="20"/>
                  </a:cubicBezTo>
                  <a:cubicBezTo>
                    <a:pt x="5" y="19"/>
                    <a:pt x="4" y="20"/>
                    <a:pt x="3" y="16"/>
                  </a:cubicBezTo>
                  <a:cubicBezTo>
                    <a:pt x="3" y="16"/>
                    <a:pt x="4" y="16"/>
                    <a:pt x="4" y="15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6" y="14"/>
                    <a:pt x="6" y="12"/>
                  </a:cubicBezTo>
                  <a:cubicBezTo>
                    <a:pt x="6" y="9"/>
                    <a:pt x="7" y="11"/>
                    <a:pt x="8" y="10"/>
                  </a:cubicBezTo>
                  <a:cubicBezTo>
                    <a:pt x="8" y="8"/>
                    <a:pt x="7" y="8"/>
                    <a:pt x="7" y="8"/>
                  </a:cubicBezTo>
                  <a:cubicBezTo>
                    <a:pt x="15" y="7"/>
                    <a:pt x="11" y="4"/>
                    <a:pt x="14" y="5"/>
                  </a:cubicBezTo>
                  <a:close/>
                  <a:moveTo>
                    <a:pt x="7" y="30"/>
                  </a:moveTo>
                  <a:cubicBezTo>
                    <a:pt x="8" y="30"/>
                    <a:pt x="6" y="28"/>
                    <a:pt x="5" y="28"/>
                  </a:cubicBezTo>
                  <a:cubicBezTo>
                    <a:pt x="5" y="29"/>
                    <a:pt x="6" y="30"/>
                    <a:pt x="7" y="30"/>
                  </a:cubicBezTo>
                  <a:close/>
                  <a:moveTo>
                    <a:pt x="6" y="27"/>
                  </a:moveTo>
                  <a:cubicBezTo>
                    <a:pt x="7" y="28"/>
                    <a:pt x="7" y="27"/>
                    <a:pt x="6" y="26"/>
                  </a:cubicBezTo>
                  <a:cubicBezTo>
                    <a:pt x="5" y="26"/>
                    <a:pt x="5" y="24"/>
                    <a:pt x="5" y="25"/>
                  </a:cubicBezTo>
                  <a:cubicBezTo>
                    <a:pt x="5" y="26"/>
                    <a:pt x="4" y="25"/>
                    <a:pt x="4" y="26"/>
                  </a:cubicBezTo>
                  <a:cubicBezTo>
                    <a:pt x="4" y="27"/>
                    <a:pt x="5" y="27"/>
                    <a:pt x="6" y="27"/>
                  </a:cubicBezTo>
                  <a:close/>
                  <a:moveTo>
                    <a:pt x="18" y="41"/>
                  </a:moveTo>
                  <a:cubicBezTo>
                    <a:pt x="18" y="42"/>
                    <a:pt x="19" y="40"/>
                    <a:pt x="18" y="39"/>
                  </a:cubicBezTo>
                  <a:cubicBezTo>
                    <a:pt x="17" y="39"/>
                    <a:pt x="17" y="40"/>
                    <a:pt x="18" y="41"/>
                  </a:cubicBezTo>
                  <a:close/>
                  <a:moveTo>
                    <a:pt x="27" y="48"/>
                  </a:moveTo>
                  <a:cubicBezTo>
                    <a:pt x="28" y="50"/>
                    <a:pt x="30" y="49"/>
                    <a:pt x="33" y="49"/>
                  </a:cubicBezTo>
                  <a:cubicBezTo>
                    <a:pt x="36" y="49"/>
                    <a:pt x="36" y="46"/>
                    <a:pt x="33" y="47"/>
                  </a:cubicBezTo>
                  <a:cubicBezTo>
                    <a:pt x="31" y="49"/>
                    <a:pt x="33" y="46"/>
                    <a:pt x="31" y="47"/>
                  </a:cubicBezTo>
                  <a:cubicBezTo>
                    <a:pt x="29" y="47"/>
                    <a:pt x="29" y="45"/>
                    <a:pt x="26" y="46"/>
                  </a:cubicBezTo>
                  <a:cubicBezTo>
                    <a:pt x="24" y="47"/>
                    <a:pt x="24" y="44"/>
                    <a:pt x="23" y="45"/>
                  </a:cubicBezTo>
                  <a:cubicBezTo>
                    <a:pt x="22" y="45"/>
                    <a:pt x="22" y="44"/>
                    <a:pt x="22" y="44"/>
                  </a:cubicBezTo>
                  <a:cubicBezTo>
                    <a:pt x="21" y="45"/>
                    <a:pt x="21" y="45"/>
                    <a:pt x="21" y="46"/>
                  </a:cubicBezTo>
                  <a:cubicBezTo>
                    <a:pt x="21" y="48"/>
                    <a:pt x="24" y="46"/>
                    <a:pt x="27" y="48"/>
                  </a:cubicBezTo>
                  <a:close/>
                  <a:moveTo>
                    <a:pt x="45" y="39"/>
                  </a:moveTo>
                  <a:cubicBezTo>
                    <a:pt x="45" y="38"/>
                    <a:pt x="42" y="40"/>
                    <a:pt x="42" y="41"/>
                  </a:cubicBezTo>
                  <a:cubicBezTo>
                    <a:pt x="43" y="41"/>
                    <a:pt x="42" y="42"/>
                    <a:pt x="43" y="43"/>
                  </a:cubicBezTo>
                  <a:cubicBezTo>
                    <a:pt x="44" y="43"/>
                    <a:pt x="45" y="39"/>
                    <a:pt x="45" y="39"/>
                  </a:cubicBezTo>
                  <a:close/>
                  <a:moveTo>
                    <a:pt x="33" y="25"/>
                  </a:moveTo>
                  <a:cubicBezTo>
                    <a:pt x="34" y="25"/>
                    <a:pt x="32" y="27"/>
                    <a:pt x="33" y="27"/>
                  </a:cubicBezTo>
                  <a:cubicBezTo>
                    <a:pt x="35" y="26"/>
                    <a:pt x="34" y="23"/>
                    <a:pt x="33" y="24"/>
                  </a:cubicBezTo>
                  <a:cubicBezTo>
                    <a:pt x="32" y="24"/>
                    <a:pt x="33" y="24"/>
                    <a:pt x="33" y="25"/>
                  </a:cubicBezTo>
                  <a:close/>
                  <a:moveTo>
                    <a:pt x="36" y="20"/>
                  </a:moveTo>
                  <a:cubicBezTo>
                    <a:pt x="35" y="18"/>
                    <a:pt x="36" y="19"/>
                    <a:pt x="35" y="18"/>
                  </a:cubicBezTo>
                  <a:cubicBezTo>
                    <a:pt x="35" y="18"/>
                    <a:pt x="34" y="18"/>
                    <a:pt x="33" y="19"/>
                  </a:cubicBezTo>
                  <a:cubicBezTo>
                    <a:pt x="32" y="19"/>
                    <a:pt x="33" y="20"/>
                    <a:pt x="35" y="21"/>
                  </a:cubicBezTo>
                  <a:cubicBezTo>
                    <a:pt x="36" y="21"/>
                    <a:pt x="37" y="21"/>
                    <a:pt x="36" y="20"/>
                  </a:cubicBezTo>
                  <a:close/>
                  <a:moveTo>
                    <a:pt x="26" y="9"/>
                  </a:moveTo>
                  <a:cubicBezTo>
                    <a:pt x="27" y="10"/>
                    <a:pt x="27" y="8"/>
                    <a:pt x="27" y="8"/>
                  </a:cubicBezTo>
                  <a:cubicBezTo>
                    <a:pt x="26" y="8"/>
                    <a:pt x="25" y="9"/>
                    <a:pt x="26" y="9"/>
                  </a:cubicBezTo>
                  <a:close/>
                  <a:moveTo>
                    <a:pt x="20" y="23"/>
                  </a:moveTo>
                  <a:cubicBezTo>
                    <a:pt x="22" y="24"/>
                    <a:pt x="21" y="25"/>
                    <a:pt x="22" y="25"/>
                  </a:cubicBezTo>
                  <a:cubicBezTo>
                    <a:pt x="24" y="25"/>
                    <a:pt x="24" y="28"/>
                    <a:pt x="25" y="28"/>
                  </a:cubicBezTo>
                  <a:cubicBezTo>
                    <a:pt x="26" y="29"/>
                    <a:pt x="26" y="27"/>
                    <a:pt x="25" y="27"/>
                  </a:cubicBezTo>
                  <a:cubicBezTo>
                    <a:pt x="24" y="26"/>
                    <a:pt x="24" y="25"/>
                    <a:pt x="24" y="24"/>
                  </a:cubicBezTo>
                  <a:cubicBezTo>
                    <a:pt x="24" y="22"/>
                    <a:pt x="23" y="24"/>
                    <a:pt x="20" y="21"/>
                  </a:cubicBezTo>
                  <a:cubicBezTo>
                    <a:pt x="19" y="20"/>
                    <a:pt x="17" y="21"/>
                    <a:pt x="17" y="22"/>
                  </a:cubicBezTo>
                  <a:cubicBezTo>
                    <a:pt x="18" y="22"/>
                    <a:pt x="19" y="22"/>
                    <a:pt x="20" y="23"/>
                  </a:cubicBezTo>
                  <a:close/>
                  <a:moveTo>
                    <a:pt x="31" y="35"/>
                  </a:moveTo>
                  <a:cubicBezTo>
                    <a:pt x="32" y="36"/>
                    <a:pt x="32" y="33"/>
                    <a:pt x="31" y="34"/>
                  </a:cubicBezTo>
                  <a:cubicBezTo>
                    <a:pt x="30" y="34"/>
                    <a:pt x="30" y="35"/>
                    <a:pt x="31" y="35"/>
                  </a:cubicBezTo>
                  <a:close/>
                  <a:moveTo>
                    <a:pt x="40" y="44"/>
                  </a:moveTo>
                  <a:cubicBezTo>
                    <a:pt x="39" y="43"/>
                    <a:pt x="39" y="46"/>
                    <a:pt x="40" y="46"/>
                  </a:cubicBezTo>
                  <a:cubicBezTo>
                    <a:pt x="40" y="46"/>
                    <a:pt x="40" y="45"/>
                    <a:pt x="40" y="44"/>
                  </a:cubicBezTo>
                  <a:close/>
                  <a:moveTo>
                    <a:pt x="3" y="18"/>
                  </a:moveTo>
                  <a:cubicBezTo>
                    <a:pt x="3" y="18"/>
                    <a:pt x="1" y="16"/>
                    <a:pt x="1" y="16"/>
                  </a:cubicBezTo>
                  <a:cubicBezTo>
                    <a:pt x="2" y="15"/>
                    <a:pt x="1" y="15"/>
                    <a:pt x="0" y="15"/>
                  </a:cubicBezTo>
                  <a:cubicBezTo>
                    <a:pt x="0" y="16"/>
                    <a:pt x="1" y="18"/>
                    <a:pt x="3" y="18"/>
                  </a:cubicBezTo>
                  <a:close/>
                  <a:moveTo>
                    <a:pt x="29" y="15"/>
                  </a:moveTo>
                  <a:cubicBezTo>
                    <a:pt x="30" y="14"/>
                    <a:pt x="30" y="16"/>
                    <a:pt x="30" y="15"/>
                  </a:cubicBezTo>
                  <a:cubicBezTo>
                    <a:pt x="30" y="14"/>
                    <a:pt x="31" y="13"/>
                    <a:pt x="30" y="14"/>
                  </a:cubicBezTo>
                  <a:cubicBezTo>
                    <a:pt x="30" y="14"/>
                    <a:pt x="28" y="13"/>
                    <a:pt x="28" y="14"/>
                  </a:cubicBezTo>
                  <a:cubicBezTo>
                    <a:pt x="28" y="15"/>
                    <a:pt x="29" y="15"/>
                    <a:pt x="29" y="15"/>
                  </a:cubicBezTo>
                  <a:close/>
                  <a:moveTo>
                    <a:pt x="33" y="13"/>
                  </a:moveTo>
                  <a:cubicBezTo>
                    <a:pt x="34" y="12"/>
                    <a:pt x="32" y="11"/>
                    <a:pt x="32" y="13"/>
                  </a:cubicBezTo>
                  <a:cubicBezTo>
                    <a:pt x="32" y="13"/>
                    <a:pt x="33" y="13"/>
                    <a:pt x="33" y="13"/>
                  </a:cubicBezTo>
                  <a:close/>
                  <a:moveTo>
                    <a:pt x="30" y="34"/>
                  </a:moveTo>
                  <a:cubicBezTo>
                    <a:pt x="29" y="33"/>
                    <a:pt x="28" y="34"/>
                    <a:pt x="29" y="35"/>
                  </a:cubicBezTo>
                  <a:cubicBezTo>
                    <a:pt x="29" y="35"/>
                    <a:pt x="30" y="34"/>
                    <a:pt x="30" y="34"/>
                  </a:cubicBezTo>
                  <a:close/>
                  <a:moveTo>
                    <a:pt x="25" y="37"/>
                  </a:moveTo>
                  <a:cubicBezTo>
                    <a:pt x="24" y="37"/>
                    <a:pt x="25" y="38"/>
                    <a:pt x="26" y="37"/>
                  </a:cubicBezTo>
                  <a:cubicBezTo>
                    <a:pt x="26" y="36"/>
                    <a:pt x="26" y="36"/>
                    <a:pt x="25" y="37"/>
                  </a:cubicBezTo>
                  <a:close/>
                  <a:moveTo>
                    <a:pt x="25" y="30"/>
                  </a:moveTo>
                  <a:cubicBezTo>
                    <a:pt x="25" y="30"/>
                    <a:pt x="24" y="31"/>
                    <a:pt x="25" y="31"/>
                  </a:cubicBezTo>
                  <a:cubicBezTo>
                    <a:pt x="25" y="31"/>
                    <a:pt x="25" y="30"/>
                    <a:pt x="25" y="30"/>
                  </a:cubicBezTo>
                  <a:close/>
                  <a:moveTo>
                    <a:pt x="25" y="32"/>
                  </a:moveTo>
                  <a:cubicBezTo>
                    <a:pt x="25" y="31"/>
                    <a:pt x="24" y="33"/>
                    <a:pt x="25" y="33"/>
                  </a:cubicBezTo>
                  <a:cubicBezTo>
                    <a:pt x="26" y="33"/>
                    <a:pt x="26" y="32"/>
                    <a:pt x="25" y="32"/>
                  </a:cubicBezTo>
                  <a:close/>
                  <a:moveTo>
                    <a:pt x="35" y="30"/>
                  </a:moveTo>
                  <a:cubicBezTo>
                    <a:pt x="35" y="30"/>
                    <a:pt x="33" y="30"/>
                    <a:pt x="33" y="31"/>
                  </a:cubicBezTo>
                  <a:cubicBezTo>
                    <a:pt x="33" y="32"/>
                    <a:pt x="35" y="30"/>
                    <a:pt x="35" y="30"/>
                  </a:cubicBezTo>
                  <a:close/>
                  <a:moveTo>
                    <a:pt x="6" y="22"/>
                  </a:moveTo>
                  <a:cubicBezTo>
                    <a:pt x="5" y="22"/>
                    <a:pt x="4" y="24"/>
                    <a:pt x="5" y="24"/>
                  </a:cubicBezTo>
                  <a:cubicBezTo>
                    <a:pt x="6" y="24"/>
                    <a:pt x="6" y="23"/>
                    <a:pt x="6" y="22"/>
                  </a:cubicBezTo>
                  <a:close/>
                  <a:moveTo>
                    <a:pt x="26" y="21"/>
                  </a:moveTo>
                  <a:cubicBezTo>
                    <a:pt x="26" y="21"/>
                    <a:pt x="26" y="22"/>
                    <a:pt x="27" y="22"/>
                  </a:cubicBezTo>
                  <a:cubicBezTo>
                    <a:pt x="27" y="22"/>
                    <a:pt x="26" y="20"/>
                    <a:pt x="26" y="21"/>
                  </a:cubicBezTo>
                  <a:close/>
                  <a:moveTo>
                    <a:pt x="28" y="31"/>
                  </a:moveTo>
                  <a:cubicBezTo>
                    <a:pt x="29" y="32"/>
                    <a:pt x="30" y="31"/>
                    <a:pt x="29" y="30"/>
                  </a:cubicBezTo>
                  <a:cubicBezTo>
                    <a:pt x="28" y="30"/>
                    <a:pt x="27" y="27"/>
                    <a:pt x="27" y="28"/>
                  </a:cubicBezTo>
                  <a:cubicBezTo>
                    <a:pt x="26" y="29"/>
                    <a:pt x="28" y="29"/>
                    <a:pt x="28" y="3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6" name="Freeform 20266">
              <a:extLst>
                <a:ext uri="{FF2B5EF4-FFF2-40B4-BE49-F238E27FC236}">
                  <a16:creationId xmlns:a16="http://schemas.microsoft.com/office/drawing/2014/main" id="{49995BD6-A20B-4580-BFE5-46152B879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657" y="4968342"/>
              <a:ext cx="207998" cy="1228899"/>
            </a:xfrm>
            <a:custGeom>
              <a:avLst/>
              <a:gdLst/>
              <a:ahLst/>
              <a:cxnLst>
                <a:cxn ang="0">
                  <a:pos x="45" y="38"/>
                </a:cxn>
                <a:cxn ang="0">
                  <a:pos x="30" y="101"/>
                </a:cxn>
                <a:cxn ang="0">
                  <a:pos x="21" y="161"/>
                </a:cxn>
                <a:cxn ang="0">
                  <a:pos x="21" y="201"/>
                </a:cxn>
                <a:cxn ang="0">
                  <a:pos x="30" y="241"/>
                </a:cxn>
                <a:cxn ang="0">
                  <a:pos x="20" y="251"/>
                </a:cxn>
                <a:cxn ang="0">
                  <a:pos x="16" y="250"/>
                </a:cxn>
                <a:cxn ang="0">
                  <a:pos x="13" y="248"/>
                </a:cxn>
                <a:cxn ang="0">
                  <a:pos x="18" y="240"/>
                </a:cxn>
                <a:cxn ang="0">
                  <a:pos x="11" y="237"/>
                </a:cxn>
                <a:cxn ang="0">
                  <a:pos x="9" y="229"/>
                </a:cxn>
                <a:cxn ang="0">
                  <a:pos x="9" y="219"/>
                </a:cxn>
                <a:cxn ang="0">
                  <a:pos x="12" y="210"/>
                </a:cxn>
                <a:cxn ang="0">
                  <a:pos x="2" y="201"/>
                </a:cxn>
                <a:cxn ang="0">
                  <a:pos x="14" y="188"/>
                </a:cxn>
                <a:cxn ang="0">
                  <a:pos x="14" y="164"/>
                </a:cxn>
                <a:cxn ang="0">
                  <a:pos x="22" y="106"/>
                </a:cxn>
                <a:cxn ang="0">
                  <a:pos x="28" y="37"/>
                </a:cxn>
                <a:cxn ang="0">
                  <a:pos x="38" y="246"/>
                </a:cxn>
                <a:cxn ang="0">
                  <a:pos x="30" y="256"/>
                </a:cxn>
                <a:cxn ang="0">
                  <a:pos x="22" y="261"/>
                </a:cxn>
                <a:cxn ang="0">
                  <a:pos x="31" y="264"/>
                </a:cxn>
                <a:cxn ang="0">
                  <a:pos x="14" y="184"/>
                </a:cxn>
                <a:cxn ang="0">
                  <a:pos x="29" y="259"/>
                </a:cxn>
                <a:cxn ang="0">
                  <a:pos x="8" y="174"/>
                </a:cxn>
                <a:cxn ang="0">
                  <a:pos x="9" y="166"/>
                </a:cxn>
                <a:cxn ang="0">
                  <a:pos x="10" y="190"/>
                </a:cxn>
                <a:cxn ang="0">
                  <a:pos x="9" y="186"/>
                </a:cxn>
                <a:cxn ang="0">
                  <a:pos x="11" y="192"/>
                </a:cxn>
                <a:cxn ang="0">
                  <a:pos x="10" y="193"/>
                </a:cxn>
                <a:cxn ang="0">
                  <a:pos x="4" y="196"/>
                </a:cxn>
                <a:cxn ang="0">
                  <a:pos x="9" y="183"/>
                </a:cxn>
                <a:cxn ang="0">
                  <a:pos x="6" y="193"/>
                </a:cxn>
                <a:cxn ang="0">
                  <a:pos x="34" y="268"/>
                </a:cxn>
                <a:cxn ang="0">
                  <a:pos x="38" y="267"/>
                </a:cxn>
                <a:cxn ang="0">
                  <a:pos x="31" y="265"/>
                </a:cxn>
                <a:cxn ang="0">
                  <a:pos x="25" y="264"/>
                </a:cxn>
                <a:cxn ang="0">
                  <a:pos x="43" y="270"/>
                </a:cxn>
                <a:cxn ang="0">
                  <a:pos x="21" y="259"/>
                </a:cxn>
                <a:cxn ang="0">
                  <a:pos x="16" y="254"/>
                </a:cxn>
                <a:cxn ang="0">
                  <a:pos x="15" y="258"/>
                </a:cxn>
                <a:cxn ang="0">
                  <a:pos x="11" y="246"/>
                </a:cxn>
                <a:cxn ang="0">
                  <a:pos x="12" y="250"/>
                </a:cxn>
                <a:cxn ang="0">
                  <a:pos x="10" y="240"/>
                </a:cxn>
                <a:cxn ang="0">
                  <a:pos x="7" y="239"/>
                </a:cxn>
                <a:cxn ang="0">
                  <a:pos x="8" y="243"/>
                </a:cxn>
                <a:cxn ang="0">
                  <a:pos x="6" y="244"/>
                </a:cxn>
                <a:cxn ang="0">
                  <a:pos x="9" y="236"/>
                </a:cxn>
                <a:cxn ang="0">
                  <a:pos x="8" y="233"/>
                </a:cxn>
                <a:cxn ang="0">
                  <a:pos x="4" y="220"/>
                </a:cxn>
                <a:cxn ang="0">
                  <a:pos x="3" y="231"/>
                </a:cxn>
                <a:cxn ang="0">
                  <a:pos x="8" y="232"/>
                </a:cxn>
                <a:cxn ang="0">
                  <a:pos x="5" y="228"/>
                </a:cxn>
                <a:cxn ang="0">
                  <a:pos x="6" y="233"/>
                </a:cxn>
                <a:cxn ang="0">
                  <a:pos x="5" y="219"/>
                </a:cxn>
                <a:cxn ang="0">
                  <a:pos x="6" y="216"/>
                </a:cxn>
                <a:cxn ang="0">
                  <a:pos x="4" y="214"/>
                </a:cxn>
                <a:cxn ang="0">
                  <a:pos x="5" y="211"/>
                </a:cxn>
                <a:cxn ang="0">
                  <a:pos x="2" y="216"/>
                </a:cxn>
                <a:cxn ang="0">
                  <a:pos x="3" y="209"/>
                </a:cxn>
                <a:cxn ang="0">
                  <a:pos x="3" y="217"/>
                </a:cxn>
              </a:cxnLst>
              <a:rect l="0" t="0" r="r" b="b"/>
              <a:pathLst>
                <a:path w="46" h="272">
                  <a:moveTo>
                    <a:pt x="33" y="0"/>
                  </a:moveTo>
                  <a:cubicBezTo>
                    <a:pt x="34" y="4"/>
                    <a:pt x="35" y="4"/>
                    <a:pt x="35" y="5"/>
                  </a:cubicBezTo>
                  <a:cubicBezTo>
                    <a:pt x="35" y="6"/>
                    <a:pt x="36" y="11"/>
                    <a:pt x="37" y="11"/>
                  </a:cubicBezTo>
                  <a:cubicBezTo>
                    <a:pt x="38" y="13"/>
                    <a:pt x="39" y="13"/>
                    <a:pt x="38" y="14"/>
                  </a:cubicBezTo>
                  <a:cubicBezTo>
                    <a:pt x="36" y="16"/>
                    <a:pt x="39" y="16"/>
                    <a:pt x="38" y="17"/>
                  </a:cubicBezTo>
                  <a:cubicBezTo>
                    <a:pt x="37" y="19"/>
                    <a:pt x="37" y="20"/>
                    <a:pt x="38" y="20"/>
                  </a:cubicBezTo>
                  <a:cubicBezTo>
                    <a:pt x="39" y="21"/>
                    <a:pt x="37" y="23"/>
                    <a:pt x="39" y="23"/>
                  </a:cubicBezTo>
                  <a:cubicBezTo>
                    <a:pt x="40" y="23"/>
                    <a:pt x="41" y="29"/>
                    <a:pt x="41" y="33"/>
                  </a:cubicBezTo>
                  <a:cubicBezTo>
                    <a:pt x="42" y="36"/>
                    <a:pt x="43" y="36"/>
                    <a:pt x="45" y="35"/>
                  </a:cubicBezTo>
                  <a:cubicBezTo>
                    <a:pt x="46" y="36"/>
                    <a:pt x="46" y="37"/>
                    <a:pt x="45" y="38"/>
                  </a:cubicBezTo>
                  <a:cubicBezTo>
                    <a:pt x="45" y="40"/>
                    <a:pt x="45" y="43"/>
                    <a:pt x="43" y="44"/>
                  </a:cubicBezTo>
                  <a:cubicBezTo>
                    <a:pt x="42" y="44"/>
                    <a:pt x="37" y="46"/>
                    <a:pt x="38" y="49"/>
                  </a:cubicBezTo>
                  <a:cubicBezTo>
                    <a:pt x="39" y="50"/>
                    <a:pt x="37" y="58"/>
                    <a:pt x="39" y="61"/>
                  </a:cubicBezTo>
                  <a:cubicBezTo>
                    <a:pt x="41" y="66"/>
                    <a:pt x="37" y="61"/>
                    <a:pt x="36" y="66"/>
                  </a:cubicBezTo>
                  <a:cubicBezTo>
                    <a:pt x="34" y="71"/>
                    <a:pt x="35" y="70"/>
                    <a:pt x="33" y="71"/>
                  </a:cubicBezTo>
                  <a:cubicBezTo>
                    <a:pt x="32" y="72"/>
                    <a:pt x="32" y="76"/>
                    <a:pt x="31" y="77"/>
                  </a:cubicBezTo>
                  <a:cubicBezTo>
                    <a:pt x="29" y="79"/>
                    <a:pt x="32" y="83"/>
                    <a:pt x="31" y="85"/>
                  </a:cubicBezTo>
                  <a:cubicBezTo>
                    <a:pt x="30" y="86"/>
                    <a:pt x="30" y="84"/>
                    <a:pt x="29" y="87"/>
                  </a:cubicBezTo>
                  <a:cubicBezTo>
                    <a:pt x="28" y="90"/>
                    <a:pt x="27" y="93"/>
                    <a:pt x="28" y="94"/>
                  </a:cubicBezTo>
                  <a:cubicBezTo>
                    <a:pt x="29" y="96"/>
                    <a:pt x="29" y="98"/>
                    <a:pt x="30" y="101"/>
                  </a:cubicBezTo>
                  <a:cubicBezTo>
                    <a:pt x="31" y="104"/>
                    <a:pt x="29" y="105"/>
                    <a:pt x="31" y="105"/>
                  </a:cubicBezTo>
                  <a:cubicBezTo>
                    <a:pt x="33" y="105"/>
                    <a:pt x="31" y="107"/>
                    <a:pt x="31" y="110"/>
                  </a:cubicBezTo>
                  <a:cubicBezTo>
                    <a:pt x="32" y="113"/>
                    <a:pt x="29" y="111"/>
                    <a:pt x="29" y="116"/>
                  </a:cubicBezTo>
                  <a:cubicBezTo>
                    <a:pt x="28" y="122"/>
                    <a:pt x="29" y="123"/>
                    <a:pt x="28" y="125"/>
                  </a:cubicBezTo>
                  <a:cubicBezTo>
                    <a:pt x="26" y="128"/>
                    <a:pt x="25" y="126"/>
                    <a:pt x="25" y="128"/>
                  </a:cubicBezTo>
                  <a:cubicBezTo>
                    <a:pt x="24" y="130"/>
                    <a:pt x="25" y="133"/>
                    <a:pt x="24" y="135"/>
                  </a:cubicBezTo>
                  <a:cubicBezTo>
                    <a:pt x="24" y="137"/>
                    <a:pt x="27" y="142"/>
                    <a:pt x="25" y="143"/>
                  </a:cubicBezTo>
                  <a:cubicBezTo>
                    <a:pt x="21" y="146"/>
                    <a:pt x="24" y="148"/>
                    <a:pt x="22" y="149"/>
                  </a:cubicBezTo>
                  <a:cubicBezTo>
                    <a:pt x="20" y="151"/>
                    <a:pt x="23" y="154"/>
                    <a:pt x="21" y="156"/>
                  </a:cubicBezTo>
                  <a:cubicBezTo>
                    <a:pt x="19" y="158"/>
                    <a:pt x="21" y="157"/>
                    <a:pt x="21" y="161"/>
                  </a:cubicBezTo>
                  <a:cubicBezTo>
                    <a:pt x="20" y="165"/>
                    <a:pt x="22" y="166"/>
                    <a:pt x="21" y="167"/>
                  </a:cubicBezTo>
                  <a:cubicBezTo>
                    <a:pt x="21" y="169"/>
                    <a:pt x="20" y="166"/>
                    <a:pt x="19" y="170"/>
                  </a:cubicBezTo>
                  <a:cubicBezTo>
                    <a:pt x="19" y="174"/>
                    <a:pt x="21" y="174"/>
                    <a:pt x="21" y="175"/>
                  </a:cubicBezTo>
                  <a:cubicBezTo>
                    <a:pt x="22" y="176"/>
                    <a:pt x="20" y="179"/>
                    <a:pt x="22" y="180"/>
                  </a:cubicBezTo>
                  <a:cubicBezTo>
                    <a:pt x="23" y="181"/>
                    <a:pt x="19" y="185"/>
                    <a:pt x="22" y="184"/>
                  </a:cubicBezTo>
                  <a:cubicBezTo>
                    <a:pt x="26" y="183"/>
                    <a:pt x="25" y="187"/>
                    <a:pt x="22" y="187"/>
                  </a:cubicBezTo>
                  <a:cubicBezTo>
                    <a:pt x="19" y="186"/>
                    <a:pt x="19" y="187"/>
                    <a:pt x="21" y="188"/>
                  </a:cubicBezTo>
                  <a:cubicBezTo>
                    <a:pt x="24" y="188"/>
                    <a:pt x="24" y="191"/>
                    <a:pt x="22" y="192"/>
                  </a:cubicBezTo>
                  <a:cubicBezTo>
                    <a:pt x="19" y="193"/>
                    <a:pt x="23" y="195"/>
                    <a:pt x="21" y="196"/>
                  </a:cubicBezTo>
                  <a:cubicBezTo>
                    <a:pt x="20" y="197"/>
                    <a:pt x="23" y="200"/>
                    <a:pt x="21" y="201"/>
                  </a:cubicBezTo>
                  <a:cubicBezTo>
                    <a:pt x="18" y="203"/>
                    <a:pt x="23" y="203"/>
                    <a:pt x="20" y="205"/>
                  </a:cubicBezTo>
                  <a:cubicBezTo>
                    <a:pt x="17" y="208"/>
                    <a:pt x="19" y="208"/>
                    <a:pt x="18" y="209"/>
                  </a:cubicBezTo>
                  <a:cubicBezTo>
                    <a:pt x="16" y="211"/>
                    <a:pt x="20" y="212"/>
                    <a:pt x="18" y="214"/>
                  </a:cubicBezTo>
                  <a:cubicBezTo>
                    <a:pt x="16" y="215"/>
                    <a:pt x="15" y="221"/>
                    <a:pt x="13" y="221"/>
                  </a:cubicBezTo>
                  <a:cubicBezTo>
                    <a:pt x="11" y="220"/>
                    <a:pt x="13" y="223"/>
                    <a:pt x="12" y="225"/>
                  </a:cubicBezTo>
                  <a:cubicBezTo>
                    <a:pt x="11" y="228"/>
                    <a:pt x="13" y="226"/>
                    <a:pt x="14" y="230"/>
                  </a:cubicBezTo>
                  <a:cubicBezTo>
                    <a:pt x="14" y="233"/>
                    <a:pt x="15" y="230"/>
                    <a:pt x="17" y="230"/>
                  </a:cubicBezTo>
                  <a:cubicBezTo>
                    <a:pt x="19" y="230"/>
                    <a:pt x="17" y="238"/>
                    <a:pt x="19" y="239"/>
                  </a:cubicBezTo>
                  <a:cubicBezTo>
                    <a:pt x="21" y="240"/>
                    <a:pt x="19" y="241"/>
                    <a:pt x="22" y="241"/>
                  </a:cubicBezTo>
                  <a:cubicBezTo>
                    <a:pt x="25" y="241"/>
                    <a:pt x="30" y="241"/>
                    <a:pt x="30" y="241"/>
                  </a:cubicBezTo>
                  <a:cubicBezTo>
                    <a:pt x="33" y="243"/>
                    <a:pt x="38" y="242"/>
                    <a:pt x="39" y="244"/>
                  </a:cubicBezTo>
                  <a:cubicBezTo>
                    <a:pt x="38" y="244"/>
                    <a:pt x="37" y="244"/>
                    <a:pt x="36" y="243"/>
                  </a:cubicBezTo>
                  <a:cubicBezTo>
                    <a:pt x="34" y="243"/>
                    <a:pt x="34" y="243"/>
                    <a:pt x="33" y="245"/>
                  </a:cubicBezTo>
                  <a:cubicBezTo>
                    <a:pt x="31" y="246"/>
                    <a:pt x="32" y="244"/>
                    <a:pt x="30" y="246"/>
                  </a:cubicBezTo>
                  <a:cubicBezTo>
                    <a:pt x="28" y="247"/>
                    <a:pt x="27" y="246"/>
                    <a:pt x="26" y="248"/>
                  </a:cubicBezTo>
                  <a:cubicBezTo>
                    <a:pt x="26" y="251"/>
                    <a:pt x="26" y="249"/>
                    <a:pt x="25" y="253"/>
                  </a:cubicBezTo>
                  <a:cubicBezTo>
                    <a:pt x="25" y="256"/>
                    <a:pt x="26" y="256"/>
                    <a:pt x="24" y="256"/>
                  </a:cubicBezTo>
                  <a:cubicBezTo>
                    <a:pt x="22" y="256"/>
                    <a:pt x="21" y="255"/>
                    <a:pt x="21" y="255"/>
                  </a:cubicBezTo>
                  <a:cubicBezTo>
                    <a:pt x="20" y="255"/>
                    <a:pt x="18" y="253"/>
                    <a:pt x="18" y="252"/>
                  </a:cubicBezTo>
                  <a:cubicBezTo>
                    <a:pt x="18" y="251"/>
                    <a:pt x="19" y="251"/>
                    <a:pt x="20" y="251"/>
                  </a:cubicBezTo>
                  <a:cubicBezTo>
                    <a:pt x="20" y="252"/>
                    <a:pt x="20" y="251"/>
                    <a:pt x="21" y="251"/>
                  </a:cubicBezTo>
                  <a:cubicBezTo>
                    <a:pt x="22" y="252"/>
                    <a:pt x="21" y="251"/>
                    <a:pt x="22" y="250"/>
                  </a:cubicBezTo>
                  <a:cubicBezTo>
                    <a:pt x="24" y="250"/>
                    <a:pt x="25" y="248"/>
                    <a:pt x="24" y="248"/>
                  </a:cubicBezTo>
                  <a:cubicBezTo>
                    <a:pt x="23" y="247"/>
                    <a:pt x="23" y="248"/>
                    <a:pt x="21" y="249"/>
                  </a:cubicBezTo>
                  <a:cubicBezTo>
                    <a:pt x="20" y="249"/>
                    <a:pt x="21" y="250"/>
                    <a:pt x="19" y="250"/>
                  </a:cubicBezTo>
                  <a:cubicBezTo>
                    <a:pt x="16" y="249"/>
                    <a:pt x="20" y="250"/>
                    <a:pt x="19" y="251"/>
                  </a:cubicBezTo>
                  <a:cubicBezTo>
                    <a:pt x="18" y="251"/>
                    <a:pt x="17" y="251"/>
                    <a:pt x="17" y="253"/>
                  </a:cubicBezTo>
                  <a:cubicBezTo>
                    <a:pt x="18" y="254"/>
                    <a:pt x="17" y="253"/>
                    <a:pt x="16" y="252"/>
                  </a:cubicBezTo>
                  <a:cubicBezTo>
                    <a:pt x="14" y="252"/>
                    <a:pt x="13" y="250"/>
                    <a:pt x="14" y="250"/>
                  </a:cubicBezTo>
                  <a:cubicBezTo>
                    <a:pt x="15" y="250"/>
                    <a:pt x="16" y="251"/>
                    <a:pt x="16" y="250"/>
                  </a:cubicBezTo>
                  <a:cubicBezTo>
                    <a:pt x="15" y="250"/>
                    <a:pt x="16" y="250"/>
                    <a:pt x="15" y="249"/>
                  </a:cubicBezTo>
                  <a:cubicBezTo>
                    <a:pt x="15" y="248"/>
                    <a:pt x="16" y="247"/>
                    <a:pt x="17" y="248"/>
                  </a:cubicBezTo>
                  <a:cubicBezTo>
                    <a:pt x="18" y="249"/>
                    <a:pt x="18" y="246"/>
                    <a:pt x="20" y="246"/>
                  </a:cubicBezTo>
                  <a:cubicBezTo>
                    <a:pt x="21" y="247"/>
                    <a:pt x="22" y="247"/>
                    <a:pt x="23" y="246"/>
                  </a:cubicBezTo>
                  <a:cubicBezTo>
                    <a:pt x="23" y="246"/>
                    <a:pt x="19" y="245"/>
                    <a:pt x="18" y="246"/>
                  </a:cubicBezTo>
                  <a:cubicBezTo>
                    <a:pt x="17" y="247"/>
                    <a:pt x="18" y="245"/>
                    <a:pt x="16" y="245"/>
                  </a:cubicBezTo>
                  <a:cubicBezTo>
                    <a:pt x="15" y="246"/>
                    <a:pt x="16" y="246"/>
                    <a:pt x="16" y="246"/>
                  </a:cubicBezTo>
                  <a:cubicBezTo>
                    <a:pt x="17" y="247"/>
                    <a:pt x="15" y="247"/>
                    <a:pt x="15" y="248"/>
                  </a:cubicBezTo>
                  <a:cubicBezTo>
                    <a:pt x="15" y="249"/>
                    <a:pt x="15" y="250"/>
                    <a:pt x="13" y="250"/>
                  </a:cubicBezTo>
                  <a:cubicBezTo>
                    <a:pt x="11" y="249"/>
                    <a:pt x="14" y="249"/>
                    <a:pt x="13" y="248"/>
                  </a:cubicBezTo>
                  <a:cubicBezTo>
                    <a:pt x="13" y="248"/>
                    <a:pt x="12" y="247"/>
                    <a:pt x="13" y="248"/>
                  </a:cubicBezTo>
                  <a:cubicBezTo>
                    <a:pt x="14" y="248"/>
                    <a:pt x="13" y="245"/>
                    <a:pt x="12" y="247"/>
                  </a:cubicBezTo>
                  <a:cubicBezTo>
                    <a:pt x="11" y="248"/>
                    <a:pt x="11" y="247"/>
                    <a:pt x="12" y="245"/>
                  </a:cubicBezTo>
                  <a:cubicBezTo>
                    <a:pt x="13" y="244"/>
                    <a:pt x="11" y="245"/>
                    <a:pt x="12" y="244"/>
                  </a:cubicBezTo>
                  <a:cubicBezTo>
                    <a:pt x="12" y="242"/>
                    <a:pt x="10" y="241"/>
                    <a:pt x="11" y="242"/>
                  </a:cubicBezTo>
                  <a:cubicBezTo>
                    <a:pt x="12" y="242"/>
                    <a:pt x="13" y="244"/>
                    <a:pt x="14" y="243"/>
                  </a:cubicBezTo>
                  <a:cubicBezTo>
                    <a:pt x="14" y="242"/>
                    <a:pt x="15" y="242"/>
                    <a:pt x="15" y="242"/>
                  </a:cubicBezTo>
                  <a:cubicBezTo>
                    <a:pt x="15" y="243"/>
                    <a:pt x="15" y="243"/>
                    <a:pt x="15" y="241"/>
                  </a:cubicBezTo>
                  <a:cubicBezTo>
                    <a:pt x="16" y="240"/>
                    <a:pt x="18" y="243"/>
                    <a:pt x="17" y="242"/>
                  </a:cubicBezTo>
                  <a:cubicBezTo>
                    <a:pt x="16" y="241"/>
                    <a:pt x="17" y="241"/>
                    <a:pt x="18" y="240"/>
                  </a:cubicBezTo>
                  <a:cubicBezTo>
                    <a:pt x="18" y="238"/>
                    <a:pt x="17" y="238"/>
                    <a:pt x="15" y="237"/>
                  </a:cubicBezTo>
                  <a:cubicBezTo>
                    <a:pt x="13" y="236"/>
                    <a:pt x="13" y="237"/>
                    <a:pt x="15" y="238"/>
                  </a:cubicBezTo>
                  <a:cubicBezTo>
                    <a:pt x="17" y="239"/>
                    <a:pt x="18" y="240"/>
                    <a:pt x="16" y="240"/>
                  </a:cubicBezTo>
                  <a:cubicBezTo>
                    <a:pt x="14" y="239"/>
                    <a:pt x="15" y="240"/>
                    <a:pt x="15" y="240"/>
                  </a:cubicBezTo>
                  <a:cubicBezTo>
                    <a:pt x="14" y="240"/>
                    <a:pt x="14" y="241"/>
                    <a:pt x="14" y="242"/>
                  </a:cubicBezTo>
                  <a:cubicBezTo>
                    <a:pt x="13" y="243"/>
                    <a:pt x="11" y="240"/>
                    <a:pt x="12" y="240"/>
                  </a:cubicBezTo>
                  <a:cubicBezTo>
                    <a:pt x="13" y="241"/>
                    <a:pt x="12" y="241"/>
                    <a:pt x="12" y="239"/>
                  </a:cubicBezTo>
                  <a:cubicBezTo>
                    <a:pt x="12" y="238"/>
                    <a:pt x="11" y="240"/>
                    <a:pt x="10" y="239"/>
                  </a:cubicBezTo>
                  <a:cubicBezTo>
                    <a:pt x="10" y="238"/>
                    <a:pt x="11" y="238"/>
                    <a:pt x="10" y="237"/>
                  </a:cubicBezTo>
                  <a:cubicBezTo>
                    <a:pt x="10" y="236"/>
                    <a:pt x="10" y="236"/>
                    <a:pt x="11" y="237"/>
                  </a:cubicBezTo>
                  <a:cubicBezTo>
                    <a:pt x="11" y="238"/>
                    <a:pt x="12" y="238"/>
                    <a:pt x="11" y="236"/>
                  </a:cubicBezTo>
                  <a:cubicBezTo>
                    <a:pt x="11" y="235"/>
                    <a:pt x="11" y="235"/>
                    <a:pt x="10" y="235"/>
                  </a:cubicBezTo>
                  <a:cubicBezTo>
                    <a:pt x="9" y="235"/>
                    <a:pt x="9" y="236"/>
                    <a:pt x="9" y="234"/>
                  </a:cubicBezTo>
                  <a:cubicBezTo>
                    <a:pt x="9" y="233"/>
                    <a:pt x="9" y="234"/>
                    <a:pt x="9" y="233"/>
                  </a:cubicBezTo>
                  <a:cubicBezTo>
                    <a:pt x="8" y="233"/>
                    <a:pt x="9" y="232"/>
                    <a:pt x="10" y="233"/>
                  </a:cubicBezTo>
                  <a:cubicBezTo>
                    <a:pt x="10" y="233"/>
                    <a:pt x="11" y="232"/>
                    <a:pt x="11" y="231"/>
                  </a:cubicBezTo>
                  <a:cubicBezTo>
                    <a:pt x="12" y="229"/>
                    <a:pt x="11" y="229"/>
                    <a:pt x="11" y="230"/>
                  </a:cubicBezTo>
                  <a:cubicBezTo>
                    <a:pt x="10" y="232"/>
                    <a:pt x="10" y="232"/>
                    <a:pt x="9" y="231"/>
                  </a:cubicBezTo>
                  <a:cubicBezTo>
                    <a:pt x="8" y="230"/>
                    <a:pt x="8" y="230"/>
                    <a:pt x="9" y="230"/>
                  </a:cubicBezTo>
                  <a:cubicBezTo>
                    <a:pt x="10" y="230"/>
                    <a:pt x="10" y="230"/>
                    <a:pt x="9" y="229"/>
                  </a:cubicBezTo>
                  <a:cubicBezTo>
                    <a:pt x="8" y="229"/>
                    <a:pt x="9" y="229"/>
                    <a:pt x="8" y="229"/>
                  </a:cubicBezTo>
                  <a:cubicBezTo>
                    <a:pt x="7" y="228"/>
                    <a:pt x="7" y="228"/>
                    <a:pt x="6" y="227"/>
                  </a:cubicBezTo>
                  <a:cubicBezTo>
                    <a:pt x="5" y="227"/>
                    <a:pt x="7" y="226"/>
                    <a:pt x="8" y="227"/>
                  </a:cubicBezTo>
                  <a:cubicBezTo>
                    <a:pt x="9" y="228"/>
                    <a:pt x="10" y="228"/>
                    <a:pt x="9" y="227"/>
                  </a:cubicBezTo>
                  <a:cubicBezTo>
                    <a:pt x="8" y="226"/>
                    <a:pt x="7" y="225"/>
                    <a:pt x="9" y="226"/>
                  </a:cubicBezTo>
                  <a:cubicBezTo>
                    <a:pt x="11" y="226"/>
                    <a:pt x="10" y="226"/>
                    <a:pt x="8" y="225"/>
                  </a:cubicBezTo>
                  <a:cubicBezTo>
                    <a:pt x="7" y="224"/>
                    <a:pt x="9" y="224"/>
                    <a:pt x="8" y="223"/>
                  </a:cubicBezTo>
                  <a:cubicBezTo>
                    <a:pt x="8" y="223"/>
                    <a:pt x="9" y="222"/>
                    <a:pt x="10" y="223"/>
                  </a:cubicBezTo>
                  <a:cubicBezTo>
                    <a:pt x="11" y="224"/>
                    <a:pt x="10" y="222"/>
                    <a:pt x="9" y="221"/>
                  </a:cubicBezTo>
                  <a:cubicBezTo>
                    <a:pt x="9" y="220"/>
                    <a:pt x="10" y="219"/>
                    <a:pt x="9" y="219"/>
                  </a:cubicBezTo>
                  <a:cubicBezTo>
                    <a:pt x="8" y="220"/>
                    <a:pt x="9" y="222"/>
                    <a:pt x="8" y="222"/>
                  </a:cubicBezTo>
                  <a:cubicBezTo>
                    <a:pt x="7" y="222"/>
                    <a:pt x="8" y="220"/>
                    <a:pt x="7" y="218"/>
                  </a:cubicBezTo>
                  <a:cubicBezTo>
                    <a:pt x="7" y="216"/>
                    <a:pt x="8" y="216"/>
                    <a:pt x="8" y="215"/>
                  </a:cubicBezTo>
                  <a:cubicBezTo>
                    <a:pt x="8" y="213"/>
                    <a:pt x="10" y="215"/>
                    <a:pt x="10" y="215"/>
                  </a:cubicBezTo>
                  <a:cubicBezTo>
                    <a:pt x="9" y="214"/>
                    <a:pt x="10" y="214"/>
                    <a:pt x="9" y="214"/>
                  </a:cubicBezTo>
                  <a:cubicBezTo>
                    <a:pt x="9" y="213"/>
                    <a:pt x="8" y="213"/>
                    <a:pt x="7" y="212"/>
                  </a:cubicBezTo>
                  <a:cubicBezTo>
                    <a:pt x="7" y="211"/>
                    <a:pt x="7" y="212"/>
                    <a:pt x="6" y="211"/>
                  </a:cubicBezTo>
                  <a:cubicBezTo>
                    <a:pt x="6" y="210"/>
                    <a:pt x="7" y="211"/>
                    <a:pt x="9" y="211"/>
                  </a:cubicBezTo>
                  <a:cubicBezTo>
                    <a:pt x="10" y="211"/>
                    <a:pt x="11" y="211"/>
                    <a:pt x="12" y="212"/>
                  </a:cubicBezTo>
                  <a:cubicBezTo>
                    <a:pt x="14" y="213"/>
                    <a:pt x="11" y="210"/>
                    <a:pt x="12" y="210"/>
                  </a:cubicBezTo>
                  <a:cubicBezTo>
                    <a:pt x="13" y="210"/>
                    <a:pt x="11" y="208"/>
                    <a:pt x="11" y="209"/>
                  </a:cubicBezTo>
                  <a:cubicBezTo>
                    <a:pt x="11" y="210"/>
                    <a:pt x="10" y="208"/>
                    <a:pt x="8" y="209"/>
                  </a:cubicBezTo>
                  <a:cubicBezTo>
                    <a:pt x="6" y="209"/>
                    <a:pt x="6" y="209"/>
                    <a:pt x="6" y="208"/>
                  </a:cubicBezTo>
                  <a:cubicBezTo>
                    <a:pt x="7" y="207"/>
                    <a:pt x="7" y="208"/>
                    <a:pt x="8" y="208"/>
                  </a:cubicBezTo>
                  <a:cubicBezTo>
                    <a:pt x="9" y="208"/>
                    <a:pt x="6" y="207"/>
                    <a:pt x="7" y="206"/>
                  </a:cubicBezTo>
                  <a:cubicBezTo>
                    <a:pt x="8" y="204"/>
                    <a:pt x="10" y="205"/>
                    <a:pt x="10" y="204"/>
                  </a:cubicBezTo>
                  <a:cubicBezTo>
                    <a:pt x="10" y="202"/>
                    <a:pt x="9" y="203"/>
                    <a:pt x="9" y="202"/>
                  </a:cubicBezTo>
                  <a:cubicBezTo>
                    <a:pt x="8" y="201"/>
                    <a:pt x="7" y="201"/>
                    <a:pt x="7" y="202"/>
                  </a:cubicBezTo>
                  <a:cubicBezTo>
                    <a:pt x="7" y="203"/>
                    <a:pt x="5" y="202"/>
                    <a:pt x="4" y="201"/>
                  </a:cubicBezTo>
                  <a:cubicBezTo>
                    <a:pt x="4" y="199"/>
                    <a:pt x="2" y="200"/>
                    <a:pt x="2" y="201"/>
                  </a:cubicBezTo>
                  <a:cubicBezTo>
                    <a:pt x="2" y="203"/>
                    <a:pt x="2" y="203"/>
                    <a:pt x="1" y="202"/>
                  </a:cubicBezTo>
                  <a:cubicBezTo>
                    <a:pt x="0" y="200"/>
                    <a:pt x="2" y="199"/>
                    <a:pt x="4" y="197"/>
                  </a:cubicBezTo>
                  <a:cubicBezTo>
                    <a:pt x="7" y="196"/>
                    <a:pt x="5" y="194"/>
                    <a:pt x="7" y="195"/>
                  </a:cubicBezTo>
                  <a:cubicBezTo>
                    <a:pt x="8" y="195"/>
                    <a:pt x="6" y="194"/>
                    <a:pt x="8" y="194"/>
                  </a:cubicBezTo>
                  <a:cubicBezTo>
                    <a:pt x="10" y="194"/>
                    <a:pt x="8" y="196"/>
                    <a:pt x="10" y="197"/>
                  </a:cubicBezTo>
                  <a:cubicBezTo>
                    <a:pt x="12" y="198"/>
                    <a:pt x="9" y="201"/>
                    <a:pt x="11" y="200"/>
                  </a:cubicBezTo>
                  <a:cubicBezTo>
                    <a:pt x="12" y="199"/>
                    <a:pt x="11" y="199"/>
                    <a:pt x="12" y="196"/>
                  </a:cubicBezTo>
                  <a:cubicBezTo>
                    <a:pt x="12" y="193"/>
                    <a:pt x="12" y="194"/>
                    <a:pt x="12" y="192"/>
                  </a:cubicBezTo>
                  <a:cubicBezTo>
                    <a:pt x="12" y="191"/>
                    <a:pt x="14" y="191"/>
                    <a:pt x="13" y="190"/>
                  </a:cubicBezTo>
                  <a:cubicBezTo>
                    <a:pt x="13" y="189"/>
                    <a:pt x="12" y="189"/>
                    <a:pt x="14" y="188"/>
                  </a:cubicBezTo>
                  <a:cubicBezTo>
                    <a:pt x="15" y="188"/>
                    <a:pt x="16" y="187"/>
                    <a:pt x="16" y="186"/>
                  </a:cubicBezTo>
                  <a:cubicBezTo>
                    <a:pt x="17" y="185"/>
                    <a:pt x="17" y="183"/>
                    <a:pt x="15" y="183"/>
                  </a:cubicBezTo>
                  <a:cubicBezTo>
                    <a:pt x="14" y="183"/>
                    <a:pt x="13" y="182"/>
                    <a:pt x="14" y="182"/>
                  </a:cubicBezTo>
                  <a:cubicBezTo>
                    <a:pt x="15" y="181"/>
                    <a:pt x="15" y="179"/>
                    <a:pt x="14" y="177"/>
                  </a:cubicBezTo>
                  <a:cubicBezTo>
                    <a:pt x="14" y="175"/>
                    <a:pt x="17" y="175"/>
                    <a:pt x="16" y="172"/>
                  </a:cubicBezTo>
                  <a:cubicBezTo>
                    <a:pt x="15" y="170"/>
                    <a:pt x="16" y="171"/>
                    <a:pt x="16" y="169"/>
                  </a:cubicBezTo>
                  <a:cubicBezTo>
                    <a:pt x="16" y="168"/>
                    <a:pt x="16" y="168"/>
                    <a:pt x="17" y="169"/>
                  </a:cubicBezTo>
                  <a:cubicBezTo>
                    <a:pt x="18" y="170"/>
                    <a:pt x="19" y="167"/>
                    <a:pt x="16" y="167"/>
                  </a:cubicBezTo>
                  <a:cubicBezTo>
                    <a:pt x="14" y="166"/>
                    <a:pt x="18" y="165"/>
                    <a:pt x="17" y="164"/>
                  </a:cubicBezTo>
                  <a:cubicBezTo>
                    <a:pt x="15" y="164"/>
                    <a:pt x="15" y="161"/>
                    <a:pt x="14" y="164"/>
                  </a:cubicBezTo>
                  <a:cubicBezTo>
                    <a:pt x="14" y="165"/>
                    <a:pt x="12" y="166"/>
                    <a:pt x="10" y="162"/>
                  </a:cubicBezTo>
                  <a:cubicBezTo>
                    <a:pt x="9" y="159"/>
                    <a:pt x="10" y="159"/>
                    <a:pt x="11" y="153"/>
                  </a:cubicBezTo>
                  <a:cubicBezTo>
                    <a:pt x="11" y="149"/>
                    <a:pt x="12" y="154"/>
                    <a:pt x="13" y="148"/>
                  </a:cubicBezTo>
                  <a:cubicBezTo>
                    <a:pt x="14" y="143"/>
                    <a:pt x="12" y="144"/>
                    <a:pt x="12" y="140"/>
                  </a:cubicBezTo>
                  <a:cubicBezTo>
                    <a:pt x="13" y="135"/>
                    <a:pt x="11" y="138"/>
                    <a:pt x="11" y="133"/>
                  </a:cubicBezTo>
                  <a:cubicBezTo>
                    <a:pt x="12" y="130"/>
                    <a:pt x="14" y="135"/>
                    <a:pt x="14" y="130"/>
                  </a:cubicBezTo>
                  <a:cubicBezTo>
                    <a:pt x="14" y="126"/>
                    <a:pt x="15" y="132"/>
                    <a:pt x="15" y="126"/>
                  </a:cubicBezTo>
                  <a:cubicBezTo>
                    <a:pt x="16" y="122"/>
                    <a:pt x="17" y="125"/>
                    <a:pt x="17" y="122"/>
                  </a:cubicBezTo>
                  <a:cubicBezTo>
                    <a:pt x="17" y="120"/>
                    <a:pt x="20" y="118"/>
                    <a:pt x="20" y="112"/>
                  </a:cubicBezTo>
                  <a:cubicBezTo>
                    <a:pt x="20" y="107"/>
                    <a:pt x="23" y="110"/>
                    <a:pt x="22" y="106"/>
                  </a:cubicBezTo>
                  <a:cubicBezTo>
                    <a:pt x="21" y="103"/>
                    <a:pt x="24" y="101"/>
                    <a:pt x="23" y="99"/>
                  </a:cubicBezTo>
                  <a:cubicBezTo>
                    <a:pt x="22" y="97"/>
                    <a:pt x="23" y="96"/>
                    <a:pt x="22" y="91"/>
                  </a:cubicBezTo>
                  <a:cubicBezTo>
                    <a:pt x="21" y="86"/>
                    <a:pt x="22" y="85"/>
                    <a:pt x="23" y="84"/>
                  </a:cubicBezTo>
                  <a:cubicBezTo>
                    <a:pt x="24" y="83"/>
                    <a:pt x="24" y="80"/>
                    <a:pt x="23" y="77"/>
                  </a:cubicBezTo>
                  <a:cubicBezTo>
                    <a:pt x="21" y="74"/>
                    <a:pt x="24" y="75"/>
                    <a:pt x="25" y="71"/>
                  </a:cubicBezTo>
                  <a:cubicBezTo>
                    <a:pt x="25" y="66"/>
                    <a:pt x="26" y="68"/>
                    <a:pt x="26" y="65"/>
                  </a:cubicBezTo>
                  <a:cubicBezTo>
                    <a:pt x="25" y="63"/>
                    <a:pt x="28" y="58"/>
                    <a:pt x="27" y="56"/>
                  </a:cubicBezTo>
                  <a:cubicBezTo>
                    <a:pt x="26" y="54"/>
                    <a:pt x="29" y="53"/>
                    <a:pt x="28" y="49"/>
                  </a:cubicBezTo>
                  <a:cubicBezTo>
                    <a:pt x="26" y="44"/>
                    <a:pt x="29" y="40"/>
                    <a:pt x="28" y="40"/>
                  </a:cubicBezTo>
                  <a:cubicBezTo>
                    <a:pt x="26" y="39"/>
                    <a:pt x="28" y="37"/>
                    <a:pt x="28" y="37"/>
                  </a:cubicBezTo>
                  <a:cubicBezTo>
                    <a:pt x="29" y="37"/>
                    <a:pt x="29" y="36"/>
                    <a:pt x="30" y="30"/>
                  </a:cubicBezTo>
                  <a:cubicBezTo>
                    <a:pt x="31" y="24"/>
                    <a:pt x="29" y="23"/>
                    <a:pt x="30" y="19"/>
                  </a:cubicBezTo>
                  <a:cubicBezTo>
                    <a:pt x="30" y="15"/>
                    <a:pt x="29" y="15"/>
                    <a:pt x="29" y="12"/>
                  </a:cubicBezTo>
                  <a:cubicBezTo>
                    <a:pt x="29" y="10"/>
                    <a:pt x="28" y="13"/>
                    <a:pt x="28" y="6"/>
                  </a:cubicBezTo>
                  <a:cubicBezTo>
                    <a:pt x="34" y="4"/>
                    <a:pt x="30" y="2"/>
                    <a:pt x="31" y="2"/>
                  </a:cubicBezTo>
                  <a:cubicBezTo>
                    <a:pt x="33" y="2"/>
                    <a:pt x="33" y="0"/>
                    <a:pt x="33" y="0"/>
                  </a:cubicBezTo>
                  <a:close/>
                  <a:moveTo>
                    <a:pt x="38" y="246"/>
                  </a:moveTo>
                  <a:cubicBezTo>
                    <a:pt x="38" y="264"/>
                    <a:pt x="38" y="264"/>
                    <a:pt x="38" y="264"/>
                  </a:cubicBezTo>
                  <a:moveTo>
                    <a:pt x="38" y="264"/>
                  </a:moveTo>
                  <a:cubicBezTo>
                    <a:pt x="38" y="246"/>
                    <a:pt x="38" y="246"/>
                    <a:pt x="38" y="246"/>
                  </a:cubicBezTo>
                  <a:cubicBezTo>
                    <a:pt x="37" y="245"/>
                    <a:pt x="36" y="247"/>
                    <a:pt x="35" y="247"/>
                  </a:cubicBezTo>
                  <a:cubicBezTo>
                    <a:pt x="34" y="247"/>
                    <a:pt x="34" y="245"/>
                    <a:pt x="33" y="245"/>
                  </a:cubicBezTo>
                  <a:cubicBezTo>
                    <a:pt x="32" y="245"/>
                    <a:pt x="32" y="247"/>
                    <a:pt x="31" y="248"/>
                  </a:cubicBezTo>
                  <a:cubicBezTo>
                    <a:pt x="30" y="248"/>
                    <a:pt x="29" y="247"/>
                    <a:pt x="29" y="247"/>
                  </a:cubicBezTo>
                  <a:cubicBezTo>
                    <a:pt x="28" y="247"/>
                    <a:pt x="29" y="247"/>
                    <a:pt x="29" y="248"/>
                  </a:cubicBezTo>
                  <a:cubicBezTo>
                    <a:pt x="29" y="249"/>
                    <a:pt x="30" y="248"/>
                    <a:pt x="30" y="249"/>
                  </a:cubicBezTo>
                  <a:cubicBezTo>
                    <a:pt x="29" y="250"/>
                    <a:pt x="29" y="250"/>
                    <a:pt x="29" y="249"/>
                  </a:cubicBezTo>
                  <a:cubicBezTo>
                    <a:pt x="28" y="248"/>
                    <a:pt x="28" y="250"/>
                    <a:pt x="29" y="252"/>
                  </a:cubicBezTo>
                  <a:cubicBezTo>
                    <a:pt x="29" y="254"/>
                    <a:pt x="33" y="251"/>
                    <a:pt x="34" y="252"/>
                  </a:cubicBezTo>
                  <a:cubicBezTo>
                    <a:pt x="35" y="254"/>
                    <a:pt x="29" y="254"/>
                    <a:pt x="30" y="256"/>
                  </a:cubicBezTo>
                  <a:cubicBezTo>
                    <a:pt x="30" y="259"/>
                    <a:pt x="36" y="260"/>
                    <a:pt x="36" y="261"/>
                  </a:cubicBezTo>
                  <a:cubicBezTo>
                    <a:pt x="32" y="260"/>
                    <a:pt x="33" y="259"/>
                    <a:pt x="33" y="260"/>
                  </a:cubicBezTo>
                  <a:cubicBezTo>
                    <a:pt x="32" y="261"/>
                    <a:pt x="31" y="259"/>
                    <a:pt x="30" y="259"/>
                  </a:cubicBezTo>
                  <a:cubicBezTo>
                    <a:pt x="29" y="260"/>
                    <a:pt x="31" y="261"/>
                    <a:pt x="29" y="260"/>
                  </a:cubicBezTo>
                  <a:cubicBezTo>
                    <a:pt x="27" y="258"/>
                    <a:pt x="25" y="257"/>
                    <a:pt x="26" y="258"/>
                  </a:cubicBezTo>
                  <a:cubicBezTo>
                    <a:pt x="26" y="260"/>
                    <a:pt x="29" y="259"/>
                    <a:pt x="27" y="260"/>
                  </a:cubicBezTo>
                  <a:cubicBezTo>
                    <a:pt x="25" y="260"/>
                    <a:pt x="26" y="261"/>
                    <a:pt x="25" y="261"/>
                  </a:cubicBezTo>
                  <a:cubicBezTo>
                    <a:pt x="23" y="260"/>
                    <a:pt x="23" y="260"/>
                    <a:pt x="23" y="260"/>
                  </a:cubicBezTo>
                  <a:cubicBezTo>
                    <a:pt x="23" y="261"/>
                    <a:pt x="22" y="260"/>
                    <a:pt x="21" y="260"/>
                  </a:cubicBezTo>
                  <a:cubicBezTo>
                    <a:pt x="20" y="260"/>
                    <a:pt x="22" y="261"/>
                    <a:pt x="22" y="261"/>
                  </a:cubicBezTo>
                  <a:cubicBezTo>
                    <a:pt x="21" y="262"/>
                    <a:pt x="20" y="260"/>
                    <a:pt x="20" y="261"/>
                  </a:cubicBezTo>
                  <a:cubicBezTo>
                    <a:pt x="20" y="262"/>
                    <a:pt x="20" y="262"/>
                    <a:pt x="20" y="262"/>
                  </a:cubicBezTo>
                  <a:cubicBezTo>
                    <a:pt x="21" y="263"/>
                    <a:pt x="22" y="262"/>
                    <a:pt x="23" y="262"/>
                  </a:cubicBezTo>
                  <a:cubicBezTo>
                    <a:pt x="23" y="263"/>
                    <a:pt x="23" y="261"/>
                    <a:pt x="24" y="261"/>
                  </a:cubicBezTo>
                  <a:cubicBezTo>
                    <a:pt x="24" y="261"/>
                    <a:pt x="23" y="262"/>
                    <a:pt x="24" y="262"/>
                  </a:cubicBezTo>
                  <a:cubicBezTo>
                    <a:pt x="24" y="263"/>
                    <a:pt x="26" y="261"/>
                    <a:pt x="25" y="262"/>
                  </a:cubicBezTo>
                  <a:cubicBezTo>
                    <a:pt x="25" y="264"/>
                    <a:pt x="25" y="263"/>
                    <a:pt x="26" y="263"/>
                  </a:cubicBezTo>
                  <a:cubicBezTo>
                    <a:pt x="26" y="263"/>
                    <a:pt x="26" y="264"/>
                    <a:pt x="27" y="263"/>
                  </a:cubicBezTo>
                  <a:cubicBezTo>
                    <a:pt x="28" y="263"/>
                    <a:pt x="29" y="264"/>
                    <a:pt x="29" y="264"/>
                  </a:cubicBezTo>
                  <a:cubicBezTo>
                    <a:pt x="30" y="263"/>
                    <a:pt x="30" y="264"/>
                    <a:pt x="31" y="264"/>
                  </a:cubicBezTo>
                  <a:cubicBezTo>
                    <a:pt x="31" y="263"/>
                    <a:pt x="32" y="264"/>
                    <a:pt x="32" y="263"/>
                  </a:cubicBezTo>
                  <a:cubicBezTo>
                    <a:pt x="32" y="262"/>
                    <a:pt x="32" y="264"/>
                    <a:pt x="33" y="264"/>
                  </a:cubicBezTo>
                  <a:cubicBezTo>
                    <a:pt x="36" y="264"/>
                    <a:pt x="37" y="265"/>
                    <a:pt x="37" y="264"/>
                  </a:cubicBezTo>
                  <a:cubicBezTo>
                    <a:pt x="37" y="263"/>
                    <a:pt x="37" y="264"/>
                    <a:pt x="38" y="264"/>
                  </a:cubicBezTo>
                  <a:close/>
                  <a:moveTo>
                    <a:pt x="13" y="187"/>
                  </a:moveTo>
                  <a:cubicBezTo>
                    <a:pt x="13" y="187"/>
                    <a:pt x="12" y="187"/>
                    <a:pt x="13" y="188"/>
                  </a:cubicBezTo>
                  <a:cubicBezTo>
                    <a:pt x="14" y="188"/>
                    <a:pt x="15" y="187"/>
                    <a:pt x="15" y="187"/>
                  </a:cubicBezTo>
                  <a:cubicBezTo>
                    <a:pt x="16" y="186"/>
                    <a:pt x="15" y="186"/>
                    <a:pt x="15" y="186"/>
                  </a:cubicBezTo>
                  <a:cubicBezTo>
                    <a:pt x="16" y="186"/>
                    <a:pt x="17" y="185"/>
                    <a:pt x="15" y="184"/>
                  </a:cubicBezTo>
                  <a:cubicBezTo>
                    <a:pt x="14" y="183"/>
                    <a:pt x="15" y="184"/>
                    <a:pt x="14" y="184"/>
                  </a:cubicBezTo>
                  <a:cubicBezTo>
                    <a:pt x="14" y="184"/>
                    <a:pt x="13" y="184"/>
                    <a:pt x="13" y="185"/>
                  </a:cubicBezTo>
                  <a:cubicBezTo>
                    <a:pt x="14" y="186"/>
                    <a:pt x="13" y="185"/>
                    <a:pt x="12" y="186"/>
                  </a:cubicBezTo>
                  <a:cubicBezTo>
                    <a:pt x="12" y="186"/>
                    <a:pt x="12" y="186"/>
                    <a:pt x="13" y="187"/>
                  </a:cubicBezTo>
                  <a:close/>
                  <a:moveTo>
                    <a:pt x="28" y="258"/>
                  </a:moveTo>
                  <a:cubicBezTo>
                    <a:pt x="27" y="257"/>
                    <a:pt x="27" y="257"/>
                    <a:pt x="28" y="257"/>
                  </a:cubicBezTo>
                  <a:cubicBezTo>
                    <a:pt x="29" y="258"/>
                    <a:pt x="29" y="258"/>
                    <a:pt x="28" y="257"/>
                  </a:cubicBezTo>
                  <a:cubicBezTo>
                    <a:pt x="28" y="256"/>
                    <a:pt x="28" y="255"/>
                    <a:pt x="28" y="254"/>
                  </a:cubicBezTo>
                  <a:cubicBezTo>
                    <a:pt x="28" y="253"/>
                    <a:pt x="27" y="254"/>
                    <a:pt x="27" y="255"/>
                  </a:cubicBezTo>
                  <a:cubicBezTo>
                    <a:pt x="27" y="256"/>
                    <a:pt x="26" y="255"/>
                    <a:pt x="26" y="256"/>
                  </a:cubicBezTo>
                  <a:cubicBezTo>
                    <a:pt x="26" y="257"/>
                    <a:pt x="27" y="258"/>
                    <a:pt x="29" y="259"/>
                  </a:cubicBezTo>
                  <a:cubicBezTo>
                    <a:pt x="30" y="260"/>
                    <a:pt x="29" y="259"/>
                    <a:pt x="28" y="258"/>
                  </a:cubicBezTo>
                  <a:close/>
                  <a:moveTo>
                    <a:pt x="25" y="258"/>
                  </a:moveTo>
                  <a:cubicBezTo>
                    <a:pt x="25" y="257"/>
                    <a:pt x="24" y="258"/>
                    <a:pt x="24" y="257"/>
                  </a:cubicBezTo>
                  <a:cubicBezTo>
                    <a:pt x="23" y="256"/>
                    <a:pt x="22" y="256"/>
                    <a:pt x="22" y="257"/>
                  </a:cubicBezTo>
                  <a:cubicBezTo>
                    <a:pt x="22" y="258"/>
                    <a:pt x="21" y="259"/>
                    <a:pt x="22" y="259"/>
                  </a:cubicBezTo>
                  <a:cubicBezTo>
                    <a:pt x="23" y="259"/>
                    <a:pt x="22" y="258"/>
                    <a:pt x="23" y="259"/>
                  </a:cubicBezTo>
                  <a:cubicBezTo>
                    <a:pt x="24" y="259"/>
                    <a:pt x="23" y="259"/>
                    <a:pt x="24" y="260"/>
                  </a:cubicBezTo>
                  <a:cubicBezTo>
                    <a:pt x="25" y="260"/>
                    <a:pt x="25" y="259"/>
                    <a:pt x="25" y="258"/>
                  </a:cubicBezTo>
                  <a:close/>
                  <a:moveTo>
                    <a:pt x="8" y="170"/>
                  </a:moveTo>
                  <a:cubicBezTo>
                    <a:pt x="8" y="171"/>
                    <a:pt x="9" y="171"/>
                    <a:pt x="8" y="174"/>
                  </a:cubicBezTo>
                  <a:cubicBezTo>
                    <a:pt x="7" y="177"/>
                    <a:pt x="8" y="176"/>
                    <a:pt x="10" y="177"/>
                  </a:cubicBezTo>
                  <a:cubicBezTo>
                    <a:pt x="13" y="177"/>
                    <a:pt x="10" y="175"/>
                    <a:pt x="11" y="175"/>
                  </a:cubicBezTo>
                  <a:cubicBezTo>
                    <a:pt x="13" y="175"/>
                    <a:pt x="11" y="173"/>
                    <a:pt x="12" y="173"/>
                  </a:cubicBezTo>
                  <a:cubicBezTo>
                    <a:pt x="13" y="173"/>
                    <a:pt x="13" y="173"/>
                    <a:pt x="11" y="171"/>
                  </a:cubicBezTo>
                  <a:cubicBezTo>
                    <a:pt x="10" y="170"/>
                    <a:pt x="12" y="171"/>
                    <a:pt x="11" y="170"/>
                  </a:cubicBezTo>
                  <a:cubicBezTo>
                    <a:pt x="11" y="169"/>
                    <a:pt x="11" y="169"/>
                    <a:pt x="12" y="169"/>
                  </a:cubicBezTo>
                  <a:cubicBezTo>
                    <a:pt x="14" y="169"/>
                    <a:pt x="13" y="168"/>
                    <a:pt x="12" y="167"/>
                  </a:cubicBezTo>
                  <a:cubicBezTo>
                    <a:pt x="12" y="166"/>
                    <a:pt x="12" y="165"/>
                    <a:pt x="11" y="166"/>
                  </a:cubicBezTo>
                  <a:cubicBezTo>
                    <a:pt x="9" y="166"/>
                    <a:pt x="11" y="165"/>
                    <a:pt x="10" y="165"/>
                  </a:cubicBezTo>
                  <a:cubicBezTo>
                    <a:pt x="9" y="165"/>
                    <a:pt x="9" y="165"/>
                    <a:pt x="9" y="166"/>
                  </a:cubicBezTo>
                  <a:cubicBezTo>
                    <a:pt x="10" y="168"/>
                    <a:pt x="9" y="168"/>
                    <a:pt x="8" y="170"/>
                  </a:cubicBezTo>
                  <a:close/>
                  <a:moveTo>
                    <a:pt x="13" y="181"/>
                  </a:moveTo>
                  <a:cubicBezTo>
                    <a:pt x="14" y="181"/>
                    <a:pt x="14" y="180"/>
                    <a:pt x="14" y="180"/>
                  </a:cubicBezTo>
                  <a:cubicBezTo>
                    <a:pt x="13" y="180"/>
                    <a:pt x="13" y="181"/>
                    <a:pt x="13" y="181"/>
                  </a:cubicBezTo>
                  <a:close/>
                  <a:moveTo>
                    <a:pt x="10" y="180"/>
                  </a:moveTo>
                  <a:cubicBezTo>
                    <a:pt x="10" y="180"/>
                    <a:pt x="11" y="180"/>
                    <a:pt x="11" y="180"/>
                  </a:cubicBezTo>
                  <a:cubicBezTo>
                    <a:pt x="10" y="179"/>
                    <a:pt x="10" y="180"/>
                    <a:pt x="9" y="180"/>
                  </a:cubicBezTo>
                  <a:cubicBezTo>
                    <a:pt x="9" y="179"/>
                    <a:pt x="8" y="180"/>
                    <a:pt x="9" y="180"/>
                  </a:cubicBezTo>
                  <a:cubicBezTo>
                    <a:pt x="10" y="181"/>
                    <a:pt x="10" y="181"/>
                    <a:pt x="10" y="180"/>
                  </a:cubicBezTo>
                  <a:close/>
                  <a:moveTo>
                    <a:pt x="10" y="190"/>
                  </a:moveTo>
                  <a:cubicBezTo>
                    <a:pt x="10" y="190"/>
                    <a:pt x="10" y="190"/>
                    <a:pt x="11" y="190"/>
                  </a:cubicBezTo>
                  <a:cubicBezTo>
                    <a:pt x="11" y="191"/>
                    <a:pt x="11" y="190"/>
                    <a:pt x="11" y="189"/>
                  </a:cubicBezTo>
                  <a:cubicBezTo>
                    <a:pt x="10" y="188"/>
                    <a:pt x="10" y="189"/>
                    <a:pt x="9" y="189"/>
                  </a:cubicBezTo>
                  <a:cubicBezTo>
                    <a:pt x="8" y="188"/>
                    <a:pt x="8" y="189"/>
                    <a:pt x="9" y="190"/>
                  </a:cubicBezTo>
                  <a:cubicBezTo>
                    <a:pt x="9" y="190"/>
                    <a:pt x="9" y="190"/>
                    <a:pt x="10" y="190"/>
                  </a:cubicBezTo>
                  <a:close/>
                  <a:moveTo>
                    <a:pt x="10" y="188"/>
                  </a:moveTo>
                  <a:cubicBezTo>
                    <a:pt x="10" y="188"/>
                    <a:pt x="10" y="188"/>
                    <a:pt x="9" y="187"/>
                  </a:cubicBezTo>
                  <a:cubicBezTo>
                    <a:pt x="8" y="187"/>
                    <a:pt x="8" y="188"/>
                    <a:pt x="8" y="188"/>
                  </a:cubicBezTo>
                  <a:cubicBezTo>
                    <a:pt x="7" y="189"/>
                    <a:pt x="8" y="188"/>
                    <a:pt x="10" y="188"/>
                  </a:cubicBezTo>
                  <a:close/>
                  <a:moveTo>
                    <a:pt x="9" y="186"/>
                  </a:moveTo>
                  <a:cubicBezTo>
                    <a:pt x="10" y="186"/>
                    <a:pt x="10" y="186"/>
                    <a:pt x="10" y="186"/>
                  </a:cubicBezTo>
                  <a:cubicBezTo>
                    <a:pt x="10" y="185"/>
                    <a:pt x="9" y="185"/>
                    <a:pt x="8" y="186"/>
                  </a:cubicBezTo>
                  <a:cubicBezTo>
                    <a:pt x="7" y="186"/>
                    <a:pt x="8" y="186"/>
                    <a:pt x="8" y="187"/>
                  </a:cubicBezTo>
                  <a:cubicBezTo>
                    <a:pt x="8" y="187"/>
                    <a:pt x="9" y="187"/>
                    <a:pt x="9" y="186"/>
                  </a:cubicBezTo>
                  <a:close/>
                  <a:moveTo>
                    <a:pt x="11" y="186"/>
                  </a:moveTo>
                  <a:cubicBezTo>
                    <a:pt x="12" y="186"/>
                    <a:pt x="12" y="185"/>
                    <a:pt x="11" y="185"/>
                  </a:cubicBezTo>
                  <a:cubicBezTo>
                    <a:pt x="10" y="185"/>
                    <a:pt x="11" y="185"/>
                    <a:pt x="11" y="186"/>
                  </a:cubicBezTo>
                  <a:cubicBezTo>
                    <a:pt x="11" y="186"/>
                    <a:pt x="11" y="186"/>
                    <a:pt x="11" y="186"/>
                  </a:cubicBezTo>
                  <a:close/>
                  <a:moveTo>
                    <a:pt x="12" y="193"/>
                  </a:moveTo>
                  <a:cubicBezTo>
                    <a:pt x="12" y="192"/>
                    <a:pt x="12" y="192"/>
                    <a:pt x="11" y="192"/>
                  </a:cubicBezTo>
                  <a:cubicBezTo>
                    <a:pt x="11" y="192"/>
                    <a:pt x="10" y="193"/>
                    <a:pt x="11" y="194"/>
                  </a:cubicBezTo>
                  <a:cubicBezTo>
                    <a:pt x="11" y="194"/>
                    <a:pt x="12" y="194"/>
                    <a:pt x="12" y="193"/>
                  </a:cubicBezTo>
                  <a:close/>
                  <a:moveTo>
                    <a:pt x="8" y="193"/>
                  </a:moveTo>
                  <a:cubicBezTo>
                    <a:pt x="9" y="193"/>
                    <a:pt x="8" y="192"/>
                    <a:pt x="8" y="192"/>
                  </a:cubicBezTo>
                  <a:cubicBezTo>
                    <a:pt x="7" y="191"/>
                    <a:pt x="7" y="192"/>
                    <a:pt x="7" y="193"/>
                  </a:cubicBezTo>
                  <a:cubicBezTo>
                    <a:pt x="8" y="193"/>
                    <a:pt x="7" y="194"/>
                    <a:pt x="8" y="194"/>
                  </a:cubicBezTo>
                  <a:cubicBezTo>
                    <a:pt x="8" y="194"/>
                    <a:pt x="8" y="193"/>
                    <a:pt x="8" y="193"/>
                  </a:cubicBezTo>
                  <a:close/>
                  <a:moveTo>
                    <a:pt x="10" y="193"/>
                  </a:moveTo>
                  <a:cubicBezTo>
                    <a:pt x="10" y="192"/>
                    <a:pt x="9" y="193"/>
                    <a:pt x="9" y="193"/>
                  </a:cubicBezTo>
                  <a:cubicBezTo>
                    <a:pt x="10" y="194"/>
                    <a:pt x="10" y="193"/>
                    <a:pt x="10" y="193"/>
                  </a:cubicBezTo>
                  <a:close/>
                  <a:moveTo>
                    <a:pt x="11" y="195"/>
                  </a:moveTo>
                  <a:cubicBezTo>
                    <a:pt x="11" y="195"/>
                    <a:pt x="11" y="195"/>
                    <a:pt x="11" y="194"/>
                  </a:cubicBezTo>
                  <a:cubicBezTo>
                    <a:pt x="11" y="194"/>
                    <a:pt x="10" y="194"/>
                    <a:pt x="10" y="195"/>
                  </a:cubicBezTo>
                  <a:cubicBezTo>
                    <a:pt x="10" y="196"/>
                    <a:pt x="10" y="196"/>
                    <a:pt x="11" y="195"/>
                  </a:cubicBezTo>
                  <a:close/>
                  <a:moveTo>
                    <a:pt x="4" y="196"/>
                  </a:moveTo>
                  <a:cubicBezTo>
                    <a:pt x="4" y="196"/>
                    <a:pt x="4" y="196"/>
                    <a:pt x="4" y="196"/>
                  </a:cubicBezTo>
                  <a:cubicBezTo>
                    <a:pt x="4" y="197"/>
                    <a:pt x="5" y="197"/>
                    <a:pt x="5" y="196"/>
                  </a:cubicBezTo>
                  <a:cubicBezTo>
                    <a:pt x="6" y="196"/>
                    <a:pt x="6" y="195"/>
                    <a:pt x="5" y="194"/>
                  </a:cubicBezTo>
                  <a:cubicBezTo>
                    <a:pt x="5" y="194"/>
                    <a:pt x="5" y="194"/>
                    <a:pt x="4" y="195"/>
                  </a:cubicBezTo>
                  <a:cubicBezTo>
                    <a:pt x="4" y="195"/>
                    <a:pt x="4" y="195"/>
                    <a:pt x="4" y="196"/>
                  </a:cubicBezTo>
                  <a:close/>
                  <a:moveTo>
                    <a:pt x="8" y="184"/>
                  </a:moveTo>
                  <a:cubicBezTo>
                    <a:pt x="8" y="184"/>
                    <a:pt x="8" y="184"/>
                    <a:pt x="7" y="184"/>
                  </a:cubicBezTo>
                  <a:cubicBezTo>
                    <a:pt x="7" y="184"/>
                    <a:pt x="7" y="185"/>
                    <a:pt x="7" y="185"/>
                  </a:cubicBezTo>
                  <a:cubicBezTo>
                    <a:pt x="8" y="185"/>
                    <a:pt x="8" y="184"/>
                    <a:pt x="8" y="184"/>
                  </a:cubicBezTo>
                  <a:close/>
                  <a:moveTo>
                    <a:pt x="9" y="185"/>
                  </a:moveTo>
                  <a:cubicBezTo>
                    <a:pt x="10" y="185"/>
                    <a:pt x="10" y="185"/>
                    <a:pt x="10" y="185"/>
                  </a:cubicBezTo>
                  <a:cubicBezTo>
                    <a:pt x="10" y="184"/>
                    <a:pt x="9" y="185"/>
                    <a:pt x="8" y="185"/>
                  </a:cubicBezTo>
                  <a:cubicBezTo>
                    <a:pt x="8" y="185"/>
                    <a:pt x="8" y="185"/>
                    <a:pt x="9" y="185"/>
                  </a:cubicBezTo>
                  <a:close/>
                  <a:moveTo>
                    <a:pt x="10" y="182"/>
                  </a:moveTo>
                  <a:cubicBezTo>
                    <a:pt x="9" y="182"/>
                    <a:pt x="9" y="182"/>
                    <a:pt x="9" y="183"/>
                  </a:cubicBezTo>
                  <a:cubicBezTo>
                    <a:pt x="9" y="184"/>
                    <a:pt x="10" y="183"/>
                    <a:pt x="10" y="182"/>
                  </a:cubicBezTo>
                  <a:close/>
                  <a:moveTo>
                    <a:pt x="11" y="181"/>
                  </a:moveTo>
                  <a:cubicBezTo>
                    <a:pt x="11" y="181"/>
                    <a:pt x="11" y="182"/>
                    <a:pt x="12" y="182"/>
                  </a:cubicBezTo>
                  <a:cubicBezTo>
                    <a:pt x="12" y="182"/>
                    <a:pt x="11" y="180"/>
                    <a:pt x="11" y="181"/>
                  </a:cubicBezTo>
                  <a:close/>
                  <a:moveTo>
                    <a:pt x="6" y="178"/>
                  </a:moveTo>
                  <a:cubicBezTo>
                    <a:pt x="6" y="177"/>
                    <a:pt x="5" y="178"/>
                    <a:pt x="5" y="178"/>
                  </a:cubicBezTo>
                  <a:cubicBezTo>
                    <a:pt x="5" y="179"/>
                    <a:pt x="7" y="178"/>
                    <a:pt x="6" y="178"/>
                  </a:cubicBezTo>
                  <a:close/>
                  <a:moveTo>
                    <a:pt x="6" y="193"/>
                  </a:moveTo>
                  <a:cubicBezTo>
                    <a:pt x="6" y="193"/>
                    <a:pt x="6" y="194"/>
                    <a:pt x="6" y="194"/>
                  </a:cubicBezTo>
                  <a:cubicBezTo>
                    <a:pt x="7" y="194"/>
                    <a:pt x="7" y="193"/>
                    <a:pt x="6" y="193"/>
                  </a:cubicBezTo>
                  <a:close/>
                  <a:moveTo>
                    <a:pt x="10" y="192"/>
                  </a:moveTo>
                  <a:cubicBezTo>
                    <a:pt x="10" y="192"/>
                    <a:pt x="9" y="191"/>
                    <a:pt x="9" y="192"/>
                  </a:cubicBezTo>
                  <a:cubicBezTo>
                    <a:pt x="9" y="192"/>
                    <a:pt x="9" y="192"/>
                    <a:pt x="10" y="192"/>
                  </a:cubicBezTo>
                  <a:cubicBezTo>
                    <a:pt x="10" y="192"/>
                    <a:pt x="11" y="192"/>
                    <a:pt x="10" y="192"/>
                  </a:cubicBezTo>
                  <a:close/>
                  <a:moveTo>
                    <a:pt x="10" y="187"/>
                  </a:moveTo>
                  <a:cubicBezTo>
                    <a:pt x="10" y="187"/>
                    <a:pt x="10" y="188"/>
                    <a:pt x="11" y="188"/>
                  </a:cubicBezTo>
                  <a:cubicBezTo>
                    <a:pt x="11" y="188"/>
                    <a:pt x="11" y="187"/>
                    <a:pt x="10" y="187"/>
                  </a:cubicBezTo>
                  <a:close/>
                  <a:moveTo>
                    <a:pt x="33" y="268"/>
                  </a:moveTo>
                  <a:cubicBezTo>
                    <a:pt x="34" y="268"/>
                    <a:pt x="34" y="269"/>
                    <a:pt x="35" y="269"/>
                  </a:cubicBezTo>
                  <a:cubicBezTo>
                    <a:pt x="36" y="269"/>
                    <a:pt x="35" y="269"/>
                    <a:pt x="34" y="268"/>
                  </a:cubicBezTo>
                  <a:cubicBezTo>
                    <a:pt x="33" y="267"/>
                    <a:pt x="34" y="267"/>
                    <a:pt x="35" y="267"/>
                  </a:cubicBezTo>
                  <a:cubicBezTo>
                    <a:pt x="36" y="267"/>
                    <a:pt x="37" y="267"/>
                    <a:pt x="36" y="267"/>
                  </a:cubicBezTo>
                  <a:cubicBezTo>
                    <a:pt x="36" y="268"/>
                    <a:pt x="36" y="268"/>
                    <a:pt x="36" y="269"/>
                  </a:cubicBezTo>
                  <a:cubicBezTo>
                    <a:pt x="37" y="270"/>
                    <a:pt x="37" y="268"/>
                    <a:pt x="38" y="269"/>
                  </a:cubicBezTo>
                  <a:cubicBezTo>
                    <a:pt x="38" y="270"/>
                    <a:pt x="39" y="269"/>
                    <a:pt x="39" y="270"/>
                  </a:cubicBezTo>
                  <a:cubicBezTo>
                    <a:pt x="40" y="271"/>
                    <a:pt x="40" y="270"/>
                    <a:pt x="40" y="271"/>
                  </a:cubicBezTo>
                  <a:cubicBezTo>
                    <a:pt x="41" y="272"/>
                    <a:pt x="41" y="270"/>
                    <a:pt x="41" y="270"/>
                  </a:cubicBezTo>
                  <a:cubicBezTo>
                    <a:pt x="40" y="269"/>
                    <a:pt x="41" y="269"/>
                    <a:pt x="39" y="268"/>
                  </a:cubicBezTo>
                  <a:cubicBezTo>
                    <a:pt x="37" y="267"/>
                    <a:pt x="40" y="268"/>
                    <a:pt x="39" y="267"/>
                  </a:cubicBezTo>
                  <a:cubicBezTo>
                    <a:pt x="39" y="267"/>
                    <a:pt x="39" y="267"/>
                    <a:pt x="38" y="267"/>
                  </a:cubicBezTo>
                  <a:cubicBezTo>
                    <a:pt x="37" y="266"/>
                    <a:pt x="37" y="266"/>
                    <a:pt x="38" y="266"/>
                  </a:cubicBezTo>
                  <a:cubicBezTo>
                    <a:pt x="39" y="266"/>
                    <a:pt x="39" y="265"/>
                    <a:pt x="39" y="265"/>
                  </a:cubicBezTo>
                  <a:cubicBezTo>
                    <a:pt x="38" y="264"/>
                    <a:pt x="36" y="265"/>
                    <a:pt x="35" y="265"/>
                  </a:cubicBezTo>
                  <a:cubicBezTo>
                    <a:pt x="34" y="265"/>
                    <a:pt x="33" y="265"/>
                    <a:pt x="31" y="266"/>
                  </a:cubicBezTo>
                  <a:cubicBezTo>
                    <a:pt x="30" y="266"/>
                    <a:pt x="31" y="266"/>
                    <a:pt x="32" y="267"/>
                  </a:cubicBezTo>
                  <a:cubicBezTo>
                    <a:pt x="33" y="268"/>
                    <a:pt x="30" y="267"/>
                    <a:pt x="33" y="268"/>
                  </a:cubicBezTo>
                  <a:close/>
                  <a:moveTo>
                    <a:pt x="33" y="265"/>
                  </a:moveTo>
                  <a:cubicBezTo>
                    <a:pt x="35" y="264"/>
                    <a:pt x="34" y="265"/>
                    <a:pt x="33" y="264"/>
                  </a:cubicBezTo>
                  <a:cubicBezTo>
                    <a:pt x="31" y="264"/>
                    <a:pt x="31" y="264"/>
                    <a:pt x="30" y="265"/>
                  </a:cubicBezTo>
                  <a:cubicBezTo>
                    <a:pt x="29" y="265"/>
                    <a:pt x="30" y="265"/>
                    <a:pt x="31" y="265"/>
                  </a:cubicBezTo>
                  <a:cubicBezTo>
                    <a:pt x="31" y="265"/>
                    <a:pt x="31" y="265"/>
                    <a:pt x="33" y="265"/>
                  </a:cubicBezTo>
                  <a:close/>
                  <a:moveTo>
                    <a:pt x="28" y="265"/>
                  </a:moveTo>
                  <a:cubicBezTo>
                    <a:pt x="28" y="265"/>
                    <a:pt x="27" y="265"/>
                    <a:pt x="28" y="265"/>
                  </a:cubicBezTo>
                  <a:cubicBezTo>
                    <a:pt x="30" y="265"/>
                    <a:pt x="29" y="264"/>
                    <a:pt x="28" y="264"/>
                  </a:cubicBezTo>
                  <a:cubicBezTo>
                    <a:pt x="27" y="264"/>
                    <a:pt x="27" y="265"/>
                    <a:pt x="26" y="265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5" y="266"/>
                    <a:pt x="26" y="266"/>
                    <a:pt x="27" y="266"/>
                  </a:cubicBezTo>
                  <a:cubicBezTo>
                    <a:pt x="28" y="266"/>
                    <a:pt x="27" y="267"/>
                    <a:pt x="28" y="267"/>
                  </a:cubicBezTo>
                  <a:cubicBezTo>
                    <a:pt x="29" y="266"/>
                    <a:pt x="29" y="265"/>
                    <a:pt x="28" y="265"/>
                  </a:cubicBezTo>
                  <a:close/>
                  <a:moveTo>
                    <a:pt x="25" y="264"/>
                  </a:moveTo>
                  <a:cubicBezTo>
                    <a:pt x="25" y="264"/>
                    <a:pt x="24" y="263"/>
                    <a:pt x="23" y="264"/>
                  </a:cubicBezTo>
                  <a:cubicBezTo>
                    <a:pt x="23" y="264"/>
                    <a:pt x="23" y="265"/>
                    <a:pt x="24" y="264"/>
                  </a:cubicBezTo>
                  <a:cubicBezTo>
                    <a:pt x="25" y="264"/>
                    <a:pt x="24" y="265"/>
                    <a:pt x="25" y="264"/>
                  </a:cubicBezTo>
                  <a:cubicBezTo>
                    <a:pt x="26" y="264"/>
                    <a:pt x="25" y="264"/>
                    <a:pt x="25" y="264"/>
                  </a:cubicBezTo>
                  <a:close/>
                  <a:moveTo>
                    <a:pt x="43" y="271"/>
                  </a:moveTo>
                  <a:cubicBezTo>
                    <a:pt x="43" y="271"/>
                    <a:pt x="41" y="271"/>
                    <a:pt x="42" y="272"/>
                  </a:cubicBezTo>
                  <a:cubicBezTo>
                    <a:pt x="42" y="272"/>
                    <a:pt x="44" y="272"/>
                    <a:pt x="43" y="271"/>
                  </a:cubicBezTo>
                  <a:close/>
                  <a:moveTo>
                    <a:pt x="44" y="270"/>
                  </a:moveTo>
                  <a:cubicBezTo>
                    <a:pt x="44" y="270"/>
                    <a:pt x="44" y="269"/>
                    <a:pt x="44" y="270"/>
                  </a:cubicBezTo>
                  <a:cubicBezTo>
                    <a:pt x="44" y="271"/>
                    <a:pt x="43" y="270"/>
                    <a:pt x="43" y="270"/>
                  </a:cubicBezTo>
                  <a:cubicBezTo>
                    <a:pt x="43" y="271"/>
                    <a:pt x="43" y="271"/>
                    <a:pt x="44" y="271"/>
                  </a:cubicBezTo>
                  <a:cubicBezTo>
                    <a:pt x="45" y="271"/>
                    <a:pt x="45" y="271"/>
                    <a:pt x="44" y="270"/>
                  </a:cubicBezTo>
                  <a:close/>
                  <a:moveTo>
                    <a:pt x="21" y="259"/>
                  </a:moveTo>
                  <a:cubicBezTo>
                    <a:pt x="21" y="258"/>
                    <a:pt x="22" y="258"/>
                    <a:pt x="22" y="258"/>
                  </a:cubicBezTo>
                  <a:cubicBezTo>
                    <a:pt x="21" y="257"/>
                    <a:pt x="22" y="256"/>
                    <a:pt x="21" y="256"/>
                  </a:cubicBezTo>
                  <a:cubicBezTo>
                    <a:pt x="21" y="256"/>
                    <a:pt x="20" y="256"/>
                    <a:pt x="20" y="256"/>
                  </a:cubicBezTo>
                  <a:cubicBezTo>
                    <a:pt x="20" y="257"/>
                    <a:pt x="19" y="256"/>
                    <a:pt x="19" y="256"/>
                  </a:cubicBezTo>
                  <a:cubicBezTo>
                    <a:pt x="18" y="257"/>
                    <a:pt x="19" y="257"/>
                    <a:pt x="19" y="258"/>
                  </a:cubicBezTo>
                  <a:cubicBezTo>
                    <a:pt x="20" y="258"/>
                    <a:pt x="21" y="258"/>
                    <a:pt x="20" y="259"/>
                  </a:cubicBezTo>
                  <a:cubicBezTo>
                    <a:pt x="20" y="260"/>
                    <a:pt x="21" y="260"/>
                    <a:pt x="21" y="259"/>
                  </a:cubicBezTo>
                  <a:cubicBezTo>
                    <a:pt x="21" y="259"/>
                    <a:pt x="21" y="259"/>
                    <a:pt x="21" y="259"/>
                  </a:cubicBezTo>
                  <a:close/>
                  <a:moveTo>
                    <a:pt x="15" y="240"/>
                  </a:moveTo>
                  <a:cubicBezTo>
                    <a:pt x="15" y="240"/>
                    <a:pt x="14" y="241"/>
                    <a:pt x="14" y="242"/>
                  </a:cubicBezTo>
                  <a:cubicBezTo>
                    <a:pt x="15" y="242"/>
                    <a:pt x="16" y="240"/>
                    <a:pt x="15" y="240"/>
                  </a:cubicBezTo>
                  <a:close/>
                  <a:moveTo>
                    <a:pt x="18" y="257"/>
                  </a:moveTo>
                  <a:cubicBezTo>
                    <a:pt x="18" y="258"/>
                    <a:pt x="18" y="258"/>
                    <a:pt x="18" y="257"/>
                  </a:cubicBezTo>
                  <a:cubicBezTo>
                    <a:pt x="18" y="256"/>
                    <a:pt x="20" y="256"/>
                    <a:pt x="19" y="255"/>
                  </a:cubicBezTo>
                  <a:cubicBezTo>
                    <a:pt x="19" y="255"/>
                    <a:pt x="18" y="255"/>
                    <a:pt x="18" y="254"/>
                  </a:cubicBezTo>
                  <a:cubicBezTo>
                    <a:pt x="18" y="254"/>
                    <a:pt x="17" y="253"/>
                    <a:pt x="16" y="254"/>
                  </a:cubicBezTo>
                  <a:cubicBezTo>
                    <a:pt x="16" y="254"/>
                    <a:pt x="16" y="253"/>
                    <a:pt x="16" y="254"/>
                  </a:cubicBezTo>
                  <a:cubicBezTo>
                    <a:pt x="15" y="254"/>
                    <a:pt x="16" y="253"/>
                    <a:pt x="15" y="252"/>
                  </a:cubicBezTo>
                  <a:cubicBezTo>
                    <a:pt x="14" y="252"/>
                    <a:pt x="15" y="253"/>
                    <a:pt x="13" y="253"/>
                  </a:cubicBezTo>
                  <a:cubicBezTo>
                    <a:pt x="12" y="252"/>
                    <a:pt x="14" y="254"/>
                    <a:pt x="13" y="254"/>
                  </a:cubicBezTo>
                  <a:cubicBezTo>
                    <a:pt x="12" y="254"/>
                    <a:pt x="12" y="253"/>
                    <a:pt x="12" y="254"/>
                  </a:cubicBezTo>
                  <a:cubicBezTo>
                    <a:pt x="11" y="255"/>
                    <a:pt x="12" y="254"/>
                    <a:pt x="12" y="255"/>
                  </a:cubicBezTo>
                  <a:cubicBezTo>
                    <a:pt x="12" y="256"/>
                    <a:pt x="13" y="254"/>
                    <a:pt x="13" y="255"/>
                  </a:cubicBezTo>
                  <a:cubicBezTo>
                    <a:pt x="14" y="256"/>
                    <a:pt x="13" y="257"/>
                    <a:pt x="14" y="257"/>
                  </a:cubicBezTo>
                  <a:cubicBezTo>
                    <a:pt x="15" y="258"/>
                    <a:pt x="14" y="255"/>
                    <a:pt x="15" y="256"/>
                  </a:cubicBezTo>
                  <a:cubicBezTo>
                    <a:pt x="15" y="257"/>
                    <a:pt x="16" y="255"/>
                    <a:pt x="16" y="256"/>
                  </a:cubicBezTo>
                  <a:cubicBezTo>
                    <a:pt x="16" y="258"/>
                    <a:pt x="14" y="258"/>
                    <a:pt x="15" y="258"/>
                  </a:cubicBezTo>
                  <a:cubicBezTo>
                    <a:pt x="16" y="258"/>
                    <a:pt x="16" y="257"/>
                    <a:pt x="17" y="258"/>
                  </a:cubicBezTo>
                  <a:cubicBezTo>
                    <a:pt x="17" y="258"/>
                    <a:pt x="17" y="257"/>
                    <a:pt x="18" y="257"/>
                  </a:cubicBezTo>
                  <a:close/>
                  <a:moveTo>
                    <a:pt x="19" y="259"/>
                  </a:moveTo>
                  <a:cubicBezTo>
                    <a:pt x="19" y="258"/>
                    <a:pt x="19" y="257"/>
                    <a:pt x="18" y="258"/>
                  </a:cubicBezTo>
                  <a:cubicBezTo>
                    <a:pt x="18" y="259"/>
                    <a:pt x="17" y="258"/>
                    <a:pt x="18" y="259"/>
                  </a:cubicBezTo>
                  <a:cubicBezTo>
                    <a:pt x="18" y="259"/>
                    <a:pt x="18" y="259"/>
                    <a:pt x="19" y="259"/>
                  </a:cubicBezTo>
                  <a:close/>
                  <a:moveTo>
                    <a:pt x="8" y="252"/>
                  </a:moveTo>
                  <a:cubicBezTo>
                    <a:pt x="9" y="252"/>
                    <a:pt x="10" y="251"/>
                    <a:pt x="9" y="251"/>
                  </a:cubicBezTo>
                  <a:cubicBezTo>
                    <a:pt x="9" y="251"/>
                    <a:pt x="8" y="251"/>
                    <a:pt x="8" y="252"/>
                  </a:cubicBezTo>
                  <a:close/>
                  <a:moveTo>
                    <a:pt x="11" y="246"/>
                  </a:moveTo>
                  <a:cubicBezTo>
                    <a:pt x="11" y="245"/>
                    <a:pt x="11" y="245"/>
                    <a:pt x="11" y="245"/>
                  </a:cubicBezTo>
                  <a:cubicBezTo>
                    <a:pt x="11" y="244"/>
                    <a:pt x="11" y="245"/>
                    <a:pt x="10" y="245"/>
                  </a:cubicBezTo>
                  <a:cubicBezTo>
                    <a:pt x="9" y="246"/>
                    <a:pt x="10" y="246"/>
                    <a:pt x="10" y="247"/>
                  </a:cubicBezTo>
                  <a:cubicBezTo>
                    <a:pt x="10" y="247"/>
                    <a:pt x="11" y="247"/>
                    <a:pt x="11" y="246"/>
                  </a:cubicBezTo>
                  <a:close/>
                  <a:moveTo>
                    <a:pt x="10" y="251"/>
                  </a:moveTo>
                  <a:cubicBezTo>
                    <a:pt x="11" y="251"/>
                    <a:pt x="11" y="250"/>
                    <a:pt x="12" y="251"/>
                  </a:cubicBezTo>
                  <a:cubicBezTo>
                    <a:pt x="12" y="251"/>
                    <a:pt x="11" y="251"/>
                    <a:pt x="12" y="252"/>
                  </a:cubicBezTo>
                  <a:cubicBezTo>
                    <a:pt x="12" y="252"/>
                    <a:pt x="12" y="251"/>
                    <a:pt x="13" y="252"/>
                  </a:cubicBezTo>
                  <a:cubicBezTo>
                    <a:pt x="14" y="252"/>
                    <a:pt x="14" y="252"/>
                    <a:pt x="14" y="251"/>
                  </a:cubicBezTo>
                  <a:cubicBezTo>
                    <a:pt x="13" y="251"/>
                    <a:pt x="13" y="250"/>
                    <a:pt x="12" y="250"/>
                  </a:cubicBezTo>
                  <a:cubicBezTo>
                    <a:pt x="12" y="250"/>
                    <a:pt x="12" y="249"/>
                    <a:pt x="11" y="250"/>
                  </a:cubicBezTo>
                  <a:cubicBezTo>
                    <a:pt x="11" y="250"/>
                    <a:pt x="11" y="249"/>
                    <a:pt x="10" y="249"/>
                  </a:cubicBezTo>
                  <a:cubicBezTo>
                    <a:pt x="9" y="249"/>
                    <a:pt x="8" y="249"/>
                    <a:pt x="7" y="248"/>
                  </a:cubicBezTo>
                  <a:cubicBezTo>
                    <a:pt x="6" y="247"/>
                    <a:pt x="5" y="247"/>
                    <a:pt x="6" y="248"/>
                  </a:cubicBezTo>
                  <a:cubicBezTo>
                    <a:pt x="7" y="248"/>
                    <a:pt x="6" y="248"/>
                    <a:pt x="7" y="249"/>
                  </a:cubicBezTo>
                  <a:cubicBezTo>
                    <a:pt x="8" y="249"/>
                    <a:pt x="7" y="250"/>
                    <a:pt x="9" y="250"/>
                  </a:cubicBezTo>
                  <a:cubicBezTo>
                    <a:pt x="9" y="250"/>
                    <a:pt x="10" y="250"/>
                    <a:pt x="10" y="251"/>
                  </a:cubicBezTo>
                  <a:close/>
                  <a:moveTo>
                    <a:pt x="9" y="238"/>
                  </a:moveTo>
                  <a:cubicBezTo>
                    <a:pt x="9" y="237"/>
                    <a:pt x="9" y="238"/>
                    <a:pt x="9" y="239"/>
                  </a:cubicBezTo>
                  <a:cubicBezTo>
                    <a:pt x="8" y="239"/>
                    <a:pt x="9" y="240"/>
                    <a:pt x="10" y="240"/>
                  </a:cubicBezTo>
                  <a:cubicBezTo>
                    <a:pt x="10" y="239"/>
                    <a:pt x="10" y="238"/>
                    <a:pt x="9" y="238"/>
                  </a:cubicBezTo>
                  <a:close/>
                  <a:moveTo>
                    <a:pt x="5" y="241"/>
                  </a:moveTo>
                  <a:cubicBezTo>
                    <a:pt x="5" y="240"/>
                    <a:pt x="6" y="240"/>
                    <a:pt x="6" y="239"/>
                  </a:cubicBezTo>
                  <a:cubicBezTo>
                    <a:pt x="5" y="238"/>
                    <a:pt x="5" y="238"/>
                    <a:pt x="5" y="239"/>
                  </a:cubicBezTo>
                  <a:cubicBezTo>
                    <a:pt x="5" y="240"/>
                    <a:pt x="5" y="240"/>
                    <a:pt x="5" y="239"/>
                  </a:cubicBezTo>
                  <a:cubicBezTo>
                    <a:pt x="4" y="239"/>
                    <a:pt x="4" y="240"/>
                    <a:pt x="4" y="240"/>
                  </a:cubicBezTo>
                  <a:cubicBezTo>
                    <a:pt x="5" y="241"/>
                    <a:pt x="4" y="241"/>
                    <a:pt x="4" y="242"/>
                  </a:cubicBezTo>
                  <a:cubicBezTo>
                    <a:pt x="4" y="242"/>
                    <a:pt x="5" y="242"/>
                    <a:pt x="5" y="241"/>
                  </a:cubicBezTo>
                  <a:close/>
                  <a:moveTo>
                    <a:pt x="8" y="240"/>
                  </a:moveTo>
                  <a:cubicBezTo>
                    <a:pt x="7" y="239"/>
                    <a:pt x="7" y="239"/>
                    <a:pt x="7" y="239"/>
                  </a:cubicBezTo>
                  <a:cubicBezTo>
                    <a:pt x="8" y="240"/>
                    <a:pt x="7" y="240"/>
                    <a:pt x="8" y="241"/>
                  </a:cubicBezTo>
                  <a:cubicBezTo>
                    <a:pt x="9" y="241"/>
                    <a:pt x="9" y="240"/>
                    <a:pt x="8" y="240"/>
                  </a:cubicBezTo>
                  <a:close/>
                  <a:moveTo>
                    <a:pt x="10" y="242"/>
                  </a:moveTo>
                  <a:cubicBezTo>
                    <a:pt x="11" y="244"/>
                    <a:pt x="11" y="243"/>
                    <a:pt x="11" y="242"/>
                  </a:cubicBezTo>
                  <a:cubicBezTo>
                    <a:pt x="10" y="241"/>
                    <a:pt x="9" y="240"/>
                    <a:pt x="9" y="241"/>
                  </a:cubicBezTo>
                  <a:cubicBezTo>
                    <a:pt x="9" y="242"/>
                    <a:pt x="9" y="241"/>
                    <a:pt x="10" y="242"/>
                  </a:cubicBezTo>
                  <a:close/>
                  <a:moveTo>
                    <a:pt x="10" y="244"/>
                  </a:moveTo>
                  <a:cubicBezTo>
                    <a:pt x="10" y="244"/>
                    <a:pt x="10" y="243"/>
                    <a:pt x="9" y="242"/>
                  </a:cubicBezTo>
                  <a:cubicBezTo>
                    <a:pt x="8" y="242"/>
                    <a:pt x="7" y="242"/>
                    <a:pt x="8" y="242"/>
                  </a:cubicBezTo>
                  <a:cubicBezTo>
                    <a:pt x="8" y="243"/>
                    <a:pt x="8" y="242"/>
                    <a:pt x="8" y="243"/>
                  </a:cubicBezTo>
                  <a:cubicBezTo>
                    <a:pt x="9" y="243"/>
                    <a:pt x="8" y="243"/>
                    <a:pt x="9" y="244"/>
                  </a:cubicBezTo>
                  <a:cubicBezTo>
                    <a:pt x="9" y="245"/>
                    <a:pt x="9" y="244"/>
                    <a:pt x="10" y="244"/>
                  </a:cubicBezTo>
                  <a:close/>
                  <a:moveTo>
                    <a:pt x="6" y="241"/>
                  </a:moveTo>
                  <a:cubicBezTo>
                    <a:pt x="7" y="240"/>
                    <a:pt x="6" y="240"/>
                    <a:pt x="6" y="241"/>
                  </a:cubicBezTo>
                  <a:cubicBezTo>
                    <a:pt x="5" y="242"/>
                    <a:pt x="5" y="243"/>
                    <a:pt x="5" y="242"/>
                  </a:cubicBezTo>
                  <a:cubicBezTo>
                    <a:pt x="6" y="242"/>
                    <a:pt x="6" y="242"/>
                    <a:pt x="6" y="241"/>
                  </a:cubicBezTo>
                  <a:close/>
                  <a:moveTo>
                    <a:pt x="6" y="244"/>
                  </a:moveTo>
                  <a:cubicBezTo>
                    <a:pt x="6" y="244"/>
                    <a:pt x="7" y="243"/>
                    <a:pt x="6" y="243"/>
                  </a:cubicBezTo>
                  <a:cubicBezTo>
                    <a:pt x="6" y="243"/>
                    <a:pt x="5" y="243"/>
                    <a:pt x="5" y="243"/>
                  </a:cubicBezTo>
                  <a:cubicBezTo>
                    <a:pt x="5" y="243"/>
                    <a:pt x="5" y="243"/>
                    <a:pt x="6" y="244"/>
                  </a:cubicBezTo>
                  <a:close/>
                  <a:moveTo>
                    <a:pt x="4" y="237"/>
                  </a:moveTo>
                  <a:cubicBezTo>
                    <a:pt x="4" y="236"/>
                    <a:pt x="4" y="236"/>
                    <a:pt x="4" y="236"/>
                  </a:cubicBezTo>
                  <a:cubicBezTo>
                    <a:pt x="3" y="235"/>
                    <a:pt x="3" y="236"/>
                    <a:pt x="3" y="237"/>
                  </a:cubicBezTo>
                  <a:cubicBezTo>
                    <a:pt x="3" y="238"/>
                    <a:pt x="2" y="239"/>
                    <a:pt x="3" y="238"/>
                  </a:cubicBezTo>
                  <a:cubicBezTo>
                    <a:pt x="4" y="238"/>
                    <a:pt x="3" y="237"/>
                    <a:pt x="4" y="237"/>
                  </a:cubicBezTo>
                  <a:close/>
                  <a:moveTo>
                    <a:pt x="8" y="236"/>
                  </a:moveTo>
                  <a:cubicBezTo>
                    <a:pt x="8" y="236"/>
                    <a:pt x="8" y="237"/>
                    <a:pt x="9" y="237"/>
                  </a:cubicBezTo>
                  <a:cubicBezTo>
                    <a:pt x="9" y="237"/>
                    <a:pt x="9" y="236"/>
                    <a:pt x="8" y="236"/>
                  </a:cubicBezTo>
                  <a:close/>
                  <a:moveTo>
                    <a:pt x="10" y="236"/>
                  </a:moveTo>
                  <a:cubicBezTo>
                    <a:pt x="10" y="235"/>
                    <a:pt x="9" y="235"/>
                    <a:pt x="9" y="236"/>
                  </a:cubicBezTo>
                  <a:cubicBezTo>
                    <a:pt x="9" y="237"/>
                    <a:pt x="10" y="236"/>
                    <a:pt x="10" y="236"/>
                  </a:cubicBezTo>
                  <a:close/>
                  <a:moveTo>
                    <a:pt x="6" y="236"/>
                  </a:moveTo>
                  <a:cubicBezTo>
                    <a:pt x="6" y="237"/>
                    <a:pt x="7" y="237"/>
                    <a:pt x="7" y="236"/>
                  </a:cubicBezTo>
                  <a:cubicBezTo>
                    <a:pt x="6" y="236"/>
                    <a:pt x="7" y="235"/>
                    <a:pt x="6" y="235"/>
                  </a:cubicBezTo>
                  <a:cubicBezTo>
                    <a:pt x="5" y="235"/>
                    <a:pt x="5" y="236"/>
                    <a:pt x="5" y="236"/>
                  </a:cubicBezTo>
                  <a:cubicBezTo>
                    <a:pt x="4" y="237"/>
                    <a:pt x="4" y="237"/>
                    <a:pt x="5" y="237"/>
                  </a:cubicBezTo>
                  <a:cubicBezTo>
                    <a:pt x="6" y="237"/>
                    <a:pt x="6" y="236"/>
                    <a:pt x="6" y="236"/>
                  </a:cubicBezTo>
                  <a:close/>
                  <a:moveTo>
                    <a:pt x="8" y="233"/>
                  </a:moveTo>
                  <a:cubicBezTo>
                    <a:pt x="8" y="233"/>
                    <a:pt x="8" y="235"/>
                    <a:pt x="8" y="235"/>
                  </a:cubicBezTo>
                  <a:cubicBezTo>
                    <a:pt x="9" y="235"/>
                    <a:pt x="8" y="233"/>
                    <a:pt x="8" y="233"/>
                  </a:cubicBezTo>
                  <a:close/>
                  <a:moveTo>
                    <a:pt x="7" y="224"/>
                  </a:moveTo>
                  <a:cubicBezTo>
                    <a:pt x="8" y="224"/>
                    <a:pt x="7" y="223"/>
                    <a:pt x="7" y="223"/>
                  </a:cubicBezTo>
                  <a:cubicBezTo>
                    <a:pt x="7" y="224"/>
                    <a:pt x="6" y="223"/>
                    <a:pt x="7" y="223"/>
                  </a:cubicBezTo>
                  <a:cubicBezTo>
                    <a:pt x="7" y="222"/>
                    <a:pt x="7" y="221"/>
                    <a:pt x="7" y="219"/>
                  </a:cubicBezTo>
                  <a:cubicBezTo>
                    <a:pt x="7" y="217"/>
                    <a:pt x="7" y="216"/>
                    <a:pt x="7" y="216"/>
                  </a:cubicBezTo>
                  <a:cubicBezTo>
                    <a:pt x="6" y="216"/>
                    <a:pt x="6" y="216"/>
                    <a:pt x="5" y="216"/>
                  </a:cubicBezTo>
                  <a:cubicBezTo>
                    <a:pt x="4" y="217"/>
                    <a:pt x="4" y="217"/>
                    <a:pt x="4" y="217"/>
                  </a:cubicBezTo>
                  <a:cubicBezTo>
                    <a:pt x="5" y="218"/>
                    <a:pt x="4" y="218"/>
                    <a:pt x="5" y="218"/>
                  </a:cubicBezTo>
                  <a:cubicBezTo>
                    <a:pt x="5" y="219"/>
                    <a:pt x="5" y="220"/>
                    <a:pt x="5" y="221"/>
                  </a:cubicBezTo>
                  <a:cubicBezTo>
                    <a:pt x="5" y="221"/>
                    <a:pt x="4" y="220"/>
                    <a:pt x="4" y="220"/>
                  </a:cubicBezTo>
                  <a:cubicBezTo>
                    <a:pt x="3" y="221"/>
                    <a:pt x="3" y="220"/>
                    <a:pt x="3" y="220"/>
                  </a:cubicBezTo>
                  <a:cubicBezTo>
                    <a:pt x="2" y="221"/>
                    <a:pt x="2" y="221"/>
                    <a:pt x="3" y="222"/>
                  </a:cubicBezTo>
                  <a:cubicBezTo>
                    <a:pt x="3" y="223"/>
                    <a:pt x="3" y="224"/>
                    <a:pt x="4" y="225"/>
                  </a:cubicBezTo>
                  <a:cubicBezTo>
                    <a:pt x="5" y="226"/>
                    <a:pt x="5" y="224"/>
                    <a:pt x="4" y="223"/>
                  </a:cubicBezTo>
                  <a:cubicBezTo>
                    <a:pt x="4" y="222"/>
                    <a:pt x="4" y="222"/>
                    <a:pt x="5" y="223"/>
                  </a:cubicBezTo>
                  <a:cubicBezTo>
                    <a:pt x="6" y="223"/>
                    <a:pt x="5" y="223"/>
                    <a:pt x="5" y="224"/>
                  </a:cubicBezTo>
                  <a:cubicBezTo>
                    <a:pt x="5" y="225"/>
                    <a:pt x="5" y="224"/>
                    <a:pt x="5" y="225"/>
                  </a:cubicBezTo>
                  <a:cubicBezTo>
                    <a:pt x="5" y="226"/>
                    <a:pt x="5" y="226"/>
                    <a:pt x="6" y="226"/>
                  </a:cubicBezTo>
                  <a:cubicBezTo>
                    <a:pt x="8" y="226"/>
                    <a:pt x="7" y="224"/>
                    <a:pt x="7" y="224"/>
                  </a:cubicBezTo>
                  <a:close/>
                  <a:moveTo>
                    <a:pt x="3" y="231"/>
                  </a:moveTo>
                  <a:cubicBezTo>
                    <a:pt x="4" y="230"/>
                    <a:pt x="4" y="230"/>
                    <a:pt x="3" y="230"/>
                  </a:cubicBezTo>
                  <a:cubicBezTo>
                    <a:pt x="1" y="229"/>
                    <a:pt x="3" y="230"/>
                    <a:pt x="2" y="231"/>
                  </a:cubicBezTo>
                  <a:cubicBezTo>
                    <a:pt x="2" y="231"/>
                    <a:pt x="1" y="232"/>
                    <a:pt x="2" y="232"/>
                  </a:cubicBezTo>
                  <a:cubicBezTo>
                    <a:pt x="3" y="232"/>
                    <a:pt x="3" y="231"/>
                    <a:pt x="3" y="231"/>
                  </a:cubicBezTo>
                  <a:close/>
                  <a:moveTo>
                    <a:pt x="8" y="232"/>
                  </a:moveTo>
                  <a:cubicBezTo>
                    <a:pt x="9" y="232"/>
                    <a:pt x="9" y="232"/>
                    <a:pt x="8" y="231"/>
                  </a:cubicBezTo>
                  <a:cubicBezTo>
                    <a:pt x="8" y="230"/>
                    <a:pt x="8" y="230"/>
                    <a:pt x="7" y="229"/>
                  </a:cubicBezTo>
                  <a:cubicBezTo>
                    <a:pt x="7" y="229"/>
                    <a:pt x="6" y="229"/>
                    <a:pt x="7" y="230"/>
                  </a:cubicBezTo>
                  <a:cubicBezTo>
                    <a:pt x="8" y="231"/>
                    <a:pt x="6" y="230"/>
                    <a:pt x="7" y="232"/>
                  </a:cubicBezTo>
                  <a:cubicBezTo>
                    <a:pt x="8" y="232"/>
                    <a:pt x="8" y="232"/>
                    <a:pt x="8" y="232"/>
                  </a:cubicBezTo>
                  <a:close/>
                  <a:moveTo>
                    <a:pt x="2" y="224"/>
                  </a:moveTo>
                  <a:cubicBezTo>
                    <a:pt x="3" y="224"/>
                    <a:pt x="2" y="225"/>
                    <a:pt x="3" y="225"/>
                  </a:cubicBezTo>
                  <a:cubicBezTo>
                    <a:pt x="3" y="225"/>
                    <a:pt x="3" y="225"/>
                    <a:pt x="3" y="224"/>
                  </a:cubicBezTo>
                  <a:cubicBezTo>
                    <a:pt x="3" y="223"/>
                    <a:pt x="3" y="223"/>
                    <a:pt x="2" y="223"/>
                  </a:cubicBezTo>
                  <a:cubicBezTo>
                    <a:pt x="1" y="223"/>
                    <a:pt x="1" y="223"/>
                    <a:pt x="1" y="225"/>
                  </a:cubicBezTo>
                  <a:cubicBezTo>
                    <a:pt x="1" y="225"/>
                    <a:pt x="2" y="225"/>
                    <a:pt x="2" y="224"/>
                  </a:cubicBezTo>
                  <a:close/>
                  <a:moveTo>
                    <a:pt x="3" y="229"/>
                  </a:moveTo>
                  <a:cubicBezTo>
                    <a:pt x="3" y="229"/>
                    <a:pt x="3" y="230"/>
                    <a:pt x="4" y="229"/>
                  </a:cubicBezTo>
                  <a:cubicBezTo>
                    <a:pt x="4" y="228"/>
                    <a:pt x="4" y="229"/>
                    <a:pt x="5" y="229"/>
                  </a:cubicBezTo>
                  <a:cubicBezTo>
                    <a:pt x="5" y="228"/>
                    <a:pt x="4" y="228"/>
                    <a:pt x="5" y="228"/>
                  </a:cubicBezTo>
                  <a:cubicBezTo>
                    <a:pt x="6" y="227"/>
                    <a:pt x="5" y="227"/>
                    <a:pt x="5" y="227"/>
                  </a:cubicBezTo>
                  <a:cubicBezTo>
                    <a:pt x="4" y="228"/>
                    <a:pt x="5" y="226"/>
                    <a:pt x="4" y="227"/>
                  </a:cubicBezTo>
                  <a:cubicBezTo>
                    <a:pt x="4" y="227"/>
                    <a:pt x="3" y="226"/>
                    <a:pt x="2" y="226"/>
                  </a:cubicBezTo>
                  <a:cubicBezTo>
                    <a:pt x="1" y="226"/>
                    <a:pt x="4" y="227"/>
                    <a:pt x="3" y="227"/>
                  </a:cubicBezTo>
                  <a:cubicBezTo>
                    <a:pt x="3" y="228"/>
                    <a:pt x="2" y="226"/>
                    <a:pt x="2" y="228"/>
                  </a:cubicBezTo>
                  <a:cubicBezTo>
                    <a:pt x="2" y="229"/>
                    <a:pt x="3" y="228"/>
                    <a:pt x="3" y="229"/>
                  </a:cubicBezTo>
                  <a:close/>
                  <a:moveTo>
                    <a:pt x="7" y="234"/>
                  </a:moveTo>
                  <a:cubicBezTo>
                    <a:pt x="7" y="234"/>
                    <a:pt x="8" y="233"/>
                    <a:pt x="7" y="233"/>
                  </a:cubicBezTo>
                  <a:cubicBezTo>
                    <a:pt x="7" y="232"/>
                    <a:pt x="6" y="231"/>
                    <a:pt x="6" y="232"/>
                  </a:cubicBezTo>
                  <a:cubicBezTo>
                    <a:pt x="6" y="233"/>
                    <a:pt x="7" y="233"/>
                    <a:pt x="6" y="233"/>
                  </a:cubicBezTo>
                  <a:cubicBezTo>
                    <a:pt x="4" y="233"/>
                    <a:pt x="4" y="233"/>
                    <a:pt x="5" y="233"/>
                  </a:cubicBezTo>
                  <a:cubicBezTo>
                    <a:pt x="6" y="234"/>
                    <a:pt x="5" y="234"/>
                    <a:pt x="6" y="234"/>
                  </a:cubicBezTo>
                  <a:cubicBezTo>
                    <a:pt x="6" y="235"/>
                    <a:pt x="7" y="233"/>
                    <a:pt x="7" y="234"/>
                  </a:cubicBezTo>
                  <a:close/>
                  <a:moveTo>
                    <a:pt x="5" y="231"/>
                  </a:moveTo>
                  <a:cubicBezTo>
                    <a:pt x="4" y="232"/>
                    <a:pt x="5" y="232"/>
                    <a:pt x="6" y="233"/>
                  </a:cubicBezTo>
                  <a:cubicBezTo>
                    <a:pt x="6" y="233"/>
                    <a:pt x="5" y="231"/>
                    <a:pt x="5" y="231"/>
                  </a:cubicBezTo>
                  <a:close/>
                  <a:moveTo>
                    <a:pt x="7" y="234"/>
                  </a:moveTo>
                  <a:cubicBezTo>
                    <a:pt x="7" y="234"/>
                    <a:pt x="6" y="235"/>
                    <a:pt x="7" y="235"/>
                  </a:cubicBezTo>
                  <a:cubicBezTo>
                    <a:pt x="8" y="236"/>
                    <a:pt x="7" y="235"/>
                    <a:pt x="7" y="234"/>
                  </a:cubicBezTo>
                  <a:close/>
                  <a:moveTo>
                    <a:pt x="5" y="219"/>
                  </a:moveTo>
                  <a:cubicBezTo>
                    <a:pt x="5" y="219"/>
                    <a:pt x="3" y="218"/>
                    <a:pt x="3" y="219"/>
                  </a:cubicBezTo>
                  <a:cubicBezTo>
                    <a:pt x="3" y="220"/>
                    <a:pt x="4" y="219"/>
                    <a:pt x="4" y="220"/>
                  </a:cubicBezTo>
                  <a:cubicBezTo>
                    <a:pt x="5" y="220"/>
                    <a:pt x="5" y="220"/>
                    <a:pt x="5" y="219"/>
                  </a:cubicBezTo>
                  <a:close/>
                  <a:moveTo>
                    <a:pt x="7" y="215"/>
                  </a:moveTo>
                  <a:cubicBezTo>
                    <a:pt x="7" y="215"/>
                    <a:pt x="7" y="216"/>
                    <a:pt x="7" y="215"/>
                  </a:cubicBezTo>
                  <a:cubicBezTo>
                    <a:pt x="6" y="214"/>
                    <a:pt x="7" y="214"/>
                    <a:pt x="7" y="213"/>
                  </a:cubicBezTo>
                  <a:cubicBezTo>
                    <a:pt x="6" y="212"/>
                    <a:pt x="6" y="211"/>
                    <a:pt x="6" y="212"/>
                  </a:cubicBezTo>
                  <a:cubicBezTo>
                    <a:pt x="5" y="213"/>
                    <a:pt x="6" y="213"/>
                    <a:pt x="6" y="214"/>
                  </a:cubicBezTo>
                  <a:cubicBezTo>
                    <a:pt x="6" y="215"/>
                    <a:pt x="5" y="213"/>
                    <a:pt x="4" y="214"/>
                  </a:cubicBezTo>
                  <a:cubicBezTo>
                    <a:pt x="4" y="215"/>
                    <a:pt x="5" y="215"/>
                    <a:pt x="6" y="216"/>
                  </a:cubicBezTo>
                  <a:cubicBezTo>
                    <a:pt x="7" y="216"/>
                    <a:pt x="7" y="216"/>
                    <a:pt x="7" y="215"/>
                  </a:cubicBezTo>
                  <a:close/>
                  <a:moveTo>
                    <a:pt x="10" y="210"/>
                  </a:moveTo>
                  <a:cubicBezTo>
                    <a:pt x="10" y="211"/>
                    <a:pt x="10" y="210"/>
                    <a:pt x="11" y="210"/>
                  </a:cubicBezTo>
                  <a:cubicBezTo>
                    <a:pt x="11" y="210"/>
                    <a:pt x="10" y="210"/>
                    <a:pt x="9" y="209"/>
                  </a:cubicBezTo>
                  <a:cubicBezTo>
                    <a:pt x="9" y="209"/>
                    <a:pt x="7" y="209"/>
                    <a:pt x="7" y="210"/>
                  </a:cubicBezTo>
                  <a:cubicBezTo>
                    <a:pt x="7" y="211"/>
                    <a:pt x="9" y="210"/>
                    <a:pt x="10" y="210"/>
                  </a:cubicBezTo>
                  <a:close/>
                  <a:moveTo>
                    <a:pt x="5" y="214"/>
                  </a:moveTo>
                  <a:cubicBezTo>
                    <a:pt x="5" y="213"/>
                    <a:pt x="5" y="213"/>
                    <a:pt x="5" y="212"/>
                  </a:cubicBezTo>
                  <a:cubicBezTo>
                    <a:pt x="5" y="212"/>
                    <a:pt x="4" y="212"/>
                    <a:pt x="4" y="211"/>
                  </a:cubicBezTo>
                  <a:cubicBezTo>
                    <a:pt x="3" y="211"/>
                    <a:pt x="3" y="213"/>
                    <a:pt x="4" y="214"/>
                  </a:cubicBezTo>
                  <a:cubicBezTo>
                    <a:pt x="4" y="214"/>
                    <a:pt x="5" y="214"/>
                    <a:pt x="5" y="214"/>
                  </a:cubicBezTo>
                  <a:close/>
                  <a:moveTo>
                    <a:pt x="2" y="220"/>
                  </a:moveTo>
                  <a:cubicBezTo>
                    <a:pt x="2" y="219"/>
                    <a:pt x="3" y="220"/>
                    <a:pt x="2" y="219"/>
                  </a:cubicBezTo>
                  <a:cubicBezTo>
                    <a:pt x="2" y="218"/>
                    <a:pt x="2" y="219"/>
                    <a:pt x="2" y="219"/>
                  </a:cubicBezTo>
                  <a:cubicBezTo>
                    <a:pt x="1" y="219"/>
                    <a:pt x="1" y="220"/>
                    <a:pt x="1" y="220"/>
                  </a:cubicBezTo>
                  <a:cubicBezTo>
                    <a:pt x="2" y="221"/>
                    <a:pt x="2" y="221"/>
                    <a:pt x="2" y="220"/>
                  </a:cubicBezTo>
                  <a:close/>
                  <a:moveTo>
                    <a:pt x="5" y="209"/>
                  </a:moveTo>
                  <a:cubicBezTo>
                    <a:pt x="5" y="209"/>
                    <a:pt x="5" y="210"/>
                    <a:pt x="4" y="210"/>
                  </a:cubicBezTo>
                  <a:cubicBezTo>
                    <a:pt x="3" y="210"/>
                    <a:pt x="3" y="211"/>
                    <a:pt x="4" y="211"/>
                  </a:cubicBezTo>
                  <a:cubicBezTo>
                    <a:pt x="5" y="211"/>
                    <a:pt x="4" y="211"/>
                    <a:pt x="5" y="211"/>
                  </a:cubicBezTo>
                  <a:cubicBezTo>
                    <a:pt x="5" y="211"/>
                    <a:pt x="6" y="209"/>
                    <a:pt x="5" y="209"/>
                  </a:cubicBezTo>
                  <a:close/>
                  <a:moveTo>
                    <a:pt x="4" y="215"/>
                  </a:moveTo>
                  <a:cubicBezTo>
                    <a:pt x="4" y="214"/>
                    <a:pt x="3" y="213"/>
                    <a:pt x="3" y="212"/>
                  </a:cubicBezTo>
                  <a:cubicBezTo>
                    <a:pt x="2" y="211"/>
                    <a:pt x="2" y="211"/>
                    <a:pt x="2" y="211"/>
                  </a:cubicBezTo>
                  <a:cubicBezTo>
                    <a:pt x="1" y="212"/>
                    <a:pt x="2" y="212"/>
                    <a:pt x="2" y="213"/>
                  </a:cubicBezTo>
                  <a:cubicBezTo>
                    <a:pt x="1" y="213"/>
                    <a:pt x="1" y="214"/>
                    <a:pt x="2" y="214"/>
                  </a:cubicBezTo>
                  <a:cubicBezTo>
                    <a:pt x="3" y="213"/>
                    <a:pt x="3" y="214"/>
                    <a:pt x="3" y="215"/>
                  </a:cubicBezTo>
                  <a:cubicBezTo>
                    <a:pt x="3" y="215"/>
                    <a:pt x="3" y="216"/>
                    <a:pt x="3" y="216"/>
                  </a:cubicBezTo>
                  <a:cubicBezTo>
                    <a:pt x="4" y="215"/>
                    <a:pt x="4" y="215"/>
                    <a:pt x="4" y="215"/>
                  </a:cubicBezTo>
                  <a:close/>
                  <a:moveTo>
                    <a:pt x="2" y="216"/>
                  </a:moveTo>
                  <a:cubicBezTo>
                    <a:pt x="3" y="215"/>
                    <a:pt x="2" y="214"/>
                    <a:pt x="2" y="214"/>
                  </a:cubicBezTo>
                  <a:cubicBezTo>
                    <a:pt x="1" y="215"/>
                    <a:pt x="1" y="214"/>
                    <a:pt x="1" y="215"/>
                  </a:cubicBezTo>
                  <a:cubicBezTo>
                    <a:pt x="1" y="216"/>
                    <a:pt x="1" y="216"/>
                    <a:pt x="2" y="216"/>
                  </a:cubicBezTo>
                  <a:close/>
                  <a:moveTo>
                    <a:pt x="2" y="218"/>
                  </a:moveTo>
                  <a:cubicBezTo>
                    <a:pt x="3" y="218"/>
                    <a:pt x="3" y="219"/>
                    <a:pt x="3" y="218"/>
                  </a:cubicBezTo>
                  <a:cubicBezTo>
                    <a:pt x="3" y="218"/>
                    <a:pt x="3" y="217"/>
                    <a:pt x="2" y="217"/>
                  </a:cubicBezTo>
                  <a:cubicBezTo>
                    <a:pt x="2" y="217"/>
                    <a:pt x="0" y="217"/>
                    <a:pt x="1" y="218"/>
                  </a:cubicBezTo>
                  <a:cubicBezTo>
                    <a:pt x="1" y="218"/>
                    <a:pt x="2" y="218"/>
                    <a:pt x="2" y="218"/>
                  </a:cubicBezTo>
                  <a:close/>
                  <a:moveTo>
                    <a:pt x="4" y="209"/>
                  </a:moveTo>
                  <a:cubicBezTo>
                    <a:pt x="4" y="208"/>
                    <a:pt x="3" y="209"/>
                    <a:pt x="3" y="209"/>
                  </a:cubicBezTo>
                  <a:cubicBezTo>
                    <a:pt x="3" y="210"/>
                    <a:pt x="4" y="209"/>
                    <a:pt x="4" y="209"/>
                  </a:cubicBezTo>
                  <a:close/>
                  <a:moveTo>
                    <a:pt x="9" y="204"/>
                  </a:moveTo>
                  <a:cubicBezTo>
                    <a:pt x="10" y="203"/>
                    <a:pt x="8" y="203"/>
                    <a:pt x="8" y="204"/>
                  </a:cubicBezTo>
                  <a:cubicBezTo>
                    <a:pt x="8" y="204"/>
                    <a:pt x="9" y="204"/>
                    <a:pt x="9" y="204"/>
                  </a:cubicBezTo>
                  <a:close/>
                  <a:moveTo>
                    <a:pt x="2" y="216"/>
                  </a:moveTo>
                  <a:cubicBezTo>
                    <a:pt x="3" y="216"/>
                    <a:pt x="3" y="216"/>
                    <a:pt x="2" y="216"/>
                  </a:cubicBezTo>
                  <a:cubicBezTo>
                    <a:pt x="1" y="216"/>
                    <a:pt x="1" y="216"/>
                    <a:pt x="1" y="217"/>
                  </a:cubicBezTo>
                  <a:cubicBezTo>
                    <a:pt x="1" y="217"/>
                    <a:pt x="1" y="217"/>
                    <a:pt x="2" y="216"/>
                  </a:cubicBezTo>
                  <a:close/>
                  <a:moveTo>
                    <a:pt x="4" y="218"/>
                  </a:moveTo>
                  <a:cubicBezTo>
                    <a:pt x="4" y="218"/>
                    <a:pt x="4" y="217"/>
                    <a:pt x="3" y="217"/>
                  </a:cubicBezTo>
                  <a:cubicBezTo>
                    <a:pt x="3" y="217"/>
                    <a:pt x="3" y="217"/>
                    <a:pt x="3" y="218"/>
                  </a:cubicBezTo>
                  <a:cubicBezTo>
                    <a:pt x="3" y="218"/>
                    <a:pt x="3" y="218"/>
                    <a:pt x="4" y="218"/>
                  </a:cubicBezTo>
                  <a:close/>
                  <a:moveTo>
                    <a:pt x="9" y="214"/>
                  </a:moveTo>
                  <a:cubicBezTo>
                    <a:pt x="9" y="214"/>
                    <a:pt x="8" y="213"/>
                    <a:pt x="7" y="213"/>
                  </a:cubicBezTo>
                  <a:cubicBezTo>
                    <a:pt x="7" y="212"/>
                    <a:pt x="7" y="211"/>
                    <a:pt x="7" y="212"/>
                  </a:cubicBezTo>
                  <a:cubicBezTo>
                    <a:pt x="7" y="214"/>
                    <a:pt x="7" y="213"/>
                    <a:pt x="7" y="214"/>
                  </a:cubicBezTo>
                  <a:cubicBezTo>
                    <a:pt x="8" y="214"/>
                    <a:pt x="9" y="214"/>
                    <a:pt x="9" y="21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7" name="Freeform 20267">
              <a:extLst>
                <a:ext uri="{FF2B5EF4-FFF2-40B4-BE49-F238E27FC236}">
                  <a16:creationId xmlns:a16="http://schemas.microsoft.com/office/drawing/2014/main" id="{5277D539-C10C-4ACD-8640-BE8985D13F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4271" y="5096194"/>
              <a:ext cx="473240" cy="1083873"/>
            </a:xfrm>
            <a:custGeom>
              <a:avLst/>
              <a:gdLst/>
              <a:ahLst/>
              <a:cxnLst>
                <a:cxn ang="0">
                  <a:pos x="81" y="67"/>
                </a:cxn>
                <a:cxn ang="0">
                  <a:pos x="85" y="90"/>
                </a:cxn>
                <a:cxn ang="0">
                  <a:pos x="86" y="107"/>
                </a:cxn>
                <a:cxn ang="0">
                  <a:pos x="61" y="116"/>
                </a:cxn>
                <a:cxn ang="0">
                  <a:pos x="60" y="128"/>
                </a:cxn>
                <a:cxn ang="0">
                  <a:pos x="45" y="130"/>
                </a:cxn>
                <a:cxn ang="0">
                  <a:pos x="53" y="143"/>
                </a:cxn>
                <a:cxn ang="0">
                  <a:pos x="48" y="146"/>
                </a:cxn>
                <a:cxn ang="0">
                  <a:pos x="38" y="161"/>
                </a:cxn>
                <a:cxn ang="0">
                  <a:pos x="42" y="177"/>
                </a:cxn>
                <a:cxn ang="0">
                  <a:pos x="32" y="192"/>
                </a:cxn>
                <a:cxn ang="0">
                  <a:pos x="28" y="216"/>
                </a:cxn>
                <a:cxn ang="0">
                  <a:pos x="8" y="211"/>
                </a:cxn>
                <a:cxn ang="0">
                  <a:pos x="1" y="197"/>
                </a:cxn>
                <a:cxn ang="0">
                  <a:pos x="7" y="181"/>
                </a:cxn>
                <a:cxn ang="0">
                  <a:pos x="10" y="168"/>
                </a:cxn>
                <a:cxn ang="0">
                  <a:pos x="11" y="159"/>
                </a:cxn>
                <a:cxn ang="0">
                  <a:pos x="10" y="147"/>
                </a:cxn>
                <a:cxn ang="0">
                  <a:pos x="10" y="133"/>
                </a:cxn>
                <a:cxn ang="0">
                  <a:pos x="14" y="115"/>
                </a:cxn>
                <a:cxn ang="0">
                  <a:pos x="17" y="97"/>
                </a:cxn>
                <a:cxn ang="0">
                  <a:pos x="20" y="77"/>
                </a:cxn>
                <a:cxn ang="0">
                  <a:pos x="18" y="59"/>
                </a:cxn>
                <a:cxn ang="0">
                  <a:pos x="22" y="43"/>
                </a:cxn>
                <a:cxn ang="0">
                  <a:pos x="27" y="21"/>
                </a:cxn>
                <a:cxn ang="0">
                  <a:pos x="34" y="7"/>
                </a:cxn>
                <a:cxn ang="0">
                  <a:pos x="43" y="3"/>
                </a:cxn>
                <a:cxn ang="0">
                  <a:pos x="56" y="2"/>
                </a:cxn>
                <a:cxn ang="0">
                  <a:pos x="66" y="13"/>
                </a:cxn>
                <a:cxn ang="0">
                  <a:pos x="84" y="25"/>
                </a:cxn>
                <a:cxn ang="0">
                  <a:pos x="79" y="36"/>
                </a:cxn>
                <a:cxn ang="0">
                  <a:pos x="95" y="37"/>
                </a:cxn>
                <a:cxn ang="0">
                  <a:pos x="104" y="27"/>
                </a:cxn>
                <a:cxn ang="0">
                  <a:pos x="87" y="53"/>
                </a:cxn>
                <a:cxn ang="0">
                  <a:pos x="29" y="236"/>
                </a:cxn>
                <a:cxn ang="0">
                  <a:pos x="42" y="236"/>
                </a:cxn>
                <a:cxn ang="0">
                  <a:pos x="43" y="234"/>
                </a:cxn>
                <a:cxn ang="0">
                  <a:pos x="30" y="225"/>
                </a:cxn>
                <a:cxn ang="0">
                  <a:pos x="28" y="222"/>
                </a:cxn>
                <a:cxn ang="0">
                  <a:pos x="27" y="236"/>
                </a:cxn>
                <a:cxn ang="0">
                  <a:pos x="51" y="235"/>
                </a:cxn>
                <a:cxn ang="0">
                  <a:pos x="47" y="236"/>
                </a:cxn>
                <a:cxn ang="0">
                  <a:pos x="32" y="238"/>
                </a:cxn>
                <a:cxn ang="0">
                  <a:pos x="33" y="237"/>
                </a:cxn>
                <a:cxn ang="0">
                  <a:pos x="29" y="239"/>
                </a:cxn>
                <a:cxn ang="0">
                  <a:pos x="35" y="239"/>
                </a:cxn>
                <a:cxn ang="0">
                  <a:pos x="37" y="239"/>
                </a:cxn>
              </a:cxnLst>
              <a:rect l="0" t="0" r="r" b="b"/>
              <a:pathLst>
                <a:path w="105" h="240">
                  <a:moveTo>
                    <a:pt x="84" y="56"/>
                  </a:moveTo>
                  <a:cubicBezTo>
                    <a:pt x="82" y="59"/>
                    <a:pt x="84" y="60"/>
                    <a:pt x="82" y="63"/>
                  </a:cubicBezTo>
                  <a:cubicBezTo>
                    <a:pt x="80" y="66"/>
                    <a:pt x="83" y="66"/>
                    <a:pt x="81" y="67"/>
                  </a:cubicBezTo>
                  <a:cubicBezTo>
                    <a:pt x="80" y="69"/>
                    <a:pt x="83" y="75"/>
                    <a:pt x="81" y="76"/>
                  </a:cubicBezTo>
                  <a:cubicBezTo>
                    <a:pt x="79" y="77"/>
                    <a:pt x="79" y="81"/>
                    <a:pt x="80" y="83"/>
                  </a:cubicBezTo>
                  <a:cubicBezTo>
                    <a:pt x="77" y="87"/>
                    <a:pt x="83" y="87"/>
                    <a:pt x="85" y="90"/>
                  </a:cubicBezTo>
                  <a:cubicBezTo>
                    <a:pt x="88" y="94"/>
                    <a:pt x="84" y="93"/>
                    <a:pt x="85" y="96"/>
                  </a:cubicBezTo>
                  <a:cubicBezTo>
                    <a:pt x="87" y="100"/>
                    <a:pt x="89" y="96"/>
                    <a:pt x="89" y="100"/>
                  </a:cubicBezTo>
                  <a:cubicBezTo>
                    <a:pt x="89" y="103"/>
                    <a:pt x="88" y="105"/>
                    <a:pt x="86" y="107"/>
                  </a:cubicBezTo>
                  <a:cubicBezTo>
                    <a:pt x="84" y="110"/>
                    <a:pt x="86" y="110"/>
                    <a:pt x="83" y="112"/>
                  </a:cubicBezTo>
                  <a:cubicBezTo>
                    <a:pt x="79" y="114"/>
                    <a:pt x="72" y="116"/>
                    <a:pt x="67" y="117"/>
                  </a:cubicBezTo>
                  <a:cubicBezTo>
                    <a:pt x="62" y="117"/>
                    <a:pt x="63" y="118"/>
                    <a:pt x="61" y="116"/>
                  </a:cubicBezTo>
                  <a:cubicBezTo>
                    <a:pt x="58" y="115"/>
                    <a:pt x="59" y="118"/>
                    <a:pt x="60" y="119"/>
                  </a:cubicBezTo>
                  <a:cubicBezTo>
                    <a:pt x="62" y="120"/>
                    <a:pt x="61" y="122"/>
                    <a:pt x="60" y="124"/>
                  </a:cubicBezTo>
                  <a:cubicBezTo>
                    <a:pt x="59" y="125"/>
                    <a:pt x="58" y="127"/>
                    <a:pt x="60" y="128"/>
                  </a:cubicBezTo>
                  <a:cubicBezTo>
                    <a:pt x="61" y="129"/>
                    <a:pt x="61" y="130"/>
                    <a:pt x="57" y="132"/>
                  </a:cubicBezTo>
                  <a:cubicBezTo>
                    <a:pt x="54" y="133"/>
                    <a:pt x="56" y="132"/>
                    <a:pt x="53" y="132"/>
                  </a:cubicBezTo>
                  <a:cubicBezTo>
                    <a:pt x="50" y="133"/>
                    <a:pt x="48" y="129"/>
                    <a:pt x="45" y="130"/>
                  </a:cubicBezTo>
                  <a:cubicBezTo>
                    <a:pt x="43" y="131"/>
                    <a:pt x="46" y="134"/>
                    <a:pt x="45" y="137"/>
                  </a:cubicBezTo>
                  <a:cubicBezTo>
                    <a:pt x="45" y="141"/>
                    <a:pt x="47" y="141"/>
                    <a:pt x="51" y="139"/>
                  </a:cubicBezTo>
                  <a:cubicBezTo>
                    <a:pt x="53" y="139"/>
                    <a:pt x="53" y="142"/>
                    <a:pt x="53" y="143"/>
                  </a:cubicBezTo>
                  <a:cubicBezTo>
                    <a:pt x="52" y="146"/>
                    <a:pt x="50" y="146"/>
                    <a:pt x="49" y="144"/>
                  </a:cubicBezTo>
                  <a:cubicBezTo>
                    <a:pt x="48" y="142"/>
                    <a:pt x="44" y="143"/>
                    <a:pt x="46" y="145"/>
                  </a:cubicBezTo>
                  <a:cubicBezTo>
                    <a:pt x="48" y="146"/>
                    <a:pt x="50" y="145"/>
                    <a:pt x="48" y="146"/>
                  </a:cubicBezTo>
                  <a:cubicBezTo>
                    <a:pt x="44" y="147"/>
                    <a:pt x="43" y="151"/>
                    <a:pt x="44" y="153"/>
                  </a:cubicBezTo>
                  <a:cubicBezTo>
                    <a:pt x="46" y="158"/>
                    <a:pt x="41" y="157"/>
                    <a:pt x="42" y="159"/>
                  </a:cubicBezTo>
                  <a:cubicBezTo>
                    <a:pt x="44" y="161"/>
                    <a:pt x="39" y="160"/>
                    <a:pt x="38" y="161"/>
                  </a:cubicBezTo>
                  <a:cubicBezTo>
                    <a:pt x="37" y="163"/>
                    <a:pt x="36" y="160"/>
                    <a:pt x="34" y="165"/>
                  </a:cubicBezTo>
                  <a:cubicBezTo>
                    <a:pt x="31" y="169"/>
                    <a:pt x="31" y="169"/>
                    <a:pt x="34" y="173"/>
                  </a:cubicBezTo>
                  <a:cubicBezTo>
                    <a:pt x="38" y="178"/>
                    <a:pt x="41" y="174"/>
                    <a:pt x="42" y="177"/>
                  </a:cubicBezTo>
                  <a:cubicBezTo>
                    <a:pt x="42" y="181"/>
                    <a:pt x="40" y="180"/>
                    <a:pt x="41" y="181"/>
                  </a:cubicBezTo>
                  <a:cubicBezTo>
                    <a:pt x="42" y="183"/>
                    <a:pt x="39" y="183"/>
                    <a:pt x="39" y="185"/>
                  </a:cubicBezTo>
                  <a:cubicBezTo>
                    <a:pt x="39" y="186"/>
                    <a:pt x="33" y="187"/>
                    <a:pt x="32" y="192"/>
                  </a:cubicBezTo>
                  <a:cubicBezTo>
                    <a:pt x="31" y="196"/>
                    <a:pt x="32" y="198"/>
                    <a:pt x="28" y="199"/>
                  </a:cubicBezTo>
                  <a:cubicBezTo>
                    <a:pt x="23" y="201"/>
                    <a:pt x="24" y="205"/>
                    <a:pt x="24" y="208"/>
                  </a:cubicBezTo>
                  <a:cubicBezTo>
                    <a:pt x="25" y="213"/>
                    <a:pt x="29" y="216"/>
                    <a:pt x="28" y="216"/>
                  </a:cubicBezTo>
                  <a:cubicBezTo>
                    <a:pt x="27" y="214"/>
                    <a:pt x="22" y="215"/>
                    <a:pt x="19" y="213"/>
                  </a:cubicBezTo>
                  <a:cubicBezTo>
                    <a:pt x="19" y="213"/>
                    <a:pt x="14" y="213"/>
                    <a:pt x="11" y="213"/>
                  </a:cubicBezTo>
                  <a:cubicBezTo>
                    <a:pt x="8" y="213"/>
                    <a:pt x="10" y="212"/>
                    <a:pt x="8" y="211"/>
                  </a:cubicBezTo>
                  <a:cubicBezTo>
                    <a:pt x="6" y="210"/>
                    <a:pt x="8" y="202"/>
                    <a:pt x="6" y="202"/>
                  </a:cubicBezTo>
                  <a:cubicBezTo>
                    <a:pt x="4" y="202"/>
                    <a:pt x="3" y="205"/>
                    <a:pt x="3" y="202"/>
                  </a:cubicBezTo>
                  <a:cubicBezTo>
                    <a:pt x="2" y="198"/>
                    <a:pt x="0" y="200"/>
                    <a:pt x="1" y="197"/>
                  </a:cubicBezTo>
                  <a:cubicBezTo>
                    <a:pt x="2" y="195"/>
                    <a:pt x="0" y="192"/>
                    <a:pt x="2" y="193"/>
                  </a:cubicBezTo>
                  <a:cubicBezTo>
                    <a:pt x="4" y="193"/>
                    <a:pt x="5" y="187"/>
                    <a:pt x="7" y="186"/>
                  </a:cubicBezTo>
                  <a:cubicBezTo>
                    <a:pt x="9" y="184"/>
                    <a:pt x="5" y="183"/>
                    <a:pt x="7" y="181"/>
                  </a:cubicBezTo>
                  <a:cubicBezTo>
                    <a:pt x="8" y="180"/>
                    <a:pt x="6" y="180"/>
                    <a:pt x="9" y="177"/>
                  </a:cubicBezTo>
                  <a:cubicBezTo>
                    <a:pt x="12" y="175"/>
                    <a:pt x="7" y="175"/>
                    <a:pt x="10" y="173"/>
                  </a:cubicBezTo>
                  <a:cubicBezTo>
                    <a:pt x="12" y="172"/>
                    <a:pt x="9" y="169"/>
                    <a:pt x="10" y="168"/>
                  </a:cubicBezTo>
                  <a:cubicBezTo>
                    <a:pt x="12" y="167"/>
                    <a:pt x="8" y="165"/>
                    <a:pt x="11" y="164"/>
                  </a:cubicBezTo>
                  <a:cubicBezTo>
                    <a:pt x="13" y="163"/>
                    <a:pt x="13" y="160"/>
                    <a:pt x="10" y="160"/>
                  </a:cubicBezTo>
                  <a:cubicBezTo>
                    <a:pt x="8" y="159"/>
                    <a:pt x="8" y="158"/>
                    <a:pt x="11" y="159"/>
                  </a:cubicBezTo>
                  <a:cubicBezTo>
                    <a:pt x="14" y="159"/>
                    <a:pt x="15" y="155"/>
                    <a:pt x="11" y="156"/>
                  </a:cubicBezTo>
                  <a:cubicBezTo>
                    <a:pt x="8" y="157"/>
                    <a:pt x="12" y="153"/>
                    <a:pt x="11" y="152"/>
                  </a:cubicBezTo>
                  <a:cubicBezTo>
                    <a:pt x="9" y="151"/>
                    <a:pt x="11" y="148"/>
                    <a:pt x="10" y="147"/>
                  </a:cubicBezTo>
                  <a:cubicBezTo>
                    <a:pt x="10" y="146"/>
                    <a:pt x="8" y="146"/>
                    <a:pt x="8" y="142"/>
                  </a:cubicBezTo>
                  <a:cubicBezTo>
                    <a:pt x="9" y="138"/>
                    <a:pt x="10" y="141"/>
                    <a:pt x="10" y="139"/>
                  </a:cubicBezTo>
                  <a:cubicBezTo>
                    <a:pt x="11" y="138"/>
                    <a:pt x="9" y="137"/>
                    <a:pt x="10" y="133"/>
                  </a:cubicBezTo>
                  <a:cubicBezTo>
                    <a:pt x="10" y="129"/>
                    <a:pt x="8" y="130"/>
                    <a:pt x="10" y="128"/>
                  </a:cubicBezTo>
                  <a:cubicBezTo>
                    <a:pt x="12" y="126"/>
                    <a:pt x="9" y="123"/>
                    <a:pt x="11" y="121"/>
                  </a:cubicBezTo>
                  <a:cubicBezTo>
                    <a:pt x="13" y="120"/>
                    <a:pt x="10" y="118"/>
                    <a:pt x="14" y="115"/>
                  </a:cubicBezTo>
                  <a:cubicBezTo>
                    <a:pt x="16" y="114"/>
                    <a:pt x="13" y="109"/>
                    <a:pt x="13" y="107"/>
                  </a:cubicBezTo>
                  <a:cubicBezTo>
                    <a:pt x="14" y="105"/>
                    <a:pt x="13" y="102"/>
                    <a:pt x="14" y="100"/>
                  </a:cubicBezTo>
                  <a:cubicBezTo>
                    <a:pt x="14" y="98"/>
                    <a:pt x="15" y="100"/>
                    <a:pt x="17" y="97"/>
                  </a:cubicBezTo>
                  <a:cubicBezTo>
                    <a:pt x="18" y="95"/>
                    <a:pt x="17" y="94"/>
                    <a:pt x="18" y="88"/>
                  </a:cubicBezTo>
                  <a:cubicBezTo>
                    <a:pt x="18" y="83"/>
                    <a:pt x="21" y="85"/>
                    <a:pt x="20" y="82"/>
                  </a:cubicBezTo>
                  <a:cubicBezTo>
                    <a:pt x="20" y="79"/>
                    <a:pt x="22" y="77"/>
                    <a:pt x="20" y="77"/>
                  </a:cubicBezTo>
                  <a:cubicBezTo>
                    <a:pt x="18" y="77"/>
                    <a:pt x="20" y="76"/>
                    <a:pt x="19" y="73"/>
                  </a:cubicBezTo>
                  <a:cubicBezTo>
                    <a:pt x="18" y="70"/>
                    <a:pt x="18" y="68"/>
                    <a:pt x="17" y="66"/>
                  </a:cubicBezTo>
                  <a:cubicBezTo>
                    <a:pt x="16" y="65"/>
                    <a:pt x="17" y="62"/>
                    <a:pt x="18" y="59"/>
                  </a:cubicBezTo>
                  <a:cubicBezTo>
                    <a:pt x="19" y="56"/>
                    <a:pt x="19" y="58"/>
                    <a:pt x="20" y="57"/>
                  </a:cubicBezTo>
                  <a:cubicBezTo>
                    <a:pt x="21" y="55"/>
                    <a:pt x="18" y="51"/>
                    <a:pt x="20" y="49"/>
                  </a:cubicBezTo>
                  <a:cubicBezTo>
                    <a:pt x="21" y="48"/>
                    <a:pt x="21" y="44"/>
                    <a:pt x="22" y="43"/>
                  </a:cubicBezTo>
                  <a:cubicBezTo>
                    <a:pt x="24" y="42"/>
                    <a:pt x="23" y="43"/>
                    <a:pt x="25" y="38"/>
                  </a:cubicBezTo>
                  <a:cubicBezTo>
                    <a:pt x="26" y="33"/>
                    <a:pt x="30" y="38"/>
                    <a:pt x="28" y="33"/>
                  </a:cubicBezTo>
                  <a:cubicBezTo>
                    <a:pt x="26" y="30"/>
                    <a:pt x="28" y="22"/>
                    <a:pt x="27" y="21"/>
                  </a:cubicBezTo>
                  <a:cubicBezTo>
                    <a:pt x="26" y="18"/>
                    <a:pt x="31" y="16"/>
                    <a:pt x="32" y="16"/>
                  </a:cubicBezTo>
                  <a:cubicBezTo>
                    <a:pt x="34" y="15"/>
                    <a:pt x="34" y="12"/>
                    <a:pt x="34" y="10"/>
                  </a:cubicBezTo>
                  <a:cubicBezTo>
                    <a:pt x="35" y="9"/>
                    <a:pt x="35" y="8"/>
                    <a:pt x="34" y="7"/>
                  </a:cubicBezTo>
                  <a:cubicBezTo>
                    <a:pt x="36" y="6"/>
                    <a:pt x="36" y="4"/>
                    <a:pt x="37" y="3"/>
                  </a:cubicBezTo>
                  <a:cubicBezTo>
                    <a:pt x="39" y="2"/>
                    <a:pt x="38" y="1"/>
                    <a:pt x="39" y="0"/>
                  </a:cubicBezTo>
                  <a:cubicBezTo>
                    <a:pt x="40" y="0"/>
                    <a:pt x="40" y="3"/>
                    <a:pt x="43" y="3"/>
                  </a:cubicBezTo>
                  <a:cubicBezTo>
                    <a:pt x="46" y="2"/>
                    <a:pt x="48" y="2"/>
                    <a:pt x="49" y="7"/>
                  </a:cubicBezTo>
                  <a:cubicBezTo>
                    <a:pt x="50" y="3"/>
                    <a:pt x="51" y="2"/>
                    <a:pt x="52" y="2"/>
                  </a:cubicBezTo>
                  <a:cubicBezTo>
                    <a:pt x="54" y="2"/>
                    <a:pt x="55" y="2"/>
                    <a:pt x="56" y="2"/>
                  </a:cubicBezTo>
                  <a:cubicBezTo>
                    <a:pt x="57" y="2"/>
                    <a:pt x="57" y="3"/>
                    <a:pt x="58" y="4"/>
                  </a:cubicBezTo>
                  <a:cubicBezTo>
                    <a:pt x="59" y="5"/>
                    <a:pt x="59" y="4"/>
                    <a:pt x="60" y="7"/>
                  </a:cubicBezTo>
                  <a:cubicBezTo>
                    <a:pt x="62" y="11"/>
                    <a:pt x="65" y="11"/>
                    <a:pt x="66" y="13"/>
                  </a:cubicBezTo>
                  <a:cubicBezTo>
                    <a:pt x="67" y="15"/>
                    <a:pt x="70" y="14"/>
                    <a:pt x="73" y="17"/>
                  </a:cubicBezTo>
                  <a:cubicBezTo>
                    <a:pt x="77" y="20"/>
                    <a:pt x="79" y="21"/>
                    <a:pt x="81" y="21"/>
                  </a:cubicBezTo>
                  <a:cubicBezTo>
                    <a:pt x="82" y="21"/>
                    <a:pt x="85" y="24"/>
                    <a:pt x="84" y="25"/>
                  </a:cubicBezTo>
                  <a:cubicBezTo>
                    <a:pt x="82" y="28"/>
                    <a:pt x="84" y="28"/>
                    <a:pt x="82" y="29"/>
                  </a:cubicBezTo>
                  <a:cubicBezTo>
                    <a:pt x="80" y="30"/>
                    <a:pt x="82" y="31"/>
                    <a:pt x="81" y="33"/>
                  </a:cubicBezTo>
                  <a:cubicBezTo>
                    <a:pt x="80" y="35"/>
                    <a:pt x="78" y="35"/>
                    <a:pt x="79" y="36"/>
                  </a:cubicBezTo>
                  <a:cubicBezTo>
                    <a:pt x="79" y="38"/>
                    <a:pt x="79" y="37"/>
                    <a:pt x="82" y="37"/>
                  </a:cubicBezTo>
                  <a:cubicBezTo>
                    <a:pt x="86" y="37"/>
                    <a:pt x="88" y="40"/>
                    <a:pt x="91" y="38"/>
                  </a:cubicBezTo>
                  <a:cubicBezTo>
                    <a:pt x="93" y="35"/>
                    <a:pt x="94" y="40"/>
                    <a:pt x="95" y="37"/>
                  </a:cubicBezTo>
                  <a:cubicBezTo>
                    <a:pt x="95" y="34"/>
                    <a:pt x="98" y="34"/>
                    <a:pt x="99" y="31"/>
                  </a:cubicBezTo>
                  <a:cubicBezTo>
                    <a:pt x="99" y="28"/>
                    <a:pt x="100" y="29"/>
                    <a:pt x="99" y="25"/>
                  </a:cubicBezTo>
                  <a:cubicBezTo>
                    <a:pt x="101" y="26"/>
                    <a:pt x="102" y="22"/>
                    <a:pt x="104" y="27"/>
                  </a:cubicBezTo>
                  <a:cubicBezTo>
                    <a:pt x="105" y="31"/>
                    <a:pt x="105" y="35"/>
                    <a:pt x="102" y="37"/>
                  </a:cubicBezTo>
                  <a:cubicBezTo>
                    <a:pt x="99" y="39"/>
                    <a:pt x="95" y="41"/>
                    <a:pt x="92" y="46"/>
                  </a:cubicBezTo>
                  <a:cubicBezTo>
                    <a:pt x="88" y="51"/>
                    <a:pt x="88" y="53"/>
                    <a:pt x="87" y="53"/>
                  </a:cubicBezTo>
                  <a:cubicBezTo>
                    <a:pt x="85" y="54"/>
                    <a:pt x="85" y="55"/>
                    <a:pt x="84" y="56"/>
                  </a:cubicBezTo>
                  <a:close/>
                  <a:moveTo>
                    <a:pt x="27" y="236"/>
                  </a:moveTo>
                  <a:cubicBezTo>
                    <a:pt x="29" y="236"/>
                    <a:pt x="27" y="235"/>
                    <a:pt x="29" y="236"/>
                  </a:cubicBezTo>
                  <a:cubicBezTo>
                    <a:pt x="31" y="236"/>
                    <a:pt x="35" y="236"/>
                    <a:pt x="37" y="237"/>
                  </a:cubicBezTo>
                  <a:cubicBezTo>
                    <a:pt x="39" y="238"/>
                    <a:pt x="38" y="237"/>
                    <a:pt x="39" y="237"/>
                  </a:cubicBezTo>
                  <a:cubicBezTo>
                    <a:pt x="41" y="237"/>
                    <a:pt x="41" y="235"/>
                    <a:pt x="42" y="236"/>
                  </a:cubicBezTo>
                  <a:cubicBezTo>
                    <a:pt x="42" y="237"/>
                    <a:pt x="42" y="236"/>
                    <a:pt x="43" y="236"/>
                  </a:cubicBezTo>
                  <a:cubicBezTo>
                    <a:pt x="44" y="236"/>
                    <a:pt x="44" y="236"/>
                    <a:pt x="44" y="235"/>
                  </a:cubicBezTo>
                  <a:cubicBezTo>
                    <a:pt x="45" y="234"/>
                    <a:pt x="44" y="234"/>
                    <a:pt x="43" y="234"/>
                  </a:cubicBezTo>
                  <a:cubicBezTo>
                    <a:pt x="41" y="235"/>
                    <a:pt x="41" y="234"/>
                    <a:pt x="39" y="233"/>
                  </a:cubicBezTo>
                  <a:cubicBezTo>
                    <a:pt x="38" y="233"/>
                    <a:pt x="37" y="231"/>
                    <a:pt x="35" y="230"/>
                  </a:cubicBezTo>
                  <a:cubicBezTo>
                    <a:pt x="33" y="229"/>
                    <a:pt x="30" y="226"/>
                    <a:pt x="30" y="225"/>
                  </a:cubicBezTo>
                  <a:cubicBezTo>
                    <a:pt x="29" y="224"/>
                    <a:pt x="30" y="223"/>
                    <a:pt x="28" y="223"/>
                  </a:cubicBezTo>
                  <a:cubicBezTo>
                    <a:pt x="27" y="223"/>
                    <a:pt x="27" y="223"/>
                    <a:pt x="27" y="222"/>
                  </a:cubicBezTo>
                  <a:cubicBezTo>
                    <a:pt x="28" y="221"/>
                    <a:pt x="28" y="221"/>
                    <a:pt x="28" y="222"/>
                  </a:cubicBezTo>
                  <a:cubicBezTo>
                    <a:pt x="29" y="222"/>
                    <a:pt x="29" y="222"/>
                    <a:pt x="29" y="222"/>
                  </a:cubicBezTo>
                  <a:cubicBezTo>
                    <a:pt x="29" y="221"/>
                    <a:pt x="28" y="220"/>
                    <a:pt x="27" y="218"/>
                  </a:cubicBezTo>
                  <a:lnTo>
                    <a:pt x="27" y="236"/>
                  </a:lnTo>
                  <a:close/>
                  <a:moveTo>
                    <a:pt x="48" y="236"/>
                  </a:moveTo>
                  <a:cubicBezTo>
                    <a:pt x="49" y="235"/>
                    <a:pt x="49" y="236"/>
                    <a:pt x="50" y="236"/>
                  </a:cubicBezTo>
                  <a:cubicBezTo>
                    <a:pt x="51" y="235"/>
                    <a:pt x="50" y="236"/>
                    <a:pt x="51" y="235"/>
                  </a:cubicBezTo>
                  <a:cubicBezTo>
                    <a:pt x="52" y="235"/>
                    <a:pt x="52" y="234"/>
                    <a:pt x="51" y="235"/>
                  </a:cubicBezTo>
                  <a:cubicBezTo>
                    <a:pt x="50" y="235"/>
                    <a:pt x="50" y="234"/>
                    <a:pt x="48" y="235"/>
                  </a:cubicBezTo>
                  <a:cubicBezTo>
                    <a:pt x="48" y="235"/>
                    <a:pt x="46" y="235"/>
                    <a:pt x="47" y="236"/>
                  </a:cubicBezTo>
                  <a:cubicBezTo>
                    <a:pt x="48" y="236"/>
                    <a:pt x="48" y="236"/>
                    <a:pt x="48" y="236"/>
                  </a:cubicBezTo>
                  <a:close/>
                  <a:moveTo>
                    <a:pt x="31" y="239"/>
                  </a:moveTo>
                  <a:cubicBezTo>
                    <a:pt x="32" y="239"/>
                    <a:pt x="31" y="238"/>
                    <a:pt x="32" y="238"/>
                  </a:cubicBezTo>
                  <a:cubicBezTo>
                    <a:pt x="33" y="238"/>
                    <a:pt x="32" y="239"/>
                    <a:pt x="33" y="239"/>
                  </a:cubicBezTo>
                  <a:cubicBezTo>
                    <a:pt x="34" y="239"/>
                    <a:pt x="34" y="239"/>
                    <a:pt x="35" y="238"/>
                  </a:cubicBezTo>
                  <a:cubicBezTo>
                    <a:pt x="35" y="237"/>
                    <a:pt x="34" y="237"/>
                    <a:pt x="33" y="237"/>
                  </a:cubicBezTo>
                  <a:cubicBezTo>
                    <a:pt x="32" y="237"/>
                    <a:pt x="31" y="236"/>
                    <a:pt x="29" y="236"/>
                  </a:cubicBezTo>
                  <a:cubicBezTo>
                    <a:pt x="28" y="236"/>
                    <a:pt x="28" y="237"/>
                    <a:pt x="29" y="237"/>
                  </a:cubicBezTo>
                  <a:cubicBezTo>
                    <a:pt x="29" y="237"/>
                    <a:pt x="29" y="237"/>
                    <a:pt x="29" y="239"/>
                  </a:cubicBezTo>
                  <a:cubicBezTo>
                    <a:pt x="29" y="239"/>
                    <a:pt x="30" y="239"/>
                    <a:pt x="31" y="239"/>
                  </a:cubicBezTo>
                  <a:close/>
                  <a:moveTo>
                    <a:pt x="36" y="239"/>
                  </a:moveTo>
                  <a:cubicBezTo>
                    <a:pt x="36" y="238"/>
                    <a:pt x="35" y="239"/>
                    <a:pt x="35" y="239"/>
                  </a:cubicBezTo>
                  <a:cubicBezTo>
                    <a:pt x="35" y="240"/>
                    <a:pt x="36" y="240"/>
                    <a:pt x="36" y="239"/>
                  </a:cubicBezTo>
                  <a:close/>
                  <a:moveTo>
                    <a:pt x="38" y="238"/>
                  </a:moveTo>
                  <a:cubicBezTo>
                    <a:pt x="37" y="238"/>
                    <a:pt x="36" y="239"/>
                    <a:pt x="37" y="239"/>
                  </a:cubicBezTo>
                  <a:cubicBezTo>
                    <a:pt x="38" y="239"/>
                    <a:pt x="38" y="239"/>
                    <a:pt x="38" y="23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8" name="Freeform 20268">
              <a:extLst>
                <a:ext uri="{FF2B5EF4-FFF2-40B4-BE49-F238E27FC236}">
                  <a16:creationId xmlns:a16="http://schemas.microsoft.com/office/drawing/2014/main" id="{4EBFD1B2-2391-44BB-9B72-F3D91C9D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3212" y="5939632"/>
              <a:ext cx="45796" cy="41981"/>
            </a:xfrm>
            <a:custGeom>
              <a:avLst/>
              <a:gdLst/>
              <a:ahLst/>
              <a:cxnLst>
                <a:cxn ang="0">
                  <a:pos x="1" y="9"/>
                </a:cxn>
                <a:cxn ang="0">
                  <a:pos x="1" y="6"/>
                </a:cxn>
                <a:cxn ang="0">
                  <a:pos x="1" y="2"/>
                </a:cxn>
                <a:cxn ang="0">
                  <a:pos x="2" y="1"/>
                </a:cxn>
                <a:cxn ang="0">
                  <a:pos x="2" y="4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9" y="4"/>
                </a:cxn>
                <a:cxn ang="0">
                  <a:pos x="8" y="6"/>
                </a:cxn>
                <a:cxn ang="0">
                  <a:pos x="6" y="7"/>
                </a:cxn>
                <a:cxn ang="0">
                  <a:pos x="8" y="9"/>
                </a:cxn>
                <a:cxn ang="0">
                  <a:pos x="2" y="8"/>
                </a:cxn>
                <a:cxn ang="0">
                  <a:pos x="1" y="9"/>
                </a:cxn>
              </a:cxnLst>
              <a:rect l="0" t="0" r="r" b="b"/>
              <a:pathLst>
                <a:path w="10" h="9">
                  <a:moveTo>
                    <a:pt x="1" y="9"/>
                  </a:moveTo>
                  <a:cubicBezTo>
                    <a:pt x="0" y="8"/>
                    <a:pt x="2" y="7"/>
                    <a:pt x="1" y="6"/>
                  </a:cubicBezTo>
                  <a:cubicBezTo>
                    <a:pt x="0" y="5"/>
                    <a:pt x="0" y="3"/>
                    <a:pt x="1" y="2"/>
                  </a:cubicBezTo>
                  <a:cubicBezTo>
                    <a:pt x="1" y="1"/>
                    <a:pt x="1" y="0"/>
                    <a:pt x="2" y="1"/>
                  </a:cubicBezTo>
                  <a:cubicBezTo>
                    <a:pt x="3" y="2"/>
                    <a:pt x="1" y="3"/>
                    <a:pt x="2" y="4"/>
                  </a:cubicBezTo>
                  <a:cubicBezTo>
                    <a:pt x="4" y="5"/>
                    <a:pt x="5" y="1"/>
                    <a:pt x="5" y="3"/>
                  </a:cubicBezTo>
                  <a:cubicBezTo>
                    <a:pt x="5" y="5"/>
                    <a:pt x="3" y="5"/>
                    <a:pt x="5" y="5"/>
                  </a:cubicBezTo>
                  <a:cubicBezTo>
                    <a:pt x="7" y="5"/>
                    <a:pt x="8" y="3"/>
                    <a:pt x="9" y="4"/>
                  </a:cubicBezTo>
                  <a:cubicBezTo>
                    <a:pt x="10" y="4"/>
                    <a:pt x="10" y="7"/>
                    <a:pt x="8" y="6"/>
                  </a:cubicBezTo>
                  <a:cubicBezTo>
                    <a:pt x="6" y="6"/>
                    <a:pt x="5" y="7"/>
                    <a:pt x="6" y="7"/>
                  </a:cubicBezTo>
                  <a:cubicBezTo>
                    <a:pt x="6" y="7"/>
                    <a:pt x="10" y="8"/>
                    <a:pt x="8" y="9"/>
                  </a:cubicBezTo>
                  <a:cubicBezTo>
                    <a:pt x="5" y="9"/>
                    <a:pt x="3" y="7"/>
                    <a:pt x="2" y="8"/>
                  </a:cubicBezTo>
                  <a:cubicBezTo>
                    <a:pt x="2" y="9"/>
                    <a:pt x="1" y="9"/>
                    <a:pt x="1" y="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199" name="Freeform 20269">
              <a:extLst>
                <a:ext uri="{FF2B5EF4-FFF2-40B4-BE49-F238E27FC236}">
                  <a16:creationId xmlns:a16="http://schemas.microsoft.com/office/drawing/2014/main" id="{0B4D11A7-758B-4FA4-8FA8-495DDD4628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88899" y="3102095"/>
              <a:ext cx="519037" cy="669789"/>
            </a:xfrm>
            <a:custGeom>
              <a:avLst/>
              <a:gdLst/>
              <a:ahLst/>
              <a:cxnLst>
                <a:cxn ang="0">
                  <a:pos x="35" y="108"/>
                </a:cxn>
                <a:cxn ang="0">
                  <a:pos x="26" y="92"/>
                </a:cxn>
                <a:cxn ang="0">
                  <a:pos x="34" y="93"/>
                </a:cxn>
                <a:cxn ang="0">
                  <a:pos x="67" y="79"/>
                </a:cxn>
                <a:cxn ang="0">
                  <a:pos x="73" y="78"/>
                </a:cxn>
                <a:cxn ang="0">
                  <a:pos x="80" y="76"/>
                </a:cxn>
                <a:cxn ang="0">
                  <a:pos x="84" y="72"/>
                </a:cxn>
                <a:cxn ang="0">
                  <a:pos x="88" y="69"/>
                </a:cxn>
                <a:cxn ang="0">
                  <a:pos x="93" y="48"/>
                </a:cxn>
                <a:cxn ang="0">
                  <a:pos x="90" y="30"/>
                </a:cxn>
                <a:cxn ang="0">
                  <a:pos x="88" y="34"/>
                </a:cxn>
                <a:cxn ang="0">
                  <a:pos x="83" y="41"/>
                </a:cxn>
                <a:cxn ang="0">
                  <a:pos x="70" y="63"/>
                </a:cxn>
                <a:cxn ang="0">
                  <a:pos x="67" y="61"/>
                </a:cxn>
                <a:cxn ang="0">
                  <a:pos x="59" y="70"/>
                </a:cxn>
                <a:cxn ang="0">
                  <a:pos x="40" y="79"/>
                </a:cxn>
                <a:cxn ang="0">
                  <a:pos x="44" y="80"/>
                </a:cxn>
                <a:cxn ang="0">
                  <a:pos x="57" y="78"/>
                </a:cxn>
                <a:cxn ang="0">
                  <a:pos x="59" y="84"/>
                </a:cxn>
                <a:cxn ang="0">
                  <a:pos x="34" y="90"/>
                </a:cxn>
                <a:cxn ang="0">
                  <a:pos x="34" y="99"/>
                </a:cxn>
                <a:cxn ang="0">
                  <a:pos x="38" y="100"/>
                </a:cxn>
                <a:cxn ang="0">
                  <a:pos x="41" y="88"/>
                </a:cxn>
                <a:cxn ang="0">
                  <a:pos x="35" y="84"/>
                </a:cxn>
                <a:cxn ang="0">
                  <a:pos x="30" y="88"/>
                </a:cxn>
                <a:cxn ang="0">
                  <a:pos x="34" y="92"/>
                </a:cxn>
                <a:cxn ang="0">
                  <a:pos x="54" y="87"/>
                </a:cxn>
                <a:cxn ang="0">
                  <a:pos x="52" y="81"/>
                </a:cxn>
                <a:cxn ang="0">
                  <a:pos x="46" y="84"/>
                </a:cxn>
                <a:cxn ang="0">
                  <a:pos x="47" y="91"/>
                </a:cxn>
                <a:cxn ang="0">
                  <a:pos x="76" y="54"/>
                </a:cxn>
                <a:cxn ang="0">
                  <a:pos x="90" y="28"/>
                </a:cxn>
                <a:cxn ang="0">
                  <a:pos x="100" y="26"/>
                </a:cxn>
                <a:cxn ang="0">
                  <a:pos x="115" y="16"/>
                </a:cxn>
                <a:cxn ang="0">
                  <a:pos x="108" y="12"/>
                </a:cxn>
                <a:cxn ang="0">
                  <a:pos x="93" y="4"/>
                </a:cxn>
                <a:cxn ang="0">
                  <a:pos x="89" y="18"/>
                </a:cxn>
                <a:cxn ang="0">
                  <a:pos x="85" y="31"/>
                </a:cxn>
                <a:cxn ang="0">
                  <a:pos x="57" y="81"/>
                </a:cxn>
                <a:cxn ang="0">
                  <a:pos x="50" y="66"/>
                </a:cxn>
                <a:cxn ang="0">
                  <a:pos x="23" y="132"/>
                </a:cxn>
                <a:cxn ang="0">
                  <a:pos x="21" y="135"/>
                </a:cxn>
                <a:cxn ang="0">
                  <a:pos x="27" y="124"/>
                </a:cxn>
                <a:cxn ang="0">
                  <a:pos x="31" y="120"/>
                </a:cxn>
                <a:cxn ang="0">
                  <a:pos x="1" y="148"/>
                </a:cxn>
                <a:cxn ang="0">
                  <a:pos x="3" y="146"/>
                </a:cxn>
                <a:cxn ang="0">
                  <a:pos x="9" y="144"/>
                </a:cxn>
              </a:cxnLst>
              <a:rect l="0" t="0" r="r" b="b"/>
              <a:pathLst>
                <a:path w="115" h="148">
                  <a:moveTo>
                    <a:pt x="35" y="108"/>
                  </a:moveTo>
                  <a:cubicBezTo>
                    <a:pt x="34" y="108"/>
                    <a:pt x="35" y="106"/>
                    <a:pt x="35" y="107"/>
                  </a:cubicBezTo>
                  <a:cubicBezTo>
                    <a:pt x="36" y="107"/>
                    <a:pt x="36" y="108"/>
                    <a:pt x="35" y="108"/>
                  </a:cubicBezTo>
                  <a:close/>
                  <a:moveTo>
                    <a:pt x="26" y="92"/>
                  </a:moveTo>
                  <a:cubicBezTo>
                    <a:pt x="27" y="92"/>
                    <a:pt x="27" y="91"/>
                    <a:pt x="26" y="91"/>
                  </a:cubicBezTo>
                  <a:cubicBezTo>
                    <a:pt x="26" y="91"/>
                    <a:pt x="25" y="92"/>
                    <a:pt x="26" y="92"/>
                  </a:cubicBezTo>
                  <a:close/>
                  <a:moveTo>
                    <a:pt x="34" y="93"/>
                  </a:moveTo>
                  <a:cubicBezTo>
                    <a:pt x="34" y="92"/>
                    <a:pt x="32" y="93"/>
                    <a:pt x="32" y="94"/>
                  </a:cubicBezTo>
                  <a:cubicBezTo>
                    <a:pt x="33" y="95"/>
                    <a:pt x="34" y="94"/>
                    <a:pt x="34" y="93"/>
                  </a:cubicBezTo>
                  <a:close/>
                  <a:moveTo>
                    <a:pt x="61" y="86"/>
                  </a:moveTo>
                  <a:cubicBezTo>
                    <a:pt x="63" y="88"/>
                    <a:pt x="64" y="84"/>
                    <a:pt x="65" y="82"/>
                  </a:cubicBezTo>
                  <a:cubicBezTo>
                    <a:pt x="67" y="80"/>
                    <a:pt x="70" y="81"/>
                    <a:pt x="67" y="79"/>
                  </a:cubicBezTo>
                  <a:cubicBezTo>
                    <a:pt x="65" y="78"/>
                    <a:pt x="68" y="74"/>
                    <a:pt x="68" y="76"/>
                  </a:cubicBezTo>
                  <a:cubicBezTo>
                    <a:pt x="68" y="79"/>
                    <a:pt x="71" y="76"/>
                    <a:pt x="69" y="78"/>
                  </a:cubicBezTo>
                  <a:cubicBezTo>
                    <a:pt x="68" y="80"/>
                    <a:pt x="71" y="78"/>
                    <a:pt x="73" y="78"/>
                  </a:cubicBezTo>
                  <a:cubicBezTo>
                    <a:pt x="75" y="79"/>
                    <a:pt x="74" y="79"/>
                    <a:pt x="76" y="77"/>
                  </a:cubicBezTo>
                  <a:cubicBezTo>
                    <a:pt x="77" y="75"/>
                    <a:pt x="78" y="74"/>
                    <a:pt x="78" y="77"/>
                  </a:cubicBezTo>
                  <a:cubicBezTo>
                    <a:pt x="77" y="80"/>
                    <a:pt x="79" y="79"/>
                    <a:pt x="80" y="76"/>
                  </a:cubicBezTo>
                  <a:cubicBezTo>
                    <a:pt x="80" y="74"/>
                    <a:pt x="80" y="73"/>
                    <a:pt x="82" y="74"/>
                  </a:cubicBezTo>
                  <a:cubicBezTo>
                    <a:pt x="84" y="76"/>
                    <a:pt x="82" y="74"/>
                    <a:pt x="83" y="72"/>
                  </a:cubicBezTo>
                  <a:cubicBezTo>
                    <a:pt x="84" y="71"/>
                    <a:pt x="85" y="71"/>
                    <a:pt x="84" y="72"/>
                  </a:cubicBezTo>
                  <a:cubicBezTo>
                    <a:pt x="84" y="74"/>
                    <a:pt x="83" y="78"/>
                    <a:pt x="84" y="76"/>
                  </a:cubicBezTo>
                  <a:cubicBezTo>
                    <a:pt x="85" y="74"/>
                    <a:pt x="86" y="76"/>
                    <a:pt x="87" y="73"/>
                  </a:cubicBezTo>
                  <a:cubicBezTo>
                    <a:pt x="87" y="69"/>
                    <a:pt x="91" y="74"/>
                    <a:pt x="88" y="69"/>
                  </a:cubicBezTo>
                  <a:cubicBezTo>
                    <a:pt x="85" y="65"/>
                    <a:pt x="91" y="62"/>
                    <a:pt x="89" y="57"/>
                  </a:cubicBezTo>
                  <a:cubicBezTo>
                    <a:pt x="89" y="54"/>
                    <a:pt x="90" y="51"/>
                    <a:pt x="92" y="53"/>
                  </a:cubicBezTo>
                  <a:cubicBezTo>
                    <a:pt x="94" y="54"/>
                    <a:pt x="91" y="51"/>
                    <a:pt x="93" y="48"/>
                  </a:cubicBezTo>
                  <a:cubicBezTo>
                    <a:pt x="95" y="45"/>
                    <a:pt x="96" y="41"/>
                    <a:pt x="93" y="39"/>
                  </a:cubicBezTo>
                  <a:cubicBezTo>
                    <a:pt x="91" y="36"/>
                    <a:pt x="91" y="33"/>
                    <a:pt x="92" y="32"/>
                  </a:cubicBezTo>
                  <a:cubicBezTo>
                    <a:pt x="92" y="30"/>
                    <a:pt x="91" y="31"/>
                    <a:pt x="90" y="30"/>
                  </a:cubicBezTo>
                  <a:cubicBezTo>
                    <a:pt x="89" y="29"/>
                    <a:pt x="88" y="33"/>
                    <a:pt x="90" y="32"/>
                  </a:cubicBezTo>
                  <a:cubicBezTo>
                    <a:pt x="92" y="31"/>
                    <a:pt x="91" y="35"/>
                    <a:pt x="90" y="34"/>
                  </a:cubicBezTo>
                  <a:cubicBezTo>
                    <a:pt x="89" y="33"/>
                    <a:pt x="88" y="36"/>
                    <a:pt x="88" y="34"/>
                  </a:cubicBezTo>
                  <a:cubicBezTo>
                    <a:pt x="88" y="31"/>
                    <a:pt x="86" y="31"/>
                    <a:pt x="86" y="34"/>
                  </a:cubicBezTo>
                  <a:cubicBezTo>
                    <a:pt x="86" y="37"/>
                    <a:pt x="83" y="34"/>
                    <a:pt x="84" y="37"/>
                  </a:cubicBezTo>
                  <a:cubicBezTo>
                    <a:pt x="85" y="41"/>
                    <a:pt x="83" y="40"/>
                    <a:pt x="83" y="41"/>
                  </a:cubicBezTo>
                  <a:cubicBezTo>
                    <a:pt x="83" y="42"/>
                    <a:pt x="86" y="40"/>
                    <a:pt x="83" y="48"/>
                  </a:cubicBezTo>
                  <a:cubicBezTo>
                    <a:pt x="82" y="54"/>
                    <a:pt x="80" y="54"/>
                    <a:pt x="78" y="58"/>
                  </a:cubicBezTo>
                  <a:cubicBezTo>
                    <a:pt x="75" y="62"/>
                    <a:pt x="73" y="61"/>
                    <a:pt x="70" y="63"/>
                  </a:cubicBezTo>
                  <a:cubicBezTo>
                    <a:pt x="68" y="65"/>
                    <a:pt x="70" y="62"/>
                    <a:pt x="69" y="61"/>
                  </a:cubicBezTo>
                  <a:cubicBezTo>
                    <a:pt x="68" y="61"/>
                    <a:pt x="72" y="60"/>
                    <a:pt x="71" y="58"/>
                  </a:cubicBezTo>
                  <a:cubicBezTo>
                    <a:pt x="70" y="57"/>
                    <a:pt x="67" y="59"/>
                    <a:pt x="67" y="61"/>
                  </a:cubicBezTo>
                  <a:cubicBezTo>
                    <a:pt x="68" y="64"/>
                    <a:pt x="63" y="68"/>
                    <a:pt x="63" y="69"/>
                  </a:cubicBezTo>
                  <a:cubicBezTo>
                    <a:pt x="64" y="70"/>
                    <a:pt x="64" y="72"/>
                    <a:pt x="61" y="72"/>
                  </a:cubicBezTo>
                  <a:cubicBezTo>
                    <a:pt x="58" y="73"/>
                    <a:pt x="61" y="71"/>
                    <a:pt x="59" y="70"/>
                  </a:cubicBezTo>
                  <a:cubicBezTo>
                    <a:pt x="58" y="70"/>
                    <a:pt x="50" y="74"/>
                    <a:pt x="49" y="72"/>
                  </a:cubicBezTo>
                  <a:cubicBezTo>
                    <a:pt x="48" y="70"/>
                    <a:pt x="47" y="72"/>
                    <a:pt x="44" y="75"/>
                  </a:cubicBezTo>
                  <a:cubicBezTo>
                    <a:pt x="41" y="79"/>
                    <a:pt x="41" y="76"/>
                    <a:pt x="40" y="79"/>
                  </a:cubicBezTo>
                  <a:cubicBezTo>
                    <a:pt x="39" y="81"/>
                    <a:pt x="37" y="79"/>
                    <a:pt x="37" y="81"/>
                  </a:cubicBezTo>
                  <a:cubicBezTo>
                    <a:pt x="37" y="84"/>
                    <a:pt x="40" y="82"/>
                    <a:pt x="42" y="83"/>
                  </a:cubicBezTo>
                  <a:cubicBezTo>
                    <a:pt x="45" y="84"/>
                    <a:pt x="43" y="81"/>
                    <a:pt x="44" y="80"/>
                  </a:cubicBezTo>
                  <a:cubicBezTo>
                    <a:pt x="46" y="80"/>
                    <a:pt x="45" y="81"/>
                    <a:pt x="47" y="81"/>
                  </a:cubicBezTo>
                  <a:cubicBezTo>
                    <a:pt x="49" y="80"/>
                    <a:pt x="51" y="80"/>
                    <a:pt x="53" y="79"/>
                  </a:cubicBezTo>
                  <a:cubicBezTo>
                    <a:pt x="56" y="78"/>
                    <a:pt x="53" y="77"/>
                    <a:pt x="57" y="78"/>
                  </a:cubicBezTo>
                  <a:cubicBezTo>
                    <a:pt x="60" y="79"/>
                    <a:pt x="60" y="77"/>
                    <a:pt x="61" y="78"/>
                  </a:cubicBezTo>
                  <a:cubicBezTo>
                    <a:pt x="61" y="80"/>
                    <a:pt x="59" y="80"/>
                    <a:pt x="59" y="81"/>
                  </a:cubicBezTo>
                  <a:cubicBezTo>
                    <a:pt x="59" y="82"/>
                    <a:pt x="58" y="83"/>
                    <a:pt x="59" y="84"/>
                  </a:cubicBezTo>
                  <a:cubicBezTo>
                    <a:pt x="61" y="85"/>
                    <a:pt x="59" y="85"/>
                    <a:pt x="62" y="86"/>
                  </a:cubicBezTo>
                  <a:lnTo>
                    <a:pt x="61" y="86"/>
                  </a:lnTo>
                  <a:close/>
                  <a:moveTo>
                    <a:pt x="34" y="90"/>
                  </a:moveTo>
                  <a:cubicBezTo>
                    <a:pt x="33" y="90"/>
                    <a:pt x="33" y="87"/>
                    <a:pt x="34" y="89"/>
                  </a:cubicBezTo>
                  <a:cubicBezTo>
                    <a:pt x="35" y="91"/>
                    <a:pt x="36" y="93"/>
                    <a:pt x="34" y="95"/>
                  </a:cubicBezTo>
                  <a:cubicBezTo>
                    <a:pt x="33" y="97"/>
                    <a:pt x="33" y="96"/>
                    <a:pt x="34" y="99"/>
                  </a:cubicBezTo>
                  <a:cubicBezTo>
                    <a:pt x="34" y="101"/>
                    <a:pt x="32" y="100"/>
                    <a:pt x="35" y="101"/>
                  </a:cubicBezTo>
                  <a:cubicBezTo>
                    <a:pt x="37" y="102"/>
                    <a:pt x="35" y="104"/>
                    <a:pt x="37" y="102"/>
                  </a:cubicBezTo>
                  <a:cubicBezTo>
                    <a:pt x="39" y="101"/>
                    <a:pt x="37" y="101"/>
                    <a:pt x="38" y="100"/>
                  </a:cubicBezTo>
                  <a:cubicBezTo>
                    <a:pt x="39" y="99"/>
                    <a:pt x="38" y="101"/>
                    <a:pt x="39" y="100"/>
                  </a:cubicBezTo>
                  <a:cubicBezTo>
                    <a:pt x="40" y="100"/>
                    <a:pt x="40" y="91"/>
                    <a:pt x="42" y="91"/>
                  </a:cubicBezTo>
                  <a:cubicBezTo>
                    <a:pt x="44" y="90"/>
                    <a:pt x="43" y="88"/>
                    <a:pt x="41" y="88"/>
                  </a:cubicBezTo>
                  <a:cubicBezTo>
                    <a:pt x="39" y="88"/>
                    <a:pt x="42" y="86"/>
                    <a:pt x="41" y="85"/>
                  </a:cubicBezTo>
                  <a:cubicBezTo>
                    <a:pt x="40" y="84"/>
                    <a:pt x="38" y="87"/>
                    <a:pt x="38" y="84"/>
                  </a:cubicBezTo>
                  <a:cubicBezTo>
                    <a:pt x="37" y="83"/>
                    <a:pt x="35" y="82"/>
                    <a:pt x="35" y="84"/>
                  </a:cubicBezTo>
                  <a:cubicBezTo>
                    <a:pt x="34" y="86"/>
                    <a:pt x="34" y="84"/>
                    <a:pt x="33" y="86"/>
                  </a:cubicBezTo>
                  <a:cubicBezTo>
                    <a:pt x="32" y="88"/>
                    <a:pt x="32" y="84"/>
                    <a:pt x="31" y="86"/>
                  </a:cubicBezTo>
                  <a:cubicBezTo>
                    <a:pt x="31" y="88"/>
                    <a:pt x="29" y="86"/>
                    <a:pt x="30" y="88"/>
                  </a:cubicBezTo>
                  <a:cubicBezTo>
                    <a:pt x="31" y="90"/>
                    <a:pt x="30" y="89"/>
                    <a:pt x="31" y="90"/>
                  </a:cubicBezTo>
                  <a:cubicBezTo>
                    <a:pt x="32" y="92"/>
                    <a:pt x="30" y="93"/>
                    <a:pt x="32" y="92"/>
                  </a:cubicBezTo>
                  <a:cubicBezTo>
                    <a:pt x="34" y="90"/>
                    <a:pt x="32" y="93"/>
                    <a:pt x="34" y="92"/>
                  </a:cubicBezTo>
                  <a:cubicBezTo>
                    <a:pt x="35" y="91"/>
                    <a:pt x="35" y="91"/>
                    <a:pt x="34" y="90"/>
                  </a:cubicBezTo>
                  <a:close/>
                  <a:moveTo>
                    <a:pt x="51" y="86"/>
                  </a:moveTo>
                  <a:cubicBezTo>
                    <a:pt x="53" y="85"/>
                    <a:pt x="54" y="89"/>
                    <a:pt x="54" y="87"/>
                  </a:cubicBezTo>
                  <a:cubicBezTo>
                    <a:pt x="55" y="84"/>
                    <a:pt x="57" y="85"/>
                    <a:pt x="57" y="83"/>
                  </a:cubicBezTo>
                  <a:cubicBezTo>
                    <a:pt x="56" y="82"/>
                    <a:pt x="57" y="82"/>
                    <a:pt x="56" y="81"/>
                  </a:cubicBezTo>
                  <a:cubicBezTo>
                    <a:pt x="55" y="80"/>
                    <a:pt x="54" y="80"/>
                    <a:pt x="52" y="81"/>
                  </a:cubicBezTo>
                  <a:cubicBezTo>
                    <a:pt x="50" y="82"/>
                    <a:pt x="51" y="83"/>
                    <a:pt x="50" y="83"/>
                  </a:cubicBezTo>
                  <a:cubicBezTo>
                    <a:pt x="49" y="82"/>
                    <a:pt x="48" y="84"/>
                    <a:pt x="48" y="83"/>
                  </a:cubicBezTo>
                  <a:cubicBezTo>
                    <a:pt x="48" y="81"/>
                    <a:pt x="48" y="81"/>
                    <a:pt x="46" y="84"/>
                  </a:cubicBezTo>
                  <a:cubicBezTo>
                    <a:pt x="45" y="86"/>
                    <a:pt x="42" y="87"/>
                    <a:pt x="44" y="87"/>
                  </a:cubicBezTo>
                  <a:cubicBezTo>
                    <a:pt x="46" y="87"/>
                    <a:pt x="44" y="88"/>
                    <a:pt x="46" y="90"/>
                  </a:cubicBezTo>
                  <a:cubicBezTo>
                    <a:pt x="47" y="91"/>
                    <a:pt x="44" y="91"/>
                    <a:pt x="47" y="91"/>
                  </a:cubicBezTo>
                  <a:cubicBezTo>
                    <a:pt x="49" y="92"/>
                    <a:pt x="48" y="87"/>
                    <a:pt x="51" y="86"/>
                  </a:cubicBezTo>
                  <a:close/>
                  <a:moveTo>
                    <a:pt x="77" y="55"/>
                  </a:moveTo>
                  <a:cubicBezTo>
                    <a:pt x="77" y="54"/>
                    <a:pt x="77" y="52"/>
                    <a:pt x="76" y="54"/>
                  </a:cubicBezTo>
                  <a:cubicBezTo>
                    <a:pt x="75" y="55"/>
                    <a:pt x="76" y="56"/>
                    <a:pt x="77" y="55"/>
                  </a:cubicBezTo>
                  <a:close/>
                  <a:moveTo>
                    <a:pt x="87" y="29"/>
                  </a:moveTo>
                  <a:cubicBezTo>
                    <a:pt x="88" y="26"/>
                    <a:pt x="88" y="29"/>
                    <a:pt x="90" y="28"/>
                  </a:cubicBezTo>
                  <a:cubicBezTo>
                    <a:pt x="93" y="27"/>
                    <a:pt x="85" y="26"/>
                    <a:pt x="86" y="23"/>
                  </a:cubicBezTo>
                  <a:cubicBezTo>
                    <a:pt x="88" y="20"/>
                    <a:pt x="88" y="25"/>
                    <a:pt x="91" y="23"/>
                  </a:cubicBezTo>
                  <a:cubicBezTo>
                    <a:pt x="93" y="21"/>
                    <a:pt x="94" y="22"/>
                    <a:pt x="100" y="26"/>
                  </a:cubicBezTo>
                  <a:cubicBezTo>
                    <a:pt x="103" y="28"/>
                    <a:pt x="102" y="21"/>
                    <a:pt x="105" y="20"/>
                  </a:cubicBezTo>
                  <a:cubicBezTo>
                    <a:pt x="107" y="19"/>
                    <a:pt x="109" y="20"/>
                    <a:pt x="111" y="19"/>
                  </a:cubicBezTo>
                  <a:cubicBezTo>
                    <a:pt x="114" y="17"/>
                    <a:pt x="115" y="17"/>
                    <a:pt x="115" y="16"/>
                  </a:cubicBezTo>
                  <a:cubicBezTo>
                    <a:pt x="114" y="15"/>
                    <a:pt x="113" y="18"/>
                    <a:pt x="111" y="15"/>
                  </a:cubicBezTo>
                  <a:cubicBezTo>
                    <a:pt x="110" y="12"/>
                    <a:pt x="113" y="9"/>
                    <a:pt x="112" y="9"/>
                  </a:cubicBezTo>
                  <a:cubicBezTo>
                    <a:pt x="111" y="10"/>
                    <a:pt x="110" y="13"/>
                    <a:pt x="108" y="12"/>
                  </a:cubicBezTo>
                  <a:cubicBezTo>
                    <a:pt x="106" y="12"/>
                    <a:pt x="108" y="11"/>
                    <a:pt x="105" y="11"/>
                  </a:cubicBezTo>
                  <a:cubicBezTo>
                    <a:pt x="102" y="10"/>
                    <a:pt x="98" y="5"/>
                    <a:pt x="96" y="3"/>
                  </a:cubicBezTo>
                  <a:cubicBezTo>
                    <a:pt x="94" y="0"/>
                    <a:pt x="91" y="1"/>
                    <a:pt x="93" y="4"/>
                  </a:cubicBezTo>
                  <a:cubicBezTo>
                    <a:pt x="95" y="8"/>
                    <a:pt x="92" y="8"/>
                    <a:pt x="93" y="10"/>
                  </a:cubicBezTo>
                  <a:cubicBezTo>
                    <a:pt x="94" y="12"/>
                    <a:pt x="91" y="13"/>
                    <a:pt x="91" y="15"/>
                  </a:cubicBezTo>
                  <a:cubicBezTo>
                    <a:pt x="92" y="16"/>
                    <a:pt x="92" y="19"/>
                    <a:pt x="89" y="18"/>
                  </a:cubicBezTo>
                  <a:cubicBezTo>
                    <a:pt x="87" y="16"/>
                    <a:pt x="85" y="16"/>
                    <a:pt x="87" y="18"/>
                  </a:cubicBezTo>
                  <a:cubicBezTo>
                    <a:pt x="88" y="20"/>
                    <a:pt x="81" y="23"/>
                    <a:pt x="84" y="25"/>
                  </a:cubicBezTo>
                  <a:cubicBezTo>
                    <a:pt x="87" y="27"/>
                    <a:pt x="83" y="29"/>
                    <a:pt x="85" y="31"/>
                  </a:cubicBezTo>
                  <a:cubicBezTo>
                    <a:pt x="85" y="31"/>
                    <a:pt x="85" y="32"/>
                    <a:pt x="87" y="29"/>
                  </a:cubicBezTo>
                  <a:close/>
                  <a:moveTo>
                    <a:pt x="59" y="79"/>
                  </a:moveTo>
                  <a:cubicBezTo>
                    <a:pt x="59" y="78"/>
                    <a:pt x="57" y="80"/>
                    <a:pt x="57" y="81"/>
                  </a:cubicBezTo>
                  <a:cubicBezTo>
                    <a:pt x="58" y="82"/>
                    <a:pt x="59" y="80"/>
                    <a:pt x="59" y="79"/>
                  </a:cubicBezTo>
                  <a:close/>
                  <a:moveTo>
                    <a:pt x="50" y="68"/>
                  </a:moveTo>
                  <a:cubicBezTo>
                    <a:pt x="50" y="68"/>
                    <a:pt x="50" y="66"/>
                    <a:pt x="50" y="66"/>
                  </a:cubicBezTo>
                  <a:cubicBezTo>
                    <a:pt x="49" y="67"/>
                    <a:pt x="49" y="68"/>
                    <a:pt x="50" y="68"/>
                  </a:cubicBezTo>
                  <a:close/>
                  <a:moveTo>
                    <a:pt x="21" y="135"/>
                  </a:moveTo>
                  <a:cubicBezTo>
                    <a:pt x="21" y="134"/>
                    <a:pt x="21" y="134"/>
                    <a:pt x="23" y="132"/>
                  </a:cubicBezTo>
                  <a:cubicBezTo>
                    <a:pt x="25" y="131"/>
                    <a:pt x="24" y="130"/>
                    <a:pt x="23" y="131"/>
                  </a:cubicBezTo>
                  <a:cubicBezTo>
                    <a:pt x="22" y="133"/>
                    <a:pt x="21" y="133"/>
                    <a:pt x="20" y="135"/>
                  </a:cubicBezTo>
                  <a:cubicBezTo>
                    <a:pt x="20" y="136"/>
                    <a:pt x="21" y="136"/>
                    <a:pt x="21" y="135"/>
                  </a:cubicBezTo>
                  <a:close/>
                  <a:moveTo>
                    <a:pt x="27" y="124"/>
                  </a:moveTo>
                  <a:cubicBezTo>
                    <a:pt x="27" y="123"/>
                    <a:pt x="26" y="124"/>
                    <a:pt x="27" y="125"/>
                  </a:cubicBezTo>
                  <a:cubicBezTo>
                    <a:pt x="27" y="126"/>
                    <a:pt x="28" y="125"/>
                    <a:pt x="27" y="124"/>
                  </a:cubicBezTo>
                  <a:close/>
                  <a:moveTo>
                    <a:pt x="31" y="120"/>
                  </a:moveTo>
                  <a:cubicBezTo>
                    <a:pt x="31" y="119"/>
                    <a:pt x="29" y="120"/>
                    <a:pt x="29" y="122"/>
                  </a:cubicBezTo>
                  <a:cubicBezTo>
                    <a:pt x="29" y="123"/>
                    <a:pt x="31" y="120"/>
                    <a:pt x="31" y="120"/>
                  </a:cubicBezTo>
                  <a:close/>
                  <a:moveTo>
                    <a:pt x="1" y="148"/>
                  </a:moveTo>
                  <a:cubicBezTo>
                    <a:pt x="1" y="147"/>
                    <a:pt x="0" y="146"/>
                    <a:pt x="0" y="147"/>
                  </a:cubicBezTo>
                  <a:cubicBezTo>
                    <a:pt x="0" y="148"/>
                    <a:pt x="1" y="148"/>
                    <a:pt x="1" y="148"/>
                  </a:cubicBezTo>
                  <a:close/>
                  <a:moveTo>
                    <a:pt x="3" y="146"/>
                  </a:moveTo>
                  <a:cubicBezTo>
                    <a:pt x="3" y="145"/>
                    <a:pt x="1" y="147"/>
                    <a:pt x="2" y="147"/>
                  </a:cubicBezTo>
                  <a:cubicBezTo>
                    <a:pt x="3" y="148"/>
                    <a:pt x="3" y="147"/>
                    <a:pt x="3" y="146"/>
                  </a:cubicBezTo>
                  <a:close/>
                  <a:moveTo>
                    <a:pt x="9" y="144"/>
                  </a:moveTo>
                  <a:cubicBezTo>
                    <a:pt x="8" y="144"/>
                    <a:pt x="7" y="144"/>
                    <a:pt x="8" y="145"/>
                  </a:cubicBezTo>
                  <a:cubicBezTo>
                    <a:pt x="8" y="145"/>
                    <a:pt x="9" y="145"/>
                    <a:pt x="9" y="14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0" name="Freeform 20270">
              <a:extLst>
                <a:ext uri="{FF2B5EF4-FFF2-40B4-BE49-F238E27FC236}">
                  <a16:creationId xmlns:a16="http://schemas.microsoft.com/office/drawing/2014/main" id="{15076B3D-D9B0-4665-9106-F7D25C408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36828" y="1642300"/>
              <a:ext cx="4026361" cy="1608636"/>
            </a:xfrm>
            <a:custGeom>
              <a:avLst/>
              <a:gdLst/>
              <a:ahLst/>
              <a:cxnLst>
                <a:cxn ang="0">
                  <a:pos x="752" y="210"/>
                </a:cxn>
                <a:cxn ang="0">
                  <a:pos x="736" y="212"/>
                </a:cxn>
                <a:cxn ang="0">
                  <a:pos x="665" y="215"/>
                </a:cxn>
                <a:cxn ang="0">
                  <a:pos x="628" y="258"/>
                </a:cxn>
                <a:cxn ang="0">
                  <a:pos x="591" y="344"/>
                </a:cxn>
                <a:cxn ang="0">
                  <a:pos x="590" y="327"/>
                </a:cxn>
                <a:cxn ang="0">
                  <a:pos x="524" y="270"/>
                </a:cxn>
                <a:cxn ang="0">
                  <a:pos x="409" y="279"/>
                </a:cxn>
                <a:cxn ang="0">
                  <a:pos x="310" y="274"/>
                </a:cxn>
                <a:cxn ang="0">
                  <a:pos x="216" y="278"/>
                </a:cxn>
                <a:cxn ang="0">
                  <a:pos x="142" y="302"/>
                </a:cxn>
                <a:cxn ang="0">
                  <a:pos x="144" y="353"/>
                </a:cxn>
                <a:cxn ang="0">
                  <a:pos x="113" y="340"/>
                </a:cxn>
                <a:cxn ang="0">
                  <a:pos x="97" y="317"/>
                </a:cxn>
                <a:cxn ang="0">
                  <a:pos x="107" y="293"/>
                </a:cxn>
                <a:cxn ang="0">
                  <a:pos x="71" y="272"/>
                </a:cxn>
                <a:cxn ang="0">
                  <a:pos x="57" y="245"/>
                </a:cxn>
                <a:cxn ang="0">
                  <a:pos x="44" y="214"/>
                </a:cxn>
                <a:cxn ang="0">
                  <a:pos x="52" y="197"/>
                </a:cxn>
                <a:cxn ang="0">
                  <a:pos x="55" y="161"/>
                </a:cxn>
                <a:cxn ang="0">
                  <a:pos x="59" y="123"/>
                </a:cxn>
                <a:cxn ang="0">
                  <a:pos x="94" y="177"/>
                </a:cxn>
                <a:cxn ang="0">
                  <a:pos x="140" y="150"/>
                </a:cxn>
                <a:cxn ang="0">
                  <a:pos x="250" y="109"/>
                </a:cxn>
                <a:cxn ang="0">
                  <a:pos x="300" y="140"/>
                </a:cxn>
                <a:cxn ang="0">
                  <a:pos x="311" y="99"/>
                </a:cxn>
                <a:cxn ang="0">
                  <a:pos x="374" y="67"/>
                </a:cxn>
                <a:cxn ang="0">
                  <a:pos x="482" y="75"/>
                </a:cxn>
                <a:cxn ang="0">
                  <a:pos x="592" y="106"/>
                </a:cxn>
                <a:cxn ang="0">
                  <a:pos x="777" y="129"/>
                </a:cxn>
                <a:cxn ang="0">
                  <a:pos x="204" y="118"/>
                </a:cxn>
                <a:cxn ang="0">
                  <a:pos x="173" y="94"/>
                </a:cxn>
                <a:cxn ang="0">
                  <a:pos x="200" y="84"/>
                </a:cxn>
                <a:cxn ang="0">
                  <a:pos x="194" y="70"/>
                </a:cxn>
                <a:cxn ang="0">
                  <a:pos x="149" y="14"/>
                </a:cxn>
                <a:cxn ang="0">
                  <a:pos x="163" y="13"/>
                </a:cxn>
                <a:cxn ang="0">
                  <a:pos x="163" y="9"/>
                </a:cxn>
                <a:cxn ang="0">
                  <a:pos x="208" y="2"/>
                </a:cxn>
                <a:cxn ang="0">
                  <a:pos x="159" y="20"/>
                </a:cxn>
                <a:cxn ang="0">
                  <a:pos x="204" y="18"/>
                </a:cxn>
                <a:cxn ang="0">
                  <a:pos x="195" y="5"/>
                </a:cxn>
                <a:cxn ang="0">
                  <a:pos x="205" y="13"/>
                </a:cxn>
                <a:cxn ang="0">
                  <a:pos x="196" y="12"/>
                </a:cxn>
                <a:cxn ang="0">
                  <a:pos x="191" y="13"/>
                </a:cxn>
                <a:cxn ang="0">
                  <a:pos x="837" y="159"/>
                </a:cxn>
                <a:cxn ang="0">
                  <a:pos x="836" y="165"/>
                </a:cxn>
                <a:cxn ang="0">
                  <a:pos x="637" y="299"/>
                </a:cxn>
                <a:cxn ang="0">
                  <a:pos x="642" y="299"/>
                </a:cxn>
                <a:cxn ang="0">
                  <a:pos x="643" y="262"/>
                </a:cxn>
                <a:cxn ang="0">
                  <a:pos x="659" y="332"/>
                </a:cxn>
                <a:cxn ang="0">
                  <a:pos x="677" y="322"/>
                </a:cxn>
                <a:cxn ang="0">
                  <a:pos x="693" y="310"/>
                </a:cxn>
                <a:cxn ang="0">
                  <a:pos x="766" y="253"/>
                </a:cxn>
                <a:cxn ang="0">
                  <a:pos x="3" y="251"/>
                </a:cxn>
                <a:cxn ang="0">
                  <a:pos x="772" y="122"/>
                </a:cxn>
                <a:cxn ang="0">
                  <a:pos x="661" y="68"/>
                </a:cxn>
                <a:cxn ang="0">
                  <a:pos x="628" y="74"/>
                </a:cxn>
                <a:cxn ang="0">
                  <a:pos x="570" y="93"/>
                </a:cxn>
                <a:cxn ang="0">
                  <a:pos x="420" y="42"/>
                </a:cxn>
                <a:cxn ang="0">
                  <a:pos x="411" y="22"/>
                </a:cxn>
                <a:cxn ang="0">
                  <a:pos x="404" y="16"/>
                </a:cxn>
                <a:cxn ang="0">
                  <a:pos x="375" y="9"/>
                </a:cxn>
              </a:cxnLst>
              <a:rect l="0" t="0" r="r" b="b"/>
              <a:pathLst>
                <a:path w="892" h="356">
                  <a:moveTo>
                    <a:pt x="836" y="165"/>
                  </a:moveTo>
                  <a:cubicBezTo>
                    <a:pt x="836" y="166"/>
                    <a:pt x="835" y="166"/>
                    <a:pt x="834" y="167"/>
                  </a:cubicBezTo>
                  <a:cubicBezTo>
                    <a:pt x="830" y="173"/>
                    <a:pt x="821" y="167"/>
                    <a:pt x="822" y="171"/>
                  </a:cubicBezTo>
                  <a:cubicBezTo>
                    <a:pt x="824" y="177"/>
                    <a:pt x="826" y="169"/>
                    <a:pt x="829" y="177"/>
                  </a:cubicBezTo>
                  <a:cubicBezTo>
                    <a:pt x="831" y="184"/>
                    <a:pt x="836" y="185"/>
                    <a:pt x="832" y="189"/>
                  </a:cubicBezTo>
                  <a:cubicBezTo>
                    <a:pt x="829" y="192"/>
                    <a:pt x="829" y="185"/>
                    <a:pt x="815" y="190"/>
                  </a:cubicBezTo>
                  <a:cubicBezTo>
                    <a:pt x="807" y="192"/>
                    <a:pt x="802" y="198"/>
                    <a:pt x="796" y="201"/>
                  </a:cubicBezTo>
                  <a:cubicBezTo>
                    <a:pt x="781" y="209"/>
                    <a:pt x="788" y="214"/>
                    <a:pt x="784" y="210"/>
                  </a:cubicBezTo>
                  <a:cubicBezTo>
                    <a:pt x="780" y="205"/>
                    <a:pt x="775" y="202"/>
                    <a:pt x="766" y="210"/>
                  </a:cubicBezTo>
                  <a:cubicBezTo>
                    <a:pt x="758" y="217"/>
                    <a:pt x="769" y="201"/>
                    <a:pt x="760" y="208"/>
                  </a:cubicBezTo>
                  <a:cubicBezTo>
                    <a:pt x="753" y="213"/>
                    <a:pt x="758" y="208"/>
                    <a:pt x="752" y="210"/>
                  </a:cubicBezTo>
                  <a:cubicBezTo>
                    <a:pt x="747" y="212"/>
                    <a:pt x="752" y="215"/>
                    <a:pt x="744" y="222"/>
                  </a:cubicBezTo>
                  <a:cubicBezTo>
                    <a:pt x="736" y="228"/>
                    <a:pt x="753" y="224"/>
                    <a:pt x="746" y="232"/>
                  </a:cubicBezTo>
                  <a:cubicBezTo>
                    <a:pt x="742" y="237"/>
                    <a:pt x="750" y="235"/>
                    <a:pt x="749" y="241"/>
                  </a:cubicBezTo>
                  <a:cubicBezTo>
                    <a:pt x="748" y="246"/>
                    <a:pt x="744" y="238"/>
                    <a:pt x="741" y="244"/>
                  </a:cubicBezTo>
                  <a:cubicBezTo>
                    <a:pt x="738" y="249"/>
                    <a:pt x="748" y="254"/>
                    <a:pt x="736" y="255"/>
                  </a:cubicBezTo>
                  <a:cubicBezTo>
                    <a:pt x="728" y="255"/>
                    <a:pt x="735" y="265"/>
                    <a:pt x="729" y="265"/>
                  </a:cubicBezTo>
                  <a:cubicBezTo>
                    <a:pt x="721" y="265"/>
                    <a:pt x="727" y="268"/>
                    <a:pt x="721" y="276"/>
                  </a:cubicBezTo>
                  <a:cubicBezTo>
                    <a:pt x="712" y="289"/>
                    <a:pt x="713" y="277"/>
                    <a:pt x="712" y="271"/>
                  </a:cubicBezTo>
                  <a:cubicBezTo>
                    <a:pt x="709" y="256"/>
                    <a:pt x="707" y="239"/>
                    <a:pt x="713" y="235"/>
                  </a:cubicBezTo>
                  <a:cubicBezTo>
                    <a:pt x="718" y="231"/>
                    <a:pt x="713" y="229"/>
                    <a:pt x="719" y="227"/>
                  </a:cubicBezTo>
                  <a:cubicBezTo>
                    <a:pt x="724" y="226"/>
                    <a:pt x="728" y="222"/>
                    <a:pt x="736" y="212"/>
                  </a:cubicBezTo>
                  <a:cubicBezTo>
                    <a:pt x="744" y="202"/>
                    <a:pt x="750" y="205"/>
                    <a:pt x="752" y="196"/>
                  </a:cubicBezTo>
                  <a:cubicBezTo>
                    <a:pt x="753" y="187"/>
                    <a:pt x="761" y="188"/>
                    <a:pt x="752" y="187"/>
                  </a:cubicBezTo>
                  <a:cubicBezTo>
                    <a:pt x="743" y="187"/>
                    <a:pt x="751" y="198"/>
                    <a:pt x="746" y="197"/>
                  </a:cubicBezTo>
                  <a:cubicBezTo>
                    <a:pt x="741" y="195"/>
                    <a:pt x="743" y="200"/>
                    <a:pt x="735" y="204"/>
                  </a:cubicBezTo>
                  <a:cubicBezTo>
                    <a:pt x="727" y="208"/>
                    <a:pt x="736" y="193"/>
                    <a:pt x="725" y="195"/>
                  </a:cubicBezTo>
                  <a:cubicBezTo>
                    <a:pt x="712" y="196"/>
                    <a:pt x="717" y="199"/>
                    <a:pt x="706" y="206"/>
                  </a:cubicBezTo>
                  <a:cubicBezTo>
                    <a:pt x="695" y="214"/>
                    <a:pt x="710" y="214"/>
                    <a:pt x="705" y="217"/>
                  </a:cubicBezTo>
                  <a:cubicBezTo>
                    <a:pt x="700" y="221"/>
                    <a:pt x="698" y="214"/>
                    <a:pt x="696" y="217"/>
                  </a:cubicBezTo>
                  <a:cubicBezTo>
                    <a:pt x="695" y="218"/>
                    <a:pt x="682" y="221"/>
                    <a:pt x="687" y="217"/>
                  </a:cubicBezTo>
                  <a:cubicBezTo>
                    <a:pt x="693" y="212"/>
                    <a:pt x="675" y="212"/>
                    <a:pt x="675" y="213"/>
                  </a:cubicBezTo>
                  <a:cubicBezTo>
                    <a:pt x="673" y="218"/>
                    <a:pt x="673" y="216"/>
                    <a:pt x="665" y="215"/>
                  </a:cubicBezTo>
                  <a:cubicBezTo>
                    <a:pt x="658" y="214"/>
                    <a:pt x="661" y="218"/>
                    <a:pt x="658" y="216"/>
                  </a:cubicBezTo>
                  <a:cubicBezTo>
                    <a:pt x="655" y="214"/>
                    <a:pt x="653" y="217"/>
                    <a:pt x="648" y="215"/>
                  </a:cubicBezTo>
                  <a:cubicBezTo>
                    <a:pt x="643" y="214"/>
                    <a:pt x="633" y="220"/>
                    <a:pt x="630" y="226"/>
                  </a:cubicBezTo>
                  <a:cubicBezTo>
                    <a:pt x="628" y="232"/>
                    <a:pt x="621" y="232"/>
                    <a:pt x="619" y="237"/>
                  </a:cubicBezTo>
                  <a:cubicBezTo>
                    <a:pt x="617" y="242"/>
                    <a:pt x="616" y="242"/>
                    <a:pt x="607" y="248"/>
                  </a:cubicBezTo>
                  <a:cubicBezTo>
                    <a:pt x="599" y="253"/>
                    <a:pt x="602" y="254"/>
                    <a:pt x="608" y="254"/>
                  </a:cubicBezTo>
                  <a:cubicBezTo>
                    <a:pt x="615" y="254"/>
                    <a:pt x="607" y="260"/>
                    <a:pt x="611" y="260"/>
                  </a:cubicBezTo>
                  <a:cubicBezTo>
                    <a:pt x="615" y="260"/>
                    <a:pt x="610" y="258"/>
                    <a:pt x="614" y="257"/>
                  </a:cubicBezTo>
                  <a:cubicBezTo>
                    <a:pt x="619" y="255"/>
                    <a:pt x="610" y="264"/>
                    <a:pt x="617" y="262"/>
                  </a:cubicBezTo>
                  <a:cubicBezTo>
                    <a:pt x="622" y="261"/>
                    <a:pt x="620" y="256"/>
                    <a:pt x="622" y="257"/>
                  </a:cubicBezTo>
                  <a:cubicBezTo>
                    <a:pt x="624" y="258"/>
                    <a:pt x="626" y="256"/>
                    <a:pt x="628" y="258"/>
                  </a:cubicBezTo>
                  <a:cubicBezTo>
                    <a:pt x="629" y="259"/>
                    <a:pt x="630" y="261"/>
                    <a:pt x="634" y="263"/>
                  </a:cubicBezTo>
                  <a:cubicBezTo>
                    <a:pt x="637" y="266"/>
                    <a:pt x="632" y="265"/>
                    <a:pt x="633" y="268"/>
                  </a:cubicBezTo>
                  <a:cubicBezTo>
                    <a:pt x="635" y="270"/>
                    <a:pt x="632" y="270"/>
                    <a:pt x="634" y="272"/>
                  </a:cubicBezTo>
                  <a:cubicBezTo>
                    <a:pt x="637" y="275"/>
                    <a:pt x="633" y="276"/>
                    <a:pt x="632" y="280"/>
                  </a:cubicBezTo>
                  <a:cubicBezTo>
                    <a:pt x="631" y="283"/>
                    <a:pt x="629" y="283"/>
                    <a:pt x="630" y="286"/>
                  </a:cubicBezTo>
                  <a:cubicBezTo>
                    <a:pt x="631" y="289"/>
                    <a:pt x="631" y="300"/>
                    <a:pt x="626" y="304"/>
                  </a:cubicBezTo>
                  <a:cubicBezTo>
                    <a:pt x="622" y="308"/>
                    <a:pt x="625" y="308"/>
                    <a:pt x="621" y="311"/>
                  </a:cubicBezTo>
                  <a:cubicBezTo>
                    <a:pt x="618" y="313"/>
                    <a:pt x="620" y="317"/>
                    <a:pt x="613" y="325"/>
                  </a:cubicBezTo>
                  <a:cubicBezTo>
                    <a:pt x="605" y="332"/>
                    <a:pt x="603" y="338"/>
                    <a:pt x="600" y="340"/>
                  </a:cubicBezTo>
                  <a:cubicBezTo>
                    <a:pt x="596" y="342"/>
                    <a:pt x="597" y="343"/>
                    <a:pt x="595" y="343"/>
                  </a:cubicBezTo>
                  <a:cubicBezTo>
                    <a:pt x="592" y="344"/>
                    <a:pt x="592" y="345"/>
                    <a:pt x="591" y="344"/>
                  </a:cubicBezTo>
                  <a:cubicBezTo>
                    <a:pt x="590" y="344"/>
                    <a:pt x="589" y="343"/>
                    <a:pt x="588" y="343"/>
                  </a:cubicBezTo>
                  <a:cubicBezTo>
                    <a:pt x="586" y="343"/>
                    <a:pt x="588" y="340"/>
                    <a:pt x="586" y="341"/>
                  </a:cubicBezTo>
                  <a:cubicBezTo>
                    <a:pt x="584" y="343"/>
                    <a:pt x="586" y="340"/>
                    <a:pt x="585" y="340"/>
                  </a:cubicBezTo>
                  <a:cubicBezTo>
                    <a:pt x="583" y="340"/>
                    <a:pt x="584" y="341"/>
                    <a:pt x="583" y="343"/>
                  </a:cubicBezTo>
                  <a:cubicBezTo>
                    <a:pt x="582" y="345"/>
                    <a:pt x="582" y="345"/>
                    <a:pt x="580" y="345"/>
                  </a:cubicBezTo>
                  <a:cubicBezTo>
                    <a:pt x="579" y="344"/>
                    <a:pt x="581" y="345"/>
                    <a:pt x="579" y="347"/>
                  </a:cubicBezTo>
                  <a:cubicBezTo>
                    <a:pt x="578" y="345"/>
                    <a:pt x="578" y="345"/>
                    <a:pt x="578" y="345"/>
                  </a:cubicBezTo>
                  <a:cubicBezTo>
                    <a:pt x="579" y="341"/>
                    <a:pt x="580" y="345"/>
                    <a:pt x="581" y="341"/>
                  </a:cubicBezTo>
                  <a:cubicBezTo>
                    <a:pt x="583" y="338"/>
                    <a:pt x="582" y="334"/>
                    <a:pt x="581" y="330"/>
                  </a:cubicBezTo>
                  <a:cubicBezTo>
                    <a:pt x="579" y="326"/>
                    <a:pt x="583" y="329"/>
                    <a:pt x="584" y="326"/>
                  </a:cubicBezTo>
                  <a:cubicBezTo>
                    <a:pt x="585" y="324"/>
                    <a:pt x="586" y="325"/>
                    <a:pt x="590" y="327"/>
                  </a:cubicBezTo>
                  <a:cubicBezTo>
                    <a:pt x="594" y="329"/>
                    <a:pt x="596" y="314"/>
                    <a:pt x="599" y="309"/>
                  </a:cubicBezTo>
                  <a:cubicBezTo>
                    <a:pt x="602" y="305"/>
                    <a:pt x="599" y="300"/>
                    <a:pt x="596" y="303"/>
                  </a:cubicBezTo>
                  <a:cubicBezTo>
                    <a:pt x="593" y="306"/>
                    <a:pt x="593" y="303"/>
                    <a:pt x="590" y="305"/>
                  </a:cubicBezTo>
                  <a:cubicBezTo>
                    <a:pt x="587" y="308"/>
                    <a:pt x="583" y="309"/>
                    <a:pt x="580" y="306"/>
                  </a:cubicBezTo>
                  <a:cubicBezTo>
                    <a:pt x="577" y="304"/>
                    <a:pt x="581" y="303"/>
                    <a:pt x="579" y="302"/>
                  </a:cubicBezTo>
                  <a:cubicBezTo>
                    <a:pt x="577" y="301"/>
                    <a:pt x="580" y="299"/>
                    <a:pt x="577" y="298"/>
                  </a:cubicBezTo>
                  <a:cubicBezTo>
                    <a:pt x="574" y="298"/>
                    <a:pt x="576" y="295"/>
                    <a:pt x="570" y="294"/>
                  </a:cubicBezTo>
                  <a:cubicBezTo>
                    <a:pt x="564" y="293"/>
                    <a:pt x="562" y="294"/>
                    <a:pt x="561" y="283"/>
                  </a:cubicBezTo>
                  <a:cubicBezTo>
                    <a:pt x="559" y="273"/>
                    <a:pt x="553" y="265"/>
                    <a:pt x="550" y="265"/>
                  </a:cubicBezTo>
                  <a:cubicBezTo>
                    <a:pt x="547" y="265"/>
                    <a:pt x="544" y="262"/>
                    <a:pt x="535" y="263"/>
                  </a:cubicBezTo>
                  <a:cubicBezTo>
                    <a:pt x="525" y="264"/>
                    <a:pt x="521" y="270"/>
                    <a:pt x="524" y="270"/>
                  </a:cubicBezTo>
                  <a:cubicBezTo>
                    <a:pt x="527" y="270"/>
                    <a:pt x="529" y="272"/>
                    <a:pt x="525" y="277"/>
                  </a:cubicBezTo>
                  <a:cubicBezTo>
                    <a:pt x="520" y="283"/>
                    <a:pt x="521" y="286"/>
                    <a:pt x="517" y="290"/>
                  </a:cubicBezTo>
                  <a:cubicBezTo>
                    <a:pt x="513" y="294"/>
                    <a:pt x="511" y="294"/>
                    <a:pt x="506" y="291"/>
                  </a:cubicBezTo>
                  <a:cubicBezTo>
                    <a:pt x="502" y="288"/>
                    <a:pt x="502" y="292"/>
                    <a:pt x="496" y="288"/>
                  </a:cubicBezTo>
                  <a:cubicBezTo>
                    <a:pt x="489" y="284"/>
                    <a:pt x="491" y="294"/>
                    <a:pt x="483" y="294"/>
                  </a:cubicBezTo>
                  <a:cubicBezTo>
                    <a:pt x="475" y="293"/>
                    <a:pt x="480" y="298"/>
                    <a:pt x="467" y="295"/>
                  </a:cubicBezTo>
                  <a:cubicBezTo>
                    <a:pt x="458" y="293"/>
                    <a:pt x="462" y="291"/>
                    <a:pt x="455" y="289"/>
                  </a:cubicBezTo>
                  <a:cubicBezTo>
                    <a:pt x="448" y="286"/>
                    <a:pt x="447" y="286"/>
                    <a:pt x="441" y="288"/>
                  </a:cubicBezTo>
                  <a:cubicBezTo>
                    <a:pt x="436" y="290"/>
                    <a:pt x="431" y="286"/>
                    <a:pt x="431" y="281"/>
                  </a:cubicBezTo>
                  <a:cubicBezTo>
                    <a:pt x="431" y="276"/>
                    <a:pt x="428" y="280"/>
                    <a:pt x="420" y="276"/>
                  </a:cubicBezTo>
                  <a:cubicBezTo>
                    <a:pt x="411" y="273"/>
                    <a:pt x="413" y="273"/>
                    <a:pt x="409" y="279"/>
                  </a:cubicBezTo>
                  <a:cubicBezTo>
                    <a:pt x="405" y="284"/>
                    <a:pt x="411" y="284"/>
                    <a:pt x="410" y="288"/>
                  </a:cubicBezTo>
                  <a:cubicBezTo>
                    <a:pt x="408" y="293"/>
                    <a:pt x="391" y="290"/>
                    <a:pt x="390" y="287"/>
                  </a:cubicBezTo>
                  <a:cubicBezTo>
                    <a:pt x="389" y="283"/>
                    <a:pt x="385" y="287"/>
                    <a:pt x="382" y="285"/>
                  </a:cubicBezTo>
                  <a:cubicBezTo>
                    <a:pt x="379" y="283"/>
                    <a:pt x="375" y="285"/>
                    <a:pt x="369" y="288"/>
                  </a:cubicBezTo>
                  <a:cubicBezTo>
                    <a:pt x="363" y="291"/>
                    <a:pt x="367" y="292"/>
                    <a:pt x="363" y="293"/>
                  </a:cubicBezTo>
                  <a:cubicBezTo>
                    <a:pt x="358" y="295"/>
                    <a:pt x="359" y="292"/>
                    <a:pt x="356" y="296"/>
                  </a:cubicBezTo>
                  <a:cubicBezTo>
                    <a:pt x="353" y="297"/>
                    <a:pt x="353" y="297"/>
                    <a:pt x="353" y="297"/>
                  </a:cubicBezTo>
                  <a:cubicBezTo>
                    <a:pt x="348" y="293"/>
                    <a:pt x="353" y="289"/>
                    <a:pt x="349" y="292"/>
                  </a:cubicBezTo>
                  <a:cubicBezTo>
                    <a:pt x="344" y="296"/>
                    <a:pt x="342" y="292"/>
                    <a:pt x="337" y="285"/>
                  </a:cubicBezTo>
                  <a:cubicBezTo>
                    <a:pt x="331" y="279"/>
                    <a:pt x="328" y="287"/>
                    <a:pt x="321" y="281"/>
                  </a:cubicBezTo>
                  <a:cubicBezTo>
                    <a:pt x="315" y="276"/>
                    <a:pt x="319" y="293"/>
                    <a:pt x="310" y="274"/>
                  </a:cubicBezTo>
                  <a:cubicBezTo>
                    <a:pt x="303" y="261"/>
                    <a:pt x="295" y="260"/>
                    <a:pt x="297" y="258"/>
                  </a:cubicBezTo>
                  <a:cubicBezTo>
                    <a:pt x="299" y="256"/>
                    <a:pt x="300" y="252"/>
                    <a:pt x="292" y="258"/>
                  </a:cubicBezTo>
                  <a:cubicBezTo>
                    <a:pt x="284" y="263"/>
                    <a:pt x="278" y="263"/>
                    <a:pt x="281" y="260"/>
                  </a:cubicBezTo>
                  <a:cubicBezTo>
                    <a:pt x="284" y="257"/>
                    <a:pt x="281" y="259"/>
                    <a:pt x="277" y="257"/>
                  </a:cubicBezTo>
                  <a:cubicBezTo>
                    <a:pt x="273" y="255"/>
                    <a:pt x="270" y="260"/>
                    <a:pt x="268" y="252"/>
                  </a:cubicBezTo>
                  <a:cubicBezTo>
                    <a:pt x="266" y="245"/>
                    <a:pt x="264" y="250"/>
                    <a:pt x="261" y="248"/>
                  </a:cubicBezTo>
                  <a:cubicBezTo>
                    <a:pt x="257" y="245"/>
                    <a:pt x="256" y="249"/>
                    <a:pt x="250" y="251"/>
                  </a:cubicBezTo>
                  <a:cubicBezTo>
                    <a:pt x="245" y="254"/>
                    <a:pt x="225" y="258"/>
                    <a:pt x="219" y="258"/>
                  </a:cubicBezTo>
                  <a:cubicBezTo>
                    <a:pt x="213" y="258"/>
                    <a:pt x="215" y="263"/>
                    <a:pt x="220" y="265"/>
                  </a:cubicBezTo>
                  <a:cubicBezTo>
                    <a:pt x="225" y="267"/>
                    <a:pt x="211" y="267"/>
                    <a:pt x="215" y="270"/>
                  </a:cubicBezTo>
                  <a:cubicBezTo>
                    <a:pt x="219" y="274"/>
                    <a:pt x="205" y="273"/>
                    <a:pt x="216" y="278"/>
                  </a:cubicBezTo>
                  <a:cubicBezTo>
                    <a:pt x="222" y="280"/>
                    <a:pt x="217" y="287"/>
                    <a:pt x="212" y="284"/>
                  </a:cubicBezTo>
                  <a:cubicBezTo>
                    <a:pt x="208" y="281"/>
                    <a:pt x="211" y="288"/>
                    <a:pt x="205" y="284"/>
                  </a:cubicBezTo>
                  <a:cubicBezTo>
                    <a:pt x="199" y="279"/>
                    <a:pt x="199" y="284"/>
                    <a:pt x="196" y="282"/>
                  </a:cubicBezTo>
                  <a:cubicBezTo>
                    <a:pt x="193" y="280"/>
                    <a:pt x="192" y="282"/>
                    <a:pt x="190" y="285"/>
                  </a:cubicBezTo>
                  <a:cubicBezTo>
                    <a:pt x="186" y="288"/>
                    <a:pt x="181" y="279"/>
                    <a:pt x="176" y="279"/>
                  </a:cubicBezTo>
                  <a:cubicBezTo>
                    <a:pt x="171" y="278"/>
                    <a:pt x="172" y="275"/>
                    <a:pt x="168" y="277"/>
                  </a:cubicBezTo>
                  <a:cubicBezTo>
                    <a:pt x="165" y="280"/>
                    <a:pt x="164" y="274"/>
                    <a:pt x="162" y="278"/>
                  </a:cubicBezTo>
                  <a:cubicBezTo>
                    <a:pt x="159" y="281"/>
                    <a:pt x="152" y="283"/>
                    <a:pt x="152" y="287"/>
                  </a:cubicBezTo>
                  <a:cubicBezTo>
                    <a:pt x="152" y="291"/>
                    <a:pt x="151" y="293"/>
                    <a:pt x="147" y="287"/>
                  </a:cubicBezTo>
                  <a:cubicBezTo>
                    <a:pt x="145" y="285"/>
                    <a:pt x="140" y="292"/>
                    <a:pt x="142" y="294"/>
                  </a:cubicBezTo>
                  <a:cubicBezTo>
                    <a:pt x="144" y="297"/>
                    <a:pt x="138" y="301"/>
                    <a:pt x="142" y="302"/>
                  </a:cubicBezTo>
                  <a:cubicBezTo>
                    <a:pt x="145" y="304"/>
                    <a:pt x="143" y="307"/>
                    <a:pt x="145" y="307"/>
                  </a:cubicBezTo>
                  <a:cubicBezTo>
                    <a:pt x="147" y="306"/>
                    <a:pt x="147" y="306"/>
                    <a:pt x="151" y="311"/>
                  </a:cubicBezTo>
                  <a:cubicBezTo>
                    <a:pt x="156" y="316"/>
                    <a:pt x="148" y="314"/>
                    <a:pt x="153" y="317"/>
                  </a:cubicBezTo>
                  <a:cubicBezTo>
                    <a:pt x="152" y="320"/>
                    <a:pt x="152" y="319"/>
                    <a:pt x="152" y="320"/>
                  </a:cubicBezTo>
                  <a:cubicBezTo>
                    <a:pt x="152" y="322"/>
                    <a:pt x="151" y="319"/>
                    <a:pt x="148" y="322"/>
                  </a:cubicBezTo>
                  <a:cubicBezTo>
                    <a:pt x="145" y="325"/>
                    <a:pt x="144" y="328"/>
                    <a:pt x="142" y="330"/>
                  </a:cubicBezTo>
                  <a:cubicBezTo>
                    <a:pt x="139" y="332"/>
                    <a:pt x="145" y="331"/>
                    <a:pt x="145" y="335"/>
                  </a:cubicBezTo>
                  <a:cubicBezTo>
                    <a:pt x="145" y="339"/>
                    <a:pt x="147" y="332"/>
                    <a:pt x="146" y="339"/>
                  </a:cubicBezTo>
                  <a:cubicBezTo>
                    <a:pt x="145" y="345"/>
                    <a:pt x="148" y="344"/>
                    <a:pt x="151" y="351"/>
                  </a:cubicBezTo>
                  <a:cubicBezTo>
                    <a:pt x="150" y="352"/>
                    <a:pt x="149" y="353"/>
                    <a:pt x="148" y="354"/>
                  </a:cubicBezTo>
                  <a:cubicBezTo>
                    <a:pt x="148" y="355"/>
                    <a:pt x="145" y="356"/>
                    <a:pt x="144" y="353"/>
                  </a:cubicBezTo>
                  <a:cubicBezTo>
                    <a:pt x="144" y="351"/>
                    <a:pt x="143" y="353"/>
                    <a:pt x="142" y="351"/>
                  </a:cubicBezTo>
                  <a:cubicBezTo>
                    <a:pt x="142" y="349"/>
                    <a:pt x="141" y="352"/>
                    <a:pt x="140" y="350"/>
                  </a:cubicBezTo>
                  <a:cubicBezTo>
                    <a:pt x="137" y="349"/>
                    <a:pt x="137" y="349"/>
                    <a:pt x="136" y="348"/>
                  </a:cubicBezTo>
                  <a:cubicBezTo>
                    <a:pt x="135" y="347"/>
                    <a:pt x="138" y="345"/>
                    <a:pt x="136" y="345"/>
                  </a:cubicBezTo>
                  <a:cubicBezTo>
                    <a:pt x="134" y="345"/>
                    <a:pt x="134" y="344"/>
                    <a:pt x="133" y="344"/>
                  </a:cubicBezTo>
                  <a:cubicBezTo>
                    <a:pt x="132" y="343"/>
                    <a:pt x="132" y="345"/>
                    <a:pt x="130" y="344"/>
                  </a:cubicBezTo>
                  <a:cubicBezTo>
                    <a:pt x="129" y="343"/>
                    <a:pt x="128" y="346"/>
                    <a:pt x="126" y="345"/>
                  </a:cubicBezTo>
                  <a:cubicBezTo>
                    <a:pt x="125" y="344"/>
                    <a:pt x="128" y="344"/>
                    <a:pt x="125" y="343"/>
                  </a:cubicBezTo>
                  <a:cubicBezTo>
                    <a:pt x="122" y="342"/>
                    <a:pt x="122" y="341"/>
                    <a:pt x="121" y="341"/>
                  </a:cubicBezTo>
                  <a:cubicBezTo>
                    <a:pt x="120" y="341"/>
                    <a:pt x="119" y="339"/>
                    <a:pt x="117" y="340"/>
                  </a:cubicBezTo>
                  <a:cubicBezTo>
                    <a:pt x="114" y="342"/>
                    <a:pt x="115" y="340"/>
                    <a:pt x="113" y="340"/>
                  </a:cubicBezTo>
                  <a:cubicBezTo>
                    <a:pt x="111" y="340"/>
                    <a:pt x="111" y="338"/>
                    <a:pt x="110" y="338"/>
                  </a:cubicBezTo>
                  <a:cubicBezTo>
                    <a:pt x="109" y="338"/>
                    <a:pt x="107" y="338"/>
                    <a:pt x="106" y="339"/>
                  </a:cubicBezTo>
                  <a:cubicBezTo>
                    <a:pt x="99" y="332"/>
                    <a:pt x="103" y="334"/>
                    <a:pt x="99" y="333"/>
                  </a:cubicBezTo>
                  <a:cubicBezTo>
                    <a:pt x="95" y="331"/>
                    <a:pt x="98" y="331"/>
                    <a:pt x="95" y="330"/>
                  </a:cubicBezTo>
                  <a:cubicBezTo>
                    <a:pt x="92" y="330"/>
                    <a:pt x="94" y="329"/>
                    <a:pt x="91" y="327"/>
                  </a:cubicBezTo>
                  <a:cubicBezTo>
                    <a:pt x="87" y="326"/>
                    <a:pt x="90" y="326"/>
                    <a:pt x="90" y="325"/>
                  </a:cubicBezTo>
                  <a:cubicBezTo>
                    <a:pt x="89" y="323"/>
                    <a:pt x="91" y="325"/>
                    <a:pt x="92" y="325"/>
                  </a:cubicBezTo>
                  <a:cubicBezTo>
                    <a:pt x="94" y="325"/>
                    <a:pt x="95" y="327"/>
                    <a:pt x="94" y="324"/>
                  </a:cubicBezTo>
                  <a:cubicBezTo>
                    <a:pt x="94" y="323"/>
                    <a:pt x="95" y="323"/>
                    <a:pt x="95" y="321"/>
                  </a:cubicBezTo>
                  <a:cubicBezTo>
                    <a:pt x="96" y="319"/>
                    <a:pt x="97" y="319"/>
                    <a:pt x="98" y="320"/>
                  </a:cubicBezTo>
                  <a:cubicBezTo>
                    <a:pt x="100" y="320"/>
                    <a:pt x="98" y="317"/>
                    <a:pt x="97" y="317"/>
                  </a:cubicBezTo>
                  <a:cubicBezTo>
                    <a:pt x="95" y="318"/>
                    <a:pt x="94" y="315"/>
                    <a:pt x="95" y="315"/>
                  </a:cubicBezTo>
                  <a:cubicBezTo>
                    <a:pt x="99" y="315"/>
                    <a:pt x="97" y="314"/>
                    <a:pt x="101" y="313"/>
                  </a:cubicBezTo>
                  <a:cubicBezTo>
                    <a:pt x="103" y="312"/>
                    <a:pt x="103" y="310"/>
                    <a:pt x="101" y="311"/>
                  </a:cubicBezTo>
                  <a:cubicBezTo>
                    <a:pt x="98" y="313"/>
                    <a:pt x="100" y="310"/>
                    <a:pt x="97" y="312"/>
                  </a:cubicBezTo>
                  <a:cubicBezTo>
                    <a:pt x="96" y="306"/>
                    <a:pt x="100" y="309"/>
                    <a:pt x="100" y="307"/>
                  </a:cubicBezTo>
                  <a:cubicBezTo>
                    <a:pt x="101" y="305"/>
                    <a:pt x="105" y="307"/>
                    <a:pt x="106" y="305"/>
                  </a:cubicBezTo>
                  <a:cubicBezTo>
                    <a:pt x="107" y="304"/>
                    <a:pt x="106" y="302"/>
                    <a:pt x="105" y="301"/>
                  </a:cubicBezTo>
                  <a:cubicBezTo>
                    <a:pt x="104" y="300"/>
                    <a:pt x="105" y="299"/>
                    <a:pt x="106" y="299"/>
                  </a:cubicBezTo>
                  <a:cubicBezTo>
                    <a:pt x="108" y="299"/>
                    <a:pt x="107" y="298"/>
                    <a:pt x="106" y="298"/>
                  </a:cubicBezTo>
                  <a:cubicBezTo>
                    <a:pt x="105" y="298"/>
                    <a:pt x="105" y="297"/>
                    <a:pt x="107" y="296"/>
                  </a:cubicBezTo>
                  <a:cubicBezTo>
                    <a:pt x="108" y="295"/>
                    <a:pt x="107" y="295"/>
                    <a:pt x="107" y="293"/>
                  </a:cubicBezTo>
                  <a:cubicBezTo>
                    <a:pt x="107" y="292"/>
                    <a:pt x="105" y="294"/>
                    <a:pt x="104" y="292"/>
                  </a:cubicBezTo>
                  <a:cubicBezTo>
                    <a:pt x="103" y="290"/>
                    <a:pt x="101" y="292"/>
                    <a:pt x="100" y="291"/>
                  </a:cubicBezTo>
                  <a:cubicBezTo>
                    <a:pt x="98" y="288"/>
                    <a:pt x="97" y="291"/>
                    <a:pt x="95" y="289"/>
                  </a:cubicBezTo>
                  <a:cubicBezTo>
                    <a:pt x="93" y="288"/>
                    <a:pt x="94" y="285"/>
                    <a:pt x="91" y="287"/>
                  </a:cubicBezTo>
                  <a:cubicBezTo>
                    <a:pt x="87" y="289"/>
                    <a:pt x="87" y="286"/>
                    <a:pt x="84" y="287"/>
                  </a:cubicBezTo>
                  <a:cubicBezTo>
                    <a:pt x="82" y="288"/>
                    <a:pt x="84" y="284"/>
                    <a:pt x="82" y="282"/>
                  </a:cubicBezTo>
                  <a:cubicBezTo>
                    <a:pt x="80" y="279"/>
                    <a:pt x="80" y="281"/>
                    <a:pt x="78" y="280"/>
                  </a:cubicBezTo>
                  <a:cubicBezTo>
                    <a:pt x="76" y="280"/>
                    <a:pt x="78" y="280"/>
                    <a:pt x="76" y="278"/>
                  </a:cubicBezTo>
                  <a:cubicBezTo>
                    <a:pt x="75" y="277"/>
                    <a:pt x="79" y="276"/>
                    <a:pt x="77" y="275"/>
                  </a:cubicBezTo>
                  <a:cubicBezTo>
                    <a:pt x="74" y="274"/>
                    <a:pt x="76" y="270"/>
                    <a:pt x="74" y="272"/>
                  </a:cubicBezTo>
                  <a:cubicBezTo>
                    <a:pt x="72" y="273"/>
                    <a:pt x="73" y="270"/>
                    <a:pt x="71" y="272"/>
                  </a:cubicBezTo>
                  <a:cubicBezTo>
                    <a:pt x="69" y="273"/>
                    <a:pt x="67" y="271"/>
                    <a:pt x="67" y="273"/>
                  </a:cubicBezTo>
                  <a:cubicBezTo>
                    <a:pt x="66" y="275"/>
                    <a:pt x="64" y="274"/>
                    <a:pt x="63" y="273"/>
                  </a:cubicBezTo>
                  <a:cubicBezTo>
                    <a:pt x="61" y="270"/>
                    <a:pt x="64" y="270"/>
                    <a:pt x="62" y="267"/>
                  </a:cubicBezTo>
                  <a:cubicBezTo>
                    <a:pt x="61" y="266"/>
                    <a:pt x="62" y="264"/>
                    <a:pt x="63" y="265"/>
                  </a:cubicBezTo>
                  <a:cubicBezTo>
                    <a:pt x="66" y="267"/>
                    <a:pt x="66" y="265"/>
                    <a:pt x="68" y="264"/>
                  </a:cubicBezTo>
                  <a:cubicBezTo>
                    <a:pt x="70" y="263"/>
                    <a:pt x="67" y="263"/>
                    <a:pt x="67" y="262"/>
                  </a:cubicBezTo>
                  <a:cubicBezTo>
                    <a:pt x="67" y="259"/>
                    <a:pt x="62" y="262"/>
                    <a:pt x="64" y="259"/>
                  </a:cubicBezTo>
                  <a:cubicBezTo>
                    <a:pt x="65" y="258"/>
                    <a:pt x="61" y="259"/>
                    <a:pt x="60" y="255"/>
                  </a:cubicBezTo>
                  <a:cubicBezTo>
                    <a:pt x="60" y="252"/>
                    <a:pt x="57" y="253"/>
                    <a:pt x="59" y="251"/>
                  </a:cubicBezTo>
                  <a:cubicBezTo>
                    <a:pt x="61" y="250"/>
                    <a:pt x="58" y="250"/>
                    <a:pt x="59" y="247"/>
                  </a:cubicBezTo>
                  <a:cubicBezTo>
                    <a:pt x="60" y="245"/>
                    <a:pt x="58" y="246"/>
                    <a:pt x="57" y="245"/>
                  </a:cubicBezTo>
                  <a:cubicBezTo>
                    <a:pt x="57" y="244"/>
                    <a:pt x="55" y="243"/>
                    <a:pt x="53" y="245"/>
                  </a:cubicBezTo>
                  <a:cubicBezTo>
                    <a:pt x="50" y="246"/>
                    <a:pt x="53" y="242"/>
                    <a:pt x="49" y="243"/>
                  </a:cubicBezTo>
                  <a:cubicBezTo>
                    <a:pt x="46" y="243"/>
                    <a:pt x="48" y="241"/>
                    <a:pt x="45" y="242"/>
                  </a:cubicBezTo>
                  <a:cubicBezTo>
                    <a:pt x="45" y="242"/>
                    <a:pt x="46" y="240"/>
                    <a:pt x="44" y="238"/>
                  </a:cubicBezTo>
                  <a:cubicBezTo>
                    <a:pt x="43" y="236"/>
                    <a:pt x="44" y="236"/>
                    <a:pt x="43" y="236"/>
                  </a:cubicBezTo>
                  <a:cubicBezTo>
                    <a:pt x="42" y="236"/>
                    <a:pt x="43" y="234"/>
                    <a:pt x="43" y="233"/>
                  </a:cubicBezTo>
                  <a:cubicBezTo>
                    <a:pt x="44" y="232"/>
                    <a:pt x="42" y="232"/>
                    <a:pt x="41" y="230"/>
                  </a:cubicBezTo>
                  <a:cubicBezTo>
                    <a:pt x="42" y="227"/>
                    <a:pt x="44" y="229"/>
                    <a:pt x="42" y="226"/>
                  </a:cubicBezTo>
                  <a:cubicBezTo>
                    <a:pt x="40" y="223"/>
                    <a:pt x="43" y="225"/>
                    <a:pt x="41" y="222"/>
                  </a:cubicBezTo>
                  <a:cubicBezTo>
                    <a:pt x="40" y="218"/>
                    <a:pt x="43" y="220"/>
                    <a:pt x="43" y="217"/>
                  </a:cubicBezTo>
                  <a:cubicBezTo>
                    <a:pt x="43" y="215"/>
                    <a:pt x="46" y="216"/>
                    <a:pt x="44" y="214"/>
                  </a:cubicBezTo>
                  <a:cubicBezTo>
                    <a:pt x="45" y="213"/>
                    <a:pt x="43" y="211"/>
                    <a:pt x="45" y="212"/>
                  </a:cubicBezTo>
                  <a:cubicBezTo>
                    <a:pt x="47" y="214"/>
                    <a:pt x="45" y="210"/>
                    <a:pt x="48" y="211"/>
                  </a:cubicBezTo>
                  <a:cubicBezTo>
                    <a:pt x="50" y="213"/>
                    <a:pt x="48" y="209"/>
                    <a:pt x="52" y="210"/>
                  </a:cubicBezTo>
                  <a:cubicBezTo>
                    <a:pt x="55" y="211"/>
                    <a:pt x="55" y="211"/>
                    <a:pt x="56" y="210"/>
                  </a:cubicBezTo>
                  <a:cubicBezTo>
                    <a:pt x="56" y="209"/>
                    <a:pt x="54" y="210"/>
                    <a:pt x="54" y="209"/>
                  </a:cubicBezTo>
                  <a:cubicBezTo>
                    <a:pt x="53" y="207"/>
                    <a:pt x="50" y="209"/>
                    <a:pt x="49" y="208"/>
                  </a:cubicBezTo>
                  <a:cubicBezTo>
                    <a:pt x="48" y="206"/>
                    <a:pt x="48" y="208"/>
                    <a:pt x="47" y="206"/>
                  </a:cubicBezTo>
                  <a:cubicBezTo>
                    <a:pt x="45" y="204"/>
                    <a:pt x="48" y="207"/>
                    <a:pt x="47" y="205"/>
                  </a:cubicBezTo>
                  <a:cubicBezTo>
                    <a:pt x="47" y="204"/>
                    <a:pt x="48" y="204"/>
                    <a:pt x="48" y="204"/>
                  </a:cubicBezTo>
                  <a:cubicBezTo>
                    <a:pt x="47" y="203"/>
                    <a:pt x="45" y="206"/>
                    <a:pt x="43" y="205"/>
                  </a:cubicBezTo>
                  <a:cubicBezTo>
                    <a:pt x="45" y="203"/>
                    <a:pt x="47" y="202"/>
                    <a:pt x="52" y="197"/>
                  </a:cubicBezTo>
                  <a:cubicBezTo>
                    <a:pt x="58" y="192"/>
                    <a:pt x="61" y="188"/>
                    <a:pt x="62" y="186"/>
                  </a:cubicBezTo>
                  <a:cubicBezTo>
                    <a:pt x="63" y="184"/>
                    <a:pt x="62" y="185"/>
                    <a:pt x="61" y="183"/>
                  </a:cubicBezTo>
                  <a:cubicBezTo>
                    <a:pt x="60" y="181"/>
                    <a:pt x="57" y="180"/>
                    <a:pt x="55" y="179"/>
                  </a:cubicBezTo>
                  <a:cubicBezTo>
                    <a:pt x="53" y="177"/>
                    <a:pt x="57" y="177"/>
                    <a:pt x="58" y="175"/>
                  </a:cubicBezTo>
                  <a:cubicBezTo>
                    <a:pt x="58" y="173"/>
                    <a:pt x="54" y="173"/>
                    <a:pt x="55" y="172"/>
                  </a:cubicBezTo>
                  <a:cubicBezTo>
                    <a:pt x="55" y="171"/>
                    <a:pt x="54" y="171"/>
                    <a:pt x="55" y="170"/>
                  </a:cubicBezTo>
                  <a:cubicBezTo>
                    <a:pt x="57" y="169"/>
                    <a:pt x="53" y="169"/>
                    <a:pt x="52" y="167"/>
                  </a:cubicBezTo>
                  <a:cubicBezTo>
                    <a:pt x="52" y="166"/>
                    <a:pt x="55" y="166"/>
                    <a:pt x="53" y="165"/>
                  </a:cubicBezTo>
                  <a:cubicBezTo>
                    <a:pt x="52" y="164"/>
                    <a:pt x="53" y="165"/>
                    <a:pt x="53" y="163"/>
                  </a:cubicBezTo>
                  <a:cubicBezTo>
                    <a:pt x="53" y="162"/>
                    <a:pt x="54" y="162"/>
                    <a:pt x="53" y="162"/>
                  </a:cubicBezTo>
                  <a:cubicBezTo>
                    <a:pt x="53" y="161"/>
                    <a:pt x="53" y="161"/>
                    <a:pt x="55" y="161"/>
                  </a:cubicBezTo>
                  <a:cubicBezTo>
                    <a:pt x="56" y="161"/>
                    <a:pt x="52" y="152"/>
                    <a:pt x="50" y="151"/>
                  </a:cubicBezTo>
                  <a:cubicBezTo>
                    <a:pt x="48" y="149"/>
                    <a:pt x="52" y="146"/>
                    <a:pt x="54" y="144"/>
                  </a:cubicBezTo>
                  <a:cubicBezTo>
                    <a:pt x="56" y="142"/>
                    <a:pt x="54" y="143"/>
                    <a:pt x="52" y="140"/>
                  </a:cubicBezTo>
                  <a:cubicBezTo>
                    <a:pt x="50" y="137"/>
                    <a:pt x="48" y="141"/>
                    <a:pt x="47" y="136"/>
                  </a:cubicBezTo>
                  <a:cubicBezTo>
                    <a:pt x="46" y="133"/>
                    <a:pt x="49" y="134"/>
                    <a:pt x="48" y="132"/>
                  </a:cubicBezTo>
                  <a:cubicBezTo>
                    <a:pt x="48" y="131"/>
                    <a:pt x="44" y="133"/>
                    <a:pt x="49" y="130"/>
                  </a:cubicBezTo>
                  <a:cubicBezTo>
                    <a:pt x="50" y="131"/>
                    <a:pt x="50" y="130"/>
                    <a:pt x="51" y="128"/>
                  </a:cubicBezTo>
                  <a:cubicBezTo>
                    <a:pt x="51" y="127"/>
                    <a:pt x="54" y="127"/>
                    <a:pt x="55" y="126"/>
                  </a:cubicBezTo>
                  <a:cubicBezTo>
                    <a:pt x="56" y="125"/>
                    <a:pt x="55" y="125"/>
                    <a:pt x="57" y="125"/>
                  </a:cubicBezTo>
                  <a:cubicBezTo>
                    <a:pt x="58" y="126"/>
                    <a:pt x="60" y="126"/>
                    <a:pt x="59" y="124"/>
                  </a:cubicBezTo>
                  <a:cubicBezTo>
                    <a:pt x="59" y="124"/>
                    <a:pt x="59" y="124"/>
                    <a:pt x="59" y="123"/>
                  </a:cubicBezTo>
                  <a:cubicBezTo>
                    <a:pt x="67" y="126"/>
                    <a:pt x="62" y="120"/>
                    <a:pt x="68" y="123"/>
                  </a:cubicBezTo>
                  <a:cubicBezTo>
                    <a:pt x="74" y="125"/>
                    <a:pt x="66" y="125"/>
                    <a:pt x="74" y="128"/>
                  </a:cubicBezTo>
                  <a:cubicBezTo>
                    <a:pt x="83" y="130"/>
                    <a:pt x="80" y="125"/>
                    <a:pt x="90" y="131"/>
                  </a:cubicBezTo>
                  <a:cubicBezTo>
                    <a:pt x="100" y="138"/>
                    <a:pt x="99" y="135"/>
                    <a:pt x="108" y="141"/>
                  </a:cubicBezTo>
                  <a:cubicBezTo>
                    <a:pt x="118" y="147"/>
                    <a:pt x="115" y="151"/>
                    <a:pt x="106" y="156"/>
                  </a:cubicBezTo>
                  <a:cubicBezTo>
                    <a:pt x="97" y="161"/>
                    <a:pt x="87" y="154"/>
                    <a:pt x="77" y="153"/>
                  </a:cubicBezTo>
                  <a:cubicBezTo>
                    <a:pt x="67" y="151"/>
                    <a:pt x="66" y="144"/>
                    <a:pt x="67" y="148"/>
                  </a:cubicBezTo>
                  <a:cubicBezTo>
                    <a:pt x="68" y="152"/>
                    <a:pt x="73" y="153"/>
                    <a:pt x="78" y="157"/>
                  </a:cubicBezTo>
                  <a:cubicBezTo>
                    <a:pt x="83" y="161"/>
                    <a:pt x="75" y="162"/>
                    <a:pt x="79" y="165"/>
                  </a:cubicBezTo>
                  <a:cubicBezTo>
                    <a:pt x="82" y="168"/>
                    <a:pt x="77" y="171"/>
                    <a:pt x="84" y="172"/>
                  </a:cubicBezTo>
                  <a:cubicBezTo>
                    <a:pt x="90" y="173"/>
                    <a:pt x="89" y="180"/>
                    <a:pt x="94" y="177"/>
                  </a:cubicBezTo>
                  <a:cubicBezTo>
                    <a:pt x="100" y="173"/>
                    <a:pt x="93" y="174"/>
                    <a:pt x="89" y="170"/>
                  </a:cubicBezTo>
                  <a:cubicBezTo>
                    <a:pt x="85" y="167"/>
                    <a:pt x="87" y="164"/>
                    <a:pt x="97" y="168"/>
                  </a:cubicBezTo>
                  <a:cubicBezTo>
                    <a:pt x="106" y="173"/>
                    <a:pt x="113" y="172"/>
                    <a:pt x="107" y="166"/>
                  </a:cubicBezTo>
                  <a:cubicBezTo>
                    <a:pt x="102" y="160"/>
                    <a:pt x="106" y="161"/>
                    <a:pt x="115" y="155"/>
                  </a:cubicBezTo>
                  <a:cubicBezTo>
                    <a:pt x="124" y="149"/>
                    <a:pt x="129" y="163"/>
                    <a:pt x="128" y="158"/>
                  </a:cubicBezTo>
                  <a:cubicBezTo>
                    <a:pt x="127" y="152"/>
                    <a:pt x="133" y="151"/>
                    <a:pt x="128" y="148"/>
                  </a:cubicBezTo>
                  <a:cubicBezTo>
                    <a:pt x="122" y="144"/>
                    <a:pt x="131" y="140"/>
                    <a:pt x="126" y="136"/>
                  </a:cubicBezTo>
                  <a:cubicBezTo>
                    <a:pt x="121" y="131"/>
                    <a:pt x="127" y="135"/>
                    <a:pt x="133" y="135"/>
                  </a:cubicBezTo>
                  <a:cubicBezTo>
                    <a:pt x="139" y="134"/>
                    <a:pt x="143" y="142"/>
                    <a:pt x="139" y="142"/>
                  </a:cubicBezTo>
                  <a:cubicBezTo>
                    <a:pt x="135" y="142"/>
                    <a:pt x="129" y="145"/>
                    <a:pt x="134" y="147"/>
                  </a:cubicBezTo>
                  <a:cubicBezTo>
                    <a:pt x="138" y="149"/>
                    <a:pt x="135" y="153"/>
                    <a:pt x="140" y="150"/>
                  </a:cubicBezTo>
                  <a:cubicBezTo>
                    <a:pt x="144" y="148"/>
                    <a:pt x="145" y="154"/>
                    <a:pt x="147" y="146"/>
                  </a:cubicBezTo>
                  <a:cubicBezTo>
                    <a:pt x="149" y="138"/>
                    <a:pt x="151" y="143"/>
                    <a:pt x="164" y="137"/>
                  </a:cubicBezTo>
                  <a:cubicBezTo>
                    <a:pt x="177" y="130"/>
                    <a:pt x="184" y="129"/>
                    <a:pt x="181" y="131"/>
                  </a:cubicBezTo>
                  <a:cubicBezTo>
                    <a:pt x="177" y="134"/>
                    <a:pt x="177" y="141"/>
                    <a:pt x="185" y="136"/>
                  </a:cubicBezTo>
                  <a:cubicBezTo>
                    <a:pt x="193" y="130"/>
                    <a:pt x="192" y="138"/>
                    <a:pt x="198" y="134"/>
                  </a:cubicBezTo>
                  <a:cubicBezTo>
                    <a:pt x="204" y="130"/>
                    <a:pt x="207" y="128"/>
                    <a:pt x="207" y="134"/>
                  </a:cubicBezTo>
                  <a:cubicBezTo>
                    <a:pt x="207" y="139"/>
                    <a:pt x="217" y="132"/>
                    <a:pt x="214" y="129"/>
                  </a:cubicBezTo>
                  <a:cubicBezTo>
                    <a:pt x="209" y="124"/>
                    <a:pt x="218" y="120"/>
                    <a:pt x="237" y="128"/>
                  </a:cubicBezTo>
                  <a:cubicBezTo>
                    <a:pt x="255" y="135"/>
                    <a:pt x="252" y="141"/>
                    <a:pt x="257" y="135"/>
                  </a:cubicBezTo>
                  <a:cubicBezTo>
                    <a:pt x="261" y="128"/>
                    <a:pt x="242" y="128"/>
                    <a:pt x="247" y="120"/>
                  </a:cubicBezTo>
                  <a:cubicBezTo>
                    <a:pt x="252" y="113"/>
                    <a:pt x="239" y="113"/>
                    <a:pt x="250" y="109"/>
                  </a:cubicBezTo>
                  <a:cubicBezTo>
                    <a:pt x="257" y="106"/>
                    <a:pt x="255" y="92"/>
                    <a:pt x="261" y="94"/>
                  </a:cubicBezTo>
                  <a:cubicBezTo>
                    <a:pt x="266" y="95"/>
                    <a:pt x="278" y="91"/>
                    <a:pt x="278" y="99"/>
                  </a:cubicBezTo>
                  <a:cubicBezTo>
                    <a:pt x="278" y="106"/>
                    <a:pt x="268" y="105"/>
                    <a:pt x="274" y="109"/>
                  </a:cubicBezTo>
                  <a:cubicBezTo>
                    <a:pt x="279" y="114"/>
                    <a:pt x="277" y="118"/>
                    <a:pt x="276" y="126"/>
                  </a:cubicBezTo>
                  <a:cubicBezTo>
                    <a:pt x="275" y="133"/>
                    <a:pt x="281" y="133"/>
                    <a:pt x="280" y="139"/>
                  </a:cubicBezTo>
                  <a:cubicBezTo>
                    <a:pt x="280" y="145"/>
                    <a:pt x="278" y="141"/>
                    <a:pt x="274" y="148"/>
                  </a:cubicBezTo>
                  <a:cubicBezTo>
                    <a:pt x="271" y="155"/>
                    <a:pt x="254" y="153"/>
                    <a:pt x="267" y="155"/>
                  </a:cubicBezTo>
                  <a:cubicBezTo>
                    <a:pt x="279" y="157"/>
                    <a:pt x="273" y="154"/>
                    <a:pt x="279" y="151"/>
                  </a:cubicBezTo>
                  <a:cubicBezTo>
                    <a:pt x="285" y="149"/>
                    <a:pt x="281" y="146"/>
                    <a:pt x="286" y="143"/>
                  </a:cubicBezTo>
                  <a:cubicBezTo>
                    <a:pt x="291" y="141"/>
                    <a:pt x="281" y="135"/>
                    <a:pt x="290" y="132"/>
                  </a:cubicBezTo>
                  <a:cubicBezTo>
                    <a:pt x="300" y="129"/>
                    <a:pt x="302" y="135"/>
                    <a:pt x="300" y="140"/>
                  </a:cubicBezTo>
                  <a:cubicBezTo>
                    <a:pt x="299" y="145"/>
                    <a:pt x="302" y="140"/>
                    <a:pt x="303" y="138"/>
                  </a:cubicBezTo>
                  <a:cubicBezTo>
                    <a:pt x="304" y="136"/>
                    <a:pt x="307" y="135"/>
                    <a:pt x="299" y="130"/>
                  </a:cubicBezTo>
                  <a:cubicBezTo>
                    <a:pt x="292" y="126"/>
                    <a:pt x="282" y="133"/>
                    <a:pt x="283" y="129"/>
                  </a:cubicBezTo>
                  <a:cubicBezTo>
                    <a:pt x="283" y="125"/>
                    <a:pt x="278" y="125"/>
                    <a:pt x="283" y="120"/>
                  </a:cubicBezTo>
                  <a:cubicBezTo>
                    <a:pt x="287" y="115"/>
                    <a:pt x="285" y="115"/>
                    <a:pt x="281" y="109"/>
                  </a:cubicBezTo>
                  <a:cubicBezTo>
                    <a:pt x="275" y="102"/>
                    <a:pt x="291" y="106"/>
                    <a:pt x="288" y="98"/>
                  </a:cubicBezTo>
                  <a:cubicBezTo>
                    <a:pt x="287" y="92"/>
                    <a:pt x="289" y="93"/>
                    <a:pt x="292" y="97"/>
                  </a:cubicBezTo>
                  <a:cubicBezTo>
                    <a:pt x="294" y="101"/>
                    <a:pt x="286" y="109"/>
                    <a:pt x="294" y="110"/>
                  </a:cubicBezTo>
                  <a:cubicBezTo>
                    <a:pt x="301" y="111"/>
                    <a:pt x="306" y="110"/>
                    <a:pt x="298" y="107"/>
                  </a:cubicBezTo>
                  <a:cubicBezTo>
                    <a:pt x="290" y="105"/>
                    <a:pt x="295" y="101"/>
                    <a:pt x="300" y="103"/>
                  </a:cubicBezTo>
                  <a:cubicBezTo>
                    <a:pt x="303" y="104"/>
                    <a:pt x="299" y="97"/>
                    <a:pt x="311" y="99"/>
                  </a:cubicBezTo>
                  <a:cubicBezTo>
                    <a:pt x="322" y="100"/>
                    <a:pt x="319" y="105"/>
                    <a:pt x="327" y="105"/>
                  </a:cubicBezTo>
                  <a:cubicBezTo>
                    <a:pt x="336" y="105"/>
                    <a:pt x="322" y="115"/>
                    <a:pt x="329" y="112"/>
                  </a:cubicBezTo>
                  <a:cubicBezTo>
                    <a:pt x="336" y="110"/>
                    <a:pt x="326" y="124"/>
                    <a:pt x="333" y="118"/>
                  </a:cubicBezTo>
                  <a:cubicBezTo>
                    <a:pt x="339" y="113"/>
                    <a:pt x="329" y="114"/>
                    <a:pt x="333" y="107"/>
                  </a:cubicBezTo>
                  <a:cubicBezTo>
                    <a:pt x="336" y="101"/>
                    <a:pt x="327" y="106"/>
                    <a:pt x="326" y="101"/>
                  </a:cubicBezTo>
                  <a:cubicBezTo>
                    <a:pt x="326" y="97"/>
                    <a:pt x="315" y="100"/>
                    <a:pt x="319" y="95"/>
                  </a:cubicBezTo>
                  <a:cubicBezTo>
                    <a:pt x="322" y="89"/>
                    <a:pt x="313" y="93"/>
                    <a:pt x="317" y="89"/>
                  </a:cubicBezTo>
                  <a:cubicBezTo>
                    <a:pt x="320" y="84"/>
                    <a:pt x="333" y="87"/>
                    <a:pt x="344" y="85"/>
                  </a:cubicBezTo>
                  <a:cubicBezTo>
                    <a:pt x="351" y="83"/>
                    <a:pt x="354" y="81"/>
                    <a:pt x="349" y="81"/>
                  </a:cubicBezTo>
                  <a:cubicBezTo>
                    <a:pt x="343" y="80"/>
                    <a:pt x="344" y="72"/>
                    <a:pt x="353" y="71"/>
                  </a:cubicBezTo>
                  <a:cubicBezTo>
                    <a:pt x="363" y="71"/>
                    <a:pt x="354" y="68"/>
                    <a:pt x="374" y="67"/>
                  </a:cubicBezTo>
                  <a:cubicBezTo>
                    <a:pt x="393" y="65"/>
                    <a:pt x="373" y="63"/>
                    <a:pt x="391" y="61"/>
                  </a:cubicBezTo>
                  <a:cubicBezTo>
                    <a:pt x="410" y="58"/>
                    <a:pt x="394" y="64"/>
                    <a:pt x="408" y="61"/>
                  </a:cubicBezTo>
                  <a:cubicBezTo>
                    <a:pt x="422" y="58"/>
                    <a:pt x="405" y="58"/>
                    <a:pt x="420" y="57"/>
                  </a:cubicBezTo>
                  <a:cubicBezTo>
                    <a:pt x="427" y="57"/>
                    <a:pt x="418" y="54"/>
                    <a:pt x="434" y="47"/>
                  </a:cubicBezTo>
                  <a:cubicBezTo>
                    <a:pt x="444" y="43"/>
                    <a:pt x="455" y="48"/>
                    <a:pt x="450" y="49"/>
                  </a:cubicBezTo>
                  <a:cubicBezTo>
                    <a:pt x="444" y="51"/>
                    <a:pt x="440" y="52"/>
                    <a:pt x="452" y="53"/>
                  </a:cubicBezTo>
                  <a:cubicBezTo>
                    <a:pt x="465" y="53"/>
                    <a:pt x="445" y="59"/>
                    <a:pt x="456" y="58"/>
                  </a:cubicBezTo>
                  <a:cubicBezTo>
                    <a:pt x="463" y="57"/>
                    <a:pt x="460" y="54"/>
                    <a:pt x="466" y="55"/>
                  </a:cubicBezTo>
                  <a:cubicBezTo>
                    <a:pt x="472" y="57"/>
                    <a:pt x="476" y="53"/>
                    <a:pt x="480" y="57"/>
                  </a:cubicBezTo>
                  <a:cubicBezTo>
                    <a:pt x="485" y="61"/>
                    <a:pt x="488" y="59"/>
                    <a:pt x="490" y="62"/>
                  </a:cubicBezTo>
                  <a:cubicBezTo>
                    <a:pt x="492" y="66"/>
                    <a:pt x="492" y="72"/>
                    <a:pt x="482" y="75"/>
                  </a:cubicBezTo>
                  <a:cubicBezTo>
                    <a:pt x="471" y="78"/>
                    <a:pt x="474" y="80"/>
                    <a:pt x="462" y="85"/>
                  </a:cubicBezTo>
                  <a:cubicBezTo>
                    <a:pt x="450" y="90"/>
                    <a:pt x="450" y="92"/>
                    <a:pt x="462" y="90"/>
                  </a:cubicBezTo>
                  <a:cubicBezTo>
                    <a:pt x="475" y="88"/>
                    <a:pt x="467" y="85"/>
                    <a:pt x="474" y="83"/>
                  </a:cubicBezTo>
                  <a:cubicBezTo>
                    <a:pt x="481" y="82"/>
                    <a:pt x="480" y="87"/>
                    <a:pt x="485" y="84"/>
                  </a:cubicBezTo>
                  <a:cubicBezTo>
                    <a:pt x="490" y="81"/>
                    <a:pt x="486" y="88"/>
                    <a:pt x="493" y="87"/>
                  </a:cubicBezTo>
                  <a:cubicBezTo>
                    <a:pt x="500" y="86"/>
                    <a:pt x="507" y="86"/>
                    <a:pt x="515" y="87"/>
                  </a:cubicBezTo>
                  <a:cubicBezTo>
                    <a:pt x="523" y="88"/>
                    <a:pt x="503" y="91"/>
                    <a:pt x="527" y="93"/>
                  </a:cubicBezTo>
                  <a:cubicBezTo>
                    <a:pt x="543" y="94"/>
                    <a:pt x="554" y="98"/>
                    <a:pt x="559" y="102"/>
                  </a:cubicBezTo>
                  <a:cubicBezTo>
                    <a:pt x="565" y="107"/>
                    <a:pt x="556" y="97"/>
                    <a:pt x="562" y="99"/>
                  </a:cubicBezTo>
                  <a:cubicBezTo>
                    <a:pt x="567" y="101"/>
                    <a:pt x="568" y="104"/>
                    <a:pt x="577" y="112"/>
                  </a:cubicBezTo>
                  <a:cubicBezTo>
                    <a:pt x="586" y="120"/>
                    <a:pt x="584" y="100"/>
                    <a:pt x="592" y="106"/>
                  </a:cubicBezTo>
                  <a:cubicBezTo>
                    <a:pt x="600" y="112"/>
                    <a:pt x="600" y="104"/>
                    <a:pt x="609" y="106"/>
                  </a:cubicBezTo>
                  <a:cubicBezTo>
                    <a:pt x="617" y="109"/>
                    <a:pt x="613" y="104"/>
                    <a:pt x="624" y="107"/>
                  </a:cubicBezTo>
                  <a:cubicBezTo>
                    <a:pt x="634" y="110"/>
                    <a:pt x="616" y="98"/>
                    <a:pt x="626" y="98"/>
                  </a:cubicBezTo>
                  <a:cubicBezTo>
                    <a:pt x="636" y="98"/>
                    <a:pt x="626" y="92"/>
                    <a:pt x="635" y="95"/>
                  </a:cubicBezTo>
                  <a:cubicBezTo>
                    <a:pt x="644" y="97"/>
                    <a:pt x="646" y="95"/>
                    <a:pt x="658" y="98"/>
                  </a:cubicBezTo>
                  <a:cubicBezTo>
                    <a:pt x="670" y="101"/>
                    <a:pt x="670" y="98"/>
                    <a:pt x="677" y="101"/>
                  </a:cubicBezTo>
                  <a:cubicBezTo>
                    <a:pt x="684" y="104"/>
                    <a:pt x="683" y="116"/>
                    <a:pt x="703" y="112"/>
                  </a:cubicBezTo>
                  <a:cubicBezTo>
                    <a:pt x="724" y="108"/>
                    <a:pt x="734" y="116"/>
                    <a:pt x="732" y="120"/>
                  </a:cubicBezTo>
                  <a:cubicBezTo>
                    <a:pt x="730" y="123"/>
                    <a:pt x="731" y="127"/>
                    <a:pt x="744" y="124"/>
                  </a:cubicBezTo>
                  <a:cubicBezTo>
                    <a:pt x="757" y="121"/>
                    <a:pt x="759" y="129"/>
                    <a:pt x="769" y="125"/>
                  </a:cubicBezTo>
                  <a:cubicBezTo>
                    <a:pt x="779" y="122"/>
                    <a:pt x="771" y="129"/>
                    <a:pt x="777" y="129"/>
                  </a:cubicBezTo>
                  <a:cubicBezTo>
                    <a:pt x="783" y="129"/>
                    <a:pt x="780" y="137"/>
                    <a:pt x="787" y="131"/>
                  </a:cubicBezTo>
                  <a:cubicBezTo>
                    <a:pt x="795" y="125"/>
                    <a:pt x="781" y="129"/>
                    <a:pt x="786" y="122"/>
                  </a:cubicBezTo>
                  <a:cubicBezTo>
                    <a:pt x="790" y="115"/>
                    <a:pt x="786" y="121"/>
                    <a:pt x="802" y="122"/>
                  </a:cubicBezTo>
                  <a:cubicBezTo>
                    <a:pt x="817" y="123"/>
                    <a:pt x="809" y="122"/>
                    <a:pt x="820" y="125"/>
                  </a:cubicBezTo>
                  <a:cubicBezTo>
                    <a:pt x="826" y="126"/>
                    <a:pt x="831" y="128"/>
                    <a:pt x="836" y="131"/>
                  </a:cubicBezTo>
                  <a:lnTo>
                    <a:pt x="836" y="165"/>
                  </a:lnTo>
                  <a:close/>
                  <a:moveTo>
                    <a:pt x="206" y="122"/>
                  </a:moveTo>
                  <a:cubicBezTo>
                    <a:pt x="206" y="122"/>
                    <a:pt x="209" y="122"/>
                    <a:pt x="208" y="124"/>
                  </a:cubicBezTo>
                  <a:cubicBezTo>
                    <a:pt x="208" y="125"/>
                    <a:pt x="213" y="124"/>
                    <a:pt x="213" y="123"/>
                  </a:cubicBezTo>
                  <a:cubicBezTo>
                    <a:pt x="214" y="122"/>
                    <a:pt x="210" y="121"/>
                    <a:pt x="207" y="118"/>
                  </a:cubicBezTo>
                  <a:cubicBezTo>
                    <a:pt x="205" y="116"/>
                    <a:pt x="205" y="117"/>
                    <a:pt x="204" y="118"/>
                  </a:cubicBezTo>
                  <a:cubicBezTo>
                    <a:pt x="202" y="118"/>
                    <a:pt x="205" y="120"/>
                    <a:pt x="203" y="119"/>
                  </a:cubicBezTo>
                  <a:cubicBezTo>
                    <a:pt x="202" y="119"/>
                    <a:pt x="202" y="120"/>
                    <a:pt x="204" y="122"/>
                  </a:cubicBezTo>
                  <a:cubicBezTo>
                    <a:pt x="205" y="123"/>
                    <a:pt x="206" y="123"/>
                    <a:pt x="206" y="122"/>
                  </a:cubicBezTo>
                  <a:close/>
                  <a:moveTo>
                    <a:pt x="265" y="88"/>
                  </a:moveTo>
                  <a:cubicBezTo>
                    <a:pt x="261" y="89"/>
                    <a:pt x="260" y="93"/>
                    <a:pt x="268" y="92"/>
                  </a:cubicBezTo>
                  <a:cubicBezTo>
                    <a:pt x="275" y="91"/>
                    <a:pt x="269" y="86"/>
                    <a:pt x="265" y="88"/>
                  </a:cubicBezTo>
                  <a:close/>
                  <a:moveTo>
                    <a:pt x="190" y="108"/>
                  </a:moveTo>
                  <a:cubicBezTo>
                    <a:pt x="188" y="105"/>
                    <a:pt x="185" y="106"/>
                    <a:pt x="187" y="99"/>
                  </a:cubicBezTo>
                  <a:cubicBezTo>
                    <a:pt x="188" y="93"/>
                    <a:pt x="195" y="93"/>
                    <a:pt x="190" y="90"/>
                  </a:cubicBezTo>
                  <a:cubicBezTo>
                    <a:pt x="185" y="88"/>
                    <a:pt x="189" y="89"/>
                    <a:pt x="180" y="90"/>
                  </a:cubicBezTo>
                  <a:cubicBezTo>
                    <a:pt x="171" y="91"/>
                    <a:pt x="178" y="92"/>
                    <a:pt x="173" y="94"/>
                  </a:cubicBezTo>
                  <a:cubicBezTo>
                    <a:pt x="169" y="96"/>
                    <a:pt x="174" y="95"/>
                    <a:pt x="172" y="99"/>
                  </a:cubicBezTo>
                  <a:cubicBezTo>
                    <a:pt x="170" y="103"/>
                    <a:pt x="168" y="98"/>
                    <a:pt x="167" y="102"/>
                  </a:cubicBezTo>
                  <a:cubicBezTo>
                    <a:pt x="165" y="106"/>
                    <a:pt x="165" y="107"/>
                    <a:pt x="170" y="107"/>
                  </a:cubicBezTo>
                  <a:cubicBezTo>
                    <a:pt x="176" y="107"/>
                    <a:pt x="167" y="108"/>
                    <a:pt x="173" y="111"/>
                  </a:cubicBezTo>
                  <a:cubicBezTo>
                    <a:pt x="178" y="114"/>
                    <a:pt x="174" y="105"/>
                    <a:pt x="177" y="109"/>
                  </a:cubicBezTo>
                  <a:cubicBezTo>
                    <a:pt x="180" y="113"/>
                    <a:pt x="172" y="113"/>
                    <a:pt x="179" y="114"/>
                  </a:cubicBezTo>
                  <a:cubicBezTo>
                    <a:pt x="185" y="115"/>
                    <a:pt x="181" y="116"/>
                    <a:pt x="187" y="116"/>
                  </a:cubicBezTo>
                  <a:cubicBezTo>
                    <a:pt x="192" y="116"/>
                    <a:pt x="193" y="118"/>
                    <a:pt x="198" y="115"/>
                  </a:cubicBezTo>
                  <a:cubicBezTo>
                    <a:pt x="200" y="114"/>
                    <a:pt x="191" y="112"/>
                    <a:pt x="190" y="108"/>
                  </a:cubicBezTo>
                  <a:close/>
                  <a:moveTo>
                    <a:pt x="196" y="88"/>
                  </a:moveTo>
                  <a:cubicBezTo>
                    <a:pt x="196" y="86"/>
                    <a:pt x="199" y="88"/>
                    <a:pt x="200" y="84"/>
                  </a:cubicBezTo>
                  <a:cubicBezTo>
                    <a:pt x="201" y="81"/>
                    <a:pt x="204" y="82"/>
                    <a:pt x="204" y="80"/>
                  </a:cubicBezTo>
                  <a:cubicBezTo>
                    <a:pt x="204" y="78"/>
                    <a:pt x="204" y="78"/>
                    <a:pt x="211" y="76"/>
                  </a:cubicBezTo>
                  <a:cubicBezTo>
                    <a:pt x="217" y="74"/>
                    <a:pt x="210" y="74"/>
                    <a:pt x="220" y="69"/>
                  </a:cubicBezTo>
                  <a:cubicBezTo>
                    <a:pt x="230" y="65"/>
                    <a:pt x="247" y="63"/>
                    <a:pt x="255" y="59"/>
                  </a:cubicBezTo>
                  <a:cubicBezTo>
                    <a:pt x="263" y="55"/>
                    <a:pt x="254" y="51"/>
                    <a:pt x="246" y="54"/>
                  </a:cubicBezTo>
                  <a:cubicBezTo>
                    <a:pt x="238" y="56"/>
                    <a:pt x="243" y="56"/>
                    <a:pt x="237" y="58"/>
                  </a:cubicBezTo>
                  <a:cubicBezTo>
                    <a:pt x="231" y="60"/>
                    <a:pt x="235" y="57"/>
                    <a:pt x="228" y="60"/>
                  </a:cubicBezTo>
                  <a:cubicBezTo>
                    <a:pt x="221" y="63"/>
                    <a:pt x="225" y="59"/>
                    <a:pt x="218" y="60"/>
                  </a:cubicBezTo>
                  <a:cubicBezTo>
                    <a:pt x="212" y="60"/>
                    <a:pt x="218" y="62"/>
                    <a:pt x="214" y="62"/>
                  </a:cubicBezTo>
                  <a:cubicBezTo>
                    <a:pt x="210" y="62"/>
                    <a:pt x="201" y="65"/>
                    <a:pt x="199" y="69"/>
                  </a:cubicBezTo>
                  <a:cubicBezTo>
                    <a:pt x="196" y="72"/>
                    <a:pt x="197" y="68"/>
                    <a:pt x="194" y="70"/>
                  </a:cubicBezTo>
                  <a:cubicBezTo>
                    <a:pt x="191" y="73"/>
                    <a:pt x="192" y="69"/>
                    <a:pt x="190" y="71"/>
                  </a:cubicBezTo>
                  <a:cubicBezTo>
                    <a:pt x="187" y="73"/>
                    <a:pt x="192" y="73"/>
                    <a:pt x="190" y="74"/>
                  </a:cubicBezTo>
                  <a:cubicBezTo>
                    <a:pt x="187" y="75"/>
                    <a:pt x="193" y="76"/>
                    <a:pt x="189" y="76"/>
                  </a:cubicBezTo>
                  <a:cubicBezTo>
                    <a:pt x="185" y="77"/>
                    <a:pt x="187" y="81"/>
                    <a:pt x="182" y="83"/>
                  </a:cubicBezTo>
                  <a:cubicBezTo>
                    <a:pt x="177" y="85"/>
                    <a:pt x="176" y="87"/>
                    <a:pt x="180" y="87"/>
                  </a:cubicBezTo>
                  <a:cubicBezTo>
                    <a:pt x="184" y="86"/>
                    <a:pt x="177" y="90"/>
                    <a:pt x="182" y="89"/>
                  </a:cubicBezTo>
                  <a:cubicBezTo>
                    <a:pt x="187" y="87"/>
                    <a:pt x="187" y="87"/>
                    <a:pt x="191" y="90"/>
                  </a:cubicBezTo>
                  <a:cubicBezTo>
                    <a:pt x="192" y="91"/>
                    <a:pt x="196" y="91"/>
                    <a:pt x="196" y="88"/>
                  </a:cubicBezTo>
                  <a:close/>
                  <a:moveTo>
                    <a:pt x="136" y="15"/>
                  </a:moveTo>
                  <a:cubicBezTo>
                    <a:pt x="138" y="15"/>
                    <a:pt x="138" y="17"/>
                    <a:pt x="141" y="16"/>
                  </a:cubicBezTo>
                  <a:cubicBezTo>
                    <a:pt x="145" y="14"/>
                    <a:pt x="145" y="13"/>
                    <a:pt x="149" y="14"/>
                  </a:cubicBezTo>
                  <a:cubicBezTo>
                    <a:pt x="152" y="15"/>
                    <a:pt x="154" y="14"/>
                    <a:pt x="148" y="12"/>
                  </a:cubicBezTo>
                  <a:cubicBezTo>
                    <a:pt x="141" y="11"/>
                    <a:pt x="146" y="13"/>
                    <a:pt x="141" y="13"/>
                  </a:cubicBezTo>
                  <a:cubicBezTo>
                    <a:pt x="135" y="14"/>
                    <a:pt x="130" y="15"/>
                    <a:pt x="134" y="16"/>
                  </a:cubicBezTo>
                  <a:cubicBezTo>
                    <a:pt x="136" y="16"/>
                    <a:pt x="135" y="16"/>
                    <a:pt x="136" y="15"/>
                  </a:cubicBezTo>
                  <a:close/>
                  <a:moveTo>
                    <a:pt x="146" y="19"/>
                  </a:moveTo>
                  <a:cubicBezTo>
                    <a:pt x="149" y="18"/>
                    <a:pt x="145" y="21"/>
                    <a:pt x="149" y="20"/>
                  </a:cubicBezTo>
                  <a:cubicBezTo>
                    <a:pt x="153" y="19"/>
                    <a:pt x="152" y="21"/>
                    <a:pt x="154" y="19"/>
                  </a:cubicBezTo>
                  <a:cubicBezTo>
                    <a:pt x="155" y="18"/>
                    <a:pt x="151" y="19"/>
                    <a:pt x="152" y="18"/>
                  </a:cubicBezTo>
                  <a:cubicBezTo>
                    <a:pt x="154" y="17"/>
                    <a:pt x="156" y="18"/>
                    <a:pt x="157" y="16"/>
                  </a:cubicBezTo>
                  <a:cubicBezTo>
                    <a:pt x="159" y="15"/>
                    <a:pt x="160" y="16"/>
                    <a:pt x="165" y="15"/>
                  </a:cubicBezTo>
                  <a:cubicBezTo>
                    <a:pt x="170" y="14"/>
                    <a:pt x="167" y="12"/>
                    <a:pt x="163" y="13"/>
                  </a:cubicBezTo>
                  <a:cubicBezTo>
                    <a:pt x="159" y="14"/>
                    <a:pt x="165" y="12"/>
                    <a:pt x="161" y="12"/>
                  </a:cubicBezTo>
                  <a:cubicBezTo>
                    <a:pt x="157" y="11"/>
                    <a:pt x="153" y="13"/>
                    <a:pt x="154" y="13"/>
                  </a:cubicBezTo>
                  <a:cubicBezTo>
                    <a:pt x="156" y="14"/>
                    <a:pt x="157" y="16"/>
                    <a:pt x="151" y="16"/>
                  </a:cubicBezTo>
                  <a:cubicBezTo>
                    <a:pt x="146" y="16"/>
                    <a:pt x="144" y="16"/>
                    <a:pt x="146" y="17"/>
                  </a:cubicBezTo>
                  <a:cubicBezTo>
                    <a:pt x="149" y="18"/>
                    <a:pt x="146" y="18"/>
                    <a:pt x="144" y="18"/>
                  </a:cubicBezTo>
                  <a:cubicBezTo>
                    <a:pt x="142" y="17"/>
                    <a:pt x="139" y="17"/>
                    <a:pt x="142" y="19"/>
                  </a:cubicBezTo>
                  <a:cubicBezTo>
                    <a:pt x="144" y="20"/>
                    <a:pt x="144" y="19"/>
                    <a:pt x="146" y="19"/>
                  </a:cubicBezTo>
                  <a:close/>
                  <a:moveTo>
                    <a:pt x="178" y="18"/>
                  </a:moveTo>
                  <a:cubicBezTo>
                    <a:pt x="176" y="16"/>
                    <a:pt x="175" y="16"/>
                    <a:pt x="171" y="18"/>
                  </a:cubicBezTo>
                  <a:cubicBezTo>
                    <a:pt x="168" y="19"/>
                    <a:pt x="181" y="21"/>
                    <a:pt x="178" y="18"/>
                  </a:cubicBezTo>
                  <a:close/>
                  <a:moveTo>
                    <a:pt x="163" y="9"/>
                  </a:moveTo>
                  <a:cubicBezTo>
                    <a:pt x="166" y="8"/>
                    <a:pt x="163" y="7"/>
                    <a:pt x="161" y="9"/>
                  </a:cubicBezTo>
                  <a:cubicBezTo>
                    <a:pt x="158" y="11"/>
                    <a:pt x="161" y="10"/>
                    <a:pt x="163" y="9"/>
                  </a:cubicBezTo>
                  <a:close/>
                  <a:moveTo>
                    <a:pt x="231" y="13"/>
                  </a:moveTo>
                  <a:cubicBezTo>
                    <a:pt x="236" y="12"/>
                    <a:pt x="239" y="13"/>
                    <a:pt x="239" y="10"/>
                  </a:cubicBezTo>
                  <a:cubicBezTo>
                    <a:pt x="239" y="8"/>
                    <a:pt x="234" y="7"/>
                    <a:pt x="232" y="9"/>
                  </a:cubicBezTo>
                  <a:cubicBezTo>
                    <a:pt x="231" y="11"/>
                    <a:pt x="229" y="9"/>
                    <a:pt x="225" y="12"/>
                  </a:cubicBezTo>
                  <a:cubicBezTo>
                    <a:pt x="222" y="13"/>
                    <a:pt x="226" y="14"/>
                    <a:pt x="231" y="13"/>
                  </a:cubicBezTo>
                  <a:close/>
                  <a:moveTo>
                    <a:pt x="231" y="3"/>
                  </a:moveTo>
                  <a:cubicBezTo>
                    <a:pt x="232" y="2"/>
                    <a:pt x="225" y="2"/>
                    <a:pt x="222" y="3"/>
                  </a:cubicBezTo>
                  <a:cubicBezTo>
                    <a:pt x="221" y="3"/>
                    <a:pt x="229" y="5"/>
                    <a:pt x="231" y="3"/>
                  </a:cubicBezTo>
                  <a:close/>
                  <a:moveTo>
                    <a:pt x="208" y="2"/>
                  </a:moveTo>
                  <a:cubicBezTo>
                    <a:pt x="208" y="0"/>
                    <a:pt x="201" y="0"/>
                    <a:pt x="200" y="2"/>
                  </a:cubicBezTo>
                  <a:cubicBezTo>
                    <a:pt x="199" y="4"/>
                    <a:pt x="207" y="3"/>
                    <a:pt x="208" y="2"/>
                  </a:cubicBezTo>
                  <a:close/>
                  <a:moveTo>
                    <a:pt x="216" y="11"/>
                  </a:moveTo>
                  <a:cubicBezTo>
                    <a:pt x="219" y="11"/>
                    <a:pt x="224" y="7"/>
                    <a:pt x="215" y="9"/>
                  </a:cubicBezTo>
                  <a:cubicBezTo>
                    <a:pt x="208" y="11"/>
                    <a:pt x="213" y="12"/>
                    <a:pt x="216" y="11"/>
                  </a:cubicBezTo>
                  <a:close/>
                  <a:moveTo>
                    <a:pt x="215" y="16"/>
                  </a:moveTo>
                  <a:cubicBezTo>
                    <a:pt x="219" y="17"/>
                    <a:pt x="218" y="15"/>
                    <a:pt x="221" y="15"/>
                  </a:cubicBezTo>
                  <a:cubicBezTo>
                    <a:pt x="224" y="15"/>
                    <a:pt x="223" y="9"/>
                    <a:pt x="217" y="12"/>
                  </a:cubicBezTo>
                  <a:cubicBezTo>
                    <a:pt x="211" y="14"/>
                    <a:pt x="209" y="9"/>
                    <a:pt x="207" y="14"/>
                  </a:cubicBezTo>
                  <a:cubicBezTo>
                    <a:pt x="205" y="19"/>
                    <a:pt x="211" y="15"/>
                    <a:pt x="215" y="16"/>
                  </a:cubicBezTo>
                  <a:close/>
                  <a:moveTo>
                    <a:pt x="159" y="20"/>
                  </a:moveTo>
                  <a:cubicBezTo>
                    <a:pt x="161" y="19"/>
                    <a:pt x="161" y="18"/>
                    <a:pt x="158" y="19"/>
                  </a:cubicBezTo>
                  <a:cubicBezTo>
                    <a:pt x="155" y="19"/>
                    <a:pt x="157" y="22"/>
                    <a:pt x="159" y="20"/>
                  </a:cubicBezTo>
                  <a:close/>
                  <a:moveTo>
                    <a:pt x="165" y="22"/>
                  </a:moveTo>
                  <a:cubicBezTo>
                    <a:pt x="169" y="22"/>
                    <a:pt x="164" y="19"/>
                    <a:pt x="161" y="21"/>
                  </a:cubicBezTo>
                  <a:cubicBezTo>
                    <a:pt x="157" y="22"/>
                    <a:pt x="161" y="22"/>
                    <a:pt x="165" y="22"/>
                  </a:cubicBezTo>
                  <a:close/>
                  <a:moveTo>
                    <a:pt x="195" y="21"/>
                  </a:moveTo>
                  <a:cubicBezTo>
                    <a:pt x="198" y="21"/>
                    <a:pt x="196" y="17"/>
                    <a:pt x="194" y="18"/>
                  </a:cubicBezTo>
                  <a:cubicBezTo>
                    <a:pt x="192" y="18"/>
                    <a:pt x="189" y="17"/>
                    <a:pt x="189" y="19"/>
                  </a:cubicBezTo>
                  <a:cubicBezTo>
                    <a:pt x="188" y="22"/>
                    <a:pt x="191" y="20"/>
                    <a:pt x="195" y="21"/>
                  </a:cubicBezTo>
                  <a:close/>
                  <a:moveTo>
                    <a:pt x="200" y="20"/>
                  </a:moveTo>
                  <a:cubicBezTo>
                    <a:pt x="203" y="21"/>
                    <a:pt x="199" y="18"/>
                    <a:pt x="204" y="18"/>
                  </a:cubicBezTo>
                  <a:cubicBezTo>
                    <a:pt x="208" y="18"/>
                    <a:pt x="208" y="17"/>
                    <a:pt x="203" y="16"/>
                  </a:cubicBezTo>
                  <a:cubicBezTo>
                    <a:pt x="199" y="16"/>
                    <a:pt x="194" y="16"/>
                    <a:pt x="196" y="18"/>
                  </a:cubicBezTo>
                  <a:cubicBezTo>
                    <a:pt x="197" y="19"/>
                    <a:pt x="197" y="19"/>
                    <a:pt x="200" y="20"/>
                  </a:cubicBezTo>
                  <a:close/>
                  <a:moveTo>
                    <a:pt x="205" y="20"/>
                  </a:moveTo>
                  <a:cubicBezTo>
                    <a:pt x="202" y="22"/>
                    <a:pt x="206" y="22"/>
                    <a:pt x="209" y="22"/>
                  </a:cubicBezTo>
                  <a:cubicBezTo>
                    <a:pt x="213" y="21"/>
                    <a:pt x="209" y="20"/>
                    <a:pt x="206" y="20"/>
                  </a:cubicBezTo>
                  <a:lnTo>
                    <a:pt x="205" y="20"/>
                  </a:lnTo>
                  <a:close/>
                  <a:moveTo>
                    <a:pt x="196" y="6"/>
                  </a:moveTo>
                  <a:cubicBezTo>
                    <a:pt x="198" y="6"/>
                    <a:pt x="199" y="6"/>
                    <a:pt x="202" y="6"/>
                  </a:cubicBezTo>
                  <a:cubicBezTo>
                    <a:pt x="205" y="6"/>
                    <a:pt x="203" y="6"/>
                    <a:pt x="200" y="5"/>
                  </a:cubicBezTo>
                  <a:cubicBezTo>
                    <a:pt x="197" y="4"/>
                    <a:pt x="198" y="4"/>
                    <a:pt x="195" y="5"/>
                  </a:cubicBezTo>
                  <a:cubicBezTo>
                    <a:pt x="193" y="6"/>
                    <a:pt x="193" y="6"/>
                    <a:pt x="196" y="6"/>
                  </a:cubicBezTo>
                  <a:close/>
                  <a:moveTo>
                    <a:pt x="192" y="8"/>
                  </a:moveTo>
                  <a:cubicBezTo>
                    <a:pt x="193" y="9"/>
                    <a:pt x="194" y="8"/>
                    <a:pt x="199" y="7"/>
                  </a:cubicBezTo>
                  <a:cubicBezTo>
                    <a:pt x="201" y="7"/>
                    <a:pt x="196" y="6"/>
                    <a:pt x="193" y="6"/>
                  </a:cubicBezTo>
                  <a:cubicBezTo>
                    <a:pt x="189" y="6"/>
                    <a:pt x="194" y="8"/>
                    <a:pt x="191" y="7"/>
                  </a:cubicBezTo>
                  <a:cubicBezTo>
                    <a:pt x="189" y="7"/>
                    <a:pt x="186" y="7"/>
                    <a:pt x="187" y="8"/>
                  </a:cubicBezTo>
                  <a:cubicBezTo>
                    <a:pt x="189" y="9"/>
                    <a:pt x="189" y="7"/>
                    <a:pt x="192" y="8"/>
                  </a:cubicBezTo>
                  <a:close/>
                  <a:moveTo>
                    <a:pt x="204" y="11"/>
                  </a:moveTo>
                  <a:cubicBezTo>
                    <a:pt x="205" y="10"/>
                    <a:pt x="201" y="9"/>
                    <a:pt x="200" y="9"/>
                  </a:cubicBezTo>
                  <a:cubicBezTo>
                    <a:pt x="199" y="10"/>
                    <a:pt x="202" y="11"/>
                    <a:pt x="204" y="11"/>
                  </a:cubicBezTo>
                  <a:close/>
                  <a:moveTo>
                    <a:pt x="205" y="13"/>
                  </a:moveTo>
                  <a:cubicBezTo>
                    <a:pt x="206" y="13"/>
                    <a:pt x="207" y="11"/>
                    <a:pt x="202" y="12"/>
                  </a:cubicBezTo>
                  <a:cubicBezTo>
                    <a:pt x="197" y="13"/>
                    <a:pt x="203" y="13"/>
                    <a:pt x="205" y="13"/>
                  </a:cubicBezTo>
                  <a:close/>
                  <a:moveTo>
                    <a:pt x="194" y="11"/>
                  </a:moveTo>
                  <a:cubicBezTo>
                    <a:pt x="196" y="11"/>
                    <a:pt x="196" y="12"/>
                    <a:pt x="200" y="12"/>
                  </a:cubicBezTo>
                  <a:cubicBezTo>
                    <a:pt x="204" y="11"/>
                    <a:pt x="201" y="11"/>
                    <a:pt x="199" y="10"/>
                  </a:cubicBezTo>
                  <a:cubicBezTo>
                    <a:pt x="196" y="10"/>
                    <a:pt x="192" y="9"/>
                    <a:pt x="191" y="9"/>
                  </a:cubicBezTo>
                  <a:cubicBezTo>
                    <a:pt x="190" y="10"/>
                    <a:pt x="193" y="10"/>
                    <a:pt x="194" y="11"/>
                  </a:cubicBezTo>
                  <a:close/>
                  <a:moveTo>
                    <a:pt x="186" y="11"/>
                  </a:moveTo>
                  <a:cubicBezTo>
                    <a:pt x="188" y="11"/>
                    <a:pt x="185" y="11"/>
                    <a:pt x="190" y="12"/>
                  </a:cubicBezTo>
                  <a:cubicBezTo>
                    <a:pt x="196" y="13"/>
                    <a:pt x="195" y="14"/>
                    <a:pt x="198" y="13"/>
                  </a:cubicBezTo>
                  <a:cubicBezTo>
                    <a:pt x="200" y="12"/>
                    <a:pt x="198" y="13"/>
                    <a:pt x="196" y="12"/>
                  </a:cubicBezTo>
                  <a:cubicBezTo>
                    <a:pt x="193" y="11"/>
                    <a:pt x="191" y="10"/>
                    <a:pt x="188" y="10"/>
                  </a:cubicBezTo>
                  <a:cubicBezTo>
                    <a:pt x="186" y="11"/>
                    <a:pt x="184" y="8"/>
                    <a:pt x="182" y="10"/>
                  </a:cubicBezTo>
                  <a:cubicBezTo>
                    <a:pt x="181" y="11"/>
                    <a:pt x="184" y="10"/>
                    <a:pt x="186" y="11"/>
                  </a:cubicBezTo>
                  <a:close/>
                  <a:moveTo>
                    <a:pt x="182" y="13"/>
                  </a:moveTo>
                  <a:cubicBezTo>
                    <a:pt x="184" y="13"/>
                    <a:pt x="183" y="14"/>
                    <a:pt x="185" y="13"/>
                  </a:cubicBezTo>
                  <a:cubicBezTo>
                    <a:pt x="187" y="13"/>
                    <a:pt x="190" y="13"/>
                    <a:pt x="189" y="13"/>
                  </a:cubicBezTo>
                  <a:cubicBezTo>
                    <a:pt x="188" y="13"/>
                    <a:pt x="185" y="11"/>
                    <a:pt x="184" y="12"/>
                  </a:cubicBezTo>
                  <a:cubicBezTo>
                    <a:pt x="183" y="13"/>
                    <a:pt x="181" y="11"/>
                    <a:pt x="179" y="12"/>
                  </a:cubicBezTo>
                  <a:cubicBezTo>
                    <a:pt x="179" y="13"/>
                    <a:pt x="180" y="13"/>
                    <a:pt x="182" y="13"/>
                  </a:cubicBezTo>
                  <a:close/>
                  <a:moveTo>
                    <a:pt x="194" y="14"/>
                  </a:moveTo>
                  <a:cubicBezTo>
                    <a:pt x="196" y="14"/>
                    <a:pt x="193" y="13"/>
                    <a:pt x="191" y="13"/>
                  </a:cubicBezTo>
                  <a:cubicBezTo>
                    <a:pt x="188" y="13"/>
                    <a:pt x="187" y="14"/>
                    <a:pt x="188" y="14"/>
                  </a:cubicBezTo>
                  <a:cubicBezTo>
                    <a:pt x="189" y="15"/>
                    <a:pt x="192" y="14"/>
                    <a:pt x="194" y="14"/>
                  </a:cubicBezTo>
                  <a:close/>
                  <a:moveTo>
                    <a:pt x="200" y="14"/>
                  </a:moveTo>
                  <a:cubicBezTo>
                    <a:pt x="198" y="14"/>
                    <a:pt x="195" y="15"/>
                    <a:pt x="198" y="15"/>
                  </a:cubicBezTo>
                  <a:cubicBezTo>
                    <a:pt x="201" y="16"/>
                    <a:pt x="201" y="14"/>
                    <a:pt x="200" y="14"/>
                  </a:cubicBezTo>
                  <a:close/>
                  <a:moveTo>
                    <a:pt x="181" y="15"/>
                  </a:moveTo>
                  <a:cubicBezTo>
                    <a:pt x="180" y="14"/>
                    <a:pt x="178" y="15"/>
                    <a:pt x="179" y="15"/>
                  </a:cubicBezTo>
                  <a:cubicBezTo>
                    <a:pt x="180" y="16"/>
                    <a:pt x="177" y="17"/>
                    <a:pt x="181" y="16"/>
                  </a:cubicBezTo>
                  <a:cubicBezTo>
                    <a:pt x="183" y="16"/>
                    <a:pt x="182" y="16"/>
                    <a:pt x="181" y="15"/>
                  </a:cubicBezTo>
                  <a:close/>
                  <a:moveTo>
                    <a:pt x="836" y="165"/>
                  </a:moveTo>
                  <a:cubicBezTo>
                    <a:pt x="839" y="162"/>
                    <a:pt x="839" y="162"/>
                    <a:pt x="837" y="159"/>
                  </a:cubicBezTo>
                  <a:cubicBezTo>
                    <a:pt x="834" y="156"/>
                    <a:pt x="840" y="154"/>
                    <a:pt x="842" y="161"/>
                  </a:cubicBezTo>
                  <a:cubicBezTo>
                    <a:pt x="845" y="167"/>
                    <a:pt x="854" y="157"/>
                    <a:pt x="857" y="165"/>
                  </a:cubicBezTo>
                  <a:cubicBezTo>
                    <a:pt x="861" y="173"/>
                    <a:pt x="864" y="167"/>
                    <a:pt x="866" y="172"/>
                  </a:cubicBezTo>
                  <a:cubicBezTo>
                    <a:pt x="869" y="176"/>
                    <a:pt x="876" y="172"/>
                    <a:pt x="876" y="166"/>
                  </a:cubicBezTo>
                  <a:cubicBezTo>
                    <a:pt x="876" y="159"/>
                    <a:pt x="881" y="164"/>
                    <a:pt x="887" y="158"/>
                  </a:cubicBezTo>
                  <a:cubicBezTo>
                    <a:pt x="892" y="153"/>
                    <a:pt x="884" y="158"/>
                    <a:pt x="881" y="152"/>
                  </a:cubicBezTo>
                  <a:cubicBezTo>
                    <a:pt x="878" y="147"/>
                    <a:pt x="873" y="148"/>
                    <a:pt x="867" y="148"/>
                  </a:cubicBezTo>
                  <a:cubicBezTo>
                    <a:pt x="860" y="147"/>
                    <a:pt x="873" y="159"/>
                    <a:pt x="865" y="154"/>
                  </a:cubicBezTo>
                  <a:cubicBezTo>
                    <a:pt x="857" y="150"/>
                    <a:pt x="869" y="146"/>
                    <a:pt x="856" y="140"/>
                  </a:cubicBezTo>
                  <a:cubicBezTo>
                    <a:pt x="849" y="137"/>
                    <a:pt x="842" y="134"/>
                    <a:pt x="836" y="131"/>
                  </a:cubicBezTo>
                  <a:lnTo>
                    <a:pt x="836" y="165"/>
                  </a:lnTo>
                  <a:close/>
                  <a:moveTo>
                    <a:pt x="836" y="113"/>
                  </a:moveTo>
                  <a:cubicBezTo>
                    <a:pt x="839" y="112"/>
                    <a:pt x="842" y="112"/>
                    <a:pt x="846" y="111"/>
                  </a:cubicBezTo>
                  <a:cubicBezTo>
                    <a:pt x="854" y="110"/>
                    <a:pt x="845" y="105"/>
                    <a:pt x="839" y="105"/>
                  </a:cubicBezTo>
                  <a:cubicBezTo>
                    <a:pt x="838" y="106"/>
                    <a:pt x="837" y="106"/>
                    <a:pt x="836" y="106"/>
                  </a:cubicBezTo>
                  <a:lnTo>
                    <a:pt x="836" y="113"/>
                  </a:lnTo>
                  <a:close/>
                  <a:moveTo>
                    <a:pt x="636" y="271"/>
                  </a:moveTo>
                  <a:cubicBezTo>
                    <a:pt x="635" y="273"/>
                    <a:pt x="637" y="272"/>
                    <a:pt x="636" y="274"/>
                  </a:cubicBezTo>
                  <a:cubicBezTo>
                    <a:pt x="635" y="276"/>
                    <a:pt x="637" y="276"/>
                    <a:pt x="637" y="277"/>
                  </a:cubicBezTo>
                  <a:cubicBezTo>
                    <a:pt x="636" y="277"/>
                    <a:pt x="638" y="277"/>
                    <a:pt x="639" y="280"/>
                  </a:cubicBezTo>
                  <a:cubicBezTo>
                    <a:pt x="640" y="282"/>
                    <a:pt x="637" y="284"/>
                    <a:pt x="638" y="286"/>
                  </a:cubicBezTo>
                  <a:cubicBezTo>
                    <a:pt x="639" y="289"/>
                    <a:pt x="638" y="297"/>
                    <a:pt x="637" y="299"/>
                  </a:cubicBezTo>
                  <a:cubicBezTo>
                    <a:pt x="636" y="301"/>
                    <a:pt x="640" y="301"/>
                    <a:pt x="638" y="307"/>
                  </a:cubicBezTo>
                  <a:cubicBezTo>
                    <a:pt x="636" y="310"/>
                    <a:pt x="639" y="312"/>
                    <a:pt x="638" y="314"/>
                  </a:cubicBezTo>
                  <a:cubicBezTo>
                    <a:pt x="636" y="316"/>
                    <a:pt x="637" y="317"/>
                    <a:pt x="637" y="319"/>
                  </a:cubicBezTo>
                  <a:cubicBezTo>
                    <a:pt x="638" y="322"/>
                    <a:pt x="639" y="321"/>
                    <a:pt x="639" y="318"/>
                  </a:cubicBezTo>
                  <a:cubicBezTo>
                    <a:pt x="640" y="315"/>
                    <a:pt x="641" y="314"/>
                    <a:pt x="642" y="315"/>
                  </a:cubicBezTo>
                  <a:cubicBezTo>
                    <a:pt x="642" y="316"/>
                    <a:pt x="643" y="315"/>
                    <a:pt x="644" y="316"/>
                  </a:cubicBezTo>
                  <a:cubicBezTo>
                    <a:pt x="645" y="316"/>
                    <a:pt x="645" y="320"/>
                    <a:pt x="645" y="319"/>
                  </a:cubicBezTo>
                  <a:cubicBezTo>
                    <a:pt x="647" y="316"/>
                    <a:pt x="646" y="317"/>
                    <a:pt x="646" y="315"/>
                  </a:cubicBezTo>
                  <a:cubicBezTo>
                    <a:pt x="646" y="313"/>
                    <a:pt x="646" y="314"/>
                    <a:pt x="644" y="314"/>
                  </a:cubicBezTo>
                  <a:cubicBezTo>
                    <a:pt x="643" y="313"/>
                    <a:pt x="643" y="311"/>
                    <a:pt x="642" y="309"/>
                  </a:cubicBezTo>
                  <a:cubicBezTo>
                    <a:pt x="639" y="307"/>
                    <a:pt x="641" y="301"/>
                    <a:pt x="642" y="299"/>
                  </a:cubicBezTo>
                  <a:cubicBezTo>
                    <a:pt x="644" y="298"/>
                    <a:pt x="642" y="296"/>
                    <a:pt x="644" y="295"/>
                  </a:cubicBezTo>
                  <a:cubicBezTo>
                    <a:pt x="646" y="295"/>
                    <a:pt x="648" y="295"/>
                    <a:pt x="650" y="297"/>
                  </a:cubicBezTo>
                  <a:cubicBezTo>
                    <a:pt x="651" y="299"/>
                    <a:pt x="652" y="301"/>
                    <a:pt x="652" y="299"/>
                  </a:cubicBezTo>
                  <a:cubicBezTo>
                    <a:pt x="652" y="298"/>
                    <a:pt x="650" y="296"/>
                    <a:pt x="649" y="294"/>
                  </a:cubicBezTo>
                  <a:cubicBezTo>
                    <a:pt x="649" y="291"/>
                    <a:pt x="647" y="287"/>
                    <a:pt x="646" y="284"/>
                  </a:cubicBezTo>
                  <a:cubicBezTo>
                    <a:pt x="646" y="281"/>
                    <a:pt x="645" y="280"/>
                    <a:pt x="645" y="278"/>
                  </a:cubicBezTo>
                  <a:cubicBezTo>
                    <a:pt x="645" y="276"/>
                    <a:pt x="644" y="279"/>
                    <a:pt x="644" y="277"/>
                  </a:cubicBezTo>
                  <a:cubicBezTo>
                    <a:pt x="645" y="274"/>
                    <a:pt x="644" y="277"/>
                    <a:pt x="644" y="275"/>
                  </a:cubicBezTo>
                  <a:cubicBezTo>
                    <a:pt x="643" y="272"/>
                    <a:pt x="646" y="272"/>
                    <a:pt x="645" y="266"/>
                  </a:cubicBezTo>
                  <a:cubicBezTo>
                    <a:pt x="644" y="262"/>
                    <a:pt x="643" y="264"/>
                    <a:pt x="644" y="263"/>
                  </a:cubicBezTo>
                  <a:cubicBezTo>
                    <a:pt x="644" y="262"/>
                    <a:pt x="643" y="263"/>
                    <a:pt x="643" y="262"/>
                  </a:cubicBezTo>
                  <a:cubicBezTo>
                    <a:pt x="643" y="260"/>
                    <a:pt x="642" y="260"/>
                    <a:pt x="643" y="259"/>
                  </a:cubicBezTo>
                  <a:cubicBezTo>
                    <a:pt x="644" y="258"/>
                    <a:pt x="643" y="257"/>
                    <a:pt x="642" y="256"/>
                  </a:cubicBezTo>
                  <a:cubicBezTo>
                    <a:pt x="641" y="254"/>
                    <a:pt x="642" y="256"/>
                    <a:pt x="640" y="256"/>
                  </a:cubicBezTo>
                  <a:cubicBezTo>
                    <a:pt x="638" y="257"/>
                    <a:pt x="642" y="258"/>
                    <a:pt x="641" y="260"/>
                  </a:cubicBezTo>
                  <a:cubicBezTo>
                    <a:pt x="641" y="262"/>
                    <a:pt x="640" y="261"/>
                    <a:pt x="640" y="262"/>
                  </a:cubicBezTo>
                  <a:cubicBezTo>
                    <a:pt x="640" y="263"/>
                    <a:pt x="642" y="262"/>
                    <a:pt x="640" y="263"/>
                  </a:cubicBezTo>
                  <a:cubicBezTo>
                    <a:pt x="639" y="265"/>
                    <a:pt x="640" y="262"/>
                    <a:pt x="638" y="263"/>
                  </a:cubicBezTo>
                  <a:cubicBezTo>
                    <a:pt x="637" y="263"/>
                    <a:pt x="636" y="263"/>
                    <a:pt x="637" y="265"/>
                  </a:cubicBezTo>
                  <a:cubicBezTo>
                    <a:pt x="637" y="266"/>
                    <a:pt x="637" y="268"/>
                    <a:pt x="636" y="271"/>
                  </a:cubicBezTo>
                  <a:close/>
                  <a:moveTo>
                    <a:pt x="661" y="333"/>
                  </a:moveTo>
                  <a:cubicBezTo>
                    <a:pt x="663" y="332"/>
                    <a:pt x="659" y="331"/>
                    <a:pt x="659" y="332"/>
                  </a:cubicBezTo>
                  <a:cubicBezTo>
                    <a:pt x="658" y="334"/>
                    <a:pt x="655" y="335"/>
                    <a:pt x="656" y="337"/>
                  </a:cubicBezTo>
                  <a:cubicBezTo>
                    <a:pt x="657" y="338"/>
                    <a:pt x="657" y="334"/>
                    <a:pt x="661" y="333"/>
                  </a:cubicBezTo>
                  <a:close/>
                  <a:moveTo>
                    <a:pt x="666" y="329"/>
                  </a:moveTo>
                  <a:cubicBezTo>
                    <a:pt x="668" y="327"/>
                    <a:pt x="668" y="328"/>
                    <a:pt x="670" y="326"/>
                  </a:cubicBezTo>
                  <a:cubicBezTo>
                    <a:pt x="672" y="325"/>
                    <a:pt x="675" y="326"/>
                    <a:pt x="673" y="324"/>
                  </a:cubicBezTo>
                  <a:cubicBezTo>
                    <a:pt x="672" y="323"/>
                    <a:pt x="671" y="326"/>
                    <a:pt x="669" y="325"/>
                  </a:cubicBezTo>
                  <a:cubicBezTo>
                    <a:pt x="668" y="324"/>
                    <a:pt x="670" y="326"/>
                    <a:pt x="668" y="326"/>
                  </a:cubicBezTo>
                  <a:cubicBezTo>
                    <a:pt x="666" y="327"/>
                    <a:pt x="664" y="328"/>
                    <a:pt x="663" y="331"/>
                  </a:cubicBezTo>
                  <a:cubicBezTo>
                    <a:pt x="663" y="332"/>
                    <a:pt x="665" y="332"/>
                    <a:pt x="666" y="329"/>
                  </a:cubicBezTo>
                  <a:close/>
                  <a:moveTo>
                    <a:pt x="682" y="318"/>
                  </a:moveTo>
                  <a:cubicBezTo>
                    <a:pt x="681" y="318"/>
                    <a:pt x="678" y="320"/>
                    <a:pt x="677" y="322"/>
                  </a:cubicBezTo>
                  <a:cubicBezTo>
                    <a:pt x="676" y="325"/>
                    <a:pt x="683" y="319"/>
                    <a:pt x="682" y="318"/>
                  </a:cubicBezTo>
                  <a:close/>
                  <a:moveTo>
                    <a:pt x="705" y="293"/>
                  </a:moveTo>
                  <a:cubicBezTo>
                    <a:pt x="704" y="292"/>
                    <a:pt x="703" y="296"/>
                    <a:pt x="703" y="297"/>
                  </a:cubicBezTo>
                  <a:cubicBezTo>
                    <a:pt x="703" y="297"/>
                    <a:pt x="706" y="294"/>
                    <a:pt x="705" y="293"/>
                  </a:cubicBezTo>
                  <a:close/>
                  <a:moveTo>
                    <a:pt x="702" y="298"/>
                  </a:moveTo>
                  <a:cubicBezTo>
                    <a:pt x="702" y="298"/>
                    <a:pt x="701" y="299"/>
                    <a:pt x="700" y="299"/>
                  </a:cubicBezTo>
                  <a:cubicBezTo>
                    <a:pt x="700" y="300"/>
                    <a:pt x="702" y="299"/>
                    <a:pt x="702" y="298"/>
                  </a:cubicBezTo>
                  <a:close/>
                  <a:moveTo>
                    <a:pt x="696" y="306"/>
                  </a:moveTo>
                  <a:cubicBezTo>
                    <a:pt x="695" y="306"/>
                    <a:pt x="695" y="307"/>
                    <a:pt x="696" y="307"/>
                  </a:cubicBezTo>
                  <a:cubicBezTo>
                    <a:pt x="696" y="308"/>
                    <a:pt x="696" y="307"/>
                    <a:pt x="696" y="306"/>
                  </a:cubicBezTo>
                  <a:close/>
                  <a:moveTo>
                    <a:pt x="693" y="310"/>
                  </a:moveTo>
                  <a:cubicBezTo>
                    <a:pt x="693" y="309"/>
                    <a:pt x="692" y="310"/>
                    <a:pt x="692" y="310"/>
                  </a:cubicBezTo>
                  <a:cubicBezTo>
                    <a:pt x="693" y="311"/>
                    <a:pt x="693" y="310"/>
                    <a:pt x="693" y="310"/>
                  </a:cubicBezTo>
                  <a:close/>
                  <a:moveTo>
                    <a:pt x="710" y="288"/>
                  </a:moveTo>
                  <a:cubicBezTo>
                    <a:pt x="712" y="288"/>
                    <a:pt x="712" y="284"/>
                    <a:pt x="711" y="284"/>
                  </a:cubicBezTo>
                  <a:cubicBezTo>
                    <a:pt x="710" y="284"/>
                    <a:pt x="710" y="286"/>
                    <a:pt x="709" y="287"/>
                  </a:cubicBezTo>
                  <a:cubicBezTo>
                    <a:pt x="707" y="287"/>
                    <a:pt x="706" y="288"/>
                    <a:pt x="707" y="289"/>
                  </a:cubicBezTo>
                  <a:cubicBezTo>
                    <a:pt x="708" y="291"/>
                    <a:pt x="708" y="289"/>
                    <a:pt x="710" y="288"/>
                  </a:cubicBezTo>
                  <a:close/>
                  <a:moveTo>
                    <a:pt x="714" y="283"/>
                  </a:moveTo>
                  <a:cubicBezTo>
                    <a:pt x="713" y="283"/>
                    <a:pt x="711" y="284"/>
                    <a:pt x="712" y="285"/>
                  </a:cubicBezTo>
                  <a:cubicBezTo>
                    <a:pt x="713" y="285"/>
                    <a:pt x="714" y="284"/>
                    <a:pt x="714" y="283"/>
                  </a:cubicBezTo>
                  <a:close/>
                  <a:moveTo>
                    <a:pt x="766" y="253"/>
                  </a:moveTo>
                  <a:cubicBezTo>
                    <a:pt x="768" y="255"/>
                    <a:pt x="765" y="247"/>
                    <a:pt x="763" y="248"/>
                  </a:cubicBezTo>
                  <a:cubicBezTo>
                    <a:pt x="762" y="249"/>
                    <a:pt x="764" y="251"/>
                    <a:pt x="766" y="253"/>
                  </a:cubicBezTo>
                  <a:close/>
                  <a:moveTo>
                    <a:pt x="0" y="255"/>
                  </a:moveTo>
                  <a:cubicBezTo>
                    <a:pt x="7" y="256"/>
                    <a:pt x="13" y="257"/>
                    <a:pt x="17" y="256"/>
                  </a:cubicBezTo>
                  <a:cubicBezTo>
                    <a:pt x="16" y="253"/>
                    <a:pt x="18" y="252"/>
                    <a:pt x="16" y="251"/>
                  </a:cubicBezTo>
                  <a:cubicBezTo>
                    <a:pt x="14" y="249"/>
                    <a:pt x="16" y="252"/>
                    <a:pt x="9" y="249"/>
                  </a:cubicBezTo>
                  <a:cubicBezTo>
                    <a:pt x="9" y="250"/>
                    <a:pt x="8" y="249"/>
                    <a:pt x="9" y="250"/>
                  </a:cubicBezTo>
                  <a:cubicBezTo>
                    <a:pt x="9" y="252"/>
                    <a:pt x="7" y="252"/>
                    <a:pt x="6" y="252"/>
                  </a:cubicBezTo>
                  <a:cubicBezTo>
                    <a:pt x="5" y="251"/>
                    <a:pt x="7" y="250"/>
                    <a:pt x="7" y="249"/>
                  </a:cubicBezTo>
                  <a:cubicBezTo>
                    <a:pt x="8" y="248"/>
                    <a:pt x="7" y="248"/>
                    <a:pt x="6" y="250"/>
                  </a:cubicBezTo>
                  <a:cubicBezTo>
                    <a:pt x="4" y="252"/>
                    <a:pt x="5" y="251"/>
                    <a:pt x="3" y="251"/>
                  </a:cubicBezTo>
                  <a:cubicBezTo>
                    <a:pt x="1" y="251"/>
                    <a:pt x="3" y="253"/>
                    <a:pt x="0" y="255"/>
                  </a:cubicBezTo>
                  <a:close/>
                  <a:moveTo>
                    <a:pt x="756" y="217"/>
                  </a:moveTo>
                  <a:cubicBezTo>
                    <a:pt x="756" y="215"/>
                    <a:pt x="753" y="217"/>
                    <a:pt x="750" y="220"/>
                  </a:cubicBezTo>
                  <a:cubicBezTo>
                    <a:pt x="749" y="222"/>
                    <a:pt x="756" y="219"/>
                    <a:pt x="756" y="217"/>
                  </a:cubicBezTo>
                  <a:close/>
                  <a:moveTo>
                    <a:pt x="616" y="250"/>
                  </a:moveTo>
                  <a:cubicBezTo>
                    <a:pt x="614" y="249"/>
                    <a:pt x="613" y="251"/>
                    <a:pt x="615" y="253"/>
                  </a:cubicBezTo>
                  <a:cubicBezTo>
                    <a:pt x="617" y="254"/>
                    <a:pt x="619" y="250"/>
                    <a:pt x="616" y="250"/>
                  </a:cubicBezTo>
                  <a:close/>
                  <a:moveTo>
                    <a:pt x="836" y="106"/>
                  </a:moveTo>
                  <a:cubicBezTo>
                    <a:pt x="832" y="107"/>
                    <a:pt x="829" y="110"/>
                    <a:pt x="828" y="112"/>
                  </a:cubicBezTo>
                  <a:cubicBezTo>
                    <a:pt x="828" y="114"/>
                    <a:pt x="832" y="114"/>
                    <a:pt x="836" y="113"/>
                  </a:cubicBezTo>
                  <a:moveTo>
                    <a:pt x="772" y="122"/>
                  </a:moveTo>
                  <a:cubicBezTo>
                    <a:pt x="771" y="123"/>
                    <a:pt x="778" y="126"/>
                    <a:pt x="780" y="124"/>
                  </a:cubicBezTo>
                  <a:cubicBezTo>
                    <a:pt x="782" y="122"/>
                    <a:pt x="774" y="121"/>
                    <a:pt x="772" y="122"/>
                  </a:cubicBezTo>
                  <a:close/>
                  <a:moveTo>
                    <a:pt x="642" y="85"/>
                  </a:moveTo>
                  <a:cubicBezTo>
                    <a:pt x="636" y="82"/>
                    <a:pt x="633" y="85"/>
                    <a:pt x="628" y="88"/>
                  </a:cubicBezTo>
                  <a:cubicBezTo>
                    <a:pt x="624" y="91"/>
                    <a:pt x="629" y="88"/>
                    <a:pt x="637" y="90"/>
                  </a:cubicBezTo>
                  <a:cubicBezTo>
                    <a:pt x="650" y="92"/>
                    <a:pt x="648" y="88"/>
                    <a:pt x="642" y="85"/>
                  </a:cubicBezTo>
                  <a:close/>
                  <a:moveTo>
                    <a:pt x="679" y="75"/>
                  </a:moveTo>
                  <a:cubicBezTo>
                    <a:pt x="684" y="75"/>
                    <a:pt x="685" y="71"/>
                    <a:pt x="682" y="72"/>
                  </a:cubicBezTo>
                  <a:cubicBezTo>
                    <a:pt x="680" y="72"/>
                    <a:pt x="680" y="68"/>
                    <a:pt x="675" y="70"/>
                  </a:cubicBezTo>
                  <a:cubicBezTo>
                    <a:pt x="670" y="72"/>
                    <a:pt x="676" y="68"/>
                    <a:pt x="668" y="69"/>
                  </a:cubicBezTo>
                  <a:cubicBezTo>
                    <a:pt x="660" y="70"/>
                    <a:pt x="662" y="66"/>
                    <a:pt x="661" y="68"/>
                  </a:cubicBezTo>
                  <a:cubicBezTo>
                    <a:pt x="659" y="69"/>
                    <a:pt x="656" y="72"/>
                    <a:pt x="667" y="74"/>
                  </a:cubicBezTo>
                  <a:cubicBezTo>
                    <a:pt x="673" y="76"/>
                    <a:pt x="674" y="75"/>
                    <a:pt x="679" y="75"/>
                  </a:cubicBezTo>
                  <a:close/>
                  <a:moveTo>
                    <a:pt x="654" y="68"/>
                  </a:moveTo>
                  <a:cubicBezTo>
                    <a:pt x="658" y="68"/>
                    <a:pt x="649" y="64"/>
                    <a:pt x="644" y="65"/>
                  </a:cubicBezTo>
                  <a:cubicBezTo>
                    <a:pt x="640" y="66"/>
                    <a:pt x="637" y="60"/>
                    <a:pt x="633" y="62"/>
                  </a:cubicBezTo>
                  <a:cubicBezTo>
                    <a:pt x="629" y="64"/>
                    <a:pt x="634" y="66"/>
                    <a:pt x="632" y="67"/>
                  </a:cubicBezTo>
                  <a:cubicBezTo>
                    <a:pt x="630" y="67"/>
                    <a:pt x="625" y="63"/>
                    <a:pt x="622" y="61"/>
                  </a:cubicBezTo>
                  <a:cubicBezTo>
                    <a:pt x="619" y="60"/>
                    <a:pt x="618" y="61"/>
                    <a:pt x="614" y="64"/>
                  </a:cubicBezTo>
                  <a:cubicBezTo>
                    <a:pt x="610" y="66"/>
                    <a:pt x="615" y="68"/>
                    <a:pt x="613" y="69"/>
                  </a:cubicBezTo>
                  <a:cubicBezTo>
                    <a:pt x="610" y="70"/>
                    <a:pt x="614" y="73"/>
                    <a:pt x="621" y="76"/>
                  </a:cubicBezTo>
                  <a:cubicBezTo>
                    <a:pt x="627" y="78"/>
                    <a:pt x="623" y="73"/>
                    <a:pt x="628" y="74"/>
                  </a:cubicBezTo>
                  <a:cubicBezTo>
                    <a:pt x="633" y="76"/>
                    <a:pt x="635" y="71"/>
                    <a:pt x="638" y="74"/>
                  </a:cubicBezTo>
                  <a:cubicBezTo>
                    <a:pt x="641" y="76"/>
                    <a:pt x="645" y="73"/>
                    <a:pt x="651" y="72"/>
                  </a:cubicBezTo>
                  <a:cubicBezTo>
                    <a:pt x="656" y="70"/>
                    <a:pt x="649" y="68"/>
                    <a:pt x="654" y="68"/>
                  </a:cubicBezTo>
                  <a:close/>
                  <a:moveTo>
                    <a:pt x="606" y="65"/>
                  </a:moveTo>
                  <a:cubicBezTo>
                    <a:pt x="605" y="63"/>
                    <a:pt x="602" y="71"/>
                    <a:pt x="606" y="69"/>
                  </a:cubicBezTo>
                  <a:cubicBezTo>
                    <a:pt x="608" y="68"/>
                    <a:pt x="608" y="67"/>
                    <a:pt x="606" y="65"/>
                  </a:cubicBezTo>
                  <a:close/>
                  <a:moveTo>
                    <a:pt x="558" y="97"/>
                  </a:moveTo>
                  <a:cubicBezTo>
                    <a:pt x="560" y="97"/>
                    <a:pt x="559" y="97"/>
                    <a:pt x="563" y="98"/>
                  </a:cubicBezTo>
                  <a:cubicBezTo>
                    <a:pt x="568" y="100"/>
                    <a:pt x="571" y="103"/>
                    <a:pt x="573" y="100"/>
                  </a:cubicBezTo>
                  <a:cubicBezTo>
                    <a:pt x="574" y="97"/>
                    <a:pt x="566" y="97"/>
                    <a:pt x="571" y="96"/>
                  </a:cubicBezTo>
                  <a:cubicBezTo>
                    <a:pt x="575" y="95"/>
                    <a:pt x="565" y="94"/>
                    <a:pt x="570" y="93"/>
                  </a:cubicBezTo>
                  <a:cubicBezTo>
                    <a:pt x="575" y="92"/>
                    <a:pt x="567" y="89"/>
                    <a:pt x="563" y="88"/>
                  </a:cubicBezTo>
                  <a:cubicBezTo>
                    <a:pt x="559" y="86"/>
                    <a:pt x="558" y="92"/>
                    <a:pt x="557" y="89"/>
                  </a:cubicBezTo>
                  <a:cubicBezTo>
                    <a:pt x="556" y="86"/>
                    <a:pt x="553" y="88"/>
                    <a:pt x="549" y="86"/>
                  </a:cubicBezTo>
                  <a:cubicBezTo>
                    <a:pt x="545" y="84"/>
                    <a:pt x="538" y="87"/>
                    <a:pt x="541" y="89"/>
                  </a:cubicBezTo>
                  <a:cubicBezTo>
                    <a:pt x="544" y="92"/>
                    <a:pt x="535" y="93"/>
                    <a:pt x="541" y="94"/>
                  </a:cubicBezTo>
                  <a:cubicBezTo>
                    <a:pt x="546" y="95"/>
                    <a:pt x="548" y="95"/>
                    <a:pt x="555" y="99"/>
                  </a:cubicBezTo>
                  <a:cubicBezTo>
                    <a:pt x="559" y="100"/>
                    <a:pt x="555" y="97"/>
                    <a:pt x="558" y="97"/>
                  </a:cubicBezTo>
                  <a:close/>
                  <a:moveTo>
                    <a:pt x="485" y="78"/>
                  </a:moveTo>
                  <a:cubicBezTo>
                    <a:pt x="480" y="77"/>
                    <a:pt x="477" y="79"/>
                    <a:pt x="482" y="81"/>
                  </a:cubicBezTo>
                  <a:cubicBezTo>
                    <a:pt x="488" y="84"/>
                    <a:pt x="491" y="78"/>
                    <a:pt x="485" y="78"/>
                  </a:cubicBezTo>
                  <a:close/>
                  <a:moveTo>
                    <a:pt x="420" y="42"/>
                  </a:moveTo>
                  <a:cubicBezTo>
                    <a:pt x="425" y="41"/>
                    <a:pt x="429" y="40"/>
                    <a:pt x="438" y="40"/>
                  </a:cubicBezTo>
                  <a:cubicBezTo>
                    <a:pt x="448" y="39"/>
                    <a:pt x="449" y="37"/>
                    <a:pt x="444" y="34"/>
                  </a:cubicBezTo>
                  <a:cubicBezTo>
                    <a:pt x="439" y="30"/>
                    <a:pt x="440" y="29"/>
                    <a:pt x="433" y="33"/>
                  </a:cubicBezTo>
                  <a:cubicBezTo>
                    <a:pt x="427" y="38"/>
                    <a:pt x="438" y="29"/>
                    <a:pt x="435" y="28"/>
                  </a:cubicBezTo>
                  <a:cubicBezTo>
                    <a:pt x="432" y="27"/>
                    <a:pt x="428" y="25"/>
                    <a:pt x="425" y="31"/>
                  </a:cubicBezTo>
                  <a:cubicBezTo>
                    <a:pt x="421" y="37"/>
                    <a:pt x="421" y="32"/>
                    <a:pt x="417" y="41"/>
                  </a:cubicBezTo>
                  <a:cubicBezTo>
                    <a:pt x="415" y="43"/>
                    <a:pt x="416" y="44"/>
                    <a:pt x="420" y="42"/>
                  </a:cubicBezTo>
                  <a:close/>
                  <a:moveTo>
                    <a:pt x="405" y="33"/>
                  </a:moveTo>
                  <a:cubicBezTo>
                    <a:pt x="412" y="36"/>
                    <a:pt x="421" y="33"/>
                    <a:pt x="418" y="31"/>
                  </a:cubicBezTo>
                  <a:cubicBezTo>
                    <a:pt x="415" y="29"/>
                    <a:pt x="422" y="24"/>
                    <a:pt x="419" y="23"/>
                  </a:cubicBezTo>
                  <a:cubicBezTo>
                    <a:pt x="415" y="21"/>
                    <a:pt x="417" y="19"/>
                    <a:pt x="411" y="22"/>
                  </a:cubicBezTo>
                  <a:cubicBezTo>
                    <a:pt x="404" y="24"/>
                    <a:pt x="410" y="20"/>
                    <a:pt x="407" y="20"/>
                  </a:cubicBezTo>
                  <a:cubicBezTo>
                    <a:pt x="404" y="20"/>
                    <a:pt x="396" y="19"/>
                    <a:pt x="392" y="21"/>
                  </a:cubicBezTo>
                  <a:cubicBezTo>
                    <a:pt x="388" y="24"/>
                    <a:pt x="380" y="27"/>
                    <a:pt x="386" y="27"/>
                  </a:cubicBezTo>
                  <a:cubicBezTo>
                    <a:pt x="393" y="27"/>
                    <a:pt x="388" y="29"/>
                    <a:pt x="392" y="31"/>
                  </a:cubicBezTo>
                  <a:cubicBezTo>
                    <a:pt x="394" y="32"/>
                    <a:pt x="397" y="31"/>
                    <a:pt x="405" y="33"/>
                  </a:cubicBezTo>
                  <a:close/>
                  <a:moveTo>
                    <a:pt x="378" y="20"/>
                  </a:moveTo>
                  <a:cubicBezTo>
                    <a:pt x="372" y="20"/>
                    <a:pt x="371" y="22"/>
                    <a:pt x="375" y="23"/>
                  </a:cubicBezTo>
                  <a:cubicBezTo>
                    <a:pt x="379" y="24"/>
                    <a:pt x="377" y="26"/>
                    <a:pt x="381" y="25"/>
                  </a:cubicBezTo>
                  <a:cubicBezTo>
                    <a:pt x="393" y="22"/>
                    <a:pt x="383" y="21"/>
                    <a:pt x="378" y="20"/>
                  </a:cubicBezTo>
                  <a:close/>
                  <a:moveTo>
                    <a:pt x="394" y="19"/>
                  </a:moveTo>
                  <a:cubicBezTo>
                    <a:pt x="403" y="18"/>
                    <a:pt x="407" y="20"/>
                    <a:pt x="404" y="16"/>
                  </a:cubicBezTo>
                  <a:cubicBezTo>
                    <a:pt x="402" y="13"/>
                    <a:pt x="409" y="15"/>
                    <a:pt x="408" y="13"/>
                  </a:cubicBezTo>
                  <a:cubicBezTo>
                    <a:pt x="407" y="11"/>
                    <a:pt x="404" y="13"/>
                    <a:pt x="401" y="10"/>
                  </a:cubicBezTo>
                  <a:cubicBezTo>
                    <a:pt x="397" y="7"/>
                    <a:pt x="396" y="6"/>
                    <a:pt x="392" y="8"/>
                  </a:cubicBezTo>
                  <a:cubicBezTo>
                    <a:pt x="389" y="10"/>
                    <a:pt x="387" y="8"/>
                    <a:pt x="382" y="11"/>
                  </a:cubicBezTo>
                  <a:cubicBezTo>
                    <a:pt x="377" y="14"/>
                    <a:pt x="385" y="12"/>
                    <a:pt x="382" y="14"/>
                  </a:cubicBezTo>
                  <a:cubicBezTo>
                    <a:pt x="378" y="17"/>
                    <a:pt x="372" y="18"/>
                    <a:pt x="376" y="18"/>
                  </a:cubicBezTo>
                  <a:cubicBezTo>
                    <a:pt x="381" y="19"/>
                    <a:pt x="380" y="20"/>
                    <a:pt x="386" y="21"/>
                  </a:cubicBezTo>
                  <a:cubicBezTo>
                    <a:pt x="393" y="21"/>
                    <a:pt x="386" y="19"/>
                    <a:pt x="394" y="19"/>
                  </a:cubicBezTo>
                  <a:close/>
                  <a:moveTo>
                    <a:pt x="375" y="9"/>
                  </a:moveTo>
                  <a:cubicBezTo>
                    <a:pt x="375" y="8"/>
                    <a:pt x="368" y="7"/>
                    <a:pt x="368" y="8"/>
                  </a:cubicBezTo>
                  <a:cubicBezTo>
                    <a:pt x="367" y="10"/>
                    <a:pt x="375" y="10"/>
                    <a:pt x="375" y="9"/>
                  </a:cubicBezTo>
                  <a:close/>
                  <a:moveTo>
                    <a:pt x="401" y="51"/>
                  </a:moveTo>
                  <a:cubicBezTo>
                    <a:pt x="400" y="50"/>
                    <a:pt x="393" y="52"/>
                    <a:pt x="394" y="53"/>
                  </a:cubicBezTo>
                  <a:cubicBezTo>
                    <a:pt x="397" y="54"/>
                    <a:pt x="402" y="52"/>
                    <a:pt x="401" y="5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1" name="Freeform 20271">
              <a:extLst>
                <a:ext uri="{FF2B5EF4-FFF2-40B4-BE49-F238E27FC236}">
                  <a16:creationId xmlns:a16="http://schemas.microsoft.com/office/drawing/2014/main" id="{35B97C96-0B81-4845-A4EC-A38732211B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1288" y="4769885"/>
              <a:ext cx="965564" cy="1007544"/>
            </a:xfrm>
            <a:custGeom>
              <a:avLst/>
              <a:gdLst/>
              <a:ahLst/>
              <a:cxnLst>
                <a:cxn ang="0">
                  <a:pos x="56" y="40"/>
                </a:cxn>
                <a:cxn ang="0">
                  <a:pos x="69" y="23"/>
                </a:cxn>
                <a:cxn ang="0">
                  <a:pos x="87" y="28"/>
                </a:cxn>
                <a:cxn ang="0">
                  <a:pos x="99" y="11"/>
                </a:cxn>
                <a:cxn ang="0">
                  <a:pos x="101" y="4"/>
                </a:cxn>
                <a:cxn ang="0">
                  <a:pos x="113" y="9"/>
                </a:cxn>
                <a:cxn ang="0">
                  <a:pos x="121" y="12"/>
                </a:cxn>
                <a:cxn ang="0">
                  <a:pos x="123" y="16"/>
                </a:cxn>
                <a:cxn ang="0">
                  <a:pos x="123" y="33"/>
                </a:cxn>
                <a:cxn ang="0">
                  <a:pos x="144" y="45"/>
                </a:cxn>
                <a:cxn ang="0">
                  <a:pos x="149" y="19"/>
                </a:cxn>
                <a:cxn ang="0">
                  <a:pos x="152" y="4"/>
                </a:cxn>
                <a:cxn ang="0">
                  <a:pos x="158" y="12"/>
                </a:cxn>
                <a:cxn ang="0">
                  <a:pos x="168" y="27"/>
                </a:cxn>
                <a:cxn ang="0">
                  <a:pos x="178" y="56"/>
                </a:cxn>
                <a:cxn ang="0">
                  <a:pos x="191" y="70"/>
                </a:cxn>
                <a:cxn ang="0">
                  <a:pos x="197" y="76"/>
                </a:cxn>
                <a:cxn ang="0">
                  <a:pos x="208" y="96"/>
                </a:cxn>
                <a:cxn ang="0">
                  <a:pos x="212" y="120"/>
                </a:cxn>
                <a:cxn ang="0">
                  <a:pos x="204" y="147"/>
                </a:cxn>
                <a:cxn ang="0">
                  <a:pos x="193" y="176"/>
                </a:cxn>
                <a:cxn ang="0">
                  <a:pos x="174" y="190"/>
                </a:cxn>
                <a:cxn ang="0">
                  <a:pos x="168" y="182"/>
                </a:cxn>
                <a:cxn ang="0">
                  <a:pos x="150" y="185"/>
                </a:cxn>
                <a:cxn ang="0">
                  <a:pos x="136" y="166"/>
                </a:cxn>
                <a:cxn ang="0">
                  <a:pos x="128" y="163"/>
                </a:cxn>
                <a:cxn ang="0">
                  <a:pos x="131" y="147"/>
                </a:cxn>
                <a:cxn ang="0">
                  <a:pos x="122" y="156"/>
                </a:cxn>
                <a:cxn ang="0">
                  <a:pos x="110" y="143"/>
                </a:cxn>
                <a:cxn ang="0">
                  <a:pos x="70" y="143"/>
                </a:cxn>
                <a:cxn ang="0">
                  <a:pos x="46" y="153"/>
                </a:cxn>
                <a:cxn ang="0">
                  <a:pos x="22" y="162"/>
                </a:cxn>
                <a:cxn ang="0">
                  <a:pos x="14" y="147"/>
                </a:cxn>
                <a:cxn ang="0">
                  <a:pos x="6" y="112"/>
                </a:cxn>
                <a:cxn ang="0">
                  <a:pos x="3" y="97"/>
                </a:cxn>
                <a:cxn ang="0">
                  <a:pos x="5" y="75"/>
                </a:cxn>
                <a:cxn ang="0">
                  <a:pos x="25" y="65"/>
                </a:cxn>
                <a:cxn ang="0">
                  <a:pos x="47" y="50"/>
                </a:cxn>
                <a:cxn ang="0">
                  <a:pos x="170" y="218"/>
                </a:cxn>
                <a:cxn ang="0">
                  <a:pos x="179" y="220"/>
                </a:cxn>
                <a:cxn ang="0">
                  <a:pos x="182" y="218"/>
                </a:cxn>
                <a:cxn ang="0">
                  <a:pos x="183" y="211"/>
                </a:cxn>
                <a:cxn ang="0">
                  <a:pos x="183" y="202"/>
                </a:cxn>
                <a:cxn ang="0">
                  <a:pos x="169" y="202"/>
                </a:cxn>
                <a:cxn ang="0">
                  <a:pos x="162" y="197"/>
                </a:cxn>
                <a:cxn ang="0">
                  <a:pos x="182" y="196"/>
                </a:cxn>
                <a:cxn ang="0">
                  <a:pos x="184" y="196"/>
                </a:cxn>
                <a:cxn ang="0">
                  <a:pos x="185" y="199"/>
                </a:cxn>
                <a:cxn ang="0">
                  <a:pos x="129" y="168"/>
                </a:cxn>
                <a:cxn ang="0">
                  <a:pos x="123" y="168"/>
                </a:cxn>
                <a:cxn ang="0">
                  <a:pos x="92" y="5"/>
                </a:cxn>
                <a:cxn ang="0">
                  <a:pos x="91" y="7"/>
                </a:cxn>
                <a:cxn ang="0">
                  <a:pos x="91" y="7"/>
                </a:cxn>
                <a:cxn ang="0">
                  <a:pos x="125" y="22"/>
                </a:cxn>
                <a:cxn ang="0">
                  <a:pos x="211" y="92"/>
                </a:cxn>
                <a:cxn ang="0">
                  <a:pos x="209" y="99"/>
                </a:cxn>
                <a:cxn ang="0">
                  <a:pos x="140" y="38"/>
                </a:cxn>
              </a:cxnLst>
              <a:rect l="0" t="0" r="r" b="b"/>
              <a:pathLst>
                <a:path w="214" h="223">
                  <a:moveTo>
                    <a:pt x="47" y="50"/>
                  </a:moveTo>
                  <a:cubicBezTo>
                    <a:pt x="51" y="47"/>
                    <a:pt x="46" y="47"/>
                    <a:pt x="50" y="40"/>
                  </a:cubicBezTo>
                  <a:cubicBezTo>
                    <a:pt x="55" y="34"/>
                    <a:pt x="55" y="48"/>
                    <a:pt x="56" y="40"/>
                  </a:cubicBezTo>
                  <a:cubicBezTo>
                    <a:pt x="56" y="31"/>
                    <a:pt x="60" y="42"/>
                    <a:pt x="60" y="35"/>
                  </a:cubicBezTo>
                  <a:cubicBezTo>
                    <a:pt x="60" y="30"/>
                    <a:pt x="61" y="33"/>
                    <a:pt x="64" y="27"/>
                  </a:cubicBezTo>
                  <a:cubicBezTo>
                    <a:pt x="67" y="21"/>
                    <a:pt x="68" y="27"/>
                    <a:pt x="69" y="23"/>
                  </a:cubicBezTo>
                  <a:cubicBezTo>
                    <a:pt x="69" y="19"/>
                    <a:pt x="72" y="25"/>
                    <a:pt x="72" y="21"/>
                  </a:cubicBezTo>
                  <a:cubicBezTo>
                    <a:pt x="72" y="17"/>
                    <a:pt x="79" y="28"/>
                    <a:pt x="82" y="27"/>
                  </a:cubicBezTo>
                  <a:cubicBezTo>
                    <a:pt x="85" y="27"/>
                    <a:pt x="85" y="30"/>
                    <a:pt x="87" y="28"/>
                  </a:cubicBezTo>
                  <a:cubicBezTo>
                    <a:pt x="89" y="26"/>
                    <a:pt x="83" y="27"/>
                    <a:pt x="87" y="21"/>
                  </a:cubicBezTo>
                  <a:cubicBezTo>
                    <a:pt x="91" y="16"/>
                    <a:pt x="87" y="17"/>
                    <a:pt x="92" y="13"/>
                  </a:cubicBezTo>
                  <a:cubicBezTo>
                    <a:pt x="98" y="8"/>
                    <a:pt x="95" y="12"/>
                    <a:pt x="99" y="11"/>
                  </a:cubicBezTo>
                  <a:cubicBezTo>
                    <a:pt x="103" y="10"/>
                    <a:pt x="102" y="13"/>
                    <a:pt x="103" y="9"/>
                  </a:cubicBezTo>
                  <a:cubicBezTo>
                    <a:pt x="104" y="5"/>
                    <a:pt x="100" y="7"/>
                    <a:pt x="99" y="6"/>
                  </a:cubicBezTo>
                  <a:cubicBezTo>
                    <a:pt x="98" y="4"/>
                    <a:pt x="99" y="4"/>
                    <a:pt x="101" y="4"/>
                  </a:cubicBezTo>
                  <a:cubicBezTo>
                    <a:pt x="103" y="4"/>
                    <a:pt x="102" y="6"/>
                    <a:pt x="104" y="5"/>
                  </a:cubicBezTo>
                  <a:cubicBezTo>
                    <a:pt x="106" y="5"/>
                    <a:pt x="104" y="8"/>
                    <a:pt x="108" y="8"/>
                  </a:cubicBezTo>
                  <a:cubicBezTo>
                    <a:pt x="111" y="7"/>
                    <a:pt x="110" y="11"/>
                    <a:pt x="113" y="9"/>
                  </a:cubicBezTo>
                  <a:cubicBezTo>
                    <a:pt x="115" y="9"/>
                    <a:pt x="114" y="13"/>
                    <a:pt x="118" y="9"/>
                  </a:cubicBezTo>
                  <a:cubicBezTo>
                    <a:pt x="122" y="6"/>
                    <a:pt x="119" y="10"/>
                    <a:pt x="120" y="10"/>
                  </a:cubicBezTo>
                  <a:cubicBezTo>
                    <a:pt x="121" y="10"/>
                    <a:pt x="120" y="13"/>
                    <a:pt x="121" y="12"/>
                  </a:cubicBezTo>
                  <a:cubicBezTo>
                    <a:pt x="123" y="11"/>
                    <a:pt x="121" y="11"/>
                    <a:pt x="122" y="9"/>
                  </a:cubicBezTo>
                  <a:cubicBezTo>
                    <a:pt x="124" y="8"/>
                    <a:pt x="123" y="9"/>
                    <a:pt x="125" y="11"/>
                  </a:cubicBezTo>
                  <a:cubicBezTo>
                    <a:pt x="128" y="12"/>
                    <a:pt x="124" y="12"/>
                    <a:pt x="123" y="16"/>
                  </a:cubicBezTo>
                  <a:cubicBezTo>
                    <a:pt x="123" y="21"/>
                    <a:pt x="123" y="14"/>
                    <a:pt x="120" y="18"/>
                  </a:cubicBezTo>
                  <a:cubicBezTo>
                    <a:pt x="118" y="23"/>
                    <a:pt x="123" y="18"/>
                    <a:pt x="119" y="24"/>
                  </a:cubicBezTo>
                  <a:cubicBezTo>
                    <a:pt x="116" y="30"/>
                    <a:pt x="118" y="28"/>
                    <a:pt x="123" y="33"/>
                  </a:cubicBezTo>
                  <a:cubicBezTo>
                    <a:pt x="125" y="36"/>
                    <a:pt x="125" y="33"/>
                    <a:pt x="130" y="37"/>
                  </a:cubicBezTo>
                  <a:cubicBezTo>
                    <a:pt x="135" y="42"/>
                    <a:pt x="136" y="39"/>
                    <a:pt x="137" y="42"/>
                  </a:cubicBezTo>
                  <a:cubicBezTo>
                    <a:pt x="137" y="44"/>
                    <a:pt x="142" y="47"/>
                    <a:pt x="144" y="45"/>
                  </a:cubicBezTo>
                  <a:cubicBezTo>
                    <a:pt x="147" y="43"/>
                    <a:pt x="145" y="42"/>
                    <a:pt x="148" y="38"/>
                  </a:cubicBezTo>
                  <a:cubicBezTo>
                    <a:pt x="150" y="35"/>
                    <a:pt x="148" y="35"/>
                    <a:pt x="149" y="31"/>
                  </a:cubicBezTo>
                  <a:cubicBezTo>
                    <a:pt x="151" y="26"/>
                    <a:pt x="148" y="22"/>
                    <a:pt x="149" y="19"/>
                  </a:cubicBezTo>
                  <a:cubicBezTo>
                    <a:pt x="150" y="16"/>
                    <a:pt x="149" y="16"/>
                    <a:pt x="150" y="14"/>
                  </a:cubicBezTo>
                  <a:cubicBezTo>
                    <a:pt x="152" y="13"/>
                    <a:pt x="149" y="14"/>
                    <a:pt x="150" y="11"/>
                  </a:cubicBezTo>
                  <a:cubicBezTo>
                    <a:pt x="152" y="7"/>
                    <a:pt x="152" y="6"/>
                    <a:pt x="152" y="4"/>
                  </a:cubicBezTo>
                  <a:cubicBezTo>
                    <a:pt x="153" y="1"/>
                    <a:pt x="155" y="0"/>
                    <a:pt x="156" y="3"/>
                  </a:cubicBezTo>
                  <a:cubicBezTo>
                    <a:pt x="156" y="6"/>
                    <a:pt x="156" y="8"/>
                    <a:pt x="157" y="9"/>
                  </a:cubicBezTo>
                  <a:cubicBezTo>
                    <a:pt x="159" y="10"/>
                    <a:pt x="157" y="10"/>
                    <a:pt x="158" y="12"/>
                  </a:cubicBezTo>
                  <a:cubicBezTo>
                    <a:pt x="160" y="15"/>
                    <a:pt x="160" y="17"/>
                    <a:pt x="160" y="20"/>
                  </a:cubicBezTo>
                  <a:cubicBezTo>
                    <a:pt x="160" y="23"/>
                    <a:pt x="162" y="27"/>
                    <a:pt x="163" y="24"/>
                  </a:cubicBezTo>
                  <a:cubicBezTo>
                    <a:pt x="165" y="21"/>
                    <a:pt x="164" y="25"/>
                    <a:pt x="168" y="27"/>
                  </a:cubicBezTo>
                  <a:cubicBezTo>
                    <a:pt x="171" y="29"/>
                    <a:pt x="168" y="36"/>
                    <a:pt x="171" y="40"/>
                  </a:cubicBezTo>
                  <a:cubicBezTo>
                    <a:pt x="174" y="43"/>
                    <a:pt x="172" y="48"/>
                    <a:pt x="173" y="51"/>
                  </a:cubicBezTo>
                  <a:cubicBezTo>
                    <a:pt x="175" y="53"/>
                    <a:pt x="174" y="55"/>
                    <a:pt x="178" y="56"/>
                  </a:cubicBezTo>
                  <a:cubicBezTo>
                    <a:pt x="182" y="57"/>
                    <a:pt x="179" y="59"/>
                    <a:pt x="184" y="60"/>
                  </a:cubicBezTo>
                  <a:cubicBezTo>
                    <a:pt x="189" y="62"/>
                    <a:pt x="189" y="64"/>
                    <a:pt x="187" y="64"/>
                  </a:cubicBezTo>
                  <a:cubicBezTo>
                    <a:pt x="185" y="64"/>
                    <a:pt x="190" y="68"/>
                    <a:pt x="191" y="70"/>
                  </a:cubicBezTo>
                  <a:cubicBezTo>
                    <a:pt x="192" y="72"/>
                    <a:pt x="190" y="73"/>
                    <a:pt x="192" y="76"/>
                  </a:cubicBezTo>
                  <a:cubicBezTo>
                    <a:pt x="194" y="79"/>
                    <a:pt x="192" y="73"/>
                    <a:pt x="194" y="76"/>
                  </a:cubicBezTo>
                  <a:cubicBezTo>
                    <a:pt x="197" y="78"/>
                    <a:pt x="196" y="74"/>
                    <a:pt x="197" y="76"/>
                  </a:cubicBezTo>
                  <a:cubicBezTo>
                    <a:pt x="199" y="78"/>
                    <a:pt x="196" y="81"/>
                    <a:pt x="199" y="85"/>
                  </a:cubicBezTo>
                  <a:cubicBezTo>
                    <a:pt x="202" y="88"/>
                    <a:pt x="201" y="85"/>
                    <a:pt x="203" y="89"/>
                  </a:cubicBezTo>
                  <a:cubicBezTo>
                    <a:pt x="205" y="92"/>
                    <a:pt x="207" y="92"/>
                    <a:pt x="208" y="96"/>
                  </a:cubicBezTo>
                  <a:cubicBezTo>
                    <a:pt x="209" y="100"/>
                    <a:pt x="210" y="97"/>
                    <a:pt x="210" y="101"/>
                  </a:cubicBezTo>
                  <a:cubicBezTo>
                    <a:pt x="209" y="105"/>
                    <a:pt x="211" y="105"/>
                    <a:pt x="210" y="108"/>
                  </a:cubicBezTo>
                  <a:cubicBezTo>
                    <a:pt x="209" y="109"/>
                    <a:pt x="214" y="116"/>
                    <a:pt x="212" y="120"/>
                  </a:cubicBezTo>
                  <a:cubicBezTo>
                    <a:pt x="210" y="123"/>
                    <a:pt x="212" y="126"/>
                    <a:pt x="209" y="130"/>
                  </a:cubicBezTo>
                  <a:cubicBezTo>
                    <a:pt x="208" y="133"/>
                    <a:pt x="210" y="135"/>
                    <a:pt x="208" y="139"/>
                  </a:cubicBezTo>
                  <a:cubicBezTo>
                    <a:pt x="206" y="143"/>
                    <a:pt x="209" y="142"/>
                    <a:pt x="204" y="147"/>
                  </a:cubicBezTo>
                  <a:cubicBezTo>
                    <a:pt x="198" y="152"/>
                    <a:pt x="199" y="161"/>
                    <a:pt x="197" y="162"/>
                  </a:cubicBezTo>
                  <a:cubicBezTo>
                    <a:pt x="195" y="163"/>
                    <a:pt x="194" y="168"/>
                    <a:pt x="194" y="170"/>
                  </a:cubicBezTo>
                  <a:cubicBezTo>
                    <a:pt x="194" y="173"/>
                    <a:pt x="192" y="175"/>
                    <a:pt x="193" y="176"/>
                  </a:cubicBezTo>
                  <a:cubicBezTo>
                    <a:pt x="194" y="177"/>
                    <a:pt x="193" y="181"/>
                    <a:pt x="188" y="181"/>
                  </a:cubicBezTo>
                  <a:cubicBezTo>
                    <a:pt x="183" y="180"/>
                    <a:pt x="178" y="187"/>
                    <a:pt x="176" y="187"/>
                  </a:cubicBezTo>
                  <a:cubicBezTo>
                    <a:pt x="174" y="188"/>
                    <a:pt x="176" y="193"/>
                    <a:pt x="174" y="190"/>
                  </a:cubicBezTo>
                  <a:cubicBezTo>
                    <a:pt x="171" y="186"/>
                    <a:pt x="170" y="187"/>
                    <a:pt x="169" y="185"/>
                  </a:cubicBezTo>
                  <a:cubicBezTo>
                    <a:pt x="169" y="183"/>
                    <a:pt x="169" y="187"/>
                    <a:pt x="167" y="186"/>
                  </a:cubicBezTo>
                  <a:cubicBezTo>
                    <a:pt x="165" y="184"/>
                    <a:pt x="170" y="184"/>
                    <a:pt x="168" y="182"/>
                  </a:cubicBezTo>
                  <a:cubicBezTo>
                    <a:pt x="165" y="180"/>
                    <a:pt x="167" y="183"/>
                    <a:pt x="164" y="185"/>
                  </a:cubicBezTo>
                  <a:cubicBezTo>
                    <a:pt x="160" y="186"/>
                    <a:pt x="162" y="189"/>
                    <a:pt x="157" y="187"/>
                  </a:cubicBezTo>
                  <a:cubicBezTo>
                    <a:pt x="152" y="184"/>
                    <a:pt x="151" y="184"/>
                    <a:pt x="150" y="185"/>
                  </a:cubicBezTo>
                  <a:cubicBezTo>
                    <a:pt x="149" y="186"/>
                    <a:pt x="148" y="183"/>
                    <a:pt x="146" y="182"/>
                  </a:cubicBezTo>
                  <a:cubicBezTo>
                    <a:pt x="143" y="182"/>
                    <a:pt x="139" y="176"/>
                    <a:pt x="140" y="174"/>
                  </a:cubicBezTo>
                  <a:cubicBezTo>
                    <a:pt x="141" y="172"/>
                    <a:pt x="139" y="167"/>
                    <a:pt x="136" y="166"/>
                  </a:cubicBezTo>
                  <a:cubicBezTo>
                    <a:pt x="134" y="165"/>
                    <a:pt x="133" y="167"/>
                    <a:pt x="132" y="166"/>
                  </a:cubicBezTo>
                  <a:cubicBezTo>
                    <a:pt x="131" y="164"/>
                    <a:pt x="135" y="162"/>
                    <a:pt x="133" y="158"/>
                  </a:cubicBezTo>
                  <a:cubicBezTo>
                    <a:pt x="130" y="154"/>
                    <a:pt x="132" y="162"/>
                    <a:pt x="128" y="163"/>
                  </a:cubicBezTo>
                  <a:cubicBezTo>
                    <a:pt x="124" y="163"/>
                    <a:pt x="125" y="160"/>
                    <a:pt x="127" y="160"/>
                  </a:cubicBezTo>
                  <a:cubicBezTo>
                    <a:pt x="129" y="161"/>
                    <a:pt x="129" y="159"/>
                    <a:pt x="128" y="157"/>
                  </a:cubicBezTo>
                  <a:cubicBezTo>
                    <a:pt x="128" y="155"/>
                    <a:pt x="132" y="149"/>
                    <a:pt x="131" y="147"/>
                  </a:cubicBezTo>
                  <a:cubicBezTo>
                    <a:pt x="130" y="145"/>
                    <a:pt x="130" y="144"/>
                    <a:pt x="130" y="146"/>
                  </a:cubicBezTo>
                  <a:cubicBezTo>
                    <a:pt x="130" y="148"/>
                    <a:pt x="127" y="148"/>
                    <a:pt x="127" y="151"/>
                  </a:cubicBezTo>
                  <a:cubicBezTo>
                    <a:pt x="126" y="154"/>
                    <a:pt x="127" y="150"/>
                    <a:pt x="122" y="156"/>
                  </a:cubicBezTo>
                  <a:cubicBezTo>
                    <a:pt x="117" y="162"/>
                    <a:pt x="123" y="162"/>
                    <a:pt x="118" y="160"/>
                  </a:cubicBezTo>
                  <a:cubicBezTo>
                    <a:pt x="115" y="158"/>
                    <a:pt x="117" y="151"/>
                    <a:pt x="113" y="149"/>
                  </a:cubicBezTo>
                  <a:cubicBezTo>
                    <a:pt x="108" y="146"/>
                    <a:pt x="114" y="146"/>
                    <a:pt x="110" y="143"/>
                  </a:cubicBezTo>
                  <a:cubicBezTo>
                    <a:pt x="107" y="140"/>
                    <a:pt x="107" y="143"/>
                    <a:pt x="99" y="139"/>
                  </a:cubicBezTo>
                  <a:cubicBezTo>
                    <a:pt x="91" y="135"/>
                    <a:pt x="98" y="139"/>
                    <a:pt x="89" y="137"/>
                  </a:cubicBezTo>
                  <a:cubicBezTo>
                    <a:pt x="84" y="137"/>
                    <a:pt x="80" y="143"/>
                    <a:pt x="70" y="143"/>
                  </a:cubicBezTo>
                  <a:cubicBezTo>
                    <a:pt x="64" y="142"/>
                    <a:pt x="65" y="147"/>
                    <a:pt x="61" y="147"/>
                  </a:cubicBezTo>
                  <a:cubicBezTo>
                    <a:pt x="57" y="147"/>
                    <a:pt x="59" y="156"/>
                    <a:pt x="53" y="154"/>
                  </a:cubicBezTo>
                  <a:cubicBezTo>
                    <a:pt x="48" y="152"/>
                    <a:pt x="51" y="156"/>
                    <a:pt x="46" y="153"/>
                  </a:cubicBezTo>
                  <a:cubicBezTo>
                    <a:pt x="43" y="152"/>
                    <a:pt x="43" y="154"/>
                    <a:pt x="38" y="154"/>
                  </a:cubicBezTo>
                  <a:cubicBezTo>
                    <a:pt x="34" y="154"/>
                    <a:pt x="36" y="157"/>
                    <a:pt x="33" y="158"/>
                  </a:cubicBezTo>
                  <a:cubicBezTo>
                    <a:pt x="29" y="158"/>
                    <a:pt x="29" y="163"/>
                    <a:pt x="22" y="162"/>
                  </a:cubicBezTo>
                  <a:cubicBezTo>
                    <a:pt x="15" y="161"/>
                    <a:pt x="15" y="156"/>
                    <a:pt x="12" y="157"/>
                  </a:cubicBezTo>
                  <a:cubicBezTo>
                    <a:pt x="10" y="157"/>
                    <a:pt x="10" y="151"/>
                    <a:pt x="12" y="151"/>
                  </a:cubicBezTo>
                  <a:cubicBezTo>
                    <a:pt x="13" y="152"/>
                    <a:pt x="15" y="150"/>
                    <a:pt x="14" y="147"/>
                  </a:cubicBezTo>
                  <a:cubicBezTo>
                    <a:pt x="14" y="143"/>
                    <a:pt x="17" y="145"/>
                    <a:pt x="13" y="135"/>
                  </a:cubicBezTo>
                  <a:cubicBezTo>
                    <a:pt x="9" y="125"/>
                    <a:pt x="12" y="125"/>
                    <a:pt x="10" y="120"/>
                  </a:cubicBezTo>
                  <a:cubicBezTo>
                    <a:pt x="7" y="115"/>
                    <a:pt x="6" y="115"/>
                    <a:pt x="6" y="112"/>
                  </a:cubicBezTo>
                  <a:cubicBezTo>
                    <a:pt x="7" y="108"/>
                    <a:pt x="2" y="105"/>
                    <a:pt x="2" y="102"/>
                  </a:cubicBezTo>
                  <a:cubicBezTo>
                    <a:pt x="2" y="98"/>
                    <a:pt x="4" y="105"/>
                    <a:pt x="5" y="104"/>
                  </a:cubicBezTo>
                  <a:cubicBezTo>
                    <a:pt x="5" y="102"/>
                    <a:pt x="2" y="99"/>
                    <a:pt x="3" y="97"/>
                  </a:cubicBezTo>
                  <a:cubicBezTo>
                    <a:pt x="4" y="96"/>
                    <a:pt x="7" y="106"/>
                    <a:pt x="7" y="101"/>
                  </a:cubicBezTo>
                  <a:cubicBezTo>
                    <a:pt x="7" y="96"/>
                    <a:pt x="0" y="91"/>
                    <a:pt x="3" y="85"/>
                  </a:cubicBezTo>
                  <a:cubicBezTo>
                    <a:pt x="7" y="79"/>
                    <a:pt x="2" y="80"/>
                    <a:pt x="5" y="75"/>
                  </a:cubicBezTo>
                  <a:cubicBezTo>
                    <a:pt x="8" y="70"/>
                    <a:pt x="6" y="81"/>
                    <a:pt x="8" y="75"/>
                  </a:cubicBezTo>
                  <a:cubicBezTo>
                    <a:pt x="10" y="70"/>
                    <a:pt x="11" y="74"/>
                    <a:pt x="16" y="68"/>
                  </a:cubicBezTo>
                  <a:cubicBezTo>
                    <a:pt x="21" y="62"/>
                    <a:pt x="21" y="67"/>
                    <a:pt x="25" y="65"/>
                  </a:cubicBezTo>
                  <a:cubicBezTo>
                    <a:pt x="29" y="63"/>
                    <a:pt x="31" y="63"/>
                    <a:pt x="32" y="61"/>
                  </a:cubicBezTo>
                  <a:cubicBezTo>
                    <a:pt x="33" y="59"/>
                    <a:pt x="36" y="63"/>
                    <a:pt x="41" y="59"/>
                  </a:cubicBezTo>
                  <a:cubicBezTo>
                    <a:pt x="46" y="56"/>
                    <a:pt x="44" y="53"/>
                    <a:pt x="47" y="50"/>
                  </a:cubicBezTo>
                  <a:close/>
                  <a:moveTo>
                    <a:pt x="167" y="208"/>
                  </a:moveTo>
                  <a:cubicBezTo>
                    <a:pt x="168" y="210"/>
                    <a:pt x="168" y="209"/>
                    <a:pt x="168" y="211"/>
                  </a:cubicBezTo>
                  <a:cubicBezTo>
                    <a:pt x="168" y="213"/>
                    <a:pt x="169" y="217"/>
                    <a:pt x="170" y="218"/>
                  </a:cubicBezTo>
                  <a:cubicBezTo>
                    <a:pt x="172" y="219"/>
                    <a:pt x="172" y="222"/>
                    <a:pt x="173" y="222"/>
                  </a:cubicBezTo>
                  <a:cubicBezTo>
                    <a:pt x="174" y="221"/>
                    <a:pt x="175" y="222"/>
                    <a:pt x="177" y="222"/>
                  </a:cubicBezTo>
                  <a:cubicBezTo>
                    <a:pt x="178" y="223"/>
                    <a:pt x="177" y="221"/>
                    <a:pt x="179" y="220"/>
                  </a:cubicBezTo>
                  <a:cubicBezTo>
                    <a:pt x="180" y="219"/>
                    <a:pt x="180" y="217"/>
                    <a:pt x="180" y="218"/>
                  </a:cubicBezTo>
                  <a:cubicBezTo>
                    <a:pt x="181" y="219"/>
                    <a:pt x="180" y="216"/>
                    <a:pt x="181" y="217"/>
                  </a:cubicBezTo>
                  <a:cubicBezTo>
                    <a:pt x="182" y="217"/>
                    <a:pt x="182" y="218"/>
                    <a:pt x="182" y="218"/>
                  </a:cubicBezTo>
                  <a:cubicBezTo>
                    <a:pt x="181" y="218"/>
                    <a:pt x="181" y="219"/>
                    <a:pt x="183" y="219"/>
                  </a:cubicBezTo>
                  <a:cubicBezTo>
                    <a:pt x="184" y="220"/>
                    <a:pt x="182" y="215"/>
                    <a:pt x="183" y="214"/>
                  </a:cubicBezTo>
                  <a:cubicBezTo>
                    <a:pt x="184" y="214"/>
                    <a:pt x="182" y="212"/>
                    <a:pt x="183" y="211"/>
                  </a:cubicBezTo>
                  <a:cubicBezTo>
                    <a:pt x="185" y="210"/>
                    <a:pt x="184" y="213"/>
                    <a:pt x="185" y="212"/>
                  </a:cubicBezTo>
                  <a:cubicBezTo>
                    <a:pt x="186" y="211"/>
                    <a:pt x="184" y="211"/>
                    <a:pt x="185" y="207"/>
                  </a:cubicBezTo>
                  <a:cubicBezTo>
                    <a:pt x="185" y="204"/>
                    <a:pt x="184" y="201"/>
                    <a:pt x="183" y="202"/>
                  </a:cubicBezTo>
                  <a:cubicBezTo>
                    <a:pt x="182" y="203"/>
                    <a:pt x="182" y="201"/>
                    <a:pt x="181" y="203"/>
                  </a:cubicBezTo>
                  <a:cubicBezTo>
                    <a:pt x="180" y="204"/>
                    <a:pt x="181" y="202"/>
                    <a:pt x="177" y="204"/>
                  </a:cubicBezTo>
                  <a:cubicBezTo>
                    <a:pt x="172" y="206"/>
                    <a:pt x="173" y="202"/>
                    <a:pt x="169" y="202"/>
                  </a:cubicBezTo>
                  <a:cubicBezTo>
                    <a:pt x="166" y="202"/>
                    <a:pt x="166" y="199"/>
                    <a:pt x="165" y="203"/>
                  </a:cubicBezTo>
                  <a:cubicBezTo>
                    <a:pt x="165" y="204"/>
                    <a:pt x="166" y="205"/>
                    <a:pt x="167" y="208"/>
                  </a:cubicBezTo>
                  <a:close/>
                  <a:moveTo>
                    <a:pt x="162" y="197"/>
                  </a:moveTo>
                  <a:cubicBezTo>
                    <a:pt x="164" y="196"/>
                    <a:pt x="163" y="192"/>
                    <a:pt x="162" y="193"/>
                  </a:cubicBezTo>
                  <a:cubicBezTo>
                    <a:pt x="161" y="194"/>
                    <a:pt x="161" y="197"/>
                    <a:pt x="162" y="197"/>
                  </a:cubicBezTo>
                  <a:close/>
                  <a:moveTo>
                    <a:pt x="182" y="196"/>
                  </a:moveTo>
                  <a:cubicBezTo>
                    <a:pt x="183" y="196"/>
                    <a:pt x="183" y="196"/>
                    <a:pt x="183" y="197"/>
                  </a:cubicBezTo>
                  <a:cubicBezTo>
                    <a:pt x="183" y="198"/>
                    <a:pt x="185" y="198"/>
                    <a:pt x="185" y="197"/>
                  </a:cubicBezTo>
                  <a:cubicBezTo>
                    <a:pt x="184" y="196"/>
                    <a:pt x="186" y="196"/>
                    <a:pt x="184" y="196"/>
                  </a:cubicBezTo>
                  <a:cubicBezTo>
                    <a:pt x="183" y="195"/>
                    <a:pt x="183" y="193"/>
                    <a:pt x="182" y="195"/>
                  </a:cubicBezTo>
                  <a:cubicBezTo>
                    <a:pt x="182" y="195"/>
                    <a:pt x="181" y="195"/>
                    <a:pt x="182" y="196"/>
                  </a:cubicBezTo>
                  <a:close/>
                  <a:moveTo>
                    <a:pt x="185" y="199"/>
                  </a:moveTo>
                  <a:cubicBezTo>
                    <a:pt x="186" y="198"/>
                    <a:pt x="183" y="198"/>
                    <a:pt x="183" y="199"/>
                  </a:cubicBezTo>
                  <a:cubicBezTo>
                    <a:pt x="183" y="199"/>
                    <a:pt x="185" y="200"/>
                    <a:pt x="185" y="199"/>
                  </a:cubicBezTo>
                  <a:close/>
                  <a:moveTo>
                    <a:pt x="129" y="168"/>
                  </a:moveTo>
                  <a:cubicBezTo>
                    <a:pt x="130" y="167"/>
                    <a:pt x="132" y="168"/>
                    <a:pt x="131" y="167"/>
                  </a:cubicBezTo>
                  <a:cubicBezTo>
                    <a:pt x="131" y="166"/>
                    <a:pt x="130" y="167"/>
                    <a:pt x="129" y="165"/>
                  </a:cubicBezTo>
                  <a:cubicBezTo>
                    <a:pt x="128" y="164"/>
                    <a:pt x="123" y="166"/>
                    <a:pt x="123" y="168"/>
                  </a:cubicBezTo>
                  <a:cubicBezTo>
                    <a:pt x="124" y="169"/>
                    <a:pt x="128" y="168"/>
                    <a:pt x="129" y="168"/>
                  </a:cubicBezTo>
                  <a:close/>
                  <a:moveTo>
                    <a:pt x="97" y="5"/>
                  </a:moveTo>
                  <a:cubicBezTo>
                    <a:pt x="95" y="2"/>
                    <a:pt x="95" y="7"/>
                    <a:pt x="92" y="5"/>
                  </a:cubicBezTo>
                  <a:cubicBezTo>
                    <a:pt x="90" y="4"/>
                    <a:pt x="92" y="7"/>
                    <a:pt x="94" y="9"/>
                  </a:cubicBezTo>
                  <a:cubicBezTo>
                    <a:pt x="95" y="9"/>
                    <a:pt x="98" y="7"/>
                    <a:pt x="97" y="5"/>
                  </a:cubicBezTo>
                  <a:close/>
                  <a:moveTo>
                    <a:pt x="91" y="7"/>
                  </a:moveTo>
                  <a:cubicBezTo>
                    <a:pt x="90" y="5"/>
                    <a:pt x="90" y="5"/>
                    <a:pt x="90" y="7"/>
                  </a:cubicBezTo>
                  <a:cubicBezTo>
                    <a:pt x="90" y="8"/>
                    <a:pt x="89" y="8"/>
                    <a:pt x="91" y="9"/>
                  </a:cubicBezTo>
                  <a:cubicBezTo>
                    <a:pt x="92" y="9"/>
                    <a:pt x="92" y="8"/>
                    <a:pt x="91" y="7"/>
                  </a:cubicBezTo>
                  <a:close/>
                  <a:moveTo>
                    <a:pt x="125" y="22"/>
                  </a:moveTo>
                  <a:cubicBezTo>
                    <a:pt x="125" y="21"/>
                    <a:pt x="122" y="21"/>
                    <a:pt x="123" y="23"/>
                  </a:cubicBezTo>
                  <a:cubicBezTo>
                    <a:pt x="123" y="25"/>
                    <a:pt x="124" y="24"/>
                    <a:pt x="125" y="22"/>
                  </a:cubicBezTo>
                  <a:close/>
                  <a:moveTo>
                    <a:pt x="210" y="97"/>
                  </a:moveTo>
                  <a:cubicBezTo>
                    <a:pt x="210" y="96"/>
                    <a:pt x="211" y="95"/>
                    <a:pt x="211" y="94"/>
                  </a:cubicBezTo>
                  <a:cubicBezTo>
                    <a:pt x="211" y="93"/>
                    <a:pt x="211" y="93"/>
                    <a:pt x="211" y="92"/>
                  </a:cubicBezTo>
                  <a:cubicBezTo>
                    <a:pt x="211" y="91"/>
                    <a:pt x="210" y="92"/>
                    <a:pt x="210" y="93"/>
                  </a:cubicBezTo>
                  <a:cubicBezTo>
                    <a:pt x="211" y="94"/>
                    <a:pt x="209" y="95"/>
                    <a:pt x="209" y="95"/>
                  </a:cubicBezTo>
                  <a:cubicBezTo>
                    <a:pt x="210" y="96"/>
                    <a:pt x="208" y="98"/>
                    <a:pt x="209" y="99"/>
                  </a:cubicBezTo>
                  <a:cubicBezTo>
                    <a:pt x="210" y="99"/>
                    <a:pt x="210" y="98"/>
                    <a:pt x="210" y="97"/>
                  </a:cubicBezTo>
                  <a:close/>
                  <a:moveTo>
                    <a:pt x="138" y="39"/>
                  </a:moveTo>
                  <a:cubicBezTo>
                    <a:pt x="139" y="39"/>
                    <a:pt x="141" y="39"/>
                    <a:pt x="140" y="38"/>
                  </a:cubicBezTo>
                  <a:cubicBezTo>
                    <a:pt x="139" y="37"/>
                    <a:pt x="136" y="39"/>
                    <a:pt x="137" y="40"/>
                  </a:cubicBezTo>
                  <a:cubicBezTo>
                    <a:pt x="137" y="40"/>
                    <a:pt x="138" y="40"/>
                    <a:pt x="138" y="3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2" name="Freeform 20272">
              <a:extLst>
                <a:ext uri="{FF2B5EF4-FFF2-40B4-BE49-F238E27FC236}">
                  <a16:creationId xmlns:a16="http://schemas.microsoft.com/office/drawing/2014/main" id="{D87DA192-A148-425B-9D13-A306269CA1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6419" y="3689829"/>
              <a:ext cx="150750" cy="181281"/>
            </a:xfrm>
            <a:custGeom>
              <a:avLst/>
              <a:gdLst/>
              <a:ahLst/>
              <a:cxnLst>
                <a:cxn ang="0">
                  <a:pos x="28" y="39"/>
                </a:cxn>
                <a:cxn ang="0">
                  <a:pos x="31" y="38"/>
                </a:cxn>
                <a:cxn ang="0">
                  <a:pos x="30" y="40"/>
                </a:cxn>
                <a:cxn ang="0">
                  <a:pos x="28" y="39"/>
                </a:cxn>
                <a:cxn ang="0">
                  <a:pos x="7" y="17"/>
                </a:cxn>
                <a:cxn ang="0">
                  <a:pos x="7" y="14"/>
                </a:cxn>
                <a:cxn ang="0">
                  <a:pos x="6" y="12"/>
                </a:cxn>
                <a:cxn ang="0">
                  <a:pos x="5" y="15"/>
                </a:cxn>
                <a:cxn ang="0">
                  <a:pos x="6" y="17"/>
                </a:cxn>
                <a:cxn ang="0">
                  <a:pos x="7" y="17"/>
                </a:cxn>
                <a:cxn ang="0">
                  <a:pos x="8" y="21"/>
                </a:cxn>
                <a:cxn ang="0">
                  <a:pos x="8" y="19"/>
                </a:cxn>
                <a:cxn ang="0">
                  <a:pos x="7" y="18"/>
                </a:cxn>
                <a:cxn ang="0">
                  <a:pos x="7" y="20"/>
                </a:cxn>
                <a:cxn ang="0">
                  <a:pos x="8" y="21"/>
                </a:cxn>
                <a:cxn ang="0">
                  <a:pos x="4" y="2"/>
                </a:cxn>
                <a:cxn ang="0">
                  <a:pos x="6" y="2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11" y="5"/>
                </a:cxn>
                <a:cxn ang="0">
                  <a:pos x="10" y="3"/>
                </a:cxn>
                <a:cxn ang="0">
                  <a:pos x="7" y="0"/>
                </a:cxn>
                <a:cxn ang="0">
                  <a:pos x="8" y="1"/>
                </a:cxn>
                <a:cxn ang="0">
                  <a:pos x="10" y="3"/>
                </a:cxn>
                <a:cxn ang="0">
                  <a:pos x="10" y="5"/>
                </a:cxn>
                <a:cxn ang="0">
                  <a:pos x="10" y="7"/>
                </a:cxn>
                <a:cxn ang="0">
                  <a:pos x="11" y="5"/>
                </a:cxn>
                <a:cxn ang="0">
                  <a:pos x="32" y="31"/>
                </a:cxn>
                <a:cxn ang="0">
                  <a:pos x="33" y="31"/>
                </a:cxn>
                <a:cxn ang="0">
                  <a:pos x="31" y="30"/>
                </a:cxn>
                <a:cxn ang="0">
                  <a:pos x="32" y="31"/>
                </a:cxn>
                <a:cxn ang="0">
                  <a:pos x="15" y="12"/>
                </a:cxn>
                <a:cxn ang="0">
                  <a:pos x="14" y="15"/>
                </a:cxn>
                <a:cxn ang="0">
                  <a:pos x="15" y="16"/>
                </a:cxn>
                <a:cxn ang="0">
                  <a:pos x="15" y="15"/>
                </a:cxn>
                <a:cxn ang="0">
                  <a:pos x="15" y="11"/>
                </a:cxn>
                <a:cxn ang="0">
                  <a:pos x="12" y="10"/>
                </a:cxn>
                <a:cxn ang="0">
                  <a:pos x="15" y="12"/>
                </a:cxn>
                <a:cxn ang="0">
                  <a:pos x="26" y="30"/>
                </a:cxn>
                <a:cxn ang="0">
                  <a:pos x="26" y="31"/>
                </a:cxn>
                <a:cxn ang="0">
                  <a:pos x="27" y="28"/>
                </a:cxn>
                <a:cxn ang="0">
                  <a:pos x="25" y="27"/>
                </a:cxn>
                <a:cxn ang="0">
                  <a:pos x="26" y="29"/>
                </a:cxn>
                <a:cxn ang="0">
                  <a:pos x="26" y="30"/>
                </a:cxn>
                <a:cxn ang="0">
                  <a:pos x="17" y="23"/>
                </a:cxn>
                <a:cxn ang="0">
                  <a:pos x="17" y="23"/>
                </a:cxn>
                <a:cxn ang="0">
                  <a:pos x="16" y="22"/>
                </a:cxn>
                <a:cxn ang="0">
                  <a:pos x="17" y="23"/>
                </a:cxn>
                <a:cxn ang="0">
                  <a:pos x="19" y="18"/>
                </a:cxn>
                <a:cxn ang="0">
                  <a:pos x="18" y="15"/>
                </a:cxn>
                <a:cxn ang="0">
                  <a:pos x="18" y="16"/>
                </a:cxn>
                <a:cxn ang="0">
                  <a:pos x="19" y="18"/>
                </a:cxn>
                <a:cxn ang="0">
                  <a:pos x="19" y="19"/>
                </a:cxn>
                <a:cxn ang="0">
                  <a:pos x="19" y="18"/>
                </a:cxn>
                <a:cxn ang="0">
                  <a:pos x="22" y="27"/>
                </a:cxn>
                <a:cxn ang="0">
                  <a:pos x="22" y="26"/>
                </a:cxn>
                <a:cxn ang="0">
                  <a:pos x="21" y="25"/>
                </a:cxn>
                <a:cxn ang="0">
                  <a:pos x="20" y="22"/>
                </a:cxn>
                <a:cxn ang="0">
                  <a:pos x="21" y="24"/>
                </a:cxn>
                <a:cxn ang="0">
                  <a:pos x="21" y="26"/>
                </a:cxn>
                <a:cxn ang="0">
                  <a:pos x="22" y="27"/>
                </a:cxn>
              </a:cxnLst>
              <a:rect l="0" t="0" r="r" b="b"/>
              <a:pathLst>
                <a:path w="33" h="40">
                  <a:moveTo>
                    <a:pt x="28" y="39"/>
                  </a:moveTo>
                  <a:cubicBezTo>
                    <a:pt x="30" y="37"/>
                    <a:pt x="31" y="39"/>
                    <a:pt x="31" y="38"/>
                  </a:cubicBezTo>
                  <a:cubicBezTo>
                    <a:pt x="32" y="36"/>
                    <a:pt x="33" y="39"/>
                    <a:pt x="30" y="40"/>
                  </a:cubicBezTo>
                  <a:cubicBezTo>
                    <a:pt x="28" y="40"/>
                    <a:pt x="28" y="40"/>
                    <a:pt x="28" y="39"/>
                  </a:cubicBezTo>
                  <a:close/>
                  <a:moveTo>
                    <a:pt x="7" y="17"/>
                  </a:moveTo>
                  <a:cubicBezTo>
                    <a:pt x="8" y="16"/>
                    <a:pt x="8" y="15"/>
                    <a:pt x="7" y="14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5" y="12"/>
                    <a:pt x="5" y="13"/>
                    <a:pt x="5" y="15"/>
                  </a:cubicBezTo>
                  <a:cubicBezTo>
                    <a:pt x="4" y="16"/>
                    <a:pt x="4" y="16"/>
                    <a:pt x="6" y="17"/>
                  </a:cubicBezTo>
                  <a:cubicBezTo>
                    <a:pt x="7" y="18"/>
                    <a:pt x="7" y="17"/>
                    <a:pt x="7" y="17"/>
                  </a:cubicBezTo>
                  <a:close/>
                  <a:moveTo>
                    <a:pt x="8" y="21"/>
                  </a:moveTo>
                  <a:cubicBezTo>
                    <a:pt x="9" y="21"/>
                    <a:pt x="9" y="21"/>
                    <a:pt x="8" y="19"/>
                  </a:cubicBezTo>
                  <a:cubicBezTo>
                    <a:pt x="8" y="17"/>
                    <a:pt x="8" y="19"/>
                    <a:pt x="7" y="18"/>
                  </a:cubicBezTo>
                  <a:cubicBezTo>
                    <a:pt x="6" y="17"/>
                    <a:pt x="6" y="19"/>
                    <a:pt x="7" y="20"/>
                  </a:cubicBezTo>
                  <a:cubicBezTo>
                    <a:pt x="8" y="21"/>
                    <a:pt x="7" y="21"/>
                    <a:pt x="8" y="21"/>
                  </a:cubicBezTo>
                  <a:close/>
                  <a:moveTo>
                    <a:pt x="4" y="2"/>
                  </a:moveTo>
                  <a:cubicBezTo>
                    <a:pt x="6" y="2"/>
                    <a:pt x="6" y="3"/>
                    <a:pt x="6" y="2"/>
                  </a:cubicBezTo>
                  <a:cubicBezTo>
                    <a:pt x="7" y="1"/>
                    <a:pt x="5" y="2"/>
                    <a:pt x="3" y="1"/>
                  </a:cubicBezTo>
                  <a:cubicBezTo>
                    <a:pt x="1" y="1"/>
                    <a:pt x="4" y="3"/>
                    <a:pt x="2" y="2"/>
                  </a:cubicBezTo>
                  <a:cubicBezTo>
                    <a:pt x="1" y="2"/>
                    <a:pt x="0" y="2"/>
                    <a:pt x="2" y="3"/>
                  </a:cubicBezTo>
                  <a:cubicBezTo>
                    <a:pt x="2" y="3"/>
                    <a:pt x="2" y="3"/>
                    <a:pt x="4" y="2"/>
                  </a:cubicBezTo>
                  <a:close/>
                  <a:moveTo>
                    <a:pt x="11" y="5"/>
                  </a:moveTo>
                  <a:cubicBezTo>
                    <a:pt x="11" y="5"/>
                    <a:pt x="11" y="3"/>
                    <a:pt x="10" y="3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5" y="0"/>
                    <a:pt x="7" y="0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1" y="4"/>
                    <a:pt x="10" y="3"/>
                    <a:pt x="10" y="5"/>
                  </a:cubicBezTo>
                  <a:cubicBezTo>
                    <a:pt x="10" y="7"/>
                    <a:pt x="8" y="5"/>
                    <a:pt x="10" y="7"/>
                  </a:cubicBezTo>
                  <a:cubicBezTo>
                    <a:pt x="10" y="8"/>
                    <a:pt x="10" y="5"/>
                    <a:pt x="11" y="5"/>
                  </a:cubicBezTo>
                  <a:close/>
                  <a:moveTo>
                    <a:pt x="32" y="31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33" y="30"/>
                    <a:pt x="31" y="30"/>
                    <a:pt x="31" y="30"/>
                  </a:cubicBezTo>
                  <a:cubicBezTo>
                    <a:pt x="31" y="30"/>
                    <a:pt x="31" y="31"/>
                    <a:pt x="32" y="31"/>
                  </a:cubicBezTo>
                  <a:close/>
                  <a:moveTo>
                    <a:pt x="15" y="12"/>
                  </a:moveTo>
                  <a:cubicBezTo>
                    <a:pt x="16" y="14"/>
                    <a:pt x="14" y="14"/>
                    <a:pt x="14" y="15"/>
                  </a:cubicBezTo>
                  <a:cubicBezTo>
                    <a:pt x="15" y="15"/>
                    <a:pt x="15" y="17"/>
                    <a:pt x="15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5" y="13"/>
                    <a:pt x="16" y="13"/>
                    <a:pt x="15" y="11"/>
                  </a:cubicBezTo>
                  <a:cubicBezTo>
                    <a:pt x="14" y="10"/>
                    <a:pt x="12" y="9"/>
                    <a:pt x="12" y="10"/>
                  </a:cubicBezTo>
                  <a:cubicBezTo>
                    <a:pt x="12" y="10"/>
                    <a:pt x="14" y="11"/>
                    <a:pt x="15" y="12"/>
                  </a:cubicBezTo>
                  <a:close/>
                  <a:moveTo>
                    <a:pt x="26" y="30"/>
                  </a:moveTo>
                  <a:cubicBezTo>
                    <a:pt x="25" y="31"/>
                    <a:pt x="25" y="32"/>
                    <a:pt x="26" y="31"/>
                  </a:cubicBezTo>
                  <a:cubicBezTo>
                    <a:pt x="28" y="30"/>
                    <a:pt x="28" y="29"/>
                    <a:pt x="27" y="28"/>
                  </a:cubicBezTo>
                  <a:cubicBezTo>
                    <a:pt x="27" y="27"/>
                    <a:pt x="27" y="28"/>
                    <a:pt x="25" y="27"/>
                  </a:cubicBezTo>
                  <a:cubicBezTo>
                    <a:pt x="24" y="27"/>
                    <a:pt x="25" y="29"/>
                    <a:pt x="26" y="29"/>
                  </a:cubicBezTo>
                  <a:cubicBezTo>
                    <a:pt x="27" y="28"/>
                    <a:pt x="27" y="29"/>
                    <a:pt x="26" y="30"/>
                  </a:cubicBezTo>
                  <a:close/>
                  <a:moveTo>
                    <a:pt x="17" y="23"/>
                  </a:moveTo>
                  <a:cubicBezTo>
                    <a:pt x="18" y="24"/>
                    <a:pt x="18" y="23"/>
                    <a:pt x="17" y="23"/>
                  </a:cubicBezTo>
                  <a:cubicBezTo>
                    <a:pt x="17" y="22"/>
                    <a:pt x="16" y="21"/>
                    <a:pt x="16" y="22"/>
                  </a:cubicBezTo>
                  <a:cubicBezTo>
                    <a:pt x="16" y="23"/>
                    <a:pt x="16" y="22"/>
                    <a:pt x="17" y="23"/>
                  </a:cubicBezTo>
                  <a:close/>
                  <a:moveTo>
                    <a:pt x="19" y="18"/>
                  </a:moveTo>
                  <a:cubicBezTo>
                    <a:pt x="19" y="17"/>
                    <a:pt x="19" y="16"/>
                    <a:pt x="18" y="15"/>
                  </a:cubicBezTo>
                  <a:cubicBezTo>
                    <a:pt x="17" y="15"/>
                    <a:pt x="17" y="15"/>
                    <a:pt x="18" y="16"/>
                  </a:cubicBezTo>
                  <a:cubicBezTo>
                    <a:pt x="18" y="16"/>
                    <a:pt x="18" y="17"/>
                    <a:pt x="19" y="18"/>
                  </a:cubicBezTo>
                  <a:cubicBezTo>
                    <a:pt x="20" y="19"/>
                    <a:pt x="18" y="20"/>
                    <a:pt x="19" y="19"/>
                  </a:cubicBezTo>
                  <a:cubicBezTo>
                    <a:pt x="20" y="19"/>
                    <a:pt x="20" y="18"/>
                    <a:pt x="19" y="18"/>
                  </a:cubicBezTo>
                  <a:close/>
                  <a:moveTo>
                    <a:pt x="22" y="27"/>
                  </a:moveTo>
                  <a:cubicBezTo>
                    <a:pt x="22" y="27"/>
                    <a:pt x="23" y="27"/>
                    <a:pt x="22" y="26"/>
                  </a:cubicBezTo>
                  <a:cubicBezTo>
                    <a:pt x="22" y="25"/>
                    <a:pt x="21" y="25"/>
                    <a:pt x="21" y="25"/>
                  </a:cubicBezTo>
                  <a:cubicBezTo>
                    <a:pt x="21" y="24"/>
                    <a:pt x="20" y="22"/>
                    <a:pt x="20" y="22"/>
                  </a:cubicBezTo>
                  <a:cubicBezTo>
                    <a:pt x="19" y="21"/>
                    <a:pt x="20" y="23"/>
                    <a:pt x="21" y="24"/>
                  </a:cubicBezTo>
                  <a:cubicBezTo>
                    <a:pt x="21" y="26"/>
                    <a:pt x="20" y="24"/>
                    <a:pt x="21" y="26"/>
                  </a:cubicBezTo>
                  <a:cubicBezTo>
                    <a:pt x="21" y="26"/>
                    <a:pt x="22" y="26"/>
                    <a:pt x="22" y="2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3" name="Freeform 20273">
              <a:extLst>
                <a:ext uri="{FF2B5EF4-FFF2-40B4-BE49-F238E27FC236}">
                  <a16:creationId xmlns:a16="http://schemas.microsoft.com/office/drawing/2014/main" id="{033E78BC-EA8C-4E4A-8F4C-3E61DAC2F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987" y="3915000"/>
              <a:ext cx="9542" cy="1908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0"/>
                </a:cxn>
                <a:cxn ang="0">
                  <a:pos x="1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0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4" name="Freeform 20274">
              <a:extLst>
                <a:ext uri="{FF2B5EF4-FFF2-40B4-BE49-F238E27FC236}">
                  <a16:creationId xmlns:a16="http://schemas.microsoft.com/office/drawing/2014/main" id="{60E9CCCE-764F-4173-B8B9-7B16523FE4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2844" y="3798598"/>
              <a:ext cx="255702" cy="108769"/>
            </a:xfrm>
            <a:custGeom>
              <a:avLst/>
              <a:gdLst/>
              <a:ahLst/>
              <a:cxnLst>
                <a:cxn ang="0">
                  <a:pos x="5" y="9"/>
                </a:cxn>
                <a:cxn ang="0">
                  <a:pos x="2" y="10"/>
                </a:cxn>
                <a:cxn ang="0">
                  <a:pos x="0" y="9"/>
                </a:cxn>
                <a:cxn ang="0">
                  <a:pos x="3" y="7"/>
                </a:cxn>
                <a:cxn ang="0">
                  <a:pos x="11" y="2"/>
                </a:cxn>
                <a:cxn ang="0">
                  <a:pos x="16" y="1"/>
                </a:cxn>
                <a:cxn ang="0">
                  <a:pos x="20" y="1"/>
                </a:cxn>
                <a:cxn ang="0">
                  <a:pos x="23" y="2"/>
                </a:cxn>
                <a:cxn ang="0">
                  <a:pos x="28" y="4"/>
                </a:cxn>
                <a:cxn ang="0">
                  <a:pos x="33" y="7"/>
                </a:cxn>
                <a:cxn ang="0">
                  <a:pos x="38" y="9"/>
                </a:cxn>
                <a:cxn ang="0">
                  <a:pos x="39" y="10"/>
                </a:cxn>
                <a:cxn ang="0">
                  <a:pos x="41" y="12"/>
                </a:cxn>
                <a:cxn ang="0">
                  <a:pos x="43" y="13"/>
                </a:cxn>
                <a:cxn ang="0">
                  <a:pos x="46" y="14"/>
                </a:cxn>
                <a:cxn ang="0">
                  <a:pos x="49" y="15"/>
                </a:cxn>
                <a:cxn ang="0">
                  <a:pos x="50" y="17"/>
                </a:cxn>
                <a:cxn ang="0">
                  <a:pos x="54" y="19"/>
                </a:cxn>
                <a:cxn ang="0">
                  <a:pos x="56" y="21"/>
                </a:cxn>
                <a:cxn ang="0">
                  <a:pos x="52" y="22"/>
                </a:cxn>
                <a:cxn ang="0">
                  <a:pos x="42" y="22"/>
                </a:cxn>
                <a:cxn ang="0">
                  <a:pos x="40" y="20"/>
                </a:cxn>
                <a:cxn ang="0">
                  <a:pos x="37" y="17"/>
                </a:cxn>
                <a:cxn ang="0">
                  <a:pos x="33" y="13"/>
                </a:cxn>
                <a:cxn ang="0">
                  <a:pos x="28" y="11"/>
                </a:cxn>
                <a:cxn ang="0">
                  <a:pos x="21" y="8"/>
                </a:cxn>
                <a:cxn ang="0">
                  <a:pos x="15" y="7"/>
                </a:cxn>
                <a:cxn ang="0">
                  <a:pos x="17" y="5"/>
                </a:cxn>
                <a:cxn ang="0">
                  <a:pos x="10" y="6"/>
                </a:cxn>
                <a:cxn ang="0">
                  <a:pos x="5" y="9"/>
                </a:cxn>
                <a:cxn ang="0">
                  <a:pos x="10" y="9"/>
                </a:cxn>
                <a:cxn ang="0">
                  <a:pos x="12" y="12"/>
                </a:cxn>
                <a:cxn ang="0">
                  <a:pos x="10" y="9"/>
                </a:cxn>
                <a:cxn ang="0">
                  <a:pos x="34" y="5"/>
                </a:cxn>
                <a:cxn ang="0">
                  <a:pos x="33" y="6"/>
                </a:cxn>
                <a:cxn ang="0">
                  <a:pos x="34" y="5"/>
                </a:cxn>
                <a:cxn ang="0">
                  <a:pos x="36" y="7"/>
                </a:cxn>
                <a:cxn ang="0">
                  <a:pos x="35" y="6"/>
                </a:cxn>
                <a:cxn ang="0">
                  <a:pos x="36" y="7"/>
                </a:cxn>
              </a:cxnLst>
              <a:rect l="0" t="0" r="r" b="b"/>
              <a:pathLst>
                <a:path w="57" h="24">
                  <a:moveTo>
                    <a:pt x="5" y="9"/>
                  </a:moveTo>
                  <a:cubicBezTo>
                    <a:pt x="3" y="9"/>
                    <a:pt x="2" y="11"/>
                    <a:pt x="2" y="10"/>
                  </a:cubicBezTo>
                  <a:cubicBezTo>
                    <a:pt x="2" y="9"/>
                    <a:pt x="0" y="10"/>
                    <a:pt x="0" y="9"/>
                  </a:cubicBezTo>
                  <a:cubicBezTo>
                    <a:pt x="0" y="8"/>
                    <a:pt x="3" y="9"/>
                    <a:pt x="3" y="7"/>
                  </a:cubicBezTo>
                  <a:cubicBezTo>
                    <a:pt x="2" y="6"/>
                    <a:pt x="5" y="3"/>
                    <a:pt x="11" y="2"/>
                  </a:cubicBezTo>
                  <a:cubicBezTo>
                    <a:pt x="14" y="2"/>
                    <a:pt x="13" y="0"/>
                    <a:pt x="16" y="1"/>
                  </a:cubicBezTo>
                  <a:cubicBezTo>
                    <a:pt x="20" y="2"/>
                    <a:pt x="19" y="0"/>
                    <a:pt x="20" y="1"/>
                  </a:cubicBezTo>
                  <a:cubicBezTo>
                    <a:pt x="21" y="2"/>
                    <a:pt x="22" y="0"/>
                    <a:pt x="23" y="2"/>
                  </a:cubicBezTo>
                  <a:cubicBezTo>
                    <a:pt x="24" y="3"/>
                    <a:pt x="26" y="1"/>
                    <a:pt x="28" y="4"/>
                  </a:cubicBezTo>
                  <a:cubicBezTo>
                    <a:pt x="30" y="7"/>
                    <a:pt x="30" y="4"/>
                    <a:pt x="33" y="7"/>
                  </a:cubicBezTo>
                  <a:cubicBezTo>
                    <a:pt x="37" y="9"/>
                    <a:pt x="38" y="8"/>
                    <a:pt x="38" y="9"/>
                  </a:cubicBezTo>
                  <a:cubicBezTo>
                    <a:pt x="37" y="10"/>
                    <a:pt x="39" y="11"/>
                    <a:pt x="39" y="10"/>
                  </a:cubicBezTo>
                  <a:cubicBezTo>
                    <a:pt x="38" y="9"/>
                    <a:pt x="40" y="10"/>
                    <a:pt x="41" y="12"/>
                  </a:cubicBezTo>
                  <a:cubicBezTo>
                    <a:pt x="43" y="13"/>
                    <a:pt x="43" y="12"/>
                    <a:pt x="43" y="13"/>
                  </a:cubicBezTo>
                  <a:cubicBezTo>
                    <a:pt x="44" y="15"/>
                    <a:pt x="45" y="13"/>
                    <a:pt x="46" y="14"/>
                  </a:cubicBezTo>
                  <a:cubicBezTo>
                    <a:pt x="47" y="15"/>
                    <a:pt x="48" y="13"/>
                    <a:pt x="49" y="15"/>
                  </a:cubicBezTo>
                  <a:cubicBezTo>
                    <a:pt x="49" y="17"/>
                    <a:pt x="46" y="16"/>
                    <a:pt x="50" y="17"/>
                  </a:cubicBezTo>
                  <a:cubicBezTo>
                    <a:pt x="53" y="17"/>
                    <a:pt x="53" y="18"/>
                    <a:pt x="54" y="19"/>
                  </a:cubicBezTo>
                  <a:cubicBezTo>
                    <a:pt x="55" y="20"/>
                    <a:pt x="57" y="19"/>
                    <a:pt x="56" y="21"/>
                  </a:cubicBezTo>
                  <a:cubicBezTo>
                    <a:pt x="55" y="22"/>
                    <a:pt x="55" y="20"/>
                    <a:pt x="52" y="22"/>
                  </a:cubicBezTo>
                  <a:cubicBezTo>
                    <a:pt x="48" y="24"/>
                    <a:pt x="50" y="21"/>
                    <a:pt x="42" y="22"/>
                  </a:cubicBezTo>
                  <a:cubicBezTo>
                    <a:pt x="34" y="23"/>
                    <a:pt x="38" y="22"/>
                    <a:pt x="40" y="20"/>
                  </a:cubicBezTo>
                  <a:cubicBezTo>
                    <a:pt x="42" y="18"/>
                    <a:pt x="40" y="17"/>
                    <a:pt x="37" y="17"/>
                  </a:cubicBezTo>
                  <a:cubicBezTo>
                    <a:pt x="34" y="17"/>
                    <a:pt x="34" y="15"/>
                    <a:pt x="33" y="13"/>
                  </a:cubicBezTo>
                  <a:cubicBezTo>
                    <a:pt x="32" y="10"/>
                    <a:pt x="31" y="12"/>
                    <a:pt x="28" y="11"/>
                  </a:cubicBezTo>
                  <a:cubicBezTo>
                    <a:pt x="24" y="10"/>
                    <a:pt x="25" y="8"/>
                    <a:pt x="21" y="8"/>
                  </a:cubicBezTo>
                  <a:cubicBezTo>
                    <a:pt x="17" y="8"/>
                    <a:pt x="17" y="8"/>
                    <a:pt x="15" y="7"/>
                  </a:cubicBezTo>
                  <a:cubicBezTo>
                    <a:pt x="14" y="6"/>
                    <a:pt x="18" y="5"/>
                    <a:pt x="17" y="5"/>
                  </a:cubicBezTo>
                  <a:cubicBezTo>
                    <a:pt x="16" y="4"/>
                    <a:pt x="12" y="3"/>
                    <a:pt x="10" y="6"/>
                  </a:cubicBezTo>
                  <a:cubicBezTo>
                    <a:pt x="7" y="8"/>
                    <a:pt x="5" y="7"/>
                    <a:pt x="5" y="9"/>
                  </a:cubicBezTo>
                  <a:close/>
                  <a:moveTo>
                    <a:pt x="10" y="9"/>
                  </a:moveTo>
                  <a:cubicBezTo>
                    <a:pt x="9" y="9"/>
                    <a:pt x="9" y="13"/>
                    <a:pt x="12" y="12"/>
                  </a:cubicBezTo>
                  <a:cubicBezTo>
                    <a:pt x="13" y="12"/>
                    <a:pt x="12" y="9"/>
                    <a:pt x="10" y="9"/>
                  </a:cubicBezTo>
                  <a:close/>
                  <a:moveTo>
                    <a:pt x="34" y="5"/>
                  </a:moveTo>
                  <a:cubicBezTo>
                    <a:pt x="33" y="5"/>
                    <a:pt x="32" y="5"/>
                    <a:pt x="33" y="6"/>
                  </a:cubicBezTo>
                  <a:cubicBezTo>
                    <a:pt x="34" y="6"/>
                    <a:pt x="34" y="6"/>
                    <a:pt x="34" y="5"/>
                  </a:cubicBezTo>
                  <a:close/>
                  <a:moveTo>
                    <a:pt x="36" y="7"/>
                  </a:moveTo>
                  <a:cubicBezTo>
                    <a:pt x="37" y="7"/>
                    <a:pt x="35" y="6"/>
                    <a:pt x="35" y="6"/>
                  </a:cubicBezTo>
                  <a:cubicBezTo>
                    <a:pt x="34" y="7"/>
                    <a:pt x="35" y="7"/>
                    <a:pt x="36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5" name="Freeform 20275">
              <a:extLst>
                <a:ext uri="{FF2B5EF4-FFF2-40B4-BE49-F238E27FC236}">
                  <a16:creationId xmlns:a16="http://schemas.microsoft.com/office/drawing/2014/main" id="{9ED910E4-3F43-454C-B50C-962B974A58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5186" y="3897826"/>
              <a:ext cx="72512" cy="62971"/>
            </a:xfrm>
            <a:custGeom>
              <a:avLst/>
              <a:gdLst/>
              <a:ahLst/>
              <a:cxnLst>
                <a:cxn ang="0">
                  <a:pos x="15" y="12"/>
                </a:cxn>
                <a:cxn ang="0">
                  <a:pos x="8" y="12"/>
                </a:cxn>
                <a:cxn ang="0">
                  <a:pos x="3" y="12"/>
                </a:cxn>
                <a:cxn ang="0">
                  <a:pos x="0" y="9"/>
                </a:cxn>
                <a:cxn ang="0">
                  <a:pos x="10" y="9"/>
                </a:cxn>
                <a:cxn ang="0">
                  <a:pos x="11" y="7"/>
                </a:cxn>
                <a:cxn ang="0">
                  <a:pos x="9" y="3"/>
                </a:cxn>
                <a:cxn ang="0">
                  <a:pos x="6" y="1"/>
                </a:cxn>
                <a:cxn ang="0">
                  <a:pos x="11" y="1"/>
                </a:cxn>
                <a:cxn ang="0">
                  <a:pos x="15" y="1"/>
                </a:cxn>
                <a:cxn ang="0">
                  <a:pos x="14" y="8"/>
                </a:cxn>
                <a:cxn ang="0">
                  <a:pos x="15" y="12"/>
                </a:cxn>
                <a:cxn ang="0">
                  <a:pos x="9" y="8"/>
                </a:cxn>
                <a:cxn ang="0">
                  <a:pos x="6" y="7"/>
                </a:cxn>
                <a:cxn ang="0">
                  <a:pos x="9" y="8"/>
                </a:cxn>
              </a:cxnLst>
              <a:rect l="0" t="0" r="r" b="b"/>
              <a:pathLst>
                <a:path w="16" h="14">
                  <a:moveTo>
                    <a:pt x="15" y="12"/>
                  </a:moveTo>
                  <a:cubicBezTo>
                    <a:pt x="11" y="10"/>
                    <a:pt x="10" y="13"/>
                    <a:pt x="8" y="12"/>
                  </a:cubicBezTo>
                  <a:cubicBezTo>
                    <a:pt x="3" y="10"/>
                    <a:pt x="5" y="14"/>
                    <a:pt x="3" y="12"/>
                  </a:cubicBezTo>
                  <a:cubicBezTo>
                    <a:pt x="1" y="10"/>
                    <a:pt x="0" y="11"/>
                    <a:pt x="0" y="9"/>
                  </a:cubicBezTo>
                  <a:cubicBezTo>
                    <a:pt x="1" y="7"/>
                    <a:pt x="7" y="11"/>
                    <a:pt x="10" y="9"/>
                  </a:cubicBezTo>
                  <a:cubicBezTo>
                    <a:pt x="11" y="9"/>
                    <a:pt x="13" y="10"/>
                    <a:pt x="11" y="7"/>
                  </a:cubicBezTo>
                  <a:cubicBezTo>
                    <a:pt x="7" y="4"/>
                    <a:pt x="11" y="4"/>
                    <a:pt x="9" y="3"/>
                  </a:cubicBezTo>
                  <a:cubicBezTo>
                    <a:pt x="6" y="2"/>
                    <a:pt x="5" y="3"/>
                    <a:pt x="6" y="1"/>
                  </a:cubicBezTo>
                  <a:cubicBezTo>
                    <a:pt x="6" y="0"/>
                    <a:pt x="10" y="0"/>
                    <a:pt x="11" y="1"/>
                  </a:cubicBezTo>
                  <a:cubicBezTo>
                    <a:pt x="13" y="2"/>
                    <a:pt x="13" y="1"/>
                    <a:pt x="15" y="1"/>
                  </a:cubicBezTo>
                  <a:cubicBezTo>
                    <a:pt x="14" y="4"/>
                    <a:pt x="16" y="6"/>
                    <a:pt x="14" y="8"/>
                  </a:cubicBezTo>
                  <a:cubicBezTo>
                    <a:pt x="13" y="10"/>
                    <a:pt x="15" y="9"/>
                    <a:pt x="15" y="12"/>
                  </a:cubicBezTo>
                  <a:close/>
                  <a:moveTo>
                    <a:pt x="9" y="8"/>
                  </a:moveTo>
                  <a:cubicBezTo>
                    <a:pt x="9" y="7"/>
                    <a:pt x="6" y="6"/>
                    <a:pt x="6" y="7"/>
                  </a:cubicBezTo>
                  <a:cubicBezTo>
                    <a:pt x="6" y="7"/>
                    <a:pt x="9" y="8"/>
                    <a:pt x="9" y="8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6" name="Freeform 20276">
              <a:extLst>
                <a:ext uri="{FF2B5EF4-FFF2-40B4-BE49-F238E27FC236}">
                  <a16:creationId xmlns:a16="http://schemas.microsoft.com/office/drawing/2014/main" id="{C0E9193A-DC8D-4799-8EB2-9629CB241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7314" y="4115364"/>
              <a:ext cx="19082" cy="17174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1"/>
                </a:cxn>
                <a:cxn ang="0">
                  <a:pos x="2" y="2"/>
                </a:cxn>
                <a:cxn ang="0">
                  <a:pos x="2" y="2"/>
                </a:cxn>
              </a:cxnLst>
              <a:rect l="0" t="0" r="r" b="b"/>
              <a:pathLst>
                <a:path w="4" h="4">
                  <a:moveTo>
                    <a:pt x="2" y="2"/>
                  </a:move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1" y="2"/>
                    <a:pt x="2" y="2"/>
                  </a:cubicBezTo>
                  <a:cubicBezTo>
                    <a:pt x="3" y="2"/>
                    <a:pt x="4" y="4"/>
                    <a:pt x="2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7" name="Freeform 20277">
              <a:extLst>
                <a:ext uri="{FF2B5EF4-FFF2-40B4-BE49-F238E27FC236}">
                  <a16:creationId xmlns:a16="http://schemas.microsoft.com/office/drawing/2014/main" id="{DB740323-00E0-4A2C-A907-FD92A0151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6395" y="4119183"/>
              <a:ext cx="7632" cy="13357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2"/>
                </a:cxn>
                <a:cxn ang="0">
                  <a:pos x="1" y="1"/>
                </a:cxn>
              </a:cxnLst>
              <a:rect l="0" t="0" r="r" b="b"/>
              <a:pathLst>
                <a:path w="2" h="3">
                  <a:moveTo>
                    <a:pt x="1" y="1"/>
                  </a:moveTo>
                  <a:cubicBezTo>
                    <a:pt x="0" y="1"/>
                    <a:pt x="1" y="0"/>
                    <a:pt x="1" y="0"/>
                  </a:cubicBezTo>
                  <a:cubicBezTo>
                    <a:pt x="2" y="1"/>
                    <a:pt x="2" y="3"/>
                    <a:pt x="1" y="2"/>
                  </a:cubicBezTo>
                  <a:cubicBezTo>
                    <a:pt x="1" y="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8" name="Freeform 20278">
              <a:extLst>
                <a:ext uri="{FF2B5EF4-FFF2-40B4-BE49-F238E27FC236}">
                  <a16:creationId xmlns:a16="http://schemas.microsoft.com/office/drawing/2014/main" id="{8DBA1048-CA4A-4CF9-B3E4-1FBEACE384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48085" y="4109638"/>
              <a:ext cx="330124" cy="343480"/>
            </a:xfrm>
            <a:custGeom>
              <a:avLst/>
              <a:gdLst/>
              <a:ahLst/>
              <a:cxnLst>
                <a:cxn ang="0">
                  <a:pos x="58" y="54"/>
                </a:cxn>
                <a:cxn ang="0">
                  <a:pos x="47" y="55"/>
                </a:cxn>
                <a:cxn ang="0">
                  <a:pos x="51" y="67"/>
                </a:cxn>
                <a:cxn ang="0">
                  <a:pos x="41" y="75"/>
                </a:cxn>
                <a:cxn ang="0">
                  <a:pos x="32" y="64"/>
                </a:cxn>
                <a:cxn ang="0">
                  <a:pos x="32" y="59"/>
                </a:cxn>
                <a:cxn ang="0">
                  <a:pos x="32" y="41"/>
                </a:cxn>
                <a:cxn ang="0">
                  <a:pos x="17" y="36"/>
                </a:cxn>
                <a:cxn ang="0">
                  <a:pos x="6" y="33"/>
                </a:cxn>
                <a:cxn ang="0">
                  <a:pos x="2" y="22"/>
                </a:cxn>
                <a:cxn ang="0">
                  <a:pos x="6" y="10"/>
                </a:cxn>
                <a:cxn ang="0">
                  <a:pos x="9" y="9"/>
                </a:cxn>
                <a:cxn ang="0">
                  <a:pos x="15" y="9"/>
                </a:cxn>
                <a:cxn ang="0">
                  <a:pos x="20" y="4"/>
                </a:cxn>
                <a:cxn ang="0">
                  <a:pos x="39" y="14"/>
                </a:cxn>
                <a:cxn ang="0">
                  <a:pos x="51" y="12"/>
                </a:cxn>
                <a:cxn ang="0">
                  <a:pos x="57" y="13"/>
                </a:cxn>
                <a:cxn ang="0">
                  <a:pos x="64" y="19"/>
                </a:cxn>
                <a:cxn ang="0">
                  <a:pos x="64" y="26"/>
                </a:cxn>
                <a:cxn ang="0">
                  <a:pos x="67" y="32"/>
                </a:cxn>
                <a:cxn ang="0">
                  <a:pos x="67" y="37"/>
                </a:cxn>
                <a:cxn ang="0">
                  <a:pos x="67" y="47"/>
                </a:cxn>
                <a:cxn ang="0">
                  <a:pos x="51" y="11"/>
                </a:cxn>
                <a:cxn ang="0">
                  <a:pos x="48" y="10"/>
                </a:cxn>
                <a:cxn ang="0">
                  <a:pos x="66" y="22"/>
                </a:cxn>
                <a:cxn ang="0">
                  <a:pos x="66" y="22"/>
                </a:cxn>
                <a:cxn ang="0">
                  <a:pos x="66" y="23"/>
                </a:cxn>
                <a:cxn ang="0">
                  <a:pos x="65" y="25"/>
                </a:cxn>
                <a:cxn ang="0">
                  <a:pos x="65" y="25"/>
                </a:cxn>
                <a:cxn ang="0">
                  <a:pos x="65" y="26"/>
                </a:cxn>
                <a:cxn ang="0">
                  <a:pos x="65" y="26"/>
                </a:cxn>
                <a:cxn ang="0">
                  <a:pos x="66" y="26"/>
                </a:cxn>
                <a:cxn ang="0">
                  <a:pos x="66" y="23"/>
                </a:cxn>
                <a:cxn ang="0">
                  <a:pos x="66" y="23"/>
                </a:cxn>
              </a:cxnLst>
              <a:rect l="0" t="0" r="r" b="b"/>
              <a:pathLst>
                <a:path w="73" h="76">
                  <a:moveTo>
                    <a:pt x="67" y="47"/>
                  </a:moveTo>
                  <a:cubicBezTo>
                    <a:pt x="68" y="51"/>
                    <a:pt x="61" y="54"/>
                    <a:pt x="58" y="54"/>
                  </a:cubicBezTo>
                  <a:cubicBezTo>
                    <a:pt x="55" y="53"/>
                    <a:pt x="59" y="59"/>
                    <a:pt x="54" y="56"/>
                  </a:cubicBezTo>
                  <a:cubicBezTo>
                    <a:pt x="50" y="54"/>
                    <a:pt x="45" y="52"/>
                    <a:pt x="47" y="55"/>
                  </a:cubicBezTo>
                  <a:cubicBezTo>
                    <a:pt x="49" y="58"/>
                    <a:pt x="49" y="65"/>
                    <a:pt x="51" y="64"/>
                  </a:cubicBezTo>
                  <a:cubicBezTo>
                    <a:pt x="53" y="63"/>
                    <a:pt x="54" y="65"/>
                    <a:pt x="51" y="67"/>
                  </a:cubicBezTo>
                  <a:cubicBezTo>
                    <a:pt x="48" y="68"/>
                    <a:pt x="51" y="71"/>
                    <a:pt x="47" y="71"/>
                  </a:cubicBezTo>
                  <a:cubicBezTo>
                    <a:pt x="43" y="72"/>
                    <a:pt x="44" y="76"/>
                    <a:pt x="41" y="75"/>
                  </a:cubicBezTo>
                  <a:cubicBezTo>
                    <a:pt x="39" y="74"/>
                    <a:pt x="37" y="76"/>
                    <a:pt x="35" y="72"/>
                  </a:cubicBezTo>
                  <a:cubicBezTo>
                    <a:pt x="33" y="66"/>
                    <a:pt x="34" y="65"/>
                    <a:pt x="32" y="64"/>
                  </a:cubicBezTo>
                  <a:cubicBezTo>
                    <a:pt x="31" y="63"/>
                    <a:pt x="31" y="62"/>
                    <a:pt x="30" y="62"/>
                  </a:cubicBezTo>
                  <a:cubicBezTo>
                    <a:pt x="29" y="63"/>
                    <a:pt x="29" y="62"/>
                    <a:pt x="32" y="59"/>
                  </a:cubicBezTo>
                  <a:cubicBezTo>
                    <a:pt x="33" y="58"/>
                    <a:pt x="31" y="57"/>
                    <a:pt x="30" y="53"/>
                  </a:cubicBezTo>
                  <a:cubicBezTo>
                    <a:pt x="28" y="47"/>
                    <a:pt x="33" y="41"/>
                    <a:pt x="32" y="41"/>
                  </a:cubicBezTo>
                  <a:cubicBezTo>
                    <a:pt x="27" y="40"/>
                    <a:pt x="27" y="42"/>
                    <a:pt x="22" y="41"/>
                  </a:cubicBezTo>
                  <a:cubicBezTo>
                    <a:pt x="20" y="41"/>
                    <a:pt x="19" y="35"/>
                    <a:pt x="17" y="36"/>
                  </a:cubicBezTo>
                  <a:cubicBezTo>
                    <a:pt x="16" y="37"/>
                    <a:pt x="15" y="35"/>
                    <a:pt x="10" y="36"/>
                  </a:cubicBezTo>
                  <a:cubicBezTo>
                    <a:pt x="6" y="36"/>
                    <a:pt x="9" y="34"/>
                    <a:pt x="6" y="33"/>
                  </a:cubicBezTo>
                  <a:cubicBezTo>
                    <a:pt x="4" y="33"/>
                    <a:pt x="8" y="28"/>
                    <a:pt x="6" y="27"/>
                  </a:cubicBezTo>
                  <a:cubicBezTo>
                    <a:pt x="3" y="25"/>
                    <a:pt x="5" y="21"/>
                    <a:pt x="2" y="22"/>
                  </a:cubicBezTo>
                  <a:cubicBezTo>
                    <a:pt x="0" y="22"/>
                    <a:pt x="1" y="22"/>
                    <a:pt x="2" y="20"/>
                  </a:cubicBezTo>
                  <a:cubicBezTo>
                    <a:pt x="4" y="19"/>
                    <a:pt x="3" y="11"/>
                    <a:pt x="6" y="10"/>
                  </a:cubicBezTo>
                  <a:cubicBezTo>
                    <a:pt x="9" y="8"/>
                    <a:pt x="5" y="6"/>
                    <a:pt x="12" y="5"/>
                  </a:cubicBezTo>
                  <a:cubicBezTo>
                    <a:pt x="10" y="6"/>
                    <a:pt x="7" y="7"/>
                    <a:pt x="9" y="9"/>
                  </a:cubicBezTo>
                  <a:cubicBezTo>
                    <a:pt x="9" y="9"/>
                    <a:pt x="10" y="10"/>
                    <a:pt x="10" y="11"/>
                  </a:cubicBezTo>
                  <a:cubicBezTo>
                    <a:pt x="10" y="14"/>
                    <a:pt x="11" y="10"/>
                    <a:pt x="15" y="9"/>
                  </a:cubicBezTo>
                  <a:cubicBezTo>
                    <a:pt x="20" y="8"/>
                    <a:pt x="18" y="7"/>
                    <a:pt x="17" y="6"/>
                  </a:cubicBezTo>
                  <a:cubicBezTo>
                    <a:pt x="17" y="4"/>
                    <a:pt x="19" y="0"/>
                    <a:pt x="20" y="4"/>
                  </a:cubicBezTo>
                  <a:cubicBezTo>
                    <a:pt x="22" y="9"/>
                    <a:pt x="27" y="6"/>
                    <a:pt x="27" y="12"/>
                  </a:cubicBezTo>
                  <a:cubicBezTo>
                    <a:pt x="27" y="17"/>
                    <a:pt x="37" y="10"/>
                    <a:pt x="39" y="14"/>
                  </a:cubicBezTo>
                  <a:cubicBezTo>
                    <a:pt x="42" y="17"/>
                    <a:pt x="45" y="16"/>
                    <a:pt x="47" y="15"/>
                  </a:cubicBezTo>
                  <a:cubicBezTo>
                    <a:pt x="49" y="14"/>
                    <a:pt x="46" y="12"/>
                    <a:pt x="51" y="12"/>
                  </a:cubicBezTo>
                  <a:cubicBezTo>
                    <a:pt x="56" y="12"/>
                    <a:pt x="54" y="11"/>
                    <a:pt x="58" y="12"/>
                  </a:cubicBezTo>
                  <a:cubicBezTo>
                    <a:pt x="62" y="12"/>
                    <a:pt x="61" y="13"/>
                    <a:pt x="57" y="13"/>
                  </a:cubicBezTo>
                  <a:cubicBezTo>
                    <a:pt x="53" y="14"/>
                    <a:pt x="59" y="16"/>
                    <a:pt x="60" y="17"/>
                  </a:cubicBezTo>
                  <a:cubicBezTo>
                    <a:pt x="61" y="19"/>
                    <a:pt x="63" y="17"/>
                    <a:pt x="64" y="19"/>
                  </a:cubicBezTo>
                  <a:cubicBezTo>
                    <a:pt x="65" y="21"/>
                    <a:pt x="68" y="20"/>
                    <a:pt x="66" y="22"/>
                  </a:cubicBezTo>
                  <a:cubicBezTo>
                    <a:pt x="64" y="23"/>
                    <a:pt x="65" y="24"/>
                    <a:pt x="64" y="26"/>
                  </a:cubicBezTo>
                  <a:cubicBezTo>
                    <a:pt x="62" y="28"/>
                    <a:pt x="68" y="24"/>
                    <a:pt x="71" y="26"/>
                  </a:cubicBezTo>
                  <a:cubicBezTo>
                    <a:pt x="73" y="29"/>
                    <a:pt x="68" y="30"/>
                    <a:pt x="67" y="32"/>
                  </a:cubicBezTo>
                  <a:cubicBezTo>
                    <a:pt x="66" y="33"/>
                    <a:pt x="68" y="33"/>
                    <a:pt x="69" y="35"/>
                  </a:cubicBezTo>
                  <a:cubicBezTo>
                    <a:pt x="69" y="36"/>
                    <a:pt x="69" y="36"/>
                    <a:pt x="67" y="37"/>
                  </a:cubicBezTo>
                  <a:cubicBezTo>
                    <a:pt x="64" y="38"/>
                    <a:pt x="64" y="37"/>
                    <a:pt x="65" y="40"/>
                  </a:cubicBezTo>
                  <a:cubicBezTo>
                    <a:pt x="66" y="43"/>
                    <a:pt x="60" y="41"/>
                    <a:pt x="67" y="47"/>
                  </a:cubicBezTo>
                  <a:close/>
                  <a:moveTo>
                    <a:pt x="49" y="11"/>
                  </a:moveTo>
                  <a:cubicBezTo>
                    <a:pt x="49" y="11"/>
                    <a:pt x="50" y="11"/>
                    <a:pt x="51" y="11"/>
                  </a:cubicBezTo>
                  <a:cubicBezTo>
                    <a:pt x="52" y="10"/>
                    <a:pt x="51" y="9"/>
                    <a:pt x="50" y="10"/>
                  </a:cubicBezTo>
                  <a:cubicBezTo>
                    <a:pt x="49" y="11"/>
                    <a:pt x="48" y="9"/>
                    <a:pt x="48" y="10"/>
                  </a:cubicBezTo>
                  <a:cubicBezTo>
                    <a:pt x="48" y="11"/>
                    <a:pt x="49" y="11"/>
                    <a:pt x="49" y="11"/>
                  </a:cubicBezTo>
                  <a:close/>
                  <a:moveTo>
                    <a:pt x="66" y="22"/>
                  </a:moveTo>
                  <a:cubicBezTo>
                    <a:pt x="66" y="22"/>
                    <a:pt x="66" y="22"/>
                    <a:pt x="66" y="22"/>
                  </a:cubicBezTo>
                  <a:cubicBezTo>
                    <a:pt x="66" y="23"/>
                    <a:pt x="66" y="23"/>
                    <a:pt x="66" y="22"/>
                  </a:cubicBezTo>
                  <a:close/>
                  <a:moveTo>
                    <a:pt x="65" y="24"/>
                  </a:moveTo>
                  <a:cubicBezTo>
                    <a:pt x="65" y="24"/>
                    <a:pt x="66" y="23"/>
                    <a:pt x="66" y="23"/>
                  </a:cubicBezTo>
                  <a:cubicBezTo>
                    <a:pt x="65" y="23"/>
                    <a:pt x="65" y="23"/>
                    <a:pt x="65" y="24"/>
                  </a:cubicBezTo>
                  <a:close/>
                  <a:moveTo>
                    <a:pt x="65" y="25"/>
                  </a:moveTo>
                  <a:cubicBezTo>
                    <a:pt x="66" y="25"/>
                    <a:pt x="66" y="24"/>
                    <a:pt x="66" y="24"/>
                  </a:cubicBezTo>
                  <a:cubicBezTo>
                    <a:pt x="65" y="24"/>
                    <a:pt x="65" y="24"/>
                    <a:pt x="65" y="25"/>
                  </a:cubicBezTo>
                  <a:cubicBezTo>
                    <a:pt x="64" y="25"/>
                    <a:pt x="65" y="25"/>
                    <a:pt x="65" y="25"/>
                  </a:cubicBezTo>
                  <a:close/>
                  <a:moveTo>
                    <a:pt x="65" y="26"/>
                  </a:moveTo>
                  <a:cubicBezTo>
                    <a:pt x="66" y="26"/>
                    <a:pt x="65" y="26"/>
                    <a:pt x="64" y="26"/>
                  </a:cubicBezTo>
                  <a:cubicBezTo>
                    <a:pt x="64" y="26"/>
                    <a:pt x="65" y="26"/>
                    <a:pt x="65" y="26"/>
                  </a:cubicBezTo>
                  <a:close/>
                  <a:moveTo>
                    <a:pt x="66" y="25"/>
                  </a:moveTo>
                  <a:cubicBezTo>
                    <a:pt x="66" y="25"/>
                    <a:pt x="66" y="26"/>
                    <a:pt x="66" y="26"/>
                  </a:cubicBezTo>
                  <a:cubicBezTo>
                    <a:pt x="66" y="25"/>
                    <a:pt x="67" y="25"/>
                    <a:pt x="66" y="25"/>
                  </a:cubicBezTo>
                  <a:close/>
                  <a:moveTo>
                    <a:pt x="66" y="23"/>
                  </a:moveTo>
                  <a:cubicBezTo>
                    <a:pt x="66" y="23"/>
                    <a:pt x="65" y="24"/>
                    <a:pt x="66" y="24"/>
                  </a:cubicBezTo>
                  <a:cubicBezTo>
                    <a:pt x="66" y="24"/>
                    <a:pt x="66" y="23"/>
                    <a:pt x="66" y="2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09" name="Freeform 20279">
              <a:extLst>
                <a:ext uri="{FF2B5EF4-FFF2-40B4-BE49-F238E27FC236}">
                  <a16:creationId xmlns:a16="http://schemas.microsoft.com/office/drawing/2014/main" id="{AD9E5F07-BFC1-47A1-A7CB-29E597DD5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056" y="4142078"/>
              <a:ext cx="36257" cy="4007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8" y="1"/>
                </a:cxn>
                <a:cxn ang="0">
                  <a:pos x="6" y="2"/>
                </a:cxn>
                <a:cxn ang="0">
                  <a:pos x="6" y="5"/>
                </a:cxn>
                <a:cxn ang="0">
                  <a:pos x="3" y="5"/>
                </a:cxn>
                <a:cxn ang="0">
                  <a:pos x="3" y="7"/>
                </a:cxn>
                <a:cxn ang="0">
                  <a:pos x="1" y="9"/>
                </a:cxn>
                <a:cxn ang="0">
                  <a:pos x="4" y="9"/>
                </a:cxn>
                <a:cxn ang="0">
                  <a:pos x="6" y="5"/>
                </a:cxn>
              </a:cxnLst>
              <a:rect l="0" t="0" r="r" b="b"/>
              <a:pathLst>
                <a:path w="8" h="9">
                  <a:moveTo>
                    <a:pt x="6" y="2"/>
                  </a:moveTo>
                  <a:cubicBezTo>
                    <a:pt x="6" y="1"/>
                    <a:pt x="8" y="0"/>
                    <a:pt x="8" y="1"/>
                  </a:cubicBezTo>
                  <a:cubicBezTo>
                    <a:pt x="8" y="2"/>
                    <a:pt x="6" y="3"/>
                    <a:pt x="6" y="2"/>
                  </a:cubicBezTo>
                  <a:close/>
                  <a:moveTo>
                    <a:pt x="6" y="5"/>
                  </a:moveTo>
                  <a:cubicBezTo>
                    <a:pt x="7" y="4"/>
                    <a:pt x="6" y="4"/>
                    <a:pt x="3" y="5"/>
                  </a:cubicBezTo>
                  <a:cubicBezTo>
                    <a:pt x="1" y="5"/>
                    <a:pt x="3" y="5"/>
                    <a:pt x="3" y="7"/>
                  </a:cubicBezTo>
                  <a:cubicBezTo>
                    <a:pt x="3" y="8"/>
                    <a:pt x="3" y="8"/>
                    <a:pt x="1" y="9"/>
                  </a:cubicBezTo>
                  <a:cubicBezTo>
                    <a:pt x="0" y="9"/>
                    <a:pt x="1" y="9"/>
                    <a:pt x="4" y="9"/>
                  </a:cubicBezTo>
                  <a:cubicBezTo>
                    <a:pt x="7" y="9"/>
                    <a:pt x="5" y="6"/>
                    <a:pt x="6" y="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0" name="Freeform 20280">
              <a:extLst>
                <a:ext uri="{FF2B5EF4-FFF2-40B4-BE49-F238E27FC236}">
                  <a16:creationId xmlns:a16="http://schemas.microsoft.com/office/drawing/2014/main" id="{2CD29750-8532-42A6-B194-910300085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870" y="4119181"/>
              <a:ext cx="9542" cy="954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1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1" name="Freeform 20281">
              <a:extLst>
                <a:ext uri="{FF2B5EF4-FFF2-40B4-BE49-F238E27FC236}">
                  <a16:creationId xmlns:a16="http://schemas.microsoft.com/office/drawing/2014/main" id="{EE0264C3-3428-4F49-8670-A5AEE3EB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230" y="4086739"/>
              <a:ext cx="5724" cy="9542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1" y="0"/>
                </a:cxn>
                <a:cxn ang="0">
                  <a:pos x="0" y="2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2"/>
                    <a:pt x="0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2" name="Freeform 20282">
              <a:extLst>
                <a:ext uri="{FF2B5EF4-FFF2-40B4-BE49-F238E27FC236}">
                  <a16:creationId xmlns:a16="http://schemas.microsoft.com/office/drawing/2014/main" id="{8E6FF9F9-3654-4463-80FA-E8A2F44A4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954" y="4065751"/>
              <a:ext cx="9542" cy="13357"/>
            </a:xfrm>
            <a:custGeom>
              <a:avLst/>
              <a:gdLst/>
              <a:ahLst/>
              <a:cxnLst>
                <a:cxn ang="0">
                  <a:pos x="0" y="3"/>
                </a:cxn>
                <a:cxn ang="0">
                  <a:pos x="1" y="1"/>
                </a:cxn>
                <a:cxn ang="0">
                  <a:pos x="1" y="2"/>
                </a:cxn>
                <a:cxn ang="0">
                  <a:pos x="0" y="3"/>
                </a:cxn>
              </a:cxnLst>
              <a:rect l="0" t="0" r="r" b="b"/>
              <a:pathLst>
                <a:path w="2" h="3">
                  <a:moveTo>
                    <a:pt x="0" y="3"/>
                  </a:move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1"/>
                    <a:pt x="1" y="2"/>
                  </a:cubicBezTo>
                  <a:cubicBezTo>
                    <a:pt x="1" y="3"/>
                    <a:pt x="1" y="3"/>
                    <a:pt x="0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3" name="Freeform 20283">
              <a:extLst>
                <a:ext uri="{FF2B5EF4-FFF2-40B4-BE49-F238E27FC236}">
                  <a16:creationId xmlns:a16="http://schemas.microsoft.com/office/drawing/2014/main" id="{55C0A53E-ADFE-4DE2-AC95-72EF99507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414" y="4023771"/>
              <a:ext cx="3815" cy="1335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1" h="3">
                  <a:moveTo>
                    <a:pt x="1" y="2"/>
                  </a:moveTo>
                  <a:cubicBezTo>
                    <a:pt x="0" y="3"/>
                    <a:pt x="1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4" name="Freeform 20284">
              <a:extLst>
                <a:ext uri="{FF2B5EF4-FFF2-40B4-BE49-F238E27FC236}">
                  <a16:creationId xmlns:a16="http://schemas.microsoft.com/office/drawing/2014/main" id="{6F32BB7E-CAE7-4C89-9075-38DF78106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484" y="4086740"/>
              <a:ext cx="9542" cy="13357"/>
            </a:xfrm>
            <a:custGeom>
              <a:avLst/>
              <a:gdLst/>
              <a:ahLst/>
              <a:cxnLst>
                <a:cxn ang="0">
                  <a:pos x="2" y="2"/>
                </a:cxn>
                <a:cxn ang="0">
                  <a:pos x="1" y="1"/>
                </a:cxn>
                <a:cxn ang="0">
                  <a:pos x="1" y="1"/>
                </a:cxn>
                <a:cxn ang="0">
                  <a:pos x="2" y="2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2" y="1"/>
                    <a:pt x="2" y="1"/>
                    <a:pt x="2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5" name="Freeform 20285">
              <a:extLst>
                <a:ext uri="{FF2B5EF4-FFF2-40B4-BE49-F238E27FC236}">
                  <a16:creationId xmlns:a16="http://schemas.microsoft.com/office/drawing/2014/main" id="{63129317-7A0E-4C89-ACF5-16B8013CD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7000" y="3947440"/>
              <a:ext cx="5724" cy="38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6" name="Freeform 20286">
              <a:extLst>
                <a:ext uri="{FF2B5EF4-FFF2-40B4-BE49-F238E27FC236}">
                  <a16:creationId xmlns:a16="http://schemas.microsoft.com/office/drawing/2014/main" id="{E46806B6-0317-4AD0-B28D-4A746998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2268" y="3960797"/>
              <a:ext cx="7632" cy="38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0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7" name="Freeform 20287">
              <a:extLst>
                <a:ext uri="{FF2B5EF4-FFF2-40B4-BE49-F238E27FC236}">
                  <a16:creationId xmlns:a16="http://schemas.microsoft.com/office/drawing/2014/main" id="{A3A6835E-E894-4A85-B01B-927D4FF0B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231" y="4042851"/>
              <a:ext cx="15265" cy="17174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3" y="4"/>
                </a:cxn>
                <a:cxn ang="0">
                  <a:pos x="2" y="3"/>
                </a:cxn>
              </a:cxnLst>
              <a:rect l="0" t="0" r="r" b="b"/>
              <a:pathLst>
                <a:path w="3" h="4">
                  <a:moveTo>
                    <a:pt x="2" y="3"/>
                  </a:moveTo>
                  <a:cubicBezTo>
                    <a:pt x="0" y="3"/>
                    <a:pt x="1" y="2"/>
                    <a:pt x="1" y="1"/>
                  </a:cubicBezTo>
                  <a:cubicBezTo>
                    <a:pt x="0" y="1"/>
                    <a:pt x="1" y="0"/>
                    <a:pt x="2" y="1"/>
                  </a:cubicBezTo>
                  <a:cubicBezTo>
                    <a:pt x="3" y="2"/>
                    <a:pt x="3" y="4"/>
                    <a:pt x="3" y="4"/>
                  </a:cubicBezTo>
                  <a:cubicBezTo>
                    <a:pt x="2" y="4"/>
                    <a:pt x="3" y="3"/>
                    <a:pt x="2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8" name="Freeform 20288">
              <a:extLst>
                <a:ext uri="{FF2B5EF4-FFF2-40B4-BE49-F238E27FC236}">
                  <a16:creationId xmlns:a16="http://schemas.microsoft.com/office/drawing/2014/main" id="{FA1739B9-5B2C-4E71-AEC8-8B6BD03DC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870" y="3997053"/>
              <a:ext cx="9542" cy="17174"/>
            </a:xfrm>
            <a:custGeom>
              <a:avLst/>
              <a:gdLst/>
              <a:ahLst/>
              <a:cxnLst>
                <a:cxn ang="0">
                  <a:pos x="1" y="3"/>
                </a:cxn>
                <a:cxn ang="0">
                  <a:pos x="0" y="1"/>
                </a:cxn>
                <a:cxn ang="0">
                  <a:pos x="1" y="2"/>
                </a:cxn>
                <a:cxn ang="0">
                  <a:pos x="1" y="3"/>
                </a:cxn>
              </a:cxnLst>
              <a:rect l="0" t="0" r="r" b="b"/>
              <a:pathLst>
                <a:path w="2" h="4">
                  <a:moveTo>
                    <a:pt x="1" y="3"/>
                  </a:moveTo>
                  <a:cubicBezTo>
                    <a:pt x="1" y="4"/>
                    <a:pt x="0" y="3"/>
                    <a:pt x="0" y="1"/>
                  </a:cubicBezTo>
                  <a:cubicBezTo>
                    <a:pt x="1" y="0"/>
                    <a:pt x="2" y="2"/>
                    <a:pt x="1" y="2"/>
                  </a:cubicBezTo>
                  <a:cubicBezTo>
                    <a:pt x="1" y="3"/>
                    <a:pt x="2" y="3"/>
                    <a:pt x="1" y="3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19" name="Freeform 20289">
              <a:extLst>
                <a:ext uri="{FF2B5EF4-FFF2-40B4-BE49-F238E27FC236}">
                  <a16:creationId xmlns:a16="http://schemas.microsoft.com/office/drawing/2014/main" id="{9EFE2DF1-2220-460B-AAE5-941B3EFEB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8597" y="3997053"/>
              <a:ext cx="13357" cy="9542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2" y="1"/>
                </a:cxn>
                <a:cxn ang="0">
                  <a:pos x="3" y="2"/>
                </a:cxn>
                <a:cxn ang="0">
                  <a:pos x="2" y="2"/>
                </a:cxn>
                <a:cxn ang="0">
                  <a:pos x="1" y="2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2" y="1"/>
                  </a:cubicBezTo>
                  <a:cubicBezTo>
                    <a:pt x="2" y="1"/>
                    <a:pt x="2" y="1"/>
                    <a:pt x="3" y="2"/>
                  </a:cubicBezTo>
                  <a:cubicBezTo>
                    <a:pt x="3" y="2"/>
                    <a:pt x="2" y="2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0" name="Freeform 20290">
              <a:extLst>
                <a:ext uri="{FF2B5EF4-FFF2-40B4-BE49-F238E27FC236}">
                  <a16:creationId xmlns:a16="http://schemas.microsoft.com/office/drawing/2014/main" id="{9BF914BE-8F60-4A14-B2A7-E8F39D23C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6230" y="4010411"/>
              <a:ext cx="5724" cy="38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1" name="Freeform 20291">
              <a:extLst>
                <a:ext uri="{FF2B5EF4-FFF2-40B4-BE49-F238E27FC236}">
                  <a16:creationId xmlns:a16="http://schemas.microsoft.com/office/drawing/2014/main" id="{E048FD6C-8575-457A-B6CB-21F0E49AF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342" y="3951257"/>
              <a:ext cx="3815" cy="572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0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2" name="Freeform 20292">
              <a:extLst>
                <a:ext uri="{FF2B5EF4-FFF2-40B4-BE49-F238E27FC236}">
                  <a16:creationId xmlns:a16="http://schemas.microsoft.com/office/drawing/2014/main" id="{30A8D517-3169-48AB-909A-2C6C176BD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342" y="3943623"/>
              <a:ext cx="3815" cy="763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1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2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3" name="Freeform 20293">
              <a:extLst>
                <a:ext uri="{FF2B5EF4-FFF2-40B4-BE49-F238E27FC236}">
                  <a16:creationId xmlns:a16="http://schemas.microsoft.com/office/drawing/2014/main" id="{569A9040-1A2F-40A3-B3D4-93AD9126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5241" y="3987511"/>
              <a:ext cx="3815" cy="5724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4" name="Freeform 20294">
              <a:extLst>
                <a:ext uri="{FF2B5EF4-FFF2-40B4-BE49-F238E27FC236}">
                  <a16:creationId xmlns:a16="http://schemas.microsoft.com/office/drawing/2014/main" id="{EF8B07C7-5FBE-452D-B60A-2E3675E71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698" y="3974153"/>
              <a:ext cx="3815" cy="572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0" y="1"/>
                </a:cxn>
                <a:cxn ang="0">
                  <a:pos x="1" y="1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5" name="Freeform 20295">
              <a:extLst>
                <a:ext uri="{FF2B5EF4-FFF2-40B4-BE49-F238E27FC236}">
                  <a16:creationId xmlns:a16="http://schemas.microsoft.com/office/drawing/2014/main" id="{4D0314D8-F798-423A-A4F7-218A2A584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882" y="3970338"/>
              <a:ext cx="3815" cy="95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" y="1"/>
                </a:cxn>
                <a:cxn ang="0">
                  <a:pos x="0" y="0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6" name="Freeform 20296">
              <a:extLst>
                <a:ext uri="{FF2B5EF4-FFF2-40B4-BE49-F238E27FC236}">
                  <a16:creationId xmlns:a16="http://schemas.microsoft.com/office/drawing/2014/main" id="{4D320799-9F0E-490A-95E7-50A49A420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870" y="3979880"/>
              <a:ext cx="5724" cy="3815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7" name="Freeform 20297">
              <a:extLst>
                <a:ext uri="{FF2B5EF4-FFF2-40B4-BE49-F238E27FC236}">
                  <a16:creationId xmlns:a16="http://schemas.microsoft.com/office/drawing/2014/main" id="{295DEB2A-D1CE-4AD8-9320-50FB47EC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2870" y="3960796"/>
              <a:ext cx="5724" cy="9542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1" y="0"/>
                </a:cxn>
                <a:cxn ang="0">
                  <a:pos x="0" y="1"/>
                </a:cxn>
              </a:cxnLst>
              <a:rect l="0" t="0" r="r" b="b"/>
              <a:pathLst>
                <a:path w="1" h="2">
                  <a:moveTo>
                    <a:pt x="0" y="1"/>
                  </a:moveTo>
                  <a:cubicBezTo>
                    <a:pt x="0" y="1"/>
                    <a:pt x="0" y="0"/>
                    <a:pt x="1" y="0"/>
                  </a:cubicBezTo>
                  <a:cubicBezTo>
                    <a:pt x="1" y="1"/>
                    <a:pt x="1" y="2"/>
                    <a:pt x="0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8" name="Freeform 20298">
              <a:extLst>
                <a:ext uri="{FF2B5EF4-FFF2-40B4-BE49-F238E27FC236}">
                  <a16:creationId xmlns:a16="http://schemas.microsoft.com/office/drawing/2014/main" id="{CC9A9B57-1343-48B0-A2A7-5925C79AD6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464255" y="1579328"/>
              <a:ext cx="2079968" cy="1644893"/>
            </a:xfrm>
            <a:custGeom>
              <a:avLst/>
              <a:gdLst/>
              <a:ahLst/>
              <a:cxnLst>
                <a:cxn ang="0">
                  <a:pos x="76" y="308"/>
                </a:cxn>
                <a:cxn ang="0">
                  <a:pos x="46" y="279"/>
                </a:cxn>
                <a:cxn ang="0">
                  <a:pos x="46" y="282"/>
                </a:cxn>
                <a:cxn ang="0">
                  <a:pos x="43" y="280"/>
                </a:cxn>
                <a:cxn ang="0">
                  <a:pos x="56" y="274"/>
                </a:cxn>
                <a:cxn ang="0">
                  <a:pos x="61" y="278"/>
                </a:cxn>
                <a:cxn ang="0">
                  <a:pos x="116" y="109"/>
                </a:cxn>
                <a:cxn ang="0">
                  <a:pos x="79" y="115"/>
                </a:cxn>
                <a:cxn ang="0">
                  <a:pos x="201" y="137"/>
                </a:cxn>
                <a:cxn ang="0">
                  <a:pos x="173" y="120"/>
                </a:cxn>
                <a:cxn ang="0">
                  <a:pos x="119" y="114"/>
                </a:cxn>
                <a:cxn ang="0">
                  <a:pos x="141" y="142"/>
                </a:cxn>
                <a:cxn ang="0">
                  <a:pos x="186" y="108"/>
                </a:cxn>
                <a:cxn ang="0">
                  <a:pos x="329" y="181"/>
                </a:cxn>
                <a:cxn ang="0">
                  <a:pos x="398" y="195"/>
                </a:cxn>
                <a:cxn ang="0">
                  <a:pos x="402" y="160"/>
                </a:cxn>
                <a:cxn ang="0">
                  <a:pos x="335" y="110"/>
                </a:cxn>
                <a:cxn ang="0">
                  <a:pos x="265" y="118"/>
                </a:cxn>
                <a:cxn ang="0">
                  <a:pos x="304" y="191"/>
                </a:cxn>
                <a:cxn ang="0">
                  <a:pos x="328" y="108"/>
                </a:cxn>
                <a:cxn ang="0">
                  <a:pos x="317" y="90"/>
                </a:cxn>
                <a:cxn ang="0">
                  <a:pos x="231" y="70"/>
                </a:cxn>
                <a:cxn ang="0">
                  <a:pos x="243" y="116"/>
                </a:cxn>
                <a:cxn ang="0">
                  <a:pos x="207" y="103"/>
                </a:cxn>
                <a:cxn ang="0">
                  <a:pos x="188" y="47"/>
                </a:cxn>
                <a:cxn ang="0">
                  <a:pos x="327" y="62"/>
                </a:cxn>
                <a:cxn ang="0">
                  <a:pos x="395" y="3"/>
                </a:cxn>
                <a:cxn ang="0">
                  <a:pos x="266" y="14"/>
                </a:cxn>
                <a:cxn ang="0">
                  <a:pos x="283" y="34"/>
                </a:cxn>
                <a:cxn ang="0">
                  <a:pos x="274" y="73"/>
                </a:cxn>
                <a:cxn ang="0">
                  <a:pos x="283" y="46"/>
                </a:cxn>
                <a:cxn ang="0">
                  <a:pos x="222" y="49"/>
                </a:cxn>
                <a:cxn ang="0">
                  <a:pos x="160" y="72"/>
                </a:cxn>
                <a:cxn ang="0">
                  <a:pos x="141" y="92"/>
                </a:cxn>
                <a:cxn ang="0">
                  <a:pos x="103" y="77"/>
                </a:cxn>
                <a:cxn ang="0">
                  <a:pos x="163" y="56"/>
                </a:cxn>
                <a:cxn ang="0">
                  <a:pos x="199" y="81"/>
                </a:cxn>
                <a:cxn ang="0">
                  <a:pos x="420" y="336"/>
                </a:cxn>
                <a:cxn ang="0">
                  <a:pos x="451" y="322"/>
                </a:cxn>
                <a:cxn ang="0">
                  <a:pos x="445" y="293"/>
                </a:cxn>
                <a:cxn ang="0">
                  <a:pos x="263" y="318"/>
                </a:cxn>
                <a:cxn ang="0">
                  <a:pos x="294" y="327"/>
                </a:cxn>
                <a:cxn ang="0">
                  <a:pos x="310" y="340"/>
                </a:cxn>
                <a:cxn ang="0">
                  <a:pos x="323" y="356"/>
                </a:cxn>
                <a:cxn ang="0">
                  <a:pos x="368" y="335"/>
                </a:cxn>
                <a:cxn ang="0">
                  <a:pos x="395" y="341"/>
                </a:cxn>
                <a:cxn ang="0">
                  <a:pos x="426" y="298"/>
                </a:cxn>
                <a:cxn ang="0">
                  <a:pos x="400" y="225"/>
                </a:cxn>
                <a:cxn ang="0">
                  <a:pos x="329" y="229"/>
                </a:cxn>
                <a:cxn ang="0">
                  <a:pos x="249" y="236"/>
                </a:cxn>
                <a:cxn ang="0">
                  <a:pos x="303" y="166"/>
                </a:cxn>
                <a:cxn ang="0">
                  <a:pos x="268" y="143"/>
                </a:cxn>
                <a:cxn ang="0">
                  <a:pos x="237" y="154"/>
                </a:cxn>
                <a:cxn ang="0">
                  <a:pos x="134" y="153"/>
                </a:cxn>
                <a:cxn ang="0">
                  <a:pos x="34" y="146"/>
                </a:cxn>
                <a:cxn ang="0">
                  <a:pos x="31" y="229"/>
                </a:cxn>
                <a:cxn ang="0">
                  <a:pos x="63" y="278"/>
                </a:cxn>
                <a:cxn ang="0">
                  <a:pos x="78" y="300"/>
                </a:cxn>
                <a:cxn ang="0">
                  <a:pos x="318" y="204"/>
                </a:cxn>
                <a:cxn ang="0">
                  <a:pos x="120" y="77"/>
                </a:cxn>
                <a:cxn ang="0">
                  <a:pos x="190" y="76"/>
                </a:cxn>
                <a:cxn ang="0">
                  <a:pos x="309" y="281"/>
                </a:cxn>
                <a:cxn ang="0">
                  <a:pos x="324" y="256"/>
                </a:cxn>
              </a:cxnLst>
              <a:rect l="0" t="0" r="r" b="b"/>
              <a:pathLst>
                <a:path w="461" h="364">
                  <a:moveTo>
                    <a:pt x="65" y="298"/>
                  </a:moveTo>
                  <a:cubicBezTo>
                    <a:pt x="67" y="297"/>
                    <a:pt x="70" y="298"/>
                    <a:pt x="71" y="299"/>
                  </a:cubicBezTo>
                  <a:cubicBezTo>
                    <a:pt x="72" y="300"/>
                    <a:pt x="80" y="301"/>
                    <a:pt x="81" y="302"/>
                  </a:cubicBezTo>
                  <a:cubicBezTo>
                    <a:pt x="82" y="305"/>
                    <a:pt x="84" y="306"/>
                    <a:pt x="84" y="306"/>
                  </a:cubicBezTo>
                  <a:cubicBezTo>
                    <a:pt x="83" y="307"/>
                    <a:pt x="85" y="309"/>
                    <a:pt x="87" y="309"/>
                  </a:cubicBezTo>
                  <a:cubicBezTo>
                    <a:pt x="89" y="310"/>
                    <a:pt x="89" y="312"/>
                    <a:pt x="90" y="312"/>
                  </a:cubicBezTo>
                  <a:cubicBezTo>
                    <a:pt x="91" y="313"/>
                    <a:pt x="90" y="314"/>
                    <a:pt x="91" y="314"/>
                  </a:cubicBezTo>
                  <a:cubicBezTo>
                    <a:pt x="92" y="315"/>
                    <a:pt x="92" y="317"/>
                    <a:pt x="91" y="316"/>
                  </a:cubicBezTo>
                  <a:cubicBezTo>
                    <a:pt x="91" y="316"/>
                    <a:pt x="91" y="317"/>
                    <a:pt x="89" y="317"/>
                  </a:cubicBezTo>
                  <a:cubicBezTo>
                    <a:pt x="87" y="316"/>
                    <a:pt x="87" y="315"/>
                    <a:pt x="85" y="315"/>
                  </a:cubicBezTo>
                  <a:cubicBezTo>
                    <a:pt x="83" y="315"/>
                    <a:pt x="82" y="313"/>
                    <a:pt x="82" y="312"/>
                  </a:cubicBezTo>
                  <a:cubicBezTo>
                    <a:pt x="83" y="312"/>
                    <a:pt x="82" y="312"/>
                    <a:pt x="81" y="312"/>
                  </a:cubicBezTo>
                  <a:cubicBezTo>
                    <a:pt x="80" y="312"/>
                    <a:pt x="78" y="311"/>
                    <a:pt x="79" y="310"/>
                  </a:cubicBezTo>
                  <a:cubicBezTo>
                    <a:pt x="79" y="309"/>
                    <a:pt x="78" y="310"/>
                    <a:pt x="78" y="309"/>
                  </a:cubicBezTo>
                  <a:cubicBezTo>
                    <a:pt x="77" y="308"/>
                    <a:pt x="77" y="308"/>
                    <a:pt x="76" y="308"/>
                  </a:cubicBezTo>
                  <a:cubicBezTo>
                    <a:pt x="74" y="309"/>
                    <a:pt x="74" y="307"/>
                    <a:pt x="75" y="307"/>
                  </a:cubicBezTo>
                  <a:cubicBezTo>
                    <a:pt x="77" y="306"/>
                    <a:pt x="75" y="307"/>
                    <a:pt x="74" y="305"/>
                  </a:cubicBezTo>
                  <a:cubicBezTo>
                    <a:pt x="74" y="303"/>
                    <a:pt x="72" y="306"/>
                    <a:pt x="72" y="305"/>
                  </a:cubicBezTo>
                  <a:cubicBezTo>
                    <a:pt x="71" y="304"/>
                    <a:pt x="72" y="303"/>
                    <a:pt x="72" y="303"/>
                  </a:cubicBezTo>
                  <a:cubicBezTo>
                    <a:pt x="71" y="302"/>
                    <a:pt x="70" y="305"/>
                    <a:pt x="70" y="303"/>
                  </a:cubicBezTo>
                  <a:cubicBezTo>
                    <a:pt x="70" y="302"/>
                    <a:pt x="68" y="304"/>
                    <a:pt x="68" y="303"/>
                  </a:cubicBezTo>
                  <a:cubicBezTo>
                    <a:pt x="67" y="303"/>
                    <a:pt x="69" y="302"/>
                    <a:pt x="68" y="302"/>
                  </a:cubicBezTo>
                  <a:cubicBezTo>
                    <a:pt x="67" y="301"/>
                    <a:pt x="68" y="300"/>
                    <a:pt x="70" y="300"/>
                  </a:cubicBezTo>
                  <a:cubicBezTo>
                    <a:pt x="71" y="300"/>
                    <a:pt x="69" y="299"/>
                    <a:pt x="68" y="300"/>
                  </a:cubicBezTo>
                  <a:cubicBezTo>
                    <a:pt x="66" y="300"/>
                    <a:pt x="64" y="298"/>
                    <a:pt x="65" y="298"/>
                  </a:cubicBezTo>
                  <a:close/>
                  <a:moveTo>
                    <a:pt x="42" y="277"/>
                  </a:moveTo>
                  <a:cubicBezTo>
                    <a:pt x="43" y="277"/>
                    <a:pt x="44" y="278"/>
                    <a:pt x="43" y="278"/>
                  </a:cubicBezTo>
                  <a:cubicBezTo>
                    <a:pt x="42" y="277"/>
                    <a:pt x="42" y="278"/>
                    <a:pt x="43" y="278"/>
                  </a:cubicBezTo>
                  <a:cubicBezTo>
                    <a:pt x="44" y="279"/>
                    <a:pt x="42" y="279"/>
                    <a:pt x="44" y="279"/>
                  </a:cubicBezTo>
                  <a:cubicBezTo>
                    <a:pt x="46" y="279"/>
                    <a:pt x="44" y="279"/>
                    <a:pt x="46" y="279"/>
                  </a:cubicBezTo>
                  <a:cubicBezTo>
                    <a:pt x="47" y="278"/>
                    <a:pt x="46" y="275"/>
                    <a:pt x="47" y="274"/>
                  </a:cubicBezTo>
                  <a:cubicBezTo>
                    <a:pt x="48" y="273"/>
                    <a:pt x="48" y="271"/>
                    <a:pt x="47" y="272"/>
                  </a:cubicBezTo>
                  <a:cubicBezTo>
                    <a:pt x="46" y="273"/>
                    <a:pt x="45" y="272"/>
                    <a:pt x="45" y="273"/>
                  </a:cubicBezTo>
                  <a:cubicBezTo>
                    <a:pt x="46" y="274"/>
                    <a:pt x="46" y="275"/>
                    <a:pt x="44" y="275"/>
                  </a:cubicBezTo>
                  <a:cubicBezTo>
                    <a:pt x="43" y="276"/>
                    <a:pt x="42" y="275"/>
                    <a:pt x="43" y="275"/>
                  </a:cubicBezTo>
                  <a:cubicBezTo>
                    <a:pt x="45" y="274"/>
                    <a:pt x="46" y="274"/>
                    <a:pt x="45" y="272"/>
                  </a:cubicBezTo>
                  <a:cubicBezTo>
                    <a:pt x="44" y="271"/>
                    <a:pt x="44" y="272"/>
                    <a:pt x="43" y="272"/>
                  </a:cubicBezTo>
                  <a:cubicBezTo>
                    <a:pt x="42" y="271"/>
                    <a:pt x="42" y="272"/>
                    <a:pt x="42" y="271"/>
                  </a:cubicBezTo>
                  <a:cubicBezTo>
                    <a:pt x="41" y="271"/>
                    <a:pt x="40" y="271"/>
                    <a:pt x="40" y="272"/>
                  </a:cubicBezTo>
                  <a:cubicBezTo>
                    <a:pt x="41" y="273"/>
                    <a:pt x="40" y="273"/>
                    <a:pt x="41" y="275"/>
                  </a:cubicBezTo>
                  <a:cubicBezTo>
                    <a:pt x="42" y="276"/>
                    <a:pt x="40" y="275"/>
                    <a:pt x="41" y="277"/>
                  </a:cubicBezTo>
                  <a:cubicBezTo>
                    <a:pt x="42" y="277"/>
                    <a:pt x="41" y="277"/>
                    <a:pt x="42" y="277"/>
                  </a:cubicBezTo>
                  <a:close/>
                  <a:moveTo>
                    <a:pt x="45" y="280"/>
                  </a:moveTo>
                  <a:cubicBezTo>
                    <a:pt x="45" y="280"/>
                    <a:pt x="46" y="281"/>
                    <a:pt x="45" y="281"/>
                  </a:cubicBezTo>
                  <a:cubicBezTo>
                    <a:pt x="44" y="281"/>
                    <a:pt x="45" y="282"/>
                    <a:pt x="46" y="282"/>
                  </a:cubicBezTo>
                  <a:cubicBezTo>
                    <a:pt x="47" y="282"/>
                    <a:pt x="46" y="283"/>
                    <a:pt x="46" y="283"/>
                  </a:cubicBezTo>
                  <a:cubicBezTo>
                    <a:pt x="46" y="283"/>
                    <a:pt x="46" y="284"/>
                    <a:pt x="48" y="285"/>
                  </a:cubicBezTo>
                  <a:cubicBezTo>
                    <a:pt x="49" y="286"/>
                    <a:pt x="48" y="286"/>
                    <a:pt x="49" y="286"/>
                  </a:cubicBezTo>
                  <a:cubicBezTo>
                    <a:pt x="49" y="287"/>
                    <a:pt x="49" y="287"/>
                    <a:pt x="50" y="287"/>
                  </a:cubicBezTo>
                  <a:cubicBezTo>
                    <a:pt x="51" y="288"/>
                    <a:pt x="51" y="287"/>
                    <a:pt x="51" y="286"/>
                  </a:cubicBezTo>
                  <a:cubicBezTo>
                    <a:pt x="50" y="286"/>
                    <a:pt x="50" y="286"/>
                    <a:pt x="50" y="286"/>
                  </a:cubicBezTo>
                  <a:cubicBezTo>
                    <a:pt x="50" y="285"/>
                    <a:pt x="50" y="285"/>
                    <a:pt x="50" y="285"/>
                  </a:cubicBezTo>
                  <a:cubicBezTo>
                    <a:pt x="49" y="286"/>
                    <a:pt x="49" y="285"/>
                    <a:pt x="49" y="285"/>
                  </a:cubicBezTo>
                  <a:cubicBezTo>
                    <a:pt x="48" y="285"/>
                    <a:pt x="47" y="283"/>
                    <a:pt x="47" y="283"/>
                  </a:cubicBezTo>
                  <a:cubicBezTo>
                    <a:pt x="48" y="282"/>
                    <a:pt x="47" y="283"/>
                    <a:pt x="47" y="282"/>
                  </a:cubicBezTo>
                  <a:cubicBezTo>
                    <a:pt x="46" y="281"/>
                    <a:pt x="48" y="282"/>
                    <a:pt x="48" y="281"/>
                  </a:cubicBezTo>
                  <a:cubicBezTo>
                    <a:pt x="48" y="281"/>
                    <a:pt x="48" y="281"/>
                    <a:pt x="48" y="280"/>
                  </a:cubicBezTo>
                  <a:cubicBezTo>
                    <a:pt x="48" y="280"/>
                    <a:pt x="47" y="280"/>
                    <a:pt x="47" y="279"/>
                  </a:cubicBezTo>
                  <a:cubicBezTo>
                    <a:pt x="47" y="279"/>
                    <a:pt x="47" y="278"/>
                    <a:pt x="46" y="279"/>
                  </a:cubicBezTo>
                  <a:cubicBezTo>
                    <a:pt x="45" y="280"/>
                    <a:pt x="43" y="280"/>
                    <a:pt x="43" y="280"/>
                  </a:cubicBezTo>
                  <a:cubicBezTo>
                    <a:pt x="44" y="281"/>
                    <a:pt x="44" y="280"/>
                    <a:pt x="45" y="280"/>
                  </a:cubicBezTo>
                  <a:close/>
                  <a:moveTo>
                    <a:pt x="53" y="268"/>
                  </a:moveTo>
                  <a:cubicBezTo>
                    <a:pt x="52" y="267"/>
                    <a:pt x="51" y="268"/>
                    <a:pt x="51" y="269"/>
                  </a:cubicBezTo>
                  <a:cubicBezTo>
                    <a:pt x="52" y="270"/>
                    <a:pt x="53" y="268"/>
                    <a:pt x="53" y="268"/>
                  </a:cubicBezTo>
                  <a:close/>
                  <a:moveTo>
                    <a:pt x="74" y="307"/>
                  </a:moveTo>
                  <a:cubicBezTo>
                    <a:pt x="75" y="306"/>
                    <a:pt x="74" y="305"/>
                    <a:pt x="73" y="305"/>
                  </a:cubicBezTo>
                  <a:cubicBezTo>
                    <a:pt x="72" y="306"/>
                    <a:pt x="74" y="307"/>
                    <a:pt x="74" y="307"/>
                  </a:cubicBezTo>
                  <a:close/>
                  <a:moveTo>
                    <a:pt x="56" y="279"/>
                  </a:moveTo>
                  <a:cubicBezTo>
                    <a:pt x="57" y="280"/>
                    <a:pt x="58" y="279"/>
                    <a:pt x="57" y="278"/>
                  </a:cubicBezTo>
                  <a:cubicBezTo>
                    <a:pt x="57" y="277"/>
                    <a:pt x="56" y="277"/>
                    <a:pt x="55" y="276"/>
                  </a:cubicBezTo>
                  <a:cubicBezTo>
                    <a:pt x="53" y="275"/>
                    <a:pt x="54" y="276"/>
                    <a:pt x="54" y="277"/>
                  </a:cubicBezTo>
                  <a:cubicBezTo>
                    <a:pt x="55" y="278"/>
                    <a:pt x="56" y="278"/>
                    <a:pt x="56" y="279"/>
                  </a:cubicBezTo>
                  <a:close/>
                  <a:moveTo>
                    <a:pt x="59" y="279"/>
                  </a:moveTo>
                  <a:cubicBezTo>
                    <a:pt x="59" y="278"/>
                    <a:pt x="59" y="278"/>
                    <a:pt x="59" y="277"/>
                  </a:cubicBezTo>
                  <a:cubicBezTo>
                    <a:pt x="58" y="276"/>
                    <a:pt x="57" y="275"/>
                    <a:pt x="56" y="274"/>
                  </a:cubicBezTo>
                  <a:cubicBezTo>
                    <a:pt x="55" y="273"/>
                    <a:pt x="55" y="274"/>
                    <a:pt x="55" y="275"/>
                  </a:cubicBezTo>
                  <a:cubicBezTo>
                    <a:pt x="56" y="275"/>
                    <a:pt x="56" y="276"/>
                    <a:pt x="57" y="276"/>
                  </a:cubicBezTo>
                  <a:cubicBezTo>
                    <a:pt x="57" y="276"/>
                    <a:pt x="57" y="277"/>
                    <a:pt x="58" y="279"/>
                  </a:cubicBezTo>
                  <a:cubicBezTo>
                    <a:pt x="58" y="279"/>
                    <a:pt x="59" y="279"/>
                    <a:pt x="59" y="279"/>
                  </a:cubicBezTo>
                  <a:close/>
                  <a:moveTo>
                    <a:pt x="54" y="273"/>
                  </a:moveTo>
                  <a:cubicBezTo>
                    <a:pt x="54" y="274"/>
                    <a:pt x="54" y="274"/>
                    <a:pt x="55" y="274"/>
                  </a:cubicBezTo>
                  <a:cubicBezTo>
                    <a:pt x="56" y="273"/>
                    <a:pt x="55" y="272"/>
                    <a:pt x="54" y="272"/>
                  </a:cubicBezTo>
                  <a:cubicBezTo>
                    <a:pt x="53" y="272"/>
                    <a:pt x="53" y="273"/>
                    <a:pt x="53" y="274"/>
                  </a:cubicBezTo>
                  <a:cubicBezTo>
                    <a:pt x="53" y="275"/>
                    <a:pt x="53" y="273"/>
                    <a:pt x="54" y="273"/>
                  </a:cubicBezTo>
                  <a:close/>
                  <a:moveTo>
                    <a:pt x="62" y="281"/>
                  </a:moveTo>
                  <a:cubicBezTo>
                    <a:pt x="63" y="281"/>
                    <a:pt x="61" y="282"/>
                    <a:pt x="61" y="282"/>
                  </a:cubicBezTo>
                  <a:cubicBezTo>
                    <a:pt x="61" y="283"/>
                    <a:pt x="62" y="284"/>
                    <a:pt x="63" y="283"/>
                  </a:cubicBezTo>
                  <a:cubicBezTo>
                    <a:pt x="63" y="281"/>
                    <a:pt x="63" y="284"/>
                    <a:pt x="63" y="284"/>
                  </a:cubicBezTo>
                  <a:cubicBezTo>
                    <a:pt x="64" y="284"/>
                    <a:pt x="64" y="283"/>
                    <a:pt x="64" y="281"/>
                  </a:cubicBezTo>
                  <a:cubicBezTo>
                    <a:pt x="64" y="280"/>
                    <a:pt x="62" y="278"/>
                    <a:pt x="61" y="278"/>
                  </a:cubicBezTo>
                  <a:cubicBezTo>
                    <a:pt x="61" y="278"/>
                    <a:pt x="62" y="280"/>
                    <a:pt x="61" y="280"/>
                  </a:cubicBezTo>
                  <a:cubicBezTo>
                    <a:pt x="61" y="280"/>
                    <a:pt x="60" y="282"/>
                    <a:pt x="61" y="281"/>
                  </a:cubicBezTo>
                  <a:cubicBezTo>
                    <a:pt x="62" y="281"/>
                    <a:pt x="62" y="280"/>
                    <a:pt x="62" y="281"/>
                  </a:cubicBezTo>
                  <a:close/>
                  <a:moveTo>
                    <a:pt x="62" y="283"/>
                  </a:moveTo>
                  <a:cubicBezTo>
                    <a:pt x="61" y="283"/>
                    <a:pt x="60" y="282"/>
                    <a:pt x="60" y="283"/>
                  </a:cubicBezTo>
                  <a:cubicBezTo>
                    <a:pt x="60" y="283"/>
                    <a:pt x="61" y="284"/>
                    <a:pt x="62" y="285"/>
                  </a:cubicBezTo>
                  <a:cubicBezTo>
                    <a:pt x="62" y="286"/>
                    <a:pt x="62" y="284"/>
                    <a:pt x="62" y="283"/>
                  </a:cubicBezTo>
                  <a:close/>
                  <a:moveTo>
                    <a:pt x="63" y="285"/>
                  </a:moveTo>
                  <a:cubicBezTo>
                    <a:pt x="63" y="285"/>
                    <a:pt x="63" y="286"/>
                    <a:pt x="64" y="286"/>
                  </a:cubicBezTo>
                  <a:cubicBezTo>
                    <a:pt x="64" y="286"/>
                    <a:pt x="64" y="285"/>
                    <a:pt x="63" y="285"/>
                  </a:cubicBezTo>
                  <a:close/>
                  <a:moveTo>
                    <a:pt x="93" y="125"/>
                  </a:moveTo>
                  <a:cubicBezTo>
                    <a:pt x="94" y="126"/>
                    <a:pt x="97" y="124"/>
                    <a:pt x="99" y="122"/>
                  </a:cubicBezTo>
                  <a:cubicBezTo>
                    <a:pt x="102" y="121"/>
                    <a:pt x="101" y="123"/>
                    <a:pt x="105" y="122"/>
                  </a:cubicBezTo>
                  <a:cubicBezTo>
                    <a:pt x="109" y="120"/>
                    <a:pt x="105" y="115"/>
                    <a:pt x="110" y="114"/>
                  </a:cubicBezTo>
                  <a:cubicBezTo>
                    <a:pt x="114" y="114"/>
                    <a:pt x="111" y="111"/>
                    <a:pt x="116" y="109"/>
                  </a:cubicBezTo>
                  <a:cubicBezTo>
                    <a:pt x="122" y="107"/>
                    <a:pt x="125" y="104"/>
                    <a:pt x="129" y="104"/>
                  </a:cubicBezTo>
                  <a:cubicBezTo>
                    <a:pt x="136" y="102"/>
                    <a:pt x="133" y="100"/>
                    <a:pt x="131" y="100"/>
                  </a:cubicBezTo>
                  <a:cubicBezTo>
                    <a:pt x="128" y="99"/>
                    <a:pt x="126" y="94"/>
                    <a:pt x="119" y="94"/>
                  </a:cubicBezTo>
                  <a:cubicBezTo>
                    <a:pt x="113" y="94"/>
                    <a:pt x="116" y="96"/>
                    <a:pt x="114" y="97"/>
                  </a:cubicBezTo>
                  <a:cubicBezTo>
                    <a:pt x="113" y="97"/>
                    <a:pt x="114" y="96"/>
                    <a:pt x="113" y="95"/>
                  </a:cubicBezTo>
                  <a:cubicBezTo>
                    <a:pt x="112" y="94"/>
                    <a:pt x="112" y="95"/>
                    <a:pt x="109" y="94"/>
                  </a:cubicBezTo>
                  <a:cubicBezTo>
                    <a:pt x="103" y="93"/>
                    <a:pt x="104" y="90"/>
                    <a:pt x="98" y="92"/>
                  </a:cubicBezTo>
                  <a:cubicBezTo>
                    <a:pt x="93" y="93"/>
                    <a:pt x="83" y="93"/>
                    <a:pt x="85" y="94"/>
                  </a:cubicBezTo>
                  <a:cubicBezTo>
                    <a:pt x="86" y="95"/>
                    <a:pt x="85" y="97"/>
                    <a:pt x="88" y="98"/>
                  </a:cubicBezTo>
                  <a:cubicBezTo>
                    <a:pt x="91" y="99"/>
                    <a:pt x="88" y="100"/>
                    <a:pt x="88" y="101"/>
                  </a:cubicBezTo>
                  <a:cubicBezTo>
                    <a:pt x="88" y="103"/>
                    <a:pt x="86" y="101"/>
                    <a:pt x="86" y="103"/>
                  </a:cubicBezTo>
                  <a:cubicBezTo>
                    <a:pt x="86" y="105"/>
                    <a:pt x="83" y="106"/>
                    <a:pt x="84" y="106"/>
                  </a:cubicBezTo>
                  <a:cubicBezTo>
                    <a:pt x="86" y="107"/>
                    <a:pt x="87" y="108"/>
                    <a:pt x="84" y="108"/>
                  </a:cubicBezTo>
                  <a:cubicBezTo>
                    <a:pt x="82" y="108"/>
                    <a:pt x="82" y="108"/>
                    <a:pt x="83" y="110"/>
                  </a:cubicBezTo>
                  <a:cubicBezTo>
                    <a:pt x="83" y="111"/>
                    <a:pt x="79" y="113"/>
                    <a:pt x="79" y="115"/>
                  </a:cubicBezTo>
                  <a:cubicBezTo>
                    <a:pt x="79" y="116"/>
                    <a:pt x="78" y="116"/>
                    <a:pt x="79" y="117"/>
                  </a:cubicBezTo>
                  <a:cubicBezTo>
                    <a:pt x="80" y="117"/>
                    <a:pt x="81" y="117"/>
                    <a:pt x="87" y="119"/>
                  </a:cubicBezTo>
                  <a:cubicBezTo>
                    <a:pt x="91" y="121"/>
                    <a:pt x="91" y="124"/>
                    <a:pt x="93" y="125"/>
                  </a:cubicBezTo>
                  <a:close/>
                  <a:moveTo>
                    <a:pt x="180" y="142"/>
                  </a:moveTo>
                  <a:cubicBezTo>
                    <a:pt x="180" y="145"/>
                    <a:pt x="180" y="142"/>
                    <a:pt x="185" y="144"/>
                  </a:cubicBezTo>
                  <a:cubicBezTo>
                    <a:pt x="190" y="145"/>
                    <a:pt x="184" y="144"/>
                    <a:pt x="187" y="146"/>
                  </a:cubicBezTo>
                  <a:cubicBezTo>
                    <a:pt x="190" y="147"/>
                    <a:pt x="189" y="145"/>
                    <a:pt x="193" y="146"/>
                  </a:cubicBezTo>
                  <a:cubicBezTo>
                    <a:pt x="197" y="147"/>
                    <a:pt x="195" y="146"/>
                    <a:pt x="197" y="146"/>
                  </a:cubicBezTo>
                  <a:cubicBezTo>
                    <a:pt x="199" y="147"/>
                    <a:pt x="200" y="145"/>
                    <a:pt x="202" y="145"/>
                  </a:cubicBezTo>
                  <a:cubicBezTo>
                    <a:pt x="203" y="145"/>
                    <a:pt x="205" y="143"/>
                    <a:pt x="203" y="142"/>
                  </a:cubicBezTo>
                  <a:cubicBezTo>
                    <a:pt x="202" y="141"/>
                    <a:pt x="204" y="141"/>
                    <a:pt x="202" y="140"/>
                  </a:cubicBezTo>
                  <a:cubicBezTo>
                    <a:pt x="200" y="140"/>
                    <a:pt x="196" y="143"/>
                    <a:pt x="197" y="141"/>
                  </a:cubicBezTo>
                  <a:cubicBezTo>
                    <a:pt x="199" y="139"/>
                    <a:pt x="194" y="139"/>
                    <a:pt x="195" y="138"/>
                  </a:cubicBezTo>
                  <a:cubicBezTo>
                    <a:pt x="196" y="138"/>
                    <a:pt x="199" y="140"/>
                    <a:pt x="200" y="139"/>
                  </a:cubicBezTo>
                  <a:cubicBezTo>
                    <a:pt x="202" y="138"/>
                    <a:pt x="198" y="139"/>
                    <a:pt x="201" y="137"/>
                  </a:cubicBezTo>
                  <a:cubicBezTo>
                    <a:pt x="203" y="136"/>
                    <a:pt x="203" y="139"/>
                    <a:pt x="205" y="138"/>
                  </a:cubicBezTo>
                  <a:cubicBezTo>
                    <a:pt x="206" y="137"/>
                    <a:pt x="205" y="139"/>
                    <a:pt x="207" y="139"/>
                  </a:cubicBezTo>
                  <a:cubicBezTo>
                    <a:pt x="209" y="139"/>
                    <a:pt x="209" y="136"/>
                    <a:pt x="208" y="135"/>
                  </a:cubicBezTo>
                  <a:cubicBezTo>
                    <a:pt x="208" y="133"/>
                    <a:pt x="205" y="135"/>
                    <a:pt x="205" y="133"/>
                  </a:cubicBezTo>
                  <a:cubicBezTo>
                    <a:pt x="205" y="132"/>
                    <a:pt x="204" y="134"/>
                    <a:pt x="199" y="130"/>
                  </a:cubicBezTo>
                  <a:cubicBezTo>
                    <a:pt x="197" y="129"/>
                    <a:pt x="196" y="129"/>
                    <a:pt x="197" y="130"/>
                  </a:cubicBezTo>
                  <a:cubicBezTo>
                    <a:pt x="197" y="131"/>
                    <a:pt x="193" y="130"/>
                    <a:pt x="192" y="128"/>
                  </a:cubicBezTo>
                  <a:cubicBezTo>
                    <a:pt x="191" y="125"/>
                    <a:pt x="188" y="126"/>
                    <a:pt x="190" y="124"/>
                  </a:cubicBezTo>
                  <a:cubicBezTo>
                    <a:pt x="191" y="122"/>
                    <a:pt x="191" y="120"/>
                    <a:pt x="189" y="118"/>
                  </a:cubicBezTo>
                  <a:cubicBezTo>
                    <a:pt x="187" y="117"/>
                    <a:pt x="187" y="111"/>
                    <a:pt x="184" y="108"/>
                  </a:cubicBezTo>
                  <a:cubicBezTo>
                    <a:pt x="182" y="105"/>
                    <a:pt x="183" y="107"/>
                    <a:pt x="179" y="104"/>
                  </a:cubicBezTo>
                  <a:cubicBezTo>
                    <a:pt x="175" y="102"/>
                    <a:pt x="178" y="106"/>
                    <a:pt x="173" y="104"/>
                  </a:cubicBezTo>
                  <a:cubicBezTo>
                    <a:pt x="171" y="103"/>
                    <a:pt x="169" y="104"/>
                    <a:pt x="170" y="107"/>
                  </a:cubicBezTo>
                  <a:cubicBezTo>
                    <a:pt x="172" y="110"/>
                    <a:pt x="171" y="114"/>
                    <a:pt x="175" y="117"/>
                  </a:cubicBezTo>
                  <a:cubicBezTo>
                    <a:pt x="177" y="118"/>
                    <a:pt x="174" y="119"/>
                    <a:pt x="173" y="120"/>
                  </a:cubicBezTo>
                  <a:cubicBezTo>
                    <a:pt x="173" y="120"/>
                    <a:pt x="172" y="120"/>
                    <a:pt x="170" y="116"/>
                  </a:cubicBezTo>
                  <a:cubicBezTo>
                    <a:pt x="168" y="113"/>
                    <a:pt x="169" y="110"/>
                    <a:pt x="165" y="109"/>
                  </a:cubicBezTo>
                  <a:cubicBezTo>
                    <a:pt x="161" y="108"/>
                    <a:pt x="165" y="108"/>
                    <a:pt x="162" y="107"/>
                  </a:cubicBezTo>
                  <a:cubicBezTo>
                    <a:pt x="158" y="106"/>
                    <a:pt x="155" y="106"/>
                    <a:pt x="158" y="108"/>
                  </a:cubicBezTo>
                  <a:cubicBezTo>
                    <a:pt x="161" y="109"/>
                    <a:pt x="158" y="110"/>
                    <a:pt x="160" y="110"/>
                  </a:cubicBezTo>
                  <a:cubicBezTo>
                    <a:pt x="162" y="110"/>
                    <a:pt x="164" y="112"/>
                    <a:pt x="159" y="111"/>
                  </a:cubicBezTo>
                  <a:cubicBezTo>
                    <a:pt x="155" y="110"/>
                    <a:pt x="157" y="115"/>
                    <a:pt x="155" y="113"/>
                  </a:cubicBezTo>
                  <a:cubicBezTo>
                    <a:pt x="152" y="111"/>
                    <a:pt x="158" y="110"/>
                    <a:pt x="152" y="108"/>
                  </a:cubicBezTo>
                  <a:cubicBezTo>
                    <a:pt x="146" y="107"/>
                    <a:pt x="145" y="107"/>
                    <a:pt x="143" y="108"/>
                  </a:cubicBezTo>
                  <a:cubicBezTo>
                    <a:pt x="141" y="109"/>
                    <a:pt x="146" y="109"/>
                    <a:pt x="139" y="111"/>
                  </a:cubicBezTo>
                  <a:cubicBezTo>
                    <a:pt x="135" y="112"/>
                    <a:pt x="141" y="109"/>
                    <a:pt x="140" y="108"/>
                  </a:cubicBezTo>
                  <a:cubicBezTo>
                    <a:pt x="140" y="106"/>
                    <a:pt x="142" y="105"/>
                    <a:pt x="139" y="103"/>
                  </a:cubicBezTo>
                  <a:cubicBezTo>
                    <a:pt x="136" y="102"/>
                    <a:pt x="130" y="106"/>
                    <a:pt x="126" y="107"/>
                  </a:cubicBezTo>
                  <a:cubicBezTo>
                    <a:pt x="123" y="107"/>
                    <a:pt x="121" y="109"/>
                    <a:pt x="118" y="111"/>
                  </a:cubicBezTo>
                  <a:cubicBezTo>
                    <a:pt x="114" y="113"/>
                    <a:pt x="119" y="113"/>
                    <a:pt x="119" y="114"/>
                  </a:cubicBezTo>
                  <a:cubicBezTo>
                    <a:pt x="119" y="115"/>
                    <a:pt x="117" y="114"/>
                    <a:pt x="115" y="116"/>
                  </a:cubicBezTo>
                  <a:cubicBezTo>
                    <a:pt x="113" y="119"/>
                    <a:pt x="113" y="121"/>
                    <a:pt x="115" y="120"/>
                  </a:cubicBezTo>
                  <a:cubicBezTo>
                    <a:pt x="117" y="119"/>
                    <a:pt x="117" y="121"/>
                    <a:pt x="118" y="122"/>
                  </a:cubicBezTo>
                  <a:cubicBezTo>
                    <a:pt x="119" y="123"/>
                    <a:pt x="125" y="122"/>
                    <a:pt x="127" y="121"/>
                  </a:cubicBezTo>
                  <a:cubicBezTo>
                    <a:pt x="128" y="121"/>
                    <a:pt x="133" y="122"/>
                    <a:pt x="123" y="124"/>
                  </a:cubicBezTo>
                  <a:cubicBezTo>
                    <a:pt x="117" y="125"/>
                    <a:pt x="116" y="126"/>
                    <a:pt x="119" y="128"/>
                  </a:cubicBezTo>
                  <a:cubicBezTo>
                    <a:pt x="122" y="130"/>
                    <a:pt x="122" y="130"/>
                    <a:pt x="126" y="129"/>
                  </a:cubicBezTo>
                  <a:cubicBezTo>
                    <a:pt x="130" y="129"/>
                    <a:pt x="128" y="130"/>
                    <a:pt x="133" y="130"/>
                  </a:cubicBezTo>
                  <a:cubicBezTo>
                    <a:pt x="138" y="130"/>
                    <a:pt x="139" y="128"/>
                    <a:pt x="143" y="130"/>
                  </a:cubicBezTo>
                  <a:cubicBezTo>
                    <a:pt x="148" y="131"/>
                    <a:pt x="147" y="129"/>
                    <a:pt x="149" y="131"/>
                  </a:cubicBezTo>
                  <a:cubicBezTo>
                    <a:pt x="151" y="132"/>
                    <a:pt x="155" y="133"/>
                    <a:pt x="152" y="133"/>
                  </a:cubicBezTo>
                  <a:cubicBezTo>
                    <a:pt x="148" y="133"/>
                    <a:pt x="151" y="134"/>
                    <a:pt x="145" y="133"/>
                  </a:cubicBezTo>
                  <a:cubicBezTo>
                    <a:pt x="140" y="132"/>
                    <a:pt x="131" y="133"/>
                    <a:pt x="125" y="134"/>
                  </a:cubicBezTo>
                  <a:cubicBezTo>
                    <a:pt x="120" y="135"/>
                    <a:pt x="124" y="138"/>
                    <a:pt x="127" y="140"/>
                  </a:cubicBezTo>
                  <a:cubicBezTo>
                    <a:pt x="129" y="143"/>
                    <a:pt x="139" y="142"/>
                    <a:pt x="141" y="142"/>
                  </a:cubicBezTo>
                  <a:cubicBezTo>
                    <a:pt x="144" y="142"/>
                    <a:pt x="141" y="146"/>
                    <a:pt x="143" y="147"/>
                  </a:cubicBezTo>
                  <a:cubicBezTo>
                    <a:pt x="144" y="149"/>
                    <a:pt x="144" y="150"/>
                    <a:pt x="147" y="149"/>
                  </a:cubicBezTo>
                  <a:cubicBezTo>
                    <a:pt x="152" y="149"/>
                    <a:pt x="154" y="150"/>
                    <a:pt x="155" y="149"/>
                  </a:cubicBezTo>
                  <a:cubicBezTo>
                    <a:pt x="157" y="148"/>
                    <a:pt x="165" y="148"/>
                    <a:pt x="168" y="146"/>
                  </a:cubicBezTo>
                  <a:cubicBezTo>
                    <a:pt x="171" y="144"/>
                    <a:pt x="172" y="146"/>
                    <a:pt x="175" y="144"/>
                  </a:cubicBezTo>
                  <a:cubicBezTo>
                    <a:pt x="178" y="142"/>
                    <a:pt x="175" y="142"/>
                    <a:pt x="178" y="141"/>
                  </a:cubicBezTo>
                  <a:cubicBezTo>
                    <a:pt x="179" y="140"/>
                    <a:pt x="180" y="140"/>
                    <a:pt x="180" y="142"/>
                  </a:cubicBezTo>
                  <a:close/>
                  <a:moveTo>
                    <a:pt x="186" y="108"/>
                  </a:moveTo>
                  <a:cubicBezTo>
                    <a:pt x="186" y="107"/>
                    <a:pt x="187" y="107"/>
                    <a:pt x="188" y="105"/>
                  </a:cubicBezTo>
                  <a:cubicBezTo>
                    <a:pt x="189" y="103"/>
                    <a:pt x="191" y="101"/>
                    <a:pt x="189" y="101"/>
                  </a:cubicBezTo>
                  <a:cubicBezTo>
                    <a:pt x="187" y="100"/>
                    <a:pt x="188" y="99"/>
                    <a:pt x="183" y="99"/>
                  </a:cubicBezTo>
                  <a:cubicBezTo>
                    <a:pt x="177" y="100"/>
                    <a:pt x="175" y="102"/>
                    <a:pt x="178" y="102"/>
                  </a:cubicBezTo>
                  <a:cubicBezTo>
                    <a:pt x="181" y="103"/>
                    <a:pt x="181" y="104"/>
                    <a:pt x="181" y="104"/>
                  </a:cubicBezTo>
                  <a:cubicBezTo>
                    <a:pt x="181" y="105"/>
                    <a:pt x="183" y="106"/>
                    <a:pt x="185" y="108"/>
                  </a:cubicBezTo>
                  <a:cubicBezTo>
                    <a:pt x="186" y="108"/>
                    <a:pt x="186" y="108"/>
                    <a:pt x="186" y="108"/>
                  </a:cubicBezTo>
                  <a:close/>
                  <a:moveTo>
                    <a:pt x="311" y="137"/>
                  </a:moveTo>
                  <a:cubicBezTo>
                    <a:pt x="315" y="140"/>
                    <a:pt x="315" y="139"/>
                    <a:pt x="312" y="136"/>
                  </a:cubicBezTo>
                  <a:cubicBezTo>
                    <a:pt x="309" y="133"/>
                    <a:pt x="317" y="136"/>
                    <a:pt x="322" y="136"/>
                  </a:cubicBezTo>
                  <a:cubicBezTo>
                    <a:pt x="327" y="137"/>
                    <a:pt x="322" y="130"/>
                    <a:pt x="325" y="132"/>
                  </a:cubicBezTo>
                  <a:cubicBezTo>
                    <a:pt x="327" y="135"/>
                    <a:pt x="329" y="131"/>
                    <a:pt x="330" y="135"/>
                  </a:cubicBezTo>
                  <a:cubicBezTo>
                    <a:pt x="330" y="139"/>
                    <a:pt x="331" y="138"/>
                    <a:pt x="337" y="140"/>
                  </a:cubicBezTo>
                  <a:cubicBezTo>
                    <a:pt x="342" y="142"/>
                    <a:pt x="340" y="144"/>
                    <a:pt x="337" y="144"/>
                  </a:cubicBezTo>
                  <a:cubicBezTo>
                    <a:pt x="334" y="144"/>
                    <a:pt x="333" y="148"/>
                    <a:pt x="337" y="147"/>
                  </a:cubicBezTo>
                  <a:cubicBezTo>
                    <a:pt x="342" y="146"/>
                    <a:pt x="348" y="148"/>
                    <a:pt x="349" y="150"/>
                  </a:cubicBezTo>
                  <a:cubicBezTo>
                    <a:pt x="350" y="152"/>
                    <a:pt x="354" y="151"/>
                    <a:pt x="355" y="155"/>
                  </a:cubicBezTo>
                  <a:cubicBezTo>
                    <a:pt x="355" y="159"/>
                    <a:pt x="359" y="161"/>
                    <a:pt x="356" y="162"/>
                  </a:cubicBezTo>
                  <a:cubicBezTo>
                    <a:pt x="354" y="164"/>
                    <a:pt x="353" y="166"/>
                    <a:pt x="348" y="169"/>
                  </a:cubicBezTo>
                  <a:cubicBezTo>
                    <a:pt x="344" y="172"/>
                    <a:pt x="354" y="178"/>
                    <a:pt x="350" y="176"/>
                  </a:cubicBezTo>
                  <a:cubicBezTo>
                    <a:pt x="345" y="175"/>
                    <a:pt x="346" y="180"/>
                    <a:pt x="336" y="178"/>
                  </a:cubicBezTo>
                  <a:cubicBezTo>
                    <a:pt x="326" y="175"/>
                    <a:pt x="334" y="178"/>
                    <a:pt x="329" y="181"/>
                  </a:cubicBezTo>
                  <a:cubicBezTo>
                    <a:pt x="324" y="183"/>
                    <a:pt x="330" y="190"/>
                    <a:pt x="337" y="186"/>
                  </a:cubicBezTo>
                  <a:cubicBezTo>
                    <a:pt x="344" y="183"/>
                    <a:pt x="343" y="189"/>
                    <a:pt x="346" y="186"/>
                  </a:cubicBezTo>
                  <a:cubicBezTo>
                    <a:pt x="349" y="183"/>
                    <a:pt x="348" y="189"/>
                    <a:pt x="349" y="187"/>
                  </a:cubicBezTo>
                  <a:cubicBezTo>
                    <a:pt x="350" y="185"/>
                    <a:pt x="349" y="183"/>
                    <a:pt x="355" y="189"/>
                  </a:cubicBezTo>
                  <a:cubicBezTo>
                    <a:pt x="360" y="196"/>
                    <a:pt x="358" y="190"/>
                    <a:pt x="362" y="193"/>
                  </a:cubicBezTo>
                  <a:cubicBezTo>
                    <a:pt x="365" y="196"/>
                    <a:pt x="355" y="192"/>
                    <a:pt x="361" y="197"/>
                  </a:cubicBezTo>
                  <a:cubicBezTo>
                    <a:pt x="364" y="201"/>
                    <a:pt x="370" y="199"/>
                    <a:pt x="372" y="202"/>
                  </a:cubicBezTo>
                  <a:cubicBezTo>
                    <a:pt x="375" y="205"/>
                    <a:pt x="382" y="206"/>
                    <a:pt x="387" y="208"/>
                  </a:cubicBezTo>
                  <a:cubicBezTo>
                    <a:pt x="392" y="210"/>
                    <a:pt x="391" y="205"/>
                    <a:pt x="387" y="202"/>
                  </a:cubicBezTo>
                  <a:cubicBezTo>
                    <a:pt x="383" y="198"/>
                    <a:pt x="374" y="194"/>
                    <a:pt x="375" y="192"/>
                  </a:cubicBezTo>
                  <a:cubicBezTo>
                    <a:pt x="376" y="190"/>
                    <a:pt x="381" y="197"/>
                    <a:pt x="381" y="194"/>
                  </a:cubicBezTo>
                  <a:cubicBezTo>
                    <a:pt x="382" y="192"/>
                    <a:pt x="385" y="198"/>
                    <a:pt x="390" y="199"/>
                  </a:cubicBezTo>
                  <a:cubicBezTo>
                    <a:pt x="394" y="199"/>
                    <a:pt x="396" y="207"/>
                    <a:pt x="396" y="202"/>
                  </a:cubicBezTo>
                  <a:cubicBezTo>
                    <a:pt x="395" y="197"/>
                    <a:pt x="397" y="203"/>
                    <a:pt x="396" y="197"/>
                  </a:cubicBezTo>
                  <a:cubicBezTo>
                    <a:pt x="396" y="192"/>
                    <a:pt x="397" y="200"/>
                    <a:pt x="398" y="195"/>
                  </a:cubicBezTo>
                  <a:cubicBezTo>
                    <a:pt x="399" y="190"/>
                    <a:pt x="394" y="193"/>
                    <a:pt x="396" y="190"/>
                  </a:cubicBezTo>
                  <a:cubicBezTo>
                    <a:pt x="398" y="188"/>
                    <a:pt x="392" y="190"/>
                    <a:pt x="394" y="187"/>
                  </a:cubicBezTo>
                  <a:cubicBezTo>
                    <a:pt x="396" y="185"/>
                    <a:pt x="395" y="184"/>
                    <a:pt x="389" y="182"/>
                  </a:cubicBezTo>
                  <a:cubicBezTo>
                    <a:pt x="384" y="180"/>
                    <a:pt x="386" y="174"/>
                    <a:pt x="383" y="175"/>
                  </a:cubicBezTo>
                  <a:cubicBezTo>
                    <a:pt x="379" y="176"/>
                    <a:pt x="378" y="173"/>
                    <a:pt x="382" y="173"/>
                  </a:cubicBezTo>
                  <a:cubicBezTo>
                    <a:pt x="386" y="172"/>
                    <a:pt x="379" y="168"/>
                    <a:pt x="382" y="169"/>
                  </a:cubicBezTo>
                  <a:cubicBezTo>
                    <a:pt x="386" y="170"/>
                    <a:pt x="384" y="165"/>
                    <a:pt x="387" y="169"/>
                  </a:cubicBezTo>
                  <a:cubicBezTo>
                    <a:pt x="389" y="172"/>
                    <a:pt x="390" y="169"/>
                    <a:pt x="391" y="172"/>
                  </a:cubicBezTo>
                  <a:cubicBezTo>
                    <a:pt x="391" y="174"/>
                    <a:pt x="393" y="172"/>
                    <a:pt x="393" y="175"/>
                  </a:cubicBezTo>
                  <a:cubicBezTo>
                    <a:pt x="393" y="177"/>
                    <a:pt x="406" y="186"/>
                    <a:pt x="404" y="179"/>
                  </a:cubicBezTo>
                  <a:cubicBezTo>
                    <a:pt x="403" y="172"/>
                    <a:pt x="411" y="177"/>
                    <a:pt x="410" y="174"/>
                  </a:cubicBezTo>
                  <a:cubicBezTo>
                    <a:pt x="408" y="171"/>
                    <a:pt x="412" y="173"/>
                    <a:pt x="410" y="171"/>
                  </a:cubicBezTo>
                  <a:cubicBezTo>
                    <a:pt x="409" y="169"/>
                    <a:pt x="416" y="170"/>
                    <a:pt x="413" y="165"/>
                  </a:cubicBezTo>
                  <a:cubicBezTo>
                    <a:pt x="410" y="159"/>
                    <a:pt x="404" y="167"/>
                    <a:pt x="406" y="162"/>
                  </a:cubicBezTo>
                  <a:cubicBezTo>
                    <a:pt x="407" y="157"/>
                    <a:pt x="400" y="163"/>
                    <a:pt x="402" y="160"/>
                  </a:cubicBezTo>
                  <a:cubicBezTo>
                    <a:pt x="403" y="157"/>
                    <a:pt x="401" y="158"/>
                    <a:pt x="397" y="155"/>
                  </a:cubicBezTo>
                  <a:cubicBezTo>
                    <a:pt x="393" y="152"/>
                    <a:pt x="387" y="155"/>
                    <a:pt x="386" y="151"/>
                  </a:cubicBezTo>
                  <a:cubicBezTo>
                    <a:pt x="386" y="147"/>
                    <a:pt x="375" y="151"/>
                    <a:pt x="380" y="148"/>
                  </a:cubicBezTo>
                  <a:cubicBezTo>
                    <a:pt x="385" y="145"/>
                    <a:pt x="376" y="142"/>
                    <a:pt x="381" y="143"/>
                  </a:cubicBezTo>
                  <a:cubicBezTo>
                    <a:pt x="386" y="144"/>
                    <a:pt x="390" y="141"/>
                    <a:pt x="382" y="140"/>
                  </a:cubicBezTo>
                  <a:cubicBezTo>
                    <a:pt x="373" y="139"/>
                    <a:pt x="381" y="139"/>
                    <a:pt x="384" y="137"/>
                  </a:cubicBezTo>
                  <a:cubicBezTo>
                    <a:pt x="387" y="135"/>
                    <a:pt x="380" y="132"/>
                    <a:pt x="378" y="133"/>
                  </a:cubicBezTo>
                  <a:cubicBezTo>
                    <a:pt x="377" y="134"/>
                    <a:pt x="370" y="134"/>
                    <a:pt x="375" y="132"/>
                  </a:cubicBezTo>
                  <a:cubicBezTo>
                    <a:pt x="380" y="131"/>
                    <a:pt x="380" y="131"/>
                    <a:pt x="374" y="128"/>
                  </a:cubicBezTo>
                  <a:cubicBezTo>
                    <a:pt x="367" y="125"/>
                    <a:pt x="366" y="131"/>
                    <a:pt x="366" y="127"/>
                  </a:cubicBezTo>
                  <a:cubicBezTo>
                    <a:pt x="367" y="122"/>
                    <a:pt x="363" y="126"/>
                    <a:pt x="363" y="124"/>
                  </a:cubicBezTo>
                  <a:cubicBezTo>
                    <a:pt x="363" y="121"/>
                    <a:pt x="358" y="118"/>
                    <a:pt x="355" y="122"/>
                  </a:cubicBezTo>
                  <a:cubicBezTo>
                    <a:pt x="351" y="125"/>
                    <a:pt x="351" y="121"/>
                    <a:pt x="349" y="117"/>
                  </a:cubicBezTo>
                  <a:cubicBezTo>
                    <a:pt x="347" y="113"/>
                    <a:pt x="346" y="118"/>
                    <a:pt x="344" y="114"/>
                  </a:cubicBezTo>
                  <a:cubicBezTo>
                    <a:pt x="341" y="110"/>
                    <a:pt x="337" y="112"/>
                    <a:pt x="335" y="110"/>
                  </a:cubicBezTo>
                  <a:cubicBezTo>
                    <a:pt x="333" y="109"/>
                    <a:pt x="327" y="107"/>
                    <a:pt x="325" y="112"/>
                  </a:cubicBezTo>
                  <a:cubicBezTo>
                    <a:pt x="323" y="117"/>
                    <a:pt x="320" y="109"/>
                    <a:pt x="317" y="112"/>
                  </a:cubicBezTo>
                  <a:cubicBezTo>
                    <a:pt x="314" y="116"/>
                    <a:pt x="311" y="116"/>
                    <a:pt x="313" y="114"/>
                  </a:cubicBezTo>
                  <a:cubicBezTo>
                    <a:pt x="316" y="111"/>
                    <a:pt x="315" y="106"/>
                    <a:pt x="312" y="105"/>
                  </a:cubicBezTo>
                  <a:cubicBezTo>
                    <a:pt x="309" y="104"/>
                    <a:pt x="312" y="100"/>
                    <a:pt x="309" y="100"/>
                  </a:cubicBezTo>
                  <a:cubicBezTo>
                    <a:pt x="305" y="99"/>
                    <a:pt x="291" y="101"/>
                    <a:pt x="290" y="105"/>
                  </a:cubicBezTo>
                  <a:cubicBezTo>
                    <a:pt x="290" y="110"/>
                    <a:pt x="284" y="104"/>
                    <a:pt x="288" y="111"/>
                  </a:cubicBezTo>
                  <a:cubicBezTo>
                    <a:pt x="292" y="118"/>
                    <a:pt x="284" y="113"/>
                    <a:pt x="287" y="117"/>
                  </a:cubicBezTo>
                  <a:cubicBezTo>
                    <a:pt x="291" y="122"/>
                    <a:pt x="293" y="117"/>
                    <a:pt x="293" y="121"/>
                  </a:cubicBezTo>
                  <a:cubicBezTo>
                    <a:pt x="294" y="124"/>
                    <a:pt x="281" y="119"/>
                    <a:pt x="284" y="114"/>
                  </a:cubicBezTo>
                  <a:cubicBezTo>
                    <a:pt x="287" y="109"/>
                    <a:pt x="280" y="112"/>
                    <a:pt x="285" y="106"/>
                  </a:cubicBezTo>
                  <a:cubicBezTo>
                    <a:pt x="290" y="100"/>
                    <a:pt x="292" y="101"/>
                    <a:pt x="292" y="99"/>
                  </a:cubicBezTo>
                  <a:cubicBezTo>
                    <a:pt x="292" y="98"/>
                    <a:pt x="281" y="97"/>
                    <a:pt x="274" y="102"/>
                  </a:cubicBezTo>
                  <a:cubicBezTo>
                    <a:pt x="266" y="106"/>
                    <a:pt x="270" y="107"/>
                    <a:pt x="268" y="109"/>
                  </a:cubicBezTo>
                  <a:cubicBezTo>
                    <a:pt x="265" y="111"/>
                    <a:pt x="266" y="113"/>
                    <a:pt x="265" y="118"/>
                  </a:cubicBezTo>
                  <a:cubicBezTo>
                    <a:pt x="264" y="123"/>
                    <a:pt x="265" y="123"/>
                    <a:pt x="272" y="124"/>
                  </a:cubicBezTo>
                  <a:cubicBezTo>
                    <a:pt x="279" y="124"/>
                    <a:pt x="281" y="127"/>
                    <a:pt x="275" y="126"/>
                  </a:cubicBezTo>
                  <a:cubicBezTo>
                    <a:pt x="269" y="126"/>
                    <a:pt x="266" y="126"/>
                    <a:pt x="272" y="131"/>
                  </a:cubicBezTo>
                  <a:cubicBezTo>
                    <a:pt x="277" y="136"/>
                    <a:pt x="281" y="131"/>
                    <a:pt x="284" y="134"/>
                  </a:cubicBezTo>
                  <a:cubicBezTo>
                    <a:pt x="288" y="137"/>
                    <a:pt x="292" y="135"/>
                    <a:pt x="293" y="135"/>
                  </a:cubicBezTo>
                  <a:cubicBezTo>
                    <a:pt x="299" y="137"/>
                    <a:pt x="298" y="134"/>
                    <a:pt x="304" y="137"/>
                  </a:cubicBezTo>
                  <a:cubicBezTo>
                    <a:pt x="309" y="138"/>
                    <a:pt x="307" y="133"/>
                    <a:pt x="311" y="137"/>
                  </a:cubicBezTo>
                  <a:close/>
                  <a:moveTo>
                    <a:pt x="338" y="161"/>
                  </a:moveTo>
                  <a:cubicBezTo>
                    <a:pt x="346" y="160"/>
                    <a:pt x="342" y="157"/>
                    <a:pt x="343" y="153"/>
                  </a:cubicBezTo>
                  <a:cubicBezTo>
                    <a:pt x="344" y="150"/>
                    <a:pt x="335" y="149"/>
                    <a:pt x="333" y="154"/>
                  </a:cubicBezTo>
                  <a:cubicBezTo>
                    <a:pt x="331" y="158"/>
                    <a:pt x="330" y="161"/>
                    <a:pt x="338" y="161"/>
                  </a:cubicBezTo>
                  <a:close/>
                  <a:moveTo>
                    <a:pt x="288" y="194"/>
                  </a:moveTo>
                  <a:cubicBezTo>
                    <a:pt x="288" y="198"/>
                    <a:pt x="292" y="199"/>
                    <a:pt x="294" y="195"/>
                  </a:cubicBezTo>
                  <a:cubicBezTo>
                    <a:pt x="295" y="192"/>
                    <a:pt x="297" y="195"/>
                    <a:pt x="298" y="191"/>
                  </a:cubicBezTo>
                  <a:cubicBezTo>
                    <a:pt x="299" y="188"/>
                    <a:pt x="304" y="189"/>
                    <a:pt x="304" y="191"/>
                  </a:cubicBezTo>
                  <a:cubicBezTo>
                    <a:pt x="305" y="194"/>
                    <a:pt x="306" y="192"/>
                    <a:pt x="310" y="193"/>
                  </a:cubicBezTo>
                  <a:cubicBezTo>
                    <a:pt x="313" y="195"/>
                    <a:pt x="317" y="193"/>
                    <a:pt x="315" y="190"/>
                  </a:cubicBezTo>
                  <a:cubicBezTo>
                    <a:pt x="312" y="187"/>
                    <a:pt x="313" y="190"/>
                    <a:pt x="310" y="189"/>
                  </a:cubicBezTo>
                  <a:cubicBezTo>
                    <a:pt x="307" y="188"/>
                    <a:pt x="309" y="184"/>
                    <a:pt x="304" y="183"/>
                  </a:cubicBezTo>
                  <a:cubicBezTo>
                    <a:pt x="299" y="181"/>
                    <a:pt x="296" y="175"/>
                    <a:pt x="293" y="178"/>
                  </a:cubicBezTo>
                  <a:cubicBezTo>
                    <a:pt x="291" y="180"/>
                    <a:pt x="290" y="172"/>
                    <a:pt x="287" y="173"/>
                  </a:cubicBezTo>
                  <a:cubicBezTo>
                    <a:pt x="285" y="174"/>
                    <a:pt x="283" y="182"/>
                    <a:pt x="284" y="187"/>
                  </a:cubicBezTo>
                  <a:cubicBezTo>
                    <a:pt x="285" y="191"/>
                    <a:pt x="278" y="190"/>
                    <a:pt x="280" y="193"/>
                  </a:cubicBezTo>
                  <a:cubicBezTo>
                    <a:pt x="281" y="195"/>
                    <a:pt x="289" y="191"/>
                    <a:pt x="288" y="194"/>
                  </a:cubicBezTo>
                  <a:close/>
                  <a:moveTo>
                    <a:pt x="307" y="199"/>
                  </a:moveTo>
                  <a:cubicBezTo>
                    <a:pt x="304" y="197"/>
                    <a:pt x="294" y="202"/>
                    <a:pt x="297" y="205"/>
                  </a:cubicBezTo>
                  <a:cubicBezTo>
                    <a:pt x="300" y="208"/>
                    <a:pt x="310" y="200"/>
                    <a:pt x="307" y="199"/>
                  </a:cubicBezTo>
                  <a:close/>
                  <a:moveTo>
                    <a:pt x="315" y="104"/>
                  </a:moveTo>
                  <a:cubicBezTo>
                    <a:pt x="317" y="105"/>
                    <a:pt x="314" y="107"/>
                    <a:pt x="319" y="109"/>
                  </a:cubicBezTo>
                  <a:cubicBezTo>
                    <a:pt x="323" y="110"/>
                    <a:pt x="323" y="107"/>
                    <a:pt x="328" y="108"/>
                  </a:cubicBezTo>
                  <a:cubicBezTo>
                    <a:pt x="333" y="109"/>
                    <a:pt x="339" y="109"/>
                    <a:pt x="337" y="107"/>
                  </a:cubicBezTo>
                  <a:cubicBezTo>
                    <a:pt x="334" y="104"/>
                    <a:pt x="332" y="100"/>
                    <a:pt x="325" y="100"/>
                  </a:cubicBezTo>
                  <a:cubicBezTo>
                    <a:pt x="318" y="101"/>
                    <a:pt x="313" y="97"/>
                    <a:pt x="313" y="101"/>
                  </a:cubicBezTo>
                  <a:cubicBezTo>
                    <a:pt x="313" y="103"/>
                    <a:pt x="312" y="103"/>
                    <a:pt x="315" y="104"/>
                  </a:cubicBezTo>
                  <a:close/>
                  <a:moveTo>
                    <a:pt x="231" y="70"/>
                  </a:moveTo>
                  <a:cubicBezTo>
                    <a:pt x="234" y="73"/>
                    <a:pt x="236" y="72"/>
                    <a:pt x="237" y="74"/>
                  </a:cubicBezTo>
                  <a:cubicBezTo>
                    <a:pt x="237" y="76"/>
                    <a:pt x="242" y="75"/>
                    <a:pt x="246" y="74"/>
                  </a:cubicBezTo>
                  <a:cubicBezTo>
                    <a:pt x="251" y="73"/>
                    <a:pt x="250" y="76"/>
                    <a:pt x="254" y="78"/>
                  </a:cubicBezTo>
                  <a:cubicBezTo>
                    <a:pt x="257" y="80"/>
                    <a:pt x="250" y="83"/>
                    <a:pt x="253" y="85"/>
                  </a:cubicBezTo>
                  <a:cubicBezTo>
                    <a:pt x="256" y="86"/>
                    <a:pt x="253" y="88"/>
                    <a:pt x="256" y="90"/>
                  </a:cubicBezTo>
                  <a:cubicBezTo>
                    <a:pt x="260" y="92"/>
                    <a:pt x="258" y="89"/>
                    <a:pt x="264" y="91"/>
                  </a:cubicBezTo>
                  <a:cubicBezTo>
                    <a:pt x="270" y="94"/>
                    <a:pt x="273" y="87"/>
                    <a:pt x="273" y="90"/>
                  </a:cubicBezTo>
                  <a:cubicBezTo>
                    <a:pt x="272" y="94"/>
                    <a:pt x="276" y="92"/>
                    <a:pt x="289" y="92"/>
                  </a:cubicBezTo>
                  <a:cubicBezTo>
                    <a:pt x="303" y="93"/>
                    <a:pt x="300" y="87"/>
                    <a:pt x="301" y="90"/>
                  </a:cubicBezTo>
                  <a:cubicBezTo>
                    <a:pt x="302" y="93"/>
                    <a:pt x="317" y="93"/>
                    <a:pt x="317" y="90"/>
                  </a:cubicBezTo>
                  <a:cubicBezTo>
                    <a:pt x="317" y="87"/>
                    <a:pt x="323" y="89"/>
                    <a:pt x="319" y="87"/>
                  </a:cubicBezTo>
                  <a:cubicBezTo>
                    <a:pt x="316" y="85"/>
                    <a:pt x="321" y="85"/>
                    <a:pt x="319" y="82"/>
                  </a:cubicBezTo>
                  <a:cubicBezTo>
                    <a:pt x="317" y="79"/>
                    <a:pt x="313" y="81"/>
                    <a:pt x="312" y="79"/>
                  </a:cubicBezTo>
                  <a:cubicBezTo>
                    <a:pt x="310" y="77"/>
                    <a:pt x="304" y="79"/>
                    <a:pt x="294" y="80"/>
                  </a:cubicBezTo>
                  <a:cubicBezTo>
                    <a:pt x="283" y="81"/>
                    <a:pt x="288" y="84"/>
                    <a:pt x="282" y="82"/>
                  </a:cubicBezTo>
                  <a:cubicBezTo>
                    <a:pt x="277" y="80"/>
                    <a:pt x="277" y="84"/>
                    <a:pt x="273" y="81"/>
                  </a:cubicBezTo>
                  <a:cubicBezTo>
                    <a:pt x="270" y="78"/>
                    <a:pt x="272" y="83"/>
                    <a:pt x="270" y="82"/>
                  </a:cubicBezTo>
                  <a:cubicBezTo>
                    <a:pt x="267" y="81"/>
                    <a:pt x="270" y="80"/>
                    <a:pt x="267" y="78"/>
                  </a:cubicBezTo>
                  <a:cubicBezTo>
                    <a:pt x="265" y="75"/>
                    <a:pt x="263" y="78"/>
                    <a:pt x="263" y="76"/>
                  </a:cubicBezTo>
                  <a:cubicBezTo>
                    <a:pt x="262" y="74"/>
                    <a:pt x="270" y="77"/>
                    <a:pt x="269" y="75"/>
                  </a:cubicBezTo>
                  <a:cubicBezTo>
                    <a:pt x="269" y="73"/>
                    <a:pt x="265" y="74"/>
                    <a:pt x="262" y="72"/>
                  </a:cubicBezTo>
                  <a:cubicBezTo>
                    <a:pt x="258" y="70"/>
                    <a:pt x="257" y="70"/>
                    <a:pt x="252" y="71"/>
                  </a:cubicBezTo>
                  <a:cubicBezTo>
                    <a:pt x="248" y="72"/>
                    <a:pt x="247" y="67"/>
                    <a:pt x="244" y="67"/>
                  </a:cubicBezTo>
                  <a:cubicBezTo>
                    <a:pt x="242" y="68"/>
                    <a:pt x="236" y="66"/>
                    <a:pt x="230" y="66"/>
                  </a:cubicBezTo>
                  <a:cubicBezTo>
                    <a:pt x="228" y="66"/>
                    <a:pt x="228" y="68"/>
                    <a:pt x="231" y="70"/>
                  </a:cubicBezTo>
                  <a:close/>
                  <a:moveTo>
                    <a:pt x="234" y="88"/>
                  </a:moveTo>
                  <a:cubicBezTo>
                    <a:pt x="239" y="89"/>
                    <a:pt x="237" y="91"/>
                    <a:pt x="244" y="91"/>
                  </a:cubicBezTo>
                  <a:cubicBezTo>
                    <a:pt x="250" y="91"/>
                    <a:pt x="248" y="86"/>
                    <a:pt x="245" y="83"/>
                  </a:cubicBezTo>
                  <a:cubicBezTo>
                    <a:pt x="241" y="79"/>
                    <a:pt x="236" y="80"/>
                    <a:pt x="233" y="84"/>
                  </a:cubicBezTo>
                  <a:cubicBezTo>
                    <a:pt x="232" y="86"/>
                    <a:pt x="230" y="88"/>
                    <a:pt x="234" y="88"/>
                  </a:cubicBezTo>
                  <a:close/>
                  <a:moveTo>
                    <a:pt x="245" y="114"/>
                  </a:moveTo>
                  <a:cubicBezTo>
                    <a:pt x="245" y="112"/>
                    <a:pt x="248" y="113"/>
                    <a:pt x="246" y="110"/>
                  </a:cubicBezTo>
                  <a:cubicBezTo>
                    <a:pt x="244" y="106"/>
                    <a:pt x="254" y="112"/>
                    <a:pt x="256" y="107"/>
                  </a:cubicBezTo>
                  <a:cubicBezTo>
                    <a:pt x="259" y="102"/>
                    <a:pt x="267" y="99"/>
                    <a:pt x="261" y="97"/>
                  </a:cubicBezTo>
                  <a:cubicBezTo>
                    <a:pt x="256" y="95"/>
                    <a:pt x="256" y="98"/>
                    <a:pt x="253" y="97"/>
                  </a:cubicBezTo>
                  <a:cubicBezTo>
                    <a:pt x="250" y="95"/>
                    <a:pt x="249" y="94"/>
                    <a:pt x="241" y="96"/>
                  </a:cubicBezTo>
                  <a:cubicBezTo>
                    <a:pt x="234" y="97"/>
                    <a:pt x="239" y="99"/>
                    <a:pt x="237" y="99"/>
                  </a:cubicBezTo>
                  <a:cubicBezTo>
                    <a:pt x="235" y="99"/>
                    <a:pt x="235" y="99"/>
                    <a:pt x="235" y="105"/>
                  </a:cubicBezTo>
                  <a:cubicBezTo>
                    <a:pt x="235" y="110"/>
                    <a:pt x="238" y="110"/>
                    <a:pt x="238" y="113"/>
                  </a:cubicBezTo>
                  <a:cubicBezTo>
                    <a:pt x="237" y="117"/>
                    <a:pt x="240" y="114"/>
                    <a:pt x="243" y="116"/>
                  </a:cubicBezTo>
                  <a:cubicBezTo>
                    <a:pt x="244" y="116"/>
                    <a:pt x="244" y="116"/>
                    <a:pt x="245" y="114"/>
                  </a:cubicBezTo>
                  <a:close/>
                  <a:moveTo>
                    <a:pt x="208" y="104"/>
                  </a:moveTo>
                  <a:cubicBezTo>
                    <a:pt x="212" y="105"/>
                    <a:pt x="212" y="108"/>
                    <a:pt x="209" y="109"/>
                  </a:cubicBezTo>
                  <a:cubicBezTo>
                    <a:pt x="205" y="111"/>
                    <a:pt x="202" y="103"/>
                    <a:pt x="199" y="107"/>
                  </a:cubicBezTo>
                  <a:cubicBezTo>
                    <a:pt x="197" y="109"/>
                    <a:pt x="202" y="113"/>
                    <a:pt x="208" y="115"/>
                  </a:cubicBezTo>
                  <a:cubicBezTo>
                    <a:pt x="215" y="117"/>
                    <a:pt x="216" y="123"/>
                    <a:pt x="220" y="123"/>
                  </a:cubicBezTo>
                  <a:cubicBezTo>
                    <a:pt x="224" y="124"/>
                    <a:pt x="221" y="119"/>
                    <a:pt x="224" y="120"/>
                  </a:cubicBezTo>
                  <a:cubicBezTo>
                    <a:pt x="226" y="121"/>
                    <a:pt x="231" y="119"/>
                    <a:pt x="231" y="115"/>
                  </a:cubicBezTo>
                  <a:cubicBezTo>
                    <a:pt x="231" y="112"/>
                    <a:pt x="233" y="114"/>
                    <a:pt x="232" y="110"/>
                  </a:cubicBezTo>
                  <a:cubicBezTo>
                    <a:pt x="231" y="107"/>
                    <a:pt x="230" y="112"/>
                    <a:pt x="228" y="108"/>
                  </a:cubicBezTo>
                  <a:cubicBezTo>
                    <a:pt x="225" y="105"/>
                    <a:pt x="220" y="105"/>
                    <a:pt x="226" y="104"/>
                  </a:cubicBezTo>
                  <a:cubicBezTo>
                    <a:pt x="231" y="103"/>
                    <a:pt x="224" y="102"/>
                    <a:pt x="228" y="101"/>
                  </a:cubicBezTo>
                  <a:cubicBezTo>
                    <a:pt x="231" y="99"/>
                    <a:pt x="227" y="97"/>
                    <a:pt x="222" y="99"/>
                  </a:cubicBezTo>
                  <a:cubicBezTo>
                    <a:pt x="217" y="101"/>
                    <a:pt x="214" y="96"/>
                    <a:pt x="210" y="98"/>
                  </a:cubicBezTo>
                  <a:cubicBezTo>
                    <a:pt x="206" y="100"/>
                    <a:pt x="202" y="101"/>
                    <a:pt x="207" y="103"/>
                  </a:cubicBezTo>
                  <a:lnTo>
                    <a:pt x="208" y="104"/>
                  </a:lnTo>
                  <a:close/>
                  <a:moveTo>
                    <a:pt x="224" y="148"/>
                  </a:moveTo>
                  <a:cubicBezTo>
                    <a:pt x="228" y="148"/>
                    <a:pt x="230" y="151"/>
                    <a:pt x="233" y="149"/>
                  </a:cubicBezTo>
                  <a:cubicBezTo>
                    <a:pt x="236" y="146"/>
                    <a:pt x="236" y="149"/>
                    <a:pt x="238" y="147"/>
                  </a:cubicBezTo>
                  <a:cubicBezTo>
                    <a:pt x="239" y="144"/>
                    <a:pt x="236" y="147"/>
                    <a:pt x="234" y="144"/>
                  </a:cubicBezTo>
                  <a:cubicBezTo>
                    <a:pt x="232" y="140"/>
                    <a:pt x="232" y="143"/>
                    <a:pt x="228" y="139"/>
                  </a:cubicBezTo>
                  <a:cubicBezTo>
                    <a:pt x="224" y="135"/>
                    <a:pt x="223" y="136"/>
                    <a:pt x="220" y="141"/>
                  </a:cubicBezTo>
                  <a:cubicBezTo>
                    <a:pt x="217" y="145"/>
                    <a:pt x="213" y="142"/>
                    <a:pt x="216" y="145"/>
                  </a:cubicBezTo>
                  <a:cubicBezTo>
                    <a:pt x="217" y="147"/>
                    <a:pt x="220" y="147"/>
                    <a:pt x="224" y="148"/>
                  </a:cubicBezTo>
                  <a:close/>
                  <a:moveTo>
                    <a:pt x="214" y="52"/>
                  </a:moveTo>
                  <a:cubicBezTo>
                    <a:pt x="217" y="51"/>
                    <a:pt x="217" y="48"/>
                    <a:pt x="211" y="48"/>
                  </a:cubicBezTo>
                  <a:cubicBezTo>
                    <a:pt x="205" y="47"/>
                    <a:pt x="210" y="47"/>
                    <a:pt x="205" y="45"/>
                  </a:cubicBezTo>
                  <a:cubicBezTo>
                    <a:pt x="200" y="43"/>
                    <a:pt x="201" y="48"/>
                    <a:pt x="199" y="45"/>
                  </a:cubicBezTo>
                  <a:cubicBezTo>
                    <a:pt x="198" y="42"/>
                    <a:pt x="185" y="39"/>
                    <a:pt x="184" y="44"/>
                  </a:cubicBezTo>
                  <a:cubicBezTo>
                    <a:pt x="183" y="48"/>
                    <a:pt x="188" y="43"/>
                    <a:pt x="188" y="47"/>
                  </a:cubicBezTo>
                  <a:cubicBezTo>
                    <a:pt x="187" y="50"/>
                    <a:pt x="190" y="45"/>
                    <a:pt x="192" y="48"/>
                  </a:cubicBezTo>
                  <a:cubicBezTo>
                    <a:pt x="195" y="52"/>
                    <a:pt x="190" y="50"/>
                    <a:pt x="187" y="51"/>
                  </a:cubicBezTo>
                  <a:cubicBezTo>
                    <a:pt x="186" y="51"/>
                    <a:pt x="187" y="55"/>
                    <a:pt x="194" y="53"/>
                  </a:cubicBezTo>
                  <a:cubicBezTo>
                    <a:pt x="202" y="51"/>
                    <a:pt x="195" y="54"/>
                    <a:pt x="203" y="53"/>
                  </a:cubicBezTo>
                  <a:cubicBezTo>
                    <a:pt x="210" y="52"/>
                    <a:pt x="205" y="60"/>
                    <a:pt x="215" y="58"/>
                  </a:cubicBezTo>
                  <a:cubicBezTo>
                    <a:pt x="223" y="57"/>
                    <a:pt x="212" y="52"/>
                    <a:pt x="214" y="52"/>
                  </a:cubicBezTo>
                  <a:close/>
                  <a:moveTo>
                    <a:pt x="274" y="73"/>
                  </a:moveTo>
                  <a:cubicBezTo>
                    <a:pt x="276" y="75"/>
                    <a:pt x="280" y="73"/>
                    <a:pt x="282" y="72"/>
                  </a:cubicBezTo>
                  <a:cubicBezTo>
                    <a:pt x="284" y="71"/>
                    <a:pt x="285" y="74"/>
                    <a:pt x="291" y="74"/>
                  </a:cubicBezTo>
                  <a:cubicBezTo>
                    <a:pt x="297" y="74"/>
                    <a:pt x="293" y="71"/>
                    <a:pt x="299" y="73"/>
                  </a:cubicBezTo>
                  <a:cubicBezTo>
                    <a:pt x="306" y="75"/>
                    <a:pt x="314" y="69"/>
                    <a:pt x="313" y="73"/>
                  </a:cubicBezTo>
                  <a:cubicBezTo>
                    <a:pt x="311" y="77"/>
                    <a:pt x="318" y="75"/>
                    <a:pt x="322" y="73"/>
                  </a:cubicBezTo>
                  <a:cubicBezTo>
                    <a:pt x="325" y="71"/>
                    <a:pt x="328" y="74"/>
                    <a:pt x="329" y="69"/>
                  </a:cubicBezTo>
                  <a:cubicBezTo>
                    <a:pt x="329" y="65"/>
                    <a:pt x="322" y="69"/>
                    <a:pt x="322" y="66"/>
                  </a:cubicBezTo>
                  <a:cubicBezTo>
                    <a:pt x="322" y="63"/>
                    <a:pt x="324" y="64"/>
                    <a:pt x="327" y="62"/>
                  </a:cubicBezTo>
                  <a:cubicBezTo>
                    <a:pt x="331" y="60"/>
                    <a:pt x="322" y="55"/>
                    <a:pt x="331" y="57"/>
                  </a:cubicBezTo>
                  <a:cubicBezTo>
                    <a:pt x="338" y="58"/>
                    <a:pt x="344" y="54"/>
                    <a:pt x="342" y="52"/>
                  </a:cubicBezTo>
                  <a:cubicBezTo>
                    <a:pt x="340" y="50"/>
                    <a:pt x="349" y="50"/>
                    <a:pt x="341" y="47"/>
                  </a:cubicBezTo>
                  <a:cubicBezTo>
                    <a:pt x="334" y="43"/>
                    <a:pt x="347" y="48"/>
                    <a:pt x="346" y="45"/>
                  </a:cubicBezTo>
                  <a:cubicBezTo>
                    <a:pt x="344" y="42"/>
                    <a:pt x="342" y="43"/>
                    <a:pt x="339" y="43"/>
                  </a:cubicBezTo>
                  <a:cubicBezTo>
                    <a:pt x="335" y="43"/>
                    <a:pt x="329" y="44"/>
                    <a:pt x="331" y="42"/>
                  </a:cubicBezTo>
                  <a:cubicBezTo>
                    <a:pt x="333" y="41"/>
                    <a:pt x="345" y="41"/>
                    <a:pt x="350" y="40"/>
                  </a:cubicBezTo>
                  <a:cubicBezTo>
                    <a:pt x="356" y="40"/>
                    <a:pt x="351" y="36"/>
                    <a:pt x="354" y="38"/>
                  </a:cubicBezTo>
                  <a:cubicBezTo>
                    <a:pt x="357" y="39"/>
                    <a:pt x="362" y="39"/>
                    <a:pt x="365" y="36"/>
                  </a:cubicBezTo>
                  <a:cubicBezTo>
                    <a:pt x="368" y="32"/>
                    <a:pt x="375" y="29"/>
                    <a:pt x="388" y="24"/>
                  </a:cubicBezTo>
                  <a:cubicBezTo>
                    <a:pt x="401" y="19"/>
                    <a:pt x="401" y="18"/>
                    <a:pt x="390" y="19"/>
                  </a:cubicBezTo>
                  <a:cubicBezTo>
                    <a:pt x="380" y="20"/>
                    <a:pt x="388" y="18"/>
                    <a:pt x="394" y="16"/>
                  </a:cubicBezTo>
                  <a:cubicBezTo>
                    <a:pt x="401" y="15"/>
                    <a:pt x="416" y="12"/>
                    <a:pt x="416" y="10"/>
                  </a:cubicBezTo>
                  <a:cubicBezTo>
                    <a:pt x="416" y="7"/>
                    <a:pt x="405" y="9"/>
                    <a:pt x="405" y="6"/>
                  </a:cubicBezTo>
                  <a:cubicBezTo>
                    <a:pt x="406" y="4"/>
                    <a:pt x="397" y="3"/>
                    <a:pt x="395" y="3"/>
                  </a:cubicBezTo>
                  <a:cubicBezTo>
                    <a:pt x="392" y="4"/>
                    <a:pt x="392" y="3"/>
                    <a:pt x="388" y="5"/>
                  </a:cubicBezTo>
                  <a:cubicBezTo>
                    <a:pt x="383" y="7"/>
                    <a:pt x="375" y="6"/>
                    <a:pt x="380" y="5"/>
                  </a:cubicBezTo>
                  <a:cubicBezTo>
                    <a:pt x="384" y="5"/>
                    <a:pt x="390" y="3"/>
                    <a:pt x="383" y="3"/>
                  </a:cubicBezTo>
                  <a:cubicBezTo>
                    <a:pt x="375" y="3"/>
                    <a:pt x="373" y="0"/>
                    <a:pt x="367" y="1"/>
                  </a:cubicBezTo>
                  <a:cubicBezTo>
                    <a:pt x="361" y="2"/>
                    <a:pt x="360" y="0"/>
                    <a:pt x="354" y="2"/>
                  </a:cubicBezTo>
                  <a:cubicBezTo>
                    <a:pt x="349" y="4"/>
                    <a:pt x="343" y="0"/>
                    <a:pt x="330" y="3"/>
                  </a:cubicBezTo>
                  <a:cubicBezTo>
                    <a:pt x="324" y="5"/>
                    <a:pt x="320" y="1"/>
                    <a:pt x="316" y="3"/>
                  </a:cubicBezTo>
                  <a:cubicBezTo>
                    <a:pt x="312" y="5"/>
                    <a:pt x="307" y="2"/>
                    <a:pt x="311" y="5"/>
                  </a:cubicBezTo>
                  <a:cubicBezTo>
                    <a:pt x="315" y="9"/>
                    <a:pt x="306" y="4"/>
                    <a:pt x="305" y="7"/>
                  </a:cubicBezTo>
                  <a:cubicBezTo>
                    <a:pt x="304" y="10"/>
                    <a:pt x="302" y="10"/>
                    <a:pt x="296" y="9"/>
                  </a:cubicBezTo>
                  <a:cubicBezTo>
                    <a:pt x="290" y="9"/>
                    <a:pt x="297" y="8"/>
                    <a:pt x="290" y="7"/>
                  </a:cubicBezTo>
                  <a:cubicBezTo>
                    <a:pt x="283" y="7"/>
                    <a:pt x="293" y="10"/>
                    <a:pt x="285" y="10"/>
                  </a:cubicBezTo>
                  <a:cubicBezTo>
                    <a:pt x="277" y="11"/>
                    <a:pt x="292" y="12"/>
                    <a:pt x="288" y="13"/>
                  </a:cubicBezTo>
                  <a:cubicBezTo>
                    <a:pt x="284" y="14"/>
                    <a:pt x="282" y="11"/>
                    <a:pt x="275" y="12"/>
                  </a:cubicBezTo>
                  <a:cubicBezTo>
                    <a:pt x="268" y="13"/>
                    <a:pt x="271" y="15"/>
                    <a:pt x="266" y="14"/>
                  </a:cubicBezTo>
                  <a:cubicBezTo>
                    <a:pt x="261" y="13"/>
                    <a:pt x="255" y="16"/>
                    <a:pt x="256" y="18"/>
                  </a:cubicBezTo>
                  <a:cubicBezTo>
                    <a:pt x="258" y="21"/>
                    <a:pt x="259" y="18"/>
                    <a:pt x="262" y="20"/>
                  </a:cubicBezTo>
                  <a:cubicBezTo>
                    <a:pt x="264" y="21"/>
                    <a:pt x="268" y="19"/>
                    <a:pt x="266" y="21"/>
                  </a:cubicBezTo>
                  <a:cubicBezTo>
                    <a:pt x="263" y="23"/>
                    <a:pt x="263" y="25"/>
                    <a:pt x="268" y="26"/>
                  </a:cubicBezTo>
                  <a:cubicBezTo>
                    <a:pt x="273" y="27"/>
                    <a:pt x="276" y="30"/>
                    <a:pt x="281" y="27"/>
                  </a:cubicBezTo>
                  <a:cubicBezTo>
                    <a:pt x="286" y="24"/>
                    <a:pt x="292" y="24"/>
                    <a:pt x="288" y="25"/>
                  </a:cubicBezTo>
                  <a:cubicBezTo>
                    <a:pt x="284" y="26"/>
                    <a:pt x="276" y="29"/>
                    <a:pt x="289" y="30"/>
                  </a:cubicBezTo>
                  <a:cubicBezTo>
                    <a:pt x="301" y="31"/>
                    <a:pt x="297" y="26"/>
                    <a:pt x="301" y="28"/>
                  </a:cubicBezTo>
                  <a:cubicBezTo>
                    <a:pt x="304" y="30"/>
                    <a:pt x="315" y="28"/>
                    <a:pt x="323" y="23"/>
                  </a:cubicBezTo>
                  <a:cubicBezTo>
                    <a:pt x="332" y="19"/>
                    <a:pt x="320" y="25"/>
                    <a:pt x="328" y="26"/>
                  </a:cubicBezTo>
                  <a:cubicBezTo>
                    <a:pt x="336" y="26"/>
                    <a:pt x="329" y="27"/>
                    <a:pt x="314" y="30"/>
                  </a:cubicBezTo>
                  <a:cubicBezTo>
                    <a:pt x="300" y="33"/>
                    <a:pt x="300" y="31"/>
                    <a:pt x="306" y="35"/>
                  </a:cubicBezTo>
                  <a:cubicBezTo>
                    <a:pt x="311" y="39"/>
                    <a:pt x="318" y="39"/>
                    <a:pt x="312" y="40"/>
                  </a:cubicBezTo>
                  <a:cubicBezTo>
                    <a:pt x="307" y="41"/>
                    <a:pt x="307" y="37"/>
                    <a:pt x="302" y="34"/>
                  </a:cubicBezTo>
                  <a:cubicBezTo>
                    <a:pt x="297" y="32"/>
                    <a:pt x="283" y="30"/>
                    <a:pt x="283" y="34"/>
                  </a:cubicBezTo>
                  <a:cubicBezTo>
                    <a:pt x="283" y="37"/>
                    <a:pt x="283" y="37"/>
                    <a:pt x="288" y="38"/>
                  </a:cubicBezTo>
                  <a:cubicBezTo>
                    <a:pt x="293" y="40"/>
                    <a:pt x="297" y="44"/>
                    <a:pt x="294" y="44"/>
                  </a:cubicBezTo>
                  <a:cubicBezTo>
                    <a:pt x="292" y="45"/>
                    <a:pt x="292" y="46"/>
                    <a:pt x="297" y="47"/>
                  </a:cubicBezTo>
                  <a:cubicBezTo>
                    <a:pt x="303" y="47"/>
                    <a:pt x="305" y="49"/>
                    <a:pt x="300" y="48"/>
                  </a:cubicBezTo>
                  <a:cubicBezTo>
                    <a:pt x="294" y="47"/>
                    <a:pt x="282" y="48"/>
                    <a:pt x="280" y="50"/>
                  </a:cubicBezTo>
                  <a:cubicBezTo>
                    <a:pt x="277" y="52"/>
                    <a:pt x="276" y="56"/>
                    <a:pt x="281" y="55"/>
                  </a:cubicBezTo>
                  <a:cubicBezTo>
                    <a:pt x="286" y="54"/>
                    <a:pt x="283" y="56"/>
                    <a:pt x="288" y="55"/>
                  </a:cubicBezTo>
                  <a:cubicBezTo>
                    <a:pt x="292" y="54"/>
                    <a:pt x="287" y="56"/>
                    <a:pt x="290" y="60"/>
                  </a:cubicBezTo>
                  <a:cubicBezTo>
                    <a:pt x="293" y="64"/>
                    <a:pt x="300" y="60"/>
                    <a:pt x="303" y="56"/>
                  </a:cubicBezTo>
                  <a:cubicBezTo>
                    <a:pt x="306" y="53"/>
                    <a:pt x="300" y="64"/>
                    <a:pt x="293" y="64"/>
                  </a:cubicBezTo>
                  <a:cubicBezTo>
                    <a:pt x="287" y="63"/>
                    <a:pt x="287" y="57"/>
                    <a:pt x="280" y="57"/>
                  </a:cubicBezTo>
                  <a:cubicBezTo>
                    <a:pt x="274" y="57"/>
                    <a:pt x="273" y="58"/>
                    <a:pt x="275" y="61"/>
                  </a:cubicBezTo>
                  <a:cubicBezTo>
                    <a:pt x="278" y="63"/>
                    <a:pt x="283" y="66"/>
                    <a:pt x="277" y="66"/>
                  </a:cubicBezTo>
                  <a:cubicBezTo>
                    <a:pt x="270" y="66"/>
                    <a:pt x="265" y="69"/>
                    <a:pt x="268" y="72"/>
                  </a:cubicBezTo>
                  <a:cubicBezTo>
                    <a:pt x="270" y="73"/>
                    <a:pt x="271" y="71"/>
                    <a:pt x="274" y="73"/>
                  </a:cubicBezTo>
                  <a:close/>
                  <a:moveTo>
                    <a:pt x="242" y="24"/>
                  </a:moveTo>
                  <a:cubicBezTo>
                    <a:pt x="239" y="24"/>
                    <a:pt x="238" y="24"/>
                    <a:pt x="237" y="27"/>
                  </a:cubicBezTo>
                  <a:cubicBezTo>
                    <a:pt x="236" y="29"/>
                    <a:pt x="234" y="28"/>
                    <a:pt x="232" y="31"/>
                  </a:cubicBezTo>
                  <a:cubicBezTo>
                    <a:pt x="230" y="34"/>
                    <a:pt x="242" y="33"/>
                    <a:pt x="241" y="34"/>
                  </a:cubicBezTo>
                  <a:cubicBezTo>
                    <a:pt x="240" y="37"/>
                    <a:pt x="230" y="32"/>
                    <a:pt x="230" y="35"/>
                  </a:cubicBezTo>
                  <a:cubicBezTo>
                    <a:pt x="229" y="37"/>
                    <a:pt x="232" y="38"/>
                    <a:pt x="237" y="42"/>
                  </a:cubicBezTo>
                  <a:cubicBezTo>
                    <a:pt x="241" y="45"/>
                    <a:pt x="245" y="40"/>
                    <a:pt x="244" y="42"/>
                  </a:cubicBezTo>
                  <a:cubicBezTo>
                    <a:pt x="242" y="45"/>
                    <a:pt x="254" y="40"/>
                    <a:pt x="252" y="42"/>
                  </a:cubicBezTo>
                  <a:cubicBezTo>
                    <a:pt x="251" y="45"/>
                    <a:pt x="241" y="45"/>
                    <a:pt x="244" y="47"/>
                  </a:cubicBezTo>
                  <a:cubicBezTo>
                    <a:pt x="246" y="48"/>
                    <a:pt x="248" y="51"/>
                    <a:pt x="251" y="53"/>
                  </a:cubicBezTo>
                  <a:cubicBezTo>
                    <a:pt x="255" y="54"/>
                    <a:pt x="263" y="57"/>
                    <a:pt x="263" y="54"/>
                  </a:cubicBezTo>
                  <a:cubicBezTo>
                    <a:pt x="263" y="51"/>
                    <a:pt x="268" y="56"/>
                    <a:pt x="267" y="53"/>
                  </a:cubicBezTo>
                  <a:cubicBezTo>
                    <a:pt x="265" y="49"/>
                    <a:pt x="267" y="51"/>
                    <a:pt x="270" y="54"/>
                  </a:cubicBezTo>
                  <a:cubicBezTo>
                    <a:pt x="273" y="57"/>
                    <a:pt x="271" y="50"/>
                    <a:pt x="273" y="51"/>
                  </a:cubicBezTo>
                  <a:cubicBezTo>
                    <a:pt x="276" y="51"/>
                    <a:pt x="279" y="48"/>
                    <a:pt x="283" y="46"/>
                  </a:cubicBezTo>
                  <a:cubicBezTo>
                    <a:pt x="287" y="44"/>
                    <a:pt x="294" y="43"/>
                    <a:pt x="291" y="42"/>
                  </a:cubicBezTo>
                  <a:cubicBezTo>
                    <a:pt x="287" y="40"/>
                    <a:pt x="288" y="38"/>
                    <a:pt x="281" y="39"/>
                  </a:cubicBezTo>
                  <a:cubicBezTo>
                    <a:pt x="275" y="41"/>
                    <a:pt x="285" y="38"/>
                    <a:pt x="280" y="35"/>
                  </a:cubicBezTo>
                  <a:cubicBezTo>
                    <a:pt x="276" y="33"/>
                    <a:pt x="281" y="31"/>
                    <a:pt x="275" y="30"/>
                  </a:cubicBezTo>
                  <a:cubicBezTo>
                    <a:pt x="269" y="30"/>
                    <a:pt x="274" y="35"/>
                    <a:pt x="271" y="33"/>
                  </a:cubicBezTo>
                  <a:cubicBezTo>
                    <a:pt x="267" y="32"/>
                    <a:pt x="272" y="30"/>
                    <a:pt x="266" y="29"/>
                  </a:cubicBezTo>
                  <a:cubicBezTo>
                    <a:pt x="260" y="29"/>
                    <a:pt x="255" y="20"/>
                    <a:pt x="245" y="20"/>
                  </a:cubicBezTo>
                  <a:cubicBezTo>
                    <a:pt x="238" y="21"/>
                    <a:pt x="249" y="24"/>
                    <a:pt x="242" y="24"/>
                  </a:cubicBezTo>
                  <a:close/>
                  <a:moveTo>
                    <a:pt x="226" y="54"/>
                  </a:moveTo>
                  <a:cubicBezTo>
                    <a:pt x="230" y="55"/>
                    <a:pt x="222" y="56"/>
                    <a:pt x="226" y="56"/>
                  </a:cubicBezTo>
                  <a:cubicBezTo>
                    <a:pt x="230" y="57"/>
                    <a:pt x="226" y="60"/>
                    <a:pt x="230" y="58"/>
                  </a:cubicBezTo>
                  <a:cubicBezTo>
                    <a:pt x="234" y="57"/>
                    <a:pt x="240" y="57"/>
                    <a:pt x="239" y="55"/>
                  </a:cubicBezTo>
                  <a:cubicBezTo>
                    <a:pt x="237" y="53"/>
                    <a:pt x="243" y="53"/>
                    <a:pt x="239" y="52"/>
                  </a:cubicBezTo>
                  <a:cubicBezTo>
                    <a:pt x="234" y="50"/>
                    <a:pt x="235" y="52"/>
                    <a:pt x="231" y="49"/>
                  </a:cubicBezTo>
                  <a:cubicBezTo>
                    <a:pt x="227" y="47"/>
                    <a:pt x="220" y="47"/>
                    <a:pt x="222" y="49"/>
                  </a:cubicBezTo>
                  <a:cubicBezTo>
                    <a:pt x="223" y="52"/>
                    <a:pt x="218" y="51"/>
                    <a:pt x="222" y="53"/>
                  </a:cubicBezTo>
                  <a:cubicBezTo>
                    <a:pt x="224" y="53"/>
                    <a:pt x="222" y="53"/>
                    <a:pt x="226" y="54"/>
                  </a:cubicBezTo>
                  <a:close/>
                  <a:moveTo>
                    <a:pt x="216" y="37"/>
                  </a:moveTo>
                  <a:cubicBezTo>
                    <a:pt x="218" y="39"/>
                    <a:pt x="220" y="39"/>
                    <a:pt x="220" y="36"/>
                  </a:cubicBezTo>
                  <a:cubicBezTo>
                    <a:pt x="219" y="33"/>
                    <a:pt x="212" y="32"/>
                    <a:pt x="212" y="35"/>
                  </a:cubicBezTo>
                  <a:cubicBezTo>
                    <a:pt x="213" y="37"/>
                    <a:pt x="214" y="36"/>
                    <a:pt x="216" y="37"/>
                  </a:cubicBezTo>
                  <a:close/>
                  <a:moveTo>
                    <a:pt x="156" y="91"/>
                  </a:moveTo>
                  <a:cubicBezTo>
                    <a:pt x="161" y="89"/>
                    <a:pt x="164" y="86"/>
                    <a:pt x="168" y="87"/>
                  </a:cubicBezTo>
                  <a:cubicBezTo>
                    <a:pt x="172" y="89"/>
                    <a:pt x="170" y="86"/>
                    <a:pt x="174" y="87"/>
                  </a:cubicBezTo>
                  <a:cubicBezTo>
                    <a:pt x="178" y="88"/>
                    <a:pt x="181" y="87"/>
                    <a:pt x="185" y="82"/>
                  </a:cubicBezTo>
                  <a:cubicBezTo>
                    <a:pt x="189" y="77"/>
                    <a:pt x="180" y="76"/>
                    <a:pt x="177" y="77"/>
                  </a:cubicBezTo>
                  <a:cubicBezTo>
                    <a:pt x="175" y="78"/>
                    <a:pt x="172" y="80"/>
                    <a:pt x="173" y="78"/>
                  </a:cubicBezTo>
                  <a:cubicBezTo>
                    <a:pt x="174" y="75"/>
                    <a:pt x="169" y="77"/>
                    <a:pt x="171" y="75"/>
                  </a:cubicBezTo>
                  <a:cubicBezTo>
                    <a:pt x="173" y="73"/>
                    <a:pt x="169" y="75"/>
                    <a:pt x="169" y="70"/>
                  </a:cubicBezTo>
                  <a:cubicBezTo>
                    <a:pt x="169" y="66"/>
                    <a:pt x="165" y="69"/>
                    <a:pt x="160" y="72"/>
                  </a:cubicBezTo>
                  <a:cubicBezTo>
                    <a:pt x="155" y="75"/>
                    <a:pt x="167" y="75"/>
                    <a:pt x="163" y="77"/>
                  </a:cubicBezTo>
                  <a:cubicBezTo>
                    <a:pt x="159" y="80"/>
                    <a:pt x="168" y="79"/>
                    <a:pt x="167" y="81"/>
                  </a:cubicBezTo>
                  <a:cubicBezTo>
                    <a:pt x="166" y="84"/>
                    <a:pt x="163" y="80"/>
                    <a:pt x="158" y="81"/>
                  </a:cubicBezTo>
                  <a:cubicBezTo>
                    <a:pt x="152" y="82"/>
                    <a:pt x="157" y="81"/>
                    <a:pt x="150" y="76"/>
                  </a:cubicBezTo>
                  <a:cubicBezTo>
                    <a:pt x="142" y="71"/>
                    <a:pt x="142" y="78"/>
                    <a:pt x="140" y="74"/>
                  </a:cubicBezTo>
                  <a:cubicBezTo>
                    <a:pt x="138" y="70"/>
                    <a:pt x="135" y="72"/>
                    <a:pt x="129" y="75"/>
                  </a:cubicBezTo>
                  <a:cubicBezTo>
                    <a:pt x="123" y="77"/>
                    <a:pt x="130" y="75"/>
                    <a:pt x="125" y="79"/>
                  </a:cubicBezTo>
                  <a:cubicBezTo>
                    <a:pt x="121" y="82"/>
                    <a:pt x="127" y="80"/>
                    <a:pt x="123" y="82"/>
                  </a:cubicBezTo>
                  <a:cubicBezTo>
                    <a:pt x="119" y="85"/>
                    <a:pt x="123" y="85"/>
                    <a:pt x="128" y="87"/>
                  </a:cubicBezTo>
                  <a:cubicBezTo>
                    <a:pt x="133" y="88"/>
                    <a:pt x="133" y="85"/>
                    <a:pt x="134" y="86"/>
                  </a:cubicBezTo>
                  <a:cubicBezTo>
                    <a:pt x="135" y="88"/>
                    <a:pt x="137" y="89"/>
                    <a:pt x="139" y="86"/>
                  </a:cubicBezTo>
                  <a:cubicBezTo>
                    <a:pt x="141" y="83"/>
                    <a:pt x="142" y="83"/>
                    <a:pt x="141" y="85"/>
                  </a:cubicBezTo>
                  <a:cubicBezTo>
                    <a:pt x="140" y="87"/>
                    <a:pt x="143" y="87"/>
                    <a:pt x="151" y="85"/>
                  </a:cubicBezTo>
                  <a:cubicBezTo>
                    <a:pt x="159" y="84"/>
                    <a:pt x="155" y="87"/>
                    <a:pt x="149" y="87"/>
                  </a:cubicBezTo>
                  <a:cubicBezTo>
                    <a:pt x="143" y="88"/>
                    <a:pt x="134" y="90"/>
                    <a:pt x="141" y="92"/>
                  </a:cubicBezTo>
                  <a:cubicBezTo>
                    <a:pt x="145" y="94"/>
                    <a:pt x="150" y="92"/>
                    <a:pt x="156" y="91"/>
                  </a:cubicBezTo>
                  <a:close/>
                  <a:moveTo>
                    <a:pt x="189" y="62"/>
                  </a:moveTo>
                  <a:cubicBezTo>
                    <a:pt x="186" y="59"/>
                    <a:pt x="181" y="58"/>
                    <a:pt x="182" y="60"/>
                  </a:cubicBezTo>
                  <a:cubicBezTo>
                    <a:pt x="183" y="62"/>
                    <a:pt x="184" y="66"/>
                    <a:pt x="189" y="66"/>
                  </a:cubicBezTo>
                  <a:cubicBezTo>
                    <a:pt x="191" y="65"/>
                    <a:pt x="192" y="65"/>
                    <a:pt x="189" y="62"/>
                  </a:cubicBezTo>
                  <a:close/>
                  <a:moveTo>
                    <a:pt x="126" y="71"/>
                  </a:moveTo>
                  <a:cubicBezTo>
                    <a:pt x="130" y="71"/>
                    <a:pt x="134" y="69"/>
                    <a:pt x="129" y="67"/>
                  </a:cubicBezTo>
                  <a:cubicBezTo>
                    <a:pt x="125" y="64"/>
                    <a:pt x="136" y="64"/>
                    <a:pt x="130" y="62"/>
                  </a:cubicBezTo>
                  <a:cubicBezTo>
                    <a:pt x="126" y="60"/>
                    <a:pt x="125" y="61"/>
                    <a:pt x="124" y="63"/>
                  </a:cubicBezTo>
                  <a:cubicBezTo>
                    <a:pt x="123" y="65"/>
                    <a:pt x="118" y="59"/>
                    <a:pt x="110" y="66"/>
                  </a:cubicBezTo>
                  <a:cubicBezTo>
                    <a:pt x="103" y="71"/>
                    <a:pt x="106" y="68"/>
                    <a:pt x="102" y="71"/>
                  </a:cubicBezTo>
                  <a:cubicBezTo>
                    <a:pt x="98" y="75"/>
                    <a:pt x="98" y="70"/>
                    <a:pt x="95" y="74"/>
                  </a:cubicBezTo>
                  <a:cubicBezTo>
                    <a:pt x="91" y="77"/>
                    <a:pt x="96" y="75"/>
                    <a:pt x="95" y="77"/>
                  </a:cubicBezTo>
                  <a:cubicBezTo>
                    <a:pt x="94" y="78"/>
                    <a:pt x="96" y="78"/>
                    <a:pt x="98" y="77"/>
                  </a:cubicBezTo>
                  <a:cubicBezTo>
                    <a:pt x="100" y="75"/>
                    <a:pt x="100" y="78"/>
                    <a:pt x="103" y="77"/>
                  </a:cubicBezTo>
                  <a:cubicBezTo>
                    <a:pt x="105" y="77"/>
                    <a:pt x="104" y="74"/>
                    <a:pt x="106" y="77"/>
                  </a:cubicBezTo>
                  <a:cubicBezTo>
                    <a:pt x="107" y="80"/>
                    <a:pt x="111" y="80"/>
                    <a:pt x="111" y="76"/>
                  </a:cubicBezTo>
                  <a:cubicBezTo>
                    <a:pt x="111" y="72"/>
                    <a:pt x="112" y="80"/>
                    <a:pt x="116" y="73"/>
                  </a:cubicBezTo>
                  <a:cubicBezTo>
                    <a:pt x="118" y="69"/>
                    <a:pt x="115" y="71"/>
                    <a:pt x="119" y="69"/>
                  </a:cubicBezTo>
                  <a:cubicBezTo>
                    <a:pt x="123" y="67"/>
                    <a:pt x="117" y="73"/>
                    <a:pt x="122" y="74"/>
                  </a:cubicBezTo>
                  <a:cubicBezTo>
                    <a:pt x="128" y="75"/>
                    <a:pt x="123" y="71"/>
                    <a:pt x="126" y="71"/>
                  </a:cubicBezTo>
                  <a:close/>
                  <a:moveTo>
                    <a:pt x="152" y="53"/>
                  </a:moveTo>
                  <a:cubicBezTo>
                    <a:pt x="155" y="54"/>
                    <a:pt x="152" y="53"/>
                    <a:pt x="158" y="53"/>
                  </a:cubicBezTo>
                  <a:cubicBezTo>
                    <a:pt x="164" y="54"/>
                    <a:pt x="168" y="52"/>
                    <a:pt x="162" y="50"/>
                  </a:cubicBezTo>
                  <a:cubicBezTo>
                    <a:pt x="155" y="47"/>
                    <a:pt x="155" y="50"/>
                    <a:pt x="149" y="51"/>
                  </a:cubicBezTo>
                  <a:cubicBezTo>
                    <a:pt x="143" y="52"/>
                    <a:pt x="143" y="54"/>
                    <a:pt x="147" y="53"/>
                  </a:cubicBezTo>
                  <a:cubicBezTo>
                    <a:pt x="148" y="53"/>
                    <a:pt x="148" y="53"/>
                    <a:pt x="152" y="53"/>
                  </a:cubicBezTo>
                  <a:close/>
                  <a:moveTo>
                    <a:pt x="157" y="62"/>
                  </a:moveTo>
                  <a:cubicBezTo>
                    <a:pt x="162" y="61"/>
                    <a:pt x="163" y="59"/>
                    <a:pt x="158" y="58"/>
                  </a:cubicBezTo>
                  <a:cubicBezTo>
                    <a:pt x="154" y="58"/>
                    <a:pt x="162" y="58"/>
                    <a:pt x="163" y="56"/>
                  </a:cubicBezTo>
                  <a:cubicBezTo>
                    <a:pt x="164" y="54"/>
                    <a:pt x="157" y="55"/>
                    <a:pt x="150" y="56"/>
                  </a:cubicBezTo>
                  <a:cubicBezTo>
                    <a:pt x="143" y="57"/>
                    <a:pt x="143" y="58"/>
                    <a:pt x="144" y="61"/>
                  </a:cubicBezTo>
                  <a:cubicBezTo>
                    <a:pt x="146" y="64"/>
                    <a:pt x="152" y="63"/>
                    <a:pt x="157" y="62"/>
                  </a:cubicBezTo>
                  <a:close/>
                  <a:moveTo>
                    <a:pt x="220" y="87"/>
                  </a:moveTo>
                  <a:cubicBezTo>
                    <a:pt x="223" y="87"/>
                    <a:pt x="226" y="87"/>
                    <a:pt x="225" y="84"/>
                  </a:cubicBezTo>
                  <a:cubicBezTo>
                    <a:pt x="224" y="82"/>
                    <a:pt x="224" y="80"/>
                    <a:pt x="226" y="82"/>
                  </a:cubicBezTo>
                  <a:cubicBezTo>
                    <a:pt x="228" y="84"/>
                    <a:pt x="228" y="82"/>
                    <a:pt x="226" y="80"/>
                  </a:cubicBezTo>
                  <a:cubicBezTo>
                    <a:pt x="224" y="77"/>
                    <a:pt x="227" y="73"/>
                    <a:pt x="222" y="70"/>
                  </a:cubicBezTo>
                  <a:cubicBezTo>
                    <a:pt x="217" y="68"/>
                    <a:pt x="219" y="73"/>
                    <a:pt x="217" y="71"/>
                  </a:cubicBezTo>
                  <a:cubicBezTo>
                    <a:pt x="214" y="70"/>
                    <a:pt x="212" y="70"/>
                    <a:pt x="209" y="71"/>
                  </a:cubicBezTo>
                  <a:cubicBezTo>
                    <a:pt x="206" y="72"/>
                    <a:pt x="210" y="73"/>
                    <a:pt x="214" y="78"/>
                  </a:cubicBezTo>
                  <a:cubicBezTo>
                    <a:pt x="205" y="74"/>
                    <a:pt x="210" y="73"/>
                    <a:pt x="205" y="72"/>
                  </a:cubicBezTo>
                  <a:cubicBezTo>
                    <a:pt x="200" y="72"/>
                    <a:pt x="201" y="73"/>
                    <a:pt x="204" y="77"/>
                  </a:cubicBezTo>
                  <a:cubicBezTo>
                    <a:pt x="207" y="80"/>
                    <a:pt x="204" y="77"/>
                    <a:pt x="202" y="78"/>
                  </a:cubicBezTo>
                  <a:cubicBezTo>
                    <a:pt x="201" y="80"/>
                    <a:pt x="197" y="79"/>
                    <a:pt x="199" y="81"/>
                  </a:cubicBezTo>
                  <a:cubicBezTo>
                    <a:pt x="200" y="83"/>
                    <a:pt x="212" y="80"/>
                    <a:pt x="216" y="80"/>
                  </a:cubicBezTo>
                  <a:cubicBezTo>
                    <a:pt x="219" y="80"/>
                    <a:pt x="208" y="81"/>
                    <a:pt x="210" y="84"/>
                  </a:cubicBezTo>
                  <a:cubicBezTo>
                    <a:pt x="212" y="86"/>
                    <a:pt x="210" y="89"/>
                    <a:pt x="214" y="87"/>
                  </a:cubicBezTo>
                  <a:cubicBezTo>
                    <a:pt x="216" y="86"/>
                    <a:pt x="216" y="87"/>
                    <a:pt x="220" y="87"/>
                  </a:cubicBezTo>
                  <a:close/>
                  <a:moveTo>
                    <a:pt x="409" y="333"/>
                  </a:moveTo>
                  <a:cubicBezTo>
                    <a:pt x="409" y="331"/>
                    <a:pt x="411" y="331"/>
                    <a:pt x="410" y="331"/>
                  </a:cubicBezTo>
                  <a:cubicBezTo>
                    <a:pt x="410" y="330"/>
                    <a:pt x="406" y="331"/>
                    <a:pt x="402" y="330"/>
                  </a:cubicBezTo>
                  <a:cubicBezTo>
                    <a:pt x="399" y="329"/>
                    <a:pt x="401" y="325"/>
                    <a:pt x="399" y="328"/>
                  </a:cubicBezTo>
                  <a:cubicBezTo>
                    <a:pt x="397" y="331"/>
                    <a:pt x="400" y="329"/>
                    <a:pt x="399" y="331"/>
                  </a:cubicBezTo>
                  <a:cubicBezTo>
                    <a:pt x="399" y="332"/>
                    <a:pt x="401" y="331"/>
                    <a:pt x="402" y="332"/>
                  </a:cubicBezTo>
                  <a:cubicBezTo>
                    <a:pt x="403" y="333"/>
                    <a:pt x="403" y="332"/>
                    <a:pt x="408" y="334"/>
                  </a:cubicBezTo>
                  <a:cubicBezTo>
                    <a:pt x="409" y="335"/>
                    <a:pt x="409" y="335"/>
                    <a:pt x="409" y="333"/>
                  </a:cubicBezTo>
                  <a:close/>
                  <a:moveTo>
                    <a:pt x="417" y="335"/>
                  </a:moveTo>
                  <a:cubicBezTo>
                    <a:pt x="417" y="333"/>
                    <a:pt x="418" y="333"/>
                    <a:pt x="418" y="336"/>
                  </a:cubicBezTo>
                  <a:cubicBezTo>
                    <a:pt x="417" y="339"/>
                    <a:pt x="418" y="338"/>
                    <a:pt x="420" y="336"/>
                  </a:cubicBezTo>
                  <a:cubicBezTo>
                    <a:pt x="422" y="335"/>
                    <a:pt x="424" y="333"/>
                    <a:pt x="422" y="333"/>
                  </a:cubicBezTo>
                  <a:cubicBezTo>
                    <a:pt x="420" y="332"/>
                    <a:pt x="419" y="332"/>
                    <a:pt x="420" y="329"/>
                  </a:cubicBezTo>
                  <a:cubicBezTo>
                    <a:pt x="420" y="326"/>
                    <a:pt x="419" y="326"/>
                    <a:pt x="417" y="329"/>
                  </a:cubicBezTo>
                  <a:cubicBezTo>
                    <a:pt x="415" y="332"/>
                    <a:pt x="413" y="334"/>
                    <a:pt x="414" y="337"/>
                  </a:cubicBezTo>
                  <a:cubicBezTo>
                    <a:pt x="415" y="339"/>
                    <a:pt x="416" y="338"/>
                    <a:pt x="417" y="335"/>
                  </a:cubicBezTo>
                  <a:close/>
                  <a:moveTo>
                    <a:pt x="401" y="305"/>
                  </a:moveTo>
                  <a:cubicBezTo>
                    <a:pt x="394" y="304"/>
                    <a:pt x="400" y="306"/>
                    <a:pt x="402" y="308"/>
                  </a:cubicBezTo>
                  <a:cubicBezTo>
                    <a:pt x="404" y="310"/>
                    <a:pt x="411" y="313"/>
                    <a:pt x="413" y="311"/>
                  </a:cubicBezTo>
                  <a:cubicBezTo>
                    <a:pt x="413" y="309"/>
                    <a:pt x="407" y="306"/>
                    <a:pt x="401" y="305"/>
                  </a:cubicBezTo>
                  <a:close/>
                  <a:moveTo>
                    <a:pt x="430" y="322"/>
                  </a:moveTo>
                  <a:cubicBezTo>
                    <a:pt x="433" y="320"/>
                    <a:pt x="433" y="323"/>
                    <a:pt x="439" y="322"/>
                  </a:cubicBezTo>
                  <a:cubicBezTo>
                    <a:pt x="446" y="321"/>
                    <a:pt x="439" y="324"/>
                    <a:pt x="445" y="323"/>
                  </a:cubicBezTo>
                  <a:cubicBezTo>
                    <a:pt x="451" y="322"/>
                    <a:pt x="442" y="326"/>
                    <a:pt x="442" y="327"/>
                  </a:cubicBezTo>
                  <a:cubicBezTo>
                    <a:pt x="442" y="329"/>
                    <a:pt x="445" y="329"/>
                    <a:pt x="447" y="326"/>
                  </a:cubicBezTo>
                  <a:cubicBezTo>
                    <a:pt x="449" y="322"/>
                    <a:pt x="450" y="325"/>
                    <a:pt x="451" y="322"/>
                  </a:cubicBezTo>
                  <a:cubicBezTo>
                    <a:pt x="453" y="319"/>
                    <a:pt x="454" y="321"/>
                    <a:pt x="453" y="324"/>
                  </a:cubicBezTo>
                  <a:cubicBezTo>
                    <a:pt x="452" y="327"/>
                    <a:pt x="451" y="329"/>
                    <a:pt x="453" y="327"/>
                  </a:cubicBezTo>
                  <a:cubicBezTo>
                    <a:pt x="456" y="325"/>
                    <a:pt x="454" y="329"/>
                    <a:pt x="457" y="329"/>
                  </a:cubicBezTo>
                  <a:cubicBezTo>
                    <a:pt x="461" y="329"/>
                    <a:pt x="458" y="328"/>
                    <a:pt x="460" y="323"/>
                  </a:cubicBezTo>
                  <a:cubicBezTo>
                    <a:pt x="461" y="318"/>
                    <a:pt x="456" y="323"/>
                    <a:pt x="459" y="319"/>
                  </a:cubicBezTo>
                  <a:cubicBezTo>
                    <a:pt x="461" y="316"/>
                    <a:pt x="457" y="318"/>
                    <a:pt x="455" y="321"/>
                  </a:cubicBezTo>
                  <a:cubicBezTo>
                    <a:pt x="454" y="324"/>
                    <a:pt x="454" y="319"/>
                    <a:pt x="456" y="317"/>
                  </a:cubicBezTo>
                  <a:cubicBezTo>
                    <a:pt x="459" y="316"/>
                    <a:pt x="459" y="314"/>
                    <a:pt x="457" y="315"/>
                  </a:cubicBezTo>
                  <a:cubicBezTo>
                    <a:pt x="455" y="316"/>
                    <a:pt x="452" y="314"/>
                    <a:pt x="455" y="312"/>
                  </a:cubicBezTo>
                  <a:cubicBezTo>
                    <a:pt x="457" y="309"/>
                    <a:pt x="454" y="307"/>
                    <a:pt x="449" y="309"/>
                  </a:cubicBezTo>
                  <a:cubicBezTo>
                    <a:pt x="444" y="310"/>
                    <a:pt x="448" y="307"/>
                    <a:pt x="445" y="308"/>
                  </a:cubicBezTo>
                  <a:cubicBezTo>
                    <a:pt x="442" y="309"/>
                    <a:pt x="442" y="305"/>
                    <a:pt x="444" y="305"/>
                  </a:cubicBezTo>
                  <a:cubicBezTo>
                    <a:pt x="446" y="305"/>
                    <a:pt x="443" y="301"/>
                    <a:pt x="440" y="305"/>
                  </a:cubicBezTo>
                  <a:cubicBezTo>
                    <a:pt x="437" y="308"/>
                    <a:pt x="439" y="303"/>
                    <a:pt x="441" y="299"/>
                  </a:cubicBezTo>
                  <a:cubicBezTo>
                    <a:pt x="441" y="299"/>
                    <a:pt x="444" y="295"/>
                    <a:pt x="445" y="293"/>
                  </a:cubicBezTo>
                  <a:cubicBezTo>
                    <a:pt x="446" y="292"/>
                    <a:pt x="445" y="290"/>
                    <a:pt x="441" y="292"/>
                  </a:cubicBezTo>
                  <a:cubicBezTo>
                    <a:pt x="437" y="294"/>
                    <a:pt x="439" y="296"/>
                    <a:pt x="437" y="297"/>
                  </a:cubicBezTo>
                  <a:cubicBezTo>
                    <a:pt x="435" y="298"/>
                    <a:pt x="433" y="305"/>
                    <a:pt x="430" y="311"/>
                  </a:cubicBezTo>
                  <a:cubicBezTo>
                    <a:pt x="427" y="316"/>
                    <a:pt x="429" y="312"/>
                    <a:pt x="427" y="314"/>
                  </a:cubicBezTo>
                  <a:cubicBezTo>
                    <a:pt x="425" y="316"/>
                    <a:pt x="425" y="316"/>
                    <a:pt x="428" y="316"/>
                  </a:cubicBezTo>
                  <a:cubicBezTo>
                    <a:pt x="431" y="317"/>
                    <a:pt x="423" y="319"/>
                    <a:pt x="425" y="321"/>
                  </a:cubicBezTo>
                  <a:cubicBezTo>
                    <a:pt x="426" y="322"/>
                    <a:pt x="426" y="323"/>
                    <a:pt x="430" y="322"/>
                  </a:cubicBezTo>
                  <a:close/>
                  <a:moveTo>
                    <a:pt x="238" y="312"/>
                  </a:moveTo>
                  <a:cubicBezTo>
                    <a:pt x="239" y="312"/>
                    <a:pt x="238" y="308"/>
                    <a:pt x="239" y="309"/>
                  </a:cubicBezTo>
                  <a:cubicBezTo>
                    <a:pt x="240" y="309"/>
                    <a:pt x="240" y="310"/>
                    <a:pt x="241" y="312"/>
                  </a:cubicBezTo>
                  <a:cubicBezTo>
                    <a:pt x="241" y="315"/>
                    <a:pt x="244" y="313"/>
                    <a:pt x="245" y="315"/>
                  </a:cubicBezTo>
                  <a:cubicBezTo>
                    <a:pt x="246" y="316"/>
                    <a:pt x="246" y="313"/>
                    <a:pt x="250" y="315"/>
                  </a:cubicBezTo>
                  <a:cubicBezTo>
                    <a:pt x="254" y="316"/>
                    <a:pt x="252" y="318"/>
                    <a:pt x="253" y="317"/>
                  </a:cubicBezTo>
                  <a:cubicBezTo>
                    <a:pt x="255" y="316"/>
                    <a:pt x="256" y="320"/>
                    <a:pt x="258" y="318"/>
                  </a:cubicBezTo>
                  <a:cubicBezTo>
                    <a:pt x="262" y="317"/>
                    <a:pt x="260" y="319"/>
                    <a:pt x="263" y="318"/>
                  </a:cubicBezTo>
                  <a:cubicBezTo>
                    <a:pt x="266" y="318"/>
                    <a:pt x="264" y="319"/>
                    <a:pt x="267" y="319"/>
                  </a:cubicBezTo>
                  <a:cubicBezTo>
                    <a:pt x="268" y="319"/>
                    <a:pt x="268" y="319"/>
                    <a:pt x="268" y="319"/>
                  </a:cubicBezTo>
                  <a:cubicBezTo>
                    <a:pt x="269" y="318"/>
                    <a:pt x="269" y="317"/>
                    <a:pt x="269" y="316"/>
                  </a:cubicBezTo>
                  <a:cubicBezTo>
                    <a:pt x="270" y="315"/>
                    <a:pt x="272" y="314"/>
                    <a:pt x="271" y="316"/>
                  </a:cubicBezTo>
                  <a:cubicBezTo>
                    <a:pt x="270" y="317"/>
                    <a:pt x="272" y="316"/>
                    <a:pt x="273" y="314"/>
                  </a:cubicBezTo>
                  <a:cubicBezTo>
                    <a:pt x="273" y="311"/>
                    <a:pt x="274" y="313"/>
                    <a:pt x="273" y="314"/>
                  </a:cubicBezTo>
                  <a:cubicBezTo>
                    <a:pt x="272" y="316"/>
                    <a:pt x="273" y="316"/>
                    <a:pt x="274" y="315"/>
                  </a:cubicBezTo>
                  <a:cubicBezTo>
                    <a:pt x="276" y="314"/>
                    <a:pt x="274" y="312"/>
                    <a:pt x="275" y="312"/>
                  </a:cubicBezTo>
                  <a:cubicBezTo>
                    <a:pt x="276" y="311"/>
                    <a:pt x="278" y="313"/>
                    <a:pt x="280" y="313"/>
                  </a:cubicBezTo>
                  <a:cubicBezTo>
                    <a:pt x="282" y="313"/>
                    <a:pt x="281" y="314"/>
                    <a:pt x="283" y="313"/>
                  </a:cubicBezTo>
                  <a:cubicBezTo>
                    <a:pt x="285" y="313"/>
                    <a:pt x="284" y="318"/>
                    <a:pt x="287" y="319"/>
                  </a:cubicBezTo>
                  <a:cubicBezTo>
                    <a:pt x="289" y="320"/>
                    <a:pt x="293" y="318"/>
                    <a:pt x="291" y="321"/>
                  </a:cubicBezTo>
                  <a:cubicBezTo>
                    <a:pt x="291" y="322"/>
                    <a:pt x="292" y="323"/>
                    <a:pt x="293" y="324"/>
                  </a:cubicBezTo>
                  <a:cubicBezTo>
                    <a:pt x="294" y="325"/>
                    <a:pt x="292" y="326"/>
                    <a:pt x="293" y="327"/>
                  </a:cubicBezTo>
                  <a:cubicBezTo>
                    <a:pt x="294" y="328"/>
                    <a:pt x="293" y="327"/>
                    <a:pt x="294" y="327"/>
                  </a:cubicBezTo>
                  <a:cubicBezTo>
                    <a:pt x="295" y="328"/>
                    <a:pt x="293" y="327"/>
                    <a:pt x="293" y="329"/>
                  </a:cubicBezTo>
                  <a:cubicBezTo>
                    <a:pt x="293" y="331"/>
                    <a:pt x="296" y="329"/>
                    <a:pt x="296" y="331"/>
                  </a:cubicBezTo>
                  <a:cubicBezTo>
                    <a:pt x="296" y="332"/>
                    <a:pt x="297" y="331"/>
                    <a:pt x="299" y="332"/>
                  </a:cubicBezTo>
                  <a:cubicBezTo>
                    <a:pt x="301" y="333"/>
                    <a:pt x="304" y="333"/>
                    <a:pt x="306" y="333"/>
                  </a:cubicBezTo>
                  <a:cubicBezTo>
                    <a:pt x="308" y="333"/>
                    <a:pt x="309" y="333"/>
                    <a:pt x="309" y="334"/>
                  </a:cubicBezTo>
                  <a:cubicBezTo>
                    <a:pt x="309" y="335"/>
                    <a:pt x="310" y="334"/>
                    <a:pt x="312" y="334"/>
                  </a:cubicBezTo>
                  <a:cubicBezTo>
                    <a:pt x="314" y="334"/>
                    <a:pt x="315" y="339"/>
                    <a:pt x="316" y="339"/>
                  </a:cubicBezTo>
                  <a:cubicBezTo>
                    <a:pt x="317" y="338"/>
                    <a:pt x="317" y="338"/>
                    <a:pt x="317" y="340"/>
                  </a:cubicBezTo>
                  <a:cubicBezTo>
                    <a:pt x="317" y="341"/>
                    <a:pt x="319" y="342"/>
                    <a:pt x="319" y="343"/>
                  </a:cubicBezTo>
                  <a:cubicBezTo>
                    <a:pt x="319" y="344"/>
                    <a:pt x="317" y="342"/>
                    <a:pt x="317" y="343"/>
                  </a:cubicBezTo>
                  <a:cubicBezTo>
                    <a:pt x="316" y="343"/>
                    <a:pt x="318" y="345"/>
                    <a:pt x="317" y="345"/>
                  </a:cubicBezTo>
                  <a:cubicBezTo>
                    <a:pt x="316" y="346"/>
                    <a:pt x="314" y="343"/>
                    <a:pt x="313" y="344"/>
                  </a:cubicBezTo>
                  <a:cubicBezTo>
                    <a:pt x="312" y="345"/>
                    <a:pt x="313" y="343"/>
                    <a:pt x="312" y="343"/>
                  </a:cubicBezTo>
                  <a:cubicBezTo>
                    <a:pt x="311" y="343"/>
                    <a:pt x="313" y="342"/>
                    <a:pt x="311" y="342"/>
                  </a:cubicBezTo>
                  <a:cubicBezTo>
                    <a:pt x="310" y="342"/>
                    <a:pt x="311" y="340"/>
                    <a:pt x="310" y="340"/>
                  </a:cubicBezTo>
                  <a:cubicBezTo>
                    <a:pt x="309" y="340"/>
                    <a:pt x="309" y="339"/>
                    <a:pt x="308" y="339"/>
                  </a:cubicBezTo>
                  <a:cubicBezTo>
                    <a:pt x="308" y="340"/>
                    <a:pt x="310" y="341"/>
                    <a:pt x="311" y="343"/>
                  </a:cubicBezTo>
                  <a:cubicBezTo>
                    <a:pt x="311" y="346"/>
                    <a:pt x="308" y="346"/>
                    <a:pt x="308" y="350"/>
                  </a:cubicBezTo>
                  <a:cubicBezTo>
                    <a:pt x="309" y="354"/>
                    <a:pt x="308" y="354"/>
                    <a:pt x="305" y="356"/>
                  </a:cubicBezTo>
                  <a:cubicBezTo>
                    <a:pt x="305" y="357"/>
                    <a:pt x="304" y="357"/>
                    <a:pt x="304" y="358"/>
                  </a:cubicBezTo>
                  <a:cubicBezTo>
                    <a:pt x="304" y="358"/>
                    <a:pt x="304" y="359"/>
                    <a:pt x="304" y="359"/>
                  </a:cubicBezTo>
                  <a:cubicBezTo>
                    <a:pt x="306" y="360"/>
                    <a:pt x="304" y="361"/>
                    <a:pt x="302" y="361"/>
                  </a:cubicBezTo>
                  <a:cubicBezTo>
                    <a:pt x="300" y="361"/>
                    <a:pt x="301" y="363"/>
                    <a:pt x="302" y="363"/>
                  </a:cubicBezTo>
                  <a:cubicBezTo>
                    <a:pt x="304" y="363"/>
                    <a:pt x="304" y="364"/>
                    <a:pt x="304" y="363"/>
                  </a:cubicBezTo>
                  <a:cubicBezTo>
                    <a:pt x="305" y="362"/>
                    <a:pt x="306" y="362"/>
                    <a:pt x="307" y="362"/>
                  </a:cubicBezTo>
                  <a:cubicBezTo>
                    <a:pt x="308" y="361"/>
                    <a:pt x="309" y="358"/>
                    <a:pt x="313" y="359"/>
                  </a:cubicBezTo>
                  <a:cubicBezTo>
                    <a:pt x="318" y="360"/>
                    <a:pt x="315" y="359"/>
                    <a:pt x="315" y="358"/>
                  </a:cubicBezTo>
                  <a:cubicBezTo>
                    <a:pt x="316" y="358"/>
                    <a:pt x="317" y="357"/>
                    <a:pt x="319" y="357"/>
                  </a:cubicBezTo>
                  <a:cubicBezTo>
                    <a:pt x="321" y="357"/>
                    <a:pt x="322" y="357"/>
                    <a:pt x="322" y="357"/>
                  </a:cubicBezTo>
                  <a:cubicBezTo>
                    <a:pt x="322" y="356"/>
                    <a:pt x="323" y="356"/>
                    <a:pt x="323" y="356"/>
                  </a:cubicBezTo>
                  <a:cubicBezTo>
                    <a:pt x="321" y="355"/>
                    <a:pt x="321" y="355"/>
                    <a:pt x="321" y="355"/>
                  </a:cubicBezTo>
                  <a:cubicBezTo>
                    <a:pt x="320" y="355"/>
                    <a:pt x="318" y="355"/>
                    <a:pt x="319" y="353"/>
                  </a:cubicBezTo>
                  <a:cubicBezTo>
                    <a:pt x="320" y="351"/>
                    <a:pt x="321" y="352"/>
                    <a:pt x="321" y="351"/>
                  </a:cubicBezTo>
                  <a:cubicBezTo>
                    <a:pt x="322" y="350"/>
                    <a:pt x="324" y="350"/>
                    <a:pt x="327" y="349"/>
                  </a:cubicBezTo>
                  <a:cubicBezTo>
                    <a:pt x="330" y="348"/>
                    <a:pt x="329" y="348"/>
                    <a:pt x="331" y="349"/>
                  </a:cubicBezTo>
                  <a:cubicBezTo>
                    <a:pt x="334" y="351"/>
                    <a:pt x="333" y="349"/>
                    <a:pt x="334" y="348"/>
                  </a:cubicBezTo>
                  <a:cubicBezTo>
                    <a:pt x="336" y="347"/>
                    <a:pt x="337" y="346"/>
                    <a:pt x="339" y="345"/>
                  </a:cubicBezTo>
                  <a:cubicBezTo>
                    <a:pt x="341" y="343"/>
                    <a:pt x="344" y="341"/>
                    <a:pt x="345" y="341"/>
                  </a:cubicBezTo>
                  <a:cubicBezTo>
                    <a:pt x="345" y="342"/>
                    <a:pt x="346" y="341"/>
                    <a:pt x="347" y="341"/>
                  </a:cubicBezTo>
                  <a:cubicBezTo>
                    <a:pt x="347" y="341"/>
                    <a:pt x="362" y="341"/>
                    <a:pt x="362" y="341"/>
                  </a:cubicBezTo>
                  <a:cubicBezTo>
                    <a:pt x="362" y="339"/>
                    <a:pt x="362" y="339"/>
                    <a:pt x="363" y="339"/>
                  </a:cubicBezTo>
                  <a:cubicBezTo>
                    <a:pt x="364" y="340"/>
                    <a:pt x="364" y="339"/>
                    <a:pt x="364" y="339"/>
                  </a:cubicBezTo>
                  <a:cubicBezTo>
                    <a:pt x="365" y="340"/>
                    <a:pt x="365" y="338"/>
                    <a:pt x="366" y="338"/>
                  </a:cubicBezTo>
                  <a:cubicBezTo>
                    <a:pt x="367" y="338"/>
                    <a:pt x="364" y="338"/>
                    <a:pt x="366" y="337"/>
                  </a:cubicBezTo>
                  <a:cubicBezTo>
                    <a:pt x="368" y="335"/>
                    <a:pt x="366" y="336"/>
                    <a:pt x="368" y="335"/>
                  </a:cubicBezTo>
                  <a:cubicBezTo>
                    <a:pt x="369" y="334"/>
                    <a:pt x="367" y="333"/>
                    <a:pt x="369" y="331"/>
                  </a:cubicBezTo>
                  <a:cubicBezTo>
                    <a:pt x="370" y="330"/>
                    <a:pt x="368" y="330"/>
                    <a:pt x="370" y="328"/>
                  </a:cubicBezTo>
                  <a:cubicBezTo>
                    <a:pt x="371" y="326"/>
                    <a:pt x="373" y="323"/>
                    <a:pt x="373" y="323"/>
                  </a:cubicBezTo>
                  <a:cubicBezTo>
                    <a:pt x="373" y="323"/>
                    <a:pt x="374" y="323"/>
                    <a:pt x="374" y="324"/>
                  </a:cubicBezTo>
                  <a:cubicBezTo>
                    <a:pt x="374" y="325"/>
                    <a:pt x="375" y="325"/>
                    <a:pt x="376" y="325"/>
                  </a:cubicBezTo>
                  <a:cubicBezTo>
                    <a:pt x="377" y="324"/>
                    <a:pt x="378" y="323"/>
                    <a:pt x="379" y="325"/>
                  </a:cubicBezTo>
                  <a:cubicBezTo>
                    <a:pt x="381" y="326"/>
                    <a:pt x="381" y="326"/>
                    <a:pt x="381" y="328"/>
                  </a:cubicBezTo>
                  <a:cubicBezTo>
                    <a:pt x="381" y="329"/>
                    <a:pt x="381" y="334"/>
                    <a:pt x="381" y="335"/>
                  </a:cubicBezTo>
                  <a:cubicBezTo>
                    <a:pt x="381" y="336"/>
                    <a:pt x="380" y="336"/>
                    <a:pt x="381" y="336"/>
                  </a:cubicBezTo>
                  <a:cubicBezTo>
                    <a:pt x="382" y="337"/>
                    <a:pt x="382" y="337"/>
                    <a:pt x="382" y="337"/>
                  </a:cubicBezTo>
                  <a:cubicBezTo>
                    <a:pt x="383" y="337"/>
                    <a:pt x="383" y="337"/>
                    <a:pt x="383" y="338"/>
                  </a:cubicBezTo>
                  <a:cubicBezTo>
                    <a:pt x="383" y="339"/>
                    <a:pt x="383" y="340"/>
                    <a:pt x="384" y="340"/>
                  </a:cubicBezTo>
                  <a:cubicBezTo>
                    <a:pt x="388" y="342"/>
                    <a:pt x="390" y="340"/>
                    <a:pt x="394" y="338"/>
                  </a:cubicBezTo>
                  <a:cubicBezTo>
                    <a:pt x="398" y="336"/>
                    <a:pt x="393" y="339"/>
                    <a:pt x="400" y="338"/>
                  </a:cubicBezTo>
                  <a:cubicBezTo>
                    <a:pt x="405" y="338"/>
                    <a:pt x="399" y="339"/>
                    <a:pt x="395" y="341"/>
                  </a:cubicBezTo>
                  <a:cubicBezTo>
                    <a:pt x="391" y="343"/>
                    <a:pt x="388" y="347"/>
                    <a:pt x="390" y="351"/>
                  </a:cubicBezTo>
                  <a:cubicBezTo>
                    <a:pt x="392" y="355"/>
                    <a:pt x="395" y="352"/>
                    <a:pt x="398" y="347"/>
                  </a:cubicBezTo>
                  <a:cubicBezTo>
                    <a:pt x="402" y="343"/>
                    <a:pt x="402" y="347"/>
                    <a:pt x="407" y="343"/>
                  </a:cubicBezTo>
                  <a:cubicBezTo>
                    <a:pt x="411" y="340"/>
                    <a:pt x="417" y="341"/>
                    <a:pt x="415" y="339"/>
                  </a:cubicBezTo>
                  <a:cubicBezTo>
                    <a:pt x="413" y="337"/>
                    <a:pt x="412" y="335"/>
                    <a:pt x="410" y="336"/>
                  </a:cubicBezTo>
                  <a:cubicBezTo>
                    <a:pt x="408" y="337"/>
                    <a:pt x="401" y="335"/>
                    <a:pt x="401" y="334"/>
                  </a:cubicBezTo>
                  <a:cubicBezTo>
                    <a:pt x="402" y="332"/>
                    <a:pt x="398" y="334"/>
                    <a:pt x="397" y="329"/>
                  </a:cubicBezTo>
                  <a:cubicBezTo>
                    <a:pt x="395" y="323"/>
                    <a:pt x="399" y="319"/>
                    <a:pt x="395" y="320"/>
                  </a:cubicBezTo>
                  <a:cubicBezTo>
                    <a:pt x="389" y="322"/>
                    <a:pt x="393" y="320"/>
                    <a:pt x="397" y="317"/>
                  </a:cubicBezTo>
                  <a:cubicBezTo>
                    <a:pt x="400" y="315"/>
                    <a:pt x="401" y="313"/>
                    <a:pt x="397" y="311"/>
                  </a:cubicBezTo>
                  <a:cubicBezTo>
                    <a:pt x="394" y="308"/>
                    <a:pt x="377" y="313"/>
                    <a:pt x="373" y="318"/>
                  </a:cubicBezTo>
                  <a:cubicBezTo>
                    <a:pt x="368" y="327"/>
                    <a:pt x="362" y="330"/>
                    <a:pt x="365" y="327"/>
                  </a:cubicBezTo>
                  <a:cubicBezTo>
                    <a:pt x="368" y="324"/>
                    <a:pt x="373" y="313"/>
                    <a:pt x="380" y="310"/>
                  </a:cubicBezTo>
                  <a:cubicBezTo>
                    <a:pt x="389" y="307"/>
                    <a:pt x="379" y="304"/>
                    <a:pt x="393" y="302"/>
                  </a:cubicBezTo>
                  <a:cubicBezTo>
                    <a:pt x="411" y="299"/>
                    <a:pt x="414" y="309"/>
                    <a:pt x="426" y="298"/>
                  </a:cubicBezTo>
                  <a:cubicBezTo>
                    <a:pt x="437" y="288"/>
                    <a:pt x="435" y="296"/>
                    <a:pt x="438" y="292"/>
                  </a:cubicBezTo>
                  <a:cubicBezTo>
                    <a:pt x="442" y="288"/>
                    <a:pt x="446" y="289"/>
                    <a:pt x="443" y="284"/>
                  </a:cubicBezTo>
                  <a:cubicBezTo>
                    <a:pt x="441" y="279"/>
                    <a:pt x="445" y="282"/>
                    <a:pt x="443" y="278"/>
                  </a:cubicBezTo>
                  <a:cubicBezTo>
                    <a:pt x="441" y="274"/>
                    <a:pt x="439" y="277"/>
                    <a:pt x="436" y="273"/>
                  </a:cubicBezTo>
                  <a:cubicBezTo>
                    <a:pt x="433" y="269"/>
                    <a:pt x="430" y="272"/>
                    <a:pt x="425" y="276"/>
                  </a:cubicBezTo>
                  <a:cubicBezTo>
                    <a:pt x="419" y="280"/>
                    <a:pt x="418" y="275"/>
                    <a:pt x="423" y="274"/>
                  </a:cubicBezTo>
                  <a:cubicBezTo>
                    <a:pt x="428" y="273"/>
                    <a:pt x="427" y="271"/>
                    <a:pt x="432" y="270"/>
                  </a:cubicBezTo>
                  <a:cubicBezTo>
                    <a:pt x="437" y="269"/>
                    <a:pt x="435" y="267"/>
                    <a:pt x="430" y="266"/>
                  </a:cubicBezTo>
                  <a:cubicBezTo>
                    <a:pt x="425" y="266"/>
                    <a:pt x="429" y="264"/>
                    <a:pt x="423" y="263"/>
                  </a:cubicBezTo>
                  <a:cubicBezTo>
                    <a:pt x="417" y="262"/>
                    <a:pt x="422" y="260"/>
                    <a:pt x="418" y="258"/>
                  </a:cubicBezTo>
                  <a:cubicBezTo>
                    <a:pt x="414" y="256"/>
                    <a:pt x="411" y="254"/>
                    <a:pt x="414" y="250"/>
                  </a:cubicBezTo>
                  <a:cubicBezTo>
                    <a:pt x="416" y="245"/>
                    <a:pt x="408" y="247"/>
                    <a:pt x="411" y="244"/>
                  </a:cubicBezTo>
                  <a:cubicBezTo>
                    <a:pt x="413" y="241"/>
                    <a:pt x="408" y="241"/>
                    <a:pt x="407" y="236"/>
                  </a:cubicBezTo>
                  <a:cubicBezTo>
                    <a:pt x="407" y="232"/>
                    <a:pt x="406" y="235"/>
                    <a:pt x="405" y="232"/>
                  </a:cubicBezTo>
                  <a:cubicBezTo>
                    <a:pt x="404" y="228"/>
                    <a:pt x="403" y="231"/>
                    <a:pt x="400" y="225"/>
                  </a:cubicBezTo>
                  <a:cubicBezTo>
                    <a:pt x="397" y="219"/>
                    <a:pt x="397" y="221"/>
                    <a:pt x="394" y="225"/>
                  </a:cubicBezTo>
                  <a:cubicBezTo>
                    <a:pt x="391" y="228"/>
                    <a:pt x="393" y="235"/>
                    <a:pt x="389" y="234"/>
                  </a:cubicBezTo>
                  <a:cubicBezTo>
                    <a:pt x="384" y="233"/>
                    <a:pt x="389" y="235"/>
                    <a:pt x="384" y="237"/>
                  </a:cubicBezTo>
                  <a:cubicBezTo>
                    <a:pt x="378" y="239"/>
                    <a:pt x="380" y="233"/>
                    <a:pt x="374" y="233"/>
                  </a:cubicBezTo>
                  <a:cubicBezTo>
                    <a:pt x="369" y="233"/>
                    <a:pt x="375" y="231"/>
                    <a:pt x="372" y="230"/>
                  </a:cubicBezTo>
                  <a:cubicBezTo>
                    <a:pt x="369" y="228"/>
                    <a:pt x="373" y="228"/>
                    <a:pt x="371" y="224"/>
                  </a:cubicBezTo>
                  <a:cubicBezTo>
                    <a:pt x="369" y="221"/>
                    <a:pt x="374" y="217"/>
                    <a:pt x="372" y="215"/>
                  </a:cubicBezTo>
                  <a:cubicBezTo>
                    <a:pt x="370" y="213"/>
                    <a:pt x="370" y="218"/>
                    <a:pt x="369" y="216"/>
                  </a:cubicBezTo>
                  <a:cubicBezTo>
                    <a:pt x="368" y="214"/>
                    <a:pt x="361" y="214"/>
                    <a:pt x="361" y="212"/>
                  </a:cubicBezTo>
                  <a:cubicBezTo>
                    <a:pt x="362" y="209"/>
                    <a:pt x="358" y="208"/>
                    <a:pt x="353" y="204"/>
                  </a:cubicBezTo>
                  <a:cubicBezTo>
                    <a:pt x="345" y="199"/>
                    <a:pt x="352" y="210"/>
                    <a:pt x="334" y="202"/>
                  </a:cubicBezTo>
                  <a:cubicBezTo>
                    <a:pt x="326" y="199"/>
                    <a:pt x="326" y="208"/>
                    <a:pt x="328" y="209"/>
                  </a:cubicBezTo>
                  <a:cubicBezTo>
                    <a:pt x="330" y="211"/>
                    <a:pt x="329" y="214"/>
                    <a:pt x="328" y="216"/>
                  </a:cubicBezTo>
                  <a:cubicBezTo>
                    <a:pt x="326" y="218"/>
                    <a:pt x="328" y="217"/>
                    <a:pt x="330" y="222"/>
                  </a:cubicBezTo>
                  <a:cubicBezTo>
                    <a:pt x="332" y="226"/>
                    <a:pt x="330" y="226"/>
                    <a:pt x="329" y="229"/>
                  </a:cubicBezTo>
                  <a:cubicBezTo>
                    <a:pt x="328" y="232"/>
                    <a:pt x="326" y="230"/>
                    <a:pt x="325" y="234"/>
                  </a:cubicBezTo>
                  <a:cubicBezTo>
                    <a:pt x="324" y="238"/>
                    <a:pt x="332" y="236"/>
                    <a:pt x="335" y="247"/>
                  </a:cubicBezTo>
                  <a:cubicBezTo>
                    <a:pt x="338" y="258"/>
                    <a:pt x="328" y="264"/>
                    <a:pt x="322" y="266"/>
                  </a:cubicBezTo>
                  <a:cubicBezTo>
                    <a:pt x="315" y="269"/>
                    <a:pt x="322" y="269"/>
                    <a:pt x="322" y="275"/>
                  </a:cubicBezTo>
                  <a:cubicBezTo>
                    <a:pt x="322" y="280"/>
                    <a:pt x="327" y="287"/>
                    <a:pt x="324" y="288"/>
                  </a:cubicBezTo>
                  <a:cubicBezTo>
                    <a:pt x="321" y="290"/>
                    <a:pt x="326" y="295"/>
                    <a:pt x="322" y="292"/>
                  </a:cubicBezTo>
                  <a:cubicBezTo>
                    <a:pt x="317" y="289"/>
                    <a:pt x="321" y="298"/>
                    <a:pt x="317" y="295"/>
                  </a:cubicBezTo>
                  <a:cubicBezTo>
                    <a:pt x="313" y="292"/>
                    <a:pt x="316" y="291"/>
                    <a:pt x="308" y="284"/>
                  </a:cubicBezTo>
                  <a:cubicBezTo>
                    <a:pt x="303" y="280"/>
                    <a:pt x="307" y="277"/>
                    <a:pt x="305" y="273"/>
                  </a:cubicBezTo>
                  <a:cubicBezTo>
                    <a:pt x="303" y="267"/>
                    <a:pt x="309" y="265"/>
                    <a:pt x="303" y="264"/>
                  </a:cubicBezTo>
                  <a:cubicBezTo>
                    <a:pt x="293" y="261"/>
                    <a:pt x="293" y="264"/>
                    <a:pt x="291" y="263"/>
                  </a:cubicBezTo>
                  <a:cubicBezTo>
                    <a:pt x="288" y="262"/>
                    <a:pt x="290" y="260"/>
                    <a:pt x="281" y="258"/>
                  </a:cubicBezTo>
                  <a:cubicBezTo>
                    <a:pt x="272" y="255"/>
                    <a:pt x="282" y="254"/>
                    <a:pt x="268" y="249"/>
                  </a:cubicBezTo>
                  <a:cubicBezTo>
                    <a:pt x="254" y="243"/>
                    <a:pt x="252" y="254"/>
                    <a:pt x="252" y="247"/>
                  </a:cubicBezTo>
                  <a:cubicBezTo>
                    <a:pt x="252" y="240"/>
                    <a:pt x="250" y="241"/>
                    <a:pt x="249" y="236"/>
                  </a:cubicBezTo>
                  <a:cubicBezTo>
                    <a:pt x="249" y="232"/>
                    <a:pt x="241" y="238"/>
                    <a:pt x="240" y="229"/>
                  </a:cubicBezTo>
                  <a:cubicBezTo>
                    <a:pt x="239" y="219"/>
                    <a:pt x="249" y="205"/>
                    <a:pt x="251" y="206"/>
                  </a:cubicBezTo>
                  <a:cubicBezTo>
                    <a:pt x="253" y="206"/>
                    <a:pt x="251" y="200"/>
                    <a:pt x="256" y="200"/>
                  </a:cubicBezTo>
                  <a:cubicBezTo>
                    <a:pt x="260" y="200"/>
                    <a:pt x="265" y="199"/>
                    <a:pt x="260" y="195"/>
                  </a:cubicBezTo>
                  <a:cubicBezTo>
                    <a:pt x="256" y="191"/>
                    <a:pt x="265" y="195"/>
                    <a:pt x="266" y="190"/>
                  </a:cubicBezTo>
                  <a:cubicBezTo>
                    <a:pt x="267" y="185"/>
                    <a:pt x="271" y="196"/>
                    <a:pt x="276" y="187"/>
                  </a:cubicBezTo>
                  <a:cubicBezTo>
                    <a:pt x="281" y="178"/>
                    <a:pt x="283" y="181"/>
                    <a:pt x="273" y="178"/>
                  </a:cubicBezTo>
                  <a:cubicBezTo>
                    <a:pt x="266" y="177"/>
                    <a:pt x="269" y="175"/>
                    <a:pt x="264" y="173"/>
                  </a:cubicBezTo>
                  <a:cubicBezTo>
                    <a:pt x="270" y="172"/>
                    <a:pt x="276" y="182"/>
                    <a:pt x="282" y="176"/>
                  </a:cubicBezTo>
                  <a:cubicBezTo>
                    <a:pt x="287" y="170"/>
                    <a:pt x="287" y="171"/>
                    <a:pt x="283" y="168"/>
                  </a:cubicBezTo>
                  <a:cubicBezTo>
                    <a:pt x="278" y="166"/>
                    <a:pt x="288" y="166"/>
                    <a:pt x="290" y="168"/>
                  </a:cubicBezTo>
                  <a:cubicBezTo>
                    <a:pt x="292" y="170"/>
                    <a:pt x="294" y="171"/>
                    <a:pt x="295" y="173"/>
                  </a:cubicBezTo>
                  <a:cubicBezTo>
                    <a:pt x="296" y="175"/>
                    <a:pt x="297" y="176"/>
                    <a:pt x="300" y="175"/>
                  </a:cubicBezTo>
                  <a:cubicBezTo>
                    <a:pt x="302" y="174"/>
                    <a:pt x="294" y="172"/>
                    <a:pt x="297" y="170"/>
                  </a:cubicBezTo>
                  <a:cubicBezTo>
                    <a:pt x="300" y="169"/>
                    <a:pt x="301" y="166"/>
                    <a:pt x="303" y="166"/>
                  </a:cubicBezTo>
                  <a:cubicBezTo>
                    <a:pt x="306" y="167"/>
                    <a:pt x="306" y="163"/>
                    <a:pt x="309" y="163"/>
                  </a:cubicBezTo>
                  <a:cubicBezTo>
                    <a:pt x="311" y="163"/>
                    <a:pt x="312" y="159"/>
                    <a:pt x="308" y="156"/>
                  </a:cubicBezTo>
                  <a:cubicBezTo>
                    <a:pt x="304" y="153"/>
                    <a:pt x="309" y="154"/>
                    <a:pt x="306" y="151"/>
                  </a:cubicBezTo>
                  <a:cubicBezTo>
                    <a:pt x="303" y="148"/>
                    <a:pt x="310" y="151"/>
                    <a:pt x="311" y="148"/>
                  </a:cubicBezTo>
                  <a:cubicBezTo>
                    <a:pt x="312" y="144"/>
                    <a:pt x="308" y="147"/>
                    <a:pt x="310" y="144"/>
                  </a:cubicBezTo>
                  <a:cubicBezTo>
                    <a:pt x="312" y="141"/>
                    <a:pt x="306" y="144"/>
                    <a:pt x="305" y="140"/>
                  </a:cubicBezTo>
                  <a:cubicBezTo>
                    <a:pt x="305" y="137"/>
                    <a:pt x="300" y="139"/>
                    <a:pt x="296" y="137"/>
                  </a:cubicBezTo>
                  <a:cubicBezTo>
                    <a:pt x="291" y="135"/>
                    <a:pt x="294" y="137"/>
                    <a:pt x="290" y="137"/>
                  </a:cubicBezTo>
                  <a:cubicBezTo>
                    <a:pt x="286" y="137"/>
                    <a:pt x="288" y="143"/>
                    <a:pt x="290" y="144"/>
                  </a:cubicBezTo>
                  <a:cubicBezTo>
                    <a:pt x="293" y="145"/>
                    <a:pt x="291" y="147"/>
                    <a:pt x="289" y="147"/>
                  </a:cubicBezTo>
                  <a:cubicBezTo>
                    <a:pt x="287" y="146"/>
                    <a:pt x="289" y="152"/>
                    <a:pt x="285" y="155"/>
                  </a:cubicBezTo>
                  <a:cubicBezTo>
                    <a:pt x="282" y="157"/>
                    <a:pt x="285" y="159"/>
                    <a:pt x="281" y="161"/>
                  </a:cubicBezTo>
                  <a:cubicBezTo>
                    <a:pt x="277" y="162"/>
                    <a:pt x="279" y="160"/>
                    <a:pt x="275" y="157"/>
                  </a:cubicBezTo>
                  <a:cubicBezTo>
                    <a:pt x="271" y="153"/>
                    <a:pt x="277" y="154"/>
                    <a:pt x="277" y="151"/>
                  </a:cubicBezTo>
                  <a:cubicBezTo>
                    <a:pt x="277" y="149"/>
                    <a:pt x="272" y="140"/>
                    <a:pt x="268" y="143"/>
                  </a:cubicBezTo>
                  <a:cubicBezTo>
                    <a:pt x="265" y="146"/>
                    <a:pt x="267" y="154"/>
                    <a:pt x="263" y="150"/>
                  </a:cubicBezTo>
                  <a:cubicBezTo>
                    <a:pt x="260" y="147"/>
                    <a:pt x="265" y="148"/>
                    <a:pt x="262" y="144"/>
                  </a:cubicBezTo>
                  <a:cubicBezTo>
                    <a:pt x="258" y="141"/>
                    <a:pt x="266" y="142"/>
                    <a:pt x="262" y="140"/>
                  </a:cubicBezTo>
                  <a:cubicBezTo>
                    <a:pt x="257" y="137"/>
                    <a:pt x="257" y="141"/>
                    <a:pt x="254" y="139"/>
                  </a:cubicBezTo>
                  <a:cubicBezTo>
                    <a:pt x="250" y="137"/>
                    <a:pt x="259" y="134"/>
                    <a:pt x="257" y="133"/>
                  </a:cubicBezTo>
                  <a:cubicBezTo>
                    <a:pt x="255" y="131"/>
                    <a:pt x="250" y="129"/>
                    <a:pt x="250" y="125"/>
                  </a:cubicBezTo>
                  <a:cubicBezTo>
                    <a:pt x="250" y="121"/>
                    <a:pt x="243" y="117"/>
                    <a:pt x="240" y="117"/>
                  </a:cubicBezTo>
                  <a:cubicBezTo>
                    <a:pt x="236" y="116"/>
                    <a:pt x="239" y="119"/>
                    <a:pt x="236" y="119"/>
                  </a:cubicBezTo>
                  <a:cubicBezTo>
                    <a:pt x="232" y="120"/>
                    <a:pt x="236" y="121"/>
                    <a:pt x="232" y="123"/>
                  </a:cubicBezTo>
                  <a:cubicBezTo>
                    <a:pt x="228" y="125"/>
                    <a:pt x="233" y="129"/>
                    <a:pt x="232" y="131"/>
                  </a:cubicBezTo>
                  <a:cubicBezTo>
                    <a:pt x="231" y="134"/>
                    <a:pt x="231" y="136"/>
                    <a:pt x="237" y="138"/>
                  </a:cubicBezTo>
                  <a:cubicBezTo>
                    <a:pt x="243" y="140"/>
                    <a:pt x="245" y="143"/>
                    <a:pt x="242" y="145"/>
                  </a:cubicBezTo>
                  <a:cubicBezTo>
                    <a:pt x="239" y="146"/>
                    <a:pt x="241" y="148"/>
                    <a:pt x="244" y="147"/>
                  </a:cubicBezTo>
                  <a:cubicBezTo>
                    <a:pt x="247" y="145"/>
                    <a:pt x="247" y="148"/>
                    <a:pt x="243" y="152"/>
                  </a:cubicBezTo>
                  <a:cubicBezTo>
                    <a:pt x="238" y="155"/>
                    <a:pt x="238" y="151"/>
                    <a:pt x="237" y="154"/>
                  </a:cubicBezTo>
                  <a:cubicBezTo>
                    <a:pt x="235" y="157"/>
                    <a:pt x="241" y="164"/>
                    <a:pt x="236" y="161"/>
                  </a:cubicBezTo>
                  <a:cubicBezTo>
                    <a:pt x="232" y="158"/>
                    <a:pt x="232" y="158"/>
                    <a:pt x="233" y="155"/>
                  </a:cubicBezTo>
                  <a:cubicBezTo>
                    <a:pt x="234" y="153"/>
                    <a:pt x="234" y="151"/>
                    <a:pt x="231" y="151"/>
                  </a:cubicBezTo>
                  <a:cubicBezTo>
                    <a:pt x="227" y="152"/>
                    <a:pt x="226" y="148"/>
                    <a:pt x="222" y="150"/>
                  </a:cubicBezTo>
                  <a:cubicBezTo>
                    <a:pt x="218" y="152"/>
                    <a:pt x="223" y="155"/>
                    <a:pt x="219" y="156"/>
                  </a:cubicBezTo>
                  <a:cubicBezTo>
                    <a:pt x="216" y="157"/>
                    <a:pt x="217" y="154"/>
                    <a:pt x="209" y="156"/>
                  </a:cubicBezTo>
                  <a:cubicBezTo>
                    <a:pt x="198" y="158"/>
                    <a:pt x="197" y="152"/>
                    <a:pt x="194" y="153"/>
                  </a:cubicBezTo>
                  <a:cubicBezTo>
                    <a:pt x="187" y="156"/>
                    <a:pt x="185" y="145"/>
                    <a:pt x="180" y="146"/>
                  </a:cubicBezTo>
                  <a:cubicBezTo>
                    <a:pt x="176" y="146"/>
                    <a:pt x="166" y="148"/>
                    <a:pt x="168" y="152"/>
                  </a:cubicBezTo>
                  <a:cubicBezTo>
                    <a:pt x="170" y="155"/>
                    <a:pt x="176" y="149"/>
                    <a:pt x="178" y="151"/>
                  </a:cubicBezTo>
                  <a:cubicBezTo>
                    <a:pt x="181" y="152"/>
                    <a:pt x="173" y="152"/>
                    <a:pt x="172" y="155"/>
                  </a:cubicBezTo>
                  <a:cubicBezTo>
                    <a:pt x="171" y="158"/>
                    <a:pt x="179" y="166"/>
                    <a:pt x="171" y="160"/>
                  </a:cubicBezTo>
                  <a:cubicBezTo>
                    <a:pt x="163" y="155"/>
                    <a:pt x="164" y="158"/>
                    <a:pt x="161" y="155"/>
                  </a:cubicBezTo>
                  <a:cubicBezTo>
                    <a:pt x="158" y="151"/>
                    <a:pt x="161" y="156"/>
                    <a:pt x="151" y="156"/>
                  </a:cubicBezTo>
                  <a:cubicBezTo>
                    <a:pt x="142" y="157"/>
                    <a:pt x="130" y="156"/>
                    <a:pt x="134" y="153"/>
                  </a:cubicBezTo>
                  <a:cubicBezTo>
                    <a:pt x="138" y="150"/>
                    <a:pt x="143" y="153"/>
                    <a:pt x="139" y="150"/>
                  </a:cubicBezTo>
                  <a:cubicBezTo>
                    <a:pt x="136" y="147"/>
                    <a:pt x="134" y="144"/>
                    <a:pt x="128" y="145"/>
                  </a:cubicBezTo>
                  <a:cubicBezTo>
                    <a:pt x="122" y="146"/>
                    <a:pt x="116" y="143"/>
                    <a:pt x="111" y="142"/>
                  </a:cubicBezTo>
                  <a:cubicBezTo>
                    <a:pt x="105" y="140"/>
                    <a:pt x="101" y="136"/>
                    <a:pt x="96" y="137"/>
                  </a:cubicBezTo>
                  <a:cubicBezTo>
                    <a:pt x="90" y="137"/>
                    <a:pt x="94" y="142"/>
                    <a:pt x="89" y="141"/>
                  </a:cubicBezTo>
                  <a:cubicBezTo>
                    <a:pt x="84" y="140"/>
                    <a:pt x="90" y="133"/>
                    <a:pt x="83" y="134"/>
                  </a:cubicBezTo>
                  <a:cubicBezTo>
                    <a:pt x="80" y="135"/>
                    <a:pt x="84" y="144"/>
                    <a:pt x="77" y="140"/>
                  </a:cubicBezTo>
                  <a:cubicBezTo>
                    <a:pt x="73" y="138"/>
                    <a:pt x="71" y="127"/>
                    <a:pt x="67" y="130"/>
                  </a:cubicBezTo>
                  <a:cubicBezTo>
                    <a:pt x="62" y="134"/>
                    <a:pt x="73" y="131"/>
                    <a:pt x="65" y="136"/>
                  </a:cubicBezTo>
                  <a:cubicBezTo>
                    <a:pt x="59" y="139"/>
                    <a:pt x="66" y="134"/>
                    <a:pt x="56" y="138"/>
                  </a:cubicBezTo>
                  <a:cubicBezTo>
                    <a:pt x="45" y="142"/>
                    <a:pt x="50" y="139"/>
                    <a:pt x="56" y="136"/>
                  </a:cubicBezTo>
                  <a:cubicBezTo>
                    <a:pt x="62" y="133"/>
                    <a:pt x="61" y="133"/>
                    <a:pt x="58" y="134"/>
                  </a:cubicBezTo>
                  <a:cubicBezTo>
                    <a:pt x="54" y="135"/>
                    <a:pt x="55" y="132"/>
                    <a:pt x="49" y="136"/>
                  </a:cubicBezTo>
                  <a:cubicBezTo>
                    <a:pt x="44" y="139"/>
                    <a:pt x="47" y="135"/>
                    <a:pt x="41" y="140"/>
                  </a:cubicBezTo>
                  <a:cubicBezTo>
                    <a:pt x="35" y="144"/>
                    <a:pt x="32" y="144"/>
                    <a:pt x="34" y="146"/>
                  </a:cubicBezTo>
                  <a:cubicBezTo>
                    <a:pt x="35" y="148"/>
                    <a:pt x="31" y="145"/>
                    <a:pt x="28" y="147"/>
                  </a:cubicBezTo>
                  <a:cubicBezTo>
                    <a:pt x="25" y="148"/>
                    <a:pt x="27" y="145"/>
                    <a:pt x="21" y="145"/>
                  </a:cubicBezTo>
                  <a:cubicBezTo>
                    <a:pt x="14" y="145"/>
                    <a:pt x="9" y="138"/>
                    <a:pt x="0" y="139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4" y="223"/>
                    <a:pt x="2" y="220"/>
                    <a:pt x="3" y="221"/>
                  </a:cubicBezTo>
                  <a:cubicBezTo>
                    <a:pt x="5" y="222"/>
                    <a:pt x="5" y="222"/>
                    <a:pt x="6" y="222"/>
                  </a:cubicBezTo>
                  <a:cubicBezTo>
                    <a:pt x="7" y="221"/>
                    <a:pt x="10" y="220"/>
                    <a:pt x="10" y="222"/>
                  </a:cubicBezTo>
                  <a:cubicBezTo>
                    <a:pt x="9" y="223"/>
                    <a:pt x="8" y="223"/>
                    <a:pt x="10" y="224"/>
                  </a:cubicBezTo>
                  <a:cubicBezTo>
                    <a:pt x="13" y="225"/>
                    <a:pt x="10" y="226"/>
                    <a:pt x="15" y="228"/>
                  </a:cubicBezTo>
                  <a:cubicBezTo>
                    <a:pt x="19" y="231"/>
                    <a:pt x="17" y="232"/>
                    <a:pt x="18" y="232"/>
                  </a:cubicBezTo>
                  <a:cubicBezTo>
                    <a:pt x="19" y="233"/>
                    <a:pt x="19" y="231"/>
                    <a:pt x="22" y="231"/>
                  </a:cubicBezTo>
                  <a:cubicBezTo>
                    <a:pt x="25" y="230"/>
                    <a:pt x="22" y="229"/>
                    <a:pt x="24" y="228"/>
                  </a:cubicBezTo>
                  <a:cubicBezTo>
                    <a:pt x="26" y="228"/>
                    <a:pt x="23" y="227"/>
                    <a:pt x="25" y="227"/>
                  </a:cubicBezTo>
                  <a:cubicBezTo>
                    <a:pt x="29" y="225"/>
                    <a:pt x="29" y="225"/>
                    <a:pt x="30" y="227"/>
                  </a:cubicBezTo>
                  <a:cubicBezTo>
                    <a:pt x="32" y="229"/>
                    <a:pt x="30" y="228"/>
                    <a:pt x="31" y="229"/>
                  </a:cubicBezTo>
                  <a:cubicBezTo>
                    <a:pt x="32" y="231"/>
                    <a:pt x="33" y="230"/>
                    <a:pt x="34" y="232"/>
                  </a:cubicBezTo>
                  <a:cubicBezTo>
                    <a:pt x="35" y="235"/>
                    <a:pt x="37" y="233"/>
                    <a:pt x="38" y="236"/>
                  </a:cubicBezTo>
                  <a:cubicBezTo>
                    <a:pt x="40" y="238"/>
                    <a:pt x="44" y="245"/>
                    <a:pt x="45" y="246"/>
                  </a:cubicBezTo>
                  <a:cubicBezTo>
                    <a:pt x="46" y="248"/>
                    <a:pt x="44" y="248"/>
                    <a:pt x="46" y="248"/>
                  </a:cubicBezTo>
                  <a:cubicBezTo>
                    <a:pt x="47" y="248"/>
                    <a:pt x="45" y="250"/>
                    <a:pt x="47" y="250"/>
                  </a:cubicBezTo>
                  <a:cubicBezTo>
                    <a:pt x="48" y="250"/>
                    <a:pt x="46" y="252"/>
                    <a:pt x="48" y="252"/>
                  </a:cubicBezTo>
                  <a:cubicBezTo>
                    <a:pt x="50" y="251"/>
                    <a:pt x="49" y="253"/>
                    <a:pt x="53" y="254"/>
                  </a:cubicBezTo>
                  <a:cubicBezTo>
                    <a:pt x="56" y="255"/>
                    <a:pt x="54" y="256"/>
                    <a:pt x="56" y="256"/>
                  </a:cubicBezTo>
                  <a:cubicBezTo>
                    <a:pt x="57" y="256"/>
                    <a:pt x="57" y="257"/>
                    <a:pt x="57" y="257"/>
                  </a:cubicBezTo>
                  <a:cubicBezTo>
                    <a:pt x="56" y="260"/>
                    <a:pt x="58" y="262"/>
                    <a:pt x="57" y="264"/>
                  </a:cubicBezTo>
                  <a:cubicBezTo>
                    <a:pt x="55" y="265"/>
                    <a:pt x="57" y="266"/>
                    <a:pt x="56" y="267"/>
                  </a:cubicBezTo>
                  <a:cubicBezTo>
                    <a:pt x="53" y="270"/>
                    <a:pt x="55" y="270"/>
                    <a:pt x="56" y="271"/>
                  </a:cubicBezTo>
                  <a:cubicBezTo>
                    <a:pt x="56" y="273"/>
                    <a:pt x="58" y="275"/>
                    <a:pt x="60" y="277"/>
                  </a:cubicBezTo>
                  <a:cubicBezTo>
                    <a:pt x="61" y="279"/>
                    <a:pt x="59" y="274"/>
                    <a:pt x="64" y="274"/>
                  </a:cubicBezTo>
                  <a:cubicBezTo>
                    <a:pt x="67" y="273"/>
                    <a:pt x="61" y="275"/>
                    <a:pt x="63" y="278"/>
                  </a:cubicBezTo>
                  <a:cubicBezTo>
                    <a:pt x="64" y="280"/>
                    <a:pt x="64" y="278"/>
                    <a:pt x="64" y="281"/>
                  </a:cubicBezTo>
                  <a:cubicBezTo>
                    <a:pt x="65" y="284"/>
                    <a:pt x="68" y="279"/>
                    <a:pt x="66" y="283"/>
                  </a:cubicBezTo>
                  <a:cubicBezTo>
                    <a:pt x="65" y="287"/>
                    <a:pt x="65" y="288"/>
                    <a:pt x="66" y="287"/>
                  </a:cubicBezTo>
                  <a:cubicBezTo>
                    <a:pt x="66" y="287"/>
                    <a:pt x="65" y="289"/>
                    <a:pt x="67" y="290"/>
                  </a:cubicBezTo>
                  <a:cubicBezTo>
                    <a:pt x="68" y="290"/>
                    <a:pt x="67" y="287"/>
                    <a:pt x="69" y="286"/>
                  </a:cubicBezTo>
                  <a:cubicBezTo>
                    <a:pt x="70" y="286"/>
                    <a:pt x="71" y="284"/>
                    <a:pt x="71" y="285"/>
                  </a:cubicBezTo>
                  <a:cubicBezTo>
                    <a:pt x="72" y="286"/>
                    <a:pt x="74" y="285"/>
                    <a:pt x="74" y="286"/>
                  </a:cubicBezTo>
                  <a:cubicBezTo>
                    <a:pt x="73" y="288"/>
                    <a:pt x="73" y="285"/>
                    <a:pt x="70" y="287"/>
                  </a:cubicBezTo>
                  <a:cubicBezTo>
                    <a:pt x="67" y="289"/>
                    <a:pt x="68" y="289"/>
                    <a:pt x="68" y="291"/>
                  </a:cubicBezTo>
                  <a:cubicBezTo>
                    <a:pt x="68" y="293"/>
                    <a:pt x="70" y="292"/>
                    <a:pt x="69" y="293"/>
                  </a:cubicBezTo>
                  <a:cubicBezTo>
                    <a:pt x="68" y="294"/>
                    <a:pt x="70" y="294"/>
                    <a:pt x="69" y="294"/>
                  </a:cubicBezTo>
                  <a:cubicBezTo>
                    <a:pt x="67" y="295"/>
                    <a:pt x="69" y="296"/>
                    <a:pt x="71" y="297"/>
                  </a:cubicBezTo>
                  <a:cubicBezTo>
                    <a:pt x="73" y="298"/>
                    <a:pt x="73" y="296"/>
                    <a:pt x="75" y="297"/>
                  </a:cubicBezTo>
                  <a:cubicBezTo>
                    <a:pt x="77" y="297"/>
                    <a:pt x="74" y="298"/>
                    <a:pt x="76" y="298"/>
                  </a:cubicBezTo>
                  <a:cubicBezTo>
                    <a:pt x="79" y="297"/>
                    <a:pt x="75" y="301"/>
                    <a:pt x="78" y="300"/>
                  </a:cubicBezTo>
                  <a:cubicBezTo>
                    <a:pt x="79" y="300"/>
                    <a:pt x="78" y="301"/>
                    <a:pt x="80" y="300"/>
                  </a:cubicBezTo>
                  <a:cubicBezTo>
                    <a:pt x="82" y="300"/>
                    <a:pt x="83" y="302"/>
                    <a:pt x="84" y="301"/>
                  </a:cubicBezTo>
                  <a:cubicBezTo>
                    <a:pt x="85" y="300"/>
                    <a:pt x="86" y="303"/>
                    <a:pt x="84" y="303"/>
                  </a:cubicBezTo>
                  <a:cubicBezTo>
                    <a:pt x="83" y="304"/>
                    <a:pt x="86" y="306"/>
                    <a:pt x="87" y="306"/>
                  </a:cubicBezTo>
                  <a:cubicBezTo>
                    <a:pt x="89" y="305"/>
                    <a:pt x="89" y="303"/>
                    <a:pt x="89" y="305"/>
                  </a:cubicBezTo>
                  <a:cubicBezTo>
                    <a:pt x="89" y="307"/>
                    <a:pt x="90" y="306"/>
                    <a:pt x="90" y="307"/>
                  </a:cubicBezTo>
                  <a:cubicBezTo>
                    <a:pt x="89" y="308"/>
                    <a:pt x="89" y="305"/>
                    <a:pt x="88" y="306"/>
                  </a:cubicBezTo>
                  <a:cubicBezTo>
                    <a:pt x="87" y="307"/>
                    <a:pt x="91" y="309"/>
                    <a:pt x="91" y="308"/>
                  </a:cubicBezTo>
                  <a:cubicBezTo>
                    <a:pt x="91" y="307"/>
                    <a:pt x="92" y="306"/>
                    <a:pt x="92" y="308"/>
                  </a:cubicBezTo>
                  <a:cubicBezTo>
                    <a:pt x="92" y="309"/>
                    <a:pt x="93" y="310"/>
                    <a:pt x="93" y="311"/>
                  </a:cubicBezTo>
                  <a:cubicBezTo>
                    <a:pt x="92" y="312"/>
                    <a:pt x="93" y="312"/>
                    <a:pt x="94" y="311"/>
                  </a:cubicBezTo>
                  <a:cubicBezTo>
                    <a:pt x="94" y="310"/>
                    <a:pt x="94" y="311"/>
                    <a:pt x="94" y="312"/>
                  </a:cubicBezTo>
                  <a:lnTo>
                    <a:pt x="238" y="312"/>
                  </a:lnTo>
                  <a:close/>
                  <a:moveTo>
                    <a:pt x="318" y="211"/>
                  </a:moveTo>
                  <a:cubicBezTo>
                    <a:pt x="320" y="210"/>
                    <a:pt x="322" y="203"/>
                    <a:pt x="318" y="204"/>
                  </a:cubicBezTo>
                  <a:cubicBezTo>
                    <a:pt x="314" y="205"/>
                    <a:pt x="317" y="211"/>
                    <a:pt x="318" y="211"/>
                  </a:cubicBezTo>
                  <a:close/>
                  <a:moveTo>
                    <a:pt x="397" y="212"/>
                  </a:moveTo>
                  <a:cubicBezTo>
                    <a:pt x="398" y="210"/>
                    <a:pt x="396" y="209"/>
                    <a:pt x="394" y="209"/>
                  </a:cubicBezTo>
                  <a:cubicBezTo>
                    <a:pt x="391" y="210"/>
                    <a:pt x="396" y="214"/>
                    <a:pt x="397" y="212"/>
                  </a:cubicBezTo>
                  <a:close/>
                  <a:moveTo>
                    <a:pt x="283" y="151"/>
                  </a:moveTo>
                  <a:cubicBezTo>
                    <a:pt x="283" y="150"/>
                    <a:pt x="279" y="152"/>
                    <a:pt x="281" y="155"/>
                  </a:cubicBezTo>
                  <a:cubicBezTo>
                    <a:pt x="284" y="159"/>
                    <a:pt x="284" y="152"/>
                    <a:pt x="283" y="151"/>
                  </a:cubicBezTo>
                  <a:close/>
                  <a:moveTo>
                    <a:pt x="244" y="62"/>
                  </a:moveTo>
                  <a:cubicBezTo>
                    <a:pt x="251" y="62"/>
                    <a:pt x="249" y="59"/>
                    <a:pt x="243" y="59"/>
                  </a:cubicBezTo>
                  <a:cubicBezTo>
                    <a:pt x="236" y="58"/>
                    <a:pt x="232" y="59"/>
                    <a:pt x="232" y="61"/>
                  </a:cubicBezTo>
                  <a:cubicBezTo>
                    <a:pt x="232" y="63"/>
                    <a:pt x="237" y="62"/>
                    <a:pt x="244" y="62"/>
                  </a:cubicBezTo>
                  <a:close/>
                  <a:moveTo>
                    <a:pt x="194" y="85"/>
                  </a:moveTo>
                  <a:cubicBezTo>
                    <a:pt x="193" y="83"/>
                    <a:pt x="188" y="81"/>
                    <a:pt x="188" y="85"/>
                  </a:cubicBezTo>
                  <a:cubicBezTo>
                    <a:pt x="188" y="88"/>
                    <a:pt x="195" y="87"/>
                    <a:pt x="194" y="85"/>
                  </a:cubicBezTo>
                  <a:close/>
                  <a:moveTo>
                    <a:pt x="120" y="77"/>
                  </a:moveTo>
                  <a:cubicBezTo>
                    <a:pt x="116" y="78"/>
                    <a:pt x="109" y="81"/>
                    <a:pt x="115" y="82"/>
                  </a:cubicBezTo>
                  <a:cubicBezTo>
                    <a:pt x="119" y="82"/>
                    <a:pt x="123" y="75"/>
                    <a:pt x="120" y="77"/>
                  </a:cubicBezTo>
                  <a:close/>
                  <a:moveTo>
                    <a:pt x="143" y="69"/>
                  </a:moveTo>
                  <a:cubicBezTo>
                    <a:pt x="145" y="68"/>
                    <a:pt x="137" y="67"/>
                    <a:pt x="136" y="69"/>
                  </a:cubicBezTo>
                  <a:cubicBezTo>
                    <a:pt x="135" y="70"/>
                    <a:pt x="141" y="70"/>
                    <a:pt x="143" y="69"/>
                  </a:cubicBezTo>
                  <a:close/>
                  <a:moveTo>
                    <a:pt x="140" y="57"/>
                  </a:moveTo>
                  <a:cubicBezTo>
                    <a:pt x="138" y="55"/>
                    <a:pt x="136" y="56"/>
                    <a:pt x="135" y="57"/>
                  </a:cubicBezTo>
                  <a:cubicBezTo>
                    <a:pt x="134" y="57"/>
                    <a:pt x="137" y="59"/>
                    <a:pt x="141" y="59"/>
                  </a:cubicBezTo>
                  <a:cubicBezTo>
                    <a:pt x="143" y="59"/>
                    <a:pt x="143" y="59"/>
                    <a:pt x="140" y="57"/>
                  </a:cubicBezTo>
                  <a:close/>
                  <a:moveTo>
                    <a:pt x="190" y="73"/>
                  </a:moveTo>
                  <a:cubicBezTo>
                    <a:pt x="192" y="75"/>
                    <a:pt x="201" y="72"/>
                    <a:pt x="197" y="72"/>
                  </a:cubicBezTo>
                  <a:cubicBezTo>
                    <a:pt x="193" y="71"/>
                    <a:pt x="194" y="68"/>
                    <a:pt x="190" y="70"/>
                  </a:cubicBezTo>
                  <a:cubicBezTo>
                    <a:pt x="189" y="71"/>
                    <a:pt x="188" y="71"/>
                    <a:pt x="190" y="73"/>
                  </a:cubicBezTo>
                  <a:close/>
                  <a:moveTo>
                    <a:pt x="200" y="74"/>
                  </a:moveTo>
                  <a:cubicBezTo>
                    <a:pt x="198" y="73"/>
                    <a:pt x="189" y="75"/>
                    <a:pt x="190" y="76"/>
                  </a:cubicBezTo>
                  <a:cubicBezTo>
                    <a:pt x="192" y="77"/>
                    <a:pt x="201" y="75"/>
                    <a:pt x="200" y="74"/>
                  </a:cubicBezTo>
                  <a:close/>
                  <a:moveTo>
                    <a:pt x="200" y="76"/>
                  </a:moveTo>
                  <a:cubicBezTo>
                    <a:pt x="199" y="76"/>
                    <a:pt x="192" y="77"/>
                    <a:pt x="194" y="78"/>
                  </a:cubicBezTo>
                  <a:cubicBezTo>
                    <a:pt x="195" y="79"/>
                    <a:pt x="202" y="77"/>
                    <a:pt x="200" y="76"/>
                  </a:cubicBezTo>
                  <a:close/>
                  <a:moveTo>
                    <a:pt x="202" y="77"/>
                  </a:moveTo>
                  <a:cubicBezTo>
                    <a:pt x="201" y="77"/>
                    <a:pt x="195" y="79"/>
                    <a:pt x="196" y="80"/>
                  </a:cubicBezTo>
                  <a:cubicBezTo>
                    <a:pt x="198" y="80"/>
                    <a:pt x="203" y="77"/>
                    <a:pt x="202" y="77"/>
                  </a:cubicBezTo>
                  <a:close/>
                  <a:moveTo>
                    <a:pt x="291" y="46"/>
                  </a:moveTo>
                  <a:cubicBezTo>
                    <a:pt x="291" y="44"/>
                    <a:pt x="286" y="45"/>
                    <a:pt x="284" y="47"/>
                  </a:cubicBezTo>
                  <a:cubicBezTo>
                    <a:pt x="282" y="48"/>
                    <a:pt x="290" y="47"/>
                    <a:pt x="291" y="46"/>
                  </a:cubicBezTo>
                  <a:close/>
                  <a:moveTo>
                    <a:pt x="309" y="281"/>
                  </a:moveTo>
                  <a:cubicBezTo>
                    <a:pt x="311" y="282"/>
                    <a:pt x="313" y="283"/>
                    <a:pt x="314" y="283"/>
                  </a:cubicBezTo>
                  <a:cubicBezTo>
                    <a:pt x="315" y="282"/>
                    <a:pt x="312" y="280"/>
                    <a:pt x="312" y="279"/>
                  </a:cubicBezTo>
                  <a:cubicBezTo>
                    <a:pt x="311" y="278"/>
                    <a:pt x="308" y="278"/>
                    <a:pt x="307" y="280"/>
                  </a:cubicBezTo>
                  <a:cubicBezTo>
                    <a:pt x="306" y="280"/>
                    <a:pt x="307" y="280"/>
                    <a:pt x="309" y="281"/>
                  </a:cubicBezTo>
                  <a:close/>
                  <a:moveTo>
                    <a:pt x="319" y="257"/>
                  </a:moveTo>
                  <a:cubicBezTo>
                    <a:pt x="319" y="256"/>
                    <a:pt x="320" y="255"/>
                    <a:pt x="319" y="257"/>
                  </a:cubicBezTo>
                  <a:cubicBezTo>
                    <a:pt x="318" y="259"/>
                    <a:pt x="318" y="258"/>
                    <a:pt x="319" y="258"/>
                  </a:cubicBezTo>
                  <a:cubicBezTo>
                    <a:pt x="320" y="258"/>
                    <a:pt x="321" y="255"/>
                    <a:pt x="321" y="255"/>
                  </a:cubicBezTo>
                  <a:cubicBezTo>
                    <a:pt x="322" y="255"/>
                    <a:pt x="320" y="258"/>
                    <a:pt x="321" y="258"/>
                  </a:cubicBezTo>
                  <a:cubicBezTo>
                    <a:pt x="322" y="258"/>
                    <a:pt x="322" y="257"/>
                    <a:pt x="322" y="255"/>
                  </a:cubicBezTo>
                  <a:cubicBezTo>
                    <a:pt x="323" y="253"/>
                    <a:pt x="323" y="254"/>
                    <a:pt x="322" y="253"/>
                  </a:cubicBezTo>
                  <a:cubicBezTo>
                    <a:pt x="321" y="252"/>
                    <a:pt x="321" y="252"/>
                    <a:pt x="321" y="253"/>
                  </a:cubicBezTo>
                  <a:cubicBezTo>
                    <a:pt x="320" y="254"/>
                    <a:pt x="320" y="255"/>
                    <a:pt x="320" y="254"/>
                  </a:cubicBezTo>
                  <a:cubicBezTo>
                    <a:pt x="320" y="253"/>
                    <a:pt x="320" y="252"/>
                    <a:pt x="320" y="253"/>
                  </a:cubicBezTo>
                  <a:cubicBezTo>
                    <a:pt x="319" y="253"/>
                    <a:pt x="320" y="253"/>
                    <a:pt x="320" y="254"/>
                  </a:cubicBezTo>
                  <a:cubicBezTo>
                    <a:pt x="319" y="255"/>
                    <a:pt x="319" y="255"/>
                    <a:pt x="318" y="256"/>
                  </a:cubicBezTo>
                  <a:cubicBezTo>
                    <a:pt x="317" y="257"/>
                    <a:pt x="317" y="257"/>
                    <a:pt x="317" y="258"/>
                  </a:cubicBezTo>
                  <a:cubicBezTo>
                    <a:pt x="318" y="259"/>
                    <a:pt x="318" y="258"/>
                    <a:pt x="319" y="257"/>
                  </a:cubicBezTo>
                  <a:close/>
                  <a:moveTo>
                    <a:pt x="324" y="256"/>
                  </a:moveTo>
                  <a:cubicBezTo>
                    <a:pt x="324" y="255"/>
                    <a:pt x="324" y="253"/>
                    <a:pt x="324" y="253"/>
                  </a:cubicBezTo>
                  <a:cubicBezTo>
                    <a:pt x="323" y="253"/>
                    <a:pt x="323" y="254"/>
                    <a:pt x="323" y="256"/>
                  </a:cubicBezTo>
                  <a:cubicBezTo>
                    <a:pt x="322" y="256"/>
                    <a:pt x="323" y="256"/>
                    <a:pt x="324" y="256"/>
                  </a:cubicBezTo>
                  <a:close/>
                  <a:moveTo>
                    <a:pt x="318" y="255"/>
                  </a:moveTo>
                  <a:cubicBezTo>
                    <a:pt x="319" y="254"/>
                    <a:pt x="319" y="253"/>
                    <a:pt x="319" y="253"/>
                  </a:cubicBezTo>
                  <a:cubicBezTo>
                    <a:pt x="318" y="254"/>
                    <a:pt x="317" y="254"/>
                    <a:pt x="317" y="255"/>
                  </a:cubicBezTo>
                  <a:cubicBezTo>
                    <a:pt x="316" y="256"/>
                    <a:pt x="317" y="256"/>
                    <a:pt x="318" y="255"/>
                  </a:cubicBezTo>
                  <a:close/>
                  <a:moveTo>
                    <a:pt x="380" y="219"/>
                  </a:moveTo>
                  <a:cubicBezTo>
                    <a:pt x="379" y="218"/>
                    <a:pt x="377" y="222"/>
                    <a:pt x="379" y="222"/>
                  </a:cubicBezTo>
                  <a:cubicBezTo>
                    <a:pt x="380" y="222"/>
                    <a:pt x="382" y="220"/>
                    <a:pt x="380" y="21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29" name="Freeform 20299">
              <a:extLst>
                <a:ext uri="{FF2B5EF4-FFF2-40B4-BE49-F238E27FC236}">
                  <a16:creationId xmlns:a16="http://schemas.microsoft.com/office/drawing/2014/main" id="{30BD7618-514C-45EB-9B2B-D0541268C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5246" y="3214680"/>
              <a:ext cx="536213" cy="303408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107" y="0"/>
                </a:cxn>
                <a:cxn ang="0">
                  <a:pos x="106" y="2"/>
                </a:cxn>
                <a:cxn ang="0">
                  <a:pos x="109" y="2"/>
                </a:cxn>
                <a:cxn ang="0">
                  <a:pos x="113" y="1"/>
                </a:cxn>
                <a:cxn ang="0">
                  <a:pos x="116" y="4"/>
                </a:cxn>
                <a:cxn ang="0">
                  <a:pos x="113" y="9"/>
                </a:cxn>
                <a:cxn ang="0">
                  <a:pos x="113" y="15"/>
                </a:cxn>
                <a:cxn ang="0">
                  <a:pos x="111" y="18"/>
                </a:cxn>
                <a:cxn ang="0">
                  <a:pos x="111" y="21"/>
                </a:cxn>
                <a:cxn ang="0">
                  <a:pos x="112" y="24"/>
                </a:cxn>
                <a:cxn ang="0">
                  <a:pos x="112" y="28"/>
                </a:cxn>
                <a:cxn ang="0">
                  <a:pos x="112" y="30"/>
                </a:cxn>
                <a:cxn ang="0">
                  <a:pos x="110" y="35"/>
                </a:cxn>
                <a:cxn ang="0">
                  <a:pos x="107" y="37"/>
                </a:cxn>
                <a:cxn ang="0">
                  <a:pos x="103" y="37"/>
                </a:cxn>
                <a:cxn ang="0">
                  <a:pos x="103" y="35"/>
                </a:cxn>
                <a:cxn ang="0">
                  <a:pos x="103" y="29"/>
                </a:cxn>
                <a:cxn ang="0">
                  <a:pos x="101" y="27"/>
                </a:cxn>
                <a:cxn ang="0">
                  <a:pos x="101" y="26"/>
                </a:cxn>
                <a:cxn ang="0">
                  <a:pos x="100" y="25"/>
                </a:cxn>
                <a:cxn ang="0">
                  <a:pos x="100" y="21"/>
                </a:cxn>
                <a:cxn ang="0">
                  <a:pos x="102" y="18"/>
                </a:cxn>
                <a:cxn ang="0">
                  <a:pos x="103" y="14"/>
                </a:cxn>
                <a:cxn ang="0">
                  <a:pos x="104" y="7"/>
                </a:cxn>
                <a:cxn ang="0">
                  <a:pos x="103" y="4"/>
                </a:cxn>
                <a:cxn ang="0">
                  <a:pos x="103" y="2"/>
                </a:cxn>
                <a:cxn ang="0">
                  <a:pos x="18" y="31"/>
                </a:cxn>
                <a:cxn ang="0">
                  <a:pos x="14" y="31"/>
                </a:cxn>
                <a:cxn ang="0">
                  <a:pos x="18" y="31"/>
                </a:cxn>
                <a:cxn ang="0">
                  <a:pos x="8" y="25"/>
                </a:cxn>
                <a:cxn ang="0">
                  <a:pos x="6" y="25"/>
                </a:cxn>
                <a:cxn ang="0">
                  <a:pos x="8" y="25"/>
                </a:cxn>
                <a:cxn ang="0">
                  <a:pos x="3" y="27"/>
                </a:cxn>
                <a:cxn ang="0">
                  <a:pos x="0" y="26"/>
                </a:cxn>
                <a:cxn ang="0">
                  <a:pos x="3" y="27"/>
                </a:cxn>
                <a:cxn ang="0">
                  <a:pos x="62" y="66"/>
                </a:cxn>
                <a:cxn ang="0">
                  <a:pos x="61" y="66"/>
                </a:cxn>
                <a:cxn ang="0">
                  <a:pos x="59" y="65"/>
                </a:cxn>
                <a:cxn ang="0">
                  <a:pos x="61" y="67"/>
                </a:cxn>
                <a:cxn ang="0">
                  <a:pos x="62" y="66"/>
                </a:cxn>
              </a:cxnLst>
              <a:rect l="0" t="0" r="r" b="b"/>
              <a:pathLst>
                <a:path w="119" h="67">
                  <a:moveTo>
                    <a:pt x="103" y="2"/>
                  </a:moveTo>
                  <a:cubicBezTo>
                    <a:pt x="106" y="0"/>
                    <a:pt x="106" y="0"/>
                    <a:pt x="107" y="0"/>
                  </a:cubicBezTo>
                  <a:cubicBezTo>
                    <a:pt x="108" y="1"/>
                    <a:pt x="105" y="2"/>
                    <a:pt x="106" y="2"/>
                  </a:cubicBezTo>
                  <a:cubicBezTo>
                    <a:pt x="107" y="3"/>
                    <a:pt x="107" y="1"/>
                    <a:pt x="109" y="2"/>
                  </a:cubicBezTo>
                  <a:cubicBezTo>
                    <a:pt x="112" y="3"/>
                    <a:pt x="110" y="1"/>
                    <a:pt x="113" y="1"/>
                  </a:cubicBezTo>
                  <a:cubicBezTo>
                    <a:pt x="116" y="2"/>
                    <a:pt x="114" y="3"/>
                    <a:pt x="116" y="4"/>
                  </a:cubicBezTo>
                  <a:cubicBezTo>
                    <a:pt x="119" y="4"/>
                    <a:pt x="113" y="8"/>
                    <a:pt x="113" y="9"/>
                  </a:cubicBezTo>
                  <a:cubicBezTo>
                    <a:pt x="114" y="14"/>
                    <a:pt x="112" y="14"/>
                    <a:pt x="113" y="15"/>
                  </a:cubicBezTo>
                  <a:cubicBezTo>
                    <a:pt x="113" y="17"/>
                    <a:pt x="113" y="18"/>
                    <a:pt x="111" y="18"/>
                  </a:cubicBezTo>
                  <a:cubicBezTo>
                    <a:pt x="109" y="18"/>
                    <a:pt x="111" y="18"/>
                    <a:pt x="111" y="21"/>
                  </a:cubicBezTo>
                  <a:cubicBezTo>
                    <a:pt x="112" y="23"/>
                    <a:pt x="114" y="21"/>
                    <a:pt x="112" y="24"/>
                  </a:cubicBezTo>
                  <a:cubicBezTo>
                    <a:pt x="110" y="27"/>
                    <a:pt x="111" y="28"/>
                    <a:pt x="112" y="28"/>
                  </a:cubicBezTo>
                  <a:cubicBezTo>
                    <a:pt x="113" y="28"/>
                    <a:pt x="114" y="28"/>
                    <a:pt x="112" y="30"/>
                  </a:cubicBezTo>
                  <a:cubicBezTo>
                    <a:pt x="110" y="31"/>
                    <a:pt x="110" y="34"/>
                    <a:pt x="110" y="35"/>
                  </a:cubicBezTo>
                  <a:cubicBezTo>
                    <a:pt x="108" y="36"/>
                    <a:pt x="109" y="38"/>
                    <a:pt x="107" y="37"/>
                  </a:cubicBezTo>
                  <a:cubicBezTo>
                    <a:pt x="104" y="36"/>
                    <a:pt x="103" y="36"/>
                    <a:pt x="103" y="37"/>
                  </a:cubicBezTo>
                  <a:cubicBezTo>
                    <a:pt x="102" y="37"/>
                    <a:pt x="102" y="37"/>
                    <a:pt x="103" y="35"/>
                  </a:cubicBezTo>
                  <a:cubicBezTo>
                    <a:pt x="104" y="30"/>
                    <a:pt x="102" y="31"/>
                    <a:pt x="103" y="29"/>
                  </a:cubicBezTo>
                  <a:cubicBezTo>
                    <a:pt x="104" y="26"/>
                    <a:pt x="102" y="26"/>
                    <a:pt x="101" y="27"/>
                  </a:cubicBezTo>
                  <a:cubicBezTo>
                    <a:pt x="101" y="27"/>
                    <a:pt x="101" y="26"/>
                    <a:pt x="101" y="26"/>
                  </a:cubicBezTo>
                  <a:cubicBezTo>
                    <a:pt x="101" y="25"/>
                    <a:pt x="102" y="25"/>
                    <a:pt x="100" y="25"/>
                  </a:cubicBezTo>
                  <a:cubicBezTo>
                    <a:pt x="98" y="25"/>
                    <a:pt x="101" y="22"/>
                    <a:pt x="100" y="21"/>
                  </a:cubicBezTo>
                  <a:cubicBezTo>
                    <a:pt x="100" y="19"/>
                    <a:pt x="101" y="21"/>
                    <a:pt x="102" y="18"/>
                  </a:cubicBezTo>
                  <a:cubicBezTo>
                    <a:pt x="103" y="15"/>
                    <a:pt x="103" y="15"/>
                    <a:pt x="103" y="14"/>
                  </a:cubicBezTo>
                  <a:cubicBezTo>
                    <a:pt x="103" y="13"/>
                    <a:pt x="105" y="9"/>
                    <a:pt x="104" y="7"/>
                  </a:cubicBezTo>
                  <a:cubicBezTo>
                    <a:pt x="103" y="6"/>
                    <a:pt x="103" y="5"/>
                    <a:pt x="103" y="4"/>
                  </a:cubicBezTo>
                  <a:cubicBezTo>
                    <a:pt x="103" y="3"/>
                    <a:pt x="102" y="3"/>
                    <a:pt x="103" y="2"/>
                  </a:cubicBezTo>
                  <a:close/>
                  <a:moveTo>
                    <a:pt x="18" y="31"/>
                  </a:moveTo>
                  <a:cubicBezTo>
                    <a:pt x="19" y="31"/>
                    <a:pt x="15" y="30"/>
                    <a:pt x="14" y="31"/>
                  </a:cubicBezTo>
                  <a:cubicBezTo>
                    <a:pt x="14" y="32"/>
                    <a:pt x="17" y="32"/>
                    <a:pt x="18" y="31"/>
                  </a:cubicBezTo>
                  <a:close/>
                  <a:moveTo>
                    <a:pt x="8" y="25"/>
                  </a:moveTo>
                  <a:cubicBezTo>
                    <a:pt x="9" y="24"/>
                    <a:pt x="6" y="24"/>
                    <a:pt x="6" y="25"/>
                  </a:cubicBezTo>
                  <a:cubicBezTo>
                    <a:pt x="6" y="25"/>
                    <a:pt x="8" y="26"/>
                    <a:pt x="8" y="25"/>
                  </a:cubicBezTo>
                  <a:close/>
                  <a:moveTo>
                    <a:pt x="3" y="27"/>
                  </a:moveTo>
                  <a:cubicBezTo>
                    <a:pt x="4" y="27"/>
                    <a:pt x="1" y="25"/>
                    <a:pt x="0" y="26"/>
                  </a:cubicBezTo>
                  <a:cubicBezTo>
                    <a:pt x="0" y="27"/>
                    <a:pt x="1" y="27"/>
                    <a:pt x="3" y="27"/>
                  </a:cubicBezTo>
                  <a:close/>
                  <a:moveTo>
                    <a:pt x="62" y="66"/>
                  </a:moveTo>
                  <a:cubicBezTo>
                    <a:pt x="63" y="66"/>
                    <a:pt x="61" y="66"/>
                    <a:pt x="61" y="66"/>
                  </a:cubicBezTo>
                  <a:cubicBezTo>
                    <a:pt x="60" y="66"/>
                    <a:pt x="60" y="65"/>
                    <a:pt x="59" y="65"/>
                  </a:cubicBezTo>
                  <a:cubicBezTo>
                    <a:pt x="59" y="66"/>
                    <a:pt x="59" y="66"/>
                    <a:pt x="61" y="67"/>
                  </a:cubicBezTo>
                  <a:cubicBezTo>
                    <a:pt x="61" y="67"/>
                    <a:pt x="62" y="66"/>
                    <a:pt x="62" y="66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0" name="Freeform 20300">
              <a:extLst>
                <a:ext uri="{FF2B5EF4-FFF2-40B4-BE49-F238E27FC236}">
                  <a16:creationId xmlns:a16="http://schemas.microsoft.com/office/drawing/2014/main" id="{37F86669-F0DC-46B4-88EE-35378577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120" y="4792784"/>
              <a:ext cx="9542" cy="17174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" y="4"/>
                </a:cxn>
                <a:cxn ang="0">
                  <a:pos x="1" y="1"/>
                </a:cxn>
              </a:cxnLst>
              <a:rect l="0" t="0" r="r" b="b"/>
              <a:pathLst>
                <a:path w="2" h="4">
                  <a:moveTo>
                    <a:pt x="1" y="1"/>
                  </a:moveTo>
                  <a:cubicBezTo>
                    <a:pt x="1" y="0"/>
                    <a:pt x="2" y="4"/>
                    <a:pt x="1" y="4"/>
                  </a:cubicBezTo>
                  <a:cubicBezTo>
                    <a:pt x="0" y="4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1" name="Freeform 20301">
              <a:extLst>
                <a:ext uri="{FF2B5EF4-FFF2-40B4-BE49-F238E27FC236}">
                  <a16:creationId xmlns:a16="http://schemas.microsoft.com/office/drawing/2014/main" id="{26BFA794-6A7E-44F7-9AC6-5A611AC4C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4101" y="4829042"/>
              <a:ext cx="7632" cy="13357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1" y="1"/>
                </a:cxn>
                <a:cxn ang="0">
                  <a:pos x="1" y="2"/>
                </a:cxn>
              </a:cxnLst>
              <a:rect l="0" t="0" r="r" b="b"/>
              <a:pathLst>
                <a:path w="2" h="3">
                  <a:moveTo>
                    <a:pt x="1" y="2"/>
                  </a:moveTo>
                  <a:cubicBezTo>
                    <a:pt x="0" y="1"/>
                    <a:pt x="0" y="0"/>
                    <a:pt x="1" y="1"/>
                  </a:cubicBezTo>
                  <a:cubicBezTo>
                    <a:pt x="2" y="1"/>
                    <a:pt x="2" y="3"/>
                    <a:pt x="1" y="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2" name="Freeform 20302">
              <a:extLst>
                <a:ext uri="{FF2B5EF4-FFF2-40B4-BE49-F238E27FC236}">
                  <a16:creationId xmlns:a16="http://schemas.microsoft.com/office/drawing/2014/main" id="{15CAE047-A9ED-4961-A188-E5FF08EC9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5017" y="4815683"/>
              <a:ext cx="9542" cy="7632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2" y="2"/>
                </a:cxn>
                <a:cxn ang="0">
                  <a:pos x="1" y="0"/>
                </a:cxn>
              </a:cxnLst>
              <a:rect l="0" t="0" r="r" b="b"/>
              <a:pathLst>
                <a:path w="2" h="2">
                  <a:moveTo>
                    <a:pt x="1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3" name="Freeform 20303">
              <a:extLst>
                <a:ext uri="{FF2B5EF4-FFF2-40B4-BE49-F238E27FC236}">
                  <a16:creationId xmlns:a16="http://schemas.microsoft.com/office/drawing/2014/main" id="{22CDA96D-CB2F-4EC7-97D7-2D22C76F2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67720" y="4498918"/>
              <a:ext cx="261428" cy="311041"/>
            </a:xfrm>
            <a:custGeom>
              <a:avLst/>
              <a:gdLst/>
              <a:ahLst/>
              <a:cxnLst>
                <a:cxn ang="0">
                  <a:pos x="1" y="22"/>
                </a:cxn>
                <a:cxn ang="0">
                  <a:pos x="7" y="15"/>
                </a:cxn>
                <a:cxn ang="0">
                  <a:pos x="6" y="11"/>
                </a:cxn>
                <a:cxn ang="0">
                  <a:pos x="7" y="9"/>
                </a:cxn>
                <a:cxn ang="0">
                  <a:pos x="8" y="5"/>
                </a:cxn>
                <a:cxn ang="0">
                  <a:pos x="6" y="0"/>
                </a:cxn>
                <a:cxn ang="0">
                  <a:pos x="24" y="0"/>
                </a:cxn>
                <a:cxn ang="0">
                  <a:pos x="42" y="12"/>
                </a:cxn>
                <a:cxn ang="0">
                  <a:pos x="44" y="17"/>
                </a:cxn>
                <a:cxn ang="0">
                  <a:pos x="52" y="23"/>
                </a:cxn>
                <a:cxn ang="0">
                  <a:pos x="50" y="28"/>
                </a:cxn>
                <a:cxn ang="0">
                  <a:pos x="53" y="37"/>
                </a:cxn>
                <a:cxn ang="0">
                  <a:pos x="53" y="42"/>
                </a:cxn>
                <a:cxn ang="0">
                  <a:pos x="53" y="49"/>
                </a:cxn>
                <a:cxn ang="0">
                  <a:pos x="54" y="57"/>
                </a:cxn>
                <a:cxn ang="0">
                  <a:pos x="58" y="60"/>
                </a:cxn>
                <a:cxn ang="0">
                  <a:pos x="50" y="65"/>
                </a:cxn>
                <a:cxn ang="0">
                  <a:pos x="45" y="65"/>
                </a:cxn>
                <a:cxn ang="0">
                  <a:pos x="40" y="67"/>
                </a:cxn>
                <a:cxn ang="0">
                  <a:pos x="35" y="67"/>
                </a:cxn>
                <a:cxn ang="0">
                  <a:pos x="28" y="66"/>
                </a:cxn>
                <a:cxn ang="0">
                  <a:pos x="27" y="60"/>
                </a:cxn>
                <a:cxn ang="0">
                  <a:pos x="24" y="54"/>
                </a:cxn>
                <a:cxn ang="0">
                  <a:pos x="19" y="53"/>
                </a:cxn>
                <a:cxn ang="0">
                  <a:pos x="14" y="50"/>
                </a:cxn>
                <a:cxn ang="0">
                  <a:pos x="12" y="49"/>
                </a:cxn>
                <a:cxn ang="0">
                  <a:pos x="8" y="45"/>
                </a:cxn>
                <a:cxn ang="0">
                  <a:pos x="6" y="40"/>
                </a:cxn>
                <a:cxn ang="0">
                  <a:pos x="1" y="31"/>
                </a:cxn>
                <a:cxn ang="0">
                  <a:pos x="1" y="22"/>
                </a:cxn>
                <a:cxn ang="0">
                  <a:pos x="53" y="33"/>
                </a:cxn>
                <a:cxn ang="0">
                  <a:pos x="53" y="31"/>
                </a:cxn>
                <a:cxn ang="0">
                  <a:pos x="52" y="31"/>
                </a:cxn>
                <a:cxn ang="0">
                  <a:pos x="52" y="34"/>
                </a:cxn>
                <a:cxn ang="0">
                  <a:pos x="53" y="33"/>
                </a:cxn>
                <a:cxn ang="0">
                  <a:pos x="55" y="27"/>
                </a:cxn>
                <a:cxn ang="0">
                  <a:pos x="55" y="25"/>
                </a:cxn>
                <a:cxn ang="0">
                  <a:pos x="54" y="26"/>
                </a:cxn>
                <a:cxn ang="0">
                  <a:pos x="54" y="28"/>
                </a:cxn>
                <a:cxn ang="0">
                  <a:pos x="55" y="27"/>
                </a:cxn>
                <a:cxn ang="0">
                  <a:pos x="55" y="42"/>
                </a:cxn>
                <a:cxn ang="0">
                  <a:pos x="54" y="44"/>
                </a:cxn>
                <a:cxn ang="0">
                  <a:pos x="55" y="42"/>
                </a:cxn>
              </a:cxnLst>
              <a:rect l="0" t="0" r="r" b="b"/>
              <a:pathLst>
                <a:path w="58" h="69">
                  <a:moveTo>
                    <a:pt x="1" y="22"/>
                  </a:moveTo>
                  <a:cubicBezTo>
                    <a:pt x="5" y="21"/>
                    <a:pt x="4" y="18"/>
                    <a:pt x="7" y="15"/>
                  </a:cubicBezTo>
                  <a:cubicBezTo>
                    <a:pt x="10" y="12"/>
                    <a:pt x="6" y="12"/>
                    <a:pt x="6" y="11"/>
                  </a:cubicBezTo>
                  <a:cubicBezTo>
                    <a:pt x="6" y="10"/>
                    <a:pt x="7" y="10"/>
                    <a:pt x="7" y="9"/>
                  </a:cubicBezTo>
                  <a:cubicBezTo>
                    <a:pt x="8" y="9"/>
                    <a:pt x="8" y="8"/>
                    <a:pt x="8" y="5"/>
                  </a:cubicBezTo>
                  <a:cubicBezTo>
                    <a:pt x="7" y="1"/>
                    <a:pt x="6" y="2"/>
                    <a:pt x="6" y="0"/>
                  </a:cubicBezTo>
                  <a:cubicBezTo>
                    <a:pt x="8" y="0"/>
                    <a:pt x="21" y="0"/>
                    <a:pt x="24" y="0"/>
                  </a:cubicBezTo>
                  <a:cubicBezTo>
                    <a:pt x="35" y="7"/>
                    <a:pt x="39" y="10"/>
                    <a:pt x="42" y="12"/>
                  </a:cubicBezTo>
                  <a:cubicBezTo>
                    <a:pt x="46" y="14"/>
                    <a:pt x="42" y="14"/>
                    <a:pt x="44" y="17"/>
                  </a:cubicBezTo>
                  <a:cubicBezTo>
                    <a:pt x="47" y="19"/>
                    <a:pt x="51" y="23"/>
                    <a:pt x="52" y="23"/>
                  </a:cubicBezTo>
                  <a:cubicBezTo>
                    <a:pt x="50" y="26"/>
                    <a:pt x="51" y="26"/>
                    <a:pt x="50" y="28"/>
                  </a:cubicBezTo>
                  <a:cubicBezTo>
                    <a:pt x="48" y="33"/>
                    <a:pt x="51" y="35"/>
                    <a:pt x="53" y="37"/>
                  </a:cubicBezTo>
                  <a:cubicBezTo>
                    <a:pt x="54" y="40"/>
                    <a:pt x="51" y="38"/>
                    <a:pt x="53" y="42"/>
                  </a:cubicBezTo>
                  <a:cubicBezTo>
                    <a:pt x="54" y="46"/>
                    <a:pt x="51" y="44"/>
                    <a:pt x="53" y="49"/>
                  </a:cubicBezTo>
                  <a:cubicBezTo>
                    <a:pt x="55" y="54"/>
                    <a:pt x="53" y="54"/>
                    <a:pt x="54" y="57"/>
                  </a:cubicBezTo>
                  <a:cubicBezTo>
                    <a:pt x="56" y="59"/>
                    <a:pt x="56" y="57"/>
                    <a:pt x="58" y="60"/>
                  </a:cubicBezTo>
                  <a:cubicBezTo>
                    <a:pt x="56" y="62"/>
                    <a:pt x="54" y="63"/>
                    <a:pt x="50" y="65"/>
                  </a:cubicBezTo>
                  <a:cubicBezTo>
                    <a:pt x="46" y="67"/>
                    <a:pt x="45" y="62"/>
                    <a:pt x="45" y="65"/>
                  </a:cubicBezTo>
                  <a:cubicBezTo>
                    <a:pt x="44" y="68"/>
                    <a:pt x="41" y="68"/>
                    <a:pt x="40" y="67"/>
                  </a:cubicBezTo>
                  <a:cubicBezTo>
                    <a:pt x="39" y="66"/>
                    <a:pt x="37" y="69"/>
                    <a:pt x="35" y="67"/>
                  </a:cubicBezTo>
                  <a:cubicBezTo>
                    <a:pt x="33" y="64"/>
                    <a:pt x="33" y="68"/>
                    <a:pt x="28" y="66"/>
                  </a:cubicBezTo>
                  <a:cubicBezTo>
                    <a:pt x="26" y="63"/>
                    <a:pt x="28" y="63"/>
                    <a:pt x="27" y="60"/>
                  </a:cubicBezTo>
                  <a:cubicBezTo>
                    <a:pt x="26" y="57"/>
                    <a:pt x="25" y="55"/>
                    <a:pt x="24" y="54"/>
                  </a:cubicBezTo>
                  <a:cubicBezTo>
                    <a:pt x="22" y="54"/>
                    <a:pt x="20" y="54"/>
                    <a:pt x="19" y="53"/>
                  </a:cubicBezTo>
                  <a:cubicBezTo>
                    <a:pt x="14" y="50"/>
                    <a:pt x="15" y="52"/>
                    <a:pt x="14" y="50"/>
                  </a:cubicBezTo>
                  <a:cubicBezTo>
                    <a:pt x="13" y="48"/>
                    <a:pt x="13" y="51"/>
                    <a:pt x="12" y="49"/>
                  </a:cubicBezTo>
                  <a:cubicBezTo>
                    <a:pt x="11" y="47"/>
                    <a:pt x="9" y="48"/>
                    <a:pt x="8" y="45"/>
                  </a:cubicBezTo>
                  <a:cubicBezTo>
                    <a:pt x="7" y="44"/>
                    <a:pt x="6" y="43"/>
                    <a:pt x="6" y="40"/>
                  </a:cubicBezTo>
                  <a:cubicBezTo>
                    <a:pt x="5" y="38"/>
                    <a:pt x="0" y="34"/>
                    <a:pt x="1" y="31"/>
                  </a:cubicBezTo>
                  <a:cubicBezTo>
                    <a:pt x="2" y="28"/>
                    <a:pt x="0" y="26"/>
                    <a:pt x="1" y="22"/>
                  </a:cubicBezTo>
                  <a:close/>
                  <a:moveTo>
                    <a:pt x="53" y="33"/>
                  </a:moveTo>
                  <a:cubicBezTo>
                    <a:pt x="53" y="32"/>
                    <a:pt x="53" y="33"/>
                    <a:pt x="53" y="31"/>
                  </a:cubicBezTo>
                  <a:cubicBezTo>
                    <a:pt x="52" y="29"/>
                    <a:pt x="52" y="30"/>
                    <a:pt x="52" y="31"/>
                  </a:cubicBezTo>
                  <a:cubicBezTo>
                    <a:pt x="51" y="31"/>
                    <a:pt x="52" y="33"/>
                    <a:pt x="52" y="34"/>
                  </a:cubicBezTo>
                  <a:cubicBezTo>
                    <a:pt x="54" y="35"/>
                    <a:pt x="54" y="34"/>
                    <a:pt x="53" y="33"/>
                  </a:cubicBezTo>
                  <a:close/>
                  <a:moveTo>
                    <a:pt x="55" y="27"/>
                  </a:moveTo>
                  <a:cubicBezTo>
                    <a:pt x="55" y="25"/>
                    <a:pt x="55" y="25"/>
                    <a:pt x="55" y="25"/>
                  </a:cubicBezTo>
                  <a:cubicBezTo>
                    <a:pt x="54" y="24"/>
                    <a:pt x="54" y="25"/>
                    <a:pt x="54" y="26"/>
                  </a:cubicBezTo>
                  <a:cubicBezTo>
                    <a:pt x="54" y="27"/>
                    <a:pt x="53" y="27"/>
                    <a:pt x="54" y="28"/>
                  </a:cubicBezTo>
                  <a:cubicBezTo>
                    <a:pt x="55" y="28"/>
                    <a:pt x="55" y="28"/>
                    <a:pt x="55" y="27"/>
                  </a:cubicBezTo>
                  <a:close/>
                  <a:moveTo>
                    <a:pt x="55" y="42"/>
                  </a:moveTo>
                  <a:cubicBezTo>
                    <a:pt x="56" y="41"/>
                    <a:pt x="53" y="44"/>
                    <a:pt x="54" y="44"/>
                  </a:cubicBezTo>
                  <a:cubicBezTo>
                    <a:pt x="55" y="44"/>
                    <a:pt x="55" y="43"/>
                    <a:pt x="55" y="42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4" name="Freeform 20304">
              <a:extLst>
                <a:ext uri="{FF2B5EF4-FFF2-40B4-BE49-F238E27FC236}">
                  <a16:creationId xmlns:a16="http://schemas.microsoft.com/office/drawing/2014/main" id="{790374D9-67A9-4DAC-A127-4B7DD612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2631" y="5067571"/>
              <a:ext cx="22899" cy="2289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4" y="3"/>
                </a:cxn>
                <a:cxn ang="0">
                  <a:pos x="1" y="1"/>
                </a:cxn>
              </a:cxnLst>
              <a:rect l="0" t="0" r="r" b="b"/>
              <a:pathLst>
                <a:path w="5" h="5">
                  <a:moveTo>
                    <a:pt x="1" y="1"/>
                  </a:moveTo>
                  <a:cubicBezTo>
                    <a:pt x="2" y="0"/>
                    <a:pt x="5" y="2"/>
                    <a:pt x="4" y="3"/>
                  </a:cubicBezTo>
                  <a:cubicBezTo>
                    <a:pt x="3" y="5"/>
                    <a:pt x="0" y="3"/>
                    <a:pt x="1" y="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5" name="Freeform 20305">
              <a:extLst>
                <a:ext uri="{FF2B5EF4-FFF2-40B4-BE49-F238E27FC236}">
                  <a16:creationId xmlns:a16="http://schemas.microsoft.com/office/drawing/2014/main" id="{79D72C99-AD55-402F-B017-DCCF6EFC2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8427" y="5037038"/>
              <a:ext cx="20991" cy="26714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4" y="2"/>
                </a:cxn>
                <a:cxn ang="0">
                  <a:pos x="3" y="5"/>
                </a:cxn>
              </a:cxnLst>
              <a:rect l="0" t="0" r="r" b="b"/>
              <a:pathLst>
                <a:path w="5" h="6">
                  <a:moveTo>
                    <a:pt x="3" y="5"/>
                  </a:moveTo>
                  <a:cubicBezTo>
                    <a:pt x="0" y="6"/>
                    <a:pt x="3" y="0"/>
                    <a:pt x="4" y="2"/>
                  </a:cubicBezTo>
                  <a:cubicBezTo>
                    <a:pt x="4" y="4"/>
                    <a:pt x="5" y="5"/>
                    <a:pt x="3" y="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6" name="Freeform 20306">
              <a:extLst>
                <a:ext uri="{FF2B5EF4-FFF2-40B4-BE49-F238E27FC236}">
                  <a16:creationId xmlns:a16="http://schemas.microsoft.com/office/drawing/2014/main" id="{4D0E9C5D-1CF6-4A1C-AE8D-82B1830E2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3710" y="3069654"/>
              <a:ext cx="143117" cy="141209"/>
            </a:xfrm>
            <a:custGeom>
              <a:avLst/>
              <a:gdLst/>
              <a:ahLst/>
              <a:cxnLst>
                <a:cxn ang="0">
                  <a:pos x="27" y="11"/>
                </a:cxn>
                <a:cxn ang="0">
                  <a:pos x="20" y="10"/>
                </a:cxn>
                <a:cxn ang="0">
                  <a:pos x="14" y="11"/>
                </a:cxn>
                <a:cxn ang="0">
                  <a:pos x="14" y="16"/>
                </a:cxn>
                <a:cxn ang="0">
                  <a:pos x="19" y="22"/>
                </a:cxn>
                <a:cxn ang="0">
                  <a:pos x="22" y="26"/>
                </a:cxn>
                <a:cxn ang="0">
                  <a:pos x="26" y="29"/>
                </a:cxn>
                <a:cxn ang="0">
                  <a:pos x="26" y="30"/>
                </a:cxn>
                <a:cxn ang="0">
                  <a:pos x="21" y="26"/>
                </a:cxn>
                <a:cxn ang="0">
                  <a:pos x="11" y="19"/>
                </a:cxn>
                <a:cxn ang="0">
                  <a:pos x="6" y="9"/>
                </a:cxn>
                <a:cxn ang="0">
                  <a:pos x="1" y="8"/>
                </a:cxn>
                <a:cxn ang="0">
                  <a:pos x="6" y="7"/>
                </a:cxn>
                <a:cxn ang="0">
                  <a:pos x="10" y="8"/>
                </a:cxn>
                <a:cxn ang="0">
                  <a:pos x="11" y="3"/>
                </a:cxn>
                <a:cxn ang="0">
                  <a:pos x="15" y="0"/>
                </a:cxn>
                <a:cxn ang="0">
                  <a:pos x="21" y="4"/>
                </a:cxn>
                <a:cxn ang="0">
                  <a:pos x="28" y="5"/>
                </a:cxn>
                <a:cxn ang="0">
                  <a:pos x="31" y="10"/>
                </a:cxn>
                <a:cxn ang="0">
                  <a:pos x="16" y="25"/>
                </a:cxn>
                <a:cxn ang="0">
                  <a:pos x="19" y="25"/>
                </a:cxn>
                <a:cxn ang="0">
                  <a:pos x="18" y="24"/>
                </a:cxn>
                <a:cxn ang="0">
                  <a:pos x="18" y="24"/>
                </a:cxn>
                <a:cxn ang="0">
                  <a:pos x="19" y="27"/>
                </a:cxn>
                <a:cxn ang="0">
                  <a:pos x="18" y="27"/>
                </a:cxn>
                <a:cxn ang="0">
                  <a:pos x="6" y="10"/>
                </a:cxn>
                <a:cxn ang="0">
                  <a:pos x="7" y="12"/>
                </a:cxn>
                <a:cxn ang="0">
                  <a:pos x="5" y="10"/>
                </a:cxn>
                <a:cxn ang="0">
                  <a:pos x="5" y="12"/>
                </a:cxn>
                <a:cxn ang="0">
                  <a:pos x="5" y="10"/>
                </a:cxn>
                <a:cxn ang="0">
                  <a:pos x="7" y="14"/>
                </a:cxn>
                <a:cxn ang="0">
                  <a:pos x="7" y="15"/>
                </a:cxn>
              </a:cxnLst>
              <a:rect l="0" t="0" r="r" b="b"/>
              <a:pathLst>
                <a:path w="32" h="31">
                  <a:moveTo>
                    <a:pt x="29" y="12"/>
                  </a:moveTo>
                  <a:cubicBezTo>
                    <a:pt x="27" y="13"/>
                    <a:pt x="28" y="10"/>
                    <a:pt x="27" y="11"/>
                  </a:cubicBezTo>
                  <a:cubicBezTo>
                    <a:pt x="26" y="11"/>
                    <a:pt x="25" y="10"/>
                    <a:pt x="24" y="11"/>
                  </a:cubicBezTo>
                  <a:cubicBezTo>
                    <a:pt x="22" y="12"/>
                    <a:pt x="21" y="10"/>
                    <a:pt x="20" y="10"/>
                  </a:cubicBezTo>
                  <a:cubicBezTo>
                    <a:pt x="19" y="11"/>
                    <a:pt x="17" y="9"/>
                    <a:pt x="16" y="10"/>
                  </a:cubicBezTo>
                  <a:cubicBezTo>
                    <a:pt x="15" y="11"/>
                    <a:pt x="15" y="12"/>
                    <a:pt x="14" y="11"/>
                  </a:cubicBezTo>
                  <a:cubicBezTo>
                    <a:pt x="12" y="8"/>
                    <a:pt x="11" y="13"/>
                    <a:pt x="13" y="13"/>
                  </a:cubicBezTo>
                  <a:cubicBezTo>
                    <a:pt x="14" y="14"/>
                    <a:pt x="14" y="15"/>
                    <a:pt x="14" y="16"/>
                  </a:cubicBezTo>
                  <a:cubicBezTo>
                    <a:pt x="15" y="16"/>
                    <a:pt x="13" y="17"/>
                    <a:pt x="14" y="17"/>
                  </a:cubicBezTo>
                  <a:cubicBezTo>
                    <a:pt x="15" y="17"/>
                    <a:pt x="18" y="22"/>
                    <a:pt x="19" y="22"/>
                  </a:cubicBezTo>
                  <a:cubicBezTo>
                    <a:pt x="20" y="23"/>
                    <a:pt x="19" y="24"/>
                    <a:pt x="21" y="24"/>
                  </a:cubicBezTo>
                  <a:cubicBezTo>
                    <a:pt x="22" y="25"/>
                    <a:pt x="22" y="26"/>
                    <a:pt x="22" y="26"/>
                  </a:cubicBezTo>
                  <a:cubicBezTo>
                    <a:pt x="22" y="27"/>
                    <a:pt x="23" y="26"/>
                    <a:pt x="23" y="27"/>
                  </a:cubicBezTo>
                  <a:cubicBezTo>
                    <a:pt x="24" y="28"/>
                    <a:pt x="25" y="29"/>
                    <a:pt x="26" y="29"/>
                  </a:cubicBezTo>
                  <a:cubicBezTo>
                    <a:pt x="26" y="30"/>
                    <a:pt x="29" y="30"/>
                    <a:pt x="28" y="31"/>
                  </a:cubicBezTo>
                  <a:cubicBezTo>
                    <a:pt x="27" y="30"/>
                    <a:pt x="27" y="30"/>
                    <a:pt x="26" y="30"/>
                  </a:cubicBezTo>
                  <a:cubicBezTo>
                    <a:pt x="25" y="31"/>
                    <a:pt x="26" y="29"/>
                    <a:pt x="22" y="28"/>
                  </a:cubicBezTo>
                  <a:cubicBezTo>
                    <a:pt x="18" y="26"/>
                    <a:pt x="18" y="25"/>
                    <a:pt x="21" y="26"/>
                  </a:cubicBezTo>
                  <a:cubicBezTo>
                    <a:pt x="19" y="24"/>
                    <a:pt x="17" y="22"/>
                    <a:pt x="15" y="22"/>
                  </a:cubicBezTo>
                  <a:cubicBezTo>
                    <a:pt x="12" y="23"/>
                    <a:pt x="15" y="22"/>
                    <a:pt x="11" y="19"/>
                  </a:cubicBezTo>
                  <a:cubicBezTo>
                    <a:pt x="7" y="16"/>
                    <a:pt x="11" y="18"/>
                    <a:pt x="9" y="15"/>
                  </a:cubicBezTo>
                  <a:cubicBezTo>
                    <a:pt x="6" y="13"/>
                    <a:pt x="9" y="12"/>
                    <a:pt x="6" y="9"/>
                  </a:cubicBezTo>
                  <a:cubicBezTo>
                    <a:pt x="4" y="8"/>
                    <a:pt x="4" y="11"/>
                    <a:pt x="3" y="13"/>
                  </a:cubicBezTo>
                  <a:cubicBezTo>
                    <a:pt x="3" y="15"/>
                    <a:pt x="0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7" y="8"/>
                    <a:pt x="5" y="6"/>
                    <a:pt x="6" y="7"/>
                  </a:cubicBezTo>
                  <a:cubicBezTo>
                    <a:pt x="8" y="9"/>
                    <a:pt x="7" y="7"/>
                    <a:pt x="8" y="8"/>
                  </a:cubicBezTo>
                  <a:cubicBezTo>
                    <a:pt x="9" y="8"/>
                    <a:pt x="10" y="9"/>
                    <a:pt x="10" y="8"/>
                  </a:cubicBezTo>
                  <a:cubicBezTo>
                    <a:pt x="10" y="6"/>
                    <a:pt x="12" y="6"/>
                    <a:pt x="12" y="5"/>
                  </a:cubicBezTo>
                  <a:cubicBezTo>
                    <a:pt x="12" y="4"/>
                    <a:pt x="11" y="3"/>
                    <a:pt x="11" y="3"/>
                  </a:cubicBezTo>
                  <a:cubicBezTo>
                    <a:pt x="12" y="2"/>
                    <a:pt x="14" y="2"/>
                    <a:pt x="15" y="1"/>
                  </a:cubicBezTo>
                  <a:cubicBezTo>
                    <a:pt x="15" y="1"/>
                    <a:pt x="14" y="0"/>
                    <a:pt x="15" y="0"/>
                  </a:cubicBezTo>
                  <a:cubicBezTo>
                    <a:pt x="15" y="0"/>
                    <a:pt x="16" y="0"/>
                    <a:pt x="16" y="0"/>
                  </a:cubicBezTo>
                  <a:cubicBezTo>
                    <a:pt x="21" y="3"/>
                    <a:pt x="20" y="4"/>
                    <a:pt x="21" y="4"/>
                  </a:cubicBezTo>
                  <a:cubicBezTo>
                    <a:pt x="22" y="4"/>
                    <a:pt x="24" y="6"/>
                    <a:pt x="26" y="6"/>
                  </a:cubicBezTo>
                  <a:cubicBezTo>
                    <a:pt x="27" y="6"/>
                    <a:pt x="27" y="4"/>
                    <a:pt x="28" y="5"/>
                  </a:cubicBezTo>
                  <a:cubicBezTo>
                    <a:pt x="29" y="6"/>
                    <a:pt x="29" y="8"/>
                    <a:pt x="29" y="9"/>
                  </a:cubicBezTo>
                  <a:cubicBezTo>
                    <a:pt x="31" y="10"/>
                    <a:pt x="32" y="9"/>
                    <a:pt x="31" y="10"/>
                  </a:cubicBezTo>
                  <a:cubicBezTo>
                    <a:pt x="31" y="11"/>
                    <a:pt x="30" y="10"/>
                    <a:pt x="29" y="12"/>
                  </a:cubicBezTo>
                  <a:close/>
                  <a:moveTo>
                    <a:pt x="16" y="25"/>
                  </a:moveTo>
                  <a:cubicBezTo>
                    <a:pt x="15" y="25"/>
                    <a:pt x="15" y="25"/>
                    <a:pt x="17" y="25"/>
                  </a:cubicBezTo>
                  <a:cubicBezTo>
                    <a:pt x="18" y="25"/>
                    <a:pt x="20" y="25"/>
                    <a:pt x="19" y="25"/>
                  </a:cubicBezTo>
                  <a:cubicBezTo>
                    <a:pt x="18" y="25"/>
                    <a:pt x="17" y="24"/>
                    <a:pt x="16" y="25"/>
                  </a:cubicBezTo>
                  <a:close/>
                  <a:moveTo>
                    <a:pt x="18" y="24"/>
                  </a:moveTo>
                  <a:cubicBezTo>
                    <a:pt x="19" y="24"/>
                    <a:pt x="15" y="23"/>
                    <a:pt x="16" y="24"/>
                  </a:cubicBezTo>
                  <a:cubicBezTo>
                    <a:pt x="16" y="24"/>
                    <a:pt x="17" y="24"/>
                    <a:pt x="18" y="24"/>
                  </a:cubicBezTo>
                  <a:close/>
                  <a:moveTo>
                    <a:pt x="18" y="27"/>
                  </a:moveTo>
                  <a:cubicBezTo>
                    <a:pt x="19" y="27"/>
                    <a:pt x="19" y="27"/>
                    <a:pt x="19" y="27"/>
                  </a:cubicBezTo>
                  <a:cubicBezTo>
                    <a:pt x="19" y="26"/>
                    <a:pt x="16" y="26"/>
                    <a:pt x="17" y="27"/>
                  </a:cubicBezTo>
                  <a:cubicBezTo>
                    <a:pt x="17" y="27"/>
                    <a:pt x="17" y="27"/>
                    <a:pt x="18" y="27"/>
                  </a:cubicBezTo>
                  <a:close/>
                  <a:moveTo>
                    <a:pt x="7" y="11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5" y="10"/>
                    <a:pt x="6" y="10"/>
                    <a:pt x="5" y="11"/>
                  </a:cubicBezTo>
                  <a:cubicBezTo>
                    <a:pt x="5" y="11"/>
                    <a:pt x="6" y="12"/>
                    <a:pt x="7" y="12"/>
                  </a:cubicBezTo>
                  <a:cubicBezTo>
                    <a:pt x="7" y="12"/>
                    <a:pt x="7" y="11"/>
                    <a:pt x="7" y="11"/>
                  </a:cubicBezTo>
                  <a:close/>
                  <a:moveTo>
                    <a:pt x="5" y="10"/>
                  </a:moveTo>
                  <a:cubicBezTo>
                    <a:pt x="5" y="10"/>
                    <a:pt x="4" y="10"/>
                    <a:pt x="5" y="11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4" y="12"/>
                    <a:pt x="5" y="13"/>
                    <a:pt x="6" y="14"/>
                  </a:cubicBezTo>
                  <a:cubicBezTo>
                    <a:pt x="6" y="15"/>
                    <a:pt x="5" y="11"/>
                    <a:pt x="5" y="10"/>
                  </a:cubicBezTo>
                  <a:close/>
                  <a:moveTo>
                    <a:pt x="7" y="15"/>
                  </a:moveTo>
                  <a:cubicBezTo>
                    <a:pt x="7" y="14"/>
                    <a:pt x="6" y="13"/>
                    <a:pt x="7" y="14"/>
                  </a:cubicBezTo>
                  <a:cubicBezTo>
                    <a:pt x="7" y="15"/>
                    <a:pt x="7" y="15"/>
                    <a:pt x="9" y="16"/>
                  </a:cubicBezTo>
                  <a:cubicBezTo>
                    <a:pt x="9" y="17"/>
                    <a:pt x="8" y="15"/>
                    <a:pt x="7" y="15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7" name="Freeform 20307">
              <a:extLst>
                <a:ext uri="{FF2B5EF4-FFF2-40B4-BE49-F238E27FC236}">
                  <a16:creationId xmlns:a16="http://schemas.microsoft.com/office/drawing/2014/main" id="{1538BD5A-DD17-4746-ACAC-DEE9C9537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9278" y="2125082"/>
              <a:ext cx="2423449" cy="1831899"/>
            </a:xfrm>
            <a:custGeom>
              <a:avLst/>
              <a:gdLst/>
              <a:ahLst/>
              <a:cxnLst>
                <a:cxn ang="0">
                  <a:pos x="502" y="249"/>
                </a:cxn>
                <a:cxn ang="0">
                  <a:pos x="76" y="128"/>
                </a:cxn>
                <a:cxn ang="0">
                  <a:pos x="71" y="123"/>
                </a:cxn>
                <a:cxn ang="0">
                  <a:pos x="81" y="119"/>
                </a:cxn>
                <a:cxn ang="0">
                  <a:pos x="114" y="100"/>
                </a:cxn>
                <a:cxn ang="0">
                  <a:pos x="177" y="127"/>
                </a:cxn>
                <a:cxn ang="0">
                  <a:pos x="174" y="133"/>
                </a:cxn>
                <a:cxn ang="0">
                  <a:pos x="167" y="118"/>
                </a:cxn>
                <a:cxn ang="0">
                  <a:pos x="179" y="128"/>
                </a:cxn>
                <a:cxn ang="0">
                  <a:pos x="179" y="129"/>
                </a:cxn>
                <a:cxn ang="0">
                  <a:pos x="197" y="146"/>
                </a:cxn>
                <a:cxn ang="0">
                  <a:pos x="182" y="136"/>
                </a:cxn>
                <a:cxn ang="0">
                  <a:pos x="187" y="140"/>
                </a:cxn>
                <a:cxn ang="0">
                  <a:pos x="186" y="143"/>
                </a:cxn>
                <a:cxn ang="0">
                  <a:pos x="181" y="134"/>
                </a:cxn>
                <a:cxn ang="0">
                  <a:pos x="143" y="100"/>
                </a:cxn>
                <a:cxn ang="0">
                  <a:pos x="168" y="106"/>
                </a:cxn>
                <a:cxn ang="0">
                  <a:pos x="196" y="133"/>
                </a:cxn>
                <a:cxn ang="0">
                  <a:pos x="191" y="135"/>
                </a:cxn>
                <a:cxn ang="0">
                  <a:pos x="163" y="116"/>
                </a:cxn>
                <a:cxn ang="0">
                  <a:pos x="105" y="100"/>
                </a:cxn>
                <a:cxn ang="0">
                  <a:pos x="79" y="112"/>
                </a:cxn>
                <a:cxn ang="0">
                  <a:pos x="29" y="144"/>
                </a:cxn>
                <a:cxn ang="0">
                  <a:pos x="39" y="112"/>
                </a:cxn>
                <a:cxn ang="0">
                  <a:pos x="34" y="73"/>
                </a:cxn>
                <a:cxn ang="0">
                  <a:pos x="27" y="50"/>
                </a:cxn>
                <a:cxn ang="0">
                  <a:pos x="42" y="9"/>
                </a:cxn>
                <a:cxn ang="0">
                  <a:pos x="143" y="18"/>
                </a:cxn>
                <a:cxn ang="0">
                  <a:pos x="512" y="210"/>
                </a:cxn>
                <a:cxn ang="0">
                  <a:pos x="525" y="216"/>
                </a:cxn>
                <a:cxn ang="0">
                  <a:pos x="511" y="229"/>
                </a:cxn>
                <a:cxn ang="0">
                  <a:pos x="508" y="245"/>
                </a:cxn>
                <a:cxn ang="0">
                  <a:pos x="485" y="257"/>
                </a:cxn>
                <a:cxn ang="0">
                  <a:pos x="480" y="265"/>
                </a:cxn>
                <a:cxn ang="0">
                  <a:pos x="479" y="279"/>
                </a:cxn>
                <a:cxn ang="0">
                  <a:pos x="478" y="289"/>
                </a:cxn>
                <a:cxn ang="0">
                  <a:pos x="457" y="310"/>
                </a:cxn>
                <a:cxn ang="0">
                  <a:pos x="451" y="351"/>
                </a:cxn>
                <a:cxn ang="0">
                  <a:pos x="432" y="327"/>
                </a:cxn>
                <a:cxn ang="0">
                  <a:pos x="409" y="325"/>
                </a:cxn>
                <a:cxn ang="0">
                  <a:pos x="402" y="330"/>
                </a:cxn>
                <a:cxn ang="0">
                  <a:pos x="374" y="335"/>
                </a:cxn>
                <a:cxn ang="0">
                  <a:pos x="337" y="332"/>
                </a:cxn>
                <a:cxn ang="0">
                  <a:pos x="264" y="302"/>
                </a:cxn>
                <a:cxn ang="0">
                  <a:pos x="229" y="234"/>
                </a:cxn>
                <a:cxn ang="0">
                  <a:pos x="381" y="191"/>
                </a:cxn>
                <a:cxn ang="0">
                  <a:pos x="401" y="203"/>
                </a:cxn>
                <a:cxn ang="0">
                  <a:pos x="427" y="209"/>
                </a:cxn>
                <a:cxn ang="0">
                  <a:pos x="424" y="214"/>
                </a:cxn>
                <a:cxn ang="0">
                  <a:pos x="426" y="242"/>
                </a:cxn>
                <a:cxn ang="0">
                  <a:pos x="440" y="217"/>
                </a:cxn>
                <a:cxn ang="0">
                  <a:pos x="445" y="238"/>
                </a:cxn>
                <a:cxn ang="0">
                  <a:pos x="464" y="234"/>
                </a:cxn>
                <a:cxn ang="0">
                  <a:pos x="527" y="404"/>
                </a:cxn>
                <a:cxn ang="0">
                  <a:pos x="64" y="394"/>
                </a:cxn>
                <a:cxn ang="0">
                  <a:pos x="70" y="395"/>
                </a:cxn>
                <a:cxn ang="0">
                  <a:pos x="62" y="386"/>
                </a:cxn>
                <a:cxn ang="0">
                  <a:pos x="54" y="383"/>
                </a:cxn>
                <a:cxn ang="0">
                  <a:pos x="60" y="387"/>
                </a:cxn>
                <a:cxn ang="0">
                  <a:pos x="58" y="385"/>
                </a:cxn>
              </a:cxnLst>
              <a:rect l="0" t="0" r="r" b="b"/>
              <a:pathLst>
                <a:path w="537" h="405">
                  <a:moveTo>
                    <a:pt x="492" y="252"/>
                  </a:moveTo>
                  <a:cubicBezTo>
                    <a:pt x="491" y="252"/>
                    <a:pt x="491" y="252"/>
                    <a:pt x="492" y="251"/>
                  </a:cubicBezTo>
                  <a:cubicBezTo>
                    <a:pt x="494" y="250"/>
                    <a:pt x="493" y="250"/>
                    <a:pt x="494" y="250"/>
                  </a:cubicBezTo>
                  <a:cubicBezTo>
                    <a:pt x="495" y="250"/>
                    <a:pt x="495" y="250"/>
                    <a:pt x="496" y="250"/>
                  </a:cubicBezTo>
                  <a:cubicBezTo>
                    <a:pt x="497" y="249"/>
                    <a:pt x="498" y="250"/>
                    <a:pt x="499" y="249"/>
                  </a:cubicBezTo>
                  <a:cubicBezTo>
                    <a:pt x="501" y="248"/>
                    <a:pt x="502" y="248"/>
                    <a:pt x="500" y="249"/>
                  </a:cubicBezTo>
                  <a:cubicBezTo>
                    <a:pt x="499" y="250"/>
                    <a:pt x="499" y="250"/>
                    <a:pt x="500" y="250"/>
                  </a:cubicBezTo>
                  <a:cubicBezTo>
                    <a:pt x="501" y="249"/>
                    <a:pt x="501" y="250"/>
                    <a:pt x="502" y="249"/>
                  </a:cubicBezTo>
                  <a:cubicBezTo>
                    <a:pt x="503" y="249"/>
                    <a:pt x="503" y="249"/>
                    <a:pt x="502" y="249"/>
                  </a:cubicBezTo>
                  <a:cubicBezTo>
                    <a:pt x="501" y="250"/>
                    <a:pt x="499" y="251"/>
                    <a:pt x="498" y="251"/>
                  </a:cubicBezTo>
                  <a:cubicBezTo>
                    <a:pt x="497" y="251"/>
                    <a:pt x="497" y="252"/>
                    <a:pt x="496" y="252"/>
                  </a:cubicBezTo>
                  <a:cubicBezTo>
                    <a:pt x="495" y="252"/>
                    <a:pt x="494" y="252"/>
                    <a:pt x="494" y="252"/>
                  </a:cubicBezTo>
                  <a:cubicBezTo>
                    <a:pt x="494" y="253"/>
                    <a:pt x="492" y="253"/>
                    <a:pt x="492" y="253"/>
                  </a:cubicBezTo>
                  <a:cubicBezTo>
                    <a:pt x="493" y="252"/>
                    <a:pt x="493" y="252"/>
                    <a:pt x="492" y="252"/>
                  </a:cubicBezTo>
                  <a:close/>
                  <a:moveTo>
                    <a:pt x="73" y="128"/>
                  </a:moveTo>
                  <a:cubicBezTo>
                    <a:pt x="73" y="128"/>
                    <a:pt x="76" y="127"/>
                    <a:pt x="74" y="129"/>
                  </a:cubicBezTo>
                  <a:cubicBezTo>
                    <a:pt x="73" y="130"/>
                    <a:pt x="74" y="130"/>
                    <a:pt x="75" y="129"/>
                  </a:cubicBezTo>
                  <a:cubicBezTo>
                    <a:pt x="76" y="128"/>
                    <a:pt x="76" y="129"/>
                    <a:pt x="76" y="128"/>
                  </a:cubicBezTo>
                  <a:cubicBezTo>
                    <a:pt x="76" y="127"/>
                    <a:pt x="77" y="126"/>
                    <a:pt x="79" y="126"/>
                  </a:cubicBezTo>
                  <a:cubicBezTo>
                    <a:pt x="81" y="126"/>
                    <a:pt x="81" y="126"/>
                    <a:pt x="82" y="125"/>
                  </a:cubicBezTo>
                  <a:cubicBezTo>
                    <a:pt x="83" y="124"/>
                    <a:pt x="84" y="123"/>
                    <a:pt x="83" y="122"/>
                  </a:cubicBezTo>
                  <a:cubicBezTo>
                    <a:pt x="82" y="122"/>
                    <a:pt x="83" y="122"/>
                    <a:pt x="82" y="121"/>
                  </a:cubicBezTo>
                  <a:cubicBezTo>
                    <a:pt x="82" y="120"/>
                    <a:pt x="81" y="121"/>
                    <a:pt x="80" y="120"/>
                  </a:cubicBezTo>
                  <a:cubicBezTo>
                    <a:pt x="79" y="120"/>
                    <a:pt x="78" y="119"/>
                    <a:pt x="78" y="120"/>
                  </a:cubicBezTo>
                  <a:cubicBezTo>
                    <a:pt x="79" y="121"/>
                    <a:pt x="77" y="122"/>
                    <a:pt x="76" y="121"/>
                  </a:cubicBezTo>
                  <a:cubicBezTo>
                    <a:pt x="75" y="120"/>
                    <a:pt x="75" y="121"/>
                    <a:pt x="75" y="122"/>
                  </a:cubicBezTo>
                  <a:cubicBezTo>
                    <a:pt x="75" y="124"/>
                    <a:pt x="74" y="122"/>
                    <a:pt x="71" y="123"/>
                  </a:cubicBezTo>
                  <a:cubicBezTo>
                    <a:pt x="69" y="125"/>
                    <a:pt x="71" y="126"/>
                    <a:pt x="71" y="128"/>
                  </a:cubicBezTo>
                  <a:cubicBezTo>
                    <a:pt x="72" y="129"/>
                    <a:pt x="73" y="129"/>
                    <a:pt x="73" y="128"/>
                  </a:cubicBezTo>
                  <a:close/>
                  <a:moveTo>
                    <a:pt x="79" y="119"/>
                  </a:moveTo>
                  <a:cubicBezTo>
                    <a:pt x="78" y="119"/>
                    <a:pt x="78" y="118"/>
                    <a:pt x="79" y="117"/>
                  </a:cubicBezTo>
                  <a:cubicBezTo>
                    <a:pt x="80" y="117"/>
                    <a:pt x="81" y="118"/>
                    <a:pt x="80" y="117"/>
                  </a:cubicBezTo>
                  <a:cubicBezTo>
                    <a:pt x="80" y="115"/>
                    <a:pt x="82" y="116"/>
                    <a:pt x="82" y="116"/>
                  </a:cubicBezTo>
                  <a:cubicBezTo>
                    <a:pt x="83" y="117"/>
                    <a:pt x="83" y="115"/>
                    <a:pt x="84" y="116"/>
                  </a:cubicBezTo>
                  <a:cubicBezTo>
                    <a:pt x="85" y="118"/>
                    <a:pt x="84" y="118"/>
                    <a:pt x="83" y="118"/>
                  </a:cubicBezTo>
                  <a:cubicBezTo>
                    <a:pt x="82" y="118"/>
                    <a:pt x="82" y="118"/>
                    <a:pt x="81" y="119"/>
                  </a:cubicBezTo>
                  <a:cubicBezTo>
                    <a:pt x="80" y="120"/>
                    <a:pt x="80" y="120"/>
                    <a:pt x="79" y="119"/>
                  </a:cubicBezTo>
                  <a:close/>
                  <a:moveTo>
                    <a:pt x="106" y="105"/>
                  </a:moveTo>
                  <a:cubicBezTo>
                    <a:pt x="107" y="103"/>
                    <a:pt x="109" y="102"/>
                    <a:pt x="109" y="101"/>
                  </a:cubicBezTo>
                  <a:cubicBezTo>
                    <a:pt x="110" y="100"/>
                    <a:pt x="111" y="100"/>
                    <a:pt x="110" y="102"/>
                  </a:cubicBezTo>
                  <a:cubicBezTo>
                    <a:pt x="108" y="104"/>
                    <a:pt x="109" y="104"/>
                    <a:pt x="108" y="105"/>
                  </a:cubicBezTo>
                  <a:cubicBezTo>
                    <a:pt x="107" y="105"/>
                    <a:pt x="105" y="105"/>
                    <a:pt x="106" y="105"/>
                  </a:cubicBezTo>
                  <a:close/>
                  <a:moveTo>
                    <a:pt x="112" y="101"/>
                  </a:moveTo>
                  <a:cubicBezTo>
                    <a:pt x="112" y="100"/>
                    <a:pt x="112" y="99"/>
                    <a:pt x="114" y="99"/>
                  </a:cubicBezTo>
                  <a:cubicBezTo>
                    <a:pt x="115" y="100"/>
                    <a:pt x="115" y="100"/>
                    <a:pt x="114" y="100"/>
                  </a:cubicBezTo>
                  <a:cubicBezTo>
                    <a:pt x="113" y="101"/>
                    <a:pt x="112" y="102"/>
                    <a:pt x="112" y="101"/>
                  </a:cubicBezTo>
                  <a:close/>
                  <a:moveTo>
                    <a:pt x="175" y="127"/>
                  </a:moveTo>
                  <a:cubicBezTo>
                    <a:pt x="175" y="124"/>
                    <a:pt x="177" y="126"/>
                    <a:pt x="176" y="124"/>
                  </a:cubicBezTo>
                  <a:cubicBezTo>
                    <a:pt x="175" y="122"/>
                    <a:pt x="175" y="121"/>
                    <a:pt x="174" y="119"/>
                  </a:cubicBezTo>
                  <a:cubicBezTo>
                    <a:pt x="174" y="117"/>
                    <a:pt x="173" y="116"/>
                    <a:pt x="175" y="117"/>
                  </a:cubicBezTo>
                  <a:cubicBezTo>
                    <a:pt x="176" y="119"/>
                    <a:pt x="177" y="117"/>
                    <a:pt x="178" y="119"/>
                  </a:cubicBezTo>
                  <a:cubicBezTo>
                    <a:pt x="179" y="120"/>
                    <a:pt x="180" y="123"/>
                    <a:pt x="179" y="123"/>
                  </a:cubicBezTo>
                  <a:cubicBezTo>
                    <a:pt x="178" y="123"/>
                    <a:pt x="180" y="125"/>
                    <a:pt x="179" y="125"/>
                  </a:cubicBezTo>
                  <a:cubicBezTo>
                    <a:pt x="177" y="125"/>
                    <a:pt x="179" y="126"/>
                    <a:pt x="177" y="127"/>
                  </a:cubicBezTo>
                  <a:cubicBezTo>
                    <a:pt x="176" y="127"/>
                    <a:pt x="175" y="128"/>
                    <a:pt x="175" y="127"/>
                  </a:cubicBezTo>
                  <a:close/>
                  <a:moveTo>
                    <a:pt x="173" y="132"/>
                  </a:moveTo>
                  <a:cubicBezTo>
                    <a:pt x="173" y="130"/>
                    <a:pt x="172" y="132"/>
                    <a:pt x="173" y="130"/>
                  </a:cubicBezTo>
                  <a:cubicBezTo>
                    <a:pt x="173" y="129"/>
                    <a:pt x="171" y="130"/>
                    <a:pt x="171" y="128"/>
                  </a:cubicBezTo>
                  <a:cubicBezTo>
                    <a:pt x="172" y="127"/>
                    <a:pt x="171" y="126"/>
                    <a:pt x="170" y="126"/>
                  </a:cubicBezTo>
                  <a:cubicBezTo>
                    <a:pt x="170" y="125"/>
                    <a:pt x="170" y="122"/>
                    <a:pt x="172" y="124"/>
                  </a:cubicBezTo>
                  <a:cubicBezTo>
                    <a:pt x="174" y="125"/>
                    <a:pt x="174" y="126"/>
                    <a:pt x="175" y="129"/>
                  </a:cubicBezTo>
                  <a:cubicBezTo>
                    <a:pt x="176" y="132"/>
                    <a:pt x="175" y="131"/>
                    <a:pt x="175" y="132"/>
                  </a:cubicBezTo>
                  <a:cubicBezTo>
                    <a:pt x="175" y="134"/>
                    <a:pt x="176" y="136"/>
                    <a:pt x="174" y="133"/>
                  </a:cubicBezTo>
                  <a:cubicBezTo>
                    <a:pt x="174" y="133"/>
                    <a:pt x="173" y="133"/>
                    <a:pt x="173" y="132"/>
                  </a:cubicBezTo>
                  <a:close/>
                  <a:moveTo>
                    <a:pt x="169" y="125"/>
                  </a:moveTo>
                  <a:cubicBezTo>
                    <a:pt x="169" y="124"/>
                    <a:pt x="170" y="127"/>
                    <a:pt x="170" y="128"/>
                  </a:cubicBezTo>
                  <a:cubicBezTo>
                    <a:pt x="169" y="128"/>
                    <a:pt x="169" y="127"/>
                    <a:pt x="169" y="127"/>
                  </a:cubicBezTo>
                  <a:cubicBezTo>
                    <a:pt x="169" y="126"/>
                    <a:pt x="169" y="125"/>
                    <a:pt x="169" y="125"/>
                  </a:cubicBezTo>
                  <a:close/>
                  <a:moveTo>
                    <a:pt x="168" y="124"/>
                  </a:moveTo>
                  <a:cubicBezTo>
                    <a:pt x="166" y="122"/>
                    <a:pt x="168" y="122"/>
                    <a:pt x="167" y="121"/>
                  </a:cubicBezTo>
                  <a:cubicBezTo>
                    <a:pt x="165" y="120"/>
                    <a:pt x="165" y="120"/>
                    <a:pt x="166" y="119"/>
                  </a:cubicBezTo>
                  <a:cubicBezTo>
                    <a:pt x="166" y="118"/>
                    <a:pt x="166" y="117"/>
                    <a:pt x="167" y="118"/>
                  </a:cubicBezTo>
                  <a:cubicBezTo>
                    <a:pt x="168" y="118"/>
                    <a:pt x="169" y="117"/>
                    <a:pt x="170" y="117"/>
                  </a:cubicBezTo>
                  <a:cubicBezTo>
                    <a:pt x="171" y="118"/>
                    <a:pt x="174" y="119"/>
                    <a:pt x="174" y="120"/>
                  </a:cubicBezTo>
                  <a:cubicBezTo>
                    <a:pt x="173" y="121"/>
                    <a:pt x="174" y="121"/>
                    <a:pt x="174" y="122"/>
                  </a:cubicBezTo>
                  <a:cubicBezTo>
                    <a:pt x="175" y="124"/>
                    <a:pt x="174" y="124"/>
                    <a:pt x="172" y="123"/>
                  </a:cubicBezTo>
                  <a:cubicBezTo>
                    <a:pt x="170" y="121"/>
                    <a:pt x="169" y="121"/>
                    <a:pt x="170" y="122"/>
                  </a:cubicBezTo>
                  <a:cubicBezTo>
                    <a:pt x="171" y="123"/>
                    <a:pt x="169" y="124"/>
                    <a:pt x="168" y="124"/>
                  </a:cubicBezTo>
                  <a:close/>
                  <a:moveTo>
                    <a:pt x="183" y="132"/>
                  </a:moveTo>
                  <a:cubicBezTo>
                    <a:pt x="181" y="132"/>
                    <a:pt x="180" y="133"/>
                    <a:pt x="181" y="130"/>
                  </a:cubicBezTo>
                  <a:cubicBezTo>
                    <a:pt x="181" y="128"/>
                    <a:pt x="179" y="130"/>
                    <a:pt x="179" y="128"/>
                  </a:cubicBezTo>
                  <a:cubicBezTo>
                    <a:pt x="179" y="127"/>
                    <a:pt x="180" y="127"/>
                    <a:pt x="181" y="127"/>
                  </a:cubicBezTo>
                  <a:cubicBezTo>
                    <a:pt x="183" y="128"/>
                    <a:pt x="183" y="127"/>
                    <a:pt x="184" y="128"/>
                  </a:cubicBezTo>
                  <a:cubicBezTo>
                    <a:pt x="184" y="129"/>
                    <a:pt x="184" y="130"/>
                    <a:pt x="183" y="131"/>
                  </a:cubicBezTo>
                  <a:cubicBezTo>
                    <a:pt x="183" y="131"/>
                    <a:pt x="184" y="133"/>
                    <a:pt x="183" y="132"/>
                  </a:cubicBezTo>
                  <a:close/>
                  <a:moveTo>
                    <a:pt x="177" y="135"/>
                  </a:moveTo>
                  <a:cubicBezTo>
                    <a:pt x="177" y="133"/>
                    <a:pt x="177" y="132"/>
                    <a:pt x="178" y="133"/>
                  </a:cubicBezTo>
                  <a:cubicBezTo>
                    <a:pt x="179" y="133"/>
                    <a:pt x="178" y="132"/>
                    <a:pt x="177" y="131"/>
                  </a:cubicBezTo>
                  <a:cubicBezTo>
                    <a:pt x="176" y="129"/>
                    <a:pt x="176" y="129"/>
                    <a:pt x="177" y="128"/>
                  </a:cubicBezTo>
                  <a:cubicBezTo>
                    <a:pt x="178" y="128"/>
                    <a:pt x="178" y="128"/>
                    <a:pt x="179" y="129"/>
                  </a:cubicBezTo>
                  <a:cubicBezTo>
                    <a:pt x="179" y="130"/>
                    <a:pt x="180" y="129"/>
                    <a:pt x="180" y="131"/>
                  </a:cubicBezTo>
                  <a:cubicBezTo>
                    <a:pt x="179" y="133"/>
                    <a:pt x="180" y="133"/>
                    <a:pt x="179" y="134"/>
                  </a:cubicBezTo>
                  <a:cubicBezTo>
                    <a:pt x="179" y="135"/>
                    <a:pt x="179" y="136"/>
                    <a:pt x="178" y="134"/>
                  </a:cubicBezTo>
                  <a:cubicBezTo>
                    <a:pt x="178" y="133"/>
                    <a:pt x="178" y="137"/>
                    <a:pt x="177" y="135"/>
                  </a:cubicBezTo>
                  <a:close/>
                  <a:moveTo>
                    <a:pt x="197" y="146"/>
                  </a:moveTo>
                  <a:cubicBezTo>
                    <a:pt x="196" y="146"/>
                    <a:pt x="197" y="145"/>
                    <a:pt x="198" y="145"/>
                  </a:cubicBezTo>
                  <a:cubicBezTo>
                    <a:pt x="198" y="144"/>
                    <a:pt x="199" y="144"/>
                    <a:pt x="199" y="144"/>
                  </a:cubicBezTo>
                  <a:cubicBezTo>
                    <a:pt x="198" y="145"/>
                    <a:pt x="198" y="145"/>
                    <a:pt x="197" y="146"/>
                  </a:cubicBezTo>
                  <a:cubicBezTo>
                    <a:pt x="197" y="146"/>
                    <a:pt x="197" y="146"/>
                    <a:pt x="197" y="146"/>
                  </a:cubicBezTo>
                  <a:close/>
                  <a:moveTo>
                    <a:pt x="192" y="145"/>
                  </a:moveTo>
                  <a:cubicBezTo>
                    <a:pt x="192" y="144"/>
                    <a:pt x="192" y="144"/>
                    <a:pt x="192" y="144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2" y="145"/>
                  </a:cubicBezTo>
                  <a:close/>
                  <a:moveTo>
                    <a:pt x="181" y="136"/>
                  </a:moveTo>
                  <a:cubicBezTo>
                    <a:pt x="179" y="137"/>
                    <a:pt x="180" y="136"/>
                    <a:pt x="180" y="136"/>
                  </a:cubicBezTo>
                  <a:cubicBezTo>
                    <a:pt x="180" y="135"/>
                    <a:pt x="181" y="135"/>
                    <a:pt x="181" y="135"/>
                  </a:cubicBezTo>
                  <a:cubicBezTo>
                    <a:pt x="180" y="135"/>
                    <a:pt x="181" y="134"/>
                    <a:pt x="182" y="135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1" y="136"/>
                    <a:pt x="181" y="136"/>
                    <a:pt x="181" y="136"/>
                  </a:cubicBezTo>
                  <a:close/>
                  <a:moveTo>
                    <a:pt x="181" y="134"/>
                  </a:moveTo>
                  <a:cubicBezTo>
                    <a:pt x="180" y="134"/>
                    <a:pt x="180" y="134"/>
                    <a:pt x="181" y="133"/>
                  </a:cubicBezTo>
                  <a:cubicBezTo>
                    <a:pt x="181" y="133"/>
                    <a:pt x="180" y="133"/>
                    <a:pt x="182" y="133"/>
                  </a:cubicBezTo>
                  <a:cubicBezTo>
                    <a:pt x="183" y="133"/>
                    <a:pt x="183" y="132"/>
                    <a:pt x="183" y="133"/>
                  </a:cubicBezTo>
                  <a:cubicBezTo>
                    <a:pt x="184" y="134"/>
                    <a:pt x="183" y="135"/>
                    <a:pt x="183" y="135"/>
                  </a:cubicBezTo>
                  <a:cubicBezTo>
                    <a:pt x="184" y="136"/>
                    <a:pt x="185" y="135"/>
                    <a:pt x="186" y="136"/>
                  </a:cubicBezTo>
                  <a:cubicBezTo>
                    <a:pt x="186" y="137"/>
                    <a:pt x="186" y="138"/>
                    <a:pt x="187" y="139"/>
                  </a:cubicBezTo>
                  <a:cubicBezTo>
                    <a:pt x="188" y="140"/>
                    <a:pt x="189" y="141"/>
                    <a:pt x="187" y="140"/>
                  </a:cubicBezTo>
                  <a:cubicBezTo>
                    <a:pt x="186" y="139"/>
                    <a:pt x="185" y="140"/>
                    <a:pt x="186" y="140"/>
                  </a:cubicBezTo>
                  <a:cubicBezTo>
                    <a:pt x="186" y="141"/>
                    <a:pt x="187" y="140"/>
                    <a:pt x="187" y="140"/>
                  </a:cubicBezTo>
                  <a:cubicBezTo>
                    <a:pt x="188" y="141"/>
                    <a:pt x="188" y="140"/>
                    <a:pt x="188" y="141"/>
                  </a:cubicBezTo>
                  <a:cubicBezTo>
                    <a:pt x="189" y="142"/>
                    <a:pt x="190" y="141"/>
                    <a:pt x="189" y="142"/>
                  </a:cubicBezTo>
                  <a:cubicBezTo>
                    <a:pt x="189" y="144"/>
                    <a:pt x="189" y="143"/>
                    <a:pt x="189" y="144"/>
                  </a:cubicBezTo>
                  <a:cubicBezTo>
                    <a:pt x="189" y="145"/>
                    <a:pt x="190" y="145"/>
                    <a:pt x="189" y="146"/>
                  </a:cubicBezTo>
                  <a:cubicBezTo>
                    <a:pt x="189" y="147"/>
                    <a:pt x="187" y="146"/>
                    <a:pt x="187" y="145"/>
                  </a:cubicBezTo>
                  <a:cubicBezTo>
                    <a:pt x="187" y="143"/>
                    <a:pt x="187" y="145"/>
                    <a:pt x="186" y="144"/>
                  </a:cubicBezTo>
                  <a:cubicBezTo>
                    <a:pt x="186" y="144"/>
                    <a:pt x="187" y="144"/>
                    <a:pt x="186" y="143"/>
                  </a:cubicBezTo>
                  <a:cubicBezTo>
                    <a:pt x="185" y="142"/>
                    <a:pt x="185" y="142"/>
                    <a:pt x="184" y="142"/>
                  </a:cubicBezTo>
                  <a:cubicBezTo>
                    <a:pt x="184" y="142"/>
                    <a:pt x="184" y="141"/>
                    <a:pt x="184" y="142"/>
                  </a:cubicBezTo>
                  <a:cubicBezTo>
                    <a:pt x="183" y="142"/>
                    <a:pt x="183" y="142"/>
                    <a:pt x="182" y="141"/>
                  </a:cubicBezTo>
                  <a:cubicBezTo>
                    <a:pt x="182" y="141"/>
                    <a:pt x="184" y="141"/>
                    <a:pt x="184" y="140"/>
                  </a:cubicBezTo>
                  <a:cubicBezTo>
                    <a:pt x="183" y="139"/>
                    <a:pt x="184" y="139"/>
                    <a:pt x="183" y="139"/>
                  </a:cubicBezTo>
                  <a:cubicBezTo>
                    <a:pt x="182" y="139"/>
                    <a:pt x="182" y="139"/>
                    <a:pt x="182" y="138"/>
                  </a:cubicBezTo>
                  <a:cubicBezTo>
                    <a:pt x="182" y="137"/>
                    <a:pt x="183" y="138"/>
                    <a:pt x="183" y="137"/>
                  </a:cubicBezTo>
                  <a:cubicBezTo>
                    <a:pt x="183" y="136"/>
                    <a:pt x="182" y="137"/>
                    <a:pt x="183" y="136"/>
                  </a:cubicBezTo>
                  <a:cubicBezTo>
                    <a:pt x="183" y="134"/>
                    <a:pt x="182" y="134"/>
                    <a:pt x="181" y="134"/>
                  </a:cubicBezTo>
                  <a:close/>
                  <a:moveTo>
                    <a:pt x="183" y="144"/>
                  </a:moveTo>
                  <a:cubicBezTo>
                    <a:pt x="183" y="143"/>
                    <a:pt x="182" y="143"/>
                    <a:pt x="183" y="142"/>
                  </a:cubicBezTo>
                  <a:cubicBezTo>
                    <a:pt x="183" y="142"/>
                    <a:pt x="183" y="142"/>
                    <a:pt x="184" y="143"/>
                  </a:cubicBezTo>
                  <a:cubicBezTo>
                    <a:pt x="184" y="143"/>
                    <a:pt x="183" y="143"/>
                    <a:pt x="184" y="144"/>
                  </a:cubicBezTo>
                  <a:cubicBezTo>
                    <a:pt x="185" y="145"/>
                    <a:pt x="185" y="145"/>
                    <a:pt x="185" y="146"/>
                  </a:cubicBezTo>
                  <a:cubicBezTo>
                    <a:pt x="186" y="147"/>
                    <a:pt x="185" y="147"/>
                    <a:pt x="184" y="146"/>
                  </a:cubicBezTo>
                  <a:cubicBezTo>
                    <a:pt x="183" y="144"/>
                    <a:pt x="183" y="144"/>
                    <a:pt x="183" y="144"/>
                  </a:cubicBezTo>
                  <a:close/>
                  <a:moveTo>
                    <a:pt x="143" y="18"/>
                  </a:moveTo>
                  <a:cubicBezTo>
                    <a:pt x="143" y="100"/>
                    <a:pt x="143" y="100"/>
                    <a:pt x="143" y="100"/>
                  </a:cubicBezTo>
                  <a:cubicBezTo>
                    <a:pt x="147" y="102"/>
                    <a:pt x="145" y="99"/>
                    <a:pt x="146" y="100"/>
                  </a:cubicBezTo>
                  <a:cubicBezTo>
                    <a:pt x="148" y="101"/>
                    <a:pt x="148" y="101"/>
                    <a:pt x="149" y="101"/>
                  </a:cubicBezTo>
                  <a:cubicBezTo>
                    <a:pt x="150" y="100"/>
                    <a:pt x="153" y="99"/>
                    <a:pt x="153" y="101"/>
                  </a:cubicBezTo>
                  <a:cubicBezTo>
                    <a:pt x="152" y="102"/>
                    <a:pt x="151" y="102"/>
                    <a:pt x="153" y="103"/>
                  </a:cubicBezTo>
                  <a:cubicBezTo>
                    <a:pt x="156" y="104"/>
                    <a:pt x="153" y="105"/>
                    <a:pt x="158" y="107"/>
                  </a:cubicBezTo>
                  <a:cubicBezTo>
                    <a:pt x="162" y="110"/>
                    <a:pt x="160" y="111"/>
                    <a:pt x="161" y="111"/>
                  </a:cubicBezTo>
                  <a:cubicBezTo>
                    <a:pt x="162" y="112"/>
                    <a:pt x="162" y="110"/>
                    <a:pt x="165" y="110"/>
                  </a:cubicBezTo>
                  <a:cubicBezTo>
                    <a:pt x="168" y="109"/>
                    <a:pt x="165" y="108"/>
                    <a:pt x="167" y="107"/>
                  </a:cubicBezTo>
                  <a:cubicBezTo>
                    <a:pt x="169" y="107"/>
                    <a:pt x="166" y="106"/>
                    <a:pt x="168" y="106"/>
                  </a:cubicBezTo>
                  <a:cubicBezTo>
                    <a:pt x="172" y="104"/>
                    <a:pt x="172" y="104"/>
                    <a:pt x="173" y="106"/>
                  </a:cubicBezTo>
                  <a:cubicBezTo>
                    <a:pt x="175" y="108"/>
                    <a:pt x="173" y="107"/>
                    <a:pt x="174" y="108"/>
                  </a:cubicBezTo>
                  <a:cubicBezTo>
                    <a:pt x="175" y="110"/>
                    <a:pt x="176" y="109"/>
                    <a:pt x="177" y="111"/>
                  </a:cubicBezTo>
                  <a:cubicBezTo>
                    <a:pt x="178" y="114"/>
                    <a:pt x="180" y="112"/>
                    <a:pt x="181" y="115"/>
                  </a:cubicBezTo>
                  <a:cubicBezTo>
                    <a:pt x="183" y="117"/>
                    <a:pt x="187" y="124"/>
                    <a:pt x="188" y="125"/>
                  </a:cubicBezTo>
                  <a:cubicBezTo>
                    <a:pt x="189" y="127"/>
                    <a:pt x="187" y="127"/>
                    <a:pt x="189" y="127"/>
                  </a:cubicBezTo>
                  <a:cubicBezTo>
                    <a:pt x="190" y="127"/>
                    <a:pt x="188" y="129"/>
                    <a:pt x="190" y="129"/>
                  </a:cubicBezTo>
                  <a:cubicBezTo>
                    <a:pt x="191" y="129"/>
                    <a:pt x="189" y="131"/>
                    <a:pt x="191" y="131"/>
                  </a:cubicBezTo>
                  <a:cubicBezTo>
                    <a:pt x="193" y="130"/>
                    <a:pt x="192" y="132"/>
                    <a:pt x="196" y="133"/>
                  </a:cubicBezTo>
                  <a:cubicBezTo>
                    <a:pt x="199" y="134"/>
                    <a:pt x="197" y="135"/>
                    <a:pt x="199" y="135"/>
                  </a:cubicBezTo>
                  <a:cubicBezTo>
                    <a:pt x="200" y="135"/>
                    <a:pt x="200" y="136"/>
                    <a:pt x="200" y="136"/>
                  </a:cubicBezTo>
                  <a:cubicBezTo>
                    <a:pt x="199" y="137"/>
                    <a:pt x="198" y="137"/>
                    <a:pt x="199" y="140"/>
                  </a:cubicBezTo>
                  <a:cubicBezTo>
                    <a:pt x="200" y="143"/>
                    <a:pt x="198" y="143"/>
                    <a:pt x="197" y="145"/>
                  </a:cubicBezTo>
                  <a:cubicBezTo>
                    <a:pt x="195" y="147"/>
                    <a:pt x="195" y="145"/>
                    <a:pt x="194" y="143"/>
                  </a:cubicBezTo>
                  <a:cubicBezTo>
                    <a:pt x="194" y="142"/>
                    <a:pt x="196" y="140"/>
                    <a:pt x="194" y="137"/>
                  </a:cubicBezTo>
                  <a:cubicBezTo>
                    <a:pt x="193" y="134"/>
                    <a:pt x="191" y="136"/>
                    <a:pt x="190" y="138"/>
                  </a:cubicBezTo>
                  <a:cubicBezTo>
                    <a:pt x="189" y="141"/>
                    <a:pt x="187" y="139"/>
                    <a:pt x="188" y="138"/>
                  </a:cubicBezTo>
                  <a:cubicBezTo>
                    <a:pt x="190" y="136"/>
                    <a:pt x="189" y="135"/>
                    <a:pt x="191" y="135"/>
                  </a:cubicBezTo>
                  <a:cubicBezTo>
                    <a:pt x="193" y="134"/>
                    <a:pt x="191" y="135"/>
                    <a:pt x="187" y="131"/>
                  </a:cubicBezTo>
                  <a:cubicBezTo>
                    <a:pt x="184" y="128"/>
                    <a:pt x="186" y="128"/>
                    <a:pt x="183" y="127"/>
                  </a:cubicBezTo>
                  <a:cubicBezTo>
                    <a:pt x="180" y="126"/>
                    <a:pt x="183" y="124"/>
                    <a:pt x="182" y="123"/>
                  </a:cubicBezTo>
                  <a:cubicBezTo>
                    <a:pt x="180" y="122"/>
                    <a:pt x="181" y="122"/>
                    <a:pt x="179" y="118"/>
                  </a:cubicBezTo>
                  <a:cubicBezTo>
                    <a:pt x="178" y="115"/>
                    <a:pt x="176" y="118"/>
                    <a:pt x="174" y="115"/>
                  </a:cubicBezTo>
                  <a:cubicBezTo>
                    <a:pt x="172" y="111"/>
                    <a:pt x="173" y="113"/>
                    <a:pt x="173" y="116"/>
                  </a:cubicBezTo>
                  <a:cubicBezTo>
                    <a:pt x="174" y="119"/>
                    <a:pt x="170" y="116"/>
                    <a:pt x="168" y="113"/>
                  </a:cubicBezTo>
                  <a:cubicBezTo>
                    <a:pt x="165" y="111"/>
                    <a:pt x="165" y="113"/>
                    <a:pt x="167" y="115"/>
                  </a:cubicBezTo>
                  <a:cubicBezTo>
                    <a:pt x="169" y="117"/>
                    <a:pt x="166" y="118"/>
                    <a:pt x="163" y="116"/>
                  </a:cubicBezTo>
                  <a:cubicBezTo>
                    <a:pt x="159" y="114"/>
                    <a:pt x="159" y="112"/>
                    <a:pt x="156" y="111"/>
                  </a:cubicBezTo>
                  <a:cubicBezTo>
                    <a:pt x="153" y="109"/>
                    <a:pt x="147" y="107"/>
                    <a:pt x="149" y="106"/>
                  </a:cubicBezTo>
                  <a:cubicBezTo>
                    <a:pt x="151" y="105"/>
                    <a:pt x="151" y="103"/>
                    <a:pt x="147" y="105"/>
                  </a:cubicBezTo>
                  <a:cubicBezTo>
                    <a:pt x="144" y="107"/>
                    <a:pt x="138" y="102"/>
                    <a:pt x="134" y="102"/>
                  </a:cubicBezTo>
                  <a:cubicBezTo>
                    <a:pt x="131" y="102"/>
                    <a:pt x="126" y="104"/>
                    <a:pt x="123" y="100"/>
                  </a:cubicBezTo>
                  <a:cubicBezTo>
                    <a:pt x="121" y="97"/>
                    <a:pt x="122" y="101"/>
                    <a:pt x="119" y="99"/>
                  </a:cubicBezTo>
                  <a:cubicBezTo>
                    <a:pt x="116" y="97"/>
                    <a:pt x="113" y="98"/>
                    <a:pt x="113" y="95"/>
                  </a:cubicBezTo>
                  <a:cubicBezTo>
                    <a:pt x="113" y="93"/>
                    <a:pt x="111" y="95"/>
                    <a:pt x="107" y="96"/>
                  </a:cubicBezTo>
                  <a:cubicBezTo>
                    <a:pt x="103" y="96"/>
                    <a:pt x="108" y="99"/>
                    <a:pt x="105" y="100"/>
                  </a:cubicBezTo>
                  <a:cubicBezTo>
                    <a:pt x="102" y="101"/>
                    <a:pt x="106" y="103"/>
                    <a:pt x="102" y="103"/>
                  </a:cubicBezTo>
                  <a:cubicBezTo>
                    <a:pt x="99" y="103"/>
                    <a:pt x="98" y="104"/>
                    <a:pt x="94" y="107"/>
                  </a:cubicBezTo>
                  <a:cubicBezTo>
                    <a:pt x="90" y="111"/>
                    <a:pt x="82" y="110"/>
                    <a:pt x="87" y="107"/>
                  </a:cubicBezTo>
                  <a:cubicBezTo>
                    <a:pt x="90" y="106"/>
                    <a:pt x="83" y="106"/>
                    <a:pt x="87" y="102"/>
                  </a:cubicBezTo>
                  <a:cubicBezTo>
                    <a:pt x="91" y="99"/>
                    <a:pt x="87" y="98"/>
                    <a:pt x="91" y="95"/>
                  </a:cubicBezTo>
                  <a:cubicBezTo>
                    <a:pt x="96" y="92"/>
                    <a:pt x="105" y="100"/>
                    <a:pt x="100" y="95"/>
                  </a:cubicBezTo>
                  <a:cubicBezTo>
                    <a:pt x="95" y="90"/>
                    <a:pt x="88" y="93"/>
                    <a:pt x="85" y="97"/>
                  </a:cubicBezTo>
                  <a:cubicBezTo>
                    <a:pt x="83" y="102"/>
                    <a:pt x="82" y="103"/>
                    <a:pt x="75" y="108"/>
                  </a:cubicBezTo>
                  <a:cubicBezTo>
                    <a:pt x="69" y="113"/>
                    <a:pt x="79" y="109"/>
                    <a:pt x="79" y="112"/>
                  </a:cubicBezTo>
                  <a:cubicBezTo>
                    <a:pt x="78" y="114"/>
                    <a:pt x="76" y="113"/>
                    <a:pt x="75" y="116"/>
                  </a:cubicBezTo>
                  <a:cubicBezTo>
                    <a:pt x="74" y="119"/>
                    <a:pt x="69" y="121"/>
                    <a:pt x="66" y="123"/>
                  </a:cubicBezTo>
                  <a:cubicBezTo>
                    <a:pt x="62" y="125"/>
                    <a:pt x="63" y="127"/>
                    <a:pt x="57" y="130"/>
                  </a:cubicBezTo>
                  <a:cubicBezTo>
                    <a:pt x="50" y="134"/>
                    <a:pt x="55" y="135"/>
                    <a:pt x="52" y="135"/>
                  </a:cubicBezTo>
                  <a:cubicBezTo>
                    <a:pt x="49" y="135"/>
                    <a:pt x="45" y="141"/>
                    <a:pt x="45" y="139"/>
                  </a:cubicBezTo>
                  <a:cubicBezTo>
                    <a:pt x="45" y="137"/>
                    <a:pt x="41" y="138"/>
                    <a:pt x="42" y="140"/>
                  </a:cubicBezTo>
                  <a:cubicBezTo>
                    <a:pt x="42" y="142"/>
                    <a:pt x="40" y="144"/>
                    <a:pt x="39" y="141"/>
                  </a:cubicBezTo>
                  <a:cubicBezTo>
                    <a:pt x="39" y="139"/>
                    <a:pt x="37" y="142"/>
                    <a:pt x="36" y="140"/>
                  </a:cubicBezTo>
                  <a:cubicBezTo>
                    <a:pt x="35" y="138"/>
                    <a:pt x="34" y="142"/>
                    <a:pt x="29" y="144"/>
                  </a:cubicBezTo>
                  <a:cubicBezTo>
                    <a:pt x="25" y="146"/>
                    <a:pt x="26" y="143"/>
                    <a:pt x="29" y="141"/>
                  </a:cubicBezTo>
                  <a:cubicBezTo>
                    <a:pt x="33" y="140"/>
                    <a:pt x="30" y="138"/>
                    <a:pt x="35" y="136"/>
                  </a:cubicBezTo>
                  <a:cubicBezTo>
                    <a:pt x="40" y="135"/>
                    <a:pt x="39" y="139"/>
                    <a:pt x="42" y="134"/>
                  </a:cubicBezTo>
                  <a:cubicBezTo>
                    <a:pt x="44" y="130"/>
                    <a:pt x="48" y="131"/>
                    <a:pt x="50" y="127"/>
                  </a:cubicBezTo>
                  <a:cubicBezTo>
                    <a:pt x="52" y="123"/>
                    <a:pt x="55" y="125"/>
                    <a:pt x="55" y="122"/>
                  </a:cubicBezTo>
                  <a:cubicBezTo>
                    <a:pt x="55" y="119"/>
                    <a:pt x="55" y="117"/>
                    <a:pt x="57" y="114"/>
                  </a:cubicBezTo>
                  <a:cubicBezTo>
                    <a:pt x="60" y="111"/>
                    <a:pt x="54" y="116"/>
                    <a:pt x="52" y="114"/>
                  </a:cubicBezTo>
                  <a:cubicBezTo>
                    <a:pt x="50" y="113"/>
                    <a:pt x="50" y="118"/>
                    <a:pt x="47" y="115"/>
                  </a:cubicBezTo>
                  <a:cubicBezTo>
                    <a:pt x="45" y="113"/>
                    <a:pt x="41" y="110"/>
                    <a:pt x="39" y="112"/>
                  </a:cubicBezTo>
                  <a:cubicBezTo>
                    <a:pt x="37" y="115"/>
                    <a:pt x="32" y="116"/>
                    <a:pt x="33" y="113"/>
                  </a:cubicBezTo>
                  <a:cubicBezTo>
                    <a:pt x="35" y="109"/>
                    <a:pt x="31" y="112"/>
                    <a:pt x="33" y="108"/>
                  </a:cubicBezTo>
                  <a:cubicBezTo>
                    <a:pt x="34" y="104"/>
                    <a:pt x="32" y="102"/>
                    <a:pt x="27" y="104"/>
                  </a:cubicBezTo>
                  <a:cubicBezTo>
                    <a:pt x="22" y="106"/>
                    <a:pt x="19" y="101"/>
                    <a:pt x="17" y="99"/>
                  </a:cubicBezTo>
                  <a:cubicBezTo>
                    <a:pt x="15" y="98"/>
                    <a:pt x="20" y="96"/>
                    <a:pt x="16" y="93"/>
                  </a:cubicBezTo>
                  <a:cubicBezTo>
                    <a:pt x="12" y="90"/>
                    <a:pt x="10" y="89"/>
                    <a:pt x="12" y="88"/>
                  </a:cubicBezTo>
                  <a:cubicBezTo>
                    <a:pt x="15" y="86"/>
                    <a:pt x="14" y="83"/>
                    <a:pt x="16" y="82"/>
                  </a:cubicBezTo>
                  <a:cubicBezTo>
                    <a:pt x="19" y="81"/>
                    <a:pt x="20" y="73"/>
                    <a:pt x="25" y="76"/>
                  </a:cubicBezTo>
                  <a:cubicBezTo>
                    <a:pt x="30" y="79"/>
                    <a:pt x="29" y="72"/>
                    <a:pt x="34" y="73"/>
                  </a:cubicBezTo>
                  <a:cubicBezTo>
                    <a:pt x="38" y="74"/>
                    <a:pt x="43" y="69"/>
                    <a:pt x="37" y="66"/>
                  </a:cubicBezTo>
                  <a:cubicBezTo>
                    <a:pt x="32" y="63"/>
                    <a:pt x="42" y="65"/>
                    <a:pt x="39" y="62"/>
                  </a:cubicBezTo>
                  <a:cubicBezTo>
                    <a:pt x="36" y="58"/>
                    <a:pt x="31" y="67"/>
                    <a:pt x="26" y="64"/>
                  </a:cubicBezTo>
                  <a:cubicBezTo>
                    <a:pt x="22" y="62"/>
                    <a:pt x="20" y="65"/>
                    <a:pt x="14" y="65"/>
                  </a:cubicBezTo>
                  <a:cubicBezTo>
                    <a:pt x="8" y="64"/>
                    <a:pt x="12" y="62"/>
                    <a:pt x="9" y="60"/>
                  </a:cubicBezTo>
                  <a:cubicBezTo>
                    <a:pt x="6" y="59"/>
                    <a:pt x="13" y="57"/>
                    <a:pt x="7" y="57"/>
                  </a:cubicBezTo>
                  <a:cubicBezTo>
                    <a:pt x="2" y="57"/>
                    <a:pt x="0" y="54"/>
                    <a:pt x="3" y="53"/>
                  </a:cubicBezTo>
                  <a:cubicBezTo>
                    <a:pt x="6" y="53"/>
                    <a:pt x="11" y="49"/>
                    <a:pt x="20" y="46"/>
                  </a:cubicBezTo>
                  <a:cubicBezTo>
                    <a:pt x="29" y="43"/>
                    <a:pt x="20" y="51"/>
                    <a:pt x="27" y="50"/>
                  </a:cubicBezTo>
                  <a:cubicBezTo>
                    <a:pt x="34" y="49"/>
                    <a:pt x="34" y="51"/>
                    <a:pt x="34" y="50"/>
                  </a:cubicBezTo>
                  <a:cubicBezTo>
                    <a:pt x="37" y="48"/>
                    <a:pt x="37" y="51"/>
                    <a:pt x="37" y="49"/>
                  </a:cubicBezTo>
                  <a:cubicBezTo>
                    <a:pt x="38" y="46"/>
                    <a:pt x="34" y="49"/>
                    <a:pt x="33" y="46"/>
                  </a:cubicBezTo>
                  <a:cubicBezTo>
                    <a:pt x="33" y="43"/>
                    <a:pt x="30" y="46"/>
                    <a:pt x="30" y="43"/>
                  </a:cubicBezTo>
                  <a:cubicBezTo>
                    <a:pt x="31" y="39"/>
                    <a:pt x="27" y="44"/>
                    <a:pt x="24" y="39"/>
                  </a:cubicBezTo>
                  <a:cubicBezTo>
                    <a:pt x="21" y="33"/>
                    <a:pt x="5" y="30"/>
                    <a:pt x="9" y="29"/>
                  </a:cubicBezTo>
                  <a:cubicBezTo>
                    <a:pt x="14" y="28"/>
                    <a:pt x="9" y="25"/>
                    <a:pt x="14" y="25"/>
                  </a:cubicBezTo>
                  <a:cubicBezTo>
                    <a:pt x="24" y="25"/>
                    <a:pt x="26" y="23"/>
                    <a:pt x="29" y="15"/>
                  </a:cubicBezTo>
                  <a:cubicBezTo>
                    <a:pt x="33" y="7"/>
                    <a:pt x="34" y="15"/>
                    <a:pt x="42" y="9"/>
                  </a:cubicBezTo>
                  <a:cubicBezTo>
                    <a:pt x="50" y="3"/>
                    <a:pt x="53" y="9"/>
                    <a:pt x="58" y="4"/>
                  </a:cubicBezTo>
                  <a:cubicBezTo>
                    <a:pt x="63" y="0"/>
                    <a:pt x="64" y="3"/>
                    <a:pt x="66" y="4"/>
                  </a:cubicBezTo>
                  <a:cubicBezTo>
                    <a:pt x="69" y="6"/>
                    <a:pt x="69" y="3"/>
                    <a:pt x="72" y="5"/>
                  </a:cubicBezTo>
                  <a:cubicBezTo>
                    <a:pt x="74" y="7"/>
                    <a:pt x="72" y="6"/>
                    <a:pt x="80" y="6"/>
                  </a:cubicBezTo>
                  <a:cubicBezTo>
                    <a:pt x="88" y="6"/>
                    <a:pt x="81" y="8"/>
                    <a:pt x="88" y="10"/>
                  </a:cubicBezTo>
                  <a:cubicBezTo>
                    <a:pt x="95" y="12"/>
                    <a:pt x="95" y="8"/>
                    <a:pt x="102" y="10"/>
                  </a:cubicBezTo>
                  <a:cubicBezTo>
                    <a:pt x="109" y="13"/>
                    <a:pt x="116" y="12"/>
                    <a:pt x="120" y="14"/>
                  </a:cubicBezTo>
                  <a:cubicBezTo>
                    <a:pt x="124" y="16"/>
                    <a:pt x="125" y="13"/>
                    <a:pt x="131" y="14"/>
                  </a:cubicBezTo>
                  <a:cubicBezTo>
                    <a:pt x="137" y="14"/>
                    <a:pt x="137" y="18"/>
                    <a:pt x="143" y="18"/>
                  </a:cubicBezTo>
                  <a:close/>
                  <a:moveTo>
                    <a:pt x="488" y="220"/>
                  </a:moveTo>
                  <a:cubicBezTo>
                    <a:pt x="488" y="221"/>
                    <a:pt x="489" y="220"/>
                    <a:pt x="490" y="220"/>
                  </a:cubicBezTo>
                  <a:cubicBezTo>
                    <a:pt x="490" y="220"/>
                    <a:pt x="505" y="220"/>
                    <a:pt x="505" y="220"/>
                  </a:cubicBezTo>
                  <a:cubicBezTo>
                    <a:pt x="505" y="218"/>
                    <a:pt x="505" y="218"/>
                    <a:pt x="506" y="218"/>
                  </a:cubicBezTo>
                  <a:cubicBezTo>
                    <a:pt x="507" y="219"/>
                    <a:pt x="507" y="218"/>
                    <a:pt x="507" y="218"/>
                  </a:cubicBezTo>
                  <a:cubicBezTo>
                    <a:pt x="508" y="219"/>
                    <a:pt x="508" y="217"/>
                    <a:pt x="509" y="217"/>
                  </a:cubicBezTo>
                  <a:cubicBezTo>
                    <a:pt x="510" y="217"/>
                    <a:pt x="507" y="217"/>
                    <a:pt x="509" y="216"/>
                  </a:cubicBezTo>
                  <a:cubicBezTo>
                    <a:pt x="511" y="214"/>
                    <a:pt x="509" y="215"/>
                    <a:pt x="511" y="214"/>
                  </a:cubicBezTo>
                  <a:cubicBezTo>
                    <a:pt x="512" y="213"/>
                    <a:pt x="510" y="212"/>
                    <a:pt x="512" y="210"/>
                  </a:cubicBezTo>
                  <a:cubicBezTo>
                    <a:pt x="513" y="209"/>
                    <a:pt x="511" y="209"/>
                    <a:pt x="513" y="207"/>
                  </a:cubicBezTo>
                  <a:cubicBezTo>
                    <a:pt x="514" y="205"/>
                    <a:pt x="516" y="202"/>
                    <a:pt x="516" y="202"/>
                  </a:cubicBezTo>
                  <a:cubicBezTo>
                    <a:pt x="516" y="202"/>
                    <a:pt x="517" y="202"/>
                    <a:pt x="517" y="203"/>
                  </a:cubicBezTo>
                  <a:cubicBezTo>
                    <a:pt x="517" y="204"/>
                    <a:pt x="518" y="204"/>
                    <a:pt x="519" y="204"/>
                  </a:cubicBezTo>
                  <a:cubicBezTo>
                    <a:pt x="520" y="203"/>
                    <a:pt x="521" y="202"/>
                    <a:pt x="522" y="204"/>
                  </a:cubicBezTo>
                  <a:cubicBezTo>
                    <a:pt x="524" y="205"/>
                    <a:pt x="524" y="205"/>
                    <a:pt x="524" y="207"/>
                  </a:cubicBezTo>
                  <a:cubicBezTo>
                    <a:pt x="524" y="208"/>
                    <a:pt x="524" y="213"/>
                    <a:pt x="524" y="214"/>
                  </a:cubicBezTo>
                  <a:cubicBezTo>
                    <a:pt x="524" y="215"/>
                    <a:pt x="523" y="215"/>
                    <a:pt x="524" y="215"/>
                  </a:cubicBezTo>
                  <a:cubicBezTo>
                    <a:pt x="525" y="216"/>
                    <a:pt x="525" y="216"/>
                    <a:pt x="525" y="216"/>
                  </a:cubicBezTo>
                  <a:cubicBezTo>
                    <a:pt x="525" y="217"/>
                    <a:pt x="525" y="219"/>
                    <a:pt x="526" y="219"/>
                  </a:cubicBezTo>
                  <a:cubicBezTo>
                    <a:pt x="527" y="219"/>
                    <a:pt x="527" y="220"/>
                    <a:pt x="527" y="221"/>
                  </a:cubicBezTo>
                  <a:cubicBezTo>
                    <a:pt x="528" y="222"/>
                    <a:pt x="528" y="221"/>
                    <a:pt x="527" y="223"/>
                  </a:cubicBezTo>
                  <a:cubicBezTo>
                    <a:pt x="526" y="224"/>
                    <a:pt x="525" y="223"/>
                    <a:pt x="523" y="224"/>
                  </a:cubicBezTo>
                  <a:cubicBezTo>
                    <a:pt x="522" y="226"/>
                    <a:pt x="522" y="224"/>
                    <a:pt x="521" y="225"/>
                  </a:cubicBezTo>
                  <a:cubicBezTo>
                    <a:pt x="520" y="225"/>
                    <a:pt x="521" y="226"/>
                    <a:pt x="519" y="225"/>
                  </a:cubicBezTo>
                  <a:cubicBezTo>
                    <a:pt x="517" y="224"/>
                    <a:pt x="518" y="228"/>
                    <a:pt x="516" y="228"/>
                  </a:cubicBezTo>
                  <a:cubicBezTo>
                    <a:pt x="515" y="228"/>
                    <a:pt x="515" y="229"/>
                    <a:pt x="514" y="230"/>
                  </a:cubicBezTo>
                  <a:cubicBezTo>
                    <a:pt x="512" y="231"/>
                    <a:pt x="512" y="229"/>
                    <a:pt x="511" y="229"/>
                  </a:cubicBezTo>
                  <a:cubicBezTo>
                    <a:pt x="510" y="230"/>
                    <a:pt x="512" y="230"/>
                    <a:pt x="511" y="231"/>
                  </a:cubicBezTo>
                  <a:cubicBezTo>
                    <a:pt x="509" y="233"/>
                    <a:pt x="508" y="237"/>
                    <a:pt x="509" y="237"/>
                  </a:cubicBezTo>
                  <a:cubicBezTo>
                    <a:pt x="510" y="238"/>
                    <a:pt x="506" y="240"/>
                    <a:pt x="508" y="240"/>
                  </a:cubicBezTo>
                  <a:cubicBezTo>
                    <a:pt x="509" y="241"/>
                    <a:pt x="509" y="241"/>
                    <a:pt x="510" y="243"/>
                  </a:cubicBezTo>
                  <a:cubicBezTo>
                    <a:pt x="510" y="245"/>
                    <a:pt x="512" y="244"/>
                    <a:pt x="512" y="243"/>
                  </a:cubicBezTo>
                  <a:cubicBezTo>
                    <a:pt x="512" y="242"/>
                    <a:pt x="511" y="242"/>
                    <a:pt x="511" y="242"/>
                  </a:cubicBezTo>
                  <a:cubicBezTo>
                    <a:pt x="512" y="241"/>
                    <a:pt x="512" y="242"/>
                    <a:pt x="513" y="244"/>
                  </a:cubicBezTo>
                  <a:cubicBezTo>
                    <a:pt x="513" y="246"/>
                    <a:pt x="511" y="244"/>
                    <a:pt x="510" y="246"/>
                  </a:cubicBezTo>
                  <a:cubicBezTo>
                    <a:pt x="508" y="247"/>
                    <a:pt x="510" y="243"/>
                    <a:pt x="508" y="245"/>
                  </a:cubicBezTo>
                  <a:cubicBezTo>
                    <a:pt x="506" y="247"/>
                    <a:pt x="506" y="246"/>
                    <a:pt x="506" y="245"/>
                  </a:cubicBezTo>
                  <a:cubicBezTo>
                    <a:pt x="505" y="243"/>
                    <a:pt x="505" y="245"/>
                    <a:pt x="505" y="246"/>
                  </a:cubicBezTo>
                  <a:cubicBezTo>
                    <a:pt x="505" y="247"/>
                    <a:pt x="500" y="247"/>
                    <a:pt x="498" y="248"/>
                  </a:cubicBezTo>
                  <a:cubicBezTo>
                    <a:pt x="496" y="248"/>
                    <a:pt x="493" y="250"/>
                    <a:pt x="491" y="251"/>
                  </a:cubicBezTo>
                  <a:cubicBezTo>
                    <a:pt x="490" y="253"/>
                    <a:pt x="490" y="254"/>
                    <a:pt x="491" y="254"/>
                  </a:cubicBezTo>
                  <a:cubicBezTo>
                    <a:pt x="493" y="254"/>
                    <a:pt x="491" y="257"/>
                    <a:pt x="490" y="260"/>
                  </a:cubicBezTo>
                  <a:cubicBezTo>
                    <a:pt x="488" y="263"/>
                    <a:pt x="486" y="266"/>
                    <a:pt x="487" y="263"/>
                  </a:cubicBezTo>
                  <a:cubicBezTo>
                    <a:pt x="487" y="261"/>
                    <a:pt x="486" y="264"/>
                    <a:pt x="484" y="261"/>
                  </a:cubicBezTo>
                  <a:cubicBezTo>
                    <a:pt x="482" y="258"/>
                    <a:pt x="487" y="256"/>
                    <a:pt x="485" y="257"/>
                  </a:cubicBezTo>
                  <a:cubicBezTo>
                    <a:pt x="483" y="258"/>
                    <a:pt x="483" y="259"/>
                    <a:pt x="483" y="261"/>
                  </a:cubicBezTo>
                  <a:cubicBezTo>
                    <a:pt x="484" y="263"/>
                    <a:pt x="484" y="265"/>
                    <a:pt x="485" y="265"/>
                  </a:cubicBezTo>
                  <a:cubicBezTo>
                    <a:pt x="486" y="265"/>
                    <a:pt x="487" y="267"/>
                    <a:pt x="485" y="270"/>
                  </a:cubicBezTo>
                  <a:cubicBezTo>
                    <a:pt x="483" y="272"/>
                    <a:pt x="482" y="277"/>
                    <a:pt x="481" y="277"/>
                  </a:cubicBezTo>
                  <a:cubicBezTo>
                    <a:pt x="480" y="276"/>
                    <a:pt x="483" y="272"/>
                    <a:pt x="482" y="271"/>
                  </a:cubicBezTo>
                  <a:cubicBezTo>
                    <a:pt x="481" y="271"/>
                    <a:pt x="482" y="271"/>
                    <a:pt x="482" y="269"/>
                  </a:cubicBezTo>
                  <a:cubicBezTo>
                    <a:pt x="481" y="268"/>
                    <a:pt x="481" y="270"/>
                    <a:pt x="480" y="269"/>
                  </a:cubicBezTo>
                  <a:cubicBezTo>
                    <a:pt x="479" y="268"/>
                    <a:pt x="480" y="268"/>
                    <a:pt x="480" y="267"/>
                  </a:cubicBezTo>
                  <a:cubicBezTo>
                    <a:pt x="479" y="266"/>
                    <a:pt x="480" y="266"/>
                    <a:pt x="480" y="265"/>
                  </a:cubicBezTo>
                  <a:cubicBezTo>
                    <a:pt x="479" y="264"/>
                    <a:pt x="479" y="263"/>
                    <a:pt x="480" y="262"/>
                  </a:cubicBezTo>
                  <a:cubicBezTo>
                    <a:pt x="480" y="261"/>
                    <a:pt x="481" y="260"/>
                    <a:pt x="480" y="261"/>
                  </a:cubicBezTo>
                  <a:cubicBezTo>
                    <a:pt x="479" y="262"/>
                    <a:pt x="479" y="262"/>
                    <a:pt x="479" y="264"/>
                  </a:cubicBezTo>
                  <a:cubicBezTo>
                    <a:pt x="478" y="265"/>
                    <a:pt x="478" y="266"/>
                    <a:pt x="479" y="268"/>
                  </a:cubicBezTo>
                  <a:cubicBezTo>
                    <a:pt x="479" y="270"/>
                    <a:pt x="480" y="271"/>
                    <a:pt x="478" y="270"/>
                  </a:cubicBezTo>
                  <a:cubicBezTo>
                    <a:pt x="476" y="268"/>
                    <a:pt x="477" y="269"/>
                    <a:pt x="479" y="271"/>
                  </a:cubicBezTo>
                  <a:cubicBezTo>
                    <a:pt x="481" y="272"/>
                    <a:pt x="479" y="271"/>
                    <a:pt x="480" y="274"/>
                  </a:cubicBezTo>
                  <a:cubicBezTo>
                    <a:pt x="480" y="277"/>
                    <a:pt x="478" y="275"/>
                    <a:pt x="479" y="276"/>
                  </a:cubicBezTo>
                  <a:cubicBezTo>
                    <a:pt x="481" y="277"/>
                    <a:pt x="478" y="279"/>
                    <a:pt x="479" y="279"/>
                  </a:cubicBezTo>
                  <a:cubicBezTo>
                    <a:pt x="480" y="278"/>
                    <a:pt x="481" y="277"/>
                    <a:pt x="482" y="279"/>
                  </a:cubicBezTo>
                  <a:cubicBezTo>
                    <a:pt x="483" y="285"/>
                    <a:pt x="484" y="286"/>
                    <a:pt x="484" y="286"/>
                  </a:cubicBezTo>
                  <a:cubicBezTo>
                    <a:pt x="483" y="286"/>
                    <a:pt x="482" y="282"/>
                    <a:pt x="480" y="284"/>
                  </a:cubicBezTo>
                  <a:cubicBezTo>
                    <a:pt x="478" y="286"/>
                    <a:pt x="477" y="283"/>
                    <a:pt x="477" y="284"/>
                  </a:cubicBezTo>
                  <a:cubicBezTo>
                    <a:pt x="477" y="285"/>
                    <a:pt x="477" y="286"/>
                    <a:pt x="479" y="285"/>
                  </a:cubicBezTo>
                  <a:cubicBezTo>
                    <a:pt x="482" y="285"/>
                    <a:pt x="481" y="286"/>
                    <a:pt x="482" y="285"/>
                  </a:cubicBezTo>
                  <a:cubicBezTo>
                    <a:pt x="482" y="285"/>
                    <a:pt x="483" y="285"/>
                    <a:pt x="482" y="287"/>
                  </a:cubicBezTo>
                  <a:cubicBezTo>
                    <a:pt x="482" y="289"/>
                    <a:pt x="482" y="287"/>
                    <a:pt x="481" y="289"/>
                  </a:cubicBezTo>
                  <a:cubicBezTo>
                    <a:pt x="480" y="290"/>
                    <a:pt x="480" y="289"/>
                    <a:pt x="478" y="289"/>
                  </a:cubicBezTo>
                  <a:cubicBezTo>
                    <a:pt x="475" y="288"/>
                    <a:pt x="479" y="289"/>
                    <a:pt x="478" y="291"/>
                  </a:cubicBezTo>
                  <a:cubicBezTo>
                    <a:pt x="477" y="292"/>
                    <a:pt x="476" y="291"/>
                    <a:pt x="477" y="292"/>
                  </a:cubicBezTo>
                  <a:cubicBezTo>
                    <a:pt x="478" y="293"/>
                    <a:pt x="479" y="291"/>
                    <a:pt x="480" y="291"/>
                  </a:cubicBezTo>
                  <a:cubicBezTo>
                    <a:pt x="480" y="292"/>
                    <a:pt x="480" y="293"/>
                    <a:pt x="477" y="294"/>
                  </a:cubicBezTo>
                  <a:cubicBezTo>
                    <a:pt x="475" y="294"/>
                    <a:pt x="472" y="296"/>
                    <a:pt x="472" y="298"/>
                  </a:cubicBezTo>
                  <a:cubicBezTo>
                    <a:pt x="471" y="300"/>
                    <a:pt x="470" y="298"/>
                    <a:pt x="467" y="300"/>
                  </a:cubicBezTo>
                  <a:cubicBezTo>
                    <a:pt x="464" y="302"/>
                    <a:pt x="465" y="305"/>
                    <a:pt x="463" y="306"/>
                  </a:cubicBezTo>
                  <a:cubicBezTo>
                    <a:pt x="462" y="306"/>
                    <a:pt x="461" y="309"/>
                    <a:pt x="459" y="309"/>
                  </a:cubicBezTo>
                  <a:cubicBezTo>
                    <a:pt x="457" y="309"/>
                    <a:pt x="459" y="309"/>
                    <a:pt x="457" y="310"/>
                  </a:cubicBezTo>
                  <a:cubicBezTo>
                    <a:pt x="456" y="312"/>
                    <a:pt x="452" y="316"/>
                    <a:pt x="453" y="324"/>
                  </a:cubicBezTo>
                  <a:cubicBezTo>
                    <a:pt x="454" y="332"/>
                    <a:pt x="458" y="335"/>
                    <a:pt x="458" y="337"/>
                  </a:cubicBezTo>
                  <a:cubicBezTo>
                    <a:pt x="457" y="340"/>
                    <a:pt x="461" y="346"/>
                    <a:pt x="460" y="349"/>
                  </a:cubicBezTo>
                  <a:cubicBezTo>
                    <a:pt x="460" y="351"/>
                    <a:pt x="460" y="353"/>
                    <a:pt x="459" y="355"/>
                  </a:cubicBezTo>
                  <a:cubicBezTo>
                    <a:pt x="458" y="356"/>
                    <a:pt x="460" y="356"/>
                    <a:pt x="458" y="358"/>
                  </a:cubicBezTo>
                  <a:cubicBezTo>
                    <a:pt x="457" y="360"/>
                    <a:pt x="458" y="357"/>
                    <a:pt x="456" y="358"/>
                  </a:cubicBezTo>
                  <a:cubicBezTo>
                    <a:pt x="455" y="359"/>
                    <a:pt x="454" y="358"/>
                    <a:pt x="455" y="357"/>
                  </a:cubicBezTo>
                  <a:cubicBezTo>
                    <a:pt x="455" y="356"/>
                    <a:pt x="454" y="358"/>
                    <a:pt x="454" y="355"/>
                  </a:cubicBezTo>
                  <a:cubicBezTo>
                    <a:pt x="453" y="352"/>
                    <a:pt x="452" y="354"/>
                    <a:pt x="451" y="351"/>
                  </a:cubicBezTo>
                  <a:cubicBezTo>
                    <a:pt x="451" y="349"/>
                    <a:pt x="450" y="350"/>
                    <a:pt x="450" y="348"/>
                  </a:cubicBezTo>
                  <a:cubicBezTo>
                    <a:pt x="449" y="346"/>
                    <a:pt x="450" y="348"/>
                    <a:pt x="448" y="347"/>
                  </a:cubicBezTo>
                  <a:cubicBezTo>
                    <a:pt x="447" y="346"/>
                    <a:pt x="446" y="343"/>
                    <a:pt x="447" y="342"/>
                  </a:cubicBezTo>
                  <a:cubicBezTo>
                    <a:pt x="449" y="340"/>
                    <a:pt x="447" y="340"/>
                    <a:pt x="447" y="341"/>
                  </a:cubicBezTo>
                  <a:cubicBezTo>
                    <a:pt x="446" y="342"/>
                    <a:pt x="445" y="340"/>
                    <a:pt x="446" y="337"/>
                  </a:cubicBezTo>
                  <a:cubicBezTo>
                    <a:pt x="447" y="335"/>
                    <a:pt x="446" y="331"/>
                    <a:pt x="445" y="331"/>
                  </a:cubicBezTo>
                  <a:cubicBezTo>
                    <a:pt x="444" y="331"/>
                    <a:pt x="441" y="325"/>
                    <a:pt x="439" y="325"/>
                  </a:cubicBezTo>
                  <a:cubicBezTo>
                    <a:pt x="437" y="325"/>
                    <a:pt x="438" y="327"/>
                    <a:pt x="437" y="327"/>
                  </a:cubicBezTo>
                  <a:cubicBezTo>
                    <a:pt x="436" y="327"/>
                    <a:pt x="432" y="329"/>
                    <a:pt x="432" y="327"/>
                  </a:cubicBezTo>
                  <a:cubicBezTo>
                    <a:pt x="432" y="325"/>
                    <a:pt x="431" y="326"/>
                    <a:pt x="431" y="325"/>
                  </a:cubicBezTo>
                  <a:cubicBezTo>
                    <a:pt x="431" y="324"/>
                    <a:pt x="430" y="324"/>
                    <a:pt x="428" y="324"/>
                  </a:cubicBezTo>
                  <a:cubicBezTo>
                    <a:pt x="426" y="323"/>
                    <a:pt x="423" y="324"/>
                    <a:pt x="420" y="324"/>
                  </a:cubicBezTo>
                  <a:cubicBezTo>
                    <a:pt x="417" y="325"/>
                    <a:pt x="420" y="324"/>
                    <a:pt x="420" y="323"/>
                  </a:cubicBezTo>
                  <a:cubicBezTo>
                    <a:pt x="418" y="320"/>
                    <a:pt x="419" y="322"/>
                    <a:pt x="418" y="323"/>
                  </a:cubicBezTo>
                  <a:cubicBezTo>
                    <a:pt x="418" y="324"/>
                    <a:pt x="414" y="322"/>
                    <a:pt x="413" y="324"/>
                  </a:cubicBezTo>
                  <a:cubicBezTo>
                    <a:pt x="411" y="325"/>
                    <a:pt x="411" y="325"/>
                    <a:pt x="409" y="324"/>
                  </a:cubicBezTo>
                  <a:cubicBezTo>
                    <a:pt x="407" y="322"/>
                    <a:pt x="405" y="325"/>
                    <a:pt x="407" y="326"/>
                  </a:cubicBezTo>
                  <a:cubicBezTo>
                    <a:pt x="409" y="326"/>
                    <a:pt x="408" y="325"/>
                    <a:pt x="409" y="325"/>
                  </a:cubicBezTo>
                  <a:cubicBezTo>
                    <a:pt x="411" y="326"/>
                    <a:pt x="409" y="326"/>
                    <a:pt x="410" y="327"/>
                  </a:cubicBezTo>
                  <a:cubicBezTo>
                    <a:pt x="411" y="327"/>
                    <a:pt x="411" y="325"/>
                    <a:pt x="412" y="326"/>
                  </a:cubicBezTo>
                  <a:cubicBezTo>
                    <a:pt x="413" y="328"/>
                    <a:pt x="409" y="328"/>
                    <a:pt x="411" y="329"/>
                  </a:cubicBezTo>
                  <a:cubicBezTo>
                    <a:pt x="413" y="331"/>
                    <a:pt x="414" y="331"/>
                    <a:pt x="412" y="332"/>
                  </a:cubicBezTo>
                  <a:cubicBezTo>
                    <a:pt x="411" y="334"/>
                    <a:pt x="412" y="332"/>
                    <a:pt x="410" y="331"/>
                  </a:cubicBezTo>
                  <a:cubicBezTo>
                    <a:pt x="409" y="329"/>
                    <a:pt x="407" y="329"/>
                    <a:pt x="408" y="330"/>
                  </a:cubicBezTo>
                  <a:cubicBezTo>
                    <a:pt x="409" y="331"/>
                    <a:pt x="407" y="333"/>
                    <a:pt x="407" y="332"/>
                  </a:cubicBezTo>
                  <a:cubicBezTo>
                    <a:pt x="406" y="330"/>
                    <a:pt x="405" y="331"/>
                    <a:pt x="405" y="332"/>
                  </a:cubicBezTo>
                  <a:cubicBezTo>
                    <a:pt x="405" y="332"/>
                    <a:pt x="401" y="331"/>
                    <a:pt x="402" y="330"/>
                  </a:cubicBezTo>
                  <a:cubicBezTo>
                    <a:pt x="403" y="329"/>
                    <a:pt x="401" y="330"/>
                    <a:pt x="400" y="329"/>
                  </a:cubicBezTo>
                  <a:cubicBezTo>
                    <a:pt x="400" y="328"/>
                    <a:pt x="399" y="327"/>
                    <a:pt x="398" y="327"/>
                  </a:cubicBezTo>
                  <a:cubicBezTo>
                    <a:pt x="396" y="328"/>
                    <a:pt x="400" y="328"/>
                    <a:pt x="399" y="329"/>
                  </a:cubicBezTo>
                  <a:cubicBezTo>
                    <a:pt x="398" y="330"/>
                    <a:pt x="398" y="328"/>
                    <a:pt x="396" y="329"/>
                  </a:cubicBezTo>
                  <a:cubicBezTo>
                    <a:pt x="394" y="329"/>
                    <a:pt x="394" y="327"/>
                    <a:pt x="390" y="327"/>
                  </a:cubicBezTo>
                  <a:cubicBezTo>
                    <a:pt x="387" y="328"/>
                    <a:pt x="387" y="328"/>
                    <a:pt x="385" y="329"/>
                  </a:cubicBezTo>
                  <a:cubicBezTo>
                    <a:pt x="383" y="331"/>
                    <a:pt x="383" y="331"/>
                    <a:pt x="381" y="332"/>
                  </a:cubicBezTo>
                  <a:cubicBezTo>
                    <a:pt x="380" y="334"/>
                    <a:pt x="377" y="336"/>
                    <a:pt x="376" y="335"/>
                  </a:cubicBezTo>
                  <a:cubicBezTo>
                    <a:pt x="375" y="334"/>
                    <a:pt x="375" y="336"/>
                    <a:pt x="374" y="335"/>
                  </a:cubicBezTo>
                  <a:cubicBezTo>
                    <a:pt x="373" y="335"/>
                    <a:pt x="374" y="336"/>
                    <a:pt x="375" y="336"/>
                  </a:cubicBezTo>
                  <a:cubicBezTo>
                    <a:pt x="376" y="337"/>
                    <a:pt x="373" y="338"/>
                    <a:pt x="372" y="340"/>
                  </a:cubicBezTo>
                  <a:cubicBezTo>
                    <a:pt x="371" y="341"/>
                    <a:pt x="370" y="342"/>
                    <a:pt x="370" y="344"/>
                  </a:cubicBezTo>
                  <a:cubicBezTo>
                    <a:pt x="369" y="346"/>
                    <a:pt x="371" y="350"/>
                    <a:pt x="371" y="353"/>
                  </a:cubicBezTo>
                  <a:cubicBezTo>
                    <a:pt x="370" y="353"/>
                    <a:pt x="370" y="353"/>
                    <a:pt x="370" y="353"/>
                  </a:cubicBezTo>
                  <a:cubicBezTo>
                    <a:pt x="370" y="354"/>
                    <a:pt x="368" y="352"/>
                    <a:pt x="367" y="352"/>
                  </a:cubicBezTo>
                  <a:cubicBezTo>
                    <a:pt x="358" y="351"/>
                    <a:pt x="361" y="345"/>
                    <a:pt x="357" y="340"/>
                  </a:cubicBezTo>
                  <a:cubicBezTo>
                    <a:pt x="353" y="335"/>
                    <a:pt x="352" y="327"/>
                    <a:pt x="346" y="326"/>
                  </a:cubicBezTo>
                  <a:cubicBezTo>
                    <a:pt x="339" y="325"/>
                    <a:pt x="343" y="334"/>
                    <a:pt x="337" y="332"/>
                  </a:cubicBezTo>
                  <a:cubicBezTo>
                    <a:pt x="332" y="329"/>
                    <a:pt x="333" y="324"/>
                    <a:pt x="330" y="322"/>
                  </a:cubicBezTo>
                  <a:cubicBezTo>
                    <a:pt x="328" y="320"/>
                    <a:pt x="322" y="314"/>
                    <a:pt x="322" y="314"/>
                  </a:cubicBezTo>
                  <a:cubicBezTo>
                    <a:pt x="314" y="314"/>
                    <a:pt x="314" y="314"/>
                    <a:pt x="314" y="314"/>
                  </a:cubicBezTo>
                  <a:cubicBezTo>
                    <a:pt x="314" y="317"/>
                    <a:pt x="314" y="317"/>
                    <a:pt x="314" y="317"/>
                  </a:cubicBezTo>
                  <a:cubicBezTo>
                    <a:pt x="299" y="317"/>
                    <a:pt x="299" y="317"/>
                    <a:pt x="299" y="317"/>
                  </a:cubicBezTo>
                  <a:cubicBezTo>
                    <a:pt x="297" y="316"/>
                    <a:pt x="282" y="310"/>
                    <a:pt x="279" y="309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7" y="308"/>
                    <a:pt x="270" y="308"/>
                    <a:pt x="267" y="309"/>
                  </a:cubicBezTo>
                  <a:cubicBezTo>
                    <a:pt x="266" y="306"/>
                    <a:pt x="267" y="305"/>
                    <a:pt x="264" y="302"/>
                  </a:cubicBezTo>
                  <a:cubicBezTo>
                    <a:pt x="261" y="299"/>
                    <a:pt x="261" y="302"/>
                    <a:pt x="258" y="299"/>
                  </a:cubicBezTo>
                  <a:cubicBezTo>
                    <a:pt x="254" y="295"/>
                    <a:pt x="251" y="296"/>
                    <a:pt x="249" y="295"/>
                  </a:cubicBezTo>
                  <a:cubicBezTo>
                    <a:pt x="248" y="294"/>
                    <a:pt x="250" y="292"/>
                    <a:pt x="246" y="288"/>
                  </a:cubicBezTo>
                  <a:cubicBezTo>
                    <a:pt x="243" y="283"/>
                    <a:pt x="241" y="282"/>
                    <a:pt x="242" y="280"/>
                  </a:cubicBezTo>
                  <a:cubicBezTo>
                    <a:pt x="243" y="277"/>
                    <a:pt x="240" y="279"/>
                    <a:pt x="239" y="274"/>
                  </a:cubicBezTo>
                  <a:cubicBezTo>
                    <a:pt x="239" y="270"/>
                    <a:pt x="237" y="272"/>
                    <a:pt x="236" y="269"/>
                  </a:cubicBezTo>
                  <a:cubicBezTo>
                    <a:pt x="236" y="266"/>
                    <a:pt x="233" y="267"/>
                    <a:pt x="232" y="261"/>
                  </a:cubicBezTo>
                  <a:cubicBezTo>
                    <a:pt x="232" y="255"/>
                    <a:pt x="228" y="256"/>
                    <a:pt x="230" y="250"/>
                  </a:cubicBezTo>
                  <a:cubicBezTo>
                    <a:pt x="232" y="245"/>
                    <a:pt x="227" y="238"/>
                    <a:pt x="229" y="234"/>
                  </a:cubicBezTo>
                  <a:cubicBezTo>
                    <a:pt x="231" y="229"/>
                    <a:pt x="231" y="219"/>
                    <a:pt x="231" y="214"/>
                  </a:cubicBezTo>
                  <a:cubicBezTo>
                    <a:pt x="231" y="209"/>
                    <a:pt x="230" y="202"/>
                    <a:pt x="229" y="199"/>
                  </a:cubicBezTo>
                  <a:cubicBezTo>
                    <a:pt x="227" y="197"/>
                    <a:pt x="227" y="194"/>
                    <a:pt x="229" y="196"/>
                  </a:cubicBezTo>
                  <a:cubicBezTo>
                    <a:pt x="232" y="197"/>
                    <a:pt x="237" y="196"/>
                    <a:pt x="238" y="198"/>
                  </a:cubicBezTo>
                  <a:cubicBezTo>
                    <a:pt x="239" y="201"/>
                    <a:pt x="239" y="206"/>
                    <a:pt x="240" y="202"/>
                  </a:cubicBezTo>
                  <a:cubicBezTo>
                    <a:pt x="240" y="198"/>
                    <a:pt x="240" y="198"/>
                    <a:pt x="238" y="196"/>
                  </a:cubicBezTo>
                  <a:cubicBezTo>
                    <a:pt x="237" y="194"/>
                    <a:pt x="239" y="195"/>
                    <a:pt x="239" y="194"/>
                  </a:cubicBezTo>
                  <a:cubicBezTo>
                    <a:pt x="239" y="192"/>
                    <a:pt x="237" y="193"/>
                    <a:pt x="237" y="191"/>
                  </a:cubicBezTo>
                  <a:cubicBezTo>
                    <a:pt x="381" y="191"/>
                    <a:pt x="381" y="191"/>
                    <a:pt x="381" y="191"/>
                  </a:cubicBezTo>
                  <a:cubicBezTo>
                    <a:pt x="382" y="191"/>
                    <a:pt x="381" y="187"/>
                    <a:pt x="382" y="188"/>
                  </a:cubicBezTo>
                  <a:cubicBezTo>
                    <a:pt x="383" y="188"/>
                    <a:pt x="383" y="189"/>
                    <a:pt x="384" y="191"/>
                  </a:cubicBezTo>
                  <a:cubicBezTo>
                    <a:pt x="384" y="194"/>
                    <a:pt x="387" y="192"/>
                    <a:pt x="388" y="194"/>
                  </a:cubicBezTo>
                  <a:cubicBezTo>
                    <a:pt x="389" y="195"/>
                    <a:pt x="389" y="192"/>
                    <a:pt x="393" y="194"/>
                  </a:cubicBezTo>
                  <a:cubicBezTo>
                    <a:pt x="397" y="195"/>
                    <a:pt x="395" y="197"/>
                    <a:pt x="396" y="196"/>
                  </a:cubicBezTo>
                  <a:cubicBezTo>
                    <a:pt x="398" y="195"/>
                    <a:pt x="399" y="199"/>
                    <a:pt x="401" y="197"/>
                  </a:cubicBezTo>
                  <a:cubicBezTo>
                    <a:pt x="405" y="196"/>
                    <a:pt x="403" y="198"/>
                    <a:pt x="406" y="197"/>
                  </a:cubicBezTo>
                  <a:cubicBezTo>
                    <a:pt x="409" y="197"/>
                    <a:pt x="407" y="198"/>
                    <a:pt x="410" y="198"/>
                  </a:cubicBezTo>
                  <a:cubicBezTo>
                    <a:pt x="405" y="200"/>
                    <a:pt x="404" y="200"/>
                    <a:pt x="401" y="203"/>
                  </a:cubicBezTo>
                  <a:cubicBezTo>
                    <a:pt x="399" y="206"/>
                    <a:pt x="396" y="207"/>
                    <a:pt x="398" y="208"/>
                  </a:cubicBezTo>
                  <a:cubicBezTo>
                    <a:pt x="400" y="208"/>
                    <a:pt x="402" y="206"/>
                    <a:pt x="404" y="206"/>
                  </a:cubicBezTo>
                  <a:cubicBezTo>
                    <a:pt x="405" y="206"/>
                    <a:pt x="402" y="209"/>
                    <a:pt x="404" y="209"/>
                  </a:cubicBezTo>
                  <a:cubicBezTo>
                    <a:pt x="406" y="208"/>
                    <a:pt x="406" y="210"/>
                    <a:pt x="408" y="208"/>
                  </a:cubicBezTo>
                  <a:cubicBezTo>
                    <a:pt x="411" y="206"/>
                    <a:pt x="411" y="208"/>
                    <a:pt x="413" y="206"/>
                  </a:cubicBezTo>
                  <a:cubicBezTo>
                    <a:pt x="415" y="204"/>
                    <a:pt x="416" y="204"/>
                    <a:pt x="416" y="206"/>
                  </a:cubicBezTo>
                  <a:cubicBezTo>
                    <a:pt x="416" y="208"/>
                    <a:pt x="417" y="205"/>
                    <a:pt x="419" y="206"/>
                  </a:cubicBezTo>
                  <a:cubicBezTo>
                    <a:pt x="421" y="207"/>
                    <a:pt x="421" y="209"/>
                    <a:pt x="423" y="209"/>
                  </a:cubicBezTo>
                  <a:cubicBezTo>
                    <a:pt x="425" y="209"/>
                    <a:pt x="425" y="210"/>
                    <a:pt x="427" y="209"/>
                  </a:cubicBezTo>
                  <a:cubicBezTo>
                    <a:pt x="428" y="208"/>
                    <a:pt x="432" y="208"/>
                    <a:pt x="434" y="207"/>
                  </a:cubicBezTo>
                  <a:cubicBezTo>
                    <a:pt x="435" y="207"/>
                    <a:pt x="433" y="209"/>
                    <a:pt x="435" y="209"/>
                  </a:cubicBezTo>
                  <a:cubicBezTo>
                    <a:pt x="437" y="210"/>
                    <a:pt x="438" y="209"/>
                    <a:pt x="438" y="210"/>
                  </a:cubicBezTo>
                  <a:cubicBezTo>
                    <a:pt x="438" y="212"/>
                    <a:pt x="439" y="211"/>
                    <a:pt x="440" y="212"/>
                  </a:cubicBezTo>
                  <a:cubicBezTo>
                    <a:pt x="440" y="214"/>
                    <a:pt x="438" y="213"/>
                    <a:pt x="436" y="213"/>
                  </a:cubicBezTo>
                  <a:cubicBezTo>
                    <a:pt x="435" y="212"/>
                    <a:pt x="437" y="215"/>
                    <a:pt x="434" y="213"/>
                  </a:cubicBezTo>
                  <a:cubicBezTo>
                    <a:pt x="430" y="211"/>
                    <a:pt x="432" y="214"/>
                    <a:pt x="428" y="213"/>
                  </a:cubicBezTo>
                  <a:cubicBezTo>
                    <a:pt x="427" y="213"/>
                    <a:pt x="425" y="217"/>
                    <a:pt x="426" y="215"/>
                  </a:cubicBezTo>
                  <a:cubicBezTo>
                    <a:pt x="426" y="213"/>
                    <a:pt x="424" y="216"/>
                    <a:pt x="424" y="214"/>
                  </a:cubicBezTo>
                  <a:cubicBezTo>
                    <a:pt x="424" y="213"/>
                    <a:pt x="422" y="217"/>
                    <a:pt x="421" y="219"/>
                  </a:cubicBezTo>
                  <a:cubicBezTo>
                    <a:pt x="420" y="220"/>
                    <a:pt x="421" y="220"/>
                    <a:pt x="420" y="221"/>
                  </a:cubicBezTo>
                  <a:cubicBezTo>
                    <a:pt x="419" y="221"/>
                    <a:pt x="418" y="225"/>
                    <a:pt x="419" y="224"/>
                  </a:cubicBezTo>
                  <a:cubicBezTo>
                    <a:pt x="421" y="222"/>
                    <a:pt x="420" y="221"/>
                    <a:pt x="421" y="222"/>
                  </a:cubicBezTo>
                  <a:cubicBezTo>
                    <a:pt x="423" y="222"/>
                    <a:pt x="420" y="225"/>
                    <a:pt x="421" y="226"/>
                  </a:cubicBezTo>
                  <a:cubicBezTo>
                    <a:pt x="422" y="228"/>
                    <a:pt x="420" y="226"/>
                    <a:pt x="420" y="229"/>
                  </a:cubicBezTo>
                  <a:cubicBezTo>
                    <a:pt x="420" y="233"/>
                    <a:pt x="419" y="232"/>
                    <a:pt x="419" y="235"/>
                  </a:cubicBezTo>
                  <a:cubicBezTo>
                    <a:pt x="420" y="238"/>
                    <a:pt x="418" y="240"/>
                    <a:pt x="420" y="243"/>
                  </a:cubicBezTo>
                  <a:cubicBezTo>
                    <a:pt x="422" y="246"/>
                    <a:pt x="424" y="245"/>
                    <a:pt x="426" y="242"/>
                  </a:cubicBezTo>
                  <a:cubicBezTo>
                    <a:pt x="428" y="239"/>
                    <a:pt x="428" y="236"/>
                    <a:pt x="427" y="232"/>
                  </a:cubicBezTo>
                  <a:cubicBezTo>
                    <a:pt x="426" y="229"/>
                    <a:pt x="427" y="230"/>
                    <a:pt x="427" y="228"/>
                  </a:cubicBezTo>
                  <a:cubicBezTo>
                    <a:pt x="426" y="227"/>
                    <a:pt x="428" y="226"/>
                    <a:pt x="428" y="224"/>
                  </a:cubicBezTo>
                  <a:cubicBezTo>
                    <a:pt x="427" y="221"/>
                    <a:pt x="428" y="223"/>
                    <a:pt x="429" y="221"/>
                  </a:cubicBezTo>
                  <a:cubicBezTo>
                    <a:pt x="432" y="217"/>
                    <a:pt x="430" y="222"/>
                    <a:pt x="431" y="222"/>
                  </a:cubicBezTo>
                  <a:cubicBezTo>
                    <a:pt x="432" y="222"/>
                    <a:pt x="431" y="218"/>
                    <a:pt x="433" y="218"/>
                  </a:cubicBezTo>
                  <a:cubicBezTo>
                    <a:pt x="436" y="217"/>
                    <a:pt x="432" y="217"/>
                    <a:pt x="434" y="215"/>
                  </a:cubicBezTo>
                  <a:cubicBezTo>
                    <a:pt x="436" y="214"/>
                    <a:pt x="436" y="216"/>
                    <a:pt x="438" y="216"/>
                  </a:cubicBezTo>
                  <a:cubicBezTo>
                    <a:pt x="439" y="216"/>
                    <a:pt x="438" y="217"/>
                    <a:pt x="440" y="217"/>
                  </a:cubicBezTo>
                  <a:cubicBezTo>
                    <a:pt x="442" y="218"/>
                    <a:pt x="444" y="220"/>
                    <a:pt x="443" y="220"/>
                  </a:cubicBezTo>
                  <a:cubicBezTo>
                    <a:pt x="441" y="220"/>
                    <a:pt x="443" y="221"/>
                    <a:pt x="443" y="224"/>
                  </a:cubicBezTo>
                  <a:cubicBezTo>
                    <a:pt x="443" y="226"/>
                    <a:pt x="442" y="227"/>
                    <a:pt x="441" y="228"/>
                  </a:cubicBezTo>
                  <a:cubicBezTo>
                    <a:pt x="439" y="228"/>
                    <a:pt x="440" y="231"/>
                    <a:pt x="441" y="231"/>
                  </a:cubicBezTo>
                  <a:cubicBezTo>
                    <a:pt x="442" y="230"/>
                    <a:pt x="442" y="228"/>
                    <a:pt x="444" y="228"/>
                  </a:cubicBezTo>
                  <a:cubicBezTo>
                    <a:pt x="447" y="227"/>
                    <a:pt x="447" y="233"/>
                    <a:pt x="448" y="235"/>
                  </a:cubicBezTo>
                  <a:cubicBezTo>
                    <a:pt x="448" y="236"/>
                    <a:pt x="447" y="236"/>
                    <a:pt x="447" y="237"/>
                  </a:cubicBezTo>
                  <a:cubicBezTo>
                    <a:pt x="447" y="237"/>
                    <a:pt x="447" y="238"/>
                    <a:pt x="447" y="238"/>
                  </a:cubicBezTo>
                  <a:cubicBezTo>
                    <a:pt x="446" y="237"/>
                    <a:pt x="446" y="237"/>
                    <a:pt x="445" y="238"/>
                  </a:cubicBezTo>
                  <a:cubicBezTo>
                    <a:pt x="445" y="240"/>
                    <a:pt x="444" y="239"/>
                    <a:pt x="443" y="241"/>
                  </a:cubicBezTo>
                  <a:cubicBezTo>
                    <a:pt x="443" y="243"/>
                    <a:pt x="442" y="243"/>
                    <a:pt x="442" y="244"/>
                  </a:cubicBezTo>
                  <a:cubicBezTo>
                    <a:pt x="442" y="245"/>
                    <a:pt x="445" y="245"/>
                    <a:pt x="446" y="245"/>
                  </a:cubicBezTo>
                  <a:cubicBezTo>
                    <a:pt x="446" y="246"/>
                    <a:pt x="444" y="246"/>
                    <a:pt x="445" y="246"/>
                  </a:cubicBezTo>
                  <a:cubicBezTo>
                    <a:pt x="445" y="247"/>
                    <a:pt x="449" y="247"/>
                    <a:pt x="453" y="245"/>
                  </a:cubicBezTo>
                  <a:cubicBezTo>
                    <a:pt x="457" y="243"/>
                    <a:pt x="459" y="241"/>
                    <a:pt x="460" y="241"/>
                  </a:cubicBezTo>
                  <a:cubicBezTo>
                    <a:pt x="462" y="241"/>
                    <a:pt x="465" y="238"/>
                    <a:pt x="466" y="237"/>
                  </a:cubicBezTo>
                  <a:cubicBezTo>
                    <a:pt x="466" y="237"/>
                    <a:pt x="467" y="235"/>
                    <a:pt x="466" y="235"/>
                  </a:cubicBezTo>
                  <a:cubicBezTo>
                    <a:pt x="464" y="234"/>
                    <a:pt x="464" y="234"/>
                    <a:pt x="464" y="234"/>
                  </a:cubicBezTo>
                  <a:cubicBezTo>
                    <a:pt x="464" y="234"/>
                    <a:pt x="466" y="233"/>
                    <a:pt x="467" y="233"/>
                  </a:cubicBezTo>
                  <a:cubicBezTo>
                    <a:pt x="467" y="232"/>
                    <a:pt x="471" y="232"/>
                    <a:pt x="472" y="233"/>
                  </a:cubicBezTo>
                  <a:cubicBezTo>
                    <a:pt x="474" y="233"/>
                    <a:pt x="477" y="233"/>
                    <a:pt x="478" y="232"/>
                  </a:cubicBezTo>
                  <a:cubicBezTo>
                    <a:pt x="479" y="231"/>
                    <a:pt x="480" y="231"/>
                    <a:pt x="480" y="230"/>
                  </a:cubicBezTo>
                  <a:cubicBezTo>
                    <a:pt x="480" y="228"/>
                    <a:pt x="481" y="228"/>
                    <a:pt x="480" y="228"/>
                  </a:cubicBezTo>
                  <a:cubicBezTo>
                    <a:pt x="479" y="227"/>
                    <a:pt x="479" y="226"/>
                    <a:pt x="480" y="226"/>
                  </a:cubicBezTo>
                  <a:cubicBezTo>
                    <a:pt x="481" y="226"/>
                    <a:pt x="482" y="225"/>
                    <a:pt x="482" y="224"/>
                  </a:cubicBezTo>
                  <a:cubicBezTo>
                    <a:pt x="484" y="222"/>
                    <a:pt x="487" y="220"/>
                    <a:pt x="488" y="220"/>
                  </a:cubicBezTo>
                  <a:close/>
                  <a:moveTo>
                    <a:pt x="527" y="404"/>
                  </a:moveTo>
                  <a:cubicBezTo>
                    <a:pt x="527" y="401"/>
                    <a:pt x="529" y="401"/>
                    <a:pt x="533" y="402"/>
                  </a:cubicBezTo>
                  <a:cubicBezTo>
                    <a:pt x="537" y="402"/>
                    <a:pt x="536" y="404"/>
                    <a:pt x="534" y="405"/>
                  </a:cubicBezTo>
                  <a:cubicBezTo>
                    <a:pt x="531" y="405"/>
                    <a:pt x="532" y="404"/>
                    <a:pt x="530" y="405"/>
                  </a:cubicBezTo>
                  <a:cubicBezTo>
                    <a:pt x="527" y="405"/>
                    <a:pt x="528" y="405"/>
                    <a:pt x="527" y="404"/>
                  </a:cubicBezTo>
                  <a:close/>
                  <a:moveTo>
                    <a:pt x="66" y="398"/>
                  </a:moveTo>
                  <a:cubicBezTo>
                    <a:pt x="66" y="399"/>
                    <a:pt x="65" y="398"/>
                    <a:pt x="64" y="398"/>
                  </a:cubicBezTo>
                  <a:cubicBezTo>
                    <a:pt x="64" y="397"/>
                    <a:pt x="64" y="396"/>
                    <a:pt x="64" y="395"/>
                  </a:cubicBezTo>
                  <a:cubicBezTo>
                    <a:pt x="64" y="395"/>
                    <a:pt x="64" y="395"/>
                    <a:pt x="64" y="395"/>
                  </a:cubicBezTo>
                  <a:cubicBezTo>
                    <a:pt x="64" y="395"/>
                    <a:pt x="64" y="394"/>
                    <a:pt x="64" y="394"/>
                  </a:cubicBezTo>
                  <a:cubicBezTo>
                    <a:pt x="64" y="393"/>
                    <a:pt x="65" y="392"/>
                    <a:pt x="65" y="392"/>
                  </a:cubicBezTo>
                  <a:cubicBezTo>
                    <a:pt x="65" y="392"/>
                    <a:pt x="64" y="390"/>
                    <a:pt x="65" y="390"/>
                  </a:cubicBezTo>
                  <a:cubicBezTo>
                    <a:pt x="65" y="390"/>
                    <a:pt x="65" y="390"/>
                    <a:pt x="65" y="390"/>
                  </a:cubicBezTo>
                  <a:cubicBezTo>
                    <a:pt x="66" y="390"/>
                    <a:pt x="68" y="392"/>
                    <a:pt x="68" y="392"/>
                  </a:cubicBezTo>
                  <a:cubicBezTo>
                    <a:pt x="69" y="392"/>
                    <a:pt x="69" y="393"/>
                    <a:pt x="69" y="394"/>
                  </a:cubicBezTo>
                  <a:cubicBezTo>
                    <a:pt x="69" y="394"/>
                    <a:pt x="69" y="393"/>
                    <a:pt x="69" y="394"/>
                  </a:cubicBezTo>
                  <a:cubicBezTo>
                    <a:pt x="69" y="394"/>
                    <a:pt x="69" y="394"/>
                    <a:pt x="70" y="394"/>
                  </a:cubicBezTo>
                  <a:cubicBezTo>
                    <a:pt x="70" y="395"/>
                    <a:pt x="70" y="395"/>
                    <a:pt x="70" y="395"/>
                  </a:cubicBezTo>
                  <a:cubicBezTo>
                    <a:pt x="70" y="395"/>
                    <a:pt x="70" y="395"/>
                    <a:pt x="70" y="395"/>
                  </a:cubicBezTo>
                  <a:cubicBezTo>
                    <a:pt x="70" y="397"/>
                    <a:pt x="67" y="396"/>
                    <a:pt x="66" y="398"/>
                  </a:cubicBezTo>
                  <a:moveTo>
                    <a:pt x="63" y="386"/>
                  </a:moveTo>
                  <a:cubicBezTo>
                    <a:pt x="63" y="386"/>
                    <a:pt x="63" y="386"/>
                    <a:pt x="63" y="386"/>
                  </a:cubicBezTo>
                  <a:cubicBezTo>
                    <a:pt x="65" y="388"/>
                    <a:pt x="62" y="388"/>
                    <a:pt x="62" y="388"/>
                  </a:cubicBezTo>
                  <a:cubicBezTo>
                    <a:pt x="61" y="388"/>
                    <a:pt x="62" y="387"/>
                    <a:pt x="62" y="387"/>
                  </a:cubicBezTo>
                  <a:cubicBezTo>
                    <a:pt x="61" y="386"/>
                    <a:pt x="61" y="386"/>
                    <a:pt x="60" y="386"/>
                  </a:cubicBezTo>
                  <a:cubicBezTo>
                    <a:pt x="60" y="386"/>
                    <a:pt x="61" y="385"/>
                    <a:pt x="61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85"/>
                    <a:pt x="61" y="386"/>
                    <a:pt x="62" y="386"/>
                  </a:cubicBezTo>
                  <a:cubicBezTo>
                    <a:pt x="62" y="386"/>
                    <a:pt x="62" y="386"/>
                    <a:pt x="63" y="386"/>
                  </a:cubicBezTo>
                  <a:moveTo>
                    <a:pt x="54" y="381"/>
                  </a:moveTo>
                  <a:cubicBezTo>
                    <a:pt x="54" y="381"/>
                    <a:pt x="54" y="382"/>
                    <a:pt x="55" y="383"/>
                  </a:cubicBezTo>
                  <a:cubicBezTo>
                    <a:pt x="55" y="383"/>
                    <a:pt x="55" y="382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4"/>
                    <a:pt x="55" y="384"/>
                  </a:cubicBezTo>
                  <a:cubicBezTo>
                    <a:pt x="55" y="384"/>
                    <a:pt x="54" y="383"/>
                    <a:pt x="54" y="383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4" y="383"/>
                    <a:pt x="53" y="385"/>
                    <a:pt x="52" y="382"/>
                  </a:cubicBezTo>
                  <a:cubicBezTo>
                    <a:pt x="52" y="381"/>
                    <a:pt x="53" y="382"/>
                    <a:pt x="53" y="382"/>
                  </a:cubicBezTo>
                  <a:cubicBezTo>
                    <a:pt x="53" y="381"/>
                    <a:pt x="54" y="381"/>
                    <a:pt x="54" y="381"/>
                  </a:cubicBezTo>
                  <a:moveTo>
                    <a:pt x="47" y="379"/>
                  </a:moveTo>
                  <a:cubicBezTo>
                    <a:pt x="47" y="380"/>
                    <a:pt x="44" y="379"/>
                    <a:pt x="44" y="379"/>
                  </a:cubicBezTo>
                  <a:cubicBezTo>
                    <a:pt x="44" y="378"/>
                    <a:pt x="47" y="376"/>
                    <a:pt x="47" y="379"/>
                  </a:cubicBezTo>
                  <a:moveTo>
                    <a:pt x="59" y="386"/>
                  </a:moveTo>
                  <a:cubicBezTo>
                    <a:pt x="58" y="386"/>
                    <a:pt x="59" y="386"/>
                    <a:pt x="60" y="386"/>
                  </a:cubicBezTo>
                  <a:cubicBezTo>
                    <a:pt x="60" y="386"/>
                    <a:pt x="60" y="387"/>
                    <a:pt x="60" y="387"/>
                  </a:cubicBezTo>
                  <a:cubicBezTo>
                    <a:pt x="59" y="388"/>
                    <a:pt x="59" y="387"/>
                    <a:pt x="59" y="386"/>
                  </a:cubicBezTo>
                  <a:moveTo>
                    <a:pt x="61" y="388"/>
                  </a:moveTo>
                  <a:cubicBezTo>
                    <a:pt x="62" y="388"/>
                    <a:pt x="61" y="389"/>
                    <a:pt x="60" y="388"/>
                  </a:cubicBezTo>
                  <a:cubicBezTo>
                    <a:pt x="60" y="388"/>
                    <a:pt x="61" y="388"/>
                    <a:pt x="61" y="388"/>
                  </a:cubicBezTo>
                  <a:moveTo>
                    <a:pt x="59" y="384"/>
                  </a:moveTo>
                  <a:cubicBezTo>
                    <a:pt x="59" y="384"/>
                    <a:pt x="59" y="384"/>
                    <a:pt x="59" y="384"/>
                  </a:cubicBezTo>
                  <a:cubicBezTo>
                    <a:pt x="59" y="384"/>
                    <a:pt x="60" y="384"/>
                    <a:pt x="60" y="384"/>
                  </a:cubicBezTo>
                  <a:cubicBezTo>
                    <a:pt x="60" y="384"/>
                    <a:pt x="60" y="385"/>
                    <a:pt x="59" y="385"/>
                  </a:cubicBezTo>
                  <a:cubicBezTo>
                    <a:pt x="59" y="385"/>
                    <a:pt x="59" y="385"/>
                    <a:pt x="58" y="385"/>
                  </a:cubicBezTo>
                  <a:cubicBezTo>
                    <a:pt x="58" y="385"/>
                    <a:pt x="58" y="385"/>
                    <a:pt x="57" y="385"/>
                  </a:cubicBezTo>
                  <a:cubicBezTo>
                    <a:pt x="57" y="385"/>
                    <a:pt x="57" y="384"/>
                    <a:pt x="57" y="384"/>
                  </a:cubicBezTo>
                  <a:cubicBezTo>
                    <a:pt x="58" y="384"/>
                    <a:pt x="58" y="384"/>
                    <a:pt x="59" y="384"/>
                  </a:cubicBezTo>
                  <a:moveTo>
                    <a:pt x="43" y="379"/>
                  </a:moveTo>
                  <a:cubicBezTo>
                    <a:pt x="43" y="379"/>
                    <a:pt x="42" y="380"/>
                    <a:pt x="42" y="380"/>
                  </a:cubicBezTo>
                  <a:cubicBezTo>
                    <a:pt x="41" y="380"/>
                    <a:pt x="43" y="379"/>
                    <a:pt x="43" y="379"/>
                  </a:cubicBezTo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8" name="Freeform 20308">
              <a:extLst>
                <a:ext uri="{FF2B5EF4-FFF2-40B4-BE49-F238E27FC236}">
                  <a16:creationId xmlns:a16="http://schemas.microsoft.com/office/drawing/2014/main" id="{11315639-5950-4A91-AC93-259978998B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9278" y="2125082"/>
              <a:ext cx="2423449" cy="1831899"/>
            </a:xfrm>
            <a:custGeom>
              <a:avLst/>
              <a:gdLst/>
              <a:ahLst/>
              <a:cxnLst>
                <a:cxn ang="0">
                  <a:pos x="502" y="249"/>
                </a:cxn>
                <a:cxn ang="0">
                  <a:pos x="76" y="128"/>
                </a:cxn>
                <a:cxn ang="0">
                  <a:pos x="71" y="123"/>
                </a:cxn>
                <a:cxn ang="0">
                  <a:pos x="81" y="119"/>
                </a:cxn>
                <a:cxn ang="0">
                  <a:pos x="114" y="100"/>
                </a:cxn>
                <a:cxn ang="0">
                  <a:pos x="177" y="127"/>
                </a:cxn>
                <a:cxn ang="0">
                  <a:pos x="174" y="133"/>
                </a:cxn>
                <a:cxn ang="0">
                  <a:pos x="167" y="118"/>
                </a:cxn>
                <a:cxn ang="0">
                  <a:pos x="179" y="128"/>
                </a:cxn>
                <a:cxn ang="0">
                  <a:pos x="179" y="129"/>
                </a:cxn>
                <a:cxn ang="0">
                  <a:pos x="197" y="146"/>
                </a:cxn>
                <a:cxn ang="0">
                  <a:pos x="182" y="136"/>
                </a:cxn>
                <a:cxn ang="0">
                  <a:pos x="187" y="140"/>
                </a:cxn>
                <a:cxn ang="0">
                  <a:pos x="186" y="143"/>
                </a:cxn>
                <a:cxn ang="0">
                  <a:pos x="181" y="134"/>
                </a:cxn>
                <a:cxn ang="0">
                  <a:pos x="143" y="100"/>
                </a:cxn>
                <a:cxn ang="0">
                  <a:pos x="168" y="106"/>
                </a:cxn>
                <a:cxn ang="0">
                  <a:pos x="196" y="133"/>
                </a:cxn>
                <a:cxn ang="0">
                  <a:pos x="191" y="135"/>
                </a:cxn>
                <a:cxn ang="0">
                  <a:pos x="163" y="116"/>
                </a:cxn>
                <a:cxn ang="0">
                  <a:pos x="105" y="100"/>
                </a:cxn>
                <a:cxn ang="0">
                  <a:pos x="79" y="112"/>
                </a:cxn>
                <a:cxn ang="0">
                  <a:pos x="29" y="144"/>
                </a:cxn>
                <a:cxn ang="0">
                  <a:pos x="39" y="112"/>
                </a:cxn>
                <a:cxn ang="0">
                  <a:pos x="34" y="73"/>
                </a:cxn>
                <a:cxn ang="0">
                  <a:pos x="27" y="50"/>
                </a:cxn>
                <a:cxn ang="0">
                  <a:pos x="42" y="9"/>
                </a:cxn>
                <a:cxn ang="0">
                  <a:pos x="143" y="18"/>
                </a:cxn>
                <a:cxn ang="0">
                  <a:pos x="512" y="210"/>
                </a:cxn>
                <a:cxn ang="0">
                  <a:pos x="525" y="216"/>
                </a:cxn>
                <a:cxn ang="0">
                  <a:pos x="511" y="229"/>
                </a:cxn>
                <a:cxn ang="0">
                  <a:pos x="508" y="245"/>
                </a:cxn>
                <a:cxn ang="0">
                  <a:pos x="485" y="257"/>
                </a:cxn>
                <a:cxn ang="0">
                  <a:pos x="480" y="265"/>
                </a:cxn>
                <a:cxn ang="0">
                  <a:pos x="479" y="279"/>
                </a:cxn>
                <a:cxn ang="0">
                  <a:pos x="478" y="289"/>
                </a:cxn>
                <a:cxn ang="0">
                  <a:pos x="457" y="310"/>
                </a:cxn>
                <a:cxn ang="0">
                  <a:pos x="451" y="351"/>
                </a:cxn>
                <a:cxn ang="0">
                  <a:pos x="432" y="327"/>
                </a:cxn>
                <a:cxn ang="0">
                  <a:pos x="409" y="325"/>
                </a:cxn>
                <a:cxn ang="0">
                  <a:pos x="402" y="330"/>
                </a:cxn>
                <a:cxn ang="0">
                  <a:pos x="374" y="335"/>
                </a:cxn>
                <a:cxn ang="0">
                  <a:pos x="337" y="332"/>
                </a:cxn>
                <a:cxn ang="0">
                  <a:pos x="264" y="302"/>
                </a:cxn>
                <a:cxn ang="0">
                  <a:pos x="229" y="234"/>
                </a:cxn>
                <a:cxn ang="0">
                  <a:pos x="381" y="191"/>
                </a:cxn>
                <a:cxn ang="0">
                  <a:pos x="401" y="203"/>
                </a:cxn>
                <a:cxn ang="0">
                  <a:pos x="427" y="209"/>
                </a:cxn>
                <a:cxn ang="0">
                  <a:pos x="424" y="214"/>
                </a:cxn>
                <a:cxn ang="0">
                  <a:pos x="426" y="242"/>
                </a:cxn>
                <a:cxn ang="0">
                  <a:pos x="440" y="217"/>
                </a:cxn>
                <a:cxn ang="0">
                  <a:pos x="445" y="238"/>
                </a:cxn>
                <a:cxn ang="0">
                  <a:pos x="464" y="234"/>
                </a:cxn>
                <a:cxn ang="0">
                  <a:pos x="527" y="404"/>
                </a:cxn>
                <a:cxn ang="0">
                  <a:pos x="64" y="394"/>
                </a:cxn>
                <a:cxn ang="0">
                  <a:pos x="70" y="395"/>
                </a:cxn>
                <a:cxn ang="0">
                  <a:pos x="62" y="386"/>
                </a:cxn>
                <a:cxn ang="0">
                  <a:pos x="54" y="383"/>
                </a:cxn>
                <a:cxn ang="0">
                  <a:pos x="60" y="387"/>
                </a:cxn>
                <a:cxn ang="0">
                  <a:pos x="58" y="385"/>
                </a:cxn>
              </a:cxnLst>
              <a:rect l="0" t="0" r="r" b="b"/>
              <a:pathLst>
                <a:path w="537" h="405">
                  <a:moveTo>
                    <a:pt x="492" y="252"/>
                  </a:moveTo>
                  <a:cubicBezTo>
                    <a:pt x="491" y="252"/>
                    <a:pt x="491" y="252"/>
                    <a:pt x="492" y="251"/>
                  </a:cubicBezTo>
                  <a:cubicBezTo>
                    <a:pt x="494" y="250"/>
                    <a:pt x="493" y="250"/>
                    <a:pt x="494" y="250"/>
                  </a:cubicBezTo>
                  <a:cubicBezTo>
                    <a:pt x="495" y="250"/>
                    <a:pt x="495" y="250"/>
                    <a:pt x="496" y="250"/>
                  </a:cubicBezTo>
                  <a:cubicBezTo>
                    <a:pt x="497" y="249"/>
                    <a:pt x="498" y="250"/>
                    <a:pt x="499" y="249"/>
                  </a:cubicBezTo>
                  <a:cubicBezTo>
                    <a:pt x="501" y="248"/>
                    <a:pt x="502" y="248"/>
                    <a:pt x="500" y="249"/>
                  </a:cubicBezTo>
                  <a:cubicBezTo>
                    <a:pt x="499" y="250"/>
                    <a:pt x="499" y="250"/>
                    <a:pt x="500" y="250"/>
                  </a:cubicBezTo>
                  <a:cubicBezTo>
                    <a:pt x="501" y="249"/>
                    <a:pt x="501" y="250"/>
                    <a:pt x="502" y="249"/>
                  </a:cubicBezTo>
                  <a:cubicBezTo>
                    <a:pt x="503" y="249"/>
                    <a:pt x="503" y="249"/>
                    <a:pt x="502" y="249"/>
                  </a:cubicBezTo>
                  <a:cubicBezTo>
                    <a:pt x="501" y="250"/>
                    <a:pt x="499" y="251"/>
                    <a:pt x="498" y="251"/>
                  </a:cubicBezTo>
                  <a:cubicBezTo>
                    <a:pt x="497" y="251"/>
                    <a:pt x="497" y="252"/>
                    <a:pt x="496" y="252"/>
                  </a:cubicBezTo>
                  <a:cubicBezTo>
                    <a:pt x="495" y="252"/>
                    <a:pt x="494" y="252"/>
                    <a:pt x="494" y="252"/>
                  </a:cubicBezTo>
                  <a:cubicBezTo>
                    <a:pt x="494" y="253"/>
                    <a:pt x="492" y="253"/>
                    <a:pt x="492" y="253"/>
                  </a:cubicBezTo>
                  <a:cubicBezTo>
                    <a:pt x="493" y="252"/>
                    <a:pt x="493" y="252"/>
                    <a:pt x="492" y="252"/>
                  </a:cubicBezTo>
                  <a:close/>
                  <a:moveTo>
                    <a:pt x="73" y="128"/>
                  </a:moveTo>
                  <a:cubicBezTo>
                    <a:pt x="73" y="128"/>
                    <a:pt x="76" y="127"/>
                    <a:pt x="74" y="129"/>
                  </a:cubicBezTo>
                  <a:cubicBezTo>
                    <a:pt x="73" y="130"/>
                    <a:pt x="74" y="130"/>
                    <a:pt x="75" y="129"/>
                  </a:cubicBezTo>
                  <a:cubicBezTo>
                    <a:pt x="76" y="128"/>
                    <a:pt x="76" y="129"/>
                    <a:pt x="76" y="128"/>
                  </a:cubicBezTo>
                  <a:cubicBezTo>
                    <a:pt x="76" y="127"/>
                    <a:pt x="77" y="126"/>
                    <a:pt x="79" y="126"/>
                  </a:cubicBezTo>
                  <a:cubicBezTo>
                    <a:pt x="81" y="126"/>
                    <a:pt x="81" y="126"/>
                    <a:pt x="82" y="125"/>
                  </a:cubicBezTo>
                  <a:cubicBezTo>
                    <a:pt x="83" y="124"/>
                    <a:pt x="84" y="123"/>
                    <a:pt x="83" y="122"/>
                  </a:cubicBezTo>
                  <a:cubicBezTo>
                    <a:pt x="82" y="122"/>
                    <a:pt x="83" y="122"/>
                    <a:pt x="82" y="121"/>
                  </a:cubicBezTo>
                  <a:cubicBezTo>
                    <a:pt x="82" y="120"/>
                    <a:pt x="81" y="121"/>
                    <a:pt x="80" y="120"/>
                  </a:cubicBezTo>
                  <a:cubicBezTo>
                    <a:pt x="79" y="120"/>
                    <a:pt x="78" y="119"/>
                    <a:pt x="78" y="120"/>
                  </a:cubicBezTo>
                  <a:cubicBezTo>
                    <a:pt x="79" y="121"/>
                    <a:pt x="77" y="122"/>
                    <a:pt x="76" y="121"/>
                  </a:cubicBezTo>
                  <a:cubicBezTo>
                    <a:pt x="75" y="120"/>
                    <a:pt x="75" y="121"/>
                    <a:pt x="75" y="122"/>
                  </a:cubicBezTo>
                  <a:cubicBezTo>
                    <a:pt x="75" y="124"/>
                    <a:pt x="74" y="122"/>
                    <a:pt x="71" y="123"/>
                  </a:cubicBezTo>
                  <a:cubicBezTo>
                    <a:pt x="69" y="125"/>
                    <a:pt x="71" y="126"/>
                    <a:pt x="71" y="128"/>
                  </a:cubicBezTo>
                  <a:cubicBezTo>
                    <a:pt x="72" y="129"/>
                    <a:pt x="73" y="129"/>
                    <a:pt x="73" y="128"/>
                  </a:cubicBezTo>
                  <a:close/>
                  <a:moveTo>
                    <a:pt x="79" y="119"/>
                  </a:moveTo>
                  <a:cubicBezTo>
                    <a:pt x="78" y="119"/>
                    <a:pt x="78" y="118"/>
                    <a:pt x="79" y="117"/>
                  </a:cubicBezTo>
                  <a:cubicBezTo>
                    <a:pt x="80" y="117"/>
                    <a:pt x="81" y="118"/>
                    <a:pt x="80" y="117"/>
                  </a:cubicBezTo>
                  <a:cubicBezTo>
                    <a:pt x="80" y="115"/>
                    <a:pt x="82" y="116"/>
                    <a:pt x="82" y="116"/>
                  </a:cubicBezTo>
                  <a:cubicBezTo>
                    <a:pt x="83" y="117"/>
                    <a:pt x="83" y="115"/>
                    <a:pt x="84" y="116"/>
                  </a:cubicBezTo>
                  <a:cubicBezTo>
                    <a:pt x="85" y="118"/>
                    <a:pt x="84" y="118"/>
                    <a:pt x="83" y="118"/>
                  </a:cubicBezTo>
                  <a:cubicBezTo>
                    <a:pt x="82" y="118"/>
                    <a:pt x="82" y="118"/>
                    <a:pt x="81" y="119"/>
                  </a:cubicBezTo>
                  <a:cubicBezTo>
                    <a:pt x="80" y="120"/>
                    <a:pt x="80" y="120"/>
                    <a:pt x="79" y="119"/>
                  </a:cubicBezTo>
                  <a:close/>
                  <a:moveTo>
                    <a:pt x="106" y="105"/>
                  </a:moveTo>
                  <a:cubicBezTo>
                    <a:pt x="107" y="103"/>
                    <a:pt x="109" y="102"/>
                    <a:pt x="109" y="101"/>
                  </a:cubicBezTo>
                  <a:cubicBezTo>
                    <a:pt x="110" y="100"/>
                    <a:pt x="111" y="100"/>
                    <a:pt x="110" y="102"/>
                  </a:cubicBezTo>
                  <a:cubicBezTo>
                    <a:pt x="108" y="104"/>
                    <a:pt x="109" y="104"/>
                    <a:pt x="108" y="105"/>
                  </a:cubicBezTo>
                  <a:cubicBezTo>
                    <a:pt x="107" y="105"/>
                    <a:pt x="105" y="105"/>
                    <a:pt x="106" y="105"/>
                  </a:cubicBezTo>
                  <a:close/>
                  <a:moveTo>
                    <a:pt x="112" y="101"/>
                  </a:moveTo>
                  <a:cubicBezTo>
                    <a:pt x="112" y="100"/>
                    <a:pt x="112" y="99"/>
                    <a:pt x="114" y="99"/>
                  </a:cubicBezTo>
                  <a:cubicBezTo>
                    <a:pt x="115" y="100"/>
                    <a:pt x="115" y="100"/>
                    <a:pt x="114" y="100"/>
                  </a:cubicBezTo>
                  <a:cubicBezTo>
                    <a:pt x="113" y="101"/>
                    <a:pt x="112" y="102"/>
                    <a:pt x="112" y="101"/>
                  </a:cubicBezTo>
                  <a:close/>
                  <a:moveTo>
                    <a:pt x="175" y="127"/>
                  </a:moveTo>
                  <a:cubicBezTo>
                    <a:pt x="175" y="124"/>
                    <a:pt x="177" y="126"/>
                    <a:pt x="176" y="124"/>
                  </a:cubicBezTo>
                  <a:cubicBezTo>
                    <a:pt x="175" y="122"/>
                    <a:pt x="175" y="121"/>
                    <a:pt x="174" y="119"/>
                  </a:cubicBezTo>
                  <a:cubicBezTo>
                    <a:pt x="174" y="117"/>
                    <a:pt x="173" y="116"/>
                    <a:pt x="175" y="117"/>
                  </a:cubicBezTo>
                  <a:cubicBezTo>
                    <a:pt x="176" y="119"/>
                    <a:pt x="177" y="117"/>
                    <a:pt x="178" y="119"/>
                  </a:cubicBezTo>
                  <a:cubicBezTo>
                    <a:pt x="179" y="120"/>
                    <a:pt x="180" y="123"/>
                    <a:pt x="179" y="123"/>
                  </a:cubicBezTo>
                  <a:cubicBezTo>
                    <a:pt x="178" y="123"/>
                    <a:pt x="180" y="125"/>
                    <a:pt x="179" y="125"/>
                  </a:cubicBezTo>
                  <a:cubicBezTo>
                    <a:pt x="177" y="125"/>
                    <a:pt x="179" y="126"/>
                    <a:pt x="177" y="127"/>
                  </a:cubicBezTo>
                  <a:cubicBezTo>
                    <a:pt x="176" y="127"/>
                    <a:pt x="175" y="128"/>
                    <a:pt x="175" y="127"/>
                  </a:cubicBezTo>
                  <a:close/>
                  <a:moveTo>
                    <a:pt x="173" y="132"/>
                  </a:moveTo>
                  <a:cubicBezTo>
                    <a:pt x="173" y="130"/>
                    <a:pt x="172" y="132"/>
                    <a:pt x="173" y="130"/>
                  </a:cubicBezTo>
                  <a:cubicBezTo>
                    <a:pt x="173" y="129"/>
                    <a:pt x="171" y="130"/>
                    <a:pt x="171" y="128"/>
                  </a:cubicBezTo>
                  <a:cubicBezTo>
                    <a:pt x="172" y="127"/>
                    <a:pt x="171" y="126"/>
                    <a:pt x="170" y="126"/>
                  </a:cubicBezTo>
                  <a:cubicBezTo>
                    <a:pt x="170" y="125"/>
                    <a:pt x="170" y="122"/>
                    <a:pt x="172" y="124"/>
                  </a:cubicBezTo>
                  <a:cubicBezTo>
                    <a:pt x="174" y="125"/>
                    <a:pt x="174" y="126"/>
                    <a:pt x="175" y="129"/>
                  </a:cubicBezTo>
                  <a:cubicBezTo>
                    <a:pt x="176" y="132"/>
                    <a:pt x="175" y="131"/>
                    <a:pt x="175" y="132"/>
                  </a:cubicBezTo>
                  <a:cubicBezTo>
                    <a:pt x="175" y="134"/>
                    <a:pt x="176" y="136"/>
                    <a:pt x="174" y="133"/>
                  </a:cubicBezTo>
                  <a:cubicBezTo>
                    <a:pt x="174" y="133"/>
                    <a:pt x="173" y="133"/>
                    <a:pt x="173" y="132"/>
                  </a:cubicBezTo>
                  <a:close/>
                  <a:moveTo>
                    <a:pt x="169" y="125"/>
                  </a:moveTo>
                  <a:cubicBezTo>
                    <a:pt x="169" y="124"/>
                    <a:pt x="170" y="127"/>
                    <a:pt x="170" y="128"/>
                  </a:cubicBezTo>
                  <a:cubicBezTo>
                    <a:pt x="169" y="128"/>
                    <a:pt x="169" y="127"/>
                    <a:pt x="169" y="127"/>
                  </a:cubicBezTo>
                  <a:cubicBezTo>
                    <a:pt x="169" y="126"/>
                    <a:pt x="169" y="125"/>
                    <a:pt x="169" y="125"/>
                  </a:cubicBezTo>
                  <a:close/>
                  <a:moveTo>
                    <a:pt x="168" y="124"/>
                  </a:moveTo>
                  <a:cubicBezTo>
                    <a:pt x="166" y="122"/>
                    <a:pt x="168" y="122"/>
                    <a:pt x="167" y="121"/>
                  </a:cubicBezTo>
                  <a:cubicBezTo>
                    <a:pt x="165" y="120"/>
                    <a:pt x="165" y="120"/>
                    <a:pt x="166" y="119"/>
                  </a:cubicBezTo>
                  <a:cubicBezTo>
                    <a:pt x="166" y="118"/>
                    <a:pt x="166" y="117"/>
                    <a:pt x="167" y="118"/>
                  </a:cubicBezTo>
                  <a:cubicBezTo>
                    <a:pt x="168" y="118"/>
                    <a:pt x="169" y="117"/>
                    <a:pt x="170" y="117"/>
                  </a:cubicBezTo>
                  <a:cubicBezTo>
                    <a:pt x="171" y="118"/>
                    <a:pt x="174" y="119"/>
                    <a:pt x="174" y="120"/>
                  </a:cubicBezTo>
                  <a:cubicBezTo>
                    <a:pt x="173" y="121"/>
                    <a:pt x="174" y="121"/>
                    <a:pt x="174" y="122"/>
                  </a:cubicBezTo>
                  <a:cubicBezTo>
                    <a:pt x="175" y="124"/>
                    <a:pt x="174" y="124"/>
                    <a:pt x="172" y="123"/>
                  </a:cubicBezTo>
                  <a:cubicBezTo>
                    <a:pt x="170" y="121"/>
                    <a:pt x="169" y="121"/>
                    <a:pt x="170" y="122"/>
                  </a:cubicBezTo>
                  <a:cubicBezTo>
                    <a:pt x="171" y="123"/>
                    <a:pt x="169" y="124"/>
                    <a:pt x="168" y="124"/>
                  </a:cubicBezTo>
                  <a:close/>
                  <a:moveTo>
                    <a:pt x="183" y="132"/>
                  </a:moveTo>
                  <a:cubicBezTo>
                    <a:pt x="181" y="132"/>
                    <a:pt x="180" y="133"/>
                    <a:pt x="181" y="130"/>
                  </a:cubicBezTo>
                  <a:cubicBezTo>
                    <a:pt x="181" y="128"/>
                    <a:pt x="179" y="130"/>
                    <a:pt x="179" y="128"/>
                  </a:cubicBezTo>
                  <a:cubicBezTo>
                    <a:pt x="179" y="127"/>
                    <a:pt x="180" y="127"/>
                    <a:pt x="181" y="127"/>
                  </a:cubicBezTo>
                  <a:cubicBezTo>
                    <a:pt x="183" y="128"/>
                    <a:pt x="183" y="127"/>
                    <a:pt x="184" y="128"/>
                  </a:cubicBezTo>
                  <a:cubicBezTo>
                    <a:pt x="184" y="129"/>
                    <a:pt x="184" y="130"/>
                    <a:pt x="183" y="131"/>
                  </a:cubicBezTo>
                  <a:cubicBezTo>
                    <a:pt x="183" y="131"/>
                    <a:pt x="184" y="133"/>
                    <a:pt x="183" y="132"/>
                  </a:cubicBezTo>
                  <a:close/>
                  <a:moveTo>
                    <a:pt x="177" y="135"/>
                  </a:moveTo>
                  <a:cubicBezTo>
                    <a:pt x="177" y="133"/>
                    <a:pt x="177" y="132"/>
                    <a:pt x="178" y="133"/>
                  </a:cubicBezTo>
                  <a:cubicBezTo>
                    <a:pt x="179" y="133"/>
                    <a:pt x="178" y="132"/>
                    <a:pt x="177" y="131"/>
                  </a:cubicBezTo>
                  <a:cubicBezTo>
                    <a:pt x="176" y="129"/>
                    <a:pt x="176" y="129"/>
                    <a:pt x="177" y="128"/>
                  </a:cubicBezTo>
                  <a:cubicBezTo>
                    <a:pt x="178" y="128"/>
                    <a:pt x="178" y="128"/>
                    <a:pt x="179" y="129"/>
                  </a:cubicBezTo>
                  <a:cubicBezTo>
                    <a:pt x="179" y="130"/>
                    <a:pt x="180" y="129"/>
                    <a:pt x="180" y="131"/>
                  </a:cubicBezTo>
                  <a:cubicBezTo>
                    <a:pt x="179" y="133"/>
                    <a:pt x="180" y="133"/>
                    <a:pt x="179" y="134"/>
                  </a:cubicBezTo>
                  <a:cubicBezTo>
                    <a:pt x="179" y="135"/>
                    <a:pt x="179" y="136"/>
                    <a:pt x="178" y="134"/>
                  </a:cubicBezTo>
                  <a:cubicBezTo>
                    <a:pt x="178" y="133"/>
                    <a:pt x="178" y="137"/>
                    <a:pt x="177" y="135"/>
                  </a:cubicBezTo>
                  <a:close/>
                  <a:moveTo>
                    <a:pt x="197" y="146"/>
                  </a:moveTo>
                  <a:cubicBezTo>
                    <a:pt x="196" y="146"/>
                    <a:pt x="197" y="145"/>
                    <a:pt x="198" y="145"/>
                  </a:cubicBezTo>
                  <a:cubicBezTo>
                    <a:pt x="198" y="144"/>
                    <a:pt x="199" y="144"/>
                    <a:pt x="199" y="144"/>
                  </a:cubicBezTo>
                  <a:cubicBezTo>
                    <a:pt x="198" y="145"/>
                    <a:pt x="198" y="145"/>
                    <a:pt x="197" y="146"/>
                  </a:cubicBezTo>
                  <a:cubicBezTo>
                    <a:pt x="197" y="146"/>
                    <a:pt x="197" y="146"/>
                    <a:pt x="197" y="146"/>
                  </a:cubicBezTo>
                  <a:close/>
                  <a:moveTo>
                    <a:pt x="192" y="145"/>
                  </a:moveTo>
                  <a:cubicBezTo>
                    <a:pt x="192" y="144"/>
                    <a:pt x="192" y="144"/>
                    <a:pt x="192" y="144"/>
                  </a:cubicBezTo>
                  <a:cubicBezTo>
                    <a:pt x="193" y="144"/>
                    <a:pt x="193" y="144"/>
                    <a:pt x="193" y="144"/>
                  </a:cubicBezTo>
                  <a:cubicBezTo>
                    <a:pt x="193" y="145"/>
                    <a:pt x="193" y="145"/>
                    <a:pt x="192" y="145"/>
                  </a:cubicBezTo>
                  <a:close/>
                  <a:moveTo>
                    <a:pt x="181" y="136"/>
                  </a:moveTo>
                  <a:cubicBezTo>
                    <a:pt x="179" y="137"/>
                    <a:pt x="180" y="136"/>
                    <a:pt x="180" y="136"/>
                  </a:cubicBezTo>
                  <a:cubicBezTo>
                    <a:pt x="180" y="135"/>
                    <a:pt x="181" y="135"/>
                    <a:pt x="181" y="135"/>
                  </a:cubicBezTo>
                  <a:cubicBezTo>
                    <a:pt x="180" y="135"/>
                    <a:pt x="181" y="134"/>
                    <a:pt x="182" y="135"/>
                  </a:cubicBezTo>
                  <a:cubicBezTo>
                    <a:pt x="183" y="135"/>
                    <a:pt x="183" y="136"/>
                    <a:pt x="182" y="136"/>
                  </a:cubicBezTo>
                  <a:cubicBezTo>
                    <a:pt x="181" y="136"/>
                    <a:pt x="181" y="136"/>
                    <a:pt x="181" y="136"/>
                  </a:cubicBezTo>
                  <a:close/>
                  <a:moveTo>
                    <a:pt x="181" y="134"/>
                  </a:moveTo>
                  <a:cubicBezTo>
                    <a:pt x="180" y="134"/>
                    <a:pt x="180" y="134"/>
                    <a:pt x="181" y="133"/>
                  </a:cubicBezTo>
                  <a:cubicBezTo>
                    <a:pt x="181" y="133"/>
                    <a:pt x="180" y="133"/>
                    <a:pt x="182" y="133"/>
                  </a:cubicBezTo>
                  <a:cubicBezTo>
                    <a:pt x="183" y="133"/>
                    <a:pt x="183" y="132"/>
                    <a:pt x="183" y="133"/>
                  </a:cubicBezTo>
                  <a:cubicBezTo>
                    <a:pt x="184" y="134"/>
                    <a:pt x="183" y="135"/>
                    <a:pt x="183" y="135"/>
                  </a:cubicBezTo>
                  <a:cubicBezTo>
                    <a:pt x="184" y="136"/>
                    <a:pt x="185" y="135"/>
                    <a:pt x="186" y="136"/>
                  </a:cubicBezTo>
                  <a:cubicBezTo>
                    <a:pt x="186" y="137"/>
                    <a:pt x="186" y="138"/>
                    <a:pt x="187" y="139"/>
                  </a:cubicBezTo>
                  <a:cubicBezTo>
                    <a:pt x="188" y="140"/>
                    <a:pt x="189" y="141"/>
                    <a:pt x="187" y="140"/>
                  </a:cubicBezTo>
                  <a:cubicBezTo>
                    <a:pt x="186" y="139"/>
                    <a:pt x="185" y="140"/>
                    <a:pt x="186" y="140"/>
                  </a:cubicBezTo>
                  <a:cubicBezTo>
                    <a:pt x="186" y="141"/>
                    <a:pt x="187" y="140"/>
                    <a:pt x="187" y="140"/>
                  </a:cubicBezTo>
                  <a:cubicBezTo>
                    <a:pt x="188" y="141"/>
                    <a:pt x="188" y="140"/>
                    <a:pt x="188" y="141"/>
                  </a:cubicBezTo>
                  <a:cubicBezTo>
                    <a:pt x="189" y="142"/>
                    <a:pt x="190" y="141"/>
                    <a:pt x="189" y="142"/>
                  </a:cubicBezTo>
                  <a:cubicBezTo>
                    <a:pt x="189" y="144"/>
                    <a:pt x="189" y="143"/>
                    <a:pt x="189" y="144"/>
                  </a:cubicBezTo>
                  <a:cubicBezTo>
                    <a:pt x="189" y="145"/>
                    <a:pt x="190" y="145"/>
                    <a:pt x="189" y="146"/>
                  </a:cubicBezTo>
                  <a:cubicBezTo>
                    <a:pt x="189" y="147"/>
                    <a:pt x="187" y="146"/>
                    <a:pt x="187" y="145"/>
                  </a:cubicBezTo>
                  <a:cubicBezTo>
                    <a:pt x="187" y="143"/>
                    <a:pt x="187" y="145"/>
                    <a:pt x="186" y="144"/>
                  </a:cubicBezTo>
                  <a:cubicBezTo>
                    <a:pt x="186" y="144"/>
                    <a:pt x="187" y="144"/>
                    <a:pt x="186" y="143"/>
                  </a:cubicBezTo>
                  <a:cubicBezTo>
                    <a:pt x="185" y="142"/>
                    <a:pt x="185" y="142"/>
                    <a:pt x="184" y="142"/>
                  </a:cubicBezTo>
                  <a:cubicBezTo>
                    <a:pt x="184" y="142"/>
                    <a:pt x="184" y="141"/>
                    <a:pt x="184" y="142"/>
                  </a:cubicBezTo>
                  <a:cubicBezTo>
                    <a:pt x="183" y="142"/>
                    <a:pt x="183" y="142"/>
                    <a:pt x="182" y="141"/>
                  </a:cubicBezTo>
                  <a:cubicBezTo>
                    <a:pt x="182" y="141"/>
                    <a:pt x="184" y="141"/>
                    <a:pt x="184" y="140"/>
                  </a:cubicBezTo>
                  <a:cubicBezTo>
                    <a:pt x="183" y="139"/>
                    <a:pt x="184" y="139"/>
                    <a:pt x="183" y="139"/>
                  </a:cubicBezTo>
                  <a:cubicBezTo>
                    <a:pt x="182" y="139"/>
                    <a:pt x="182" y="139"/>
                    <a:pt x="182" y="138"/>
                  </a:cubicBezTo>
                  <a:cubicBezTo>
                    <a:pt x="182" y="137"/>
                    <a:pt x="183" y="138"/>
                    <a:pt x="183" y="137"/>
                  </a:cubicBezTo>
                  <a:cubicBezTo>
                    <a:pt x="183" y="136"/>
                    <a:pt x="182" y="137"/>
                    <a:pt x="183" y="136"/>
                  </a:cubicBezTo>
                  <a:cubicBezTo>
                    <a:pt x="183" y="134"/>
                    <a:pt x="182" y="134"/>
                    <a:pt x="181" y="134"/>
                  </a:cubicBezTo>
                  <a:close/>
                  <a:moveTo>
                    <a:pt x="183" y="144"/>
                  </a:moveTo>
                  <a:cubicBezTo>
                    <a:pt x="183" y="143"/>
                    <a:pt x="182" y="143"/>
                    <a:pt x="183" y="142"/>
                  </a:cubicBezTo>
                  <a:cubicBezTo>
                    <a:pt x="183" y="142"/>
                    <a:pt x="183" y="142"/>
                    <a:pt x="184" y="143"/>
                  </a:cubicBezTo>
                  <a:cubicBezTo>
                    <a:pt x="184" y="143"/>
                    <a:pt x="183" y="143"/>
                    <a:pt x="184" y="144"/>
                  </a:cubicBezTo>
                  <a:cubicBezTo>
                    <a:pt x="185" y="145"/>
                    <a:pt x="185" y="145"/>
                    <a:pt x="185" y="146"/>
                  </a:cubicBezTo>
                  <a:cubicBezTo>
                    <a:pt x="186" y="147"/>
                    <a:pt x="185" y="147"/>
                    <a:pt x="184" y="146"/>
                  </a:cubicBezTo>
                  <a:cubicBezTo>
                    <a:pt x="183" y="144"/>
                    <a:pt x="183" y="144"/>
                    <a:pt x="183" y="144"/>
                  </a:cubicBezTo>
                  <a:close/>
                  <a:moveTo>
                    <a:pt x="143" y="18"/>
                  </a:moveTo>
                  <a:cubicBezTo>
                    <a:pt x="143" y="100"/>
                    <a:pt x="143" y="100"/>
                    <a:pt x="143" y="100"/>
                  </a:cubicBezTo>
                  <a:cubicBezTo>
                    <a:pt x="147" y="102"/>
                    <a:pt x="145" y="99"/>
                    <a:pt x="146" y="100"/>
                  </a:cubicBezTo>
                  <a:cubicBezTo>
                    <a:pt x="148" y="101"/>
                    <a:pt x="148" y="101"/>
                    <a:pt x="149" y="101"/>
                  </a:cubicBezTo>
                  <a:cubicBezTo>
                    <a:pt x="150" y="100"/>
                    <a:pt x="153" y="99"/>
                    <a:pt x="153" y="101"/>
                  </a:cubicBezTo>
                  <a:cubicBezTo>
                    <a:pt x="152" y="102"/>
                    <a:pt x="151" y="102"/>
                    <a:pt x="153" y="103"/>
                  </a:cubicBezTo>
                  <a:cubicBezTo>
                    <a:pt x="156" y="104"/>
                    <a:pt x="153" y="105"/>
                    <a:pt x="158" y="107"/>
                  </a:cubicBezTo>
                  <a:cubicBezTo>
                    <a:pt x="162" y="110"/>
                    <a:pt x="160" y="111"/>
                    <a:pt x="161" y="111"/>
                  </a:cubicBezTo>
                  <a:cubicBezTo>
                    <a:pt x="162" y="112"/>
                    <a:pt x="162" y="110"/>
                    <a:pt x="165" y="110"/>
                  </a:cubicBezTo>
                  <a:cubicBezTo>
                    <a:pt x="168" y="109"/>
                    <a:pt x="165" y="108"/>
                    <a:pt x="167" y="107"/>
                  </a:cubicBezTo>
                  <a:cubicBezTo>
                    <a:pt x="169" y="107"/>
                    <a:pt x="166" y="106"/>
                    <a:pt x="168" y="106"/>
                  </a:cubicBezTo>
                  <a:cubicBezTo>
                    <a:pt x="172" y="104"/>
                    <a:pt x="172" y="104"/>
                    <a:pt x="173" y="106"/>
                  </a:cubicBezTo>
                  <a:cubicBezTo>
                    <a:pt x="175" y="108"/>
                    <a:pt x="173" y="107"/>
                    <a:pt x="174" y="108"/>
                  </a:cubicBezTo>
                  <a:cubicBezTo>
                    <a:pt x="175" y="110"/>
                    <a:pt x="176" y="109"/>
                    <a:pt x="177" y="111"/>
                  </a:cubicBezTo>
                  <a:cubicBezTo>
                    <a:pt x="178" y="114"/>
                    <a:pt x="180" y="112"/>
                    <a:pt x="181" y="115"/>
                  </a:cubicBezTo>
                  <a:cubicBezTo>
                    <a:pt x="183" y="117"/>
                    <a:pt x="187" y="124"/>
                    <a:pt x="188" y="125"/>
                  </a:cubicBezTo>
                  <a:cubicBezTo>
                    <a:pt x="189" y="127"/>
                    <a:pt x="187" y="127"/>
                    <a:pt x="189" y="127"/>
                  </a:cubicBezTo>
                  <a:cubicBezTo>
                    <a:pt x="190" y="127"/>
                    <a:pt x="188" y="129"/>
                    <a:pt x="190" y="129"/>
                  </a:cubicBezTo>
                  <a:cubicBezTo>
                    <a:pt x="191" y="129"/>
                    <a:pt x="189" y="131"/>
                    <a:pt x="191" y="131"/>
                  </a:cubicBezTo>
                  <a:cubicBezTo>
                    <a:pt x="193" y="130"/>
                    <a:pt x="192" y="132"/>
                    <a:pt x="196" y="133"/>
                  </a:cubicBezTo>
                  <a:cubicBezTo>
                    <a:pt x="199" y="134"/>
                    <a:pt x="197" y="135"/>
                    <a:pt x="199" y="135"/>
                  </a:cubicBezTo>
                  <a:cubicBezTo>
                    <a:pt x="200" y="135"/>
                    <a:pt x="200" y="136"/>
                    <a:pt x="200" y="136"/>
                  </a:cubicBezTo>
                  <a:cubicBezTo>
                    <a:pt x="199" y="137"/>
                    <a:pt x="198" y="137"/>
                    <a:pt x="199" y="140"/>
                  </a:cubicBezTo>
                  <a:cubicBezTo>
                    <a:pt x="200" y="143"/>
                    <a:pt x="198" y="143"/>
                    <a:pt x="197" y="145"/>
                  </a:cubicBezTo>
                  <a:cubicBezTo>
                    <a:pt x="195" y="147"/>
                    <a:pt x="195" y="145"/>
                    <a:pt x="194" y="143"/>
                  </a:cubicBezTo>
                  <a:cubicBezTo>
                    <a:pt x="194" y="142"/>
                    <a:pt x="196" y="140"/>
                    <a:pt x="194" y="137"/>
                  </a:cubicBezTo>
                  <a:cubicBezTo>
                    <a:pt x="193" y="134"/>
                    <a:pt x="191" y="136"/>
                    <a:pt x="190" y="138"/>
                  </a:cubicBezTo>
                  <a:cubicBezTo>
                    <a:pt x="189" y="141"/>
                    <a:pt x="187" y="139"/>
                    <a:pt x="188" y="138"/>
                  </a:cubicBezTo>
                  <a:cubicBezTo>
                    <a:pt x="190" y="136"/>
                    <a:pt x="189" y="135"/>
                    <a:pt x="191" y="135"/>
                  </a:cubicBezTo>
                  <a:cubicBezTo>
                    <a:pt x="193" y="134"/>
                    <a:pt x="191" y="135"/>
                    <a:pt x="187" y="131"/>
                  </a:cubicBezTo>
                  <a:cubicBezTo>
                    <a:pt x="184" y="128"/>
                    <a:pt x="186" y="128"/>
                    <a:pt x="183" y="127"/>
                  </a:cubicBezTo>
                  <a:cubicBezTo>
                    <a:pt x="180" y="126"/>
                    <a:pt x="183" y="124"/>
                    <a:pt x="182" y="123"/>
                  </a:cubicBezTo>
                  <a:cubicBezTo>
                    <a:pt x="180" y="122"/>
                    <a:pt x="181" y="122"/>
                    <a:pt x="179" y="118"/>
                  </a:cubicBezTo>
                  <a:cubicBezTo>
                    <a:pt x="178" y="115"/>
                    <a:pt x="176" y="118"/>
                    <a:pt x="174" y="115"/>
                  </a:cubicBezTo>
                  <a:cubicBezTo>
                    <a:pt x="172" y="111"/>
                    <a:pt x="173" y="113"/>
                    <a:pt x="173" y="116"/>
                  </a:cubicBezTo>
                  <a:cubicBezTo>
                    <a:pt x="174" y="119"/>
                    <a:pt x="170" y="116"/>
                    <a:pt x="168" y="113"/>
                  </a:cubicBezTo>
                  <a:cubicBezTo>
                    <a:pt x="165" y="111"/>
                    <a:pt x="165" y="113"/>
                    <a:pt x="167" y="115"/>
                  </a:cubicBezTo>
                  <a:cubicBezTo>
                    <a:pt x="169" y="117"/>
                    <a:pt x="166" y="118"/>
                    <a:pt x="163" y="116"/>
                  </a:cubicBezTo>
                  <a:cubicBezTo>
                    <a:pt x="159" y="114"/>
                    <a:pt x="159" y="112"/>
                    <a:pt x="156" y="111"/>
                  </a:cubicBezTo>
                  <a:cubicBezTo>
                    <a:pt x="153" y="109"/>
                    <a:pt x="147" y="107"/>
                    <a:pt x="149" y="106"/>
                  </a:cubicBezTo>
                  <a:cubicBezTo>
                    <a:pt x="151" y="105"/>
                    <a:pt x="151" y="103"/>
                    <a:pt x="147" y="105"/>
                  </a:cubicBezTo>
                  <a:cubicBezTo>
                    <a:pt x="144" y="107"/>
                    <a:pt x="138" y="102"/>
                    <a:pt x="134" y="102"/>
                  </a:cubicBezTo>
                  <a:cubicBezTo>
                    <a:pt x="131" y="102"/>
                    <a:pt x="126" y="104"/>
                    <a:pt x="123" y="100"/>
                  </a:cubicBezTo>
                  <a:cubicBezTo>
                    <a:pt x="121" y="97"/>
                    <a:pt x="122" y="101"/>
                    <a:pt x="119" y="99"/>
                  </a:cubicBezTo>
                  <a:cubicBezTo>
                    <a:pt x="116" y="97"/>
                    <a:pt x="113" y="98"/>
                    <a:pt x="113" y="95"/>
                  </a:cubicBezTo>
                  <a:cubicBezTo>
                    <a:pt x="113" y="93"/>
                    <a:pt x="111" y="95"/>
                    <a:pt x="107" y="96"/>
                  </a:cubicBezTo>
                  <a:cubicBezTo>
                    <a:pt x="103" y="96"/>
                    <a:pt x="108" y="99"/>
                    <a:pt x="105" y="100"/>
                  </a:cubicBezTo>
                  <a:cubicBezTo>
                    <a:pt x="102" y="101"/>
                    <a:pt x="106" y="103"/>
                    <a:pt x="102" y="103"/>
                  </a:cubicBezTo>
                  <a:cubicBezTo>
                    <a:pt x="99" y="103"/>
                    <a:pt x="98" y="104"/>
                    <a:pt x="94" y="107"/>
                  </a:cubicBezTo>
                  <a:cubicBezTo>
                    <a:pt x="90" y="111"/>
                    <a:pt x="82" y="110"/>
                    <a:pt x="87" y="107"/>
                  </a:cubicBezTo>
                  <a:cubicBezTo>
                    <a:pt x="90" y="106"/>
                    <a:pt x="83" y="106"/>
                    <a:pt x="87" y="102"/>
                  </a:cubicBezTo>
                  <a:cubicBezTo>
                    <a:pt x="91" y="99"/>
                    <a:pt x="87" y="98"/>
                    <a:pt x="91" y="95"/>
                  </a:cubicBezTo>
                  <a:cubicBezTo>
                    <a:pt x="96" y="92"/>
                    <a:pt x="105" y="100"/>
                    <a:pt x="100" y="95"/>
                  </a:cubicBezTo>
                  <a:cubicBezTo>
                    <a:pt x="95" y="90"/>
                    <a:pt x="88" y="93"/>
                    <a:pt x="85" y="97"/>
                  </a:cubicBezTo>
                  <a:cubicBezTo>
                    <a:pt x="83" y="102"/>
                    <a:pt x="82" y="103"/>
                    <a:pt x="75" y="108"/>
                  </a:cubicBezTo>
                  <a:cubicBezTo>
                    <a:pt x="69" y="113"/>
                    <a:pt x="79" y="109"/>
                    <a:pt x="79" y="112"/>
                  </a:cubicBezTo>
                  <a:cubicBezTo>
                    <a:pt x="78" y="114"/>
                    <a:pt x="76" y="113"/>
                    <a:pt x="75" y="116"/>
                  </a:cubicBezTo>
                  <a:cubicBezTo>
                    <a:pt x="74" y="119"/>
                    <a:pt x="69" y="121"/>
                    <a:pt x="66" y="123"/>
                  </a:cubicBezTo>
                  <a:cubicBezTo>
                    <a:pt x="62" y="125"/>
                    <a:pt x="63" y="127"/>
                    <a:pt x="57" y="130"/>
                  </a:cubicBezTo>
                  <a:cubicBezTo>
                    <a:pt x="50" y="134"/>
                    <a:pt x="55" y="135"/>
                    <a:pt x="52" y="135"/>
                  </a:cubicBezTo>
                  <a:cubicBezTo>
                    <a:pt x="49" y="135"/>
                    <a:pt x="45" y="141"/>
                    <a:pt x="45" y="139"/>
                  </a:cubicBezTo>
                  <a:cubicBezTo>
                    <a:pt x="45" y="137"/>
                    <a:pt x="41" y="138"/>
                    <a:pt x="42" y="140"/>
                  </a:cubicBezTo>
                  <a:cubicBezTo>
                    <a:pt x="42" y="142"/>
                    <a:pt x="40" y="144"/>
                    <a:pt x="39" y="141"/>
                  </a:cubicBezTo>
                  <a:cubicBezTo>
                    <a:pt x="39" y="139"/>
                    <a:pt x="37" y="142"/>
                    <a:pt x="36" y="140"/>
                  </a:cubicBezTo>
                  <a:cubicBezTo>
                    <a:pt x="35" y="138"/>
                    <a:pt x="34" y="142"/>
                    <a:pt x="29" y="144"/>
                  </a:cubicBezTo>
                  <a:cubicBezTo>
                    <a:pt x="25" y="146"/>
                    <a:pt x="26" y="143"/>
                    <a:pt x="29" y="141"/>
                  </a:cubicBezTo>
                  <a:cubicBezTo>
                    <a:pt x="33" y="140"/>
                    <a:pt x="30" y="138"/>
                    <a:pt x="35" y="136"/>
                  </a:cubicBezTo>
                  <a:cubicBezTo>
                    <a:pt x="40" y="135"/>
                    <a:pt x="39" y="139"/>
                    <a:pt x="42" y="134"/>
                  </a:cubicBezTo>
                  <a:cubicBezTo>
                    <a:pt x="44" y="130"/>
                    <a:pt x="48" y="131"/>
                    <a:pt x="50" y="127"/>
                  </a:cubicBezTo>
                  <a:cubicBezTo>
                    <a:pt x="52" y="123"/>
                    <a:pt x="55" y="125"/>
                    <a:pt x="55" y="122"/>
                  </a:cubicBezTo>
                  <a:cubicBezTo>
                    <a:pt x="55" y="119"/>
                    <a:pt x="55" y="117"/>
                    <a:pt x="57" y="114"/>
                  </a:cubicBezTo>
                  <a:cubicBezTo>
                    <a:pt x="60" y="111"/>
                    <a:pt x="54" y="116"/>
                    <a:pt x="52" y="114"/>
                  </a:cubicBezTo>
                  <a:cubicBezTo>
                    <a:pt x="50" y="113"/>
                    <a:pt x="50" y="118"/>
                    <a:pt x="47" y="115"/>
                  </a:cubicBezTo>
                  <a:cubicBezTo>
                    <a:pt x="45" y="113"/>
                    <a:pt x="41" y="110"/>
                    <a:pt x="39" y="112"/>
                  </a:cubicBezTo>
                  <a:cubicBezTo>
                    <a:pt x="37" y="115"/>
                    <a:pt x="32" y="116"/>
                    <a:pt x="33" y="113"/>
                  </a:cubicBezTo>
                  <a:cubicBezTo>
                    <a:pt x="35" y="109"/>
                    <a:pt x="31" y="112"/>
                    <a:pt x="33" y="108"/>
                  </a:cubicBezTo>
                  <a:cubicBezTo>
                    <a:pt x="34" y="104"/>
                    <a:pt x="32" y="102"/>
                    <a:pt x="27" y="104"/>
                  </a:cubicBezTo>
                  <a:cubicBezTo>
                    <a:pt x="22" y="106"/>
                    <a:pt x="19" y="101"/>
                    <a:pt x="17" y="99"/>
                  </a:cubicBezTo>
                  <a:cubicBezTo>
                    <a:pt x="15" y="98"/>
                    <a:pt x="20" y="96"/>
                    <a:pt x="16" y="93"/>
                  </a:cubicBezTo>
                  <a:cubicBezTo>
                    <a:pt x="12" y="90"/>
                    <a:pt x="10" y="89"/>
                    <a:pt x="12" y="88"/>
                  </a:cubicBezTo>
                  <a:cubicBezTo>
                    <a:pt x="15" y="86"/>
                    <a:pt x="14" y="83"/>
                    <a:pt x="16" y="82"/>
                  </a:cubicBezTo>
                  <a:cubicBezTo>
                    <a:pt x="19" y="81"/>
                    <a:pt x="20" y="73"/>
                    <a:pt x="25" y="76"/>
                  </a:cubicBezTo>
                  <a:cubicBezTo>
                    <a:pt x="30" y="79"/>
                    <a:pt x="29" y="72"/>
                    <a:pt x="34" y="73"/>
                  </a:cubicBezTo>
                  <a:cubicBezTo>
                    <a:pt x="38" y="74"/>
                    <a:pt x="43" y="69"/>
                    <a:pt x="37" y="66"/>
                  </a:cubicBezTo>
                  <a:cubicBezTo>
                    <a:pt x="32" y="63"/>
                    <a:pt x="42" y="65"/>
                    <a:pt x="39" y="62"/>
                  </a:cubicBezTo>
                  <a:cubicBezTo>
                    <a:pt x="36" y="58"/>
                    <a:pt x="31" y="67"/>
                    <a:pt x="26" y="64"/>
                  </a:cubicBezTo>
                  <a:cubicBezTo>
                    <a:pt x="22" y="62"/>
                    <a:pt x="20" y="65"/>
                    <a:pt x="14" y="65"/>
                  </a:cubicBezTo>
                  <a:cubicBezTo>
                    <a:pt x="8" y="64"/>
                    <a:pt x="12" y="62"/>
                    <a:pt x="9" y="60"/>
                  </a:cubicBezTo>
                  <a:cubicBezTo>
                    <a:pt x="6" y="59"/>
                    <a:pt x="13" y="57"/>
                    <a:pt x="7" y="57"/>
                  </a:cubicBezTo>
                  <a:cubicBezTo>
                    <a:pt x="2" y="57"/>
                    <a:pt x="0" y="54"/>
                    <a:pt x="3" y="53"/>
                  </a:cubicBezTo>
                  <a:cubicBezTo>
                    <a:pt x="6" y="53"/>
                    <a:pt x="11" y="49"/>
                    <a:pt x="20" y="46"/>
                  </a:cubicBezTo>
                  <a:cubicBezTo>
                    <a:pt x="29" y="43"/>
                    <a:pt x="20" y="51"/>
                    <a:pt x="27" y="50"/>
                  </a:cubicBezTo>
                  <a:cubicBezTo>
                    <a:pt x="34" y="49"/>
                    <a:pt x="34" y="51"/>
                    <a:pt x="34" y="50"/>
                  </a:cubicBezTo>
                  <a:cubicBezTo>
                    <a:pt x="37" y="48"/>
                    <a:pt x="37" y="51"/>
                    <a:pt x="37" y="49"/>
                  </a:cubicBezTo>
                  <a:cubicBezTo>
                    <a:pt x="38" y="46"/>
                    <a:pt x="34" y="49"/>
                    <a:pt x="33" y="46"/>
                  </a:cubicBezTo>
                  <a:cubicBezTo>
                    <a:pt x="33" y="43"/>
                    <a:pt x="30" y="46"/>
                    <a:pt x="30" y="43"/>
                  </a:cubicBezTo>
                  <a:cubicBezTo>
                    <a:pt x="31" y="39"/>
                    <a:pt x="27" y="44"/>
                    <a:pt x="24" y="39"/>
                  </a:cubicBezTo>
                  <a:cubicBezTo>
                    <a:pt x="21" y="33"/>
                    <a:pt x="5" y="30"/>
                    <a:pt x="9" y="29"/>
                  </a:cubicBezTo>
                  <a:cubicBezTo>
                    <a:pt x="14" y="28"/>
                    <a:pt x="9" y="25"/>
                    <a:pt x="14" y="25"/>
                  </a:cubicBezTo>
                  <a:cubicBezTo>
                    <a:pt x="24" y="25"/>
                    <a:pt x="26" y="23"/>
                    <a:pt x="29" y="15"/>
                  </a:cubicBezTo>
                  <a:cubicBezTo>
                    <a:pt x="33" y="7"/>
                    <a:pt x="34" y="15"/>
                    <a:pt x="42" y="9"/>
                  </a:cubicBezTo>
                  <a:cubicBezTo>
                    <a:pt x="50" y="3"/>
                    <a:pt x="53" y="9"/>
                    <a:pt x="58" y="4"/>
                  </a:cubicBezTo>
                  <a:cubicBezTo>
                    <a:pt x="63" y="0"/>
                    <a:pt x="64" y="3"/>
                    <a:pt x="66" y="4"/>
                  </a:cubicBezTo>
                  <a:cubicBezTo>
                    <a:pt x="69" y="6"/>
                    <a:pt x="69" y="3"/>
                    <a:pt x="72" y="5"/>
                  </a:cubicBezTo>
                  <a:cubicBezTo>
                    <a:pt x="74" y="7"/>
                    <a:pt x="72" y="6"/>
                    <a:pt x="80" y="6"/>
                  </a:cubicBezTo>
                  <a:cubicBezTo>
                    <a:pt x="88" y="6"/>
                    <a:pt x="81" y="8"/>
                    <a:pt x="88" y="10"/>
                  </a:cubicBezTo>
                  <a:cubicBezTo>
                    <a:pt x="95" y="12"/>
                    <a:pt x="95" y="8"/>
                    <a:pt x="102" y="10"/>
                  </a:cubicBezTo>
                  <a:cubicBezTo>
                    <a:pt x="109" y="13"/>
                    <a:pt x="116" y="12"/>
                    <a:pt x="120" y="14"/>
                  </a:cubicBezTo>
                  <a:cubicBezTo>
                    <a:pt x="124" y="16"/>
                    <a:pt x="125" y="13"/>
                    <a:pt x="131" y="14"/>
                  </a:cubicBezTo>
                  <a:cubicBezTo>
                    <a:pt x="137" y="14"/>
                    <a:pt x="137" y="18"/>
                    <a:pt x="143" y="18"/>
                  </a:cubicBezTo>
                  <a:close/>
                  <a:moveTo>
                    <a:pt x="488" y="220"/>
                  </a:moveTo>
                  <a:cubicBezTo>
                    <a:pt x="488" y="221"/>
                    <a:pt x="489" y="220"/>
                    <a:pt x="490" y="220"/>
                  </a:cubicBezTo>
                  <a:cubicBezTo>
                    <a:pt x="490" y="220"/>
                    <a:pt x="505" y="220"/>
                    <a:pt x="505" y="220"/>
                  </a:cubicBezTo>
                  <a:cubicBezTo>
                    <a:pt x="505" y="218"/>
                    <a:pt x="505" y="218"/>
                    <a:pt x="506" y="218"/>
                  </a:cubicBezTo>
                  <a:cubicBezTo>
                    <a:pt x="507" y="219"/>
                    <a:pt x="507" y="218"/>
                    <a:pt x="507" y="218"/>
                  </a:cubicBezTo>
                  <a:cubicBezTo>
                    <a:pt x="508" y="219"/>
                    <a:pt x="508" y="217"/>
                    <a:pt x="509" y="217"/>
                  </a:cubicBezTo>
                  <a:cubicBezTo>
                    <a:pt x="510" y="217"/>
                    <a:pt x="507" y="217"/>
                    <a:pt x="509" y="216"/>
                  </a:cubicBezTo>
                  <a:cubicBezTo>
                    <a:pt x="511" y="214"/>
                    <a:pt x="509" y="215"/>
                    <a:pt x="511" y="214"/>
                  </a:cubicBezTo>
                  <a:cubicBezTo>
                    <a:pt x="512" y="213"/>
                    <a:pt x="510" y="212"/>
                    <a:pt x="512" y="210"/>
                  </a:cubicBezTo>
                  <a:cubicBezTo>
                    <a:pt x="513" y="209"/>
                    <a:pt x="511" y="209"/>
                    <a:pt x="513" y="207"/>
                  </a:cubicBezTo>
                  <a:cubicBezTo>
                    <a:pt x="514" y="205"/>
                    <a:pt x="516" y="202"/>
                    <a:pt x="516" y="202"/>
                  </a:cubicBezTo>
                  <a:cubicBezTo>
                    <a:pt x="516" y="202"/>
                    <a:pt x="517" y="202"/>
                    <a:pt x="517" y="203"/>
                  </a:cubicBezTo>
                  <a:cubicBezTo>
                    <a:pt x="517" y="204"/>
                    <a:pt x="518" y="204"/>
                    <a:pt x="519" y="204"/>
                  </a:cubicBezTo>
                  <a:cubicBezTo>
                    <a:pt x="520" y="203"/>
                    <a:pt x="521" y="202"/>
                    <a:pt x="522" y="204"/>
                  </a:cubicBezTo>
                  <a:cubicBezTo>
                    <a:pt x="524" y="205"/>
                    <a:pt x="524" y="205"/>
                    <a:pt x="524" y="207"/>
                  </a:cubicBezTo>
                  <a:cubicBezTo>
                    <a:pt x="524" y="208"/>
                    <a:pt x="524" y="213"/>
                    <a:pt x="524" y="214"/>
                  </a:cubicBezTo>
                  <a:cubicBezTo>
                    <a:pt x="524" y="215"/>
                    <a:pt x="523" y="215"/>
                    <a:pt x="524" y="215"/>
                  </a:cubicBezTo>
                  <a:cubicBezTo>
                    <a:pt x="525" y="216"/>
                    <a:pt x="525" y="216"/>
                    <a:pt x="525" y="216"/>
                  </a:cubicBezTo>
                  <a:cubicBezTo>
                    <a:pt x="525" y="217"/>
                    <a:pt x="525" y="219"/>
                    <a:pt x="526" y="219"/>
                  </a:cubicBezTo>
                  <a:cubicBezTo>
                    <a:pt x="527" y="219"/>
                    <a:pt x="527" y="220"/>
                    <a:pt x="527" y="221"/>
                  </a:cubicBezTo>
                  <a:cubicBezTo>
                    <a:pt x="528" y="222"/>
                    <a:pt x="528" y="221"/>
                    <a:pt x="527" y="223"/>
                  </a:cubicBezTo>
                  <a:cubicBezTo>
                    <a:pt x="526" y="224"/>
                    <a:pt x="525" y="223"/>
                    <a:pt x="523" y="224"/>
                  </a:cubicBezTo>
                  <a:cubicBezTo>
                    <a:pt x="522" y="226"/>
                    <a:pt x="522" y="224"/>
                    <a:pt x="521" y="225"/>
                  </a:cubicBezTo>
                  <a:cubicBezTo>
                    <a:pt x="520" y="225"/>
                    <a:pt x="521" y="226"/>
                    <a:pt x="519" y="225"/>
                  </a:cubicBezTo>
                  <a:cubicBezTo>
                    <a:pt x="517" y="224"/>
                    <a:pt x="518" y="228"/>
                    <a:pt x="516" y="228"/>
                  </a:cubicBezTo>
                  <a:cubicBezTo>
                    <a:pt x="515" y="228"/>
                    <a:pt x="515" y="229"/>
                    <a:pt x="514" y="230"/>
                  </a:cubicBezTo>
                  <a:cubicBezTo>
                    <a:pt x="512" y="231"/>
                    <a:pt x="512" y="229"/>
                    <a:pt x="511" y="229"/>
                  </a:cubicBezTo>
                  <a:cubicBezTo>
                    <a:pt x="510" y="230"/>
                    <a:pt x="512" y="230"/>
                    <a:pt x="511" y="231"/>
                  </a:cubicBezTo>
                  <a:cubicBezTo>
                    <a:pt x="509" y="233"/>
                    <a:pt x="508" y="237"/>
                    <a:pt x="509" y="237"/>
                  </a:cubicBezTo>
                  <a:cubicBezTo>
                    <a:pt x="510" y="238"/>
                    <a:pt x="506" y="240"/>
                    <a:pt x="508" y="240"/>
                  </a:cubicBezTo>
                  <a:cubicBezTo>
                    <a:pt x="509" y="241"/>
                    <a:pt x="509" y="241"/>
                    <a:pt x="510" y="243"/>
                  </a:cubicBezTo>
                  <a:cubicBezTo>
                    <a:pt x="510" y="245"/>
                    <a:pt x="512" y="244"/>
                    <a:pt x="512" y="243"/>
                  </a:cubicBezTo>
                  <a:cubicBezTo>
                    <a:pt x="512" y="242"/>
                    <a:pt x="511" y="242"/>
                    <a:pt x="511" y="242"/>
                  </a:cubicBezTo>
                  <a:cubicBezTo>
                    <a:pt x="512" y="241"/>
                    <a:pt x="512" y="242"/>
                    <a:pt x="513" y="244"/>
                  </a:cubicBezTo>
                  <a:cubicBezTo>
                    <a:pt x="513" y="246"/>
                    <a:pt x="511" y="244"/>
                    <a:pt x="510" y="246"/>
                  </a:cubicBezTo>
                  <a:cubicBezTo>
                    <a:pt x="508" y="247"/>
                    <a:pt x="510" y="243"/>
                    <a:pt x="508" y="245"/>
                  </a:cubicBezTo>
                  <a:cubicBezTo>
                    <a:pt x="506" y="247"/>
                    <a:pt x="506" y="246"/>
                    <a:pt x="506" y="245"/>
                  </a:cubicBezTo>
                  <a:cubicBezTo>
                    <a:pt x="505" y="243"/>
                    <a:pt x="505" y="245"/>
                    <a:pt x="505" y="246"/>
                  </a:cubicBezTo>
                  <a:cubicBezTo>
                    <a:pt x="505" y="247"/>
                    <a:pt x="500" y="247"/>
                    <a:pt x="498" y="248"/>
                  </a:cubicBezTo>
                  <a:cubicBezTo>
                    <a:pt x="496" y="248"/>
                    <a:pt x="493" y="250"/>
                    <a:pt x="491" y="251"/>
                  </a:cubicBezTo>
                  <a:cubicBezTo>
                    <a:pt x="490" y="253"/>
                    <a:pt x="490" y="254"/>
                    <a:pt x="491" y="254"/>
                  </a:cubicBezTo>
                  <a:cubicBezTo>
                    <a:pt x="493" y="254"/>
                    <a:pt x="491" y="257"/>
                    <a:pt x="490" y="260"/>
                  </a:cubicBezTo>
                  <a:cubicBezTo>
                    <a:pt x="488" y="263"/>
                    <a:pt x="486" y="266"/>
                    <a:pt x="487" y="263"/>
                  </a:cubicBezTo>
                  <a:cubicBezTo>
                    <a:pt x="487" y="261"/>
                    <a:pt x="486" y="264"/>
                    <a:pt x="484" y="261"/>
                  </a:cubicBezTo>
                  <a:cubicBezTo>
                    <a:pt x="482" y="258"/>
                    <a:pt x="487" y="256"/>
                    <a:pt x="485" y="257"/>
                  </a:cubicBezTo>
                  <a:cubicBezTo>
                    <a:pt x="483" y="258"/>
                    <a:pt x="483" y="259"/>
                    <a:pt x="483" y="261"/>
                  </a:cubicBezTo>
                  <a:cubicBezTo>
                    <a:pt x="484" y="263"/>
                    <a:pt x="484" y="265"/>
                    <a:pt x="485" y="265"/>
                  </a:cubicBezTo>
                  <a:cubicBezTo>
                    <a:pt x="486" y="265"/>
                    <a:pt x="487" y="267"/>
                    <a:pt x="485" y="270"/>
                  </a:cubicBezTo>
                  <a:cubicBezTo>
                    <a:pt x="483" y="272"/>
                    <a:pt x="482" y="277"/>
                    <a:pt x="481" y="277"/>
                  </a:cubicBezTo>
                  <a:cubicBezTo>
                    <a:pt x="480" y="276"/>
                    <a:pt x="483" y="272"/>
                    <a:pt x="482" y="271"/>
                  </a:cubicBezTo>
                  <a:cubicBezTo>
                    <a:pt x="481" y="271"/>
                    <a:pt x="482" y="271"/>
                    <a:pt x="482" y="269"/>
                  </a:cubicBezTo>
                  <a:cubicBezTo>
                    <a:pt x="481" y="268"/>
                    <a:pt x="481" y="270"/>
                    <a:pt x="480" y="269"/>
                  </a:cubicBezTo>
                  <a:cubicBezTo>
                    <a:pt x="479" y="268"/>
                    <a:pt x="480" y="268"/>
                    <a:pt x="480" y="267"/>
                  </a:cubicBezTo>
                  <a:cubicBezTo>
                    <a:pt x="479" y="266"/>
                    <a:pt x="480" y="266"/>
                    <a:pt x="480" y="265"/>
                  </a:cubicBezTo>
                  <a:cubicBezTo>
                    <a:pt x="479" y="264"/>
                    <a:pt x="479" y="263"/>
                    <a:pt x="480" y="262"/>
                  </a:cubicBezTo>
                  <a:cubicBezTo>
                    <a:pt x="480" y="261"/>
                    <a:pt x="481" y="260"/>
                    <a:pt x="480" y="261"/>
                  </a:cubicBezTo>
                  <a:cubicBezTo>
                    <a:pt x="479" y="262"/>
                    <a:pt x="479" y="262"/>
                    <a:pt x="479" y="264"/>
                  </a:cubicBezTo>
                  <a:cubicBezTo>
                    <a:pt x="478" y="265"/>
                    <a:pt x="478" y="266"/>
                    <a:pt x="479" y="268"/>
                  </a:cubicBezTo>
                  <a:cubicBezTo>
                    <a:pt x="479" y="270"/>
                    <a:pt x="480" y="271"/>
                    <a:pt x="478" y="270"/>
                  </a:cubicBezTo>
                  <a:cubicBezTo>
                    <a:pt x="476" y="268"/>
                    <a:pt x="477" y="269"/>
                    <a:pt x="479" y="271"/>
                  </a:cubicBezTo>
                  <a:cubicBezTo>
                    <a:pt x="481" y="272"/>
                    <a:pt x="479" y="271"/>
                    <a:pt x="480" y="274"/>
                  </a:cubicBezTo>
                  <a:cubicBezTo>
                    <a:pt x="480" y="277"/>
                    <a:pt x="478" y="275"/>
                    <a:pt x="479" y="276"/>
                  </a:cubicBezTo>
                  <a:cubicBezTo>
                    <a:pt x="481" y="277"/>
                    <a:pt x="478" y="279"/>
                    <a:pt x="479" y="279"/>
                  </a:cubicBezTo>
                  <a:cubicBezTo>
                    <a:pt x="480" y="278"/>
                    <a:pt x="481" y="277"/>
                    <a:pt x="482" y="279"/>
                  </a:cubicBezTo>
                  <a:cubicBezTo>
                    <a:pt x="483" y="285"/>
                    <a:pt x="484" y="286"/>
                    <a:pt x="484" y="286"/>
                  </a:cubicBezTo>
                  <a:cubicBezTo>
                    <a:pt x="483" y="286"/>
                    <a:pt x="482" y="282"/>
                    <a:pt x="480" y="284"/>
                  </a:cubicBezTo>
                  <a:cubicBezTo>
                    <a:pt x="478" y="286"/>
                    <a:pt x="477" y="283"/>
                    <a:pt x="477" y="284"/>
                  </a:cubicBezTo>
                  <a:cubicBezTo>
                    <a:pt x="477" y="285"/>
                    <a:pt x="477" y="286"/>
                    <a:pt x="479" y="285"/>
                  </a:cubicBezTo>
                  <a:cubicBezTo>
                    <a:pt x="482" y="285"/>
                    <a:pt x="481" y="286"/>
                    <a:pt x="482" y="285"/>
                  </a:cubicBezTo>
                  <a:cubicBezTo>
                    <a:pt x="482" y="285"/>
                    <a:pt x="483" y="285"/>
                    <a:pt x="482" y="287"/>
                  </a:cubicBezTo>
                  <a:cubicBezTo>
                    <a:pt x="482" y="289"/>
                    <a:pt x="482" y="287"/>
                    <a:pt x="481" y="289"/>
                  </a:cubicBezTo>
                  <a:cubicBezTo>
                    <a:pt x="480" y="290"/>
                    <a:pt x="480" y="289"/>
                    <a:pt x="478" y="289"/>
                  </a:cubicBezTo>
                  <a:cubicBezTo>
                    <a:pt x="475" y="288"/>
                    <a:pt x="479" y="289"/>
                    <a:pt x="478" y="291"/>
                  </a:cubicBezTo>
                  <a:cubicBezTo>
                    <a:pt x="477" y="292"/>
                    <a:pt x="476" y="291"/>
                    <a:pt x="477" y="292"/>
                  </a:cubicBezTo>
                  <a:cubicBezTo>
                    <a:pt x="478" y="293"/>
                    <a:pt x="479" y="291"/>
                    <a:pt x="480" y="291"/>
                  </a:cubicBezTo>
                  <a:cubicBezTo>
                    <a:pt x="480" y="292"/>
                    <a:pt x="480" y="293"/>
                    <a:pt x="477" y="294"/>
                  </a:cubicBezTo>
                  <a:cubicBezTo>
                    <a:pt x="475" y="294"/>
                    <a:pt x="472" y="296"/>
                    <a:pt x="472" y="298"/>
                  </a:cubicBezTo>
                  <a:cubicBezTo>
                    <a:pt x="471" y="300"/>
                    <a:pt x="470" y="298"/>
                    <a:pt x="467" y="300"/>
                  </a:cubicBezTo>
                  <a:cubicBezTo>
                    <a:pt x="464" y="302"/>
                    <a:pt x="465" y="305"/>
                    <a:pt x="463" y="306"/>
                  </a:cubicBezTo>
                  <a:cubicBezTo>
                    <a:pt x="462" y="306"/>
                    <a:pt x="461" y="309"/>
                    <a:pt x="459" y="309"/>
                  </a:cubicBezTo>
                  <a:cubicBezTo>
                    <a:pt x="457" y="309"/>
                    <a:pt x="459" y="309"/>
                    <a:pt x="457" y="310"/>
                  </a:cubicBezTo>
                  <a:cubicBezTo>
                    <a:pt x="456" y="312"/>
                    <a:pt x="452" y="316"/>
                    <a:pt x="453" y="324"/>
                  </a:cubicBezTo>
                  <a:cubicBezTo>
                    <a:pt x="454" y="332"/>
                    <a:pt x="458" y="335"/>
                    <a:pt x="458" y="337"/>
                  </a:cubicBezTo>
                  <a:cubicBezTo>
                    <a:pt x="457" y="340"/>
                    <a:pt x="461" y="346"/>
                    <a:pt x="460" y="349"/>
                  </a:cubicBezTo>
                  <a:cubicBezTo>
                    <a:pt x="460" y="351"/>
                    <a:pt x="460" y="353"/>
                    <a:pt x="459" y="355"/>
                  </a:cubicBezTo>
                  <a:cubicBezTo>
                    <a:pt x="458" y="356"/>
                    <a:pt x="460" y="356"/>
                    <a:pt x="458" y="358"/>
                  </a:cubicBezTo>
                  <a:cubicBezTo>
                    <a:pt x="457" y="360"/>
                    <a:pt x="458" y="357"/>
                    <a:pt x="456" y="358"/>
                  </a:cubicBezTo>
                  <a:cubicBezTo>
                    <a:pt x="455" y="359"/>
                    <a:pt x="454" y="358"/>
                    <a:pt x="455" y="357"/>
                  </a:cubicBezTo>
                  <a:cubicBezTo>
                    <a:pt x="455" y="356"/>
                    <a:pt x="454" y="358"/>
                    <a:pt x="454" y="355"/>
                  </a:cubicBezTo>
                  <a:cubicBezTo>
                    <a:pt x="453" y="352"/>
                    <a:pt x="452" y="354"/>
                    <a:pt x="451" y="351"/>
                  </a:cubicBezTo>
                  <a:cubicBezTo>
                    <a:pt x="451" y="349"/>
                    <a:pt x="450" y="350"/>
                    <a:pt x="450" y="348"/>
                  </a:cubicBezTo>
                  <a:cubicBezTo>
                    <a:pt x="449" y="346"/>
                    <a:pt x="450" y="348"/>
                    <a:pt x="448" y="347"/>
                  </a:cubicBezTo>
                  <a:cubicBezTo>
                    <a:pt x="447" y="346"/>
                    <a:pt x="446" y="343"/>
                    <a:pt x="447" y="342"/>
                  </a:cubicBezTo>
                  <a:cubicBezTo>
                    <a:pt x="449" y="340"/>
                    <a:pt x="447" y="340"/>
                    <a:pt x="447" y="341"/>
                  </a:cubicBezTo>
                  <a:cubicBezTo>
                    <a:pt x="446" y="342"/>
                    <a:pt x="445" y="340"/>
                    <a:pt x="446" y="337"/>
                  </a:cubicBezTo>
                  <a:cubicBezTo>
                    <a:pt x="447" y="335"/>
                    <a:pt x="446" y="331"/>
                    <a:pt x="445" y="331"/>
                  </a:cubicBezTo>
                  <a:cubicBezTo>
                    <a:pt x="444" y="331"/>
                    <a:pt x="441" y="325"/>
                    <a:pt x="439" y="325"/>
                  </a:cubicBezTo>
                  <a:cubicBezTo>
                    <a:pt x="437" y="325"/>
                    <a:pt x="438" y="327"/>
                    <a:pt x="437" y="327"/>
                  </a:cubicBezTo>
                  <a:cubicBezTo>
                    <a:pt x="436" y="327"/>
                    <a:pt x="432" y="329"/>
                    <a:pt x="432" y="327"/>
                  </a:cubicBezTo>
                  <a:cubicBezTo>
                    <a:pt x="432" y="325"/>
                    <a:pt x="431" y="326"/>
                    <a:pt x="431" y="325"/>
                  </a:cubicBezTo>
                  <a:cubicBezTo>
                    <a:pt x="431" y="324"/>
                    <a:pt x="430" y="324"/>
                    <a:pt x="428" y="324"/>
                  </a:cubicBezTo>
                  <a:cubicBezTo>
                    <a:pt x="426" y="323"/>
                    <a:pt x="423" y="324"/>
                    <a:pt x="420" y="324"/>
                  </a:cubicBezTo>
                  <a:cubicBezTo>
                    <a:pt x="417" y="325"/>
                    <a:pt x="420" y="324"/>
                    <a:pt x="420" y="323"/>
                  </a:cubicBezTo>
                  <a:cubicBezTo>
                    <a:pt x="418" y="320"/>
                    <a:pt x="419" y="322"/>
                    <a:pt x="418" y="323"/>
                  </a:cubicBezTo>
                  <a:cubicBezTo>
                    <a:pt x="418" y="324"/>
                    <a:pt x="414" y="322"/>
                    <a:pt x="413" y="324"/>
                  </a:cubicBezTo>
                  <a:cubicBezTo>
                    <a:pt x="411" y="325"/>
                    <a:pt x="411" y="325"/>
                    <a:pt x="409" y="324"/>
                  </a:cubicBezTo>
                  <a:cubicBezTo>
                    <a:pt x="407" y="322"/>
                    <a:pt x="405" y="325"/>
                    <a:pt x="407" y="326"/>
                  </a:cubicBezTo>
                  <a:cubicBezTo>
                    <a:pt x="409" y="326"/>
                    <a:pt x="408" y="325"/>
                    <a:pt x="409" y="325"/>
                  </a:cubicBezTo>
                  <a:cubicBezTo>
                    <a:pt x="411" y="326"/>
                    <a:pt x="409" y="326"/>
                    <a:pt x="410" y="327"/>
                  </a:cubicBezTo>
                  <a:cubicBezTo>
                    <a:pt x="411" y="327"/>
                    <a:pt x="411" y="325"/>
                    <a:pt x="412" y="326"/>
                  </a:cubicBezTo>
                  <a:cubicBezTo>
                    <a:pt x="413" y="328"/>
                    <a:pt x="409" y="328"/>
                    <a:pt x="411" y="329"/>
                  </a:cubicBezTo>
                  <a:cubicBezTo>
                    <a:pt x="413" y="331"/>
                    <a:pt x="414" y="331"/>
                    <a:pt x="412" y="332"/>
                  </a:cubicBezTo>
                  <a:cubicBezTo>
                    <a:pt x="411" y="334"/>
                    <a:pt x="412" y="332"/>
                    <a:pt x="410" y="331"/>
                  </a:cubicBezTo>
                  <a:cubicBezTo>
                    <a:pt x="409" y="329"/>
                    <a:pt x="407" y="329"/>
                    <a:pt x="408" y="330"/>
                  </a:cubicBezTo>
                  <a:cubicBezTo>
                    <a:pt x="409" y="331"/>
                    <a:pt x="407" y="333"/>
                    <a:pt x="407" y="332"/>
                  </a:cubicBezTo>
                  <a:cubicBezTo>
                    <a:pt x="406" y="330"/>
                    <a:pt x="405" y="331"/>
                    <a:pt x="405" y="332"/>
                  </a:cubicBezTo>
                  <a:cubicBezTo>
                    <a:pt x="405" y="332"/>
                    <a:pt x="401" y="331"/>
                    <a:pt x="402" y="330"/>
                  </a:cubicBezTo>
                  <a:cubicBezTo>
                    <a:pt x="403" y="329"/>
                    <a:pt x="401" y="330"/>
                    <a:pt x="400" y="329"/>
                  </a:cubicBezTo>
                  <a:cubicBezTo>
                    <a:pt x="400" y="328"/>
                    <a:pt x="399" y="327"/>
                    <a:pt x="398" y="327"/>
                  </a:cubicBezTo>
                  <a:cubicBezTo>
                    <a:pt x="396" y="328"/>
                    <a:pt x="400" y="328"/>
                    <a:pt x="399" y="329"/>
                  </a:cubicBezTo>
                  <a:cubicBezTo>
                    <a:pt x="398" y="330"/>
                    <a:pt x="398" y="328"/>
                    <a:pt x="396" y="329"/>
                  </a:cubicBezTo>
                  <a:cubicBezTo>
                    <a:pt x="394" y="329"/>
                    <a:pt x="394" y="327"/>
                    <a:pt x="390" y="327"/>
                  </a:cubicBezTo>
                  <a:cubicBezTo>
                    <a:pt x="387" y="328"/>
                    <a:pt x="387" y="328"/>
                    <a:pt x="385" y="329"/>
                  </a:cubicBezTo>
                  <a:cubicBezTo>
                    <a:pt x="383" y="331"/>
                    <a:pt x="383" y="331"/>
                    <a:pt x="381" y="332"/>
                  </a:cubicBezTo>
                  <a:cubicBezTo>
                    <a:pt x="380" y="334"/>
                    <a:pt x="377" y="336"/>
                    <a:pt x="376" y="335"/>
                  </a:cubicBezTo>
                  <a:cubicBezTo>
                    <a:pt x="375" y="334"/>
                    <a:pt x="375" y="336"/>
                    <a:pt x="374" y="335"/>
                  </a:cubicBezTo>
                  <a:cubicBezTo>
                    <a:pt x="373" y="335"/>
                    <a:pt x="374" y="336"/>
                    <a:pt x="375" y="336"/>
                  </a:cubicBezTo>
                  <a:cubicBezTo>
                    <a:pt x="376" y="337"/>
                    <a:pt x="373" y="338"/>
                    <a:pt x="372" y="340"/>
                  </a:cubicBezTo>
                  <a:cubicBezTo>
                    <a:pt x="371" y="341"/>
                    <a:pt x="370" y="342"/>
                    <a:pt x="370" y="344"/>
                  </a:cubicBezTo>
                  <a:cubicBezTo>
                    <a:pt x="369" y="346"/>
                    <a:pt x="371" y="350"/>
                    <a:pt x="371" y="353"/>
                  </a:cubicBezTo>
                  <a:cubicBezTo>
                    <a:pt x="370" y="353"/>
                    <a:pt x="370" y="353"/>
                    <a:pt x="370" y="353"/>
                  </a:cubicBezTo>
                  <a:cubicBezTo>
                    <a:pt x="370" y="354"/>
                    <a:pt x="368" y="352"/>
                    <a:pt x="367" y="352"/>
                  </a:cubicBezTo>
                  <a:cubicBezTo>
                    <a:pt x="358" y="351"/>
                    <a:pt x="361" y="345"/>
                    <a:pt x="357" y="340"/>
                  </a:cubicBezTo>
                  <a:cubicBezTo>
                    <a:pt x="353" y="335"/>
                    <a:pt x="352" y="327"/>
                    <a:pt x="346" y="326"/>
                  </a:cubicBezTo>
                  <a:cubicBezTo>
                    <a:pt x="339" y="325"/>
                    <a:pt x="343" y="334"/>
                    <a:pt x="337" y="332"/>
                  </a:cubicBezTo>
                  <a:cubicBezTo>
                    <a:pt x="332" y="329"/>
                    <a:pt x="333" y="324"/>
                    <a:pt x="330" y="322"/>
                  </a:cubicBezTo>
                  <a:cubicBezTo>
                    <a:pt x="328" y="320"/>
                    <a:pt x="322" y="314"/>
                    <a:pt x="322" y="314"/>
                  </a:cubicBezTo>
                  <a:cubicBezTo>
                    <a:pt x="314" y="314"/>
                    <a:pt x="314" y="314"/>
                    <a:pt x="314" y="314"/>
                  </a:cubicBezTo>
                  <a:cubicBezTo>
                    <a:pt x="314" y="317"/>
                    <a:pt x="314" y="317"/>
                    <a:pt x="314" y="317"/>
                  </a:cubicBezTo>
                  <a:cubicBezTo>
                    <a:pt x="299" y="317"/>
                    <a:pt x="299" y="317"/>
                    <a:pt x="299" y="317"/>
                  </a:cubicBezTo>
                  <a:cubicBezTo>
                    <a:pt x="297" y="316"/>
                    <a:pt x="282" y="310"/>
                    <a:pt x="279" y="309"/>
                  </a:cubicBezTo>
                  <a:cubicBezTo>
                    <a:pt x="279" y="307"/>
                    <a:pt x="279" y="307"/>
                    <a:pt x="279" y="307"/>
                  </a:cubicBezTo>
                  <a:cubicBezTo>
                    <a:pt x="277" y="308"/>
                    <a:pt x="270" y="308"/>
                    <a:pt x="267" y="309"/>
                  </a:cubicBezTo>
                  <a:cubicBezTo>
                    <a:pt x="266" y="306"/>
                    <a:pt x="267" y="305"/>
                    <a:pt x="264" y="302"/>
                  </a:cubicBezTo>
                  <a:cubicBezTo>
                    <a:pt x="261" y="299"/>
                    <a:pt x="261" y="302"/>
                    <a:pt x="258" y="299"/>
                  </a:cubicBezTo>
                  <a:cubicBezTo>
                    <a:pt x="254" y="295"/>
                    <a:pt x="251" y="296"/>
                    <a:pt x="249" y="295"/>
                  </a:cubicBezTo>
                  <a:cubicBezTo>
                    <a:pt x="248" y="294"/>
                    <a:pt x="250" y="292"/>
                    <a:pt x="246" y="288"/>
                  </a:cubicBezTo>
                  <a:cubicBezTo>
                    <a:pt x="243" y="283"/>
                    <a:pt x="241" y="282"/>
                    <a:pt x="242" y="280"/>
                  </a:cubicBezTo>
                  <a:cubicBezTo>
                    <a:pt x="243" y="277"/>
                    <a:pt x="240" y="279"/>
                    <a:pt x="239" y="274"/>
                  </a:cubicBezTo>
                  <a:cubicBezTo>
                    <a:pt x="239" y="270"/>
                    <a:pt x="237" y="272"/>
                    <a:pt x="236" y="269"/>
                  </a:cubicBezTo>
                  <a:cubicBezTo>
                    <a:pt x="236" y="266"/>
                    <a:pt x="233" y="267"/>
                    <a:pt x="232" y="261"/>
                  </a:cubicBezTo>
                  <a:cubicBezTo>
                    <a:pt x="232" y="255"/>
                    <a:pt x="228" y="256"/>
                    <a:pt x="230" y="250"/>
                  </a:cubicBezTo>
                  <a:cubicBezTo>
                    <a:pt x="232" y="245"/>
                    <a:pt x="227" y="238"/>
                    <a:pt x="229" y="234"/>
                  </a:cubicBezTo>
                  <a:cubicBezTo>
                    <a:pt x="231" y="229"/>
                    <a:pt x="231" y="219"/>
                    <a:pt x="231" y="214"/>
                  </a:cubicBezTo>
                  <a:cubicBezTo>
                    <a:pt x="231" y="209"/>
                    <a:pt x="230" y="202"/>
                    <a:pt x="229" y="199"/>
                  </a:cubicBezTo>
                  <a:cubicBezTo>
                    <a:pt x="227" y="197"/>
                    <a:pt x="227" y="194"/>
                    <a:pt x="229" y="196"/>
                  </a:cubicBezTo>
                  <a:cubicBezTo>
                    <a:pt x="232" y="197"/>
                    <a:pt x="237" y="196"/>
                    <a:pt x="238" y="198"/>
                  </a:cubicBezTo>
                  <a:cubicBezTo>
                    <a:pt x="239" y="201"/>
                    <a:pt x="239" y="206"/>
                    <a:pt x="240" y="202"/>
                  </a:cubicBezTo>
                  <a:cubicBezTo>
                    <a:pt x="240" y="198"/>
                    <a:pt x="240" y="198"/>
                    <a:pt x="238" y="196"/>
                  </a:cubicBezTo>
                  <a:cubicBezTo>
                    <a:pt x="237" y="194"/>
                    <a:pt x="239" y="195"/>
                    <a:pt x="239" y="194"/>
                  </a:cubicBezTo>
                  <a:cubicBezTo>
                    <a:pt x="239" y="192"/>
                    <a:pt x="237" y="193"/>
                    <a:pt x="237" y="191"/>
                  </a:cubicBezTo>
                  <a:cubicBezTo>
                    <a:pt x="381" y="191"/>
                    <a:pt x="381" y="191"/>
                    <a:pt x="381" y="191"/>
                  </a:cubicBezTo>
                  <a:cubicBezTo>
                    <a:pt x="382" y="191"/>
                    <a:pt x="381" y="187"/>
                    <a:pt x="382" y="188"/>
                  </a:cubicBezTo>
                  <a:cubicBezTo>
                    <a:pt x="383" y="188"/>
                    <a:pt x="383" y="189"/>
                    <a:pt x="384" y="191"/>
                  </a:cubicBezTo>
                  <a:cubicBezTo>
                    <a:pt x="384" y="194"/>
                    <a:pt x="387" y="192"/>
                    <a:pt x="388" y="194"/>
                  </a:cubicBezTo>
                  <a:cubicBezTo>
                    <a:pt x="389" y="195"/>
                    <a:pt x="389" y="192"/>
                    <a:pt x="393" y="194"/>
                  </a:cubicBezTo>
                  <a:cubicBezTo>
                    <a:pt x="397" y="195"/>
                    <a:pt x="395" y="197"/>
                    <a:pt x="396" y="196"/>
                  </a:cubicBezTo>
                  <a:cubicBezTo>
                    <a:pt x="398" y="195"/>
                    <a:pt x="399" y="199"/>
                    <a:pt x="401" y="197"/>
                  </a:cubicBezTo>
                  <a:cubicBezTo>
                    <a:pt x="405" y="196"/>
                    <a:pt x="403" y="198"/>
                    <a:pt x="406" y="197"/>
                  </a:cubicBezTo>
                  <a:cubicBezTo>
                    <a:pt x="409" y="197"/>
                    <a:pt x="407" y="198"/>
                    <a:pt x="410" y="198"/>
                  </a:cubicBezTo>
                  <a:cubicBezTo>
                    <a:pt x="405" y="200"/>
                    <a:pt x="404" y="200"/>
                    <a:pt x="401" y="203"/>
                  </a:cubicBezTo>
                  <a:cubicBezTo>
                    <a:pt x="399" y="206"/>
                    <a:pt x="396" y="207"/>
                    <a:pt x="398" y="208"/>
                  </a:cubicBezTo>
                  <a:cubicBezTo>
                    <a:pt x="400" y="208"/>
                    <a:pt x="402" y="206"/>
                    <a:pt x="404" y="206"/>
                  </a:cubicBezTo>
                  <a:cubicBezTo>
                    <a:pt x="405" y="206"/>
                    <a:pt x="402" y="209"/>
                    <a:pt x="404" y="209"/>
                  </a:cubicBezTo>
                  <a:cubicBezTo>
                    <a:pt x="406" y="208"/>
                    <a:pt x="406" y="210"/>
                    <a:pt x="408" y="208"/>
                  </a:cubicBezTo>
                  <a:cubicBezTo>
                    <a:pt x="411" y="206"/>
                    <a:pt x="411" y="208"/>
                    <a:pt x="413" y="206"/>
                  </a:cubicBezTo>
                  <a:cubicBezTo>
                    <a:pt x="415" y="204"/>
                    <a:pt x="416" y="204"/>
                    <a:pt x="416" y="206"/>
                  </a:cubicBezTo>
                  <a:cubicBezTo>
                    <a:pt x="416" y="208"/>
                    <a:pt x="417" y="205"/>
                    <a:pt x="419" y="206"/>
                  </a:cubicBezTo>
                  <a:cubicBezTo>
                    <a:pt x="421" y="207"/>
                    <a:pt x="421" y="209"/>
                    <a:pt x="423" y="209"/>
                  </a:cubicBezTo>
                  <a:cubicBezTo>
                    <a:pt x="425" y="209"/>
                    <a:pt x="425" y="210"/>
                    <a:pt x="427" y="209"/>
                  </a:cubicBezTo>
                  <a:cubicBezTo>
                    <a:pt x="428" y="208"/>
                    <a:pt x="432" y="208"/>
                    <a:pt x="434" y="207"/>
                  </a:cubicBezTo>
                  <a:cubicBezTo>
                    <a:pt x="435" y="207"/>
                    <a:pt x="433" y="209"/>
                    <a:pt x="435" y="209"/>
                  </a:cubicBezTo>
                  <a:cubicBezTo>
                    <a:pt x="437" y="210"/>
                    <a:pt x="438" y="209"/>
                    <a:pt x="438" y="210"/>
                  </a:cubicBezTo>
                  <a:cubicBezTo>
                    <a:pt x="438" y="212"/>
                    <a:pt x="439" y="211"/>
                    <a:pt x="440" y="212"/>
                  </a:cubicBezTo>
                  <a:cubicBezTo>
                    <a:pt x="440" y="214"/>
                    <a:pt x="438" y="213"/>
                    <a:pt x="436" y="213"/>
                  </a:cubicBezTo>
                  <a:cubicBezTo>
                    <a:pt x="435" y="212"/>
                    <a:pt x="437" y="215"/>
                    <a:pt x="434" y="213"/>
                  </a:cubicBezTo>
                  <a:cubicBezTo>
                    <a:pt x="430" y="211"/>
                    <a:pt x="432" y="214"/>
                    <a:pt x="428" y="213"/>
                  </a:cubicBezTo>
                  <a:cubicBezTo>
                    <a:pt x="427" y="213"/>
                    <a:pt x="425" y="217"/>
                    <a:pt x="426" y="215"/>
                  </a:cubicBezTo>
                  <a:cubicBezTo>
                    <a:pt x="426" y="213"/>
                    <a:pt x="424" y="216"/>
                    <a:pt x="424" y="214"/>
                  </a:cubicBezTo>
                  <a:cubicBezTo>
                    <a:pt x="424" y="213"/>
                    <a:pt x="422" y="217"/>
                    <a:pt x="421" y="219"/>
                  </a:cubicBezTo>
                  <a:cubicBezTo>
                    <a:pt x="420" y="220"/>
                    <a:pt x="421" y="220"/>
                    <a:pt x="420" y="221"/>
                  </a:cubicBezTo>
                  <a:cubicBezTo>
                    <a:pt x="419" y="221"/>
                    <a:pt x="418" y="225"/>
                    <a:pt x="419" y="224"/>
                  </a:cubicBezTo>
                  <a:cubicBezTo>
                    <a:pt x="421" y="222"/>
                    <a:pt x="420" y="221"/>
                    <a:pt x="421" y="222"/>
                  </a:cubicBezTo>
                  <a:cubicBezTo>
                    <a:pt x="423" y="222"/>
                    <a:pt x="420" y="225"/>
                    <a:pt x="421" y="226"/>
                  </a:cubicBezTo>
                  <a:cubicBezTo>
                    <a:pt x="422" y="228"/>
                    <a:pt x="420" y="226"/>
                    <a:pt x="420" y="229"/>
                  </a:cubicBezTo>
                  <a:cubicBezTo>
                    <a:pt x="420" y="233"/>
                    <a:pt x="419" y="232"/>
                    <a:pt x="419" y="235"/>
                  </a:cubicBezTo>
                  <a:cubicBezTo>
                    <a:pt x="420" y="238"/>
                    <a:pt x="418" y="240"/>
                    <a:pt x="420" y="243"/>
                  </a:cubicBezTo>
                  <a:cubicBezTo>
                    <a:pt x="422" y="246"/>
                    <a:pt x="424" y="245"/>
                    <a:pt x="426" y="242"/>
                  </a:cubicBezTo>
                  <a:cubicBezTo>
                    <a:pt x="428" y="239"/>
                    <a:pt x="428" y="236"/>
                    <a:pt x="427" y="232"/>
                  </a:cubicBezTo>
                  <a:cubicBezTo>
                    <a:pt x="426" y="229"/>
                    <a:pt x="427" y="230"/>
                    <a:pt x="427" y="228"/>
                  </a:cubicBezTo>
                  <a:cubicBezTo>
                    <a:pt x="426" y="227"/>
                    <a:pt x="428" y="226"/>
                    <a:pt x="428" y="224"/>
                  </a:cubicBezTo>
                  <a:cubicBezTo>
                    <a:pt x="427" y="221"/>
                    <a:pt x="428" y="223"/>
                    <a:pt x="429" y="221"/>
                  </a:cubicBezTo>
                  <a:cubicBezTo>
                    <a:pt x="432" y="217"/>
                    <a:pt x="430" y="222"/>
                    <a:pt x="431" y="222"/>
                  </a:cubicBezTo>
                  <a:cubicBezTo>
                    <a:pt x="432" y="222"/>
                    <a:pt x="431" y="218"/>
                    <a:pt x="433" y="218"/>
                  </a:cubicBezTo>
                  <a:cubicBezTo>
                    <a:pt x="436" y="217"/>
                    <a:pt x="432" y="217"/>
                    <a:pt x="434" y="215"/>
                  </a:cubicBezTo>
                  <a:cubicBezTo>
                    <a:pt x="436" y="214"/>
                    <a:pt x="436" y="216"/>
                    <a:pt x="438" y="216"/>
                  </a:cubicBezTo>
                  <a:cubicBezTo>
                    <a:pt x="439" y="216"/>
                    <a:pt x="438" y="217"/>
                    <a:pt x="440" y="217"/>
                  </a:cubicBezTo>
                  <a:cubicBezTo>
                    <a:pt x="442" y="218"/>
                    <a:pt x="444" y="220"/>
                    <a:pt x="443" y="220"/>
                  </a:cubicBezTo>
                  <a:cubicBezTo>
                    <a:pt x="441" y="220"/>
                    <a:pt x="443" y="221"/>
                    <a:pt x="443" y="224"/>
                  </a:cubicBezTo>
                  <a:cubicBezTo>
                    <a:pt x="443" y="226"/>
                    <a:pt x="442" y="227"/>
                    <a:pt x="441" y="228"/>
                  </a:cubicBezTo>
                  <a:cubicBezTo>
                    <a:pt x="439" y="228"/>
                    <a:pt x="440" y="231"/>
                    <a:pt x="441" y="231"/>
                  </a:cubicBezTo>
                  <a:cubicBezTo>
                    <a:pt x="442" y="230"/>
                    <a:pt x="442" y="228"/>
                    <a:pt x="444" y="228"/>
                  </a:cubicBezTo>
                  <a:cubicBezTo>
                    <a:pt x="447" y="227"/>
                    <a:pt x="447" y="233"/>
                    <a:pt x="448" y="235"/>
                  </a:cubicBezTo>
                  <a:cubicBezTo>
                    <a:pt x="448" y="236"/>
                    <a:pt x="447" y="236"/>
                    <a:pt x="447" y="237"/>
                  </a:cubicBezTo>
                  <a:cubicBezTo>
                    <a:pt x="447" y="237"/>
                    <a:pt x="447" y="238"/>
                    <a:pt x="447" y="238"/>
                  </a:cubicBezTo>
                  <a:cubicBezTo>
                    <a:pt x="446" y="237"/>
                    <a:pt x="446" y="237"/>
                    <a:pt x="445" y="238"/>
                  </a:cubicBezTo>
                  <a:cubicBezTo>
                    <a:pt x="445" y="240"/>
                    <a:pt x="444" y="239"/>
                    <a:pt x="443" y="241"/>
                  </a:cubicBezTo>
                  <a:cubicBezTo>
                    <a:pt x="443" y="243"/>
                    <a:pt x="442" y="243"/>
                    <a:pt x="442" y="244"/>
                  </a:cubicBezTo>
                  <a:cubicBezTo>
                    <a:pt x="442" y="245"/>
                    <a:pt x="445" y="245"/>
                    <a:pt x="446" y="245"/>
                  </a:cubicBezTo>
                  <a:cubicBezTo>
                    <a:pt x="446" y="246"/>
                    <a:pt x="444" y="246"/>
                    <a:pt x="445" y="246"/>
                  </a:cubicBezTo>
                  <a:cubicBezTo>
                    <a:pt x="445" y="247"/>
                    <a:pt x="449" y="247"/>
                    <a:pt x="453" y="245"/>
                  </a:cubicBezTo>
                  <a:cubicBezTo>
                    <a:pt x="457" y="243"/>
                    <a:pt x="459" y="241"/>
                    <a:pt x="460" y="241"/>
                  </a:cubicBezTo>
                  <a:cubicBezTo>
                    <a:pt x="462" y="241"/>
                    <a:pt x="465" y="238"/>
                    <a:pt x="466" y="237"/>
                  </a:cubicBezTo>
                  <a:cubicBezTo>
                    <a:pt x="466" y="237"/>
                    <a:pt x="467" y="235"/>
                    <a:pt x="466" y="235"/>
                  </a:cubicBezTo>
                  <a:cubicBezTo>
                    <a:pt x="464" y="234"/>
                    <a:pt x="464" y="234"/>
                    <a:pt x="464" y="234"/>
                  </a:cubicBezTo>
                  <a:cubicBezTo>
                    <a:pt x="464" y="234"/>
                    <a:pt x="466" y="233"/>
                    <a:pt x="467" y="233"/>
                  </a:cubicBezTo>
                  <a:cubicBezTo>
                    <a:pt x="467" y="232"/>
                    <a:pt x="471" y="232"/>
                    <a:pt x="472" y="233"/>
                  </a:cubicBezTo>
                  <a:cubicBezTo>
                    <a:pt x="474" y="233"/>
                    <a:pt x="477" y="233"/>
                    <a:pt x="478" y="232"/>
                  </a:cubicBezTo>
                  <a:cubicBezTo>
                    <a:pt x="479" y="231"/>
                    <a:pt x="480" y="231"/>
                    <a:pt x="480" y="230"/>
                  </a:cubicBezTo>
                  <a:cubicBezTo>
                    <a:pt x="480" y="228"/>
                    <a:pt x="481" y="228"/>
                    <a:pt x="480" y="228"/>
                  </a:cubicBezTo>
                  <a:cubicBezTo>
                    <a:pt x="479" y="227"/>
                    <a:pt x="479" y="226"/>
                    <a:pt x="480" y="226"/>
                  </a:cubicBezTo>
                  <a:cubicBezTo>
                    <a:pt x="481" y="226"/>
                    <a:pt x="482" y="225"/>
                    <a:pt x="482" y="224"/>
                  </a:cubicBezTo>
                  <a:cubicBezTo>
                    <a:pt x="484" y="222"/>
                    <a:pt x="487" y="220"/>
                    <a:pt x="488" y="220"/>
                  </a:cubicBezTo>
                  <a:close/>
                  <a:moveTo>
                    <a:pt x="527" y="404"/>
                  </a:moveTo>
                  <a:cubicBezTo>
                    <a:pt x="527" y="401"/>
                    <a:pt x="529" y="401"/>
                    <a:pt x="533" y="402"/>
                  </a:cubicBezTo>
                  <a:cubicBezTo>
                    <a:pt x="537" y="402"/>
                    <a:pt x="536" y="404"/>
                    <a:pt x="534" y="405"/>
                  </a:cubicBezTo>
                  <a:cubicBezTo>
                    <a:pt x="531" y="405"/>
                    <a:pt x="532" y="404"/>
                    <a:pt x="530" y="405"/>
                  </a:cubicBezTo>
                  <a:cubicBezTo>
                    <a:pt x="527" y="405"/>
                    <a:pt x="528" y="405"/>
                    <a:pt x="527" y="404"/>
                  </a:cubicBezTo>
                  <a:close/>
                  <a:moveTo>
                    <a:pt x="66" y="398"/>
                  </a:moveTo>
                  <a:cubicBezTo>
                    <a:pt x="66" y="399"/>
                    <a:pt x="65" y="398"/>
                    <a:pt x="64" y="398"/>
                  </a:cubicBezTo>
                  <a:cubicBezTo>
                    <a:pt x="64" y="397"/>
                    <a:pt x="64" y="396"/>
                    <a:pt x="64" y="395"/>
                  </a:cubicBezTo>
                  <a:cubicBezTo>
                    <a:pt x="64" y="395"/>
                    <a:pt x="64" y="395"/>
                    <a:pt x="64" y="395"/>
                  </a:cubicBezTo>
                  <a:cubicBezTo>
                    <a:pt x="64" y="395"/>
                    <a:pt x="64" y="394"/>
                    <a:pt x="64" y="394"/>
                  </a:cubicBezTo>
                  <a:cubicBezTo>
                    <a:pt x="64" y="393"/>
                    <a:pt x="65" y="392"/>
                    <a:pt x="65" y="392"/>
                  </a:cubicBezTo>
                  <a:cubicBezTo>
                    <a:pt x="65" y="392"/>
                    <a:pt x="64" y="390"/>
                    <a:pt x="65" y="390"/>
                  </a:cubicBezTo>
                  <a:cubicBezTo>
                    <a:pt x="65" y="390"/>
                    <a:pt x="65" y="390"/>
                    <a:pt x="65" y="390"/>
                  </a:cubicBezTo>
                  <a:cubicBezTo>
                    <a:pt x="66" y="390"/>
                    <a:pt x="68" y="392"/>
                    <a:pt x="68" y="392"/>
                  </a:cubicBezTo>
                  <a:cubicBezTo>
                    <a:pt x="69" y="392"/>
                    <a:pt x="69" y="393"/>
                    <a:pt x="69" y="394"/>
                  </a:cubicBezTo>
                  <a:cubicBezTo>
                    <a:pt x="69" y="394"/>
                    <a:pt x="69" y="393"/>
                    <a:pt x="69" y="394"/>
                  </a:cubicBezTo>
                  <a:cubicBezTo>
                    <a:pt x="69" y="394"/>
                    <a:pt x="69" y="394"/>
                    <a:pt x="70" y="394"/>
                  </a:cubicBezTo>
                  <a:cubicBezTo>
                    <a:pt x="70" y="395"/>
                    <a:pt x="70" y="395"/>
                    <a:pt x="70" y="395"/>
                  </a:cubicBezTo>
                  <a:cubicBezTo>
                    <a:pt x="70" y="395"/>
                    <a:pt x="70" y="395"/>
                    <a:pt x="70" y="395"/>
                  </a:cubicBezTo>
                  <a:cubicBezTo>
                    <a:pt x="70" y="397"/>
                    <a:pt x="67" y="396"/>
                    <a:pt x="66" y="398"/>
                  </a:cubicBezTo>
                  <a:moveTo>
                    <a:pt x="63" y="386"/>
                  </a:moveTo>
                  <a:cubicBezTo>
                    <a:pt x="63" y="386"/>
                    <a:pt x="63" y="386"/>
                    <a:pt x="63" y="386"/>
                  </a:cubicBezTo>
                  <a:cubicBezTo>
                    <a:pt x="65" y="388"/>
                    <a:pt x="62" y="388"/>
                    <a:pt x="62" y="388"/>
                  </a:cubicBezTo>
                  <a:cubicBezTo>
                    <a:pt x="61" y="388"/>
                    <a:pt x="62" y="387"/>
                    <a:pt x="62" y="387"/>
                  </a:cubicBezTo>
                  <a:cubicBezTo>
                    <a:pt x="61" y="386"/>
                    <a:pt x="61" y="386"/>
                    <a:pt x="60" y="386"/>
                  </a:cubicBezTo>
                  <a:cubicBezTo>
                    <a:pt x="60" y="386"/>
                    <a:pt x="61" y="385"/>
                    <a:pt x="61" y="385"/>
                  </a:cubicBezTo>
                  <a:cubicBezTo>
                    <a:pt x="61" y="385"/>
                    <a:pt x="61" y="385"/>
                    <a:pt x="61" y="385"/>
                  </a:cubicBezTo>
                  <a:cubicBezTo>
                    <a:pt x="61" y="385"/>
                    <a:pt x="61" y="386"/>
                    <a:pt x="62" y="386"/>
                  </a:cubicBezTo>
                  <a:cubicBezTo>
                    <a:pt x="62" y="386"/>
                    <a:pt x="62" y="386"/>
                    <a:pt x="63" y="386"/>
                  </a:cubicBezTo>
                  <a:moveTo>
                    <a:pt x="54" y="381"/>
                  </a:moveTo>
                  <a:cubicBezTo>
                    <a:pt x="54" y="381"/>
                    <a:pt x="54" y="382"/>
                    <a:pt x="55" y="383"/>
                  </a:cubicBezTo>
                  <a:cubicBezTo>
                    <a:pt x="55" y="383"/>
                    <a:pt x="55" y="382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3"/>
                    <a:pt x="55" y="383"/>
                  </a:cubicBezTo>
                  <a:cubicBezTo>
                    <a:pt x="55" y="383"/>
                    <a:pt x="55" y="384"/>
                    <a:pt x="55" y="384"/>
                  </a:cubicBezTo>
                  <a:cubicBezTo>
                    <a:pt x="55" y="384"/>
                    <a:pt x="54" y="383"/>
                    <a:pt x="54" y="383"/>
                  </a:cubicBezTo>
                  <a:cubicBezTo>
                    <a:pt x="54" y="383"/>
                    <a:pt x="54" y="383"/>
                    <a:pt x="54" y="383"/>
                  </a:cubicBezTo>
                  <a:cubicBezTo>
                    <a:pt x="54" y="383"/>
                    <a:pt x="53" y="385"/>
                    <a:pt x="52" y="382"/>
                  </a:cubicBezTo>
                  <a:cubicBezTo>
                    <a:pt x="52" y="381"/>
                    <a:pt x="53" y="382"/>
                    <a:pt x="53" y="382"/>
                  </a:cubicBezTo>
                  <a:cubicBezTo>
                    <a:pt x="53" y="381"/>
                    <a:pt x="54" y="381"/>
                    <a:pt x="54" y="381"/>
                  </a:cubicBezTo>
                  <a:moveTo>
                    <a:pt x="47" y="379"/>
                  </a:moveTo>
                  <a:cubicBezTo>
                    <a:pt x="47" y="380"/>
                    <a:pt x="44" y="379"/>
                    <a:pt x="44" y="379"/>
                  </a:cubicBezTo>
                  <a:cubicBezTo>
                    <a:pt x="44" y="378"/>
                    <a:pt x="47" y="376"/>
                    <a:pt x="47" y="379"/>
                  </a:cubicBezTo>
                  <a:moveTo>
                    <a:pt x="59" y="386"/>
                  </a:moveTo>
                  <a:cubicBezTo>
                    <a:pt x="58" y="386"/>
                    <a:pt x="59" y="386"/>
                    <a:pt x="60" y="386"/>
                  </a:cubicBezTo>
                  <a:cubicBezTo>
                    <a:pt x="60" y="386"/>
                    <a:pt x="60" y="387"/>
                    <a:pt x="60" y="387"/>
                  </a:cubicBezTo>
                  <a:cubicBezTo>
                    <a:pt x="59" y="388"/>
                    <a:pt x="59" y="387"/>
                    <a:pt x="59" y="386"/>
                  </a:cubicBezTo>
                  <a:moveTo>
                    <a:pt x="61" y="388"/>
                  </a:moveTo>
                  <a:cubicBezTo>
                    <a:pt x="62" y="388"/>
                    <a:pt x="61" y="389"/>
                    <a:pt x="60" y="388"/>
                  </a:cubicBezTo>
                  <a:cubicBezTo>
                    <a:pt x="60" y="388"/>
                    <a:pt x="61" y="388"/>
                    <a:pt x="61" y="388"/>
                  </a:cubicBezTo>
                  <a:moveTo>
                    <a:pt x="59" y="384"/>
                  </a:moveTo>
                  <a:cubicBezTo>
                    <a:pt x="59" y="384"/>
                    <a:pt x="59" y="384"/>
                    <a:pt x="59" y="384"/>
                  </a:cubicBezTo>
                  <a:cubicBezTo>
                    <a:pt x="59" y="384"/>
                    <a:pt x="60" y="384"/>
                    <a:pt x="60" y="384"/>
                  </a:cubicBezTo>
                  <a:cubicBezTo>
                    <a:pt x="60" y="384"/>
                    <a:pt x="60" y="385"/>
                    <a:pt x="59" y="385"/>
                  </a:cubicBezTo>
                  <a:cubicBezTo>
                    <a:pt x="59" y="385"/>
                    <a:pt x="59" y="385"/>
                    <a:pt x="58" y="385"/>
                  </a:cubicBezTo>
                  <a:cubicBezTo>
                    <a:pt x="58" y="385"/>
                    <a:pt x="58" y="385"/>
                    <a:pt x="57" y="385"/>
                  </a:cubicBezTo>
                  <a:cubicBezTo>
                    <a:pt x="57" y="385"/>
                    <a:pt x="57" y="384"/>
                    <a:pt x="57" y="384"/>
                  </a:cubicBezTo>
                  <a:cubicBezTo>
                    <a:pt x="58" y="384"/>
                    <a:pt x="58" y="384"/>
                    <a:pt x="59" y="384"/>
                  </a:cubicBezTo>
                  <a:moveTo>
                    <a:pt x="43" y="379"/>
                  </a:moveTo>
                  <a:cubicBezTo>
                    <a:pt x="43" y="379"/>
                    <a:pt x="42" y="380"/>
                    <a:pt x="42" y="380"/>
                  </a:cubicBezTo>
                  <a:cubicBezTo>
                    <a:pt x="41" y="380"/>
                    <a:pt x="43" y="379"/>
                    <a:pt x="43" y="379"/>
                  </a:cubicBezTo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39" name="Freeform 20309">
              <a:extLst>
                <a:ext uri="{FF2B5EF4-FFF2-40B4-BE49-F238E27FC236}">
                  <a16:creationId xmlns:a16="http://schemas.microsoft.com/office/drawing/2014/main" id="{70CFB806-8E57-42DA-B569-3F3C45BC7E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21373" y="4317638"/>
              <a:ext cx="942665" cy="1139213"/>
            </a:xfrm>
            <a:custGeom>
              <a:avLst/>
              <a:gdLst/>
              <a:ahLst/>
              <a:cxnLst>
                <a:cxn ang="0">
                  <a:pos x="107" y="240"/>
                </a:cxn>
                <a:cxn ang="0">
                  <a:pos x="95" y="229"/>
                </a:cxn>
                <a:cxn ang="0">
                  <a:pos x="97" y="218"/>
                </a:cxn>
                <a:cxn ang="0">
                  <a:pos x="104" y="197"/>
                </a:cxn>
                <a:cxn ang="0">
                  <a:pos x="99" y="177"/>
                </a:cxn>
                <a:cxn ang="0">
                  <a:pos x="88" y="169"/>
                </a:cxn>
                <a:cxn ang="0">
                  <a:pos x="88" y="154"/>
                </a:cxn>
                <a:cxn ang="0">
                  <a:pos x="77" y="137"/>
                </a:cxn>
                <a:cxn ang="0">
                  <a:pos x="62" y="115"/>
                </a:cxn>
                <a:cxn ang="0">
                  <a:pos x="38" y="99"/>
                </a:cxn>
                <a:cxn ang="0">
                  <a:pos x="20" y="95"/>
                </a:cxn>
                <a:cxn ang="0">
                  <a:pos x="6" y="76"/>
                </a:cxn>
                <a:cxn ang="0">
                  <a:pos x="25" y="60"/>
                </a:cxn>
                <a:cxn ang="0">
                  <a:pos x="24" y="31"/>
                </a:cxn>
                <a:cxn ang="0">
                  <a:pos x="28" y="27"/>
                </a:cxn>
                <a:cxn ang="0">
                  <a:pos x="34" y="23"/>
                </a:cxn>
                <a:cxn ang="0">
                  <a:pos x="41" y="26"/>
                </a:cxn>
                <a:cxn ang="0">
                  <a:pos x="57" y="21"/>
                </a:cxn>
                <a:cxn ang="0">
                  <a:pos x="60" y="10"/>
                </a:cxn>
                <a:cxn ang="0">
                  <a:pos x="75" y="1"/>
                </a:cxn>
                <a:cxn ang="0">
                  <a:pos x="77" y="16"/>
                </a:cxn>
                <a:cxn ang="0">
                  <a:pos x="86" y="24"/>
                </a:cxn>
                <a:cxn ang="0">
                  <a:pos x="98" y="21"/>
                </a:cxn>
                <a:cxn ang="0">
                  <a:pos x="105" y="19"/>
                </a:cxn>
                <a:cxn ang="0">
                  <a:pos x="113" y="20"/>
                </a:cxn>
                <a:cxn ang="0">
                  <a:pos x="121" y="6"/>
                </a:cxn>
                <a:cxn ang="0">
                  <a:pos x="124" y="16"/>
                </a:cxn>
                <a:cxn ang="0">
                  <a:pos x="126" y="21"/>
                </a:cxn>
                <a:cxn ang="0">
                  <a:pos x="123" y="34"/>
                </a:cxn>
                <a:cxn ang="0">
                  <a:pos x="125" y="41"/>
                </a:cxn>
                <a:cxn ang="0">
                  <a:pos x="135" y="43"/>
                </a:cxn>
                <a:cxn ang="0">
                  <a:pos x="154" y="43"/>
                </a:cxn>
                <a:cxn ang="0">
                  <a:pos x="164" y="49"/>
                </a:cxn>
                <a:cxn ang="0">
                  <a:pos x="195" y="64"/>
                </a:cxn>
                <a:cxn ang="0">
                  <a:pos x="202" y="95"/>
                </a:cxn>
                <a:cxn ang="0">
                  <a:pos x="186" y="127"/>
                </a:cxn>
                <a:cxn ang="0">
                  <a:pos x="181" y="160"/>
                </a:cxn>
                <a:cxn ang="0">
                  <a:pos x="164" y="181"/>
                </a:cxn>
                <a:cxn ang="0">
                  <a:pos x="137" y="200"/>
                </a:cxn>
                <a:cxn ang="0">
                  <a:pos x="122" y="238"/>
                </a:cxn>
                <a:cxn ang="0">
                  <a:pos x="127" y="22"/>
                </a:cxn>
                <a:cxn ang="0">
                  <a:pos x="128" y="32"/>
                </a:cxn>
                <a:cxn ang="0">
                  <a:pos x="127" y="31"/>
                </a:cxn>
                <a:cxn ang="0">
                  <a:pos x="127" y="31"/>
                </a:cxn>
                <a:cxn ang="0">
                  <a:pos x="122" y="35"/>
                </a:cxn>
                <a:cxn ang="0">
                  <a:pos x="124" y="38"/>
                </a:cxn>
                <a:cxn ang="0">
                  <a:pos x="124" y="36"/>
                </a:cxn>
                <a:cxn ang="0">
                  <a:pos x="129" y="29"/>
                </a:cxn>
              </a:cxnLst>
              <a:rect l="0" t="0" r="r" b="b"/>
              <a:pathLst>
                <a:path w="209" h="252">
                  <a:moveTo>
                    <a:pt x="110" y="252"/>
                  </a:moveTo>
                  <a:cubicBezTo>
                    <a:pt x="109" y="247"/>
                    <a:pt x="114" y="248"/>
                    <a:pt x="111" y="244"/>
                  </a:cubicBezTo>
                  <a:cubicBezTo>
                    <a:pt x="109" y="241"/>
                    <a:pt x="110" y="241"/>
                    <a:pt x="107" y="240"/>
                  </a:cubicBezTo>
                  <a:cubicBezTo>
                    <a:pt x="105" y="238"/>
                    <a:pt x="106" y="238"/>
                    <a:pt x="103" y="236"/>
                  </a:cubicBezTo>
                  <a:cubicBezTo>
                    <a:pt x="100" y="235"/>
                    <a:pt x="101" y="232"/>
                    <a:pt x="99" y="234"/>
                  </a:cubicBezTo>
                  <a:cubicBezTo>
                    <a:pt x="96" y="235"/>
                    <a:pt x="98" y="232"/>
                    <a:pt x="95" y="229"/>
                  </a:cubicBezTo>
                  <a:cubicBezTo>
                    <a:pt x="91" y="226"/>
                    <a:pt x="91" y="231"/>
                    <a:pt x="89" y="228"/>
                  </a:cubicBezTo>
                  <a:cubicBezTo>
                    <a:pt x="90" y="227"/>
                    <a:pt x="90" y="226"/>
                    <a:pt x="92" y="225"/>
                  </a:cubicBezTo>
                  <a:cubicBezTo>
                    <a:pt x="93" y="225"/>
                    <a:pt x="93" y="223"/>
                    <a:pt x="97" y="218"/>
                  </a:cubicBezTo>
                  <a:cubicBezTo>
                    <a:pt x="100" y="213"/>
                    <a:pt x="104" y="211"/>
                    <a:pt x="107" y="209"/>
                  </a:cubicBezTo>
                  <a:cubicBezTo>
                    <a:pt x="110" y="207"/>
                    <a:pt x="110" y="203"/>
                    <a:pt x="109" y="199"/>
                  </a:cubicBezTo>
                  <a:cubicBezTo>
                    <a:pt x="107" y="194"/>
                    <a:pt x="106" y="198"/>
                    <a:pt x="104" y="197"/>
                  </a:cubicBezTo>
                  <a:cubicBezTo>
                    <a:pt x="106" y="196"/>
                    <a:pt x="107" y="188"/>
                    <a:pt x="105" y="186"/>
                  </a:cubicBezTo>
                  <a:cubicBezTo>
                    <a:pt x="104" y="185"/>
                    <a:pt x="103" y="187"/>
                    <a:pt x="101" y="187"/>
                  </a:cubicBezTo>
                  <a:cubicBezTo>
                    <a:pt x="99" y="187"/>
                    <a:pt x="101" y="185"/>
                    <a:pt x="99" y="177"/>
                  </a:cubicBezTo>
                  <a:cubicBezTo>
                    <a:pt x="98" y="175"/>
                    <a:pt x="95" y="174"/>
                    <a:pt x="94" y="175"/>
                  </a:cubicBezTo>
                  <a:cubicBezTo>
                    <a:pt x="94" y="176"/>
                    <a:pt x="87" y="175"/>
                    <a:pt x="87" y="174"/>
                  </a:cubicBezTo>
                  <a:cubicBezTo>
                    <a:pt x="88" y="172"/>
                    <a:pt x="87" y="172"/>
                    <a:pt x="88" y="169"/>
                  </a:cubicBezTo>
                  <a:cubicBezTo>
                    <a:pt x="89" y="167"/>
                    <a:pt x="86" y="164"/>
                    <a:pt x="86" y="162"/>
                  </a:cubicBezTo>
                  <a:cubicBezTo>
                    <a:pt x="88" y="161"/>
                    <a:pt x="88" y="161"/>
                    <a:pt x="87" y="159"/>
                  </a:cubicBezTo>
                  <a:cubicBezTo>
                    <a:pt x="87" y="158"/>
                    <a:pt x="89" y="156"/>
                    <a:pt x="88" y="154"/>
                  </a:cubicBezTo>
                  <a:cubicBezTo>
                    <a:pt x="88" y="153"/>
                    <a:pt x="92" y="146"/>
                    <a:pt x="87" y="144"/>
                  </a:cubicBezTo>
                  <a:cubicBezTo>
                    <a:pt x="84" y="143"/>
                    <a:pt x="84" y="140"/>
                    <a:pt x="85" y="138"/>
                  </a:cubicBezTo>
                  <a:cubicBezTo>
                    <a:pt x="86" y="136"/>
                    <a:pt x="80" y="137"/>
                    <a:pt x="77" y="137"/>
                  </a:cubicBezTo>
                  <a:cubicBezTo>
                    <a:pt x="74" y="136"/>
                    <a:pt x="76" y="123"/>
                    <a:pt x="73" y="120"/>
                  </a:cubicBezTo>
                  <a:cubicBezTo>
                    <a:pt x="70" y="117"/>
                    <a:pt x="69" y="121"/>
                    <a:pt x="66" y="118"/>
                  </a:cubicBezTo>
                  <a:cubicBezTo>
                    <a:pt x="64" y="116"/>
                    <a:pt x="65" y="118"/>
                    <a:pt x="62" y="115"/>
                  </a:cubicBezTo>
                  <a:cubicBezTo>
                    <a:pt x="58" y="112"/>
                    <a:pt x="56" y="114"/>
                    <a:pt x="52" y="110"/>
                  </a:cubicBezTo>
                  <a:cubicBezTo>
                    <a:pt x="48" y="106"/>
                    <a:pt x="48" y="102"/>
                    <a:pt x="49" y="97"/>
                  </a:cubicBezTo>
                  <a:cubicBezTo>
                    <a:pt x="51" y="93"/>
                    <a:pt x="43" y="95"/>
                    <a:pt x="38" y="99"/>
                  </a:cubicBezTo>
                  <a:cubicBezTo>
                    <a:pt x="32" y="104"/>
                    <a:pt x="33" y="105"/>
                    <a:pt x="27" y="103"/>
                  </a:cubicBezTo>
                  <a:cubicBezTo>
                    <a:pt x="24" y="102"/>
                    <a:pt x="24" y="104"/>
                    <a:pt x="22" y="103"/>
                  </a:cubicBezTo>
                  <a:cubicBezTo>
                    <a:pt x="20" y="103"/>
                    <a:pt x="22" y="92"/>
                    <a:pt x="20" y="95"/>
                  </a:cubicBezTo>
                  <a:cubicBezTo>
                    <a:pt x="19" y="97"/>
                    <a:pt x="12" y="100"/>
                    <a:pt x="13" y="95"/>
                  </a:cubicBezTo>
                  <a:cubicBezTo>
                    <a:pt x="13" y="91"/>
                    <a:pt x="7" y="95"/>
                    <a:pt x="8" y="92"/>
                  </a:cubicBezTo>
                  <a:cubicBezTo>
                    <a:pt x="9" y="89"/>
                    <a:pt x="0" y="81"/>
                    <a:pt x="6" y="76"/>
                  </a:cubicBezTo>
                  <a:cubicBezTo>
                    <a:pt x="10" y="74"/>
                    <a:pt x="8" y="69"/>
                    <a:pt x="11" y="65"/>
                  </a:cubicBezTo>
                  <a:cubicBezTo>
                    <a:pt x="15" y="62"/>
                    <a:pt x="16" y="63"/>
                    <a:pt x="20" y="60"/>
                  </a:cubicBezTo>
                  <a:cubicBezTo>
                    <a:pt x="24" y="58"/>
                    <a:pt x="22" y="62"/>
                    <a:pt x="25" y="60"/>
                  </a:cubicBezTo>
                  <a:cubicBezTo>
                    <a:pt x="25" y="59"/>
                    <a:pt x="26" y="49"/>
                    <a:pt x="27" y="45"/>
                  </a:cubicBezTo>
                  <a:cubicBezTo>
                    <a:pt x="28" y="40"/>
                    <a:pt x="26" y="40"/>
                    <a:pt x="27" y="38"/>
                  </a:cubicBezTo>
                  <a:cubicBezTo>
                    <a:pt x="27" y="36"/>
                    <a:pt x="25" y="39"/>
                    <a:pt x="24" y="31"/>
                  </a:cubicBezTo>
                  <a:cubicBezTo>
                    <a:pt x="24" y="29"/>
                    <a:pt x="26" y="30"/>
                    <a:pt x="27" y="29"/>
                  </a:cubicBezTo>
                  <a:cubicBezTo>
                    <a:pt x="27" y="29"/>
                    <a:pt x="28" y="30"/>
                    <a:pt x="29" y="30"/>
                  </a:cubicBezTo>
                  <a:cubicBezTo>
                    <a:pt x="29" y="31"/>
                    <a:pt x="29" y="27"/>
                    <a:pt x="28" y="27"/>
                  </a:cubicBezTo>
                  <a:cubicBezTo>
                    <a:pt x="26" y="27"/>
                    <a:pt x="25" y="27"/>
                    <a:pt x="25" y="27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34" y="23"/>
                    <a:pt x="34" y="23"/>
                    <a:pt x="34" y="23"/>
                  </a:cubicBezTo>
                  <a:cubicBezTo>
                    <a:pt x="33" y="22"/>
                    <a:pt x="33" y="20"/>
                    <a:pt x="35" y="22"/>
                  </a:cubicBezTo>
                  <a:cubicBezTo>
                    <a:pt x="36" y="24"/>
                    <a:pt x="37" y="20"/>
                    <a:pt x="38" y="20"/>
                  </a:cubicBezTo>
                  <a:cubicBezTo>
                    <a:pt x="41" y="24"/>
                    <a:pt x="38" y="27"/>
                    <a:pt x="41" y="26"/>
                  </a:cubicBezTo>
                  <a:cubicBezTo>
                    <a:pt x="43" y="30"/>
                    <a:pt x="45" y="28"/>
                    <a:pt x="47" y="29"/>
                  </a:cubicBezTo>
                  <a:cubicBezTo>
                    <a:pt x="50" y="30"/>
                    <a:pt x="49" y="26"/>
                    <a:pt x="53" y="25"/>
                  </a:cubicBezTo>
                  <a:cubicBezTo>
                    <a:pt x="57" y="25"/>
                    <a:pt x="54" y="22"/>
                    <a:pt x="57" y="21"/>
                  </a:cubicBezTo>
                  <a:cubicBezTo>
                    <a:pt x="60" y="19"/>
                    <a:pt x="59" y="17"/>
                    <a:pt x="57" y="18"/>
                  </a:cubicBezTo>
                  <a:cubicBezTo>
                    <a:pt x="55" y="19"/>
                    <a:pt x="55" y="12"/>
                    <a:pt x="53" y="9"/>
                  </a:cubicBezTo>
                  <a:cubicBezTo>
                    <a:pt x="51" y="6"/>
                    <a:pt x="56" y="8"/>
                    <a:pt x="60" y="10"/>
                  </a:cubicBezTo>
                  <a:cubicBezTo>
                    <a:pt x="65" y="13"/>
                    <a:pt x="61" y="7"/>
                    <a:pt x="64" y="8"/>
                  </a:cubicBezTo>
                  <a:cubicBezTo>
                    <a:pt x="67" y="8"/>
                    <a:pt x="74" y="5"/>
                    <a:pt x="73" y="1"/>
                  </a:cubicBezTo>
                  <a:cubicBezTo>
                    <a:pt x="73" y="1"/>
                    <a:pt x="74" y="1"/>
                    <a:pt x="75" y="1"/>
                  </a:cubicBezTo>
                  <a:cubicBezTo>
                    <a:pt x="76" y="0"/>
                    <a:pt x="77" y="2"/>
                    <a:pt x="76" y="4"/>
                  </a:cubicBezTo>
                  <a:cubicBezTo>
                    <a:pt x="75" y="7"/>
                    <a:pt x="80" y="6"/>
                    <a:pt x="78" y="10"/>
                  </a:cubicBezTo>
                  <a:cubicBezTo>
                    <a:pt x="78" y="12"/>
                    <a:pt x="78" y="12"/>
                    <a:pt x="77" y="16"/>
                  </a:cubicBezTo>
                  <a:cubicBezTo>
                    <a:pt x="76" y="20"/>
                    <a:pt x="78" y="18"/>
                    <a:pt x="78" y="21"/>
                  </a:cubicBezTo>
                  <a:cubicBezTo>
                    <a:pt x="78" y="24"/>
                    <a:pt x="82" y="27"/>
                    <a:pt x="83" y="26"/>
                  </a:cubicBezTo>
                  <a:cubicBezTo>
                    <a:pt x="85" y="25"/>
                    <a:pt x="84" y="24"/>
                    <a:pt x="86" y="24"/>
                  </a:cubicBezTo>
                  <a:cubicBezTo>
                    <a:pt x="88" y="25"/>
                    <a:pt x="89" y="22"/>
                    <a:pt x="91" y="21"/>
                  </a:cubicBezTo>
                  <a:cubicBezTo>
                    <a:pt x="93" y="21"/>
                    <a:pt x="92" y="22"/>
                    <a:pt x="95" y="22"/>
                  </a:cubicBezTo>
                  <a:cubicBezTo>
                    <a:pt x="96" y="21"/>
                    <a:pt x="99" y="24"/>
                    <a:pt x="98" y="21"/>
                  </a:cubicBezTo>
                  <a:cubicBezTo>
                    <a:pt x="97" y="19"/>
                    <a:pt x="97" y="18"/>
                    <a:pt x="99" y="19"/>
                  </a:cubicBezTo>
                  <a:cubicBezTo>
                    <a:pt x="100" y="20"/>
                    <a:pt x="103" y="16"/>
                    <a:pt x="103" y="18"/>
                  </a:cubicBezTo>
                  <a:cubicBezTo>
                    <a:pt x="103" y="19"/>
                    <a:pt x="104" y="18"/>
                    <a:pt x="105" y="19"/>
                  </a:cubicBezTo>
                  <a:cubicBezTo>
                    <a:pt x="106" y="21"/>
                    <a:pt x="107" y="21"/>
                    <a:pt x="108" y="20"/>
                  </a:cubicBezTo>
                  <a:cubicBezTo>
                    <a:pt x="109" y="18"/>
                    <a:pt x="109" y="21"/>
                    <a:pt x="111" y="19"/>
                  </a:cubicBezTo>
                  <a:cubicBezTo>
                    <a:pt x="112" y="18"/>
                    <a:pt x="111" y="20"/>
                    <a:pt x="113" y="20"/>
                  </a:cubicBezTo>
                  <a:cubicBezTo>
                    <a:pt x="115" y="20"/>
                    <a:pt x="116" y="15"/>
                    <a:pt x="117" y="13"/>
                  </a:cubicBezTo>
                  <a:cubicBezTo>
                    <a:pt x="119" y="10"/>
                    <a:pt x="119" y="10"/>
                    <a:pt x="120" y="9"/>
                  </a:cubicBezTo>
                  <a:cubicBezTo>
                    <a:pt x="121" y="7"/>
                    <a:pt x="120" y="7"/>
                    <a:pt x="121" y="6"/>
                  </a:cubicBezTo>
                  <a:cubicBezTo>
                    <a:pt x="121" y="6"/>
                    <a:pt x="122" y="8"/>
                    <a:pt x="122" y="9"/>
                  </a:cubicBezTo>
                  <a:cubicBezTo>
                    <a:pt x="123" y="10"/>
                    <a:pt x="123" y="9"/>
                    <a:pt x="123" y="10"/>
                  </a:cubicBezTo>
                  <a:cubicBezTo>
                    <a:pt x="123" y="12"/>
                    <a:pt x="123" y="15"/>
                    <a:pt x="124" y="16"/>
                  </a:cubicBezTo>
                  <a:cubicBezTo>
                    <a:pt x="124" y="16"/>
                    <a:pt x="124" y="17"/>
                    <a:pt x="124" y="18"/>
                  </a:cubicBezTo>
                  <a:cubicBezTo>
                    <a:pt x="124" y="19"/>
                    <a:pt x="125" y="19"/>
                    <a:pt x="125" y="20"/>
                  </a:cubicBezTo>
                  <a:cubicBezTo>
                    <a:pt x="125" y="21"/>
                    <a:pt x="125" y="20"/>
                    <a:pt x="126" y="21"/>
                  </a:cubicBezTo>
                  <a:cubicBezTo>
                    <a:pt x="126" y="22"/>
                    <a:pt x="126" y="23"/>
                    <a:pt x="127" y="23"/>
                  </a:cubicBezTo>
                  <a:cubicBezTo>
                    <a:pt x="129" y="22"/>
                    <a:pt x="130" y="27"/>
                    <a:pt x="129" y="28"/>
                  </a:cubicBezTo>
                  <a:cubicBezTo>
                    <a:pt x="126" y="28"/>
                    <a:pt x="126" y="33"/>
                    <a:pt x="123" y="34"/>
                  </a:cubicBezTo>
                  <a:cubicBezTo>
                    <a:pt x="120" y="35"/>
                    <a:pt x="122" y="36"/>
                    <a:pt x="121" y="38"/>
                  </a:cubicBezTo>
                  <a:cubicBezTo>
                    <a:pt x="119" y="40"/>
                    <a:pt x="124" y="36"/>
                    <a:pt x="123" y="40"/>
                  </a:cubicBezTo>
                  <a:cubicBezTo>
                    <a:pt x="121" y="43"/>
                    <a:pt x="124" y="38"/>
                    <a:pt x="125" y="41"/>
                  </a:cubicBezTo>
                  <a:cubicBezTo>
                    <a:pt x="125" y="44"/>
                    <a:pt x="123" y="34"/>
                    <a:pt x="128" y="35"/>
                  </a:cubicBezTo>
                  <a:cubicBezTo>
                    <a:pt x="133" y="36"/>
                    <a:pt x="131" y="34"/>
                    <a:pt x="135" y="35"/>
                  </a:cubicBezTo>
                  <a:cubicBezTo>
                    <a:pt x="140" y="37"/>
                    <a:pt x="134" y="40"/>
                    <a:pt x="135" y="43"/>
                  </a:cubicBezTo>
                  <a:cubicBezTo>
                    <a:pt x="136" y="45"/>
                    <a:pt x="137" y="38"/>
                    <a:pt x="142" y="38"/>
                  </a:cubicBezTo>
                  <a:cubicBezTo>
                    <a:pt x="146" y="38"/>
                    <a:pt x="146" y="40"/>
                    <a:pt x="148" y="40"/>
                  </a:cubicBezTo>
                  <a:cubicBezTo>
                    <a:pt x="150" y="40"/>
                    <a:pt x="150" y="42"/>
                    <a:pt x="154" y="43"/>
                  </a:cubicBezTo>
                  <a:cubicBezTo>
                    <a:pt x="158" y="44"/>
                    <a:pt x="156" y="45"/>
                    <a:pt x="158" y="47"/>
                  </a:cubicBezTo>
                  <a:cubicBezTo>
                    <a:pt x="159" y="48"/>
                    <a:pt x="156" y="52"/>
                    <a:pt x="157" y="53"/>
                  </a:cubicBezTo>
                  <a:cubicBezTo>
                    <a:pt x="158" y="54"/>
                    <a:pt x="161" y="48"/>
                    <a:pt x="164" y="49"/>
                  </a:cubicBezTo>
                  <a:cubicBezTo>
                    <a:pt x="167" y="50"/>
                    <a:pt x="171" y="52"/>
                    <a:pt x="177" y="51"/>
                  </a:cubicBezTo>
                  <a:cubicBezTo>
                    <a:pt x="182" y="50"/>
                    <a:pt x="184" y="53"/>
                    <a:pt x="188" y="56"/>
                  </a:cubicBezTo>
                  <a:cubicBezTo>
                    <a:pt x="192" y="60"/>
                    <a:pt x="189" y="60"/>
                    <a:pt x="195" y="64"/>
                  </a:cubicBezTo>
                  <a:cubicBezTo>
                    <a:pt x="201" y="68"/>
                    <a:pt x="201" y="64"/>
                    <a:pt x="204" y="67"/>
                  </a:cubicBezTo>
                  <a:cubicBezTo>
                    <a:pt x="207" y="69"/>
                    <a:pt x="207" y="73"/>
                    <a:pt x="208" y="79"/>
                  </a:cubicBezTo>
                  <a:cubicBezTo>
                    <a:pt x="209" y="85"/>
                    <a:pt x="207" y="88"/>
                    <a:pt x="202" y="95"/>
                  </a:cubicBezTo>
                  <a:cubicBezTo>
                    <a:pt x="198" y="103"/>
                    <a:pt x="197" y="100"/>
                    <a:pt x="194" y="108"/>
                  </a:cubicBezTo>
                  <a:cubicBezTo>
                    <a:pt x="191" y="115"/>
                    <a:pt x="190" y="118"/>
                    <a:pt x="188" y="114"/>
                  </a:cubicBezTo>
                  <a:cubicBezTo>
                    <a:pt x="186" y="110"/>
                    <a:pt x="186" y="123"/>
                    <a:pt x="186" y="127"/>
                  </a:cubicBezTo>
                  <a:cubicBezTo>
                    <a:pt x="185" y="131"/>
                    <a:pt x="188" y="132"/>
                    <a:pt x="186" y="137"/>
                  </a:cubicBezTo>
                  <a:cubicBezTo>
                    <a:pt x="184" y="142"/>
                    <a:pt x="186" y="147"/>
                    <a:pt x="184" y="149"/>
                  </a:cubicBezTo>
                  <a:cubicBezTo>
                    <a:pt x="181" y="150"/>
                    <a:pt x="184" y="154"/>
                    <a:pt x="181" y="160"/>
                  </a:cubicBezTo>
                  <a:cubicBezTo>
                    <a:pt x="178" y="166"/>
                    <a:pt x="174" y="168"/>
                    <a:pt x="176" y="172"/>
                  </a:cubicBezTo>
                  <a:cubicBezTo>
                    <a:pt x="177" y="175"/>
                    <a:pt x="170" y="177"/>
                    <a:pt x="171" y="179"/>
                  </a:cubicBezTo>
                  <a:cubicBezTo>
                    <a:pt x="172" y="181"/>
                    <a:pt x="168" y="180"/>
                    <a:pt x="164" y="181"/>
                  </a:cubicBezTo>
                  <a:cubicBezTo>
                    <a:pt x="159" y="182"/>
                    <a:pt x="162" y="180"/>
                    <a:pt x="158" y="181"/>
                  </a:cubicBezTo>
                  <a:cubicBezTo>
                    <a:pt x="155" y="182"/>
                    <a:pt x="156" y="185"/>
                    <a:pt x="146" y="189"/>
                  </a:cubicBezTo>
                  <a:cubicBezTo>
                    <a:pt x="143" y="190"/>
                    <a:pt x="137" y="195"/>
                    <a:pt x="137" y="200"/>
                  </a:cubicBezTo>
                  <a:cubicBezTo>
                    <a:pt x="136" y="206"/>
                    <a:pt x="138" y="211"/>
                    <a:pt x="136" y="216"/>
                  </a:cubicBezTo>
                  <a:cubicBezTo>
                    <a:pt x="133" y="220"/>
                    <a:pt x="133" y="217"/>
                    <a:pt x="130" y="224"/>
                  </a:cubicBezTo>
                  <a:cubicBezTo>
                    <a:pt x="127" y="230"/>
                    <a:pt x="126" y="235"/>
                    <a:pt x="122" y="238"/>
                  </a:cubicBezTo>
                  <a:cubicBezTo>
                    <a:pt x="117" y="242"/>
                    <a:pt x="117" y="242"/>
                    <a:pt x="115" y="247"/>
                  </a:cubicBezTo>
                  <a:cubicBezTo>
                    <a:pt x="115" y="250"/>
                    <a:pt x="112" y="249"/>
                    <a:pt x="110" y="252"/>
                  </a:cubicBezTo>
                  <a:close/>
                  <a:moveTo>
                    <a:pt x="127" y="22"/>
                  </a:moveTo>
                  <a:cubicBezTo>
                    <a:pt x="128" y="22"/>
                    <a:pt x="127" y="20"/>
                    <a:pt x="126" y="20"/>
                  </a:cubicBezTo>
                  <a:cubicBezTo>
                    <a:pt x="126" y="21"/>
                    <a:pt x="127" y="22"/>
                    <a:pt x="127" y="22"/>
                  </a:cubicBezTo>
                  <a:close/>
                  <a:moveTo>
                    <a:pt x="128" y="32"/>
                  </a:moveTo>
                  <a:cubicBezTo>
                    <a:pt x="128" y="31"/>
                    <a:pt x="129" y="29"/>
                    <a:pt x="128" y="30"/>
                  </a:cubicBezTo>
                  <a:cubicBezTo>
                    <a:pt x="126" y="31"/>
                    <a:pt x="127" y="32"/>
                    <a:pt x="128" y="32"/>
                  </a:cubicBezTo>
                  <a:close/>
                  <a:moveTo>
                    <a:pt x="127" y="31"/>
                  </a:moveTo>
                  <a:cubicBezTo>
                    <a:pt x="126" y="30"/>
                    <a:pt x="126" y="31"/>
                    <a:pt x="126" y="31"/>
                  </a:cubicBezTo>
                  <a:cubicBezTo>
                    <a:pt x="126" y="32"/>
                    <a:pt x="125" y="33"/>
                    <a:pt x="127" y="33"/>
                  </a:cubicBezTo>
                  <a:cubicBezTo>
                    <a:pt x="127" y="33"/>
                    <a:pt x="127" y="32"/>
                    <a:pt x="127" y="31"/>
                  </a:cubicBezTo>
                  <a:close/>
                  <a:moveTo>
                    <a:pt x="122" y="35"/>
                  </a:moveTo>
                  <a:cubicBezTo>
                    <a:pt x="122" y="35"/>
                    <a:pt x="121" y="37"/>
                    <a:pt x="122" y="37"/>
                  </a:cubicBezTo>
                  <a:cubicBezTo>
                    <a:pt x="122" y="37"/>
                    <a:pt x="123" y="35"/>
                    <a:pt x="122" y="35"/>
                  </a:cubicBezTo>
                  <a:close/>
                  <a:moveTo>
                    <a:pt x="124" y="38"/>
                  </a:moveTo>
                  <a:cubicBezTo>
                    <a:pt x="124" y="37"/>
                    <a:pt x="122" y="39"/>
                    <a:pt x="123" y="39"/>
                  </a:cubicBezTo>
                  <a:cubicBezTo>
                    <a:pt x="124" y="39"/>
                    <a:pt x="124" y="38"/>
                    <a:pt x="124" y="38"/>
                  </a:cubicBezTo>
                  <a:close/>
                  <a:moveTo>
                    <a:pt x="124" y="36"/>
                  </a:moveTo>
                  <a:cubicBezTo>
                    <a:pt x="123" y="36"/>
                    <a:pt x="122" y="37"/>
                    <a:pt x="123" y="37"/>
                  </a:cubicBezTo>
                  <a:cubicBezTo>
                    <a:pt x="123" y="37"/>
                    <a:pt x="124" y="36"/>
                    <a:pt x="124" y="36"/>
                  </a:cubicBezTo>
                  <a:close/>
                  <a:moveTo>
                    <a:pt x="129" y="29"/>
                  </a:moveTo>
                  <a:cubicBezTo>
                    <a:pt x="128" y="28"/>
                    <a:pt x="127" y="29"/>
                    <a:pt x="127" y="29"/>
                  </a:cubicBezTo>
                  <a:cubicBezTo>
                    <a:pt x="127" y="30"/>
                    <a:pt x="129" y="29"/>
                    <a:pt x="129" y="29"/>
                  </a:cubicBezTo>
                  <a:close/>
                </a:path>
              </a:pathLst>
            </a:custGeom>
            <a:solidFill>
              <a:srgbClr val="003C88">
                <a:lumMod val="40000"/>
                <a:lumOff val="60000"/>
              </a:srgbClr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0" name="Freeform 20310">
              <a:extLst>
                <a:ext uri="{FF2B5EF4-FFF2-40B4-BE49-F238E27FC236}">
                  <a16:creationId xmlns:a16="http://schemas.microsoft.com/office/drawing/2014/main" id="{5511AA04-855F-4535-88C9-0F79F7D731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2916" y="4195510"/>
              <a:ext cx="145025" cy="72512"/>
            </a:xfrm>
            <a:custGeom>
              <a:avLst/>
              <a:gdLst/>
              <a:ahLst/>
              <a:cxnLst>
                <a:cxn ang="0">
                  <a:pos x="31" y="11"/>
                </a:cxn>
                <a:cxn ang="0">
                  <a:pos x="30" y="13"/>
                </a:cxn>
                <a:cxn ang="0">
                  <a:pos x="28" y="12"/>
                </a:cxn>
                <a:cxn ang="0">
                  <a:pos x="27" y="15"/>
                </a:cxn>
                <a:cxn ang="0">
                  <a:pos x="25" y="11"/>
                </a:cxn>
                <a:cxn ang="0">
                  <a:pos x="26" y="8"/>
                </a:cxn>
                <a:cxn ang="0">
                  <a:pos x="25" y="8"/>
                </a:cxn>
                <a:cxn ang="0">
                  <a:pos x="24" y="7"/>
                </a:cxn>
                <a:cxn ang="0">
                  <a:pos x="20" y="4"/>
                </a:cxn>
                <a:cxn ang="0">
                  <a:pos x="18" y="5"/>
                </a:cxn>
                <a:cxn ang="0">
                  <a:pos x="18" y="6"/>
                </a:cxn>
                <a:cxn ang="0">
                  <a:pos x="14" y="9"/>
                </a:cxn>
                <a:cxn ang="0">
                  <a:pos x="14" y="10"/>
                </a:cxn>
                <a:cxn ang="0">
                  <a:pos x="16" y="12"/>
                </a:cxn>
                <a:cxn ang="0">
                  <a:pos x="15" y="14"/>
                </a:cxn>
                <a:cxn ang="0">
                  <a:pos x="14" y="15"/>
                </a:cxn>
                <a:cxn ang="0">
                  <a:pos x="12" y="15"/>
                </a:cxn>
                <a:cxn ang="0">
                  <a:pos x="11" y="12"/>
                </a:cxn>
                <a:cxn ang="0">
                  <a:pos x="10" y="12"/>
                </a:cxn>
                <a:cxn ang="0">
                  <a:pos x="9" y="12"/>
                </a:cxn>
                <a:cxn ang="0">
                  <a:pos x="8" y="11"/>
                </a:cxn>
                <a:cxn ang="0">
                  <a:pos x="7" y="10"/>
                </a:cxn>
                <a:cxn ang="0">
                  <a:pos x="2" y="9"/>
                </a:cxn>
                <a:cxn ang="0">
                  <a:pos x="1" y="10"/>
                </a:cxn>
                <a:cxn ang="0">
                  <a:pos x="1" y="7"/>
                </a:cxn>
                <a:cxn ang="0">
                  <a:pos x="2" y="5"/>
                </a:cxn>
                <a:cxn ang="0">
                  <a:pos x="1" y="4"/>
                </a:cxn>
                <a:cxn ang="0">
                  <a:pos x="2" y="0"/>
                </a:cxn>
                <a:cxn ang="0">
                  <a:pos x="3" y="1"/>
                </a:cxn>
                <a:cxn ang="0">
                  <a:pos x="4" y="2"/>
                </a:cxn>
                <a:cxn ang="0">
                  <a:pos x="5" y="3"/>
                </a:cxn>
                <a:cxn ang="0">
                  <a:pos x="5" y="4"/>
                </a:cxn>
                <a:cxn ang="0">
                  <a:pos x="6" y="4"/>
                </a:cxn>
                <a:cxn ang="0">
                  <a:pos x="7" y="3"/>
                </a:cxn>
                <a:cxn ang="0">
                  <a:pos x="8" y="4"/>
                </a:cxn>
                <a:cxn ang="0">
                  <a:pos x="10" y="6"/>
                </a:cxn>
                <a:cxn ang="0">
                  <a:pos x="16" y="2"/>
                </a:cxn>
                <a:cxn ang="0">
                  <a:pos x="20" y="0"/>
                </a:cxn>
                <a:cxn ang="0">
                  <a:pos x="23" y="1"/>
                </a:cxn>
                <a:cxn ang="0">
                  <a:pos x="30" y="6"/>
                </a:cxn>
                <a:cxn ang="0">
                  <a:pos x="31" y="11"/>
                </a:cxn>
                <a:cxn ang="0">
                  <a:pos x="8" y="14"/>
                </a:cxn>
                <a:cxn ang="0">
                  <a:pos x="7" y="13"/>
                </a:cxn>
                <a:cxn ang="0">
                  <a:pos x="8" y="14"/>
                </a:cxn>
                <a:cxn ang="0">
                  <a:pos x="8" y="14"/>
                </a:cxn>
                <a:cxn ang="0">
                  <a:pos x="23" y="7"/>
                </a:cxn>
                <a:cxn ang="0">
                  <a:pos x="22" y="9"/>
                </a:cxn>
                <a:cxn ang="0">
                  <a:pos x="23" y="7"/>
                </a:cxn>
              </a:cxnLst>
              <a:rect l="0" t="0" r="r" b="b"/>
              <a:pathLst>
                <a:path w="32" h="16">
                  <a:moveTo>
                    <a:pt x="31" y="11"/>
                  </a:moveTo>
                  <a:cubicBezTo>
                    <a:pt x="30" y="11"/>
                    <a:pt x="31" y="12"/>
                    <a:pt x="30" y="13"/>
                  </a:cubicBezTo>
                  <a:cubicBezTo>
                    <a:pt x="29" y="14"/>
                    <a:pt x="28" y="12"/>
                    <a:pt x="28" y="12"/>
                  </a:cubicBezTo>
                  <a:cubicBezTo>
                    <a:pt x="27" y="14"/>
                    <a:pt x="28" y="13"/>
                    <a:pt x="27" y="15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10"/>
                    <a:pt x="26" y="7"/>
                    <a:pt x="26" y="8"/>
                  </a:cubicBezTo>
                  <a:cubicBezTo>
                    <a:pt x="25" y="8"/>
                    <a:pt x="25" y="7"/>
                    <a:pt x="25" y="8"/>
                  </a:cubicBezTo>
                  <a:cubicBezTo>
                    <a:pt x="24" y="8"/>
                    <a:pt x="24" y="7"/>
                    <a:pt x="24" y="7"/>
                  </a:cubicBezTo>
                  <a:cubicBezTo>
                    <a:pt x="24" y="6"/>
                    <a:pt x="22" y="4"/>
                    <a:pt x="20" y="4"/>
                  </a:cubicBezTo>
                  <a:cubicBezTo>
                    <a:pt x="19" y="4"/>
                    <a:pt x="19" y="5"/>
                    <a:pt x="18" y="5"/>
                  </a:cubicBezTo>
                  <a:cubicBezTo>
                    <a:pt x="17" y="5"/>
                    <a:pt x="18" y="6"/>
                    <a:pt x="18" y="6"/>
                  </a:cubicBezTo>
                  <a:cubicBezTo>
                    <a:pt x="17" y="7"/>
                    <a:pt x="17" y="8"/>
                    <a:pt x="14" y="9"/>
                  </a:cubicBezTo>
                  <a:cubicBezTo>
                    <a:pt x="13" y="9"/>
                    <a:pt x="14" y="10"/>
                    <a:pt x="14" y="10"/>
                  </a:cubicBezTo>
                  <a:cubicBezTo>
                    <a:pt x="15" y="10"/>
                    <a:pt x="14" y="10"/>
                    <a:pt x="16" y="12"/>
                  </a:cubicBezTo>
                  <a:cubicBezTo>
                    <a:pt x="17" y="14"/>
                    <a:pt x="16" y="14"/>
                    <a:pt x="15" y="14"/>
                  </a:cubicBezTo>
                  <a:cubicBezTo>
                    <a:pt x="14" y="14"/>
                    <a:pt x="15" y="15"/>
                    <a:pt x="14" y="15"/>
                  </a:cubicBezTo>
                  <a:cubicBezTo>
                    <a:pt x="13" y="15"/>
                    <a:pt x="11" y="16"/>
                    <a:pt x="12" y="15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0" y="11"/>
                    <a:pt x="10" y="12"/>
                  </a:cubicBezTo>
                  <a:cubicBezTo>
                    <a:pt x="10" y="13"/>
                    <a:pt x="10" y="13"/>
                    <a:pt x="9" y="12"/>
                  </a:cubicBezTo>
                  <a:cubicBezTo>
                    <a:pt x="8" y="12"/>
                    <a:pt x="8" y="11"/>
                    <a:pt x="8" y="11"/>
                  </a:cubicBezTo>
                  <a:cubicBezTo>
                    <a:pt x="7" y="10"/>
                    <a:pt x="8" y="9"/>
                    <a:pt x="7" y="10"/>
                  </a:cubicBezTo>
                  <a:cubicBezTo>
                    <a:pt x="7" y="10"/>
                    <a:pt x="5" y="9"/>
                    <a:pt x="2" y="9"/>
                  </a:cubicBezTo>
                  <a:cubicBezTo>
                    <a:pt x="2" y="8"/>
                    <a:pt x="1" y="9"/>
                    <a:pt x="1" y="10"/>
                  </a:cubicBezTo>
                  <a:cubicBezTo>
                    <a:pt x="0" y="8"/>
                    <a:pt x="1" y="8"/>
                    <a:pt x="1" y="7"/>
                  </a:cubicBezTo>
                  <a:cubicBezTo>
                    <a:pt x="2" y="6"/>
                    <a:pt x="1" y="6"/>
                    <a:pt x="2" y="5"/>
                  </a:cubicBezTo>
                  <a:cubicBezTo>
                    <a:pt x="3" y="4"/>
                    <a:pt x="1" y="4"/>
                    <a:pt x="1" y="4"/>
                  </a:cubicBezTo>
                  <a:cubicBezTo>
                    <a:pt x="1" y="2"/>
                    <a:pt x="1" y="0"/>
                    <a:pt x="2" y="0"/>
                  </a:cubicBezTo>
                  <a:cubicBezTo>
                    <a:pt x="2" y="0"/>
                    <a:pt x="2" y="1"/>
                    <a:pt x="3" y="1"/>
                  </a:cubicBezTo>
                  <a:cubicBezTo>
                    <a:pt x="4" y="1"/>
                    <a:pt x="4" y="1"/>
                    <a:pt x="4" y="2"/>
                  </a:cubicBezTo>
                  <a:cubicBezTo>
                    <a:pt x="4" y="3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6" y="5"/>
                    <a:pt x="6" y="4"/>
                  </a:cubicBezTo>
                  <a:cubicBezTo>
                    <a:pt x="6" y="3"/>
                    <a:pt x="7" y="3"/>
                    <a:pt x="7" y="3"/>
                  </a:cubicBezTo>
                  <a:cubicBezTo>
                    <a:pt x="7" y="4"/>
                    <a:pt x="7" y="3"/>
                    <a:pt x="8" y="4"/>
                  </a:cubicBezTo>
                  <a:cubicBezTo>
                    <a:pt x="8" y="5"/>
                    <a:pt x="9" y="6"/>
                    <a:pt x="10" y="6"/>
                  </a:cubicBezTo>
                  <a:cubicBezTo>
                    <a:pt x="15" y="4"/>
                    <a:pt x="10" y="5"/>
                    <a:pt x="16" y="2"/>
                  </a:cubicBezTo>
                  <a:cubicBezTo>
                    <a:pt x="19" y="1"/>
                    <a:pt x="17" y="0"/>
                    <a:pt x="20" y="0"/>
                  </a:cubicBezTo>
                  <a:cubicBezTo>
                    <a:pt x="23" y="1"/>
                    <a:pt x="20" y="2"/>
                    <a:pt x="23" y="1"/>
                  </a:cubicBezTo>
                  <a:cubicBezTo>
                    <a:pt x="26" y="1"/>
                    <a:pt x="28" y="4"/>
                    <a:pt x="30" y="6"/>
                  </a:cubicBezTo>
                  <a:cubicBezTo>
                    <a:pt x="29" y="8"/>
                    <a:pt x="32" y="11"/>
                    <a:pt x="31" y="11"/>
                  </a:cubicBezTo>
                  <a:close/>
                  <a:moveTo>
                    <a:pt x="8" y="14"/>
                  </a:moveTo>
                  <a:cubicBezTo>
                    <a:pt x="8" y="13"/>
                    <a:pt x="8" y="12"/>
                    <a:pt x="7" y="13"/>
                  </a:cubicBezTo>
                  <a:cubicBezTo>
                    <a:pt x="7" y="13"/>
                    <a:pt x="7" y="14"/>
                    <a:pt x="8" y="14"/>
                  </a:cubicBezTo>
                  <a:cubicBezTo>
                    <a:pt x="9" y="15"/>
                    <a:pt x="9" y="14"/>
                    <a:pt x="8" y="14"/>
                  </a:cubicBezTo>
                  <a:close/>
                  <a:moveTo>
                    <a:pt x="23" y="7"/>
                  </a:moveTo>
                  <a:cubicBezTo>
                    <a:pt x="22" y="7"/>
                    <a:pt x="22" y="8"/>
                    <a:pt x="22" y="9"/>
                  </a:cubicBezTo>
                  <a:cubicBezTo>
                    <a:pt x="23" y="9"/>
                    <a:pt x="23" y="8"/>
                    <a:pt x="23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1" name="Freeform 20312">
              <a:extLst>
                <a:ext uri="{FF2B5EF4-FFF2-40B4-BE49-F238E27FC236}">
                  <a16:creationId xmlns:a16="http://schemas.microsoft.com/office/drawing/2014/main" id="{5B7989C6-6AB4-4F4C-B2E1-E41CF6129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5589" y="3161248"/>
              <a:ext cx="326307" cy="251886"/>
            </a:xfrm>
            <a:custGeom>
              <a:avLst/>
              <a:gdLst/>
              <a:ahLst/>
              <a:cxnLst>
                <a:cxn ang="0">
                  <a:pos x="2" y="10"/>
                </a:cxn>
                <a:cxn ang="0">
                  <a:pos x="1" y="7"/>
                </a:cxn>
                <a:cxn ang="0">
                  <a:pos x="5" y="4"/>
                </a:cxn>
                <a:cxn ang="0">
                  <a:pos x="7" y="1"/>
                </a:cxn>
                <a:cxn ang="0">
                  <a:pos x="14" y="2"/>
                </a:cxn>
                <a:cxn ang="0">
                  <a:pos x="21" y="2"/>
                </a:cxn>
                <a:cxn ang="0">
                  <a:pos x="32" y="3"/>
                </a:cxn>
                <a:cxn ang="0">
                  <a:pos x="37" y="3"/>
                </a:cxn>
                <a:cxn ang="0">
                  <a:pos x="40" y="3"/>
                </a:cxn>
                <a:cxn ang="0">
                  <a:pos x="42" y="5"/>
                </a:cxn>
                <a:cxn ang="0">
                  <a:pos x="46" y="7"/>
                </a:cxn>
                <a:cxn ang="0">
                  <a:pos x="49" y="8"/>
                </a:cxn>
                <a:cxn ang="0">
                  <a:pos x="52" y="8"/>
                </a:cxn>
                <a:cxn ang="0">
                  <a:pos x="57" y="9"/>
                </a:cxn>
                <a:cxn ang="0">
                  <a:pos x="58" y="10"/>
                </a:cxn>
                <a:cxn ang="0">
                  <a:pos x="62" y="10"/>
                </a:cxn>
                <a:cxn ang="0">
                  <a:pos x="65" y="10"/>
                </a:cxn>
                <a:cxn ang="0">
                  <a:pos x="66" y="13"/>
                </a:cxn>
                <a:cxn ang="0">
                  <a:pos x="61" y="18"/>
                </a:cxn>
                <a:cxn ang="0">
                  <a:pos x="53" y="21"/>
                </a:cxn>
                <a:cxn ang="0">
                  <a:pos x="53" y="24"/>
                </a:cxn>
                <a:cxn ang="0">
                  <a:pos x="48" y="33"/>
                </a:cxn>
                <a:cxn ang="0">
                  <a:pos x="50" y="37"/>
                </a:cxn>
                <a:cxn ang="0">
                  <a:pos x="45" y="44"/>
                </a:cxn>
                <a:cxn ang="0">
                  <a:pos x="43" y="45"/>
                </a:cxn>
                <a:cxn ang="0">
                  <a:pos x="37" y="50"/>
                </a:cxn>
                <a:cxn ang="0">
                  <a:pos x="30" y="51"/>
                </a:cxn>
                <a:cxn ang="0">
                  <a:pos x="26" y="52"/>
                </a:cxn>
                <a:cxn ang="0">
                  <a:pos x="22" y="53"/>
                </a:cxn>
                <a:cxn ang="0">
                  <a:pos x="20" y="55"/>
                </a:cxn>
                <a:cxn ang="0">
                  <a:pos x="18" y="55"/>
                </a:cxn>
                <a:cxn ang="0">
                  <a:pos x="15" y="50"/>
                </a:cxn>
                <a:cxn ang="0">
                  <a:pos x="10" y="47"/>
                </a:cxn>
                <a:cxn ang="0">
                  <a:pos x="12" y="42"/>
                </a:cxn>
                <a:cxn ang="0">
                  <a:pos x="12" y="40"/>
                </a:cxn>
                <a:cxn ang="0">
                  <a:pos x="12" y="36"/>
                </a:cxn>
                <a:cxn ang="0">
                  <a:pos x="11" y="33"/>
                </a:cxn>
                <a:cxn ang="0">
                  <a:pos x="11" y="30"/>
                </a:cxn>
                <a:cxn ang="0">
                  <a:pos x="13" y="27"/>
                </a:cxn>
                <a:cxn ang="0">
                  <a:pos x="13" y="21"/>
                </a:cxn>
                <a:cxn ang="0">
                  <a:pos x="16" y="16"/>
                </a:cxn>
                <a:cxn ang="0">
                  <a:pos x="13" y="13"/>
                </a:cxn>
                <a:cxn ang="0">
                  <a:pos x="9" y="14"/>
                </a:cxn>
                <a:cxn ang="0">
                  <a:pos x="6" y="14"/>
                </a:cxn>
                <a:cxn ang="0">
                  <a:pos x="7" y="12"/>
                </a:cxn>
                <a:cxn ang="0">
                  <a:pos x="3" y="14"/>
                </a:cxn>
                <a:cxn ang="0">
                  <a:pos x="2" y="10"/>
                </a:cxn>
                <a:cxn ang="0">
                  <a:pos x="63" y="31"/>
                </a:cxn>
                <a:cxn ang="0">
                  <a:pos x="64" y="33"/>
                </a:cxn>
                <a:cxn ang="0">
                  <a:pos x="67" y="30"/>
                </a:cxn>
                <a:cxn ang="0">
                  <a:pos x="66" y="29"/>
                </a:cxn>
                <a:cxn ang="0">
                  <a:pos x="62" y="31"/>
                </a:cxn>
                <a:cxn ang="0">
                  <a:pos x="63" y="31"/>
                </a:cxn>
                <a:cxn ang="0">
                  <a:pos x="71" y="28"/>
                </a:cxn>
                <a:cxn ang="0">
                  <a:pos x="71" y="28"/>
                </a:cxn>
                <a:cxn ang="0">
                  <a:pos x="69" y="28"/>
                </a:cxn>
                <a:cxn ang="0">
                  <a:pos x="71" y="28"/>
                </a:cxn>
                <a:cxn ang="0">
                  <a:pos x="55" y="36"/>
                </a:cxn>
                <a:cxn ang="0">
                  <a:pos x="57" y="34"/>
                </a:cxn>
                <a:cxn ang="0">
                  <a:pos x="55" y="36"/>
                </a:cxn>
                <a:cxn ang="0">
                  <a:pos x="57" y="9"/>
                </a:cxn>
                <a:cxn ang="0">
                  <a:pos x="58" y="10"/>
                </a:cxn>
                <a:cxn ang="0">
                  <a:pos x="57" y="9"/>
                </a:cxn>
              </a:cxnLst>
              <a:rect l="0" t="0" r="r" b="b"/>
              <a:pathLst>
                <a:path w="72" h="56">
                  <a:moveTo>
                    <a:pt x="2" y="10"/>
                  </a:moveTo>
                  <a:cubicBezTo>
                    <a:pt x="1" y="8"/>
                    <a:pt x="2" y="7"/>
                    <a:pt x="1" y="7"/>
                  </a:cubicBezTo>
                  <a:cubicBezTo>
                    <a:pt x="0" y="6"/>
                    <a:pt x="2" y="4"/>
                    <a:pt x="5" y="4"/>
                  </a:cubicBezTo>
                  <a:cubicBezTo>
                    <a:pt x="7" y="4"/>
                    <a:pt x="5" y="2"/>
                    <a:pt x="7" y="1"/>
                  </a:cubicBezTo>
                  <a:cubicBezTo>
                    <a:pt x="10" y="0"/>
                    <a:pt x="10" y="2"/>
                    <a:pt x="14" y="2"/>
                  </a:cubicBezTo>
                  <a:cubicBezTo>
                    <a:pt x="18" y="2"/>
                    <a:pt x="18" y="1"/>
                    <a:pt x="21" y="2"/>
                  </a:cubicBezTo>
                  <a:cubicBezTo>
                    <a:pt x="26" y="4"/>
                    <a:pt x="28" y="2"/>
                    <a:pt x="32" y="3"/>
                  </a:cubicBezTo>
                  <a:cubicBezTo>
                    <a:pt x="35" y="4"/>
                    <a:pt x="34" y="2"/>
                    <a:pt x="37" y="3"/>
                  </a:cubicBezTo>
                  <a:cubicBezTo>
                    <a:pt x="38" y="4"/>
                    <a:pt x="39" y="3"/>
                    <a:pt x="40" y="3"/>
                  </a:cubicBezTo>
                  <a:cubicBezTo>
                    <a:pt x="41" y="4"/>
                    <a:pt x="42" y="3"/>
                    <a:pt x="42" y="5"/>
                  </a:cubicBezTo>
                  <a:cubicBezTo>
                    <a:pt x="42" y="6"/>
                    <a:pt x="45" y="5"/>
                    <a:pt x="46" y="7"/>
                  </a:cubicBezTo>
                  <a:cubicBezTo>
                    <a:pt x="46" y="8"/>
                    <a:pt x="48" y="7"/>
                    <a:pt x="49" y="8"/>
                  </a:cubicBezTo>
                  <a:cubicBezTo>
                    <a:pt x="50" y="9"/>
                    <a:pt x="50" y="7"/>
                    <a:pt x="52" y="8"/>
                  </a:cubicBezTo>
                  <a:cubicBezTo>
                    <a:pt x="54" y="8"/>
                    <a:pt x="51" y="5"/>
                    <a:pt x="57" y="9"/>
                  </a:cubicBezTo>
                  <a:cubicBezTo>
                    <a:pt x="57" y="10"/>
                    <a:pt x="58" y="10"/>
                    <a:pt x="58" y="10"/>
                  </a:cubicBezTo>
                  <a:cubicBezTo>
                    <a:pt x="61" y="11"/>
                    <a:pt x="61" y="10"/>
                    <a:pt x="62" y="10"/>
                  </a:cubicBezTo>
                  <a:cubicBezTo>
                    <a:pt x="64" y="11"/>
                    <a:pt x="63" y="10"/>
                    <a:pt x="65" y="10"/>
                  </a:cubicBezTo>
                  <a:cubicBezTo>
                    <a:pt x="68" y="12"/>
                    <a:pt x="65" y="11"/>
                    <a:pt x="66" y="13"/>
                  </a:cubicBezTo>
                  <a:cubicBezTo>
                    <a:pt x="67" y="15"/>
                    <a:pt x="61" y="16"/>
                    <a:pt x="61" y="18"/>
                  </a:cubicBezTo>
                  <a:cubicBezTo>
                    <a:pt x="60" y="19"/>
                    <a:pt x="54" y="19"/>
                    <a:pt x="53" y="21"/>
                  </a:cubicBezTo>
                  <a:cubicBezTo>
                    <a:pt x="53" y="23"/>
                    <a:pt x="56" y="22"/>
                    <a:pt x="53" y="24"/>
                  </a:cubicBezTo>
                  <a:cubicBezTo>
                    <a:pt x="51" y="24"/>
                    <a:pt x="47" y="30"/>
                    <a:pt x="48" y="33"/>
                  </a:cubicBezTo>
                  <a:cubicBezTo>
                    <a:pt x="48" y="36"/>
                    <a:pt x="50" y="36"/>
                    <a:pt x="50" y="37"/>
                  </a:cubicBezTo>
                  <a:cubicBezTo>
                    <a:pt x="50" y="37"/>
                    <a:pt x="44" y="40"/>
                    <a:pt x="45" y="44"/>
                  </a:cubicBezTo>
                  <a:cubicBezTo>
                    <a:pt x="45" y="45"/>
                    <a:pt x="45" y="45"/>
                    <a:pt x="43" y="45"/>
                  </a:cubicBezTo>
                  <a:cubicBezTo>
                    <a:pt x="39" y="45"/>
                    <a:pt x="39" y="52"/>
                    <a:pt x="37" y="50"/>
                  </a:cubicBezTo>
                  <a:cubicBezTo>
                    <a:pt x="36" y="49"/>
                    <a:pt x="33" y="52"/>
                    <a:pt x="30" y="51"/>
                  </a:cubicBezTo>
                  <a:cubicBezTo>
                    <a:pt x="28" y="50"/>
                    <a:pt x="26" y="51"/>
                    <a:pt x="26" y="52"/>
                  </a:cubicBezTo>
                  <a:cubicBezTo>
                    <a:pt x="25" y="53"/>
                    <a:pt x="23" y="52"/>
                    <a:pt x="22" y="53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6"/>
                    <a:pt x="20" y="56"/>
                    <a:pt x="18" y="55"/>
                  </a:cubicBezTo>
                  <a:cubicBezTo>
                    <a:pt x="16" y="53"/>
                    <a:pt x="15" y="52"/>
                    <a:pt x="15" y="50"/>
                  </a:cubicBezTo>
                  <a:cubicBezTo>
                    <a:pt x="15" y="49"/>
                    <a:pt x="13" y="46"/>
                    <a:pt x="10" y="47"/>
                  </a:cubicBezTo>
                  <a:cubicBezTo>
                    <a:pt x="10" y="46"/>
                    <a:pt x="10" y="43"/>
                    <a:pt x="12" y="42"/>
                  </a:cubicBezTo>
                  <a:cubicBezTo>
                    <a:pt x="14" y="40"/>
                    <a:pt x="13" y="40"/>
                    <a:pt x="12" y="40"/>
                  </a:cubicBezTo>
                  <a:cubicBezTo>
                    <a:pt x="11" y="40"/>
                    <a:pt x="10" y="39"/>
                    <a:pt x="12" y="36"/>
                  </a:cubicBezTo>
                  <a:cubicBezTo>
                    <a:pt x="14" y="33"/>
                    <a:pt x="12" y="35"/>
                    <a:pt x="11" y="33"/>
                  </a:cubicBezTo>
                  <a:cubicBezTo>
                    <a:pt x="11" y="30"/>
                    <a:pt x="9" y="30"/>
                    <a:pt x="11" y="30"/>
                  </a:cubicBezTo>
                  <a:cubicBezTo>
                    <a:pt x="13" y="30"/>
                    <a:pt x="13" y="29"/>
                    <a:pt x="13" y="27"/>
                  </a:cubicBezTo>
                  <a:cubicBezTo>
                    <a:pt x="12" y="26"/>
                    <a:pt x="14" y="26"/>
                    <a:pt x="13" y="21"/>
                  </a:cubicBezTo>
                  <a:cubicBezTo>
                    <a:pt x="13" y="20"/>
                    <a:pt x="19" y="16"/>
                    <a:pt x="16" y="16"/>
                  </a:cubicBezTo>
                  <a:cubicBezTo>
                    <a:pt x="14" y="15"/>
                    <a:pt x="16" y="14"/>
                    <a:pt x="13" y="13"/>
                  </a:cubicBezTo>
                  <a:cubicBezTo>
                    <a:pt x="10" y="13"/>
                    <a:pt x="12" y="15"/>
                    <a:pt x="9" y="14"/>
                  </a:cubicBezTo>
                  <a:cubicBezTo>
                    <a:pt x="7" y="13"/>
                    <a:pt x="7" y="15"/>
                    <a:pt x="6" y="14"/>
                  </a:cubicBezTo>
                  <a:cubicBezTo>
                    <a:pt x="5" y="14"/>
                    <a:pt x="8" y="13"/>
                    <a:pt x="7" y="12"/>
                  </a:cubicBezTo>
                  <a:cubicBezTo>
                    <a:pt x="6" y="12"/>
                    <a:pt x="6" y="12"/>
                    <a:pt x="3" y="14"/>
                  </a:cubicBezTo>
                  <a:cubicBezTo>
                    <a:pt x="2" y="13"/>
                    <a:pt x="3" y="11"/>
                    <a:pt x="2" y="10"/>
                  </a:cubicBezTo>
                  <a:close/>
                  <a:moveTo>
                    <a:pt x="63" y="31"/>
                  </a:moveTo>
                  <a:cubicBezTo>
                    <a:pt x="64" y="31"/>
                    <a:pt x="63" y="32"/>
                    <a:pt x="64" y="33"/>
                  </a:cubicBezTo>
                  <a:cubicBezTo>
                    <a:pt x="66" y="33"/>
                    <a:pt x="66" y="31"/>
                    <a:pt x="67" y="30"/>
                  </a:cubicBezTo>
                  <a:cubicBezTo>
                    <a:pt x="68" y="28"/>
                    <a:pt x="66" y="30"/>
                    <a:pt x="66" y="29"/>
                  </a:cubicBezTo>
                  <a:cubicBezTo>
                    <a:pt x="65" y="27"/>
                    <a:pt x="61" y="30"/>
                    <a:pt x="62" y="31"/>
                  </a:cubicBezTo>
                  <a:cubicBezTo>
                    <a:pt x="62" y="31"/>
                    <a:pt x="61" y="31"/>
                    <a:pt x="63" y="31"/>
                  </a:cubicBezTo>
                  <a:close/>
                  <a:moveTo>
                    <a:pt x="71" y="28"/>
                  </a:moveTo>
                  <a:cubicBezTo>
                    <a:pt x="71" y="29"/>
                    <a:pt x="72" y="29"/>
                    <a:pt x="71" y="28"/>
                  </a:cubicBezTo>
                  <a:cubicBezTo>
                    <a:pt x="71" y="27"/>
                    <a:pt x="69" y="27"/>
                    <a:pt x="69" y="28"/>
                  </a:cubicBezTo>
                  <a:cubicBezTo>
                    <a:pt x="69" y="28"/>
                    <a:pt x="70" y="28"/>
                    <a:pt x="71" y="28"/>
                  </a:cubicBezTo>
                  <a:close/>
                  <a:moveTo>
                    <a:pt x="55" y="36"/>
                  </a:moveTo>
                  <a:cubicBezTo>
                    <a:pt x="56" y="36"/>
                    <a:pt x="58" y="35"/>
                    <a:pt x="57" y="34"/>
                  </a:cubicBezTo>
                  <a:cubicBezTo>
                    <a:pt x="56" y="33"/>
                    <a:pt x="55" y="35"/>
                    <a:pt x="55" y="36"/>
                  </a:cubicBezTo>
                  <a:close/>
                  <a:moveTo>
                    <a:pt x="57" y="9"/>
                  </a:moveTo>
                  <a:cubicBezTo>
                    <a:pt x="57" y="10"/>
                    <a:pt x="58" y="10"/>
                    <a:pt x="58" y="10"/>
                  </a:cubicBezTo>
                  <a:cubicBezTo>
                    <a:pt x="58" y="9"/>
                    <a:pt x="58" y="8"/>
                    <a:pt x="57" y="9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2" name="Freeform 20313">
              <a:extLst>
                <a:ext uri="{FF2B5EF4-FFF2-40B4-BE49-F238E27FC236}">
                  <a16:creationId xmlns:a16="http://schemas.microsoft.com/office/drawing/2014/main" id="{FEDD0BF4-4F23-491A-8F39-9F4047D3D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79854" y="3508548"/>
              <a:ext cx="175557" cy="280510"/>
            </a:xfrm>
            <a:custGeom>
              <a:avLst/>
              <a:gdLst/>
              <a:ahLst/>
              <a:cxnLst>
                <a:cxn ang="0">
                  <a:pos x="0" y="62"/>
                </a:cxn>
                <a:cxn ang="0">
                  <a:pos x="3" y="59"/>
                </a:cxn>
                <a:cxn ang="0">
                  <a:pos x="6" y="58"/>
                </a:cxn>
                <a:cxn ang="0">
                  <a:pos x="10" y="58"/>
                </a:cxn>
                <a:cxn ang="0">
                  <a:pos x="13" y="58"/>
                </a:cxn>
                <a:cxn ang="0">
                  <a:pos x="15" y="57"/>
                </a:cxn>
                <a:cxn ang="0">
                  <a:pos x="15" y="54"/>
                </a:cxn>
                <a:cxn ang="0">
                  <a:pos x="12" y="48"/>
                </a:cxn>
                <a:cxn ang="0">
                  <a:pos x="9" y="42"/>
                </a:cxn>
                <a:cxn ang="0">
                  <a:pos x="9" y="37"/>
                </a:cxn>
                <a:cxn ang="0">
                  <a:pos x="13" y="34"/>
                </a:cxn>
                <a:cxn ang="0">
                  <a:pos x="19" y="34"/>
                </a:cxn>
                <a:cxn ang="0">
                  <a:pos x="21" y="31"/>
                </a:cxn>
                <a:cxn ang="0">
                  <a:pos x="24" y="27"/>
                </a:cxn>
                <a:cxn ang="0">
                  <a:pos x="29" y="19"/>
                </a:cxn>
                <a:cxn ang="0">
                  <a:pos x="31" y="15"/>
                </a:cxn>
                <a:cxn ang="0">
                  <a:pos x="35" y="6"/>
                </a:cxn>
                <a:cxn ang="0">
                  <a:pos x="35" y="3"/>
                </a:cxn>
                <a:cxn ang="0">
                  <a:pos x="33" y="1"/>
                </a:cxn>
              </a:cxnLst>
              <a:rect l="0" t="0" r="r" b="b"/>
              <a:pathLst>
                <a:path w="39" h="62">
                  <a:moveTo>
                    <a:pt x="0" y="62"/>
                  </a:moveTo>
                  <a:cubicBezTo>
                    <a:pt x="0" y="59"/>
                    <a:pt x="4" y="61"/>
                    <a:pt x="3" y="59"/>
                  </a:cubicBezTo>
                  <a:cubicBezTo>
                    <a:pt x="3" y="57"/>
                    <a:pt x="5" y="58"/>
                    <a:pt x="6" y="58"/>
                  </a:cubicBezTo>
                  <a:cubicBezTo>
                    <a:pt x="9" y="57"/>
                    <a:pt x="9" y="60"/>
                    <a:pt x="10" y="58"/>
                  </a:cubicBezTo>
                  <a:cubicBezTo>
                    <a:pt x="11" y="57"/>
                    <a:pt x="12" y="56"/>
                    <a:pt x="13" y="58"/>
                  </a:cubicBezTo>
                  <a:cubicBezTo>
                    <a:pt x="13" y="59"/>
                    <a:pt x="16" y="57"/>
                    <a:pt x="15" y="57"/>
                  </a:cubicBezTo>
                  <a:cubicBezTo>
                    <a:pt x="14" y="56"/>
                    <a:pt x="16" y="55"/>
                    <a:pt x="15" y="54"/>
                  </a:cubicBezTo>
                  <a:cubicBezTo>
                    <a:pt x="11" y="49"/>
                    <a:pt x="15" y="49"/>
                    <a:pt x="12" y="48"/>
                  </a:cubicBezTo>
                  <a:cubicBezTo>
                    <a:pt x="8" y="48"/>
                    <a:pt x="13" y="43"/>
                    <a:pt x="9" y="42"/>
                  </a:cubicBezTo>
                  <a:cubicBezTo>
                    <a:pt x="5" y="42"/>
                    <a:pt x="7" y="39"/>
                    <a:pt x="9" y="37"/>
                  </a:cubicBezTo>
                  <a:cubicBezTo>
                    <a:pt x="11" y="35"/>
                    <a:pt x="11" y="31"/>
                    <a:pt x="13" y="34"/>
                  </a:cubicBezTo>
                  <a:cubicBezTo>
                    <a:pt x="14" y="36"/>
                    <a:pt x="15" y="34"/>
                    <a:pt x="19" y="34"/>
                  </a:cubicBezTo>
                  <a:cubicBezTo>
                    <a:pt x="21" y="34"/>
                    <a:pt x="19" y="32"/>
                    <a:pt x="21" y="31"/>
                  </a:cubicBezTo>
                  <a:cubicBezTo>
                    <a:pt x="22" y="30"/>
                    <a:pt x="21" y="28"/>
                    <a:pt x="24" y="27"/>
                  </a:cubicBezTo>
                  <a:cubicBezTo>
                    <a:pt x="27" y="26"/>
                    <a:pt x="25" y="21"/>
                    <a:pt x="29" y="19"/>
                  </a:cubicBezTo>
                  <a:cubicBezTo>
                    <a:pt x="33" y="18"/>
                    <a:pt x="29" y="19"/>
                    <a:pt x="31" y="15"/>
                  </a:cubicBezTo>
                  <a:cubicBezTo>
                    <a:pt x="36" y="8"/>
                    <a:pt x="30" y="8"/>
                    <a:pt x="35" y="6"/>
                  </a:cubicBezTo>
                  <a:cubicBezTo>
                    <a:pt x="39" y="4"/>
                    <a:pt x="38" y="4"/>
                    <a:pt x="35" y="3"/>
                  </a:cubicBezTo>
                  <a:cubicBezTo>
                    <a:pt x="33" y="3"/>
                    <a:pt x="36" y="0"/>
                    <a:pt x="33" y="1"/>
                  </a:cubicBezTo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3" name="Freeform 20314">
              <a:extLst>
                <a:ext uri="{FF2B5EF4-FFF2-40B4-BE49-F238E27FC236}">
                  <a16:creationId xmlns:a16="http://schemas.microsoft.com/office/drawing/2014/main" id="{C05F0C23-BC18-4D7F-9158-42CAD2A9E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8112" y="3382606"/>
              <a:ext cx="347298" cy="406453"/>
            </a:xfrm>
            <a:custGeom>
              <a:avLst/>
              <a:gdLst/>
              <a:ahLst/>
              <a:cxnLst>
                <a:cxn ang="0">
                  <a:pos x="71" y="29"/>
                </a:cxn>
                <a:cxn ang="0">
                  <a:pos x="68" y="27"/>
                </a:cxn>
                <a:cxn ang="0">
                  <a:pos x="66" y="25"/>
                </a:cxn>
                <a:cxn ang="0">
                  <a:pos x="66" y="21"/>
                </a:cxn>
                <a:cxn ang="0">
                  <a:pos x="66" y="17"/>
                </a:cxn>
                <a:cxn ang="0">
                  <a:pos x="68" y="15"/>
                </a:cxn>
                <a:cxn ang="0">
                  <a:pos x="69" y="12"/>
                </a:cxn>
                <a:cxn ang="0">
                  <a:pos x="67" y="11"/>
                </a:cxn>
                <a:cxn ang="0">
                  <a:pos x="64" y="9"/>
                </a:cxn>
                <a:cxn ang="0">
                  <a:pos x="61" y="8"/>
                </a:cxn>
                <a:cxn ang="0">
                  <a:pos x="61" y="6"/>
                </a:cxn>
                <a:cxn ang="0">
                  <a:pos x="63" y="4"/>
                </a:cxn>
                <a:cxn ang="0">
                  <a:pos x="65" y="2"/>
                </a:cxn>
                <a:cxn ang="0">
                  <a:pos x="67" y="0"/>
                </a:cxn>
                <a:cxn ang="0">
                  <a:pos x="67" y="1"/>
                </a:cxn>
                <a:cxn ang="0">
                  <a:pos x="61" y="2"/>
                </a:cxn>
                <a:cxn ang="0">
                  <a:pos x="55" y="10"/>
                </a:cxn>
                <a:cxn ang="0">
                  <a:pos x="54" y="18"/>
                </a:cxn>
                <a:cxn ang="0">
                  <a:pos x="48" y="23"/>
                </a:cxn>
                <a:cxn ang="0">
                  <a:pos x="44" y="30"/>
                </a:cxn>
                <a:cxn ang="0">
                  <a:pos x="43" y="36"/>
                </a:cxn>
                <a:cxn ang="0">
                  <a:pos x="37" y="37"/>
                </a:cxn>
                <a:cxn ang="0">
                  <a:pos x="29" y="45"/>
                </a:cxn>
                <a:cxn ang="0">
                  <a:pos x="17" y="51"/>
                </a:cxn>
                <a:cxn ang="0">
                  <a:pos x="0" y="49"/>
                </a:cxn>
                <a:cxn ang="0">
                  <a:pos x="4" y="55"/>
                </a:cxn>
                <a:cxn ang="0">
                  <a:pos x="9" y="59"/>
                </a:cxn>
                <a:cxn ang="0">
                  <a:pos x="10" y="60"/>
                </a:cxn>
                <a:cxn ang="0">
                  <a:pos x="10" y="65"/>
                </a:cxn>
                <a:cxn ang="0">
                  <a:pos x="13" y="66"/>
                </a:cxn>
                <a:cxn ang="0">
                  <a:pos x="12" y="70"/>
                </a:cxn>
                <a:cxn ang="0">
                  <a:pos x="8" y="71"/>
                </a:cxn>
                <a:cxn ang="0">
                  <a:pos x="5" y="74"/>
                </a:cxn>
                <a:cxn ang="0">
                  <a:pos x="4" y="80"/>
                </a:cxn>
                <a:cxn ang="0">
                  <a:pos x="8" y="80"/>
                </a:cxn>
                <a:cxn ang="0">
                  <a:pos x="12" y="80"/>
                </a:cxn>
                <a:cxn ang="0">
                  <a:pos x="16" y="79"/>
                </a:cxn>
                <a:cxn ang="0">
                  <a:pos x="20" y="79"/>
                </a:cxn>
                <a:cxn ang="0">
                  <a:pos x="30" y="79"/>
                </a:cxn>
                <a:cxn ang="0">
                  <a:pos x="32" y="82"/>
                </a:cxn>
                <a:cxn ang="0">
                  <a:pos x="33" y="85"/>
                </a:cxn>
                <a:cxn ang="0">
                  <a:pos x="34" y="87"/>
                </a:cxn>
                <a:cxn ang="0">
                  <a:pos x="35" y="89"/>
                </a:cxn>
                <a:cxn ang="0">
                  <a:pos x="38" y="90"/>
                </a:cxn>
                <a:cxn ang="0">
                  <a:pos x="41" y="87"/>
                </a:cxn>
                <a:cxn ang="0">
                  <a:pos x="44" y="86"/>
                </a:cxn>
                <a:cxn ang="0">
                  <a:pos x="48" y="86"/>
                </a:cxn>
                <a:cxn ang="0">
                  <a:pos x="51" y="86"/>
                </a:cxn>
                <a:cxn ang="0">
                  <a:pos x="53" y="85"/>
                </a:cxn>
                <a:cxn ang="0">
                  <a:pos x="53" y="82"/>
                </a:cxn>
                <a:cxn ang="0">
                  <a:pos x="50" y="76"/>
                </a:cxn>
                <a:cxn ang="0">
                  <a:pos x="47" y="70"/>
                </a:cxn>
                <a:cxn ang="0">
                  <a:pos x="47" y="65"/>
                </a:cxn>
                <a:cxn ang="0">
                  <a:pos x="51" y="62"/>
                </a:cxn>
                <a:cxn ang="0">
                  <a:pos x="57" y="62"/>
                </a:cxn>
                <a:cxn ang="0">
                  <a:pos x="59" y="59"/>
                </a:cxn>
                <a:cxn ang="0">
                  <a:pos x="62" y="55"/>
                </a:cxn>
                <a:cxn ang="0">
                  <a:pos x="67" y="47"/>
                </a:cxn>
                <a:cxn ang="0">
                  <a:pos x="69" y="43"/>
                </a:cxn>
                <a:cxn ang="0">
                  <a:pos x="73" y="34"/>
                </a:cxn>
                <a:cxn ang="0">
                  <a:pos x="73" y="31"/>
                </a:cxn>
                <a:cxn ang="0">
                  <a:pos x="71" y="29"/>
                </a:cxn>
              </a:cxnLst>
              <a:rect l="0" t="0" r="r" b="b"/>
              <a:pathLst>
                <a:path w="77" h="90">
                  <a:moveTo>
                    <a:pt x="71" y="29"/>
                  </a:moveTo>
                  <a:cubicBezTo>
                    <a:pt x="70" y="29"/>
                    <a:pt x="70" y="28"/>
                    <a:pt x="68" y="27"/>
                  </a:cubicBezTo>
                  <a:cubicBezTo>
                    <a:pt x="66" y="27"/>
                    <a:pt x="67" y="26"/>
                    <a:pt x="66" y="25"/>
                  </a:cubicBezTo>
                  <a:cubicBezTo>
                    <a:pt x="66" y="24"/>
                    <a:pt x="67" y="24"/>
                    <a:pt x="66" y="21"/>
                  </a:cubicBezTo>
                  <a:cubicBezTo>
                    <a:pt x="65" y="18"/>
                    <a:pt x="65" y="17"/>
                    <a:pt x="66" y="17"/>
                  </a:cubicBezTo>
                  <a:cubicBezTo>
                    <a:pt x="67" y="17"/>
                    <a:pt x="67" y="15"/>
                    <a:pt x="68" y="15"/>
                  </a:cubicBezTo>
                  <a:cubicBezTo>
                    <a:pt x="69" y="15"/>
                    <a:pt x="69" y="13"/>
                    <a:pt x="69" y="12"/>
                  </a:cubicBezTo>
                  <a:cubicBezTo>
                    <a:pt x="68" y="12"/>
                    <a:pt x="67" y="13"/>
                    <a:pt x="67" y="11"/>
                  </a:cubicBezTo>
                  <a:cubicBezTo>
                    <a:pt x="68" y="9"/>
                    <a:pt x="65" y="10"/>
                    <a:pt x="64" y="9"/>
                  </a:cubicBezTo>
                  <a:cubicBezTo>
                    <a:pt x="63" y="7"/>
                    <a:pt x="62" y="9"/>
                    <a:pt x="61" y="8"/>
                  </a:cubicBezTo>
                  <a:cubicBezTo>
                    <a:pt x="60" y="7"/>
                    <a:pt x="61" y="7"/>
                    <a:pt x="61" y="6"/>
                  </a:cubicBezTo>
                  <a:cubicBezTo>
                    <a:pt x="60" y="5"/>
                    <a:pt x="62" y="5"/>
                    <a:pt x="63" y="4"/>
                  </a:cubicBezTo>
                  <a:cubicBezTo>
                    <a:pt x="64" y="3"/>
                    <a:pt x="63" y="2"/>
                    <a:pt x="65" y="2"/>
                  </a:cubicBezTo>
                  <a:cubicBezTo>
                    <a:pt x="67" y="2"/>
                    <a:pt x="69" y="3"/>
                    <a:pt x="67" y="0"/>
                  </a:cubicBezTo>
                  <a:cubicBezTo>
                    <a:pt x="67" y="1"/>
                    <a:pt x="67" y="1"/>
                    <a:pt x="67" y="1"/>
                  </a:cubicBezTo>
                  <a:cubicBezTo>
                    <a:pt x="66" y="0"/>
                    <a:pt x="64" y="0"/>
                    <a:pt x="61" y="2"/>
                  </a:cubicBezTo>
                  <a:cubicBezTo>
                    <a:pt x="54" y="4"/>
                    <a:pt x="53" y="6"/>
                    <a:pt x="55" y="10"/>
                  </a:cubicBezTo>
                  <a:cubicBezTo>
                    <a:pt x="57" y="14"/>
                    <a:pt x="54" y="15"/>
                    <a:pt x="54" y="18"/>
                  </a:cubicBezTo>
                  <a:cubicBezTo>
                    <a:pt x="54" y="24"/>
                    <a:pt x="44" y="17"/>
                    <a:pt x="48" y="23"/>
                  </a:cubicBezTo>
                  <a:cubicBezTo>
                    <a:pt x="51" y="28"/>
                    <a:pt x="46" y="25"/>
                    <a:pt x="44" y="30"/>
                  </a:cubicBezTo>
                  <a:cubicBezTo>
                    <a:pt x="43" y="34"/>
                    <a:pt x="44" y="35"/>
                    <a:pt x="43" y="36"/>
                  </a:cubicBezTo>
                  <a:cubicBezTo>
                    <a:pt x="42" y="38"/>
                    <a:pt x="40" y="34"/>
                    <a:pt x="37" y="37"/>
                  </a:cubicBezTo>
                  <a:cubicBezTo>
                    <a:pt x="34" y="39"/>
                    <a:pt x="28" y="40"/>
                    <a:pt x="29" y="45"/>
                  </a:cubicBezTo>
                  <a:cubicBezTo>
                    <a:pt x="29" y="49"/>
                    <a:pt x="28" y="49"/>
                    <a:pt x="17" y="51"/>
                  </a:cubicBezTo>
                  <a:cubicBezTo>
                    <a:pt x="7" y="54"/>
                    <a:pt x="3" y="48"/>
                    <a:pt x="0" y="49"/>
                  </a:cubicBezTo>
                  <a:cubicBezTo>
                    <a:pt x="2" y="51"/>
                    <a:pt x="3" y="52"/>
                    <a:pt x="4" y="55"/>
                  </a:cubicBezTo>
                  <a:cubicBezTo>
                    <a:pt x="5" y="59"/>
                    <a:pt x="8" y="57"/>
                    <a:pt x="9" y="59"/>
                  </a:cubicBezTo>
                  <a:cubicBezTo>
                    <a:pt x="10" y="61"/>
                    <a:pt x="10" y="58"/>
                    <a:pt x="10" y="60"/>
                  </a:cubicBezTo>
                  <a:cubicBezTo>
                    <a:pt x="10" y="62"/>
                    <a:pt x="11" y="64"/>
                    <a:pt x="10" y="65"/>
                  </a:cubicBezTo>
                  <a:cubicBezTo>
                    <a:pt x="9" y="67"/>
                    <a:pt x="12" y="66"/>
                    <a:pt x="13" y="66"/>
                  </a:cubicBezTo>
                  <a:cubicBezTo>
                    <a:pt x="13" y="67"/>
                    <a:pt x="12" y="68"/>
                    <a:pt x="12" y="70"/>
                  </a:cubicBezTo>
                  <a:cubicBezTo>
                    <a:pt x="12" y="71"/>
                    <a:pt x="8" y="70"/>
                    <a:pt x="8" y="71"/>
                  </a:cubicBezTo>
                  <a:cubicBezTo>
                    <a:pt x="8" y="73"/>
                    <a:pt x="6" y="72"/>
                    <a:pt x="5" y="74"/>
                  </a:cubicBezTo>
                  <a:cubicBezTo>
                    <a:pt x="4" y="76"/>
                    <a:pt x="4" y="78"/>
                    <a:pt x="4" y="80"/>
                  </a:cubicBezTo>
                  <a:cubicBezTo>
                    <a:pt x="5" y="83"/>
                    <a:pt x="7" y="79"/>
                    <a:pt x="8" y="80"/>
                  </a:cubicBezTo>
                  <a:cubicBezTo>
                    <a:pt x="9" y="81"/>
                    <a:pt x="8" y="78"/>
                    <a:pt x="12" y="80"/>
                  </a:cubicBezTo>
                  <a:cubicBezTo>
                    <a:pt x="15" y="81"/>
                    <a:pt x="12" y="78"/>
                    <a:pt x="16" y="79"/>
                  </a:cubicBezTo>
                  <a:cubicBezTo>
                    <a:pt x="20" y="80"/>
                    <a:pt x="20" y="81"/>
                    <a:pt x="20" y="79"/>
                  </a:cubicBezTo>
                  <a:cubicBezTo>
                    <a:pt x="21" y="79"/>
                    <a:pt x="30" y="78"/>
                    <a:pt x="30" y="79"/>
                  </a:cubicBezTo>
                  <a:cubicBezTo>
                    <a:pt x="31" y="81"/>
                    <a:pt x="29" y="82"/>
                    <a:pt x="32" y="82"/>
                  </a:cubicBezTo>
                  <a:cubicBezTo>
                    <a:pt x="34" y="82"/>
                    <a:pt x="32" y="84"/>
                    <a:pt x="33" y="85"/>
                  </a:cubicBezTo>
                  <a:cubicBezTo>
                    <a:pt x="34" y="86"/>
                    <a:pt x="33" y="86"/>
                    <a:pt x="34" y="87"/>
                  </a:cubicBezTo>
                  <a:cubicBezTo>
                    <a:pt x="35" y="88"/>
                    <a:pt x="34" y="88"/>
                    <a:pt x="35" y="89"/>
                  </a:cubicBezTo>
                  <a:cubicBezTo>
                    <a:pt x="36" y="90"/>
                    <a:pt x="36" y="88"/>
                    <a:pt x="38" y="90"/>
                  </a:cubicBezTo>
                  <a:cubicBezTo>
                    <a:pt x="38" y="87"/>
                    <a:pt x="42" y="89"/>
                    <a:pt x="41" y="87"/>
                  </a:cubicBezTo>
                  <a:cubicBezTo>
                    <a:pt x="41" y="85"/>
                    <a:pt x="43" y="86"/>
                    <a:pt x="44" y="86"/>
                  </a:cubicBezTo>
                  <a:cubicBezTo>
                    <a:pt x="47" y="85"/>
                    <a:pt x="47" y="88"/>
                    <a:pt x="48" y="86"/>
                  </a:cubicBezTo>
                  <a:cubicBezTo>
                    <a:pt x="49" y="85"/>
                    <a:pt x="50" y="84"/>
                    <a:pt x="51" y="86"/>
                  </a:cubicBezTo>
                  <a:cubicBezTo>
                    <a:pt x="51" y="87"/>
                    <a:pt x="54" y="85"/>
                    <a:pt x="53" y="85"/>
                  </a:cubicBezTo>
                  <a:cubicBezTo>
                    <a:pt x="52" y="84"/>
                    <a:pt x="54" y="83"/>
                    <a:pt x="53" y="82"/>
                  </a:cubicBezTo>
                  <a:cubicBezTo>
                    <a:pt x="49" y="77"/>
                    <a:pt x="53" y="77"/>
                    <a:pt x="50" y="76"/>
                  </a:cubicBezTo>
                  <a:cubicBezTo>
                    <a:pt x="46" y="76"/>
                    <a:pt x="51" y="71"/>
                    <a:pt x="47" y="70"/>
                  </a:cubicBezTo>
                  <a:cubicBezTo>
                    <a:pt x="43" y="70"/>
                    <a:pt x="45" y="67"/>
                    <a:pt x="47" y="65"/>
                  </a:cubicBezTo>
                  <a:cubicBezTo>
                    <a:pt x="49" y="63"/>
                    <a:pt x="49" y="59"/>
                    <a:pt x="51" y="62"/>
                  </a:cubicBezTo>
                  <a:cubicBezTo>
                    <a:pt x="52" y="64"/>
                    <a:pt x="53" y="62"/>
                    <a:pt x="57" y="62"/>
                  </a:cubicBezTo>
                  <a:cubicBezTo>
                    <a:pt x="59" y="62"/>
                    <a:pt x="57" y="60"/>
                    <a:pt x="59" y="59"/>
                  </a:cubicBezTo>
                  <a:cubicBezTo>
                    <a:pt x="60" y="58"/>
                    <a:pt x="59" y="56"/>
                    <a:pt x="62" y="55"/>
                  </a:cubicBezTo>
                  <a:cubicBezTo>
                    <a:pt x="65" y="54"/>
                    <a:pt x="63" y="49"/>
                    <a:pt x="67" y="47"/>
                  </a:cubicBezTo>
                  <a:cubicBezTo>
                    <a:pt x="71" y="46"/>
                    <a:pt x="67" y="47"/>
                    <a:pt x="69" y="43"/>
                  </a:cubicBezTo>
                  <a:cubicBezTo>
                    <a:pt x="74" y="36"/>
                    <a:pt x="68" y="36"/>
                    <a:pt x="73" y="34"/>
                  </a:cubicBezTo>
                  <a:cubicBezTo>
                    <a:pt x="77" y="32"/>
                    <a:pt x="76" y="32"/>
                    <a:pt x="73" y="31"/>
                  </a:cubicBezTo>
                  <a:cubicBezTo>
                    <a:pt x="71" y="31"/>
                    <a:pt x="74" y="28"/>
                    <a:pt x="71" y="29"/>
                  </a:cubicBezTo>
                  <a:close/>
                </a:path>
              </a:pathLst>
            </a:custGeom>
            <a:solidFill>
              <a:srgbClr val="00B050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4" name="Freeform 20315">
              <a:extLst>
                <a:ext uri="{FF2B5EF4-FFF2-40B4-BE49-F238E27FC236}">
                  <a16:creationId xmlns:a16="http://schemas.microsoft.com/office/drawing/2014/main" id="{7EAE9012-3678-4A34-A4B5-92C7C7E3CF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9854" y="3378788"/>
              <a:ext cx="690779" cy="902592"/>
            </a:xfrm>
            <a:custGeom>
              <a:avLst/>
              <a:gdLst/>
              <a:ahLst/>
              <a:cxnLst>
                <a:cxn ang="0">
                  <a:pos x="129" y="163"/>
                </a:cxn>
                <a:cxn ang="0">
                  <a:pos x="128" y="162"/>
                </a:cxn>
                <a:cxn ang="0">
                  <a:pos x="127" y="173"/>
                </a:cxn>
                <a:cxn ang="0">
                  <a:pos x="133" y="197"/>
                </a:cxn>
                <a:cxn ang="0">
                  <a:pos x="128" y="183"/>
                </a:cxn>
                <a:cxn ang="0">
                  <a:pos x="131" y="192"/>
                </a:cxn>
                <a:cxn ang="0">
                  <a:pos x="2" y="93"/>
                </a:cxn>
                <a:cxn ang="0">
                  <a:pos x="7" y="104"/>
                </a:cxn>
                <a:cxn ang="0">
                  <a:pos x="23" y="103"/>
                </a:cxn>
                <a:cxn ang="0">
                  <a:pos x="28" y="141"/>
                </a:cxn>
                <a:cxn ang="0">
                  <a:pos x="50" y="190"/>
                </a:cxn>
                <a:cxn ang="0">
                  <a:pos x="57" y="180"/>
                </a:cxn>
                <a:cxn ang="0">
                  <a:pos x="63" y="153"/>
                </a:cxn>
                <a:cxn ang="0">
                  <a:pos x="73" y="138"/>
                </a:cxn>
                <a:cxn ang="0">
                  <a:pos x="97" y="113"/>
                </a:cxn>
                <a:cxn ang="0">
                  <a:pos x="108" y="104"/>
                </a:cxn>
                <a:cxn ang="0">
                  <a:pos x="108" y="98"/>
                </a:cxn>
                <a:cxn ang="0">
                  <a:pos x="107" y="88"/>
                </a:cxn>
                <a:cxn ang="0">
                  <a:pos x="108" y="80"/>
                </a:cxn>
                <a:cxn ang="0">
                  <a:pos x="106" y="73"/>
                </a:cxn>
                <a:cxn ang="0">
                  <a:pos x="112" y="75"/>
                </a:cxn>
                <a:cxn ang="0">
                  <a:pos x="125" y="84"/>
                </a:cxn>
                <a:cxn ang="0">
                  <a:pos x="126" y="92"/>
                </a:cxn>
                <a:cxn ang="0">
                  <a:pos x="130" y="97"/>
                </a:cxn>
                <a:cxn ang="0">
                  <a:pos x="136" y="87"/>
                </a:cxn>
                <a:cxn ang="0">
                  <a:pos x="141" y="72"/>
                </a:cxn>
                <a:cxn ang="0">
                  <a:pos x="150" y="66"/>
                </a:cxn>
                <a:cxn ang="0">
                  <a:pos x="148" y="56"/>
                </a:cxn>
                <a:cxn ang="0">
                  <a:pos x="143" y="54"/>
                </a:cxn>
                <a:cxn ang="0">
                  <a:pos x="130" y="59"/>
                </a:cxn>
                <a:cxn ang="0">
                  <a:pos x="124" y="66"/>
                </a:cxn>
                <a:cxn ang="0">
                  <a:pos x="120" y="70"/>
                </a:cxn>
                <a:cxn ang="0">
                  <a:pos x="108" y="67"/>
                </a:cxn>
                <a:cxn ang="0">
                  <a:pos x="104" y="72"/>
                </a:cxn>
                <a:cxn ang="0">
                  <a:pos x="93" y="71"/>
                </a:cxn>
                <a:cxn ang="0">
                  <a:pos x="85" y="66"/>
                </a:cxn>
                <a:cxn ang="0">
                  <a:pos x="74" y="64"/>
                </a:cxn>
                <a:cxn ang="0">
                  <a:pos x="63" y="55"/>
                </a:cxn>
                <a:cxn ang="0">
                  <a:pos x="62" y="43"/>
                </a:cxn>
                <a:cxn ang="0">
                  <a:pos x="54" y="33"/>
                </a:cxn>
                <a:cxn ang="0">
                  <a:pos x="59" y="28"/>
                </a:cxn>
                <a:cxn ang="0">
                  <a:pos x="62" y="17"/>
                </a:cxn>
                <a:cxn ang="0">
                  <a:pos x="61" y="11"/>
                </a:cxn>
                <a:cxn ang="0">
                  <a:pos x="50" y="11"/>
                </a:cxn>
                <a:cxn ang="0">
                  <a:pos x="41" y="4"/>
                </a:cxn>
                <a:cxn ang="0">
                  <a:pos x="29" y="2"/>
                </a:cxn>
                <a:cxn ang="0">
                  <a:pos x="25" y="5"/>
                </a:cxn>
                <a:cxn ang="0">
                  <a:pos x="26" y="10"/>
                </a:cxn>
                <a:cxn ang="0">
                  <a:pos x="30" y="16"/>
                </a:cxn>
                <a:cxn ang="0">
                  <a:pos x="28" y="26"/>
                </a:cxn>
                <a:cxn ang="0">
                  <a:pos x="35" y="32"/>
                </a:cxn>
                <a:cxn ang="0">
                  <a:pos x="29" y="48"/>
                </a:cxn>
                <a:cxn ang="0">
                  <a:pos x="19" y="63"/>
                </a:cxn>
                <a:cxn ang="0">
                  <a:pos x="9" y="71"/>
                </a:cxn>
                <a:cxn ang="0">
                  <a:pos x="15" y="86"/>
                </a:cxn>
                <a:cxn ang="0">
                  <a:pos x="6" y="87"/>
                </a:cxn>
              </a:cxnLst>
              <a:rect l="0" t="0" r="r" b="b"/>
              <a:pathLst>
                <a:path w="153" h="200">
                  <a:moveTo>
                    <a:pt x="129" y="156"/>
                  </a:moveTo>
                  <a:cubicBezTo>
                    <a:pt x="130" y="157"/>
                    <a:pt x="130" y="159"/>
                    <a:pt x="129" y="160"/>
                  </a:cubicBezTo>
                  <a:cubicBezTo>
                    <a:pt x="129" y="160"/>
                    <a:pt x="130" y="163"/>
                    <a:pt x="129" y="163"/>
                  </a:cubicBezTo>
                  <a:cubicBezTo>
                    <a:pt x="128" y="164"/>
                    <a:pt x="129" y="164"/>
                    <a:pt x="129" y="166"/>
                  </a:cubicBezTo>
                  <a:cubicBezTo>
                    <a:pt x="128" y="167"/>
                    <a:pt x="128" y="171"/>
                    <a:pt x="128" y="169"/>
                  </a:cubicBezTo>
                  <a:cubicBezTo>
                    <a:pt x="127" y="166"/>
                    <a:pt x="128" y="167"/>
                    <a:pt x="128" y="162"/>
                  </a:cubicBezTo>
                  <a:cubicBezTo>
                    <a:pt x="128" y="158"/>
                    <a:pt x="129" y="156"/>
                    <a:pt x="129" y="156"/>
                  </a:cubicBezTo>
                  <a:close/>
                  <a:moveTo>
                    <a:pt x="126" y="176"/>
                  </a:moveTo>
                  <a:cubicBezTo>
                    <a:pt x="127" y="176"/>
                    <a:pt x="128" y="173"/>
                    <a:pt x="127" y="173"/>
                  </a:cubicBezTo>
                  <a:cubicBezTo>
                    <a:pt x="126" y="173"/>
                    <a:pt x="126" y="175"/>
                    <a:pt x="126" y="176"/>
                  </a:cubicBezTo>
                  <a:close/>
                  <a:moveTo>
                    <a:pt x="134" y="199"/>
                  </a:moveTo>
                  <a:cubicBezTo>
                    <a:pt x="135" y="198"/>
                    <a:pt x="134" y="196"/>
                    <a:pt x="133" y="197"/>
                  </a:cubicBezTo>
                  <a:cubicBezTo>
                    <a:pt x="133" y="197"/>
                    <a:pt x="133" y="200"/>
                    <a:pt x="134" y="199"/>
                  </a:cubicBezTo>
                  <a:close/>
                  <a:moveTo>
                    <a:pt x="128" y="185"/>
                  </a:moveTo>
                  <a:cubicBezTo>
                    <a:pt x="129" y="184"/>
                    <a:pt x="128" y="183"/>
                    <a:pt x="128" y="183"/>
                  </a:cubicBezTo>
                  <a:cubicBezTo>
                    <a:pt x="127" y="184"/>
                    <a:pt x="128" y="185"/>
                    <a:pt x="128" y="185"/>
                  </a:cubicBezTo>
                  <a:close/>
                  <a:moveTo>
                    <a:pt x="132" y="191"/>
                  </a:moveTo>
                  <a:cubicBezTo>
                    <a:pt x="131" y="191"/>
                    <a:pt x="131" y="192"/>
                    <a:pt x="131" y="192"/>
                  </a:cubicBezTo>
                  <a:cubicBezTo>
                    <a:pt x="132" y="192"/>
                    <a:pt x="132" y="192"/>
                    <a:pt x="132" y="191"/>
                  </a:cubicBezTo>
                  <a:close/>
                  <a:moveTo>
                    <a:pt x="0" y="91"/>
                  </a:moveTo>
                  <a:cubicBezTo>
                    <a:pt x="0" y="92"/>
                    <a:pt x="1" y="91"/>
                    <a:pt x="2" y="93"/>
                  </a:cubicBezTo>
                  <a:cubicBezTo>
                    <a:pt x="3" y="95"/>
                    <a:pt x="7" y="98"/>
                    <a:pt x="9" y="96"/>
                  </a:cubicBezTo>
                  <a:cubicBezTo>
                    <a:pt x="12" y="94"/>
                    <a:pt x="13" y="98"/>
                    <a:pt x="8" y="99"/>
                  </a:cubicBezTo>
                  <a:cubicBezTo>
                    <a:pt x="4" y="100"/>
                    <a:pt x="1" y="96"/>
                    <a:pt x="7" y="104"/>
                  </a:cubicBezTo>
                  <a:cubicBezTo>
                    <a:pt x="13" y="111"/>
                    <a:pt x="14" y="112"/>
                    <a:pt x="20" y="107"/>
                  </a:cubicBezTo>
                  <a:cubicBezTo>
                    <a:pt x="23" y="105"/>
                    <a:pt x="20" y="101"/>
                    <a:pt x="22" y="100"/>
                  </a:cubicBezTo>
                  <a:cubicBezTo>
                    <a:pt x="25" y="99"/>
                    <a:pt x="22" y="101"/>
                    <a:pt x="23" y="103"/>
                  </a:cubicBezTo>
                  <a:cubicBezTo>
                    <a:pt x="24" y="105"/>
                    <a:pt x="22" y="104"/>
                    <a:pt x="24" y="108"/>
                  </a:cubicBezTo>
                  <a:cubicBezTo>
                    <a:pt x="26" y="112"/>
                    <a:pt x="22" y="111"/>
                    <a:pt x="24" y="122"/>
                  </a:cubicBezTo>
                  <a:cubicBezTo>
                    <a:pt x="26" y="133"/>
                    <a:pt x="27" y="139"/>
                    <a:pt x="28" y="141"/>
                  </a:cubicBezTo>
                  <a:cubicBezTo>
                    <a:pt x="30" y="144"/>
                    <a:pt x="34" y="154"/>
                    <a:pt x="35" y="160"/>
                  </a:cubicBezTo>
                  <a:cubicBezTo>
                    <a:pt x="35" y="166"/>
                    <a:pt x="39" y="166"/>
                    <a:pt x="41" y="176"/>
                  </a:cubicBezTo>
                  <a:cubicBezTo>
                    <a:pt x="43" y="186"/>
                    <a:pt x="47" y="194"/>
                    <a:pt x="50" y="190"/>
                  </a:cubicBezTo>
                  <a:cubicBezTo>
                    <a:pt x="54" y="187"/>
                    <a:pt x="51" y="185"/>
                    <a:pt x="54" y="184"/>
                  </a:cubicBezTo>
                  <a:cubicBezTo>
                    <a:pt x="58" y="183"/>
                    <a:pt x="59" y="184"/>
                    <a:pt x="59" y="184"/>
                  </a:cubicBezTo>
                  <a:cubicBezTo>
                    <a:pt x="59" y="183"/>
                    <a:pt x="55" y="183"/>
                    <a:pt x="57" y="180"/>
                  </a:cubicBezTo>
                  <a:cubicBezTo>
                    <a:pt x="59" y="177"/>
                    <a:pt x="56" y="177"/>
                    <a:pt x="60" y="177"/>
                  </a:cubicBezTo>
                  <a:cubicBezTo>
                    <a:pt x="63" y="177"/>
                    <a:pt x="59" y="172"/>
                    <a:pt x="61" y="165"/>
                  </a:cubicBezTo>
                  <a:cubicBezTo>
                    <a:pt x="63" y="161"/>
                    <a:pt x="64" y="160"/>
                    <a:pt x="63" y="153"/>
                  </a:cubicBezTo>
                  <a:cubicBezTo>
                    <a:pt x="62" y="151"/>
                    <a:pt x="64" y="152"/>
                    <a:pt x="62" y="147"/>
                  </a:cubicBezTo>
                  <a:cubicBezTo>
                    <a:pt x="60" y="139"/>
                    <a:pt x="67" y="144"/>
                    <a:pt x="68" y="140"/>
                  </a:cubicBezTo>
                  <a:cubicBezTo>
                    <a:pt x="69" y="136"/>
                    <a:pt x="70" y="141"/>
                    <a:pt x="73" y="138"/>
                  </a:cubicBezTo>
                  <a:cubicBezTo>
                    <a:pt x="76" y="134"/>
                    <a:pt x="71" y="137"/>
                    <a:pt x="78" y="131"/>
                  </a:cubicBezTo>
                  <a:cubicBezTo>
                    <a:pt x="85" y="125"/>
                    <a:pt x="86" y="120"/>
                    <a:pt x="91" y="117"/>
                  </a:cubicBezTo>
                  <a:cubicBezTo>
                    <a:pt x="94" y="115"/>
                    <a:pt x="93" y="118"/>
                    <a:pt x="97" y="113"/>
                  </a:cubicBezTo>
                  <a:cubicBezTo>
                    <a:pt x="101" y="108"/>
                    <a:pt x="95" y="107"/>
                    <a:pt x="100" y="105"/>
                  </a:cubicBezTo>
                  <a:cubicBezTo>
                    <a:pt x="104" y="103"/>
                    <a:pt x="104" y="100"/>
                    <a:pt x="105" y="103"/>
                  </a:cubicBezTo>
                  <a:cubicBezTo>
                    <a:pt x="105" y="106"/>
                    <a:pt x="106" y="104"/>
                    <a:pt x="108" y="104"/>
                  </a:cubicBezTo>
                  <a:cubicBezTo>
                    <a:pt x="109" y="105"/>
                    <a:pt x="110" y="105"/>
                    <a:pt x="109" y="103"/>
                  </a:cubicBezTo>
                  <a:cubicBezTo>
                    <a:pt x="108" y="102"/>
                    <a:pt x="108" y="102"/>
                    <a:pt x="109" y="102"/>
                  </a:cubicBezTo>
                  <a:cubicBezTo>
                    <a:pt x="109" y="101"/>
                    <a:pt x="109" y="100"/>
                    <a:pt x="108" y="98"/>
                  </a:cubicBezTo>
                  <a:cubicBezTo>
                    <a:pt x="108" y="94"/>
                    <a:pt x="109" y="94"/>
                    <a:pt x="108" y="94"/>
                  </a:cubicBezTo>
                  <a:cubicBezTo>
                    <a:pt x="106" y="94"/>
                    <a:pt x="108" y="93"/>
                    <a:pt x="107" y="91"/>
                  </a:cubicBezTo>
                  <a:cubicBezTo>
                    <a:pt x="105" y="90"/>
                    <a:pt x="108" y="91"/>
                    <a:pt x="107" y="88"/>
                  </a:cubicBezTo>
                  <a:cubicBezTo>
                    <a:pt x="107" y="85"/>
                    <a:pt x="103" y="87"/>
                    <a:pt x="104" y="84"/>
                  </a:cubicBezTo>
                  <a:cubicBezTo>
                    <a:pt x="104" y="81"/>
                    <a:pt x="106" y="84"/>
                    <a:pt x="106" y="81"/>
                  </a:cubicBezTo>
                  <a:cubicBezTo>
                    <a:pt x="105" y="79"/>
                    <a:pt x="110" y="82"/>
                    <a:pt x="108" y="80"/>
                  </a:cubicBezTo>
                  <a:cubicBezTo>
                    <a:pt x="108" y="79"/>
                    <a:pt x="108" y="79"/>
                    <a:pt x="107" y="79"/>
                  </a:cubicBezTo>
                  <a:cubicBezTo>
                    <a:pt x="106" y="79"/>
                    <a:pt x="106" y="77"/>
                    <a:pt x="104" y="77"/>
                  </a:cubicBezTo>
                  <a:cubicBezTo>
                    <a:pt x="102" y="76"/>
                    <a:pt x="107" y="73"/>
                    <a:pt x="106" y="73"/>
                  </a:cubicBezTo>
                  <a:cubicBezTo>
                    <a:pt x="105" y="72"/>
                    <a:pt x="105" y="71"/>
                    <a:pt x="106" y="72"/>
                  </a:cubicBezTo>
                  <a:cubicBezTo>
                    <a:pt x="107" y="72"/>
                    <a:pt x="106" y="75"/>
                    <a:pt x="109" y="73"/>
                  </a:cubicBezTo>
                  <a:cubicBezTo>
                    <a:pt x="110" y="73"/>
                    <a:pt x="111" y="78"/>
                    <a:pt x="112" y="75"/>
                  </a:cubicBezTo>
                  <a:cubicBezTo>
                    <a:pt x="113" y="73"/>
                    <a:pt x="113" y="77"/>
                    <a:pt x="113" y="80"/>
                  </a:cubicBezTo>
                  <a:cubicBezTo>
                    <a:pt x="113" y="82"/>
                    <a:pt x="125" y="80"/>
                    <a:pt x="127" y="82"/>
                  </a:cubicBezTo>
                  <a:cubicBezTo>
                    <a:pt x="128" y="84"/>
                    <a:pt x="125" y="81"/>
                    <a:pt x="125" y="84"/>
                  </a:cubicBezTo>
                  <a:cubicBezTo>
                    <a:pt x="125" y="88"/>
                    <a:pt x="119" y="87"/>
                    <a:pt x="120" y="91"/>
                  </a:cubicBezTo>
                  <a:cubicBezTo>
                    <a:pt x="121" y="96"/>
                    <a:pt x="123" y="97"/>
                    <a:pt x="124" y="92"/>
                  </a:cubicBezTo>
                  <a:cubicBezTo>
                    <a:pt x="124" y="90"/>
                    <a:pt x="126" y="90"/>
                    <a:pt x="126" y="92"/>
                  </a:cubicBezTo>
                  <a:cubicBezTo>
                    <a:pt x="125" y="96"/>
                    <a:pt x="127" y="96"/>
                    <a:pt x="127" y="102"/>
                  </a:cubicBezTo>
                  <a:cubicBezTo>
                    <a:pt x="129" y="99"/>
                    <a:pt x="128" y="104"/>
                    <a:pt x="130" y="101"/>
                  </a:cubicBezTo>
                  <a:cubicBezTo>
                    <a:pt x="131" y="98"/>
                    <a:pt x="130" y="99"/>
                    <a:pt x="130" y="97"/>
                  </a:cubicBezTo>
                  <a:cubicBezTo>
                    <a:pt x="130" y="92"/>
                    <a:pt x="132" y="99"/>
                    <a:pt x="131" y="91"/>
                  </a:cubicBezTo>
                  <a:cubicBezTo>
                    <a:pt x="131" y="86"/>
                    <a:pt x="131" y="88"/>
                    <a:pt x="133" y="89"/>
                  </a:cubicBezTo>
                  <a:cubicBezTo>
                    <a:pt x="135" y="89"/>
                    <a:pt x="135" y="92"/>
                    <a:pt x="136" y="87"/>
                  </a:cubicBezTo>
                  <a:cubicBezTo>
                    <a:pt x="137" y="83"/>
                    <a:pt x="140" y="83"/>
                    <a:pt x="138" y="81"/>
                  </a:cubicBezTo>
                  <a:cubicBezTo>
                    <a:pt x="137" y="80"/>
                    <a:pt x="139" y="80"/>
                    <a:pt x="141" y="76"/>
                  </a:cubicBezTo>
                  <a:cubicBezTo>
                    <a:pt x="142" y="73"/>
                    <a:pt x="140" y="74"/>
                    <a:pt x="141" y="72"/>
                  </a:cubicBezTo>
                  <a:cubicBezTo>
                    <a:pt x="141" y="70"/>
                    <a:pt x="141" y="72"/>
                    <a:pt x="143" y="70"/>
                  </a:cubicBezTo>
                  <a:cubicBezTo>
                    <a:pt x="145" y="68"/>
                    <a:pt x="148" y="65"/>
                    <a:pt x="150" y="67"/>
                  </a:cubicBezTo>
                  <a:cubicBezTo>
                    <a:pt x="151" y="69"/>
                    <a:pt x="152" y="69"/>
                    <a:pt x="150" y="66"/>
                  </a:cubicBezTo>
                  <a:cubicBezTo>
                    <a:pt x="149" y="64"/>
                    <a:pt x="153" y="64"/>
                    <a:pt x="152" y="61"/>
                  </a:cubicBezTo>
                  <a:cubicBezTo>
                    <a:pt x="151" y="60"/>
                    <a:pt x="151" y="59"/>
                    <a:pt x="148" y="60"/>
                  </a:cubicBezTo>
                  <a:cubicBezTo>
                    <a:pt x="144" y="60"/>
                    <a:pt x="149" y="59"/>
                    <a:pt x="148" y="56"/>
                  </a:cubicBezTo>
                  <a:cubicBezTo>
                    <a:pt x="148" y="54"/>
                    <a:pt x="145" y="57"/>
                    <a:pt x="147" y="55"/>
                  </a:cubicBezTo>
                  <a:cubicBezTo>
                    <a:pt x="148" y="53"/>
                    <a:pt x="147" y="55"/>
                    <a:pt x="146" y="53"/>
                  </a:cubicBezTo>
                  <a:cubicBezTo>
                    <a:pt x="146" y="52"/>
                    <a:pt x="143" y="53"/>
                    <a:pt x="143" y="54"/>
                  </a:cubicBezTo>
                  <a:cubicBezTo>
                    <a:pt x="142" y="55"/>
                    <a:pt x="141" y="55"/>
                    <a:pt x="139" y="54"/>
                  </a:cubicBezTo>
                  <a:cubicBezTo>
                    <a:pt x="138" y="53"/>
                    <a:pt x="137" y="54"/>
                    <a:pt x="135" y="56"/>
                  </a:cubicBezTo>
                  <a:cubicBezTo>
                    <a:pt x="133" y="58"/>
                    <a:pt x="131" y="57"/>
                    <a:pt x="130" y="59"/>
                  </a:cubicBezTo>
                  <a:cubicBezTo>
                    <a:pt x="130" y="61"/>
                    <a:pt x="128" y="60"/>
                    <a:pt x="128" y="62"/>
                  </a:cubicBezTo>
                  <a:cubicBezTo>
                    <a:pt x="128" y="63"/>
                    <a:pt x="126" y="64"/>
                    <a:pt x="122" y="64"/>
                  </a:cubicBezTo>
                  <a:cubicBezTo>
                    <a:pt x="122" y="64"/>
                    <a:pt x="122" y="66"/>
                    <a:pt x="124" y="66"/>
                  </a:cubicBezTo>
                  <a:cubicBezTo>
                    <a:pt x="126" y="65"/>
                    <a:pt x="124" y="67"/>
                    <a:pt x="125" y="69"/>
                  </a:cubicBezTo>
                  <a:cubicBezTo>
                    <a:pt x="125" y="71"/>
                    <a:pt x="124" y="69"/>
                    <a:pt x="123" y="70"/>
                  </a:cubicBezTo>
                  <a:cubicBezTo>
                    <a:pt x="122" y="71"/>
                    <a:pt x="123" y="69"/>
                    <a:pt x="120" y="70"/>
                  </a:cubicBezTo>
                  <a:cubicBezTo>
                    <a:pt x="117" y="72"/>
                    <a:pt x="118" y="69"/>
                    <a:pt x="115" y="70"/>
                  </a:cubicBezTo>
                  <a:cubicBezTo>
                    <a:pt x="112" y="72"/>
                    <a:pt x="112" y="69"/>
                    <a:pt x="110" y="70"/>
                  </a:cubicBezTo>
                  <a:cubicBezTo>
                    <a:pt x="109" y="70"/>
                    <a:pt x="106" y="68"/>
                    <a:pt x="108" y="67"/>
                  </a:cubicBezTo>
                  <a:cubicBezTo>
                    <a:pt x="107" y="64"/>
                    <a:pt x="111" y="59"/>
                    <a:pt x="104" y="63"/>
                  </a:cubicBezTo>
                  <a:cubicBezTo>
                    <a:pt x="105" y="64"/>
                    <a:pt x="105" y="63"/>
                    <a:pt x="104" y="66"/>
                  </a:cubicBezTo>
                  <a:cubicBezTo>
                    <a:pt x="103" y="69"/>
                    <a:pt x="105" y="69"/>
                    <a:pt x="104" y="72"/>
                  </a:cubicBezTo>
                  <a:cubicBezTo>
                    <a:pt x="103" y="74"/>
                    <a:pt x="104" y="72"/>
                    <a:pt x="101" y="73"/>
                  </a:cubicBezTo>
                  <a:cubicBezTo>
                    <a:pt x="98" y="74"/>
                    <a:pt x="100" y="71"/>
                    <a:pt x="98" y="72"/>
                  </a:cubicBezTo>
                  <a:cubicBezTo>
                    <a:pt x="96" y="74"/>
                    <a:pt x="95" y="70"/>
                    <a:pt x="93" y="71"/>
                  </a:cubicBezTo>
                  <a:cubicBezTo>
                    <a:pt x="91" y="72"/>
                    <a:pt x="92" y="69"/>
                    <a:pt x="90" y="70"/>
                  </a:cubicBezTo>
                  <a:cubicBezTo>
                    <a:pt x="88" y="71"/>
                    <a:pt x="90" y="70"/>
                    <a:pt x="87" y="69"/>
                  </a:cubicBezTo>
                  <a:cubicBezTo>
                    <a:pt x="85" y="69"/>
                    <a:pt x="88" y="68"/>
                    <a:pt x="85" y="66"/>
                  </a:cubicBezTo>
                  <a:cubicBezTo>
                    <a:pt x="82" y="65"/>
                    <a:pt x="83" y="67"/>
                    <a:pt x="82" y="66"/>
                  </a:cubicBezTo>
                  <a:cubicBezTo>
                    <a:pt x="80" y="65"/>
                    <a:pt x="77" y="67"/>
                    <a:pt x="76" y="65"/>
                  </a:cubicBezTo>
                  <a:cubicBezTo>
                    <a:pt x="75" y="63"/>
                    <a:pt x="76" y="66"/>
                    <a:pt x="74" y="64"/>
                  </a:cubicBezTo>
                  <a:cubicBezTo>
                    <a:pt x="71" y="61"/>
                    <a:pt x="73" y="64"/>
                    <a:pt x="70" y="62"/>
                  </a:cubicBezTo>
                  <a:cubicBezTo>
                    <a:pt x="68" y="60"/>
                    <a:pt x="65" y="56"/>
                    <a:pt x="65" y="58"/>
                  </a:cubicBezTo>
                  <a:cubicBezTo>
                    <a:pt x="64" y="59"/>
                    <a:pt x="61" y="56"/>
                    <a:pt x="63" y="55"/>
                  </a:cubicBezTo>
                  <a:cubicBezTo>
                    <a:pt x="64" y="54"/>
                    <a:pt x="62" y="54"/>
                    <a:pt x="63" y="52"/>
                  </a:cubicBezTo>
                  <a:cubicBezTo>
                    <a:pt x="65" y="51"/>
                    <a:pt x="62" y="50"/>
                    <a:pt x="67" y="47"/>
                  </a:cubicBezTo>
                  <a:cubicBezTo>
                    <a:pt x="67" y="46"/>
                    <a:pt x="64" y="45"/>
                    <a:pt x="62" y="43"/>
                  </a:cubicBezTo>
                  <a:cubicBezTo>
                    <a:pt x="60" y="41"/>
                    <a:pt x="60" y="44"/>
                    <a:pt x="58" y="40"/>
                  </a:cubicBezTo>
                  <a:cubicBezTo>
                    <a:pt x="57" y="38"/>
                    <a:pt x="55" y="42"/>
                    <a:pt x="55" y="39"/>
                  </a:cubicBezTo>
                  <a:cubicBezTo>
                    <a:pt x="56" y="36"/>
                    <a:pt x="55" y="34"/>
                    <a:pt x="54" y="33"/>
                  </a:cubicBezTo>
                  <a:cubicBezTo>
                    <a:pt x="53" y="31"/>
                    <a:pt x="55" y="31"/>
                    <a:pt x="56" y="32"/>
                  </a:cubicBezTo>
                  <a:cubicBezTo>
                    <a:pt x="57" y="34"/>
                    <a:pt x="57" y="32"/>
                    <a:pt x="58" y="32"/>
                  </a:cubicBezTo>
                  <a:cubicBezTo>
                    <a:pt x="61" y="31"/>
                    <a:pt x="58" y="29"/>
                    <a:pt x="59" y="28"/>
                  </a:cubicBezTo>
                  <a:cubicBezTo>
                    <a:pt x="59" y="27"/>
                    <a:pt x="55" y="27"/>
                    <a:pt x="56" y="24"/>
                  </a:cubicBezTo>
                  <a:cubicBezTo>
                    <a:pt x="57" y="23"/>
                    <a:pt x="54" y="22"/>
                    <a:pt x="58" y="21"/>
                  </a:cubicBezTo>
                  <a:cubicBezTo>
                    <a:pt x="61" y="21"/>
                    <a:pt x="58" y="20"/>
                    <a:pt x="62" y="17"/>
                  </a:cubicBezTo>
                  <a:cubicBezTo>
                    <a:pt x="64" y="15"/>
                    <a:pt x="62" y="15"/>
                    <a:pt x="63" y="13"/>
                  </a:cubicBezTo>
                  <a:cubicBezTo>
                    <a:pt x="65" y="11"/>
                    <a:pt x="63" y="10"/>
                    <a:pt x="63" y="11"/>
                  </a:cubicBezTo>
                  <a:cubicBezTo>
                    <a:pt x="62" y="13"/>
                    <a:pt x="62" y="10"/>
                    <a:pt x="61" y="11"/>
                  </a:cubicBezTo>
                  <a:cubicBezTo>
                    <a:pt x="60" y="11"/>
                    <a:pt x="61" y="8"/>
                    <a:pt x="57" y="8"/>
                  </a:cubicBezTo>
                  <a:cubicBezTo>
                    <a:pt x="53" y="9"/>
                    <a:pt x="54" y="10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8" y="11"/>
                    <a:pt x="45" y="10"/>
                    <a:pt x="44" y="9"/>
                  </a:cubicBezTo>
                  <a:cubicBezTo>
                    <a:pt x="44" y="8"/>
                    <a:pt x="43" y="10"/>
                    <a:pt x="41" y="8"/>
                  </a:cubicBezTo>
                  <a:cubicBezTo>
                    <a:pt x="40" y="6"/>
                    <a:pt x="42" y="7"/>
                    <a:pt x="41" y="4"/>
                  </a:cubicBezTo>
                  <a:cubicBezTo>
                    <a:pt x="39" y="1"/>
                    <a:pt x="38" y="4"/>
                    <a:pt x="38" y="2"/>
                  </a:cubicBezTo>
                  <a:cubicBezTo>
                    <a:pt x="37" y="0"/>
                    <a:pt x="35" y="2"/>
                    <a:pt x="33" y="0"/>
                  </a:cubicBezTo>
                  <a:cubicBezTo>
                    <a:pt x="32" y="2"/>
                    <a:pt x="31" y="2"/>
                    <a:pt x="29" y="2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1" y="4"/>
                    <a:pt x="29" y="3"/>
                    <a:pt x="27" y="3"/>
                  </a:cubicBezTo>
                  <a:cubicBezTo>
                    <a:pt x="25" y="3"/>
                    <a:pt x="26" y="4"/>
                    <a:pt x="25" y="5"/>
                  </a:cubicBezTo>
                  <a:cubicBezTo>
                    <a:pt x="24" y="6"/>
                    <a:pt x="22" y="6"/>
                    <a:pt x="23" y="7"/>
                  </a:cubicBezTo>
                  <a:cubicBezTo>
                    <a:pt x="23" y="8"/>
                    <a:pt x="22" y="8"/>
                    <a:pt x="23" y="9"/>
                  </a:cubicBezTo>
                  <a:cubicBezTo>
                    <a:pt x="24" y="10"/>
                    <a:pt x="25" y="8"/>
                    <a:pt x="26" y="10"/>
                  </a:cubicBezTo>
                  <a:cubicBezTo>
                    <a:pt x="27" y="11"/>
                    <a:pt x="30" y="10"/>
                    <a:pt x="29" y="12"/>
                  </a:cubicBezTo>
                  <a:cubicBezTo>
                    <a:pt x="29" y="14"/>
                    <a:pt x="30" y="13"/>
                    <a:pt x="31" y="13"/>
                  </a:cubicBezTo>
                  <a:cubicBezTo>
                    <a:pt x="31" y="14"/>
                    <a:pt x="31" y="16"/>
                    <a:pt x="30" y="16"/>
                  </a:cubicBezTo>
                  <a:cubicBezTo>
                    <a:pt x="29" y="16"/>
                    <a:pt x="29" y="18"/>
                    <a:pt x="28" y="18"/>
                  </a:cubicBezTo>
                  <a:cubicBezTo>
                    <a:pt x="27" y="18"/>
                    <a:pt x="27" y="19"/>
                    <a:pt x="28" y="22"/>
                  </a:cubicBezTo>
                  <a:cubicBezTo>
                    <a:pt x="29" y="25"/>
                    <a:pt x="28" y="25"/>
                    <a:pt x="28" y="26"/>
                  </a:cubicBezTo>
                  <a:cubicBezTo>
                    <a:pt x="29" y="27"/>
                    <a:pt x="28" y="28"/>
                    <a:pt x="30" y="28"/>
                  </a:cubicBezTo>
                  <a:cubicBezTo>
                    <a:pt x="32" y="29"/>
                    <a:pt x="32" y="30"/>
                    <a:pt x="33" y="30"/>
                  </a:cubicBezTo>
                  <a:cubicBezTo>
                    <a:pt x="36" y="29"/>
                    <a:pt x="33" y="32"/>
                    <a:pt x="35" y="32"/>
                  </a:cubicBezTo>
                  <a:cubicBezTo>
                    <a:pt x="38" y="33"/>
                    <a:pt x="39" y="33"/>
                    <a:pt x="35" y="35"/>
                  </a:cubicBezTo>
                  <a:cubicBezTo>
                    <a:pt x="30" y="37"/>
                    <a:pt x="36" y="37"/>
                    <a:pt x="31" y="44"/>
                  </a:cubicBezTo>
                  <a:cubicBezTo>
                    <a:pt x="29" y="48"/>
                    <a:pt x="33" y="47"/>
                    <a:pt x="29" y="48"/>
                  </a:cubicBezTo>
                  <a:cubicBezTo>
                    <a:pt x="25" y="50"/>
                    <a:pt x="27" y="55"/>
                    <a:pt x="24" y="56"/>
                  </a:cubicBezTo>
                  <a:cubicBezTo>
                    <a:pt x="21" y="57"/>
                    <a:pt x="22" y="59"/>
                    <a:pt x="21" y="60"/>
                  </a:cubicBezTo>
                  <a:cubicBezTo>
                    <a:pt x="19" y="61"/>
                    <a:pt x="21" y="63"/>
                    <a:pt x="19" y="63"/>
                  </a:cubicBezTo>
                  <a:cubicBezTo>
                    <a:pt x="15" y="63"/>
                    <a:pt x="14" y="65"/>
                    <a:pt x="13" y="63"/>
                  </a:cubicBezTo>
                  <a:cubicBezTo>
                    <a:pt x="11" y="60"/>
                    <a:pt x="11" y="64"/>
                    <a:pt x="9" y="66"/>
                  </a:cubicBezTo>
                  <a:cubicBezTo>
                    <a:pt x="7" y="68"/>
                    <a:pt x="5" y="71"/>
                    <a:pt x="9" y="71"/>
                  </a:cubicBezTo>
                  <a:cubicBezTo>
                    <a:pt x="13" y="72"/>
                    <a:pt x="8" y="77"/>
                    <a:pt x="12" y="77"/>
                  </a:cubicBezTo>
                  <a:cubicBezTo>
                    <a:pt x="15" y="78"/>
                    <a:pt x="11" y="78"/>
                    <a:pt x="15" y="83"/>
                  </a:cubicBezTo>
                  <a:cubicBezTo>
                    <a:pt x="16" y="84"/>
                    <a:pt x="14" y="85"/>
                    <a:pt x="15" y="86"/>
                  </a:cubicBezTo>
                  <a:cubicBezTo>
                    <a:pt x="16" y="86"/>
                    <a:pt x="13" y="88"/>
                    <a:pt x="13" y="87"/>
                  </a:cubicBezTo>
                  <a:cubicBezTo>
                    <a:pt x="12" y="85"/>
                    <a:pt x="11" y="86"/>
                    <a:pt x="10" y="87"/>
                  </a:cubicBezTo>
                  <a:cubicBezTo>
                    <a:pt x="9" y="89"/>
                    <a:pt x="9" y="86"/>
                    <a:pt x="6" y="87"/>
                  </a:cubicBezTo>
                  <a:cubicBezTo>
                    <a:pt x="5" y="87"/>
                    <a:pt x="3" y="86"/>
                    <a:pt x="3" y="88"/>
                  </a:cubicBezTo>
                  <a:cubicBezTo>
                    <a:pt x="4" y="90"/>
                    <a:pt x="0" y="88"/>
                    <a:pt x="0" y="91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5" name="Freeform 20316">
              <a:extLst>
                <a:ext uri="{FF2B5EF4-FFF2-40B4-BE49-F238E27FC236}">
                  <a16:creationId xmlns:a16="http://schemas.microsoft.com/office/drawing/2014/main" id="{B6CCE896-A430-4811-BB98-4CC9ED434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440" y="3808140"/>
              <a:ext cx="398820" cy="396911"/>
            </a:xfrm>
            <a:custGeom>
              <a:avLst/>
              <a:gdLst/>
              <a:ahLst/>
              <a:cxnLst>
                <a:cxn ang="0">
                  <a:pos x="88" y="32"/>
                </a:cxn>
                <a:cxn ang="0">
                  <a:pos x="83" y="28"/>
                </a:cxn>
                <a:cxn ang="0">
                  <a:pos x="81" y="13"/>
                </a:cxn>
                <a:cxn ang="0">
                  <a:pos x="78" y="5"/>
                </a:cxn>
                <a:cxn ang="0">
                  <a:pos x="73" y="0"/>
                </a:cxn>
                <a:cxn ang="0">
                  <a:pos x="65" y="7"/>
                </a:cxn>
                <a:cxn ang="0">
                  <a:pos x="51" y="7"/>
                </a:cxn>
                <a:cxn ang="0">
                  <a:pos x="50" y="7"/>
                </a:cxn>
                <a:cxn ang="0">
                  <a:pos x="18" y="20"/>
                </a:cxn>
                <a:cxn ang="0">
                  <a:pos x="12" y="23"/>
                </a:cxn>
                <a:cxn ang="0">
                  <a:pos x="11" y="47"/>
                </a:cxn>
                <a:cxn ang="0">
                  <a:pos x="6" y="53"/>
                </a:cxn>
                <a:cxn ang="0">
                  <a:pos x="3" y="61"/>
                </a:cxn>
                <a:cxn ang="0">
                  <a:pos x="4" y="68"/>
                </a:cxn>
                <a:cxn ang="0">
                  <a:pos x="7" y="78"/>
                </a:cxn>
                <a:cxn ang="0">
                  <a:pos x="11" y="86"/>
                </a:cxn>
                <a:cxn ang="0">
                  <a:pos x="17" y="84"/>
                </a:cxn>
                <a:cxn ang="0">
                  <a:pos x="22" y="81"/>
                </a:cxn>
                <a:cxn ang="0">
                  <a:pos x="25" y="87"/>
                </a:cxn>
                <a:cxn ang="0">
                  <a:pos x="32" y="86"/>
                </a:cxn>
                <a:cxn ang="0">
                  <a:pos x="37" y="88"/>
                </a:cxn>
                <a:cxn ang="0">
                  <a:pos x="41" y="85"/>
                </a:cxn>
                <a:cxn ang="0">
                  <a:pos x="43" y="82"/>
                </a:cxn>
                <a:cxn ang="0">
                  <a:pos x="48" y="85"/>
                </a:cxn>
                <a:cxn ang="0">
                  <a:pos x="53" y="81"/>
                </a:cxn>
                <a:cxn ang="0">
                  <a:pos x="56" y="77"/>
                </a:cxn>
                <a:cxn ang="0">
                  <a:pos x="54" y="71"/>
                </a:cxn>
                <a:cxn ang="0">
                  <a:pos x="58" y="69"/>
                </a:cxn>
                <a:cxn ang="0">
                  <a:pos x="60" y="71"/>
                </a:cxn>
                <a:cxn ang="0">
                  <a:pos x="60" y="79"/>
                </a:cxn>
                <a:cxn ang="0">
                  <a:pos x="64" y="84"/>
                </a:cxn>
                <a:cxn ang="0">
                  <a:pos x="65" y="87"/>
                </a:cxn>
                <a:cxn ang="0">
                  <a:pos x="66" y="84"/>
                </a:cxn>
                <a:cxn ang="0">
                  <a:pos x="69" y="79"/>
                </a:cxn>
                <a:cxn ang="0">
                  <a:pos x="76" y="66"/>
                </a:cxn>
                <a:cxn ang="0">
                  <a:pos x="77" y="51"/>
                </a:cxn>
                <a:cxn ang="0">
                  <a:pos x="83" y="37"/>
                </a:cxn>
              </a:cxnLst>
              <a:rect l="0" t="0" r="r" b="b"/>
              <a:pathLst>
                <a:path w="88" h="88">
                  <a:moveTo>
                    <a:pt x="83" y="37"/>
                  </a:moveTo>
                  <a:cubicBezTo>
                    <a:pt x="84" y="35"/>
                    <a:pt x="86" y="38"/>
                    <a:pt x="88" y="32"/>
                  </a:cubicBezTo>
                  <a:cubicBezTo>
                    <a:pt x="88" y="31"/>
                    <a:pt x="87" y="30"/>
                    <a:pt x="86" y="31"/>
                  </a:cubicBezTo>
                  <a:cubicBezTo>
                    <a:pt x="85" y="31"/>
                    <a:pt x="85" y="28"/>
                    <a:pt x="83" y="28"/>
                  </a:cubicBezTo>
                  <a:cubicBezTo>
                    <a:pt x="82" y="29"/>
                    <a:pt x="80" y="19"/>
                    <a:pt x="81" y="18"/>
                  </a:cubicBezTo>
                  <a:cubicBezTo>
                    <a:pt x="82" y="15"/>
                    <a:pt x="79" y="13"/>
                    <a:pt x="81" y="13"/>
                  </a:cubicBezTo>
                  <a:cubicBezTo>
                    <a:pt x="83" y="14"/>
                    <a:pt x="80" y="12"/>
                    <a:pt x="80" y="7"/>
                  </a:cubicBezTo>
                  <a:cubicBezTo>
                    <a:pt x="79" y="6"/>
                    <a:pt x="79" y="5"/>
                    <a:pt x="78" y="5"/>
                  </a:cubicBezTo>
                  <a:cubicBezTo>
                    <a:pt x="76" y="5"/>
                    <a:pt x="77" y="2"/>
                    <a:pt x="75" y="2"/>
                  </a:cubicBezTo>
                  <a:cubicBezTo>
                    <a:pt x="74" y="2"/>
                    <a:pt x="73" y="1"/>
                    <a:pt x="73" y="0"/>
                  </a:cubicBezTo>
                  <a:cubicBezTo>
                    <a:pt x="71" y="3"/>
                    <a:pt x="70" y="0"/>
                    <a:pt x="69" y="3"/>
                  </a:cubicBezTo>
                  <a:cubicBezTo>
                    <a:pt x="68" y="6"/>
                    <a:pt x="66" y="5"/>
                    <a:pt x="65" y="7"/>
                  </a:cubicBezTo>
                  <a:cubicBezTo>
                    <a:pt x="64" y="9"/>
                    <a:pt x="62" y="10"/>
                    <a:pt x="60" y="7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1" y="6"/>
                    <a:pt x="51" y="6"/>
                    <a:pt x="51" y="6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2" y="46"/>
                    <a:pt x="12" y="46"/>
                    <a:pt x="12" y="46"/>
                  </a:cubicBezTo>
                  <a:cubicBezTo>
                    <a:pt x="12" y="46"/>
                    <a:pt x="14" y="48"/>
                    <a:pt x="11" y="47"/>
                  </a:cubicBezTo>
                  <a:cubicBezTo>
                    <a:pt x="9" y="47"/>
                    <a:pt x="7" y="47"/>
                    <a:pt x="7" y="50"/>
                  </a:cubicBezTo>
                  <a:cubicBezTo>
                    <a:pt x="7" y="53"/>
                    <a:pt x="5" y="51"/>
                    <a:pt x="6" y="53"/>
                  </a:cubicBezTo>
                  <a:cubicBezTo>
                    <a:pt x="6" y="56"/>
                    <a:pt x="3" y="53"/>
                    <a:pt x="4" y="56"/>
                  </a:cubicBezTo>
                  <a:cubicBezTo>
                    <a:pt x="6" y="59"/>
                    <a:pt x="1" y="58"/>
                    <a:pt x="3" y="61"/>
                  </a:cubicBezTo>
                  <a:cubicBezTo>
                    <a:pt x="5" y="64"/>
                    <a:pt x="0" y="64"/>
                    <a:pt x="1" y="67"/>
                  </a:cubicBezTo>
                  <a:cubicBezTo>
                    <a:pt x="2" y="68"/>
                    <a:pt x="4" y="65"/>
                    <a:pt x="4" y="68"/>
                  </a:cubicBezTo>
                  <a:cubicBezTo>
                    <a:pt x="4" y="71"/>
                    <a:pt x="5" y="70"/>
                    <a:pt x="5" y="73"/>
                  </a:cubicBezTo>
                  <a:cubicBezTo>
                    <a:pt x="5" y="76"/>
                    <a:pt x="8" y="74"/>
                    <a:pt x="7" y="78"/>
                  </a:cubicBezTo>
                  <a:cubicBezTo>
                    <a:pt x="9" y="81"/>
                    <a:pt x="11" y="83"/>
                    <a:pt x="11" y="8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2" y="86"/>
                    <a:pt x="12" y="86"/>
                    <a:pt x="14" y="85"/>
                  </a:cubicBezTo>
                  <a:cubicBezTo>
                    <a:pt x="15" y="85"/>
                    <a:pt x="16" y="85"/>
                    <a:pt x="17" y="84"/>
                  </a:cubicBezTo>
                  <a:cubicBezTo>
                    <a:pt x="18" y="83"/>
                    <a:pt x="17" y="82"/>
                    <a:pt x="19" y="81"/>
                  </a:cubicBezTo>
                  <a:cubicBezTo>
                    <a:pt x="21" y="81"/>
                    <a:pt x="22" y="81"/>
                    <a:pt x="22" y="81"/>
                  </a:cubicBezTo>
                  <a:cubicBezTo>
                    <a:pt x="22" y="81"/>
                    <a:pt x="22" y="82"/>
                    <a:pt x="23" y="83"/>
                  </a:cubicBezTo>
                  <a:cubicBezTo>
                    <a:pt x="24" y="84"/>
                    <a:pt x="24" y="86"/>
                    <a:pt x="25" y="87"/>
                  </a:cubicBezTo>
                  <a:cubicBezTo>
                    <a:pt x="27" y="87"/>
                    <a:pt x="28" y="86"/>
                    <a:pt x="29" y="86"/>
                  </a:cubicBezTo>
                  <a:cubicBezTo>
                    <a:pt x="31" y="86"/>
                    <a:pt x="32" y="86"/>
                    <a:pt x="32" y="86"/>
                  </a:cubicBezTo>
                  <a:cubicBezTo>
                    <a:pt x="33" y="88"/>
                    <a:pt x="33" y="88"/>
                    <a:pt x="33" y="88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39" y="85"/>
                    <a:pt x="39" y="85"/>
                    <a:pt x="39" y="85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1" y="83"/>
                    <a:pt x="41" y="83"/>
                    <a:pt x="41" y="83"/>
                  </a:cubicBezTo>
                  <a:cubicBezTo>
                    <a:pt x="43" y="82"/>
                    <a:pt x="43" y="82"/>
                    <a:pt x="43" y="82"/>
                  </a:cubicBezTo>
                  <a:cubicBezTo>
                    <a:pt x="43" y="82"/>
                    <a:pt x="45" y="83"/>
                    <a:pt x="46" y="84"/>
                  </a:cubicBezTo>
                  <a:cubicBezTo>
                    <a:pt x="47" y="84"/>
                    <a:pt x="48" y="85"/>
                    <a:pt x="48" y="85"/>
                  </a:cubicBezTo>
                  <a:cubicBezTo>
                    <a:pt x="50" y="85"/>
                    <a:pt x="50" y="85"/>
                    <a:pt x="50" y="85"/>
                  </a:cubicBezTo>
                  <a:cubicBezTo>
                    <a:pt x="50" y="85"/>
                    <a:pt x="53" y="82"/>
                    <a:pt x="53" y="81"/>
                  </a:cubicBezTo>
                  <a:cubicBezTo>
                    <a:pt x="54" y="80"/>
                    <a:pt x="53" y="80"/>
                    <a:pt x="54" y="79"/>
                  </a:cubicBezTo>
                  <a:cubicBezTo>
                    <a:pt x="55" y="78"/>
                    <a:pt x="56" y="77"/>
                    <a:pt x="56" y="77"/>
                  </a:cubicBezTo>
                  <a:cubicBezTo>
                    <a:pt x="56" y="77"/>
                    <a:pt x="56" y="75"/>
                    <a:pt x="56" y="74"/>
                  </a:cubicBezTo>
                  <a:cubicBezTo>
                    <a:pt x="55" y="73"/>
                    <a:pt x="55" y="72"/>
                    <a:pt x="54" y="71"/>
                  </a:cubicBezTo>
                  <a:cubicBezTo>
                    <a:pt x="58" y="71"/>
                    <a:pt x="58" y="71"/>
                    <a:pt x="58" y="71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60" y="69"/>
                    <a:pt x="60" y="69"/>
                    <a:pt x="60" y="69"/>
                  </a:cubicBezTo>
                  <a:cubicBezTo>
                    <a:pt x="60" y="69"/>
                    <a:pt x="60" y="71"/>
                    <a:pt x="60" y="71"/>
                  </a:cubicBezTo>
                  <a:cubicBezTo>
                    <a:pt x="60" y="72"/>
                    <a:pt x="59" y="73"/>
                    <a:pt x="60" y="74"/>
                  </a:cubicBezTo>
                  <a:cubicBezTo>
                    <a:pt x="60" y="76"/>
                    <a:pt x="60" y="78"/>
                    <a:pt x="60" y="79"/>
                  </a:cubicBezTo>
                  <a:cubicBezTo>
                    <a:pt x="59" y="79"/>
                    <a:pt x="60" y="79"/>
                    <a:pt x="61" y="80"/>
                  </a:cubicBezTo>
                  <a:cubicBezTo>
                    <a:pt x="62" y="81"/>
                    <a:pt x="64" y="82"/>
                    <a:pt x="64" y="84"/>
                  </a:cubicBezTo>
                  <a:cubicBezTo>
                    <a:pt x="64" y="85"/>
                    <a:pt x="64" y="85"/>
                    <a:pt x="64" y="86"/>
                  </a:cubicBezTo>
                  <a:cubicBezTo>
                    <a:pt x="64" y="87"/>
                    <a:pt x="64" y="87"/>
                    <a:pt x="65" y="87"/>
                  </a:cubicBezTo>
                  <a:cubicBezTo>
                    <a:pt x="65" y="87"/>
                    <a:pt x="65" y="87"/>
                    <a:pt x="65" y="87"/>
                  </a:cubicBezTo>
                  <a:cubicBezTo>
                    <a:pt x="65" y="86"/>
                    <a:pt x="65" y="85"/>
                    <a:pt x="66" y="84"/>
                  </a:cubicBezTo>
                  <a:cubicBezTo>
                    <a:pt x="67" y="81"/>
                    <a:pt x="65" y="82"/>
                    <a:pt x="66" y="79"/>
                  </a:cubicBezTo>
                  <a:cubicBezTo>
                    <a:pt x="68" y="76"/>
                    <a:pt x="68" y="80"/>
                    <a:pt x="69" y="79"/>
                  </a:cubicBezTo>
                  <a:cubicBezTo>
                    <a:pt x="70" y="78"/>
                    <a:pt x="69" y="73"/>
                    <a:pt x="71" y="71"/>
                  </a:cubicBezTo>
                  <a:cubicBezTo>
                    <a:pt x="73" y="70"/>
                    <a:pt x="72" y="66"/>
                    <a:pt x="76" y="66"/>
                  </a:cubicBezTo>
                  <a:cubicBezTo>
                    <a:pt x="75" y="63"/>
                    <a:pt x="77" y="62"/>
                    <a:pt x="78" y="56"/>
                  </a:cubicBezTo>
                  <a:cubicBezTo>
                    <a:pt x="78" y="54"/>
                    <a:pt x="76" y="52"/>
                    <a:pt x="77" y="51"/>
                  </a:cubicBezTo>
                  <a:cubicBezTo>
                    <a:pt x="78" y="49"/>
                    <a:pt x="80" y="46"/>
                    <a:pt x="80" y="40"/>
                  </a:cubicBezTo>
                  <a:cubicBezTo>
                    <a:pt x="79" y="36"/>
                    <a:pt x="81" y="41"/>
                    <a:pt x="83" y="3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6" name="Freeform 20317">
              <a:extLst>
                <a:ext uri="{FF2B5EF4-FFF2-40B4-BE49-F238E27FC236}">
                  <a16:creationId xmlns:a16="http://schemas.microsoft.com/office/drawing/2014/main" id="{B93767AE-EECB-477B-B0AF-165D952A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420" y="4119181"/>
              <a:ext cx="297684" cy="257610"/>
            </a:xfrm>
            <a:custGeom>
              <a:avLst/>
              <a:gdLst/>
              <a:ahLst/>
              <a:cxnLst>
                <a:cxn ang="0">
                  <a:pos x="55" y="17"/>
                </a:cxn>
                <a:cxn ang="0">
                  <a:pos x="55" y="15"/>
                </a:cxn>
                <a:cxn ang="0">
                  <a:pos x="52" y="11"/>
                </a:cxn>
                <a:cxn ang="0">
                  <a:pos x="51" y="10"/>
                </a:cxn>
                <a:cxn ang="0">
                  <a:pos x="51" y="5"/>
                </a:cxn>
                <a:cxn ang="0">
                  <a:pos x="51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9" y="2"/>
                </a:cxn>
                <a:cxn ang="0">
                  <a:pos x="45" y="2"/>
                </a:cxn>
                <a:cxn ang="0">
                  <a:pos x="47" y="5"/>
                </a:cxn>
                <a:cxn ang="0">
                  <a:pos x="47" y="8"/>
                </a:cxn>
                <a:cxn ang="0">
                  <a:pos x="45" y="10"/>
                </a:cxn>
                <a:cxn ang="0">
                  <a:pos x="44" y="12"/>
                </a:cxn>
                <a:cxn ang="0">
                  <a:pos x="41" y="16"/>
                </a:cxn>
                <a:cxn ang="0">
                  <a:pos x="39" y="16"/>
                </a:cxn>
                <a:cxn ang="0">
                  <a:pos x="37" y="15"/>
                </a:cxn>
                <a:cxn ang="0">
                  <a:pos x="34" y="13"/>
                </a:cxn>
                <a:cxn ang="0">
                  <a:pos x="32" y="14"/>
                </a:cxn>
                <a:cxn ang="0">
                  <a:pos x="32" y="16"/>
                </a:cxn>
                <a:cxn ang="0">
                  <a:pos x="30" y="16"/>
                </a:cxn>
                <a:cxn ang="0">
                  <a:pos x="28" y="19"/>
                </a:cxn>
                <a:cxn ang="0">
                  <a:pos x="24" y="19"/>
                </a:cxn>
                <a:cxn ang="0">
                  <a:pos x="23" y="17"/>
                </a:cxn>
                <a:cxn ang="0">
                  <a:pos x="20" y="17"/>
                </a:cxn>
                <a:cxn ang="0">
                  <a:pos x="16" y="18"/>
                </a:cxn>
                <a:cxn ang="0">
                  <a:pos x="14" y="14"/>
                </a:cxn>
                <a:cxn ang="0">
                  <a:pos x="13" y="12"/>
                </a:cxn>
                <a:cxn ang="0">
                  <a:pos x="10" y="12"/>
                </a:cxn>
                <a:cxn ang="0">
                  <a:pos x="8" y="15"/>
                </a:cxn>
                <a:cxn ang="0">
                  <a:pos x="5" y="16"/>
                </a:cxn>
                <a:cxn ang="0">
                  <a:pos x="2" y="17"/>
                </a:cxn>
                <a:cxn ang="0">
                  <a:pos x="2" y="17"/>
                </a:cxn>
                <a:cxn ang="0">
                  <a:pos x="1" y="19"/>
                </a:cxn>
                <a:cxn ang="0">
                  <a:pos x="4" y="24"/>
                </a:cxn>
                <a:cxn ang="0">
                  <a:pos x="9" y="27"/>
                </a:cxn>
                <a:cxn ang="0">
                  <a:pos x="12" y="32"/>
                </a:cxn>
                <a:cxn ang="0">
                  <a:pos x="16" y="37"/>
                </a:cxn>
                <a:cxn ang="0">
                  <a:pos x="19" y="41"/>
                </a:cxn>
                <a:cxn ang="0">
                  <a:pos x="22" y="46"/>
                </a:cxn>
                <a:cxn ang="0">
                  <a:pos x="27" y="50"/>
                </a:cxn>
                <a:cxn ang="0">
                  <a:pos x="31" y="49"/>
                </a:cxn>
                <a:cxn ang="0">
                  <a:pos x="35" y="51"/>
                </a:cxn>
                <a:cxn ang="0">
                  <a:pos x="39" y="56"/>
                </a:cxn>
                <a:cxn ang="0">
                  <a:pos x="43" y="54"/>
                </a:cxn>
                <a:cxn ang="0">
                  <a:pos x="45" y="55"/>
                </a:cxn>
                <a:cxn ang="0">
                  <a:pos x="51" y="53"/>
                </a:cxn>
                <a:cxn ang="0">
                  <a:pos x="52" y="54"/>
                </a:cxn>
                <a:cxn ang="0">
                  <a:pos x="55" y="51"/>
                </a:cxn>
                <a:cxn ang="0">
                  <a:pos x="59" y="47"/>
                </a:cxn>
                <a:cxn ang="0">
                  <a:pos x="63" y="47"/>
                </a:cxn>
                <a:cxn ang="0">
                  <a:pos x="65" y="49"/>
                </a:cxn>
                <a:cxn ang="0">
                  <a:pos x="64" y="44"/>
                </a:cxn>
                <a:cxn ang="0">
                  <a:pos x="60" y="38"/>
                </a:cxn>
                <a:cxn ang="0">
                  <a:pos x="56" y="32"/>
                </a:cxn>
                <a:cxn ang="0">
                  <a:pos x="51" y="27"/>
                </a:cxn>
                <a:cxn ang="0">
                  <a:pos x="54" y="25"/>
                </a:cxn>
                <a:cxn ang="0">
                  <a:pos x="56" y="18"/>
                </a:cxn>
                <a:cxn ang="0">
                  <a:pos x="56" y="18"/>
                </a:cxn>
                <a:cxn ang="0">
                  <a:pos x="55" y="17"/>
                </a:cxn>
              </a:cxnLst>
              <a:rect l="0" t="0" r="r" b="b"/>
              <a:pathLst>
                <a:path w="66" h="57">
                  <a:moveTo>
                    <a:pt x="55" y="17"/>
                  </a:moveTo>
                  <a:cubicBezTo>
                    <a:pt x="55" y="16"/>
                    <a:pt x="55" y="16"/>
                    <a:pt x="55" y="15"/>
                  </a:cubicBezTo>
                  <a:cubicBezTo>
                    <a:pt x="55" y="13"/>
                    <a:pt x="53" y="12"/>
                    <a:pt x="52" y="11"/>
                  </a:cubicBezTo>
                  <a:cubicBezTo>
                    <a:pt x="51" y="10"/>
                    <a:pt x="50" y="10"/>
                    <a:pt x="51" y="10"/>
                  </a:cubicBezTo>
                  <a:cubicBezTo>
                    <a:pt x="51" y="9"/>
                    <a:pt x="51" y="7"/>
                    <a:pt x="51" y="5"/>
                  </a:cubicBezTo>
                  <a:cubicBezTo>
                    <a:pt x="50" y="4"/>
                    <a:pt x="51" y="3"/>
                    <a:pt x="51" y="2"/>
                  </a:cubicBezTo>
                  <a:cubicBezTo>
                    <a:pt x="51" y="2"/>
                    <a:pt x="51" y="0"/>
                    <a:pt x="5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49" y="2"/>
                    <a:pt x="49" y="2"/>
                    <a:pt x="49" y="2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6" y="3"/>
                    <a:pt x="46" y="4"/>
                    <a:pt x="47" y="5"/>
                  </a:cubicBezTo>
                  <a:cubicBezTo>
                    <a:pt x="47" y="6"/>
                    <a:pt x="47" y="8"/>
                    <a:pt x="47" y="8"/>
                  </a:cubicBezTo>
                  <a:cubicBezTo>
                    <a:pt x="47" y="8"/>
                    <a:pt x="46" y="9"/>
                    <a:pt x="45" y="10"/>
                  </a:cubicBezTo>
                  <a:cubicBezTo>
                    <a:pt x="44" y="11"/>
                    <a:pt x="45" y="11"/>
                    <a:pt x="44" y="12"/>
                  </a:cubicBezTo>
                  <a:cubicBezTo>
                    <a:pt x="44" y="13"/>
                    <a:pt x="41" y="16"/>
                    <a:pt x="41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8" y="15"/>
                    <a:pt x="37" y="15"/>
                  </a:cubicBezTo>
                  <a:cubicBezTo>
                    <a:pt x="36" y="14"/>
                    <a:pt x="34" y="13"/>
                    <a:pt x="34" y="13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4" y="19"/>
                    <a:pt x="24" y="19"/>
                    <a:pt x="24" y="19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17"/>
                    <a:pt x="22" y="17"/>
                    <a:pt x="20" y="17"/>
                  </a:cubicBezTo>
                  <a:cubicBezTo>
                    <a:pt x="19" y="17"/>
                    <a:pt x="18" y="18"/>
                    <a:pt x="16" y="18"/>
                  </a:cubicBezTo>
                  <a:cubicBezTo>
                    <a:pt x="15" y="17"/>
                    <a:pt x="15" y="15"/>
                    <a:pt x="14" y="14"/>
                  </a:cubicBezTo>
                  <a:cubicBezTo>
                    <a:pt x="13" y="13"/>
                    <a:pt x="13" y="12"/>
                    <a:pt x="13" y="12"/>
                  </a:cubicBezTo>
                  <a:cubicBezTo>
                    <a:pt x="13" y="12"/>
                    <a:pt x="12" y="12"/>
                    <a:pt x="10" y="12"/>
                  </a:cubicBezTo>
                  <a:cubicBezTo>
                    <a:pt x="8" y="13"/>
                    <a:pt x="9" y="14"/>
                    <a:pt x="8" y="15"/>
                  </a:cubicBezTo>
                  <a:cubicBezTo>
                    <a:pt x="7" y="16"/>
                    <a:pt x="6" y="16"/>
                    <a:pt x="5" y="16"/>
                  </a:cubicBezTo>
                  <a:cubicBezTo>
                    <a:pt x="3" y="17"/>
                    <a:pt x="3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2" y="17"/>
                    <a:pt x="2" y="18"/>
                    <a:pt x="1" y="19"/>
                  </a:cubicBezTo>
                  <a:cubicBezTo>
                    <a:pt x="0" y="26"/>
                    <a:pt x="6" y="22"/>
                    <a:pt x="4" y="24"/>
                  </a:cubicBezTo>
                  <a:cubicBezTo>
                    <a:pt x="3" y="27"/>
                    <a:pt x="7" y="25"/>
                    <a:pt x="9" y="27"/>
                  </a:cubicBezTo>
                  <a:cubicBezTo>
                    <a:pt x="11" y="30"/>
                    <a:pt x="8" y="29"/>
                    <a:pt x="12" y="32"/>
                  </a:cubicBezTo>
                  <a:cubicBezTo>
                    <a:pt x="15" y="35"/>
                    <a:pt x="16" y="35"/>
                    <a:pt x="16" y="37"/>
                  </a:cubicBezTo>
                  <a:cubicBezTo>
                    <a:pt x="15" y="39"/>
                    <a:pt x="16" y="39"/>
                    <a:pt x="19" y="41"/>
                  </a:cubicBezTo>
                  <a:cubicBezTo>
                    <a:pt x="21" y="41"/>
                    <a:pt x="20" y="44"/>
                    <a:pt x="22" y="46"/>
                  </a:cubicBezTo>
                  <a:cubicBezTo>
                    <a:pt x="24" y="49"/>
                    <a:pt x="26" y="52"/>
                    <a:pt x="27" y="50"/>
                  </a:cubicBezTo>
                  <a:cubicBezTo>
                    <a:pt x="29" y="48"/>
                    <a:pt x="30" y="52"/>
                    <a:pt x="31" y="49"/>
                  </a:cubicBezTo>
                  <a:cubicBezTo>
                    <a:pt x="33" y="47"/>
                    <a:pt x="34" y="48"/>
                    <a:pt x="35" y="51"/>
                  </a:cubicBezTo>
                  <a:cubicBezTo>
                    <a:pt x="37" y="54"/>
                    <a:pt x="37" y="52"/>
                    <a:pt x="39" y="56"/>
                  </a:cubicBezTo>
                  <a:cubicBezTo>
                    <a:pt x="41" y="51"/>
                    <a:pt x="42" y="56"/>
                    <a:pt x="43" y="54"/>
                  </a:cubicBezTo>
                  <a:cubicBezTo>
                    <a:pt x="44" y="53"/>
                    <a:pt x="44" y="54"/>
                    <a:pt x="45" y="55"/>
                  </a:cubicBezTo>
                  <a:cubicBezTo>
                    <a:pt x="46" y="57"/>
                    <a:pt x="48" y="53"/>
                    <a:pt x="51" y="53"/>
                  </a:cubicBezTo>
                  <a:cubicBezTo>
                    <a:pt x="52" y="54"/>
                    <a:pt x="50" y="54"/>
                    <a:pt x="52" y="54"/>
                  </a:cubicBezTo>
                  <a:cubicBezTo>
                    <a:pt x="54" y="54"/>
                    <a:pt x="54" y="53"/>
                    <a:pt x="55" y="51"/>
                  </a:cubicBezTo>
                  <a:cubicBezTo>
                    <a:pt x="56" y="50"/>
                    <a:pt x="57" y="48"/>
                    <a:pt x="59" y="47"/>
                  </a:cubicBezTo>
                  <a:cubicBezTo>
                    <a:pt x="61" y="47"/>
                    <a:pt x="63" y="46"/>
                    <a:pt x="63" y="47"/>
                  </a:cubicBezTo>
                  <a:cubicBezTo>
                    <a:pt x="62" y="49"/>
                    <a:pt x="64" y="49"/>
                    <a:pt x="65" y="49"/>
                  </a:cubicBezTo>
                  <a:cubicBezTo>
                    <a:pt x="64" y="45"/>
                    <a:pt x="66" y="44"/>
                    <a:pt x="64" y="44"/>
                  </a:cubicBezTo>
                  <a:cubicBezTo>
                    <a:pt x="61" y="43"/>
                    <a:pt x="61" y="43"/>
                    <a:pt x="60" y="38"/>
                  </a:cubicBezTo>
                  <a:cubicBezTo>
                    <a:pt x="59" y="33"/>
                    <a:pt x="58" y="35"/>
                    <a:pt x="56" y="32"/>
                  </a:cubicBezTo>
                  <a:cubicBezTo>
                    <a:pt x="54" y="28"/>
                    <a:pt x="48" y="29"/>
                    <a:pt x="51" y="27"/>
                  </a:cubicBezTo>
                  <a:cubicBezTo>
                    <a:pt x="52" y="26"/>
                    <a:pt x="49" y="23"/>
                    <a:pt x="54" y="25"/>
                  </a:cubicBezTo>
                  <a:cubicBezTo>
                    <a:pt x="57" y="26"/>
                    <a:pt x="56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5" y="18"/>
                    <a:pt x="55" y="18"/>
                    <a:pt x="55" y="1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8" name="Freeform 20318">
              <a:extLst>
                <a:ext uri="{FF2B5EF4-FFF2-40B4-BE49-F238E27FC236}">
                  <a16:creationId xmlns:a16="http://schemas.microsoft.com/office/drawing/2014/main" id="{7D78B4FD-DB14-4CF7-BEE7-C3BF20FE16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1478" y="4304277"/>
              <a:ext cx="1060974" cy="478966"/>
            </a:xfrm>
            <a:custGeom>
              <a:avLst/>
              <a:gdLst/>
              <a:ahLst/>
              <a:cxnLst>
                <a:cxn ang="0">
                  <a:pos x="201" y="59"/>
                </a:cxn>
                <a:cxn ang="0">
                  <a:pos x="189" y="43"/>
                </a:cxn>
                <a:cxn ang="0">
                  <a:pos x="224" y="47"/>
                </a:cxn>
                <a:cxn ang="0">
                  <a:pos x="103" y="24"/>
                </a:cxn>
                <a:cxn ang="0">
                  <a:pos x="76" y="26"/>
                </a:cxn>
                <a:cxn ang="0">
                  <a:pos x="80" y="56"/>
                </a:cxn>
                <a:cxn ang="0">
                  <a:pos x="110" y="56"/>
                </a:cxn>
                <a:cxn ang="0">
                  <a:pos x="118" y="19"/>
                </a:cxn>
                <a:cxn ang="0">
                  <a:pos x="16" y="23"/>
                </a:cxn>
                <a:cxn ang="0">
                  <a:pos x="47" y="72"/>
                </a:cxn>
                <a:cxn ang="0">
                  <a:pos x="51" y="52"/>
                </a:cxn>
                <a:cxn ang="0">
                  <a:pos x="30" y="24"/>
                </a:cxn>
                <a:cxn ang="0">
                  <a:pos x="3" y="1"/>
                </a:cxn>
                <a:cxn ang="0">
                  <a:pos x="91" y="90"/>
                </a:cxn>
                <a:cxn ang="0">
                  <a:pos x="84" y="79"/>
                </a:cxn>
                <a:cxn ang="0">
                  <a:pos x="56" y="78"/>
                </a:cxn>
                <a:cxn ang="0">
                  <a:pos x="228" y="83"/>
                </a:cxn>
                <a:cxn ang="0">
                  <a:pos x="106" y="80"/>
                </a:cxn>
                <a:cxn ang="0">
                  <a:pos x="109" y="92"/>
                </a:cxn>
                <a:cxn ang="0">
                  <a:pos x="124" y="93"/>
                </a:cxn>
                <a:cxn ang="0">
                  <a:pos x="119" y="91"/>
                </a:cxn>
                <a:cxn ang="0">
                  <a:pos x="128" y="90"/>
                </a:cxn>
                <a:cxn ang="0">
                  <a:pos x="137" y="93"/>
                </a:cxn>
                <a:cxn ang="0">
                  <a:pos x="138" y="91"/>
                </a:cxn>
                <a:cxn ang="0">
                  <a:pos x="146" y="90"/>
                </a:cxn>
                <a:cxn ang="0">
                  <a:pos x="150" y="89"/>
                </a:cxn>
                <a:cxn ang="0">
                  <a:pos x="155" y="88"/>
                </a:cxn>
                <a:cxn ang="0">
                  <a:pos x="128" y="96"/>
                </a:cxn>
                <a:cxn ang="0">
                  <a:pos x="132" y="59"/>
                </a:cxn>
                <a:cxn ang="0">
                  <a:pos x="144" y="44"/>
                </a:cxn>
                <a:cxn ang="0">
                  <a:pos x="154" y="33"/>
                </a:cxn>
                <a:cxn ang="0">
                  <a:pos x="129" y="37"/>
                </a:cxn>
                <a:cxn ang="0">
                  <a:pos x="165" y="61"/>
                </a:cxn>
                <a:cxn ang="0">
                  <a:pos x="181" y="55"/>
                </a:cxn>
                <a:cxn ang="0">
                  <a:pos x="163" y="48"/>
                </a:cxn>
                <a:cxn ang="0">
                  <a:pos x="187" y="43"/>
                </a:cxn>
                <a:cxn ang="0">
                  <a:pos x="187" y="38"/>
                </a:cxn>
                <a:cxn ang="0">
                  <a:pos x="171" y="25"/>
                </a:cxn>
                <a:cxn ang="0">
                  <a:pos x="175" y="21"/>
                </a:cxn>
                <a:cxn ang="0">
                  <a:pos x="145" y="72"/>
                </a:cxn>
                <a:cxn ang="0">
                  <a:pos x="148" y="46"/>
                </a:cxn>
                <a:cxn ang="0">
                  <a:pos x="191" y="83"/>
                </a:cxn>
                <a:cxn ang="0">
                  <a:pos x="110" y="62"/>
                </a:cxn>
                <a:cxn ang="0">
                  <a:pos x="61" y="56"/>
                </a:cxn>
                <a:cxn ang="0">
                  <a:pos x="69" y="10"/>
                </a:cxn>
                <a:cxn ang="0">
                  <a:pos x="22" y="48"/>
                </a:cxn>
                <a:cxn ang="0">
                  <a:pos x="26" y="55"/>
                </a:cxn>
                <a:cxn ang="0">
                  <a:pos x="35" y="23"/>
                </a:cxn>
                <a:cxn ang="0">
                  <a:pos x="38" y="31"/>
                </a:cxn>
                <a:cxn ang="0">
                  <a:pos x="42" y="31"/>
                </a:cxn>
                <a:cxn ang="0">
                  <a:pos x="217" y="48"/>
                </a:cxn>
                <a:cxn ang="0">
                  <a:pos x="181" y="87"/>
                </a:cxn>
                <a:cxn ang="0">
                  <a:pos x="172" y="88"/>
                </a:cxn>
                <a:cxn ang="0">
                  <a:pos x="205" y="72"/>
                </a:cxn>
                <a:cxn ang="0">
                  <a:pos x="161" y="52"/>
                </a:cxn>
                <a:cxn ang="0">
                  <a:pos x="171" y="42"/>
                </a:cxn>
                <a:cxn ang="0">
                  <a:pos x="186" y="42"/>
                </a:cxn>
                <a:cxn ang="0">
                  <a:pos x="48" y="32"/>
                </a:cxn>
                <a:cxn ang="0">
                  <a:pos x="153" y="95"/>
                </a:cxn>
                <a:cxn ang="0">
                  <a:pos x="150" y="97"/>
                </a:cxn>
                <a:cxn ang="0">
                  <a:pos x="149" y="101"/>
                </a:cxn>
                <a:cxn ang="0">
                  <a:pos x="156" y="98"/>
                </a:cxn>
              </a:cxnLst>
              <a:rect l="0" t="0" r="r" b="b"/>
              <a:pathLst>
                <a:path w="235" h="106">
                  <a:moveTo>
                    <a:pt x="235" y="89"/>
                  </a:moveTo>
                  <a:cubicBezTo>
                    <a:pt x="232" y="88"/>
                    <a:pt x="231" y="89"/>
                    <a:pt x="230" y="88"/>
                  </a:cubicBezTo>
                  <a:cubicBezTo>
                    <a:pt x="230" y="87"/>
                    <a:pt x="227" y="90"/>
                    <a:pt x="229" y="86"/>
                  </a:cubicBezTo>
                  <a:cubicBezTo>
                    <a:pt x="231" y="83"/>
                    <a:pt x="227" y="84"/>
                    <a:pt x="227" y="81"/>
                  </a:cubicBezTo>
                  <a:cubicBezTo>
                    <a:pt x="226" y="79"/>
                    <a:pt x="229" y="81"/>
                    <a:pt x="227" y="78"/>
                  </a:cubicBezTo>
                  <a:cubicBezTo>
                    <a:pt x="225" y="76"/>
                    <a:pt x="224" y="71"/>
                    <a:pt x="222" y="69"/>
                  </a:cubicBezTo>
                  <a:cubicBezTo>
                    <a:pt x="219" y="67"/>
                    <a:pt x="217" y="68"/>
                    <a:pt x="215" y="66"/>
                  </a:cubicBezTo>
                  <a:cubicBezTo>
                    <a:pt x="211" y="64"/>
                    <a:pt x="210" y="66"/>
                    <a:pt x="206" y="63"/>
                  </a:cubicBezTo>
                  <a:cubicBezTo>
                    <a:pt x="203" y="60"/>
                    <a:pt x="201" y="61"/>
                    <a:pt x="201" y="59"/>
                  </a:cubicBezTo>
                  <a:cubicBezTo>
                    <a:pt x="202" y="55"/>
                    <a:pt x="201" y="55"/>
                    <a:pt x="200" y="60"/>
                  </a:cubicBezTo>
                  <a:cubicBezTo>
                    <a:pt x="200" y="63"/>
                    <a:pt x="197" y="63"/>
                    <a:pt x="196" y="61"/>
                  </a:cubicBezTo>
                  <a:cubicBezTo>
                    <a:pt x="195" y="59"/>
                    <a:pt x="199" y="60"/>
                    <a:pt x="196" y="57"/>
                  </a:cubicBezTo>
                  <a:cubicBezTo>
                    <a:pt x="193" y="55"/>
                    <a:pt x="193" y="56"/>
                    <a:pt x="192" y="55"/>
                  </a:cubicBezTo>
                  <a:cubicBezTo>
                    <a:pt x="192" y="52"/>
                    <a:pt x="197" y="56"/>
                    <a:pt x="198" y="53"/>
                  </a:cubicBezTo>
                  <a:cubicBezTo>
                    <a:pt x="198" y="51"/>
                    <a:pt x="202" y="54"/>
                    <a:pt x="202" y="52"/>
                  </a:cubicBezTo>
                  <a:cubicBezTo>
                    <a:pt x="202" y="49"/>
                    <a:pt x="194" y="53"/>
                    <a:pt x="193" y="50"/>
                  </a:cubicBezTo>
                  <a:cubicBezTo>
                    <a:pt x="191" y="47"/>
                    <a:pt x="191" y="46"/>
                    <a:pt x="189" y="46"/>
                  </a:cubicBezTo>
                  <a:cubicBezTo>
                    <a:pt x="185" y="46"/>
                    <a:pt x="189" y="44"/>
                    <a:pt x="189" y="43"/>
                  </a:cubicBezTo>
                  <a:cubicBezTo>
                    <a:pt x="188" y="41"/>
                    <a:pt x="190" y="42"/>
                    <a:pt x="192" y="41"/>
                  </a:cubicBezTo>
                  <a:cubicBezTo>
                    <a:pt x="193" y="41"/>
                    <a:pt x="193" y="37"/>
                    <a:pt x="198" y="40"/>
                  </a:cubicBezTo>
                  <a:cubicBezTo>
                    <a:pt x="203" y="43"/>
                    <a:pt x="203" y="40"/>
                    <a:pt x="204" y="43"/>
                  </a:cubicBezTo>
                  <a:cubicBezTo>
                    <a:pt x="205" y="47"/>
                    <a:pt x="203" y="47"/>
                    <a:pt x="204" y="52"/>
                  </a:cubicBezTo>
                  <a:cubicBezTo>
                    <a:pt x="206" y="56"/>
                    <a:pt x="205" y="51"/>
                    <a:pt x="206" y="52"/>
                  </a:cubicBezTo>
                  <a:cubicBezTo>
                    <a:pt x="207" y="54"/>
                    <a:pt x="206" y="57"/>
                    <a:pt x="209" y="58"/>
                  </a:cubicBezTo>
                  <a:cubicBezTo>
                    <a:pt x="211" y="59"/>
                    <a:pt x="215" y="50"/>
                    <a:pt x="216" y="51"/>
                  </a:cubicBezTo>
                  <a:cubicBezTo>
                    <a:pt x="217" y="52"/>
                    <a:pt x="220" y="50"/>
                    <a:pt x="220" y="49"/>
                  </a:cubicBezTo>
                  <a:cubicBezTo>
                    <a:pt x="219" y="48"/>
                    <a:pt x="222" y="46"/>
                    <a:pt x="224" y="47"/>
                  </a:cubicBezTo>
                  <a:cubicBezTo>
                    <a:pt x="226" y="48"/>
                    <a:pt x="232" y="52"/>
                    <a:pt x="235" y="52"/>
                  </a:cubicBezTo>
                  <a:lnTo>
                    <a:pt x="235" y="89"/>
                  </a:lnTo>
                  <a:close/>
                  <a:moveTo>
                    <a:pt x="117" y="11"/>
                  </a:moveTo>
                  <a:cubicBezTo>
                    <a:pt x="115" y="9"/>
                    <a:pt x="116" y="10"/>
                    <a:pt x="114" y="10"/>
                  </a:cubicBezTo>
                  <a:cubicBezTo>
                    <a:pt x="111" y="10"/>
                    <a:pt x="109" y="9"/>
                    <a:pt x="108" y="11"/>
                  </a:cubicBezTo>
                  <a:cubicBezTo>
                    <a:pt x="107" y="13"/>
                    <a:pt x="107" y="15"/>
                    <a:pt x="107" y="17"/>
                  </a:cubicBezTo>
                  <a:cubicBezTo>
                    <a:pt x="107" y="19"/>
                    <a:pt x="105" y="17"/>
                    <a:pt x="105" y="19"/>
                  </a:cubicBezTo>
                  <a:cubicBezTo>
                    <a:pt x="104" y="21"/>
                    <a:pt x="104" y="21"/>
                    <a:pt x="105" y="21"/>
                  </a:cubicBezTo>
                  <a:cubicBezTo>
                    <a:pt x="106" y="22"/>
                    <a:pt x="103" y="22"/>
                    <a:pt x="103" y="24"/>
                  </a:cubicBezTo>
                  <a:cubicBezTo>
                    <a:pt x="103" y="25"/>
                    <a:pt x="103" y="26"/>
                    <a:pt x="102" y="27"/>
                  </a:cubicBezTo>
                  <a:cubicBezTo>
                    <a:pt x="102" y="29"/>
                    <a:pt x="99" y="27"/>
                    <a:pt x="98" y="29"/>
                  </a:cubicBezTo>
                  <a:cubicBezTo>
                    <a:pt x="97" y="30"/>
                    <a:pt x="95" y="29"/>
                    <a:pt x="94" y="28"/>
                  </a:cubicBezTo>
                  <a:cubicBezTo>
                    <a:pt x="93" y="28"/>
                    <a:pt x="95" y="27"/>
                    <a:pt x="92" y="27"/>
                  </a:cubicBezTo>
                  <a:cubicBezTo>
                    <a:pt x="88" y="27"/>
                    <a:pt x="90" y="30"/>
                    <a:pt x="89" y="30"/>
                  </a:cubicBezTo>
                  <a:cubicBezTo>
                    <a:pt x="87" y="30"/>
                    <a:pt x="88" y="32"/>
                    <a:pt x="85" y="31"/>
                  </a:cubicBezTo>
                  <a:cubicBezTo>
                    <a:pt x="82" y="30"/>
                    <a:pt x="82" y="33"/>
                    <a:pt x="80" y="31"/>
                  </a:cubicBezTo>
                  <a:cubicBezTo>
                    <a:pt x="79" y="30"/>
                    <a:pt x="78" y="28"/>
                    <a:pt x="77" y="28"/>
                  </a:cubicBezTo>
                  <a:cubicBezTo>
                    <a:pt x="76" y="28"/>
                    <a:pt x="77" y="27"/>
                    <a:pt x="76" y="26"/>
                  </a:cubicBezTo>
                  <a:cubicBezTo>
                    <a:pt x="75" y="26"/>
                    <a:pt x="76" y="24"/>
                    <a:pt x="76" y="24"/>
                  </a:cubicBezTo>
                  <a:cubicBezTo>
                    <a:pt x="74" y="24"/>
                    <a:pt x="74" y="26"/>
                    <a:pt x="74" y="27"/>
                  </a:cubicBezTo>
                  <a:cubicBezTo>
                    <a:pt x="72" y="29"/>
                    <a:pt x="71" y="35"/>
                    <a:pt x="73" y="36"/>
                  </a:cubicBezTo>
                  <a:cubicBezTo>
                    <a:pt x="75" y="37"/>
                    <a:pt x="72" y="38"/>
                    <a:pt x="74" y="40"/>
                  </a:cubicBezTo>
                  <a:cubicBezTo>
                    <a:pt x="76" y="42"/>
                    <a:pt x="73" y="42"/>
                    <a:pt x="75" y="42"/>
                  </a:cubicBezTo>
                  <a:cubicBezTo>
                    <a:pt x="77" y="43"/>
                    <a:pt x="74" y="44"/>
                    <a:pt x="75" y="45"/>
                  </a:cubicBezTo>
                  <a:cubicBezTo>
                    <a:pt x="76" y="46"/>
                    <a:pt x="77" y="43"/>
                    <a:pt x="78" y="45"/>
                  </a:cubicBezTo>
                  <a:cubicBezTo>
                    <a:pt x="79" y="47"/>
                    <a:pt x="77" y="47"/>
                    <a:pt x="78" y="50"/>
                  </a:cubicBezTo>
                  <a:cubicBezTo>
                    <a:pt x="81" y="57"/>
                    <a:pt x="78" y="56"/>
                    <a:pt x="80" y="56"/>
                  </a:cubicBezTo>
                  <a:cubicBezTo>
                    <a:pt x="82" y="56"/>
                    <a:pt x="83" y="57"/>
                    <a:pt x="84" y="56"/>
                  </a:cubicBezTo>
                  <a:cubicBezTo>
                    <a:pt x="85" y="54"/>
                    <a:pt x="88" y="56"/>
                    <a:pt x="87" y="58"/>
                  </a:cubicBezTo>
                  <a:cubicBezTo>
                    <a:pt x="87" y="60"/>
                    <a:pt x="88" y="59"/>
                    <a:pt x="89" y="58"/>
                  </a:cubicBezTo>
                  <a:cubicBezTo>
                    <a:pt x="90" y="57"/>
                    <a:pt x="92" y="59"/>
                    <a:pt x="93" y="57"/>
                  </a:cubicBezTo>
                  <a:cubicBezTo>
                    <a:pt x="94" y="55"/>
                    <a:pt x="95" y="58"/>
                    <a:pt x="96" y="57"/>
                  </a:cubicBezTo>
                  <a:cubicBezTo>
                    <a:pt x="97" y="57"/>
                    <a:pt x="96" y="59"/>
                    <a:pt x="98" y="58"/>
                  </a:cubicBezTo>
                  <a:cubicBezTo>
                    <a:pt x="101" y="57"/>
                    <a:pt x="102" y="60"/>
                    <a:pt x="102" y="62"/>
                  </a:cubicBezTo>
                  <a:cubicBezTo>
                    <a:pt x="101" y="65"/>
                    <a:pt x="106" y="61"/>
                    <a:pt x="108" y="60"/>
                  </a:cubicBezTo>
                  <a:cubicBezTo>
                    <a:pt x="109" y="60"/>
                    <a:pt x="110" y="57"/>
                    <a:pt x="110" y="56"/>
                  </a:cubicBezTo>
                  <a:cubicBezTo>
                    <a:pt x="110" y="55"/>
                    <a:pt x="111" y="56"/>
                    <a:pt x="111" y="54"/>
                  </a:cubicBezTo>
                  <a:cubicBezTo>
                    <a:pt x="111" y="52"/>
                    <a:pt x="113" y="54"/>
                    <a:pt x="112" y="50"/>
                  </a:cubicBezTo>
                  <a:cubicBezTo>
                    <a:pt x="111" y="46"/>
                    <a:pt x="114" y="46"/>
                    <a:pt x="115" y="44"/>
                  </a:cubicBezTo>
                  <a:cubicBezTo>
                    <a:pt x="116" y="42"/>
                    <a:pt x="118" y="44"/>
                    <a:pt x="118" y="40"/>
                  </a:cubicBezTo>
                  <a:cubicBezTo>
                    <a:pt x="117" y="36"/>
                    <a:pt x="118" y="33"/>
                    <a:pt x="119" y="32"/>
                  </a:cubicBezTo>
                  <a:cubicBezTo>
                    <a:pt x="120" y="31"/>
                    <a:pt x="119" y="30"/>
                    <a:pt x="121" y="31"/>
                  </a:cubicBezTo>
                  <a:cubicBezTo>
                    <a:pt x="122" y="33"/>
                    <a:pt x="125" y="32"/>
                    <a:pt x="125" y="31"/>
                  </a:cubicBezTo>
                  <a:cubicBezTo>
                    <a:pt x="125" y="30"/>
                    <a:pt x="118" y="26"/>
                    <a:pt x="119" y="24"/>
                  </a:cubicBezTo>
                  <a:cubicBezTo>
                    <a:pt x="121" y="22"/>
                    <a:pt x="119" y="22"/>
                    <a:pt x="118" y="19"/>
                  </a:cubicBezTo>
                  <a:cubicBezTo>
                    <a:pt x="118" y="17"/>
                    <a:pt x="116" y="18"/>
                    <a:pt x="116" y="16"/>
                  </a:cubicBezTo>
                  <a:cubicBezTo>
                    <a:pt x="117" y="13"/>
                    <a:pt x="119" y="15"/>
                    <a:pt x="119" y="14"/>
                  </a:cubicBezTo>
                  <a:cubicBezTo>
                    <a:pt x="119" y="14"/>
                    <a:pt x="118" y="13"/>
                    <a:pt x="117" y="12"/>
                  </a:cubicBezTo>
                  <a:cubicBezTo>
                    <a:pt x="117" y="11"/>
                    <a:pt x="117" y="12"/>
                    <a:pt x="117" y="11"/>
                  </a:cubicBezTo>
                  <a:close/>
                  <a:moveTo>
                    <a:pt x="3" y="8"/>
                  </a:moveTo>
                  <a:cubicBezTo>
                    <a:pt x="5" y="11"/>
                    <a:pt x="5" y="10"/>
                    <a:pt x="7" y="12"/>
                  </a:cubicBezTo>
                  <a:cubicBezTo>
                    <a:pt x="8" y="15"/>
                    <a:pt x="8" y="12"/>
                    <a:pt x="11" y="15"/>
                  </a:cubicBezTo>
                  <a:cubicBezTo>
                    <a:pt x="13" y="19"/>
                    <a:pt x="10" y="17"/>
                    <a:pt x="13" y="19"/>
                  </a:cubicBezTo>
                  <a:cubicBezTo>
                    <a:pt x="15" y="20"/>
                    <a:pt x="12" y="21"/>
                    <a:pt x="16" y="23"/>
                  </a:cubicBezTo>
                  <a:cubicBezTo>
                    <a:pt x="18" y="24"/>
                    <a:pt x="20" y="26"/>
                    <a:pt x="20" y="27"/>
                  </a:cubicBezTo>
                  <a:cubicBezTo>
                    <a:pt x="19" y="28"/>
                    <a:pt x="19" y="27"/>
                    <a:pt x="21" y="31"/>
                  </a:cubicBezTo>
                  <a:cubicBezTo>
                    <a:pt x="22" y="35"/>
                    <a:pt x="21" y="35"/>
                    <a:pt x="23" y="36"/>
                  </a:cubicBezTo>
                  <a:cubicBezTo>
                    <a:pt x="25" y="37"/>
                    <a:pt x="23" y="37"/>
                    <a:pt x="27" y="41"/>
                  </a:cubicBezTo>
                  <a:cubicBezTo>
                    <a:pt x="29" y="43"/>
                    <a:pt x="27" y="44"/>
                    <a:pt x="28" y="45"/>
                  </a:cubicBezTo>
                  <a:cubicBezTo>
                    <a:pt x="30" y="46"/>
                    <a:pt x="30" y="48"/>
                    <a:pt x="31" y="51"/>
                  </a:cubicBezTo>
                  <a:cubicBezTo>
                    <a:pt x="31" y="53"/>
                    <a:pt x="33" y="56"/>
                    <a:pt x="36" y="59"/>
                  </a:cubicBezTo>
                  <a:cubicBezTo>
                    <a:pt x="38" y="61"/>
                    <a:pt x="37" y="61"/>
                    <a:pt x="41" y="65"/>
                  </a:cubicBezTo>
                  <a:cubicBezTo>
                    <a:pt x="44" y="68"/>
                    <a:pt x="46" y="69"/>
                    <a:pt x="47" y="72"/>
                  </a:cubicBezTo>
                  <a:cubicBezTo>
                    <a:pt x="49" y="74"/>
                    <a:pt x="51" y="77"/>
                    <a:pt x="50" y="73"/>
                  </a:cubicBezTo>
                  <a:cubicBezTo>
                    <a:pt x="49" y="69"/>
                    <a:pt x="53" y="75"/>
                    <a:pt x="53" y="72"/>
                  </a:cubicBezTo>
                  <a:cubicBezTo>
                    <a:pt x="54" y="70"/>
                    <a:pt x="55" y="75"/>
                    <a:pt x="56" y="74"/>
                  </a:cubicBezTo>
                  <a:cubicBezTo>
                    <a:pt x="57" y="73"/>
                    <a:pt x="57" y="71"/>
                    <a:pt x="57" y="67"/>
                  </a:cubicBezTo>
                  <a:cubicBezTo>
                    <a:pt x="57" y="64"/>
                    <a:pt x="56" y="65"/>
                    <a:pt x="57" y="63"/>
                  </a:cubicBezTo>
                  <a:cubicBezTo>
                    <a:pt x="58" y="60"/>
                    <a:pt x="56" y="61"/>
                    <a:pt x="57" y="58"/>
                  </a:cubicBezTo>
                  <a:cubicBezTo>
                    <a:pt x="59" y="56"/>
                    <a:pt x="57" y="56"/>
                    <a:pt x="56" y="54"/>
                  </a:cubicBezTo>
                  <a:cubicBezTo>
                    <a:pt x="55" y="52"/>
                    <a:pt x="55" y="51"/>
                    <a:pt x="53" y="52"/>
                  </a:cubicBezTo>
                  <a:cubicBezTo>
                    <a:pt x="52" y="53"/>
                    <a:pt x="53" y="51"/>
                    <a:pt x="51" y="52"/>
                  </a:cubicBezTo>
                  <a:cubicBezTo>
                    <a:pt x="49" y="54"/>
                    <a:pt x="53" y="50"/>
                    <a:pt x="51" y="50"/>
                  </a:cubicBezTo>
                  <a:cubicBezTo>
                    <a:pt x="49" y="50"/>
                    <a:pt x="50" y="43"/>
                    <a:pt x="48" y="43"/>
                  </a:cubicBezTo>
                  <a:cubicBezTo>
                    <a:pt x="45" y="44"/>
                    <a:pt x="43" y="42"/>
                    <a:pt x="44" y="40"/>
                  </a:cubicBezTo>
                  <a:cubicBezTo>
                    <a:pt x="45" y="39"/>
                    <a:pt x="43" y="38"/>
                    <a:pt x="45" y="38"/>
                  </a:cubicBezTo>
                  <a:cubicBezTo>
                    <a:pt x="47" y="37"/>
                    <a:pt x="45" y="33"/>
                    <a:pt x="43" y="34"/>
                  </a:cubicBezTo>
                  <a:cubicBezTo>
                    <a:pt x="41" y="35"/>
                    <a:pt x="43" y="33"/>
                    <a:pt x="40" y="32"/>
                  </a:cubicBezTo>
                  <a:cubicBezTo>
                    <a:pt x="36" y="32"/>
                    <a:pt x="39" y="27"/>
                    <a:pt x="34" y="26"/>
                  </a:cubicBezTo>
                  <a:cubicBezTo>
                    <a:pt x="32" y="26"/>
                    <a:pt x="33" y="24"/>
                    <a:pt x="32" y="23"/>
                  </a:cubicBezTo>
                  <a:cubicBezTo>
                    <a:pt x="29" y="21"/>
                    <a:pt x="31" y="25"/>
                    <a:pt x="30" y="24"/>
                  </a:cubicBezTo>
                  <a:cubicBezTo>
                    <a:pt x="29" y="23"/>
                    <a:pt x="28" y="24"/>
                    <a:pt x="28" y="21"/>
                  </a:cubicBezTo>
                  <a:cubicBezTo>
                    <a:pt x="27" y="19"/>
                    <a:pt x="27" y="21"/>
                    <a:pt x="26" y="19"/>
                  </a:cubicBezTo>
                  <a:cubicBezTo>
                    <a:pt x="25" y="18"/>
                    <a:pt x="23" y="15"/>
                    <a:pt x="21" y="14"/>
                  </a:cubicBezTo>
                  <a:cubicBezTo>
                    <a:pt x="19" y="14"/>
                    <a:pt x="19" y="12"/>
                    <a:pt x="18" y="11"/>
                  </a:cubicBezTo>
                  <a:cubicBezTo>
                    <a:pt x="16" y="11"/>
                    <a:pt x="18" y="9"/>
                    <a:pt x="16" y="9"/>
                  </a:cubicBezTo>
                  <a:cubicBezTo>
                    <a:pt x="15" y="8"/>
                    <a:pt x="16" y="7"/>
                    <a:pt x="14" y="5"/>
                  </a:cubicBezTo>
                  <a:cubicBezTo>
                    <a:pt x="12" y="2"/>
                    <a:pt x="13" y="5"/>
                    <a:pt x="11" y="4"/>
                  </a:cubicBezTo>
                  <a:cubicBezTo>
                    <a:pt x="10" y="3"/>
                    <a:pt x="10" y="4"/>
                    <a:pt x="7" y="4"/>
                  </a:cubicBezTo>
                  <a:cubicBezTo>
                    <a:pt x="3" y="3"/>
                    <a:pt x="6" y="3"/>
                    <a:pt x="3" y="1"/>
                  </a:cubicBezTo>
                  <a:cubicBezTo>
                    <a:pt x="0" y="0"/>
                    <a:pt x="1" y="4"/>
                    <a:pt x="3" y="8"/>
                  </a:cubicBezTo>
                  <a:close/>
                  <a:moveTo>
                    <a:pt x="54" y="80"/>
                  </a:moveTo>
                  <a:cubicBezTo>
                    <a:pt x="55" y="80"/>
                    <a:pt x="57" y="79"/>
                    <a:pt x="58" y="81"/>
                  </a:cubicBezTo>
                  <a:cubicBezTo>
                    <a:pt x="59" y="82"/>
                    <a:pt x="61" y="80"/>
                    <a:pt x="60" y="82"/>
                  </a:cubicBezTo>
                  <a:cubicBezTo>
                    <a:pt x="59" y="84"/>
                    <a:pt x="60" y="82"/>
                    <a:pt x="67" y="86"/>
                  </a:cubicBezTo>
                  <a:cubicBezTo>
                    <a:pt x="70" y="87"/>
                    <a:pt x="71" y="84"/>
                    <a:pt x="72" y="85"/>
                  </a:cubicBezTo>
                  <a:cubicBezTo>
                    <a:pt x="73" y="86"/>
                    <a:pt x="74" y="85"/>
                    <a:pt x="77" y="86"/>
                  </a:cubicBezTo>
                  <a:cubicBezTo>
                    <a:pt x="80" y="87"/>
                    <a:pt x="78" y="88"/>
                    <a:pt x="85" y="89"/>
                  </a:cubicBezTo>
                  <a:cubicBezTo>
                    <a:pt x="90" y="90"/>
                    <a:pt x="85" y="88"/>
                    <a:pt x="91" y="90"/>
                  </a:cubicBezTo>
                  <a:cubicBezTo>
                    <a:pt x="96" y="91"/>
                    <a:pt x="91" y="87"/>
                    <a:pt x="96" y="90"/>
                  </a:cubicBezTo>
                  <a:cubicBezTo>
                    <a:pt x="99" y="91"/>
                    <a:pt x="99" y="91"/>
                    <a:pt x="101" y="92"/>
                  </a:cubicBezTo>
                  <a:cubicBezTo>
                    <a:pt x="102" y="93"/>
                    <a:pt x="102" y="91"/>
                    <a:pt x="101" y="91"/>
                  </a:cubicBezTo>
                  <a:cubicBezTo>
                    <a:pt x="99" y="90"/>
                    <a:pt x="104" y="85"/>
                    <a:pt x="100" y="85"/>
                  </a:cubicBezTo>
                  <a:cubicBezTo>
                    <a:pt x="97" y="85"/>
                    <a:pt x="97" y="86"/>
                    <a:pt x="94" y="85"/>
                  </a:cubicBezTo>
                  <a:cubicBezTo>
                    <a:pt x="91" y="84"/>
                    <a:pt x="93" y="84"/>
                    <a:pt x="92" y="81"/>
                  </a:cubicBezTo>
                  <a:cubicBezTo>
                    <a:pt x="90" y="78"/>
                    <a:pt x="90" y="82"/>
                    <a:pt x="89" y="80"/>
                  </a:cubicBezTo>
                  <a:cubicBezTo>
                    <a:pt x="88" y="78"/>
                    <a:pt x="88" y="81"/>
                    <a:pt x="87" y="79"/>
                  </a:cubicBezTo>
                  <a:cubicBezTo>
                    <a:pt x="86" y="78"/>
                    <a:pt x="85" y="80"/>
                    <a:pt x="84" y="79"/>
                  </a:cubicBezTo>
                  <a:cubicBezTo>
                    <a:pt x="83" y="77"/>
                    <a:pt x="82" y="76"/>
                    <a:pt x="81" y="79"/>
                  </a:cubicBezTo>
                  <a:cubicBezTo>
                    <a:pt x="80" y="83"/>
                    <a:pt x="80" y="80"/>
                    <a:pt x="77" y="80"/>
                  </a:cubicBezTo>
                  <a:cubicBezTo>
                    <a:pt x="75" y="80"/>
                    <a:pt x="75" y="81"/>
                    <a:pt x="74" y="80"/>
                  </a:cubicBezTo>
                  <a:cubicBezTo>
                    <a:pt x="72" y="79"/>
                    <a:pt x="71" y="81"/>
                    <a:pt x="70" y="77"/>
                  </a:cubicBezTo>
                  <a:cubicBezTo>
                    <a:pt x="69" y="75"/>
                    <a:pt x="69" y="77"/>
                    <a:pt x="67" y="76"/>
                  </a:cubicBezTo>
                  <a:cubicBezTo>
                    <a:pt x="66" y="75"/>
                    <a:pt x="66" y="77"/>
                    <a:pt x="65" y="75"/>
                  </a:cubicBezTo>
                  <a:cubicBezTo>
                    <a:pt x="64" y="74"/>
                    <a:pt x="62" y="73"/>
                    <a:pt x="62" y="75"/>
                  </a:cubicBezTo>
                  <a:cubicBezTo>
                    <a:pt x="62" y="76"/>
                    <a:pt x="61" y="75"/>
                    <a:pt x="58" y="74"/>
                  </a:cubicBezTo>
                  <a:cubicBezTo>
                    <a:pt x="56" y="74"/>
                    <a:pt x="57" y="77"/>
                    <a:pt x="56" y="78"/>
                  </a:cubicBezTo>
                  <a:cubicBezTo>
                    <a:pt x="54" y="78"/>
                    <a:pt x="56" y="79"/>
                    <a:pt x="54" y="79"/>
                  </a:cubicBezTo>
                  <a:cubicBezTo>
                    <a:pt x="53" y="79"/>
                    <a:pt x="53" y="80"/>
                    <a:pt x="54" y="80"/>
                  </a:cubicBezTo>
                  <a:close/>
                  <a:moveTo>
                    <a:pt x="223" y="86"/>
                  </a:moveTo>
                  <a:cubicBezTo>
                    <a:pt x="223" y="87"/>
                    <a:pt x="222" y="89"/>
                    <a:pt x="222" y="90"/>
                  </a:cubicBezTo>
                  <a:cubicBezTo>
                    <a:pt x="222" y="91"/>
                    <a:pt x="223" y="89"/>
                    <a:pt x="225" y="90"/>
                  </a:cubicBezTo>
                  <a:cubicBezTo>
                    <a:pt x="227" y="91"/>
                    <a:pt x="227" y="88"/>
                    <a:pt x="228" y="88"/>
                  </a:cubicBezTo>
                  <a:cubicBezTo>
                    <a:pt x="229" y="88"/>
                    <a:pt x="228" y="87"/>
                    <a:pt x="229" y="86"/>
                  </a:cubicBezTo>
                  <a:cubicBezTo>
                    <a:pt x="229" y="85"/>
                    <a:pt x="230" y="85"/>
                    <a:pt x="229" y="85"/>
                  </a:cubicBezTo>
                  <a:cubicBezTo>
                    <a:pt x="228" y="84"/>
                    <a:pt x="228" y="84"/>
                    <a:pt x="228" y="83"/>
                  </a:cubicBezTo>
                  <a:cubicBezTo>
                    <a:pt x="226" y="83"/>
                    <a:pt x="223" y="85"/>
                    <a:pt x="223" y="86"/>
                  </a:cubicBezTo>
                  <a:close/>
                  <a:moveTo>
                    <a:pt x="97" y="82"/>
                  </a:moveTo>
                  <a:cubicBezTo>
                    <a:pt x="98" y="81"/>
                    <a:pt x="100" y="81"/>
                    <a:pt x="99" y="80"/>
                  </a:cubicBezTo>
                  <a:cubicBezTo>
                    <a:pt x="99" y="80"/>
                    <a:pt x="99" y="80"/>
                    <a:pt x="96" y="80"/>
                  </a:cubicBezTo>
                  <a:cubicBezTo>
                    <a:pt x="94" y="80"/>
                    <a:pt x="92" y="80"/>
                    <a:pt x="92" y="82"/>
                  </a:cubicBezTo>
                  <a:cubicBezTo>
                    <a:pt x="93" y="82"/>
                    <a:pt x="96" y="83"/>
                    <a:pt x="97" y="82"/>
                  </a:cubicBezTo>
                  <a:close/>
                  <a:moveTo>
                    <a:pt x="106" y="81"/>
                  </a:moveTo>
                  <a:cubicBezTo>
                    <a:pt x="106" y="80"/>
                    <a:pt x="107" y="81"/>
                    <a:pt x="107" y="81"/>
                  </a:cubicBezTo>
                  <a:cubicBezTo>
                    <a:pt x="107" y="80"/>
                    <a:pt x="107" y="80"/>
                    <a:pt x="106" y="80"/>
                  </a:cubicBezTo>
                  <a:cubicBezTo>
                    <a:pt x="105" y="80"/>
                    <a:pt x="106" y="81"/>
                    <a:pt x="106" y="81"/>
                  </a:cubicBezTo>
                  <a:close/>
                  <a:moveTo>
                    <a:pt x="104" y="91"/>
                  </a:moveTo>
                  <a:cubicBezTo>
                    <a:pt x="106" y="92"/>
                    <a:pt x="104" y="92"/>
                    <a:pt x="105" y="93"/>
                  </a:cubicBezTo>
                  <a:cubicBezTo>
                    <a:pt x="106" y="93"/>
                    <a:pt x="106" y="91"/>
                    <a:pt x="107" y="90"/>
                  </a:cubicBezTo>
                  <a:cubicBezTo>
                    <a:pt x="109" y="90"/>
                    <a:pt x="107" y="89"/>
                    <a:pt x="106" y="88"/>
                  </a:cubicBezTo>
                  <a:cubicBezTo>
                    <a:pt x="105" y="87"/>
                    <a:pt x="105" y="89"/>
                    <a:pt x="103" y="88"/>
                  </a:cubicBezTo>
                  <a:cubicBezTo>
                    <a:pt x="101" y="87"/>
                    <a:pt x="101" y="88"/>
                    <a:pt x="102" y="89"/>
                  </a:cubicBezTo>
                  <a:cubicBezTo>
                    <a:pt x="102" y="90"/>
                    <a:pt x="103" y="90"/>
                    <a:pt x="104" y="91"/>
                  </a:cubicBezTo>
                  <a:close/>
                  <a:moveTo>
                    <a:pt x="109" y="92"/>
                  </a:moveTo>
                  <a:cubicBezTo>
                    <a:pt x="108" y="92"/>
                    <a:pt x="108" y="93"/>
                    <a:pt x="111" y="93"/>
                  </a:cubicBezTo>
                  <a:cubicBezTo>
                    <a:pt x="113" y="93"/>
                    <a:pt x="112" y="93"/>
                    <a:pt x="113" y="91"/>
                  </a:cubicBezTo>
                  <a:cubicBezTo>
                    <a:pt x="114" y="89"/>
                    <a:pt x="114" y="89"/>
                    <a:pt x="112" y="89"/>
                  </a:cubicBezTo>
                  <a:cubicBezTo>
                    <a:pt x="111" y="88"/>
                    <a:pt x="110" y="90"/>
                    <a:pt x="110" y="90"/>
                  </a:cubicBezTo>
                  <a:cubicBezTo>
                    <a:pt x="110" y="91"/>
                    <a:pt x="110" y="92"/>
                    <a:pt x="109" y="92"/>
                  </a:cubicBezTo>
                  <a:close/>
                  <a:moveTo>
                    <a:pt x="115" y="94"/>
                  </a:moveTo>
                  <a:cubicBezTo>
                    <a:pt x="116" y="94"/>
                    <a:pt x="119" y="93"/>
                    <a:pt x="120" y="93"/>
                  </a:cubicBezTo>
                  <a:cubicBezTo>
                    <a:pt x="121" y="93"/>
                    <a:pt x="122" y="92"/>
                    <a:pt x="122" y="92"/>
                  </a:cubicBezTo>
                  <a:cubicBezTo>
                    <a:pt x="122" y="93"/>
                    <a:pt x="123" y="92"/>
                    <a:pt x="124" y="93"/>
                  </a:cubicBezTo>
                  <a:cubicBezTo>
                    <a:pt x="124" y="93"/>
                    <a:pt x="126" y="93"/>
                    <a:pt x="125" y="92"/>
                  </a:cubicBezTo>
                  <a:cubicBezTo>
                    <a:pt x="124" y="92"/>
                    <a:pt x="123" y="91"/>
                    <a:pt x="124" y="92"/>
                  </a:cubicBezTo>
                  <a:cubicBezTo>
                    <a:pt x="126" y="92"/>
                    <a:pt x="126" y="92"/>
                    <a:pt x="126" y="92"/>
                  </a:cubicBezTo>
                  <a:cubicBezTo>
                    <a:pt x="126" y="91"/>
                    <a:pt x="125" y="88"/>
                    <a:pt x="124" y="89"/>
                  </a:cubicBezTo>
                  <a:cubicBezTo>
                    <a:pt x="123" y="90"/>
                    <a:pt x="123" y="88"/>
                    <a:pt x="122" y="89"/>
                  </a:cubicBezTo>
                  <a:cubicBezTo>
                    <a:pt x="121" y="90"/>
                    <a:pt x="121" y="88"/>
                    <a:pt x="119" y="88"/>
                  </a:cubicBezTo>
                  <a:cubicBezTo>
                    <a:pt x="117" y="88"/>
                    <a:pt x="119" y="90"/>
                    <a:pt x="120" y="90"/>
                  </a:cubicBezTo>
                  <a:cubicBezTo>
                    <a:pt x="120" y="90"/>
                    <a:pt x="122" y="91"/>
                    <a:pt x="121" y="91"/>
                  </a:cubicBezTo>
                  <a:cubicBezTo>
                    <a:pt x="119" y="91"/>
                    <a:pt x="120" y="92"/>
                    <a:pt x="119" y="91"/>
                  </a:cubicBezTo>
                  <a:cubicBezTo>
                    <a:pt x="118" y="91"/>
                    <a:pt x="118" y="90"/>
                    <a:pt x="117" y="90"/>
                  </a:cubicBezTo>
                  <a:cubicBezTo>
                    <a:pt x="116" y="90"/>
                    <a:pt x="115" y="89"/>
                    <a:pt x="115" y="90"/>
                  </a:cubicBezTo>
                  <a:cubicBezTo>
                    <a:pt x="114" y="91"/>
                    <a:pt x="113" y="90"/>
                    <a:pt x="114" y="92"/>
                  </a:cubicBezTo>
                  <a:cubicBezTo>
                    <a:pt x="114" y="93"/>
                    <a:pt x="113" y="94"/>
                    <a:pt x="115" y="94"/>
                  </a:cubicBezTo>
                  <a:close/>
                  <a:moveTo>
                    <a:pt x="118" y="89"/>
                  </a:moveTo>
                  <a:cubicBezTo>
                    <a:pt x="118" y="88"/>
                    <a:pt x="117" y="88"/>
                    <a:pt x="117" y="89"/>
                  </a:cubicBezTo>
                  <a:cubicBezTo>
                    <a:pt x="117" y="90"/>
                    <a:pt x="118" y="89"/>
                    <a:pt x="118" y="89"/>
                  </a:cubicBezTo>
                  <a:close/>
                  <a:moveTo>
                    <a:pt x="128" y="91"/>
                  </a:moveTo>
                  <a:cubicBezTo>
                    <a:pt x="128" y="91"/>
                    <a:pt x="128" y="90"/>
                    <a:pt x="128" y="90"/>
                  </a:cubicBezTo>
                  <a:cubicBezTo>
                    <a:pt x="128" y="90"/>
                    <a:pt x="127" y="90"/>
                    <a:pt x="127" y="90"/>
                  </a:cubicBezTo>
                  <a:cubicBezTo>
                    <a:pt x="127" y="91"/>
                    <a:pt x="127" y="91"/>
                    <a:pt x="127" y="92"/>
                  </a:cubicBezTo>
                  <a:cubicBezTo>
                    <a:pt x="127" y="93"/>
                    <a:pt x="127" y="91"/>
                    <a:pt x="128" y="91"/>
                  </a:cubicBezTo>
                  <a:close/>
                  <a:moveTo>
                    <a:pt x="129" y="91"/>
                  </a:moveTo>
                  <a:cubicBezTo>
                    <a:pt x="128" y="91"/>
                    <a:pt x="128" y="93"/>
                    <a:pt x="128" y="92"/>
                  </a:cubicBezTo>
                  <a:cubicBezTo>
                    <a:pt x="129" y="92"/>
                    <a:pt x="129" y="91"/>
                    <a:pt x="129" y="91"/>
                  </a:cubicBezTo>
                  <a:close/>
                  <a:moveTo>
                    <a:pt x="131" y="92"/>
                  </a:moveTo>
                  <a:cubicBezTo>
                    <a:pt x="132" y="93"/>
                    <a:pt x="134" y="92"/>
                    <a:pt x="135" y="93"/>
                  </a:cubicBezTo>
                  <a:cubicBezTo>
                    <a:pt x="136" y="94"/>
                    <a:pt x="136" y="93"/>
                    <a:pt x="137" y="93"/>
                  </a:cubicBezTo>
                  <a:cubicBezTo>
                    <a:pt x="137" y="93"/>
                    <a:pt x="137" y="92"/>
                    <a:pt x="138" y="93"/>
                  </a:cubicBezTo>
                  <a:cubicBezTo>
                    <a:pt x="140" y="93"/>
                    <a:pt x="141" y="92"/>
                    <a:pt x="141" y="92"/>
                  </a:cubicBezTo>
                  <a:cubicBezTo>
                    <a:pt x="142" y="92"/>
                    <a:pt x="145" y="91"/>
                    <a:pt x="145" y="91"/>
                  </a:cubicBezTo>
                  <a:cubicBezTo>
                    <a:pt x="145" y="90"/>
                    <a:pt x="146" y="90"/>
                    <a:pt x="146" y="88"/>
                  </a:cubicBezTo>
                  <a:cubicBezTo>
                    <a:pt x="145" y="87"/>
                    <a:pt x="144" y="89"/>
                    <a:pt x="145" y="89"/>
                  </a:cubicBezTo>
                  <a:cubicBezTo>
                    <a:pt x="145" y="89"/>
                    <a:pt x="145" y="89"/>
                    <a:pt x="144" y="90"/>
                  </a:cubicBezTo>
                  <a:cubicBezTo>
                    <a:pt x="142" y="90"/>
                    <a:pt x="144" y="91"/>
                    <a:pt x="143" y="91"/>
                  </a:cubicBezTo>
                  <a:cubicBezTo>
                    <a:pt x="141" y="92"/>
                    <a:pt x="141" y="89"/>
                    <a:pt x="140" y="90"/>
                  </a:cubicBezTo>
                  <a:cubicBezTo>
                    <a:pt x="139" y="91"/>
                    <a:pt x="139" y="90"/>
                    <a:pt x="138" y="91"/>
                  </a:cubicBezTo>
                  <a:cubicBezTo>
                    <a:pt x="137" y="91"/>
                    <a:pt x="136" y="90"/>
                    <a:pt x="135" y="89"/>
                  </a:cubicBezTo>
                  <a:cubicBezTo>
                    <a:pt x="134" y="89"/>
                    <a:pt x="132" y="88"/>
                    <a:pt x="131" y="89"/>
                  </a:cubicBezTo>
                  <a:cubicBezTo>
                    <a:pt x="130" y="90"/>
                    <a:pt x="129" y="90"/>
                    <a:pt x="129" y="92"/>
                  </a:cubicBezTo>
                  <a:cubicBezTo>
                    <a:pt x="129" y="94"/>
                    <a:pt x="130" y="92"/>
                    <a:pt x="131" y="92"/>
                  </a:cubicBezTo>
                  <a:close/>
                  <a:moveTo>
                    <a:pt x="133" y="77"/>
                  </a:moveTo>
                  <a:cubicBezTo>
                    <a:pt x="133" y="79"/>
                    <a:pt x="133" y="74"/>
                    <a:pt x="133" y="73"/>
                  </a:cubicBezTo>
                  <a:cubicBezTo>
                    <a:pt x="133" y="73"/>
                    <a:pt x="132" y="76"/>
                    <a:pt x="133" y="77"/>
                  </a:cubicBezTo>
                  <a:close/>
                  <a:moveTo>
                    <a:pt x="146" y="91"/>
                  </a:moveTo>
                  <a:cubicBezTo>
                    <a:pt x="147" y="90"/>
                    <a:pt x="146" y="90"/>
                    <a:pt x="146" y="90"/>
                  </a:cubicBezTo>
                  <a:cubicBezTo>
                    <a:pt x="145" y="91"/>
                    <a:pt x="145" y="91"/>
                    <a:pt x="146" y="91"/>
                  </a:cubicBezTo>
                  <a:close/>
                  <a:moveTo>
                    <a:pt x="147" y="90"/>
                  </a:moveTo>
                  <a:cubicBezTo>
                    <a:pt x="147" y="90"/>
                    <a:pt x="147" y="90"/>
                    <a:pt x="148" y="89"/>
                  </a:cubicBezTo>
                  <a:cubicBezTo>
                    <a:pt x="148" y="89"/>
                    <a:pt x="147" y="89"/>
                    <a:pt x="146" y="89"/>
                  </a:cubicBezTo>
                  <a:cubicBezTo>
                    <a:pt x="146" y="90"/>
                    <a:pt x="146" y="90"/>
                    <a:pt x="147" y="90"/>
                  </a:cubicBezTo>
                  <a:close/>
                  <a:moveTo>
                    <a:pt x="148" y="91"/>
                  </a:moveTo>
                  <a:cubicBezTo>
                    <a:pt x="150" y="91"/>
                    <a:pt x="148" y="90"/>
                    <a:pt x="149" y="90"/>
                  </a:cubicBezTo>
                  <a:cubicBezTo>
                    <a:pt x="150" y="90"/>
                    <a:pt x="149" y="90"/>
                    <a:pt x="150" y="89"/>
                  </a:cubicBezTo>
                  <a:cubicBezTo>
                    <a:pt x="151" y="89"/>
                    <a:pt x="151" y="89"/>
                    <a:pt x="150" y="89"/>
                  </a:cubicBezTo>
                  <a:cubicBezTo>
                    <a:pt x="149" y="89"/>
                    <a:pt x="148" y="89"/>
                    <a:pt x="148" y="89"/>
                  </a:cubicBezTo>
                  <a:cubicBezTo>
                    <a:pt x="148" y="90"/>
                    <a:pt x="148" y="90"/>
                    <a:pt x="147" y="90"/>
                  </a:cubicBezTo>
                  <a:cubicBezTo>
                    <a:pt x="146" y="91"/>
                    <a:pt x="147" y="91"/>
                    <a:pt x="148" y="91"/>
                  </a:cubicBezTo>
                  <a:close/>
                  <a:moveTo>
                    <a:pt x="152" y="90"/>
                  </a:moveTo>
                  <a:cubicBezTo>
                    <a:pt x="153" y="89"/>
                    <a:pt x="153" y="88"/>
                    <a:pt x="152" y="89"/>
                  </a:cubicBezTo>
                  <a:cubicBezTo>
                    <a:pt x="151" y="90"/>
                    <a:pt x="151" y="88"/>
                    <a:pt x="151" y="90"/>
                  </a:cubicBezTo>
                  <a:cubicBezTo>
                    <a:pt x="151" y="90"/>
                    <a:pt x="151" y="91"/>
                    <a:pt x="152" y="90"/>
                  </a:cubicBezTo>
                  <a:close/>
                  <a:moveTo>
                    <a:pt x="156" y="90"/>
                  </a:moveTo>
                  <a:cubicBezTo>
                    <a:pt x="158" y="90"/>
                    <a:pt x="157" y="88"/>
                    <a:pt x="155" y="88"/>
                  </a:cubicBezTo>
                  <a:cubicBezTo>
                    <a:pt x="153" y="89"/>
                    <a:pt x="154" y="87"/>
                    <a:pt x="153" y="89"/>
                  </a:cubicBezTo>
                  <a:cubicBezTo>
                    <a:pt x="152" y="91"/>
                    <a:pt x="154" y="90"/>
                    <a:pt x="156" y="90"/>
                  </a:cubicBezTo>
                  <a:close/>
                  <a:moveTo>
                    <a:pt x="129" y="99"/>
                  </a:moveTo>
                  <a:cubicBezTo>
                    <a:pt x="131" y="100"/>
                    <a:pt x="131" y="102"/>
                    <a:pt x="131" y="101"/>
                  </a:cubicBezTo>
                  <a:cubicBezTo>
                    <a:pt x="132" y="101"/>
                    <a:pt x="132" y="102"/>
                    <a:pt x="133" y="102"/>
                  </a:cubicBezTo>
                  <a:cubicBezTo>
                    <a:pt x="133" y="101"/>
                    <a:pt x="134" y="101"/>
                    <a:pt x="134" y="101"/>
                  </a:cubicBezTo>
                  <a:cubicBezTo>
                    <a:pt x="135" y="100"/>
                    <a:pt x="133" y="98"/>
                    <a:pt x="132" y="98"/>
                  </a:cubicBezTo>
                  <a:cubicBezTo>
                    <a:pt x="131" y="97"/>
                    <a:pt x="132" y="97"/>
                    <a:pt x="131" y="96"/>
                  </a:cubicBezTo>
                  <a:cubicBezTo>
                    <a:pt x="130" y="95"/>
                    <a:pt x="129" y="96"/>
                    <a:pt x="128" y="96"/>
                  </a:cubicBezTo>
                  <a:cubicBezTo>
                    <a:pt x="128" y="96"/>
                    <a:pt x="125" y="95"/>
                    <a:pt x="125" y="97"/>
                  </a:cubicBezTo>
                  <a:cubicBezTo>
                    <a:pt x="125" y="99"/>
                    <a:pt x="127" y="98"/>
                    <a:pt x="129" y="99"/>
                  </a:cubicBezTo>
                  <a:close/>
                  <a:moveTo>
                    <a:pt x="148" y="104"/>
                  </a:moveTo>
                  <a:cubicBezTo>
                    <a:pt x="148" y="104"/>
                    <a:pt x="148" y="102"/>
                    <a:pt x="147" y="104"/>
                  </a:cubicBezTo>
                  <a:cubicBezTo>
                    <a:pt x="146" y="105"/>
                    <a:pt x="145" y="104"/>
                    <a:pt x="145" y="105"/>
                  </a:cubicBezTo>
                  <a:cubicBezTo>
                    <a:pt x="145" y="106"/>
                    <a:pt x="147" y="105"/>
                    <a:pt x="148" y="104"/>
                  </a:cubicBezTo>
                  <a:close/>
                  <a:moveTo>
                    <a:pt x="132" y="72"/>
                  </a:moveTo>
                  <a:cubicBezTo>
                    <a:pt x="134" y="72"/>
                    <a:pt x="131" y="69"/>
                    <a:pt x="132" y="67"/>
                  </a:cubicBezTo>
                  <a:cubicBezTo>
                    <a:pt x="133" y="66"/>
                    <a:pt x="132" y="63"/>
                    <a:pt x="132" y="59"/>
                  </a:cubicBezTo>
                  <a:cubicBezTo>
                    <a:pt x="133" y="55"/>
                    <a:pt x="130" y="57"/>
                    <a:pt x="133" y="54"/>
                  </a:cubicBezTo>
                  <a:cubicBezTo>
                    <a:pt x="136" y="52"/>
                    <a:pt x="137" y="55"/>
                    <a:pt x="135" y="57"/>
                  </a:cubicBezTo>
                  <a:cubicBezTo>
                    <a:pt x="134" y="60"/>
                    <a:pt x="136" y="60"/>
                    <a:pt x="137" y="62"/>
                  </a:cubicBezTo>
                  <a:cubicBezTo>
                    <a:pt x="139" y="64"/>
                    <a:pt x="136" y="68"/>
                    <a:pt x="140" y="68"/>
                  </a:cubicBezTo>
                  <a:cubicBezTo>
                    <a:pt x="142" y="68"/>
                    <a:pt x="140" y="66"/>
                    <a:pt x="142" y="65"/>
                  </a:cubicBezTo>
                  <a:cubicBezTo>
                    <a:pt x="144" y="64"/>
                    <a:pt x="144" y="66"/>
                    <a:pt x="145" y="64"/>
                  </a:cubicBezTo>
                  <a:cubicBezTo>
                    <a:pt x="146" y="61"/>
                    <a:pt x="141" y="61"/>
                    <a:pt x="142" y="59"/>
                  </a:cubicBezTo>
                  <a:cubicBezTo>
                    <a:pt x="144" y="57"/>
                    <a:pt x="141" y="53"/>
                    <a:pt x="139" y="51"/>
                  </a:cubicBezTo>
                  <a:cubicBezTo>
                    <a:pt x="136" y="48"/>
                    <a:pt x="142" y="48"/>
                    <a:pt x="144" y="44"/>
                  </a:cubicBezTo>
                  <a:cubicBezTo>
                    <a:pt x="146" y="40"/>
                    <a:pt x="147" y="45"/>
                    <a:pt x="148" y="43"/>
                  </a:cubicBezTo>
                  <a:cubicBezTo>
                    <a:pt x="149" y="42"/>
                    <a:pt x="149" y="41"/>
                    <a:pt x="145" y="41"/>
                  </a:cubicBezTo>
                  <a:cubicBezTo>
                    <a:pt x="141" y="41"/>
                    <a:pt x="142" y="43"/>
                    <a:pt x="139" y="43"/>
                  </a:cubicBezTo>
                  <a:cubicBezTo>
                    <a:pt x="136" y="42"/>
                    <a:pt x="137" y="46"/>
                    <a:pt x="134" y="46"/>
                  </a:cubicBezTo>
                  <a:cubicBezTo>
                    <a:pt x="132" y="45"/>
                    <a:pt x="134" y="44"/>
                    <a:pt x="132" y="42"/>
                  </a:cubicBezTo>
                  <a:cubicBezTo>
                    <a:pt x="129" y="41"/>
                    <a:pt x="131" y="32"/>
                    <a:pt x="134" y="34"/>
                  </a:cubicBezTo>
                  <a:cubicBezTo>
                    <a:pt x="136" y="35"/>
                    <a:pt x="138" y="34"/>
                    <a:pt x="139" y="34"/>
                  </a:cubicBezTo>
                  <a:cubicBezTo>
                    <a:pt x="141" y="35"/>
                    <a:pt x="146" y="33"/>
                    <a:pt x="147" y="34"/>
                  </a:cubicBezTo>
                  <a:cubicBezTo>
                    <a:pt x="147" y="35"/>
                    <a:pt x="152" y="36"/>
                    <a:pt x="154" y="33"/>
                  </a:cubicBezTo>
                  <a:cubicBezTo>
                    <a:pt x="156" y="30"/>
                    <a:pt x="158" y="28"/>
                    <a:pt x="157" y="27"/>
                  </a:cubicBezTo>
                  <a:cubicBezTo>
                    <a:pt x="156" y="25"/>
                    <a:pt x="154" y="28"/>
                    <a:pt x="152" y="31"/>
                  </a:cubicBezTo>
                  <a:cubicBezTo>
                    <a:pt x="151" y="33"/>
                    <a:pt x="146" y="30"/>
                    <a:pt x="145" y="31"/>
                  </a:cubicBezTo>
                  <a:cubicBezTo>
                    <a:pt x="145" y="32"/>
                    <a:pt x="143" y="30"/>
                    <a:pt x="140" y="30"/>
                  </a:cubicBezTo>
                  <a:cubicBezTo>
                    <a:pt x="137" y="31"/>
                    <a:pt x="139" y="29"/>
                    <a:pt x="137" y="29"/>
                  </a:cubicBezTo>
                  <a:cubicBezTo>
                    <a:pt x="136" y="29"/>
                    <a:pt x="135" y="28"/>
                    <a:pt x="134" y="29"/>
                  </a:cubicBezTo>
                  <a:cubicBezTo>
                    <a:pt x="134" y="30"/>
                    <a:pt x="133" y="33"/>
                    <a:pt x="132" y="31"/>
                  </a:cubicBezTo>
                  <a:cubicBezTo>
                    <a:pt x="131" y="30"/>
                    <a:pt x="131" y="33"/>
                    <a:pt x="130" y="34"/>
                  </a:cubicBezTo>
                  <a:cubicBezTo>
                    <a:pt x="128" y="36"/>
                    <a:pt x="130" y="37"/>
                    <a:pt x="129" y="37"/>
                  </a:cubicBezTo>
                  <a:cubicBezTo>
                    <a:pt x="127" y="38"/>
                    <a:pt x="129" y="38"/>
                    <a:pt x="129" y="40"/>
                  </a:cubicBezTo>
                  <a:cubicBezTo>
                    <a:pt x="128" y="42"/>
                    <a:pt x="126" y="43"/>
                    <a:pt x="127" y="47"/>
                  </a:cubicBezTo>
                  <a:cubicBezTo>
                    <a:pt x="127" y="51"/>
                    <a:pt x="126" y="48"/>
                    <a:pt x="126" y="51"/>
                  </a:cubicBezTo>
                  <a:cubicBezTo>
                    <a:pt x="126" y="55"/>
                    <a:pt x="123" y="53"/>
                    <a:pt x="124" y="55"/>
                  </a:cubicBezTo>
                  <a:cubicBezTo>
                    <a:pt x="125" y="57"/>
                    <a:pt x="123" y="55"/>
                    <a:pt x="124" y="58"/>
                  </a:cubicBezTo>
                  <a:cubicBezTo>
                    <a:pt x="125" y="61"/>
                    <a:pt x="126" y="57"/>
                    <a:pt x="128" y="60"/>
                  </a:cubicBezTo>
                  <a:cubicBezTo>
                    <a:pt x="130" y="64"/>
                    <a:pt x="126" y="69"/>
                    <a:pt x="128" y="72"/>
                  </a:cubicBezTo>
                  <a:cubicBezTo>
                    <a:pt x="129" y="74"/>
                    <a:pt x="130" y="72"/>
                    <a:pt x="132" y="72"/>
                  </a:cubicBezTo>
                  <a:close/>
                  <a:moveTo>
                    <a:pt x="165" y="61"/>
                  </a:moveTo>
                  <a:cubicBezTo>
                    <a:pt x="166" y="62"/>
                    <a:pt x="169" y="59"/>
                    <a:pt x="167" y="57"/>
                  </a:cubicBezTo>
                  <a:cubicBezTo>
                    <a:pt x="166" y="55"/>
                    <a:pt x="162" y="55"/>
                    <a:pt x="162" y="57"/>
                  </a:cubicBezTo>
                  <a:cubicBezTo>
                    <a:pt x="161" y="58"/>
                    <a:pt x="163" y="60"/>
                    <a:pt x="165" y="61"/>
                  </a:cubicBezTo>
                  <a:close/>
                  <a:moveTo>
                    <a:pt x="173" y="57"/>
                  </a:moveTo>
                  <a:cubicBezTo>
                    <a:pt x="173" y="56"/>
                    <a:pt x="174" y="59"/>
                    <a:pt x="176" y="58"/>
                  </a:cubicBezTo>
                  <a:cubicBezTo>
                    <a:pt x="178" y="56"/>
                    <a:pt x="180" y="59"/>
                    <a:pt x="180" y="58"/>
                  </a:cubicBezTo>
                  <a:cubicBezTo>
                    <a:pt x="180" y="57"/>
                    <a:pt x="183" y="59"/>
                    <a:pt x="185" y="61"/>
                  </a:cubicBezTo>
                  <a:cubicBezTo>
                    <a:pt x="188" y="62"/>
                    <a:pt x="188" y="60"/>
                    <a:pt x="186" y="57"/>
                  </a:cubicBezTo>
                  <a:cubicBezTo>
                    <a:pt x="184" y="54"/>
                    <a:pt x="184" y="57"/>
                    <a:pt x="181" y="55"/>
                  </a:cubicBezTo>
                  <a:cubicBezTo>
                    <a:pt x="179" y="53"/>
                    <a:pt x="180" y="55"/>
                    <a:pt x="177" y="55"/>
                  </a:cubicBezTo>
                  <a:cubicBezTo>
                    <a:pt x="173" y="54"/>
                    <a:pt x="171" y="56"/>
                    <a:pt x="171" y="58"/>
                  </a:cubicBezTo>
                  <a:cubicBezTo>
                    <a:pt x="172" y="61"/>
                    <a:pt x="172" y="57"/>
                    <a:pt x="173" y="57"/>
                  </a:cubicBezTo>
                  <a:close/>
                  <a:moveTo>
                    <a:pt x="158" y="48"/>
                  </a:moveTo>
                  <a:cubicBezTo>
                    <a:pt x="158" y="48"/>
                    <a:pt x="153" y="46"/>
                    <a:pt x="153" y="49"/>
                  </a:cubicBezTo>
                  <a:cubicBezTo>
                    <a:pt x="153" y="50"/>
                    <a:pt x="158" y="49"/>
                    <a:pt x="158" y="48"/>
                  </a:cubicBezTo>
                  <a:close/>
                  <a:moveTo>
                    <a:pt x="163" y="48"/>
                  </a:moveTo>
                  <a:cubicBezTo>
                    <a:pt x="165" y="48"/>
                    <a:pt x="159" y="47"/>
                    <a:pt x="158" y="49"/>
                  </a:cubicBezTo>
                  <a:cubicBezTo>
                    <a:pt x="158" y="50"/>
                    <a:pt x="162" y="49"/>
                    <a:pt x="163" y="48"/>
                  </a:cubicBezTo>
                  <a:close/>
                  <a:moveTo>
                    <a:pt x="170" y="48"/>
                  </a:moveTo>
                  <a:cubicBezTo>
                    <a:pt x="172" y="47"/>
                    <a:pt x="174" y="48"/>
                    <a:pt x="172" y="46"/>
                  </a:cubicBezTo>
                  <a:cubicBezTo>
                    <a:pt x="170" y="45"/>
                    <a:pt x="169" y="45"/>
                    <a:pt x="169" y="47"/>
                  </a:cubicBezTo>
                  <a:cubicBezTo>
                    <a:pt x="169" y="48"/>
                    <a:pt x="169" y="48"/>
                    <a:pt x="170" y="48"/>
                  </a:cubicBezTo>
                  <a:close/>
                  <a:moveTo>
                    <a:pt x="181" y="49"/>
                  </a:moveTo>
                  <a:cubicBezTo>
                    <a:pt x="182" y="50"/>
                    <a:pt x="184" y="51"/>
                    <a:pt x="184" y="49"/>
                  </a:cubicBezTo>
                  <a:cubicBezTo>
                    <a:pt x="185" y="48"/>
                    <a:pt x="184" y="47"/>
                    <a:pt x="182" y="48"/>
                  </a:cubicBezTo>
                  <a:cubicBezTo>
                    <a:pt x="181" y="48"/>
                    <a:pt x="180" y="49"/>
                    <a:pt x="181" y="49"/>
                  </a:cubicBezTo>
                  <a:close/>
                  <a:moveTo>
                    <a:pt x="187" y="43"/>
                  </a:moveTo>
                  <a:cubicBezTo>
                    <a:pt x="187" y="42"/>
                    <a:pt x="185" y="43"/>
                    <a:pt x="185" y="43"/>
                  </a:cubicBezTo>
                  <a:cubicBezTo>
                    <a:pt x="186" y="44"/>
                    <a:pt x="186" y="44"/>
                    <a:pt x="187" y="45"/>
                  </a:cubicBezTo>
                  <a:cubicBezTo>
                    <a:pt x="187" y="46"/>
                    <a:pt x="188" y="43"/>
                    <a:pt x="187" y="43"/>
                  </a:cubicBezTo>
                  <a:close/>
                  <a:moveTo>
                    <a:pt x="187" y="38"/>
                  </a:moveTo>
                  <a:cubicBezTo>
                    <a:pt x="187" y="38"/>
                    <a:pt x="188" y="40"/>
                    <a:pt x="189" y="39"/>
                  </a:cubicBezTo>
                  <a:cubicBezTo>
                    <a:pt x="190" y="39"/>
                    <a:pt x="188" y="37"/>
                    <a:pt x="186" y="37"/>
                  </a:cubicBezTo>
                  <a:cubicBezTo>
                    <a:pt x="184" y="38"/>
                    <a:pt x="183" y="38"/>
                    <a:pt x="184" y="39"/>
                  </a:cubicBezTo>
                  <a:cubicBezTo>
                    <a:pt x="185" y="39"/>
                    <a:pt x="186" y="40"/>
                    <a:pt x="187" y="40"/>
                  </a:cubicBezTo>
                  <a:cubicBezTo>
                    <a:pt x="188" y="39"/>
                    <a:pt x="186" y="38"/>
                    <a:pt x="187" y="38"/>
                  </a:cubicBezTo>
                  <a:close/>
                  <a:moveTo>
                    <a:pt x="173" y="41"/>
                  </a:moveTo>
                  <a:cubicBezTo>
                    <a:pt x="172" y="39"/>
                    <a:pt x="171" y="37"/>
                    <a:pt x="171" y="35"/>
                  </a:cubicBezTo>
                  <a:cubicBezTo>
                    <a:pt x="172" y="34"/>
                    <a:pt x="173" y="34"/>
                    <a:pt x="175" y="35"/>
                  </a:cubicBezTo>
                  <a:cubicBezTo>
                    <a:pt x="177" y="36"/>
                    <a:pt x="176" y="34"/>
                    <a:pt x="174" y="33"/>
                  </a:cubicBezTo>
                  <a:cubicBezTo>
                    <a:pt x="172" y="32"/>
                    <a:pt x="174" y="31"/>
                    <a:pt x="175" y="31"/>
                  </a:cubicBezTo>
                  <a:cubicBezTo>
                    <a:pt x="176" y="30"/>
                    <a:pt x="176" y="27"/>
                    <a:pt x="174" y="27"/>
                  </a:cubicBezTo>
                  <a:cubicBezTo>
                    <a:pt x="172" y="28"/>
                    <a:pt x="171" y="33"/>
                    <a:pt x="171" y="32"/>
                  </a:cubicBezTo>
                  <a:cubicBezTo>
                    <a:pt x="170" y="30"/>
                    <a:pt x="171" y="31"/>
                    <a:pt x="172" y="28"/>
                  </a:cubicBezTo>
                  <a:cubicBezTo>
                    <a:pt x="173" y="26"/>
                    <a:pt x="171" y="26"/>
                    <a:pt x="171" y="25"/>
                  </a:cubicBezTo>
                  <a:cubicBezTo>
                    <a:pt x="172" y="24"/>
                    <a:pt x="173" y="22"/>
                    <a:pt x="171" y="23"/>
                  </a:cubicBezTo>
                  <a:cubicBezTo>
                    <a:pt x="169" y="25"/>
                    <a:pt x="169" y="29"/>
                    <a:pt x="169" y="31"/>
                  </a:cubicBezTo>
                  <a:cubicBezTo>
                    <a:pt x="170" y="32"/>
                    <a:pt x="169" y="33"/>
                    <a:pt x="170" y="34"/>
                  </a:cubicBezTo>
                  <a:cubicBezTo>
                    <a:pt x="171" y="36"/>
                    <a:pt x="169" y="37"/>
                    <a:pt x="171" y="39"/>
                  </a:cubicBezTo>
                  <a:cubicBezTo>
                    <a:pt x="172" y="41"/>
                    <a:pt x="173" y="43"/>
                    <a:pt x="174" y="43"/>
                  </a:cubicBezTo>
                  <a:cubicBezTo>
                    <a:pt x="174" y="42"/>
                    <a:pt x="174" y="42"/>
                    <a:pt x="173" y="41"/>
                  </a:cubicBezTo>
                  <a:close/>
                  <a:moveTo>
                    <a:pt x="175" y="21"/>
                  </a:moveTo>
                  <a:cubicBezTo>
                    <a:pt x="174" y="19"/>
                    <a:pt x="173" y="22"/>
                    <a:pt x="173" y="24"/>
                  </a:cubicBezTo>
                  <a:cubicBezTo>
                    <a:pt x="173" y="26"/>
                    <a:pt x="176" y="22"/>
                    <a:pt x="175" y="21"/>
                  </a:cubicBezTo>
                  <a:close/>
                  <a:moveTo>
                    <a:pt x="140" y="69"/>
                  </a:moveTo>
                  <a:cubicBezTo>
                    <a:pt x="140" y="68"/>
                    <a:pt x="140" y="70"/>
                    <a:pt x="140" y="71"/>
                  </a:cubicBezTo>
                  <a:cubicBezTo>
                    <a:pt x="141" y="72"/>
                    <a:pt x="141" y="71"/>
                    <a:pt x="140" y="69"/>
                  </a:cubicBezTo>
                  <a:close/>
                  <a:moveTo>
                    <a:pt x="144" y="70"/>
                  </a:moveTo>
                  <a:cubicBezTo>
                    <a:pt x="144" y="69"/>
                    <a:pt x="144" y="68"/>
                    <a:pt x="144" y="67"/>
                  </a:cubicBezTo>
                  <a:cubicBezTo>
                    <a:pt x="145" y="65"/>
                    <a:pt x="142" y="66"/>
                    <a:pt x="142" y="68"/>
                  </a:cubicBezTo>
                  <a:cubicBezTo>
                    <a:pt x="143" y="69"/>
                    <a:pt x="141" y="72"/>
                    <a:pt x="143" y="71"/>
                  </a:cubicBezTo>
                  <a:cubicBezTo>
                    <a:pt x="143" y="71"/>
                    <a:pt x="144" y="70"/>
                    <a:pt x="144" y="70"/>
                  </a:cubicBezTo>
                  <a:close/>
                  <a:moveTo>
                    <a:pt x="145" y="72"/>
                  </a:moveTo>
                  <a:cubicBezTo>
                    <a:pt x="146" y="70"/>
                    <a:pt x="148" y="72"/>
                    <a:pt x="146" y="70"/>
                  </a:cubicBezTo>
                  <a:cubicBezTo>
                    <a:pt x="144" y="67"/>
                    <a:pt x="148" y="68"/>
                    <a:pt x="147" y="65"/>
                  </a:cubicBezTo>
                  <a:cubicBezTo>
                    <a:pt x="146" y="63"/>
                    <a:pt x="145" y="66"/>
                    <a:pt x="145" y="69"/>
                  </a:cubicBezTo>
                  <a:cubicBezTo>
                    <a:pt x="145" y="72"/>
                    <a:pt x="142" y="72"/>
                    <a:pt x="144" y="73"/>
                  </a:cubicBezTo>
                  <a:cubicBezTo>
                    <a:pt x="145" y="73"/>
                    <a:pt x="145" y="73"/>
                    <a:pt x="145" y="72"/>
                  </a:cubicBezTo>
                  <a:close/>
                  <a:moveTo>
                    <a:pt x="146" y="44"/>
                  </a:moveTo>
                  <a:cubicBezTo>
                    <a:pt x="145" y="44"/>
                    <a:pt x="145" y="45"/>
                    <a:pt x="145" y="47"/>
                  </a:cubicBezTo>
                  <a:cubicBezTo>
                    <a:pt x="145" y="47"/>
                    <a:pt x="147" y="44"/>
                    <a:pt x="146" y="44"/>
                  </a:cubicBezTo>
                  <a:close/>
                  <a:moveTo>
                    <a:pt x="148" y="46"/>
                  </a:moveTo>
                  <a:cubicBezTo>
                    <a:pt x="149" y="46"/>
                    <a:pt x="149" y="44"/>
                    <a:pt x="148" y="45"/>
                  </a:cubicBezTo>
                  <a:cubicBezTo>
                    <a:pt x="147" y="45"/>
                    <a:pt x="148" y="47"/>
                    <a:pt x="148" y="46"/>
                  </a:cubicBezTo>
                  <a:close/>
                  <a:moveTo>
                    <a:pt x="169" y="41"/>
                  </a:moveTo>
                  <a:cubicBezTo>
                    <a:pt x="169" y="42"/>
                    <a:pt x="170" y="42"/>
                    <a:pt x="170" y="40"/>
                  </a:cubicBezTo>
                  <a:cubicBezTo>
                    <a:pt x="170" y="39"/>
                    <a:pt x="169" y="38"/>
                    <a:pt x="169" y="39"/>
                  </a:cubicBezTo>
                  <a:cubicBezTo>
                    <a:pt x="168" y="40"/>
                    <a:pt x="168" y="40"/>
                    <a:pt x="169" y="41"/>
                  </a:cubicBezTo>
                  <a:close/>
                  <a:moveTo>
                    <a:pt x="191" y="83"/>
                  </a:moveTo>
                  <a:cubicBezTo>
                    <a:pt x="190" y="81"/>
                    <a:pt x="187" y="88"/>
                    <a:pt x="189" y="87"/>
                  </a:cubicBezTo>
                  <a:cubicBezTo>
                    <a:pt x="191" y="86"/>
                    <a:pt x="191" y="84"/>
                    <a:pt x="191" y="83"/>
                  </a:cubicBezTo>
                  <a:close/>
                  <a:moveTo>
                    <a:pt x="205" y="77"/>
                  </a:moveTo>
                  <a:cubicBezTo>
                    <a:pt x="203" y="74"/>
                    <a:pt x="203" y="81"/>
                    <a:pt x="204" y="80"/>
                  </a:cubicBezTo>
                  <a:cubicBezTo>
                    <a:pt x="206" y="80"/>
                    <a:pt x="206" y="79"/>
                    <a:pt x="205" y="77"/>
                  </a:cubicBezTo>
                  <a:close/>
                  <a:moveTo>
                    <a:pt x="166" y="85"/>
                  </a:moveTo>
                  <a:cubicBezTo>
                    <a:pt x="166" y="84"/>
                    <a:pt x="162" y="85"/>
                    <a:pt x="161" y="86"/>
                  </a:cubicBezTo>
                  <a:cubicBezTo>
                    <a:pt x="159" y="87"/>
                    <a:pt x="166" y="86"/>
                    <a:pt x="166" y="85"/>
                  </a:cubicBezTo>
                  <a:close/>
                  <a:moveTo>
                    <a:pt x="111" y="61"/>
                  </a:moveTo>
                  <a:cubicBezTo>
                    <a:pt x="111" y="59"/>
                    <a:pt x="111" y="57"/>
                    <a:pt x="110" y="58"/>
                  </a:cubicBezTo>
                  <a:cubicBezTo>
                    <a:pt x="109" y="59"/>
                    <a:pt x="110" y="60"/>
                    <a:pt x="110" y="62"/>
                  </a:cubicBezTo>
                  <a:cubicBezTo>
                    <a:pt x="109" y="63"/>
                    <a:pt x="110" y="63"/>
                    <a:pt x="111" y="61"/>
                  </a:cubicBezTo>
                  <a:close/>
                  <a:moveTo>
                    <a:pt x="66" y="57"/>
                  </a:moveTo>
                  <a:cubicBezTo>
                    <a:pt x="67" y="56"/>
                    <a:pt x="68" y="58"/>
                    <a:pt x="69" y="56"/>
                  </a:cubicBezTo>
                  <a:cubicBezTo>
                    <a:pt x="70" y="55"/>
                    <a:pt x="69" y="54"/>
                    <a:pt x="67" y="53"/>
                  </a:cubicBezTo>
                  <a:cubicBezTo>
                    <a:pt x="65" y="52"/>
                    <a:pt x="65" y="55"/>
                    <a:pt x="65" y="57"/>
                  </a:cubicBezTo>
                  <a:cubicBezTo>
                    <a:pt x="66" y="57"/>
                    <a:pt x="66" y="58"/>
                    <a:pt x="66" y="57"/>
                  </a:cubicBezTo>
                  <a:close/>
                  <a:moveTo>
                    <a:pt x="55" y="50"/>
                  </a:moveTo>
                  <a:cubicBezTo>
                    <a:pt x="57" y="50"/>
                    <a:pt x="56" y="54"/>
                    <a:pt x="58" y="55"/>
                  </a:cubicBezTo>
                  <a:cubicBezTo>
                    <a:pt x="59" y="56"/>
                    <a:pt x="59" y="57"/>
                    <a:pt x="61" y="56"/>
                  </a:cubicBezTo>
                  <a:cubicBezTo>
                    <a:pt x="62" y="56"/>
                    <a:pt x="60" y="55"/>
                    <a:pt x="60" y="54"/>
                  </a:cubicBezTo>
                  <a:cubicBezTo>
                    <a:pt x="61" y="53"/>
                    <a:pt x="61" y="53"/>
                    <a:pt x="59" y="53"/>
                  </a:cubicBezTo>
                  <a:cubicBezTo>
                    <a:pt x="57" y="52"/>
                    <a:pt x="59" y="46"/>
                    <a:pt x="55" y="46"/>
                  </a:cubicBezTo>
                  <a:cubicBezTo>
                    <a:pt x="53" y="47"/>
                    <a:pt x="54" y="48"/>
                    <a:pt x="53" y="49"/>
                  </a:cubicBezTo>
                  <a:cubicBezTo>
                    <a:pt x="51" y="50"/>
                    <a:pt x="54" y="50"/>
                    <a:pt x="55" y="50"/>
                  </a:cubicBezTo>
                  <a:close/>
                  <a:moveTo>
                    <a:pt x="69" y="10"/>
                  </a:moveTo>
                  <a:cubicBezTo>
                    <a:pt x="69" y="10"/>
                    <a:pt x="67" y="12"/>
                    <a:pt x="68" y="13"/>
                  </a:cubicBezTo>
                  <a:cubicBezTo>
                    <a:pt x="69" y="13"/>
                    <a:pt x="67" y="14"/>
                    <a:pt x="68" y="14"/>
                  </a:cubicBezTo>
                  <a:cubicBezTo>
                    <a:pt x="70" y="15"/>
                    <a:pt x="69" y="11"/>
                    <a:pt x="69" y="10"/>
                  </a:cubicBezTo>
                  <a:close/>
                  <a:moveTo>
                    <a:pt x="6" y="21"/>
                  </a:moveTo>
                  <a:cubicBezTo>
                    <a:pt x="7" y="22"/>
                    <a:pt x="8" y="23"/>
                    <a:pt x="8" y="22"/>
                  </a:cubicBezTo>
                  <a:cubicBezTo>
                    <a:pt x="7" y="21"/>
                    <a:pt x="5" y="18"/>
                    <a:pt x="4" y="19"/>
                  </a:cubicBezTo>
                  <a:cubicBezTo>
                    <a:pt x="4" y="20"/>
                    <a:pt x="4" y="21"/>
                    <a:pt x="6" y="21"/>
                  </a:cubicBezTo>
                  <a:close/>
                  <a:moveTo>
                    <a:pt x="14" y="33"/>
                  </a:moveTo>
                  <a:cubicBezTo>
                    <a:pt x="15" y="35"/>
                    <a:pt x="16" y="31"/>
                    <a:pt x="15" y="30"/>
                  </a:cubicBezTo>
                  <a:cubicBezTo>
                    <a:pt x="13" y="29"/>
                    <a:pt x="13" y="27"/>
                    <a:pt x="11" y="27"/>
                  </a:cubicBezTo>
                  <a:cubicBezTo>
                    <a:pt x="10" y="28"/>
                    <a:pt x="12" y="30"/>
                    <a:pt x="14" y="33"/>
                  </a:cubicBezTo>
                  <a:close/>
                  <a:moveTo>
                    <a:pt x="22" y="48"/>
                  </a:moveTo>
                  <a:cubicBezTo>
                    <a:pt x="23" y="47"/>
                    <a:pt x="20" y="42"/>
                    <a:pt x="19" y="43"/>
                  </a:cubicBezTo>
                  <a:cubicBezTo>
                    <a:pt x="17" y="44"/>
                    <a:pt x="21" y="48"/>
                    <a:pt x="22" y="48"/>
                  </a:cubicBezTo>
                  <a:close/>
                  <a:moveTo>
                    <a:pt x="25" y="52"/>
                  </a:moveTo>
                  <a:cubicBezTo>
                    <a:pt x="26" y="51"/>
                    <a:pt x="24" y="49"/>
                    <a:pt x="24" y="50"/>
                  </a:cubicBezTo>
                  <a:cubicBezTo>
                    <a:pt x="23" y="51"/>
                    <a:pt x="25" y="52"/>
                    <a:pt x="25" y="52"/>
                  </a:cubicBezTo>
                  <a:close/>
                  <a:moveTo>
                    <a:pt x="26" y="55"/>
                  </a:moveTo>
                  <a:cubicBezTo>
                    <a:pt x="27" y="55"/>
                    <a:pt x="28" y="58"/>
                    <a:pt x="28" y="57"/>
                  </a:cubicBezTo>
                  <a:cubicBezTo>
                    <a:pt x="29" y="56"/>
                    <a:pt x="27" y="52"/>
                    <a:pt x="26" y="53"/>
                  </a:cubicBezTo>
                  <a:cubicBezTo>
                    <a:pt x="25" y="54"/>
                    <a:pt x="26" y="55"/>
                    <a:pt x="26" y="55"/>
                  </a:cubicBezTo>
                  <a:close/>
                  <a:moveTo>
                    <a:pt x="49" y="39"/>
                  </a:moveTo>
                  <a:cubicBezTo>
                    <a:pt x="48" y="39"/>
                    <a:pt x="47" y="42"/>
                    <a:pt x="49" y="41"/>
                  </a:cubicBezTo>
                  <a:cubicBezTo>
                    <a:pt x="50" y="41"/>
                    <a:pt x="50" y="39"/>
                    <a:pt x="49" y="39"/>
                  </a:cubicBezTo>
                  <a:close/>
                  <a:moveTo>
                    <a:pt x="50" y="37"/>
                  </a:moveTo>
                  <a:cubicBezTo>
                    <a:pt x="49" y="36"/>
                    <a:pt x="49" y="37"/>
                    <a:pt x="49" y="38"/>
                  </a:cubicBezTo>
                  <a:cubicBezTo>
                    <a:pt x="49" y="39"/>
                    <a:pt x="52" y="39"/>
                    <a:pt x="52" y="39"/>
                  </a:cubicBezTo>
                  <a:cubicBezTo>
                    <a:pt x="52" y="39"/>
                    <a:pt x="51" y="38"/>
                    <a:pt x="50" y="37"/>
                  </a:cubicBezTo>
                  <a:close/>
                  <a:moveTo>
                    <a:pt x="34" y="26"/>
                  </a:moveTo>
                  <a:cubicBezTo>
                    <a:pt x="35" y="26"/>
                    <a:pt x="36" y="24"/>
                    <a:pt x="35" y="23"/>
                  </a:cubicBezTo>
                  <a:cubicBezTo>
                    <a:pt x="34" y="23"/>
                    <a:pt x="33" y="25"/>
                    <a:pt x="34" y="26"/>
                  </a:cubicBezTo>
                  <a:close/>
                  <a:moveTo>
                    <a:pt x="44" y="33"/>
                  </a:moveTo>
                  <a:cubicBezTo>
                    <a:pt x="45" y="33"/>
                    <a:pt x="44" y="31"/>
                    <a:pt x="44" y="31"/>
                  </a:cubicBezTo>
                  <a:cubicBezTo>
                    <a:pt x="43" y="31"/>
                    <a:pt x="43" y="33"/>
                    <a:pt x="44" y="33"/>
                  </a:cubicBezTo>
                  <a:close/>
                  <a:moveTo>
                    <a:pt x="38" y="28"/>
                  </a:moveTo>
                  <a:cubicBezTo>
                    <a:pt x="39" y="29"/>
                    <a:pt x="39" y="29"/>
                    <a:pt x="39" y="28"/>
                  </a:cubicBezTo>
                  <a:cubicBezTo>
                    <a:pt x="39" y="27"/>
                    <a:pt x="37" y="26"/>
                    <a:pt x="36" y="27"/>
                  </a:cubicBezTo>
                  <a:cubicBezTo>
                    <a:pt x="36" y="27"/>
                    <a:pt x="37" y="27"/>
                    <a:pt x="38" y="28"/>
                  </a:cubicBezTo>
                  <a:close/>
                  <a:moveTo>
                    <a:pt x="38" y="31"/>
                  </a:moveTo>
                  <a:cubicBezTo>
                    <a:pt x="39" y="32"/>
                    <a:pt x="39" y="29"/>
                    <a:pt x="38" y="28"/>
                  </a:cubicBezTo>
                  <a:cubicBezTo>
                    <a:pt x="37" y="27"/>
                    <a:pt x="38" y="30"/>
                    <a:pt x="38" y="31"/>
                  </a:cubicBezTo>
                  <a:close/>
                  <a:moveTo>
                    <a:pt x="42" y="32"/>
                  </a:moveTo>
                  <a:cubicBezTo>
                    <a:pt x="42" y="31"/>
                    <a:pt x="40" y="31"/>
                    <a:pt x="40" y="30"/>
                  </a:cubicBezTo>
                  <a:cubicBezTo>
                    <a:pt x="39" y="29"/>
                    <a:pt x="39" y="30"/>
                    <a:pt x="39" y="31"/>
                  </a:cubicBezTo>
                  <a:cubicBezTo>
                    <a:pt x="39" y="32"/>
                    <a:pt x="39" y="32"/>
                    <a:pt x="40" y="32"/>
                  </a:cubicBezTo>
                  <a:cubicBezTo>
                    <a:pt x="41" y="32"/>
                    <a:pt x="42" y="33"/>
                    <a:pt x="42" y="32"/>
                  </a:cubicBezTo>
                  <a:close/>
                  <a:moveTo>
                    <a:pt x="41" y="31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0"/>
                    <a:pt x="40" y="29"/>
                    <a:pt x="40" y="30"/>
                  </a:cubicBezTo>
                  <a:cubicBezTo>
                    <a:pt x="40" y="30"/>
                    <a:pt x="40" y="30"/>
                    <a:pt x="41" y="31"/>
                  </a:cubicBezTo>
                  <a:close/>
                  <a:moveTo>
                    <a:pt x="43" y="34"/>
                  </a:moveTo>
                  <a:cubicBezTo>
                    <a:pt x="43" y="34"/>
                    <a:pt x="43" y="32"/>
                    <a:pt x="43" y="32"/>
                  </a:cubicBezTo>
                  <a:cubicBezTo>
                    <a:pt x="42" y="32"/>
                    <a:pt x="42" y="34"/>
                    <a:pt x="43" y="34"/>
                  </a:cubicBezTo>
                  <a:close/>
                  <a:moveTo>
                    <a:pt x="18" y="38"/>
                  </a:moveTo>
                  <a:cubicBezTo>
                    <a:pt x="17" y="38"/>
                    <a:pt x="16" y="39"/>
                    <a:pt x="17" y="40"/>
                  </a:cubicBezTo>
                  <a:cubicBezTo>
                    <a:pt x="18" y="41"/>
                    <a:pt x="19" y="39"/>
                    <a:pt x="18" y="38"/>
                  </a:cubicBezTo>
                  <a:close/>
                  <a:moveTo>
                    <a:pt x="217" y="48"/>
                  </a:moveTo>
                  <a:cubicBezTo>
                    <a:pt x="220" y="48"/>
                    <a:pt x="218" y="47"/>
                    <a:pt x="214" y="47"/>
                  </a:cubicBezTo>
                  <a:cubicBezTo>
                    <a:pt x="210" y="47"/>
                    <a:pt x="212" y="47"/>
                    <a:pt x="214" y="48"/>
                  </a:cubicBezTo>
                  <a:cubicBezTo>
                    <a:pt x="214" y="49"/>
                    <a:pt x="214" y="49"/>
                    <a:pt x="217" y="48"/>
                  </a:cubicBezTo>
                  <a:close/>
                  <a:moveTo>
                    <a:pt x="215" y="43"/>
                  </a:moveTo>
                  <a:cubicBezTo>
                    <a:pt x="214" y="42"/>
                    <a:pt x="215" y="41"/>
                    <a:pt x="212" y="41"/>
                  </a:cubicBezTo>
                  <a:cubicBezTo>
                    <a:pt x="209" y="40"/>
                    <a:pt x="211" y="42"/>
                    <a:pt x="212" y="43"/>
                  </a:cubicBezTo>
                  <a:cubicBezTo>
                    <a:pt x="214" y="43"/>
                    <a:pt x="212" y="45"/>
                    <a:pt x="215" y="44"/>
                  </a:cubicBezTo>
                  <a:cubicBezTo>
                    <a:pt x="216" y="44"/>
                    <a:pt x="216" y="44"/>
                    <a:pt x="215" y="43"/>
                  </a:cubicBezTo>
                  <a:close/>
                  <a:moveTo>
                    <a:pt x="181" y="87"/>
                  </a:moveTo>
                  <a:cubicBezTo>
                    <a:pt x="181" y="86"/>
                    <a:pt x="179" y="85"/>
                    <a:pt x="181" y="87"/>
                  </a:cubicBezTo>
                  <a:cubicBezTo>
                    <a:pt x="181" y="88"/>
                    <a:pt x="182" y="87"/>
                    <a:pt x="181" y="87"/>
                  </a:cubicBezTo>
                  <a:close/>
                  <a:moveTo>
                    <a:pt x="197" y="73"/>
                  </a:moveTo>
                  <a:cubicBezTo>
                    <a:pt x="197" y="73"/>
                    <a:pt x="196" y="71"/>
                    <a:pt x="196" y="74"/>
                  </a:cubicBezTo>
                  <a:cubicBezTo>
                    <a:pt x="196" y="75"/>
                    <a:pt x="197" y="74"/>
                    <a:pt x="197" y="73"/>
                  </a:cubicBezTo>
                  <a:close/>
                  <a:moveTo>
                    <a:pt x="199" y="70"/>
                  </a:moveTo>
                  <a:cubicBezTo>
                    <a:pt x="199" y="69"/>
                    <a:pt x="197" y="72"/>
                    <a:pt x="197" y="75"/>
                  </a:cubicBezTo>
                  <a:cubicBezTo>
                    <a:pt x="197" y="75"/>
                    <a:pt x="199" y="71"/>
                    <a:pt x="199" y="70"/>
                  </a:cubicBezTo>
                  <a:close/>
                  <a:moveTo>
                    <a:pt x="172" y="88"/>
                  </a:moveTo>
                  <a:cubicBezTo>
                    <a:pt x="171" y="88"/>
                    <a:pt x="170" y="88"/>
                    <a:pt x="171" y="89"/>
                  </a:cubicBezTo>
                  <a:cubicBezTo>
                    <a:pt x="172" y="89"/>
                    <a:pt x="173" y="89"/>
                    <a:pt x="172" y="88"/>
                  </a:cubicBezTo>
                  <a:close/>
                  <a:moveTo>
                    <a:pt x="205" y="76"/>
                  </a:moveTo>
                  <a:cubicBezTo>
                    <a:pt x="204" y="76"/>
                    <a:pt x="204" y="75"/>
                    <a:pt x="204" y="75"/>
                  </a:cubicBezTo>
                  <a:cubicBezTo>
                    <a:pt x="204" y="76"/>
                    <a:pt x="204" y="76"/>
                    <a:pt x="204" y="76"/>
                  </a:cubicBezTo>
                  <a:cubicBezTo>
                    <a:pt x="205" y="77"/>
                    <a:pt x="205" y="77"/>
                    <a:pt x="206" y="78"/>
                  </a:cubicBezTo>
                  <a:cubicBezTo>
                    <a:pt x="206" y="78"/>
                    <a:pt x="206" y="77"/>
                    <a:pt x="205" y="76"/>
                  </a:cubicBezTo>
                  <a:close/>
                  <a:moveTo>
                    <a:pt x="207" y="74"/>
                  </a:moveTo>
                  <a:cubicBezTo>
                    <a:pt x="207" y="71"/>
                    <a:pt x="206" y="70"/>
                    <a:pt x="205" y="72"/>
                  </a:cubicBezTo>
                  <a:cubicBezTo>
                    <a:pt x="205" y="73"/>
                    <a:pt x="204" y="72"/>
                    <a:pt x="204" y="73"/>
                  </a:cubicBezTo>
                  <a:cubicBezTo>
                    <a:pt x="204" y="73"/>
                    <a:pt x="205" y="73"/>
                    <a:pt x="205" y="74"/>
                  </a:cubicBezTo>
                  <a:cubicBezTo>
                    <a:pt x="204" y="76"/>
                    <a:pt x="205" y="76"/>
                    <a:pt x="206" y="77"/>
                  </a:cubicBezTo>
                  <a:cubicBezTo>
                    <a:pt x="207" y="77"/>
                    <a:pt x="207" y="76"/>
                    <a:pt x="207" y="74"/>
                  </a:cubicBezTo>
                  <a:close/>
                  <a:moveTo>
                    <a:pt x="228" y="90"/>
                  </a:moveTo>
                  <a:cubicBezTo>
                    <a:pt x="229" y="90"/>
                    <a:pt x="228" y="89"/>
                    <a:pt x="228" y="89"/>
                  </a:cubicBezTo>
                  <a:cubicBezTo>
                    <a:pt x="228" y="88"/>
                    <a:pt x="228" y="88"/>
                    <a:pt x="227" y="89"/>
                  </a:cubicBezTo>
                  <a:cubicBezTo>
                    <a:pt x="227" y="90"/>
                    <a:pt x="227" y="90"/>
                    <a:pt x="228" y="90"/>
                  </a:cubicBezTo>
                  <a:close/>
                  <a:moveTo>
                    <a:pt x="161" y="52"/>
                  </a:moveTo>
                  <a:cubicBezTo>
                    <a:pt x="162" y="53"/>
                    <a:pt x="162" y="52"/>
                    <a:pt x="162" y="51"/>
                  </a:cubicBezTo>
                  <a:cubicBezTo>
                    <a:pt x="161" y="50"/>
                    <a:pt x="162" y="49"/>
                    <a:pt x="161" y="49"/>
                  </a:cubicBezTo>
                  <a:cubicBezTo>
                    <a:pt x="161" y="50"/>
                    <a:pt x="161" y="51"/>
                    <a:pt x="161" y="52"/>
                  </a:cubicBezTo>
                  <a:close/>
                  <a:moveTo>
                    <a:pt x="168" y="40"/>
                  </a:moveTo>
                  <a:cubicBezTo>
                    <a:pt x="168" y="40"/>
                    <a:pt x="168" y="38"/>
                    <a:pt x="168" y="39"/>
                  </a:cubicBezTo>
                  <a:cubicBezTo>
                    <a:pt x="167" y="39"/>
                    <a:pt x="167" y="40"/>
                    <a:pt x="168" y="40"/>
                  </a:cubicBezTo>
                  <a:close/>
                  <a:moveTo>
                    <a:pt x="171" y="42"/>
                  </a:moveTo>
                  <a:cubicBezTo>
                    <a:pt x="172" y="41"/>
                    <a:pt x="171" y="41"/>
                    <a:pt x="170" y="42"/>
                  </a:cubicBezTo>
                  <a:cubicBezTo>
                    <a:pt x="170" y="42"/>
                    <a:pt x="171" y="43"/>
                    <a:pt x="171" y="42"/>
                  </a:cubicBezTo>
                  <a:close/>
                  <a:moveTo>
                    <a:pt x="174" y="59"/>
                  </a:moveTo>
                  <a:cubicBezTo>
                    <a:pt x="174" y="58"/>
                    <a:pt x="171" y="60"/>
                    <a:pt x="171" y="61"/>
                  </a:cubicBezTo>
                  <a:cubicBezTo>
                    <a:pt x="172" y="61"/>
                    <a:pt x="173" y="60"/>
                    <a:pt x="174" y="59"/>
                  </a:cubicBezTo>
                  <a:close/>
                  <a:moveTo>
                    <a:pt x="168" y="41"/>
                  </a:moveTo>
                  <a:cubicBezTo>
                    <a:pt x="168" y="41"/>
                    <a:pt x="167" y="42"/>
                    <a:pt x="168" y="42"/>
                  </a:cubicBezTo>
                  <a:cubicBezTo>
                    <a:pt x="169" y="42"/>
                    <a:pt x="169" y="42"/>
                    <a:pt x="168" y="41"/>
                  </a:cubicBezTo>
                  <a:close/>
                  <a:moveTo>
                    <a:pt x="186" y="42"/>
                  </a:moveTo>
                  <a:cubicBezTo>
                    <a:pt x="185" y="42"/>
                    <a:pt x="184" y="42"/>
                    <a:pt x="184" y="43"/>
                  </a:cubicBezTo>
                  <a:cubicBezTo>
                    <a:pt x="184" y="43"/>
                    <a:pt x="187" y="42"/>
                    <a:pt x="186" y="42"/>
                  </a:cubicBezTo>
                  <a:close/>
                  <a:moveTo>
                    <a:pt x="49" y="29"/>
                  </a:moveTo>
                  <a:cubicBezTo>
                    <a:pt x="47" y="30"/>
                    <a:pt x="49" y="31"/>
                    <a:pt x="50" y="32"/>
                  </a:cubicBezTo>
                  <a:cubicBezTo>
                    <a:pt x="50" y="32"/>
                    <a:pt x="51" y="28"/>
                    <a:pt x="49" y="29"/>
                  </a:cubicBezTo>
                  <a:close/>
                  <a:moveTo>
                    <a:pt x="47" y="31"/>
                  </a:moveTo>
                  <a:cubicBezTo>
                    <a:pt x="48" y="30"/>
                    <a:pt x="47" y="29"/>
                    <a:pt x="47" y="30"/>
                  </a:cubicBezTo>
                  <a:cubicBezTo>
                    <a:pt x="46" y="30"/>
                    <a:pt x="47" y="31"/>
                    <a:pt x="47" y="31"/>
                  </a:cubicBezTo>
                  <a:close/>
                  <a:moveTo>
                    <a:pt x="48" y="32"/>
                  </a:moveTo>
                  <a:cubicBezTo>
                    <a:pt x="48" y="31"/>
                    <a:pt x="47" y="31"/>
                    <a:pt x="47" y="32"/>
                  </a:cubicBezTo>
                  <a:cubicBezTo>
                    <a:pt x="48" y="33"/>
                    <a:pt x="48" y="32"/>
                    <a:pt x="48" y="32"/>
                  </a:cubicBezTo>
                  <a:close/>
                  <a:moveTo>
                    <a:pt x="157" y="94"/>
                  </a:moveTo>
                  <a:cubicBezTo>
                    <a:pt x="157" y="94"/>
                    <a:pt x="157" y="94"/>
                    <a:pt x="157" y="93"/>
                  </a:cubicBezTo>
                  <a:cubicBezTo>
                    <a:pt x="157" y="92"/>
                    <a:pt x="157" y="94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3"/>
                    <a:pt x="156" y="93"/>
                  </a:cubicBezTo>
                  <a:cubicBezTo>
                    <a:pt x="156" y="93"/>
                    <a:pt x="156" y="94"/>
                    <a:pt x="155" y="94"/>
                  </a:cubicBezTo>
                  <a:cubicBezTo>
                    <a:pt x="154" y="94"/>
                    <a:pt x="155" y="94"/>
                    <a:pt x="154" y="94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3" y="95"/>
                    <a:pt x="153" y="95"/>
                    <a:pt x="153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95"/>
                    <a:pt x="153" y="95"/>
                    <a:pt x="153" y="96"/>
                  </a:cubicBezTo>
                  <a:cubicBezTo>
                    <a:pt x="153" y="96"/>
                    <a:pt x="153" y="96"/>
                    <a:pt x="153" y="96"/>
                  </a:cubicBezTo>
                  <a:cubicBezTo>
                    <a:pt x="153" y="97"/>
                    <a:pt x="152" y="97"/>
                    <a:pt x="152" y="96"/>
                  </a:cubicBezTo>
                  <a:cubicBezTo>
                    <a:pt x="152" y="96"/>
                    <a:pt x="152" y="96"/>
                    <a:pt x="152" y="96"/>
                  </a:cubicBezTo>
                  <a:cubicBezTo>
                    <a:pt x="152" y="96"/>
                    <a:pt x="152" y="96"/>
                    <a:pt x="151" y="96"/>
                  </a:cubicBezTo>
                  <a:cubicBezTo>
                    <a:pt x="151" y="96"/>
                    <a:pt x="151" y="96"/>
                    <a:pt x="151" y="96"/>
                  </a:cubicBezTo>
                  <a:cubicBezTo>
                    <a:pt x="151" y="96"/>
                    <a:pt x="151" y="96"/>
                    <a:pt x="150" y="97"/>
                  </a:cubicBezTo>
                  <a:cubicBezTo>
                    <a:pt x="150" y="97"/>
                    <a:pt x="150" y="97"/>
                    <a:pt x="149" y="97"/>
                  </a:cubicBezTo>
                  <a:cubicBezTo>
                    <a:pt x="149" y="98"/>
                    <a:pt x="150" y="98"/>
                    <a:pt x="149" y="98"/>
                  </a:cubicBezTo>
                  <a:cubicBezTo>
                    <a:pt x="149" y="99"/>
                    <a:pt x="149" y="98"/>
                    <a:pt x="149" y="99"/>
                  </a:cubicBezTo>
                  <a:cubicBezTo>
                    <a:pt x="149" y="100"/>
                    <a:pt x="149" y="99"/>
                    <a:pt x="149" y="100"/>
                  </a:cubicBezTo>
                  <a:cubicBezTo>
                    <a:pt x="149" y="100"/>
                    <a:pt x="149" y="100"/>
                    <a:pt x="149" y="100"/>
                  </a:cubicBezTo>
                  <a:cubicBezTo>
                    <a:pt x="149" y="100"/>
                    <a:pt x="150" y="100"/>
                    <a:pt x="150" y="100"/>
                  </a:cubicBezTo>
                  <a:cubicBezTo>
                    <a:pt x="150" y="100"/>
                    <a:pt x="150" y="101"/>
                    <a:pt x="149" y="101"/>
                  </a:cubicBezTo>
                  <a:cubicBezTo>
                    <a:pt x="149" y="101"/>
                    <a:pt x="149" y="101"/>
                    <a:pt x="149" y="101"/>
                  </a:cubicBezTo>
                  <a:cubicBezTo>
                    <a:pt x="148" y="101"/>
                    <a:pt x="149" y="101"/>
                    <a:pt x="149" y="101"/>
                  </a:cubicBezTo>
                  <a:cubicBezTo>
                    <a:pt x="148" y="101"/>
                    <a:pt x="148" y="101"/>
                    <a:pt x="148" y="102"/>
                  </a:cubicBezTo>
                  <a:cubicBezTo>
                    <a:pt x="148" y="103"/>
                    <a:pt x="149" y="102"/>
                    <a:pt x="149" y="102"/>
                  </a:cubicBezTo>
                  <a:cubicBezTo>
                    <a:pt x="149" y="102"/>
                    <a:pt x="149" y="102"/>
                    <a:pt x="149" y="102"/>
                  </a:cubicBezTo>
                  <a:cubicBezTo>
                    <a:pt x="150" y="102"/>
                    <a:pt x="150" y="102"/>
                    <a:pt x="150" y="102"/>
                  </a:cubicBezTo>
                  <a:cubicBezTo>
                    <a:pt x="150" y="102"/>
                    <a:pt x="150" y="102"/>
                    <a:pt x="151" y="102"/>
                  </a:cubicBezTo>
                  <a:cubicBezTo>
                    <a:pt x="151" y="102"/>
                    <a:pt x="151" y="102"/>
                    <a:pt x="152" y="101"/>
                  </a:cubicBezTo>
                  <a:cubicBezTo>
                    <a:pt x="152" y="101"/>
                    <a:pt x="153" y="101"/>
                    <a:pt x="153" y="101"/>
                  </a:cubicBezTo>
                  <a:cubicBezTo>
                    <a:pt x="154" y="100"/>
                    <a:pt x="153" y="100"/>
                    <a:pt x="155" y="100"/>
                  </a:cubicBezTo>
                  <a:cubicBezTo>
                    <a:pt x="156" y="99"/>
                    <a:pt x="155" y="98"/>
                    <a:pt x="156" y="98"/>
                  </a:cubicBezTo>
                  <a:cubicBezTo>
                    <a:pt x="157" y="97"/>
                    <a:pt x="156" y="97"/>
                    <a:pt x="156" y="97"/>
                  </a:cubicBezTo>
                  <a:cubicBezTo>
                    <a:pt x="157" y="97"/>
                    <a:pt x="157" y="96"/>
                    <a:pt x="157" y="96"/>
                  </a:cubicBezTo>
                  <a:cubicBezTo>
                    <a:pt x="157" y="96"/>
                    <a:pt x="157" y="96"/>
                    <a:pt x="157" y="96"/>
                  </a:cubicBezTo>
                  <a:cubicBezTo>
                    <a:pt x="156" y="95"/>
                    <a:pt x="156" y="94"/>
                    <a:pt x="157" y="94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  <p:sp>
          <p:nvSpPr>
            <p:cNvPr id="249" name="Freeform 20319">
              <a:extLst>
                <a:ext uri="{FF2B5EF4-FFF2-40B4-BE49-F238E27FC236}">
                  <a16:creationId xmlns:a16="http://schemas.microsoft.com/office/drawing/2014/main" id="{DDD4AB40-DF87-42C0-A811-B36E4FD091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92715" y="4706915"/>
              <a:ext cx="82053" cy="36257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6" y="2"/>
                </a:cxn>
                <a:cxn ang="0">
                  <a:pos x="15" y="3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2" y="4"/>
                </a:cxn>
                <a:cxn ang="0">
                  <a:pos x="10" y="5"/>
                </a:cxn>
                <a:cxn ang="0">
                  <a:pos x="9" y="5"/>
                </a:cxn>
                <a:cxn ang="0">
                  <a:pos x="9" y="6"/>
                </a:cxn>
                <a:cxn ang="0">
                  <a:pos x="7" y="6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7"/>
                </a:cxn>
                <a:cxn ang="0">
                  <a:pos x="6" y="5"/>
                </a:cxn>
                <a:cxn ang="0">
                  <a:pos x="6" y="4"/>
                </a:cxn>
                <a:cxn ang="0">
                  <a:pos x="5" y="4"/>
                </a:cxn>
                <a:cxn ang="0">
                  <a:pos x="5" y="4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8" y="2"/>
                </a:cxn>
                <a:cxn ang="0">
                  <a:pos x="9" y="1"/>
                </a:cxn>
                <a:cxn ang="0">
                  <a:pos x="10" y="1"/>
                </a:cxn>
                <a:cxn ang="0">
                  <a:pos x="11" y="1"/>
                </a:cxn>
                <a:cxn ang="0">
                  <a:pos x="12" y="1"/>
                </a:cxn>
                <a:cxn ang="0">
                  <a:pos x="14" y="1"/>
                </a:cxn>
                <a:cxn ang="0">
                  <a:pos x="15" y="0"/>
                </a:cxn>
                <a:cxn ang="0">
                  <a:pos x="17" y="0"/>
                </a:cxn>
                <a:cxn ang="0">
                  <a:pos x="17" y="1"/>
                </a:cxn>
                <a:cxn ang="0">
                  <a:pos x="18" y="1"/>
                </a:cxn>
                <a:cxn ang="0">
                  <a:pos x="17" y="1"/>
                </a:cxn>
                <a:cxn ang="0">
                  <a:pos x="0" y="7"/>
                </a:cxn>
                <a:cxn ang="0">
                  <a:pos x="1" y="7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2" y="7"/>
                </a:cxn>
                <a:cxn ang="0">
                  <a:pos x="3" y="6"/>
                </a:cxn>
                <a:cxn ang="0">
                  <a:pos x="2" y="6"/>
                </a:cxn>
                <a:cxn ang="0">
                  <a:pos x="2" y="6"/>
                </a:cxn>
                <a:cxn ang="0">
                  <a:pos x="0" y="7"/>
                </a:cxn>
                <a:cxn ang="0">
                  <a:pos x="0" y="7"/>
                </a:cxn>
              </a:cxnLst>
              <a:rect l="0" t="0" r="r" b="b"/>
              <a:pathLst>
                <a:path w="18" h="8">
                  <a:moveTo>
                    <a:pt x="17" y="1"/>
                  </a:moveTo>
                  <a:cubicBezTo>
                    <a:pt x="17" y="1"/>
                    <a:pt x="17" y="2"/>
                    <a:pt x="16" y="2"/>
                  </a:cubicBezTo>
                  <a:cubicBezTo>
                    <a:pt x="16" y="3"/>
                    <a:pt x="16" y="2"/>
                    <a:pt x="15" y="3"/>
                  </a:cubicBezTo>
                  <a:cubicBezTo>
                    <a:pt x="15" y="3"/>
                    <a:pt x="15" y="3"/>
                    <a:pt x="14" y="3"/>
                  </a:cubicBezTo>
                  <a:cubicBezTo>
                    <a:pt x="13" y="4"/>
                    <a:pt x="14" y="4"/>
                    <a:pt x="13" y="4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1" y="4"/>
                    <a:pt x="11" y="5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9" y="6"/>
                    <a:pt x="9" y="6"/>
                  </a:cubicBezTo>
                  <a:cubicBezTo>
                    <a:pt x="8" y="6"/>
                    <a:pt x="8" y="6"/>
                    <a:pt x="7" y="6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5"/>
                    <a:pt x="6" y="5"/>
                  </a:cubicBezTo>
                  <a:cubicBezTo>
                    <a:pt x="6" y="5"/>
                    <a:pt x="6" y="5"/>
                    <a:pt x="6" y="4"/>
                  </a:cubicBezTo>
                  <a:cubicBezTo>
                    <a:pt x="6" y="3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5" y="3"/>
                    <a:pt x="6" y="3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7" y="2"/>
                    <a:pt x="8" y="2"/>
                    <a:pt x="8" y="2"/>
                  </a:cubicBezTo>
                  <a:cubicBezTo>
                    <a:pt x="8" y="1"/>
                    <a:pt x="8" y="2"/>
                    <a:pt x="9" y="1"/>
                  </a:cubicBezTo>
                  <a:cubicBezTo>
                    <a:pt x="9" y="1"/>
                    <a:pt x="9" y="2"/>
                    <a:pt x="10" y="1"/>
                  </a:cubicBezTo>
                  <a:cubicBezTo>
                    <a:pt x="10" y="1"/>
                    <a:pt x="11" y="2"/>
                    <a:pt x="11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0"/>
                    <a:pt x="13" y="2"/>
                    <a:pt x="14" y="1"/>
                  </a:cubicBezTo>
                  <a:cubicBezTo>
                    <a:pt x="15" y="0"/>
                    <a:pt x="15" y="1"/>
                    <a:pt x="15" y="0"/>
                  </a:cubicBezTo>
                  <a:cubicBezTo>
                    <a:pt x="16" y="0"/>
                    <a:pt x="16" y="1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8" y="1"/>
                    <a:pt x="17" y="1"/>
                    <a:pt x="18" y="1"/>
                  </a:cubicBezTo>
                  <a:cubicBezTo>
                    <a:pt x="18" y="1"/>
                    <a:pt x="18" y="1"/>
                    <a:pt x="17" y="1"/>
                  </a:cubicBezTo>
                  <a:close/>
                  <a:moveTo>
                    <a:pt x="0" y="7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8"/>
                    <a:pt x="2" y="8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6"/>
                    <a:pt x="3" y="6"/>
                    <a:pt x="3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1" y="6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FBCE07"/>
            </a:solidFill>
            <a:ln w="3175" cmpd="sng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12191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cs typeface="Arial"/>
                <a:sym typeface="Arial"/>
              </a:endParaRPr>
            </a:p>
          </p:txBody>
        </p:sp>
      </p:grpSp>
      <p:sp>
        <p:nvSpPr>
          <p:cNvPr id="250" name="Rectangle 91">
            <a:extLst>
              <a:ext uri="{FF2B5EF4-FFF2-40B4-BE49-F238E27FC236}">
                <a16:creationId xmlns:a16="http://schemas.microsoft.com/office/drawing/2014/main" id="{15340540-D7AF-480D-BB84-EFAC2A9F8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2644" y="3523435"/>
            <a:ext cx="988927" cy="392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pl-PL" sz="951" b="1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* CEE - </a:t>
            </a:r>
            <a:r>
              <a:rPr lang="en-GB" sz="800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Czech Republic</a:t>
            </a:r>
            <a:r>
              <a:rPr lang="pl-PL" sz="800" b="1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, Slovakia, Hungary, Bulgaria</a:t>
            </a:r>
            <a:endParaRPr lang="en-GB" sz="800" b="1" dirty="0">
              <a:solidFill>
                <a:srgbClr val="595959"/>
              </a:solidFill>
              <a:latin typeface="Futura Medium"/>
              <a:cs typeface="Arial"/>
              <a:sym typeface="Arial"/>
            </a:endParaRPr>
          </a:p>
        </p:txBody>
      </p:sp>
      <p:sp>
        <p:nvSpPr>
          <p:cNvPr id="251" name="Rectangle 91">
            <a:extLst>
              <a:ext uri="{FF2B5EF4-FFF2-40B4-BE49-F238E27FC236}">
                <a16:creationId xmlns:a16="http://schemas.microsoft.com/office/drawing/2014/main" id="{F50F25E0-CA69-43DF-BE2F-FFBC24C4C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047" y="2195488"/>
            <a:ext cx="535333" cy="14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51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Poland</a:t>
            </a:r>
          </a:p>
        </p:txBody>
      </p:sp>
      <p:sp>
        <p:nvSpPr>
          <p:cNvPr id="252" name="Rectangle 91">
            <a:extLst>
              <a:ext uri="{FF2B5EF4-FFF2-40B4-BE49-F238E27FC236}">
                <a16:creationId xmlns:a16="http://schemas.microsoft.com/office/drawing/2014/main" id="{B987C77D-67D9-4BEB-A173-63CBAEE02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224" y="2555376"/>
            <a:ext cx="279395" cy="14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51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Italy</a:t>
            </a:r>
          </a:p>
        </p:txBody>
      </p:sp>
      <p:sp>
        <p:nvSpPr>
          <p:cNvPr id="253" name="Rectangle 91">
            <a:extLst>
              <a:ext uri="{FF2B5EF4-FFF2-40B4-BE49-F238E27FC236}">
                <a16:creationId xmlns:a16="http://schemas.microsoft.com/office/drawing/2014/main" id="{7BE498CC-BE8C-4A01-8575-F17539534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077" y="2762546"/>
            <a:ext cx="277320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00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Egypt</a:t>
            </a:r>
          </a:p>
        </p:txBody>
      </p:sp>
      <p:sp>
        <p:nvSpPr>
          <p:cNvPr id="254" name="Rectangle 91">
            <a:extLst>
              <a:ext uri="{FF2B5EF4-FFF2-40B4-BE49-F238E27FC236}">
                <a16:creationId xmlns:a16="http://schemas.microsoft.com/office/drawing/2014/main" id="{36756B3A-9643-45B3-A36C-22758039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5666" y="3292765"/>
            <a:ext cx="456856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00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Malaysia</a:t>
            </a:r>
          </a:p>
        </p:txBody>
      </p:sp>
      <p:sp>
        <p:nvSpPr>
          <p:cNvPr id="255" name="Rectangle 91">
            <a:extLst>
              <a:ext uri="{FF2B5EF4-FFF2-40B4-BE49-F238E27FC236}">
                <a16:creationId xmlns:a16="http://schemas.microsoft.com/office/drawing/2014/main" id="{E3E852BB-0790-4ED6-925D-A21F2699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622" y="3157056"/>
            <a:ext cx="309380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00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Oman</a:t>
            </a:r>
          </a:p>
        </p:txBody>
      </p:sp>
      <p:sp>
        <p:nvSpPr>
          <p:cNvPr id="256" name="Rectangle 91">
            <a:extLst>
              <a:ext uri="{FF2B5EF4-FFF2-40B4-BE49-F238E27FC236}">
                <a16:creationId xmlns:a16="http://schemas.microsoft.com/office/drawing/2014/main" id="{F590AB18-87C8-469E-8037-E31A38BB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6484" y="2839357"/>
            <a:ext cx="424796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00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Pakistan</a:t>
            </a:r>
          </a:p>
        </p:txBody>
      </p:sp>
      <p:sp>
        <p:nvSpPr>
          <p:cNvPr id="257" name="Rectangle 91">
            <a:extLst>
              <a:ext uri="{FF2B5EF4-FFF2-40B4-BE49-F238E27FC236}">
                <a16:creationId xmlns:a16="http://schemas.microsoft.com/office/drawing/2014/main" id="{5492438F-A253-40C2-9DB1-4C6862AA0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3495" y="3297213"/>
            <a:ext cx="537007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00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Philippines</a:t>
            </a:r>
          </a:p>
        </p:txBody>
      </p:sp>
      <p:sp>
        <p:nvSpPr>
          <p:cNvPr id="258" name="Rectangle 91">
            <a:extLst>
              <a:ext uri="{FF2B5EF4-FFF2-40B4-BE49-F238E27FC236}">
                <a16:creationId xmlns:a16="http://schemas.microsoft.com/office/drawing/2014/main" id="{E066B096-704A-4394-99F7-3E369D86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49" y="3497253"/>
            <a:ext cx="373500" cy="1384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00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Nigeria</a:t>
            </a:r>
          </a:p>
        </p:txBody>
      </p:sp>
      <p:sp>
        <p:nvSpPr>
          <p:cNvPr id="259" name="Rectangle 91">
            <a:extLst>
              <a:ext uri="{FF2B5EF4-FFF2-40B4-BE49-F238E27FC236}">
                <a16:creationId xmlns:a16="http://schemas.microsoft.com/office/drawing/2014/main" id="{074646B5-D392-481A-90DB-47DA035D1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8690" y="3842162"/>
            <a:ext cx="428225" cy="14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51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Bolivia</a:t>
            </a:r>
          </a:p>
        </p:txBody>
      </p:sp>
      <p:sp>
        <p:nvSpPr>
          <p:cNvPr id="260" name="Rectangle 91">
            <a:extLst>
              <a:ext uri="{FF2B5EF4-FFF2-40B4-BE49-F238E27FC236}">
                <a16:creationId xmlns:a16="http://schemas.microsoft.com/office/drawing/2014/main" id="{A3F6B26A-3121-4609-832C-9E94F772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666" y="3623520"/>
            <a:ext cx="520209" cy="29264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51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	Brazil</a:t>
            </a:r>
          </a:p>
        </p:txBody>
      </p:sp>
      <p:sp>
        <p:nvSpPr>
          <p:cNvPr id="261" name="Rectangle 91">
            <a:extLst>
              <a:ext uri="{FF2B5EF4-FFF2-40B4-BE49-F238E27FC236}">
                <a16:creationId xmlns:a16="http://schemas.microsoft.com/office/drawing/2014/main" id="{EBEE683E-C453-4362-96DF-C82C5D2AF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814" y="3070048"/>
            <a:ext cx="571577" cy="14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51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Mexico</a:t>
            </a:r>
          </a:p>
        </p:txBody>
      </p:sp>
      <p:sp>
        <p:nvSpPr>
          <p:cNvPr id="262" name="Rectangle 91">
            <a:extLst>
              <a:ext uri="{FF2B5EF4-FFF2-40B4-BE49-F238E27FC236}">
                <a16:creationId xmlns:a16="http://schemas.microsoft.com/office/drawing/2014/main" id="{B6BB467A-D6FE-4A3D-8BB9-347C9B47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267" y="3050215"/>
            <a:ext cx="1103359" cy="14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en-GB" sz="951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Trinidad &amp;  Tobago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DB437E4-1B3A-4D0D-8F41-19899D696FA8}"/>
              </a:ext>
            </a:extLst>
          </p:cNvPr>
          <p:cNvSpPr/>
          <p:nvPr/>
        </p:nvSpPr>
        <p:spPr>
          <a:xfrm>
            <a:off x="5024074" y="1342251"/>
            <a:ext cx="6967544" cy="3731828"/>
          </a:xfrm>
          <a:prstGeom prst="rect">
            <a:avLst/>
          </a:prstGeom>
          <a:noFill/>
          <a:ln w="25400" cap="flat" cmpd="sng" algn="ctr">
            <a:solidFill>
              <a:srgbClr val="59595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  <a:sym typeface="Arial"/>
            </a:endParaRPr>
          </a:p>
        </p:txBody>
      </p:sp>
      <p:sp>
        <p:nvSpPr>
          <p:cNvPr id="264" name="Rectangle 91">
            <a:extLst>
              <a:ext uri="{FF2B5EF4-FFF2-40B4-BE49-F238E27FC236}">
                <a16:creationId xmlns:a16="http://schemas.microsoft.com/office/drawing/2014/main" id="{2E823C3B-2433-405F-AE16-3170D00D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995" y="2422289"/>
            <a:ext cx="535333" cy="146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defTabSz="1219140">
              <a:spcBef>
                <a:spcPct val="0"/>
              </a:spcBef>
              <a:defRPr/>
            </a:pPr>
            <a:r>
              <a:rPr lang="pl-PL" sz="951" b="1" dirty="0">
                <a:solidFill>
                  <a:srgbClr val="595959"/>
                </a:solidFill>
                <a:latin typeface="Futura Medium"/>
                <a:cs typeface="Arial"/>
                <a:sym typeface="Arial"/>
              </a:rPr>
              <a:t>CEE*</a:t>
            </a:r>
            <a:endParaRPr lang="en-GB" sz="951" b="1" dirty="0">
              <a:solidFill>
                <a:srgbClr val="595959"/>
              </a:solidFill>
              <a:latin typeface="Futura Medium"/>
              <a:cs typeface="Arial"/>
              <a:sym typeface="Arial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408D1224-1D2F-4C18-88C7-5AE52B9CA6EB}"/>
              </a:ext>
            </a:extLst>
          </p:cNvPr>
          <p:cNvSpPr/>
          <p:nvPr/>
        </p:nvSpPr>
        <p:spPr>
          <a:xfrm>
            <a:off x="7082533" y="3341256"/>
            <a:ext cx="45719" cy="45719"/>
          </a:xfrm>
          <a:prstGeom prst="ellipse">
            <a:avLst/>
          </a:prstGeom>
          <a:solidFill>
            <a:srgbClr val="003C88">
              <a:lumMod val="40000"/>
              <a:lumOff val="6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pic>
        <p:nvPicPr>
          <p:cNvPr id="266" name="Graphic 265" descr="Flag">
            <a:extLst>
              <a:ext uri="{FF2B5EF4-FFF2-40B4-BE49-F238E27FC236}">
                <a16:creationId xmlns:a16="http://schemas.microsoft.com/office/drawing/2014/main" id="{70914260-8041-40EB-83FF-DA1518ACED5A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78803" y="3169119"/>
            <a:ext cx="228600" cy="228600"/>
          </a:xfrm>
          <a:prstGeom prst="rect">
            <a:avLst/>
          </a:prstGeom>
        </p:spPr>
      </p:pic>
      <p:pic>
        <p:nvPicPr>
          <p:cNvPr id="267" name="Graphic 266" descr="Flag">
            <a:extLst>
              <a:ext uri="{FF2B5EF4-FFF2-40B4-BE49-F238E27FC236}">
                <a16:creationId xmlns:a16="http://schemas.microsoft.com/office/drawing/2014/main" id="{FE80D078-EA5C-4903-9902-F5C45E7315C6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245153" y="2961997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15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9935-2A56-4459-AD3D-15CC1C31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D-FEAT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8764F-C680-4D66-A466-5C337711A83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141933"/>
            <a:ext cx="7975599" cy="5171152"/>
          </a:xfrm>
        </p:spPr>
        <p:txBody>
          <a:bodyPr/>
          <a:lstStyle/>
          <a:p>
            <a:r>
              <a:rPr lang="en-US" sz="1400" dirty="0"/>
              <a:t>D-FEAT application is based on Data Ignition</a:t>
            </a:r>
            <a:r>
              <a:rPr lang="pl-PL" sz="1400" dirty="0"/>
              <a:t> (from PWC)</a:t>
            </a:r>
            <a:r>
              <a:rPr lang="en-US" sz="1400" dirty="0"/>
              <a:t>, its mature compliance</a:t>
            </a:r>
            <a:r>
              <a:rPr lang="pl-PL" sz="1400" dirty="0"/>
              <a:t> </a:t>
            </a:r>
            <a:r>
              <a:rPr lang="pl-PL" sz="1200" i="1" dirty="0"/>
              <a:t>(30+ global major companies being clients)</a:t>
            </a:r>
            <a:r>
              <a:rPr lang="en-US" sz="1400" dirty="0"/>
              <a:t>, analytics and reporting platform. This platform supports end-to-end monitoring of financial transactions across several applications using Accounts Payable data. Application functionality breaks down into three areas:</a:t>
            </a:r>
          </a:p>
          <a:p>
            <a:endParaRPr lang="en-US" sz="1400" dirty="0"/>
          </a:p>
          <a:p>
            <a:r>
              <a:rPr lang="en-US" sz="1400" b="1" dirty="0"/>
              <a:t>ERP data ingestion</a:t>
            </a:r>
            <a:endParaRPr lang="en-US" sz="1400" dirty="0"/>
          </a:p>
          <a:p>
            <a:r>
              <a:rPr lang="en-US" sz="1400" dirty="0"/>
              <a:t>D-FEAT ingests data from common ERP systems (including SAP) via a pluggable connector architecture. It employs an extensible data model that allows the data fields to be customized for each instance. </a:t>
            </a:r>
          </a:p>
          <a:p>
            <a:endParaRPr lang="en-US" sz="1400" dirty="0"/>
          </a:p>
          <a:p>
            <a:r>
              <a:rPr lang="en-US" sz="1400" b="1" dirty="0"/>
              <a:t>Automated data/anomalies’ analysis for fraud detection purposes</a:t>
            </a:r>
            <a:endParaRPr lang="pl-PL" sz="1400" b="1" dirty="0"/>
          </a:p>
          <a:p>
            <a:r>
              <a:rPr lang="en-US" sz="1400" dirty="0"/>
              <a:t>A set of automated analysis jobs then identify ‘features’, representing interesting or unusual facets in the data. Further analysis jobs triangulate features to produce results, representing unusual and therefore potentially fraudulent</a:t>
            </a:r>
            <a:r>
              <a:rPr lang="pl-PL" sz="1400" dirty="0"/>
              <a:t>/anomaly</a:t>
            </a:r>
            <a:r>
              <a:rPr lang="en-US" sz="1400" dirty="0"/>
              <a:t> activity for further manual review.</a:t>
            </a:r>
          </a:p>
          <a:p>
            <a:endParaRPr lang="en-US" sz="1400" dirty="0"/>
          </a:p>
          <a:p>
            <a:r>
              <a:rPr lang="en-US" sz="1400" b="1" dirty="0"/>
              <a:t>Collaborative results review</a:t>
            </a:r>
            <a:endParaRPr lang="en-US" sz="1400" dirty="0"/>
          </a:p>
          <a:p>
            <a:r>
              <a:rPr lang="en-US" sz="1400" dirty="0"/>
              <a:t>The application provides functionality to help users review the results and explore the related data for context. This includes self-service interactive dashboards, the ability to annotate results, tag them and manage them through a review workflow.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B9F02-B08A-4CA2-AFF7-491A655F1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F2782A-72EE-4907-B286-7AC0F7492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65" t="3255" r="1427" b="2418"/>
          <a:stretch/>
        </p:blipFill>
        <p:spPr>
          <a:xfrm>
            <a:off x="8358056" y="1357190"/>
            <a:ext cx="3743060" cy="4258733"/>
          </a:xfrm>
          <a:prstGeom prst="rect">
            <a:avLst/>
          </a:prstGeom>
        </p:spPr>
      </p:pic>
      <p:sp>
        <p:nvSpPr>
          <p:cNvPr id="12" name="Date Placeholder 6">
            <a:extLst>
              <a:ext uri="{FF2B5EF4-FFF2-40B4-BE49-F238E27FC236}">
                <a16:creationId xmlns:a16="http://schemas.microsoft.com/office/drawing/2014/main" id="{D374D6C7-A22F-4535-9991-41FCE3ABD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 marL="0" marR="0" lvl="0" indent="0" defTabSz="121917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l-PL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</a:rPr>
              <a:t>May </a:t>
            </a:r>
            <a:r>
              <a:rPr kumimoji="0" lang="en-GB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</a:rPr>
              <a:t>20</a:t>
            </a:r>
            <a:r>
              <a:rPr kumimoji="0" lang="pl-PL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</a:rPr>
              <a:t>21</a:t>
            </a:r>
            <a:endParaRPr kumimoji="0" lang="en-GB" b="0" i="0" u="none" strike="noStrike" kern="1200" cap="none" spc="0" normalizeH="0" baseline="0" noProof="1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803899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ABA36-E13A-4AD6-8E99-4E3B749413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36400" y="6469063"/>
            <a:ext cx="355600" cy="238125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16295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oPJaHnTnxADqJ12q2Sg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EFD9F54CF58B584E80E1144250815546" ma:contentTypeVersion="92" ma:contentTypeDescription="Shell Document Content Type" ma:contentTypeScope="" ma:versionID="443cd0ae571b272d719e3981b3ed45dd">
  <xsd:schema xmlns:xsd="http://www.w3.org/2001/XMLSchema" xmlns:xs="http://www.w3.org/2001/XMLSchema" xmlns:p="http://schemas.microsoft.com/office/2006/metadata/properties" xmlns:ns1="http://schemas.microsoft.com/sharepoint/v3" xmlns:ns2="910a497c-d626-4783-8fc9-131493417ff1" xmlns:ns4="fd915878-cacf-4bfd-8ab9-9ece25876746" xmlns:ns5="http://schemas.microsoft.com/sharepoint/v4" targetNamespace="http://schemas.microsoft.com/office/2006/metadata/properties" ma:root="true" ma:fieldsID="67c880fe98aac0e1a4e118f22c9bb9e9" ns1:_="" ns2:_="" ns4:_="" ns5:_="">
    <xsd:import namespace="http://schemas.microsoft.com/sharepoint/v3"/>
    <xsd:import namespace="910a497c-d626-4783-8fc9-131493417ff1"/>
    <xsd:import namespace="fd915878-cacf-4bfd-8ab9-9ece25876746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Grouping" minOccurs="0"/>
                <xsd:element ref="ns1:SAEFOwner" minOccurs="0"/>
                <xsd:element ref="ns1:SAEFSiteCollectionName"/>
                <xsd:element ref="ns1:SAEFSiteOwner"/>
                <xsd:element ref="ns1:SAEFCollection"/>
                <xsd:element ref="ns1:SAEFIsRecord" minOccurs="0"/>
                <xsd:element ref="ns1:SAEFTRIMRecordNumber" minOccurs="0"/>
                <xsd:element ref="ns1:SAEFBusinessTaxHTField0" minOccurs="0"/>
                <xsd:element ref="ns1:SAEFLanguageTaxHTField0" minOccurs="0"/>
                <xsd:element ref="ns1:SAEFCountryOfJurisdictionTaxHTField0" minOccurs="0"/>
                <xsd:element ref="ns1:SAEFDocumentStatusTaxHTField0" minOccurs="0"/>
                <xsd:element ref="ns1:SAEFAssetIdentifier" minOccurs="0"/>
                <xsd:element ref="ns2:TaxCatchAllLabel" minOccurs="0"/>
                <xsd:element ref="ns2:TaxCatchAll" minOccurs="0"/>
                <xsd:element ref="ns2:_dlc_DocId" minOccurs="0"/>
                <xsd:element ref="ns2:_dlc_DocIdPersistId" minOccurs="0"/>
                <xsd:element ref="ns1:SAEFBusinessUnitRegionTaxHTField0" minOccurs="0"/>
                <xsd:element ref="ns2:_dlc_DocIdUrl" minOccurs="0"/>
                <xsd:element ref="ns1:SAEFGlobalFunctionTaxHTField0" minOccurs="0"/>
                <xsd:element ref="ns1:SAEFDocumentTypeTaxHTField0" minOccurs="0"/>
                <xsd:element ref="ns1:SAEFBusinessProcessTaxHTField0" minOccurs="0"/>
                <xsd:element ref="ns2:l89901caca9944b7b1207afb6f4d8086" minOccurs="0"/>
                <xsd:element ref="ns1:SAEFLegalEntityTaxHTField0" minOccurs="0"/>
                <xsd:element ref="ns2:i7ed4637c75c40958d375ffb6f9db110" minOccurs="0"/>
                <xsd:element ref="ns1:SAEFExportControlClassificationTaxHTField0" minOccurs="0"/>
                <xsd:element ref="ns2:e49b46e3f98140d8a9873e02380872ae" minOccurs="0"/>
                <xsd:element ref="ns2:b97d0a5c042c4549a9de28c4d8e38527" minOccurs="0"/>
                <xsd:element ref="ns2:k5b7740e5cb84b778f8186386c17be3f" minOccurs="0"/>
                <xsd:element ref="ns2:Lead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  <xsd:element ref="ns2:kd7b636cd47c4b9f98a5c495edbc0e1d" minOccurs="0"/>
                <xsd:element ref="ns2:d5cf104bb5dd492899f8f76dee894e26" minOccurs="0"/>
                <xsd:element ref="ns4:MediaServiceDateTaken" minOccurs="0"/>
                <xsd:element ref="ns2:i73b42ea45df49488ca53e126a9044bc" minOccurs="0"/>
                <xsd:element ref="ns5:IconOverlay" minOccurs="0"/>
                <xsd:element ref="ns2:a8a00594371249ed98c748c38e12ca98" minOccurs="0"/>
                <xsd:element ref="ns1:SAEFSecurityClassificationTaxHTField0" minOccurs="0"/>
                <xsd:element ref="ns2:ea11ee170e4a46909bc47923e67a2bec" minOccurs="0"/>
                <xsd:element ref="ns2:k29d77270de8409686afd115fcb2055c" minOccurs="0"/>
                <xsd:element ref="ns4:MediaServiceEventHashCode" minOccurs="0"/>
                <xsd:element ref="ns4:MediaServiceGenerationTime" minOccurs="0"/>
                <xsd:element ref="ns4:MediaServiceAutoTags" minOccurs="0"/>
                <xsd:element ref="ns4:MediaServiceOCR" minOccurs="0"/>
                <xsd:element ref="ns4:MediaServiceLocation" minOccurs="0"/>
                <xsd:element ref="ns2:if07b4fc22954dbaa5ef7a568d3e524e" minOccurs="0"/>
                <xsd:element ref="ns4:Azure_x0020_Permission_x0020_Provisioning_x0020_Grouped" minOccurs="0"/>
                <xsd:element ref="ns4:Azure_x0020_Permission_x0020_Provisioning" minOccurs="0"/>
                <xsd:element ref="ns2:d11eb60eff15430cb048affcfa3cca3a" minOccurs="0"/>
                <xsd:element ref="ns4:Azure_x0020_Permission_x0020_Provisioning_x0028_1_x0029_" minOccurs="0"/>
                <xsd:element ref="ns4:Azure_x0020_Permission_x0020_Provisioning_x0020_UAT" minOccurs="0"/>
                <xsd:element ref="ns4:Azure_x0020_Permission_x0020_Provisioning_x0020_Grouped_x0020_UAT" minOccurs="0"/>
                <xsd:element ref="ns4:MediaServiceAutoKeyPoints" minOccurs="0"/>
                <xsd:element ref="ns4:MediaServiceKeyPoints" minOccurs="0"/>
                <xsd:element ref="ns4:RIM_x0020_Permission_x0020_Provisioning_x0020_on_x0020_Azure_x0020__x0028_20200520_x0029_" minOccurs="0"/>
                <xsd:element ref="ns4:RIM_x0020_Permission_x0020_Provisioning_x0020_on_x0020_Azure_x0020__x0028_20200520_x0029__x0028_1_x0029_" minOccurs="0"/>
                <xsd:element ref="ns4:RIM_x0020_Permission_x0020_Provisioning_x0020_on_x0020_Azure_x0020__x0028_20200520_x0029__x0028_1_x0029_2" minOccurs="0"/>
                <xsd:element ref="ns4:RIM_x0020_Permission_x0020_Provisioning_x0020_on_x0020_Azure_x0020__x0028_20200520_x0029__x0028_1_x0029_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Owner" ma:index="12" nillable="true" ma:displayName="Owner" ma:internalName="SAEFOwner" ma:readOnly="false">
      <xsd:simpleType>
        <xsd:restriction base="dms:Text"/>
      </xsd:simpleType>
    </xsd:element>
    <xsd:element name="SAEFSiteCollectionName" ma:index="17" ma:displayName="Site Collection Name" ma:default="CIO Delivery Vertical" ma:hidden="true" ma:internalName="SAEFSiteCollectionName" ma:readOnly="false">
      <xsd:simpleType>
        <xsd:restriction base="dms:Text"/>
      </xsd:simpleType>
    </xsd:element>
    <xsd:element name="SAEFSiteOwner" ma:index="18" ma:displayName="Site Owner" ma:default="i:0#.w|americas\charlie.pham" ma:hidden="true" ma:internalName="SAEFSiteOwner" ma:readOnly="false">
      <xsd:simpleType>
        <xsd:restriction base="dms:Text"/>
      </xsd:simpleType>
    </xsd:element>
    <xsd:element name="SAEFCollection" ma:index="19" ma:displayName="Collection" ma:default="0" ma:hidden="true" ma:internalName="SAEFCollection" ma:readOnly="false">
      <xsd:simpleType>
        <xsd:restriction base="dms:Boolean"/>
      </xsd:simpleType>
    </xsd:element>
    <xsd:element name="SAEFIsRecord" ma:index="20" nillable="true" ma:displayName="Is Archived" ma:hidden="true" ma:internalName="SAEFIsRecord" ma:readOnly="false">
      <xsd:simpleType>
        <xsd:restriction base="dms:Text"/>
      </xsd:simpleType>
    </xsd:element>
    <xsd:element name="SAEFTRIMRecordNumber" ma:index="21" nillable="true" ma:displayName="TRIM Record Number" ma:hidden="true" ma:internalName="SAEFTRIMRecordNumber" ma:readOnly="false">
      <xsd:simpleType>
        <xsd:restriction base="dms:Text"/>
      </xsd:simpleType>
    </xsd:element>
    <xsd:element name="SAEFBusinessTaxHTField0" ma:index="22" ma:taxonomy="true" ma:internalName="SAEFBusinessTaxHTField0" ma:taxonomyFieldName="SAEFBusiness" ma:displayName="Business" ma:readOnly="false" ma:default="-1;#Projects ＆ Technology|71ef976b-0896-446b-8541-fe6e77f226a6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anguageTaxHTField0" ma:index="23" nillable="true" ma:taxonomy="true" ma:internalName="SAEFLanguageTaxHTField0" ma:taxonomyFieldName="SAEFLanguage" ma:displayName="Language" ma:readOnly="false" ma:default="-1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25" nillable="true" ma:taxonomy="true" ma:internalName="SAEFCountryOfJurisdictionTaxHTField0" ma:taxonomyFieldName="SAEFCountryOfJurisdiction" ma:displayName="Country of Jurisdiction" ma:readOnly="false" ma:default="-1;#NETHERLANDS|54565ecb-470f-40ea-a584-819150a65a13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StatusTaxHTField0" ma:index="27" ma:taxonomy="true" ma:internalName="SAEFDocumentStatusTaxHTField0" ma:taxonomyFieldName="SAEFDocumentStatus" ma:displayName="Status" ma:indexed="true" ma:readOnly="false" ma:default="11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AssetIdentifier" ma:index="28" nillable="true" ma:displayName="Asset Identifier" ma:hidden="true" ma:internalName="SAEFAssetIdentifier">
      <xsd:simpleType>
        <xsd:restriction base="dms:Text"/>
      </xsd:simpleType>
    </xsd:element>
    <xsd:element name="SAEFBusinessUnitRegionTaxHTField0" ma:index="39" ma:taxonomy="true" ma:internalName="SAEFBusinessUnitRegionTaxHTField0" ma:taxonomyFieldName="SAEFBusinessUnitRegion" ma:displayName="Business Unit/Region" ma:readOnly="false" ma:default="-1;#Technical IT ＆ IM|ffe12cfe-77b7-417c-876c-64d7aa485bc7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41" ma:taxonomy="true" ma:internalName="SAEFGlobalFunctionTaxHTField0" ma:taxonomyFieldName="SAEFGlobalFunction" ma:displayName="Business Function" ma:readOnly="false" ma:default="-1;#Global Technical Functions|58dbb438-1f88-44ec-b87f-bb5f85ba8df0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42" nillable="true" ma:taxonomy="true" ma:internalName="SAEFDocumentTypeTaxHTField0" ma:taxonomyFieldName="SAEFDocumentType" ma:displayName="Document Type" ma:indexed="true" ma:readOnly="false" ma:default="15;#_Information of Temporary Value (IoTV) [ARM]|dc22de30-e040-4f6f-a405-8651aa46b527" ma:fieldId="{566fdc14-b4fa-46ee-a88e-e2aac7ad2eac}" ma:sspId="e3aebf70-341c-4d91-bdd3-aba9df361687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43" nillable="true" ma:taxonomy="true" ma:internalName="SAEFBusinessProcessTaxHTField0" ma:taxonomyFieldName="SAEFBusinessProcess" ma:displayName="Business Process" ma:readOnly="false" ma:default="-1;#All - Records Management|1f68a0f2-47ab-4887-8df5-7c0616d5ad90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45" nillable="true" ma:taxonomy="true" ma:internalName="SAEFLegalEntityTaxHTField0" ma:taxonomyFieldName="SAEFLegalEntity" ma:displayName="Legal Entity" ma:readOnly="false" ma:default="-1;#Shell Global Solutions International B.V.|c97403e1-4af2-48b1-b9b1-50ae27f1fcb2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48" nillable="true" ma:taxonomy="true" ma:internalName="SAEFExportControlClassificationTaxHTField0" ma:taxonomyFieldName="SAEFExportControlClassification" ma:displayName="Export Control" ma:indexed="true" ma:readOnly="false" ma:default="-1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ecurityClassificationTaxHTField0" ma:index="68" ma:taxonomy="true" ma:internalName="SAEFSecurityClassificationTaxHTField0" ma:taxonomyFieldName="SAEFSecurityClassification" ma:displayName="Security Classification" ma:indexed="true" ma:readOnly="false" ma:default="8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a497c-d626-4783-8fc9-131493417ff1" elementFormDefault="qualified">
    <xsd:import namespace="http://schemas.microsoft.com/office/2006/documentManagement/types"/>
    <xsd:import namespace="http://schemas.microsoft.com/office/infopath/2007/PartnerControls"/>
    <xsd:element name="Grouping" ma:index="5" nillable="true" ma:displayName="Grouping" ma:description="Free form entry to create a meta data tag that allows you to consolidate documents within a collaboration set into logical groups" ma:indexed="true" ma:internalName="Grouping" ma:readOnly="false">
      <xsd:simpleType>
        <xsd:restriction base="dms:Text">
          <xsd:maxLength value="255"/>
        </xsd:restriction>
      </xsd:simpleType>
    </xsd:element>
    <xsd:element name="TaxCatchAllLabel" ma:index="29" nillable="true" ma:displayName="Taxonomy Catch All Column1" ma:hidden="true" ma:list="{25b9b56d-20ee-4fa0-a4c8-0fe158cd0f32}" ma:internalName="TaxCatchAllLabel" ma:readOnly="true" ma:showField="CatchAllDataLabel" ma:web="910a497c-d626-4783-8fc9-131493417f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0" nillable="true" ma:displayName="Taxonomy Catch All Column" ma:hidden="true" ma:list="{25b9b56d-20ee-4fa0-a4c8-0fe158cd0f32}" ma:internalName="TaxCatchAll" ma:showField="CatchAllData" ma:web="910a497c-d626-4783-8fc9-131493417f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36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PersistId" ma:index="38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Url" ma:index="4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89901caca9944b7b1207afb6f4d8086" ma:index="44" nillable="true" ma:taxonomy="true" ma:internalName="l89901caca9944b7b1207afb6f4d8086" ma:taxonomyFieldName="Collaboration_x0020_Status" ma:displayName="Collaboration Status" ma:indexed="true" ma:readOnly="false" ma:default="23;#Open|65ddb534-861d-41ea-95e4-b7ac78f8dd8a" ma:fieldId="{589901ca-ca99-44b7-b120-7afb6f4d8086}" ma:sspId="e3aebf70-341c-4d91-bdd3-aba9df361687" ma:termSetId="acaf2470-e72d-485e-adbb-4203bde9eeb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ed4637c75c40958d375ffb6f9db110" ma:index="46" nillable="true" ma:taxonomy="true" ma:internalName="i7ed4637c75c40958d375ffb6f9db110" ma:taxonomyFieldName="Team" ma:displayName="Delivery Team" ma:readOnly="false" ma:fieldId="{27ed4637-c75c-4095-8d37-5ffb6f9db110}" ma:taxonomyMulti="true" ma:sspId="e3aebf70-341c-4d91-bdd3-aba9df361687" ma:termSetId="0c682fc9-fa40-42fc-9198-6a73e8070e5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49b46e3f98140d8a9873e02380872ae" ma:index="49" nillable="true" ma:taxonomy="true" ma:internalName="e49b46e3f98140d8a9873e02380872ae" ma:taxonomyFieldName="GM_x0020__x002d__x0020_Ship" ma:displayName="GM - Ship" ma:default="" ma:fieldId="{e49b46e3-f981-40d8-a987-3e02380872ae}" ma:taxonomyMulti="true" ma:sspId="e3aebf70-341c-4d91-bdd3-aba9df361687" ma:termSetId="01283ef0-e80a-470b-a241-8983c20ed3c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97d0a5c042c4549a9de28c4d8e38527" ma:index="51" nillable="true" ma:taxonomy="true" ma:internalName="b97d0a5c042c4549a9de28c4d8e38527" ma:taxonomyFieldName="Document_x0020_Purpose" ma:displayName="Document Purpose" ma:indexed="true" ma:readOnly="false" ma:default="19;#Intermediate File|33f30a56-3b91-45f6-afb0-1c14513dfa28" ma:fieldId="{b97d0a5c-042c-4549-a9de-28c4d8e38527}" ma:sspId="e3aebf70-341c-4d91-bdd3-aba9df361687" ma:termSetId="6ca04728-a41c-4110-bf1a-f16931fac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5b7740e5cb84b778f8186386c17be3f" ma:index="53" nillable="true" ma:taxonomy="true" ma:internalName="k5b7740e5cb84b778f8186386c17be3f" ma:taxonomyFieldName="Process" ma:displayName="Process" ma:default="" ma:fieldId="{45b7740e-5cb8-4b77-8f81-86386c17be3f}" ma:taxonomyMulti="true" ma:sspId="e3aebf70-341c-4d91-bdd3-aba9df361687" ma:termSetId="b50ca4d8-ba68-44ca-8e77-ea2b93fdd4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ead" ma:index="54" ma:displayName="Content Owner" ma:description="Changes can be made only by Content Owner or FSO" ma:indexed="true" ma:list="UserInfo" ma:SharePointGroup="0" ma:internalName="Lead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Users" ma:index="55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5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kd7b636cd47c4b9f98a5c495edbc0e1d" ma:index="59" nillable="true" ma:taxonomy="true" ma:internalName="kd7b636cd47c4b9f98a5c495edbc0e1d" ma:taxonomyFieldName="Sub_x0020_Processes" ma:displayName="Sub Processes" ma:readOnly="false" ma:default="" ma:fieldId="{4d7b636c-d47c-4b9f-98a5-c495edbc0e1d}" ma:taxonomyMulti="true" ma:sspId="e3aebf70-341c-4d91-bdd3-aba9df361687" ma:termSetId="5e24abca-b55a-460a-a6e1-9f1cff5e2b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5cf104bb5dd492899f8f76dee894e26" ma:index="61" nillable="true" ma:taxonomy="true" ma:internalName="d5cf104bb5dd492899f8f76dee894e26" ma:taxonomyFieldName="Document_x0020_Category" ma:displayName="Document Category" ma:indexed="true" ma:readOnly="false" ma:default="" ma:fieldId="{d5cf104b-b5dd-4928-99f8-f76dee894e26}" ma:sspId="e3aebf70-341c-4d91-bdd3-aba9df361687" ma:termSetId="59e80087-afce-44a2-907f-f4345912145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73b42ea45df49488ca53e126a9044bc" ma:index="64" nillable="true" ma:taxonomy="true" ma:internalName="i73b42ea45df49488ca53e126a9044bc" ma:taxonomyFieldName="Line_x0020_of_x0020_Business" ma:displayName="Line of Business" ma:default="" ma:fieldId="{273b42ea-45df-4948-8ca5-3e126a9044bc}" ma:taxonomyMulti="true" ma:sspId="e3aebf70-341c-4d91-bdd3-aba9df361687" ma:termSetId="98cfc3d7-13df-46c9-b127-69b6ac6c618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8a00594371249ed98c748c38e12ca98" ma:index="67" nillable="true" ma:taxonomy="true" ma:internalName="a8a00594371249ed98c748c38e12ca98" ma:taxonomyFieldName="System" ma:displayName="System" ma:default="" ma:fieldId="{a8a00594-3712-49ed-98c7-48c38e12ca98}" ma:taxonomyMulti="true" ma:sspId="e3aebf70-341c-4d91-bdd3-aba9df361687" ma:termSetId="ef2746b9-12b7-46eb-b4a1-b8b940c82b8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a11ee170e4a46909bc47923e67a2bec" ma:index="69" nillable="true" ma:taxonomy="true" ma:internalName="ea11ee170e4a46909bc47923e67a2bec" ma:taxonomyFieldName="Expertise_x0020_Area" ma:displayName="Expertise Area - C&amp;P" ma:default="" ma:fieldId="{ea11ee17-0e4a-4690-9bc4-7923e67a2bec}" ma:taxonomyMulti="true" ma:sspId="e3aebf70-341c-4d91-bdd3-aba9df361687" ma:termSetId="6dbfc9a3-9d84-49aa-bef7-53e188059280" ma:anchorId="23e8abe8-4545-481b-a03e-825b7a6ee878" ma:open="false" ma:isKeyword="false">
      <xsd:complexType>
        <xsd:sequence>
          <xsd:element ref="pc:Terms" minOccurs="0" maxOccurs="1"/>
        </xsd:sequence>
      </xsd:complexType>
    </xsd:element>
    <xsd:element name="k29d77270de8409686afd115fcb2055c" ma:index="71" nillable="true" ma:taxonomy="true" ma:internalName="k29d77270de8409686afd115fcb2055c" ma:taxonomyFieldName="Expertise_x0020_Area_x0020__x002d__x0020_Manage_x0020_Supply_x0020_Chain" ma:displayName="Expertise Area - Manage Supply Chain" ma:default="" ma:fieldId="{429d7727-0de8-4096-86af-d115fcb2055c}" ma:taxonomyMulti="true" ma:sspId="e3aebf70-341c-4d91-bdd3-aba9df361687" ma:termSetId="6dbfc9a3-9d84-49aa-bef7-53e188059280" ma:anchorId="3ab82f09-898a-497f-8ab0-f1040ddcdd53" ma:open="false" ma:isKeyword="false">
      <xsd:complexType>
        <xsd:sequence>
          <xsd:element ref="pc:Terms" minOccurs="0" maxOccurs="1"/>
        </xsd:sequence>
      </xsd:complexType>
    </xsd:element>
    <xsd:element name="if07b4fc22954dbaa5ef7a568d3e524e" ma:index="78" nillable="true" ma:taxonomy="true" ma:internalName="if07b4fc22954dbaa5ef7a568d3e524e" ma:taxonomyFieldName="Persona" ma:displayName="Persona" ma:default="" ma:fieldId="{2f07b4fc-2295-4dba-a5ef-7a568d3e524e}" ma:taxonomyMulti="true" ma:sspId="e3aebf70-341c-4d91-bdd3-aba9df361687" ma:termSetId="4b81b5b0-f983-4360-be9d-06eb248aebc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1eb60eff15430cb048affcfa3cca3a" ma:index="83" ma:taxonomy="true" ma:internalName="d11eb60eff15430cb048affcfa3cca3a" ma:taxonomyFieldName="Content1" ma:displayName="Content" ma:indexed="true" ma:default="296;#Documents|86e20496-fe9b-4b20-8f66-385c391bd42e" ma:fieldId="{d11eb60e-ff15-430c-b048-affcfa3cca3a}" ma:sspId="e3aebf70-341c-4d91-bdd3-aba9df361687" ma:termSetId="88ab222c-daed-4a31-8ce5-b1edad697b3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15878-cacf-4bfd-8ab9-9ece258767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5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63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7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7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75" nillable="true" ma:displayName="MediaServiceAutoTags" ma:internalName="MediaServiceAutoTags" ma:readOnly="true">
      <xsd:simpleType>
        <xsd:restriction base="dms:Text"/>
      </xsd:simpleType>
    </xsd:element>
    <xsd:element name="MediaServiceOCR" ma:index="7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77" nillable="true" ma:displayName="MediaServiceLocation" ma:internalName="MediaServiceLocation" ma:readOnly="true">
      <xsd:simpleType>
        <xsd:restriction base="dms:Text"/>
      </xsd:simpleType>
    </xsd:element>
    <xsd:element name="Azure_x0020_Permission_x0020_Provisioning_x0020_Grouped" ma:index="80" nillable="true" ma:displayName="Azure Permission Provisioning Grouped" ma:internalName="Azure_x0020_Permission_x0020_Provisioning_x0020_Grouped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zure_x0020_Permission_x0020_Provisioning" ma:index="81" nillable="true" ma:displayName="Azure Permission Provisioning" ma:internalName="Azure_x0020_Permission_x0020_Provisioning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zure_x0020_Permission_x0020_Provisioning_x0028_1_x0029_" ma:index="86" nillable="true" ma:displayName="Azure Permission Provisioning" ma:internalName="Azure_x0020_Permission_x0020_Provisioning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zure_x0020_Permission_x0020_Provisioning_x0020_UAT" ma:index="87" nillable="true" ma:displayName="Azure Permission Provisioning UAT" ma:internalName="Azure_x0020_Permission_x0020_Provisioning_x0020_UA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zure_x0020_Permission_x0020_Provisioning_x0020_Grouped_x0020_UAT" ma:index="88" nillable="true" ma:displayName="Azure Permission Provisioning Grouped UAT" ma:internalName="Azure_x0020_Permission_x0020_Provisioning_x0020_Grouped_x0020_UAT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AutoKeyPoints" ma:index="8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9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RIM_x0020_Permission_x0020_Provisioning_x0020_on_x0020_Azure_x0020__x0028_20200520_x0029_" ma:index="91" nillable="true" ma:displayName="RIM Permission Provisioning on Azure (20200520)" ma:internalName="RIM_x0020_Permission_x0020_Provisioning_x0020_on_x0020_Azure_x0020__x0028_20200520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IM_x0020_Permission_x0020_Provisioning_x0020_on_x0020_Azure_x0020__x0028_20200520_x0029__x0028_1_x0029_" ma:index="92" nillable="true" ma:displayName="RIM Permission Provisioning on Azure (20200520)" ma:internalName="RIM_x0020_Permission_x0020_Provisioning_x0020_on_x0020_Azure_x0020__x0028_20200520_x0029__x0028_1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IM_x0020_Permission_x0020_Provisioning_x0020_on_x0020_Azure_x0020__x0028_20200520_x0029__x0028_1_x0029_2" ma:index="93" nillable="true" ma:displayName="RIM Permission Provisioning on Azure (20200520)" ma:internalName="RIM_x0020_Permission_x0020_Provisioning_x0020_on_x0020_Azure_x0020__x0028_20200520_x0029__x0028_1_x0029_2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RIM_x0020_Permission_x0020_Provisioning_x0020_on_x0020_Azure_x0020__x0028_20200520_x0029__x0028_1_x0029_3" ma:index="94" nillable="true" ma:displayName="RIM Permission Provisioning on Azure (20200520)" ma:internalName="RIM_x0020_Permission_x0020_Provisioning_x0020_on_x0020_Azure_x0020__x0028_20200520_x0029__x0028_1_x0029_3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6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displayName="Author"/>
        <xsd:element ref="dcterms:created" minOccurs="0" maxOccurs="1"/>
        <xsd:element ref="dc:identifier" minOccurs="0" maxOccurs="1"/>
        <xsd:element name="contentType" minOccurs="0" maxOccurs="1" type="xsd:string" ma:index="37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AEFIsRecord xmlns="http://schemas.microsoft.com/sharepoint/v3" xsi:nil="true"/>
    <SAEFAssetIdentifier xmlns="http://schemas.microsoft.com/sharepoint/v3" xsi:nil="true"/>
    <b97d0a5c042c4549a9de28c4d8e38527 xmlns="910a497c-d626-4783-8fc9-131493417f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Intermediate File</TermName>
          <TermId xmlns="http://schemas.microsoft.com/office/infopath/2007/PartnerControls">33f30a56-3b91-45f6-afb0-1c14513dfa28</TermId>
        </TermInfo>
      </Terms>
    </b97d0a5c042c4549a9de28c4d8e38527>
    <Azure_x0020_Permission_x0020_Provisioning xmlns="fd915878-cacf-4bfd-8ab9-9ece25876746">
      <Url xsi:nil="true"/>
      <Description xsi:nil="true"/>
    </Azure_x0020_Permission_x0020_Provisioning>
    <SAEFOwner xmlns="http://schemas.microsoft.com/sharepoint/v3" xsi:nil="true"/>
    <e49b46e3f98140d8a9873e02380872ae xmlns="910a497c-d626-4783-8fc9-131493417ff1">
      <Terms xmlns="http://schemas.microsoft.com/office/infopath/2007/PartnerControls"/>
    </e49b46e3f98140d8a9873e02380872ae>
    <RIM_x0020_Permission_x0020_Provisioning_x0020_on_x0020_Azure_x0020__x0028_20200520_x0029__x0028_1_x0029_ xmlns="fd915878-cacf-4bfd-8ab9-9ece25876746">
      <Url xsi:nil="true"/>
      <Description xsi:nil="true"/>
    </RIM_x0020_Permission_x0020_Provisioning_x0020_on_x0020_Azure_x0020__x0028_20200520_x0029__x0028_1_x0029_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_Information of Temporary Value (IoTV) [ARM]</TermName>
          <TermId xmlns="http://schemas.microsoft.com/office/infopath/2007/PartnerControls">dc22de30-e040-4f6f-a405-8651aa46b527</TermId>
        </TermInfo>
      </Terms>
    </SAEFDocumentTypeTaxHTField0>
    <d5cf104bb5dd492899f8f76dee894e26 xmlns="910a497c-d626-4783-8fc9-131493417ff1">
      <Terms xmlns="http://schemas.microsoft.com/office/infopath/2007/PartnerControls"/>
    </d5cf104bb5dd492899f8f76dee894e26>
    <l89901caca9944b7b1207afb6f4d8086 xmlns="910a497c-d626-4783-8fc9-131493417f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Open</TermName>
          <TermId xmlns="http://schemas.microsoft.com/office/infopath/2007/PartnerControls">65ddb534-861d-41ea-95e4-b7ac78f8dd8a</TermId>
        </TermInfo>
      </Terms>
    </l89901caca9944b7b1207afb6f4d8086>
    <Azure_x0020_Permission_x0020_Provisioning_x0028_1_x0029_ xmlns="fd915878-cacf-4bfd-8ab9-9ece25876746">
      <Url xsi:nil="true"/>
      <Description xsi:nil="true"/>
    </Azure_x0020_Permission_x0020_Provisioning_x0028_1_x0029_>
    <a8a00594371249ed98c748c38e12ca98 xmlns="910a497c-d626-4783-8fc9-131493417ff1">
      <Terms xmlns="http://schemas.microsoft.com/office/infopath/2007/PartnerControls"/>
    </a8a00594371249ed98c748c38e12ca98>
    <Azure_x0020_Permission_x0020_Provisioning_x0020_Grouped_x0020_UAT xmlns="fd915878-cacf-4bfd-8ab9-9ece25876746">
      <Url xsi:nil="true"/>
      <Description xsi:nil="true"/>
    </Azure_x0020_Permission_x0020_Provisioning_x0020_Grouped_x0020_UAT>
    <TaxCatchAll xmlns="910a497c-d626-4783-8fc9-131493417ff1">
      <Value>33</Value>
      <Value>29</Value>
      <Value>23</Value>
      <Value>19</Value>
      <Value>18</Value>
      <Value>17</Value>
      <Value>15</Value>
      <Value>14</Value>
      <Value>11</Value>
      <Value>10</Value>
      <Value>9</Value>
      <Value>7</Value>
      <Value>6</Value>
      <Value>4</Value>
      <Value>1</Value>
      <Value>296</Value>
    </TaxCatchAll>
    <IconOverlay xmlns="http://schemas.microsoft.com/sharepoint/v4" xsi:nil="true"/>
    <Grouping xmlns="910a497c-d626-4783-8fc9-131493417ff1">VP CP Ops Presentation</Grouping>
    <SAEFCollection xmlns="http://schemas.microsoft.com/sharepoint/v3">false</SAEFCollection>
    <SAEF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AEFDocumentStatusTaxHTField0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AEFLegalEntityTaxHTField0>
    <i7ed4637c75c40958d375ffb6f9db110 xmlns="910a497c-d626-4783-8fc9-131493417f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Assurance</TermName>
          <TermId xmlns="http://schemas.microsoft.com/office/infopath/2007/PartnerControls">a56e7ee8-065a-408d-805b-0207c23c8d16</TermId>
        </TermInfo>
      </Terms>
    </i7ed4637c75c40958d375ffb6f9db110>
    <Azure_x0020_Permission_x0020_Provisioning_x0020_UAT xmlns="fd915878-cacf-4bfd-8ab9-9ece25876746">
      <Url xsi:nil="true"/>
      <Description xsi:nil="true"/>
    </Azure_x0020_Permission_x0020_Provisioning_x0020_UAT>
    <SAEFTRIMRecordNumber xmlns="http://schemas.microsoft.com/sharepoint/v3" xsi:nil="true"/>
    <ea11ee170e4a46909bc47923e67a2bec xmlns="910a497c-d626-4783-8fc9-131493417ff1">
      <Terms xmlns="http://schemas.microsoft.com/office/infopath/2007/PartnerControls"/>
    </ea11ee170e4a46909bc47923e67a2bec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and Technology (PT)</TermName>
          <TermId xmlns="http://schemas.microsoft.com/office/infopath/2007/PartnerControls">71ef976b-0896-446b-8541-fe6e77f226a6</TermId>
        </TermInfo>
      </Terms>
    </SAEFBusinessTaxHTField0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NETHERLANDS</TermName>
          <TermId xmlns="http://schemas.microsoft.com/office/infopath/2007/PartnerControls">54565ecb-470f-40ea-a584-819150a65a13</TermId>
        </TermInfo>
      </Terms>
    </SAEFCountryOfJurisdictionTaxHTField0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TaCIT</TermName>
          <TermId xmlns="http://schemas.microsoft.com/office/infopath/2007/PartnerControls">ffe12cfe-77b7-417c-876c-64d7aa485bc7</TermId>
        </TermInfo>
      </Terms>
    </SAEFBusinessUnitRegion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 Technical Functions</TermName>
          <TermId xmlns="http://schemas.microsoft.com/office/infopath/2007/PartnerControls">58dbb438-1f88-44ec-b87f-bb5f85ba8df0</TermId>
        </TermInfo>
      </Terms>
    </SAEFGlobalFunctionTaxHTField0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AEFExportControlClassificationTaxHTField0>
    <if07b4fc22954dbaa5ef7a568d3e524e xmlns="910a497c-d626-4783-8fc9-131493417ff1">
      <Terms xmlns="http://schemas.microsoft.com/office/infopath/2007/PartnerControls"/>
    </if07b4fc22954dbaa5ef7a568d3e524e>
    <d11eb60eff15430cb048affcfa3cca3a xmlns="910a497c-d626-4783-8fc9-131493417f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Documents</TermName>
          <TermId xmlns="http://schemas.microsoft.com/office/infopath/2007/PartnerControls">86e20496-fe9b-4b20-8f66-385c391bd42e</TermId>
        </TermInfo>
      </Terms>
    </d11eb60eff15430cb048affcfa3cca3a>
    <RIM_x0020_Permission_x0020_Provisioning_x0020_on_x0020_Azure_x0020__x0028_20200520_x0029_ xmlns="fd915878-cacf-4bfd-8ab9-9ece25876746">
      <Url xsi:nil="true"/>
      <Description xsi:nil="true"/>
    </RIM_x0020_Permission_x0020_Provisioning_x0020_on_x0020_Azure_x0020__x0028_20200520_x0029_>
    <SAEFSiteOwner xmlns="http://schemas.microsoft.com/sharepoint/v3">i:0#.w|americas\charlie.pham</SAEFSiteOwner>
    <k5b7740e5cb84b778f8186386c17be3f xmlns="910a497c-d626-4783-8fc9-131493417ff1">
      <Terms xmlns="http://schemas.microsoft.com/office/infopath/2007/PartnerControls">
        <TermInfo xmlns="http://schemas.microsoft.com/office/infopath/2007/PartnerControls">
          <TermName xmlns="http://schemas.microsoft.com/office/infopath/2007/PartnerControls">CMCP</TermName>
          <TermId xmlns="http://schemas.microsoft.com/office/infopath/2007/PartnerControls">d20a10e7-3b1a-4ffc-84ab-477e778f7acf</TermId>
        </TermInfo>
      </Terms>
    </k5b7740e5cb84b778f8186386c17be3f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e4bc29b2-6e76-48cc-b090-8b544c0802ae</TermId>
        </TermInfo>
      </Terms>
    </SAEFSecurityClassificationTaxHTField0>
    <RIM_x0020_Permission_x0020_Provisioning_x0020_on_x0020_Azure_x0020__x0028_20200520_x0029__x0028_1_x0029_3 xmlns="fd915878-cacf-4bfd-8ab9-9ece25876746">
      <Url xsi:nil="true"/>
      <Description xsi:nil="true"/>
    </RIM_x0020_Permission_x0020_Provisioning_x0020_on_x0020_Azure_x0020__x0028_20200520_x0029__x0028_1_x0029_3>
    <SAEFSiteCollectionName xmlns="http://schemas.microsoft.com/sharepoint/v3">CIO Delivery Vertical</SAEFSiteCollectionName>
    <kd7b636cd47c4b9f98a5c495edbc0e1d xmlns="910a497c-d626-4783-8fc9-131493417ff1">
      <Terms xmlns="http://schemas.microsoft.com/office/infopath/2007/PartnerControls"/>
    </kd7b636cd47c4b9f98a5c495edbc0e1d>
    <RIM_x0020_Permission_x0020_Provisioning_x0020_on_x0020_Azure_x0020__x0028_20200520_x0029__x0028_1_x0029_2 xmlns="fd915878-cacf-4bfd-8ab9-9ece25876746">
      <Url xsi:nil="true"/>
      <Description xsi:nil="true"/>
    </RIM_x0020_Permission_x0020_Provisioning_x0020_on_x0020_Azure_x0020__x0028_20200520_x0029__x0028_1_x0029_2>
    <Lead xmlns="910a497c-d626-4783-8fc9-131493417ff1">
      <UserInfo>
        <DisplayName/>
        <AccountId>9309</AccountId>
        <AccountType/>
      </UserInfo>
    </Lead>
    <i73b42ea45df49488ca53e126a9044bc xmlns="910a497c-d626-4783-8fc9-131493417ff1">
      <Terms xmlns="http://schemas.microsoft.com/office/infopath/2007/PartnerControls"/>
    </i73b42ea45df49488ca53e126a9044bc>
    <Azure_x0020_Permission_x0020_Provisioning_x0020_Grouped xmlns="fd915878-cacf-4bfd-8ab9-9ece25876746">
      <Url xsi:nil="true"/>
      <Description xsi:nil="true"/>
    </Azure_x0020_Permission_x0020_Provisioning_x0020_Grouped>
    <k29d77270de8409686afd115fcb2055c xmlns="910a497c-d626-4783-8fc9-131493417ff1">
      <Terms xmlns="http://schemas.microsoft.com/office/infopath/2007/PartnerControls"/>
    </k29d77270de8409686afd115fcb2055c>
    <_dlc_DocId xmlns="910a497c-d626-4783-8fc9-131493417ff1">AAFAA4437-1791900620-148442</_dlc_DocId>
    <_dlc_DocIdUrl xmlns="910a497c-d626-4783-8fc9-131493417ff1">
      <Url>https://eu001-sp.shell.com/sites/AAFAA4437/_layouts/15/DocIdRedir.aspx?ID=AAFAA4437-1791900620-148442</Url>
      <Description>AAFAA4437-1791900620-148442</Description>
    </_dlc_DocIdUrl>
    <SharedWithUsers xmlns="910a497c-d626-4783-8fc9-131493417ff1">
      <UserInfo>
        <DisplayName>Piorkowska, Iwona SSSC-PTC/O/P</DisplayName>
        <AccountId>129</AccountId>
        <AccountType/>
      </UserInfo>
      <UserInfo>
        <DisplayName>Dabrowski, Robert SSSC-PTC/O/PS</DisplayName>
        <AccountId>3481</AccountId>
        <AccountType/>
      </UserInfo>
      <UserInfo>
        <DisplayName>Giesen, Marcel TM GSNL-PTC/O/PS</DisplayName>
        <AccountId>7767</AccountId>
        <AccountType/>
      </UserInfo>
      <UserInfo>
        <DisplayName>Frost, Carla Anne GSNL-PTC/O/PS</DisplayName>
        <AccountId>9309</AccountId>
        <AccountType/>
      </UserInfo>
      <UserInfo>
        <DisplayName>Jarosz-Kojzar, Anna E SSSC-PTC/O/PS</DisplayName>
        <AccountId>606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792C0E7-1302-42CD-98AC-71DF144F9DBD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93CBCF5-180B-480F-9033-F51559D115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3B609D-C1C6-4E54-9A1E-542E3B7368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10a497c-d626-4783-8fc9-131493417ff1"/>
    <ds:schemaRef ds:uri="fd915878-cacf-4bfd-8ab9-9ece25876746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AAAE849-3E5F-4876-A611-2AF42972D8B4}">
  <ds:schemaRefs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d915878-cacf-4bfd-8ab9-9ece25876746"/>
    <ds:schemaRef ds:uri="910a497c-d626-4783-8fc9-131493417ff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1928</Words>
  <Application>Microsoft Office PowerPoint</Application>
  <PresentationFormat>Widescreen</PresentationFormat>
  <Paragraphs>314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Futura</vt:lpstr>
      <vt:lpstr>Futura Bold</vt:lpstr>
      <vt:lpstr>Futura Medium</vt:lpstr>
      <vt:lpstr>ShellBold</vt:lpstr>
      <vt:lpstr>ShellBook</vt:lpstr>
      <vt:lpstr>ShellLight</vt:lpstr>
      <vt:lpstr>ShellMedium</vt:lpstr>
      <vt:lpstr>Wingdings</vt:lpstr>
      <vt:lpstr>Shell layouts with footer</vt:lpstr>
      <vt:lpstr>1_Shell layouts with footer</vt:lpstr>
      <vt:lpstr>Worksheet</vt:lpstr>
      <vt:lpstr>Digitise the Core - Invisible Assurance </vt:lpstr>
      <vt:lpstr>D-FEAT – Agenda </vt:lpstr>
      <vt:lpstr>D-FEAT PILOT PROJECT PoaP(Integrated with Nigeria)</vt:lpstr>
      <vt:lpstr>WHAT:   PROBLEM                  LEARNING                    NEXT STEPS</vt:lpstr>
      <vt:lpstr>D-FEAT: PROPOSAL FOR ACCELERATED IMPLEMENTATION (2021 - 2022)</vt:lpstr>
      <vt:lpstr>About D-FEAT Application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 Group CP Assurance team</dc:title>
  <dc:creator>Piorkowska, Iwona SSSC-PTC/O/P</dc:creator>
  <cp:lastModifiedBy>Okoroafor, Uchenna E SPDC-PTC/U/GC</cp:lastModifiedBy>
  <cp:revision>203</cp:revision>
  <cp:lastPrinted>2021-04-14T16:08:43Z</cp:lastPrinted>
  <dcterms:created xsi:type="dcterms:W3CDTF">2020-05-27T07:58:28Z</dcterms:created>
  <dcterms:modified xsi:type="dcterms:W3CDTF">2021-06-21T13:58:04Z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0x0101006F0A470EEB1140E7AA14F4CE8A50B54C0001CB1477F4DD432AA86DD56CC3887AF400EFD9F54CF58B584E80E1144250815546</vt:lpwstr>
  </property>
  <property fmtid="{D5CDD505-2E9C-101B-9397-08002B2CF9AE}" pid="3" name="SAEFLegalEntity">
    <vt:lpwstr>4;#Shell Global Solutions International B.V.|c97403e1-4af2-48b1-b9b1-50ae27f1fcb2</vt:lpwstr>
  </property>
  <property fmtid="{D5CDD505-2E9C-101B-9397-08002B2CF9AE}" pid="4" name="SAEFExportControlClassification">
    <vt:lpwstr>9;#US content - Non Controlled (EAR99)|28f925a0-3150-42d2-9202-9af8bad33ffa</vt:lpwstr>
  </property>
  <property fmtid="{D5CDD505-2E9C-101B-9397-08002B2CF9AE}" pid="5" name="Team">
    <vt:lpwstr>33;#Assurance|a56e7ee8-065a-408d-805b-0207c23c8d16</vt:lpwstr>
  </property>
  <property fmtid="{D5CDD505-2E9C-101B-9397-08002B2CF9AE}" pid="6" name="SAEFBusinessUnitRegion">
    <vt:lpwstr>17;#TaCIT|ffe12cfe-77b7-417c-876c-64d7aa485bc7</vt:lpwstr>
  </property>
  <property fmtid="{D5CDD505-2E9C-101B-9397-08002B2CF9AE}" pid="7" name="Collaboration Status">
    <vt:lpwstr>23;#Open|65ddb534-861d-41ea-95e4-b7ac78f8dd8a</vt:lpwstr>
  </property>
  <property fmtid="{D5CDD505-2E9C-101B-9397-08002B2CF9AE}" pid="8" name="GM - Ship">
    <vt:lpwstr/>
  </property>
  <property fmtid="{D5CDD505-2E9C-101B-9397-08002B2CF9AE}" pid="9" name="SAEFCountryOfJurisdiction">
    <vt:lpwstr>7;#NETHERLANDS|54565ecb-470f-40ea-a584-819150a65a13</vt:lpwstr>
  </property>
  <property fmtid="{D5CDD505-2E9C-101B-9397-08002B2CF9AE}" pid="10" name="SAEFLanguage">
    <vt:lpwstr>6;#English|bd3ad5ee-f0c3-40aa-8cc8-36ef09940af3</vt:lpwstr>
  </property>
  <property fmtid="{D5CDD505-2E9C-101B-9397-08002B2CF9AE}" pid="11" name="Content1">
    <vt:lpwstr>296;#Documents|86e20496-fe9b-4b20-8f66-385c391bd42e</vt:lpwstr>
  </property>
  <property fmtid="{D5CDD505-2E9C-101B-9397-08002B2CF9AE}" pid="12" name="SAEFBusiness">
    <vt:lpwstr>1;#Projects and Technology (PT)|71ef976b-0896-446b-8541-fe6e77f226a6</vt:lpwstr>
  </property>
  <property fmtid="{D5CDD505-2E9C-101B-9397-08002B2CF9AE}" pid="13" name="SAEFSecurityClassification">
    <vt:lpwstr>14;#Confidential|e4bc29b2-6e76-48cc-b090-8b544c0802ae</vt:lpwstr>
  </property>
  <property fmtid="{D5CDD505-2E9C-101B-9397-08002B2CF9AE}" pid="14" name="SAEFBusinessProcess">
    <vt:lpwstr>10;#All - Records Management|1f68a0f2-47ab-4887-8df5-7c0616d5ad90</vt:lpwstr>
  </property>
  <property fmtid="{D5CDD505-2E9C-101B-9397-08002B2CF9AE}" pid="15" name="Process">
    <vt:lpwstr>29;#CMCP|d20a10e7-3b1a-4ffc-84ab-477e778f7acf</vt:lpwstr>
  </property>
  <property fmtid="{D5CDD505-2E9C-101B-9397-08002B2CF9AE}" pid="16" name="SAEFGlobalFunction">
    <vt:lpwstr>18;#Global Technical Functions|58dbb438-1f88-44ec-b87f-bb5f85ba8df0</vt:lpwstr>
  </property>
  <property fmtid="{D5CDD505-2E9C-101B-9397-08002B2CF9AE}" pid="17" name="Document Purpose">
    <vt:lpwstr>19;#Intermediate File|33f30a56-3b91-45f6-afb0-1c14513dfa28</vt:lpwstr>
  </property>
  <property fmtid="{D5CDD505-2E9C-101B-9397-08002B2CF9AE}" pid="18" name="SAEFDocumentType">
    <vt:lpwstr>15;#_Information of Temporary Value (IoTV) [ARM]|dc22de30-e040-4f6f-a405-8651aa46b527</vt:lpwstr>
  </property>
  <property fmtid="{D5CDD505-2E9C-101B-9397-08002B2CF9AE}" pid="19" name="_dlc_DocIdItemGuid">
    <vt:lpwstr>09d11079-3ba3-4fce-a08d-556baeae7e5e</vt:lpwstr>
  </property>
  <property fmtid="{D5CDD505-2E9C-101B-9397-08002B2CF9AE}" pid="20" name="SAEFDocumentStatus">
    <vt:lpwstr>11;#Draft|1c86f377-7d91-4c95-bd5b-c18c83fe0aa5</vt:lpwstr>
  </property>
  <property fmtid="{D5CDD505-2E9C-101B-9397-08002B2CF9AE}" pid="21" name="Sub Processes">
    <vt:lpwstr/>
  </property>
  <property fmtid="{D5CDD505-2E9C-101B-9397-08002B2CF9AE}" pid="22" name="System">
    <vt:lpwstr/>
  </property>
  <property fmtid="{D5CDD505-2E9C-101B-9397-08002B2CF9AE}" pid="23" name="Expertise Area">
    <vt:lpwstr/>
  </property>
  <property fmtid="{D5CDD505-2E9C-101B-9397-08002B2CF9AE}" pid="24" name="Persona">
    <vt:lpwstr/>
  </property>
  <property fmtid="{D5CDD505-2E9C-101B-9397-08002B2CF9AE}" pid="25" name="Document Category">
    <vt:lpwstr/>
  </property>
  <property fmtid="{D5CDD505-2E9C-101B-9397-08002B2CF9AE}" pid="26" name="Expertise Area - Manage Supply Chain">
    <vt:lpwstr/>
  </property>
  <property fmtid="{D5CDD505-2E9C-101B-9397-08002B2CF9AE}" pid="27" name="Line of Business">
    <vt:lpwstr/>
  </property>
  <property fmtid="{D5CDD505-2E9C-101B-9397-08002B2CF9AE}" pid="28" name="oeadc6a981744a30b8ec0f20abb23404">
    <vt:lpwstr/>
  </property>
  <property fmtid="{D5CDD505-2E9C-101B-9397-08002B2CF9AE}" pid="29" name="Demo 34">
    <vt:lpwstr/>
  </property>
  <property fmtid="{D5CDD505-2E9C-101B-9397-08002B2CF9AE}" pid="30" name="_docset_NoMedatataSyncRequired">
    <vt:lpwstr>False</vt:lpwstr>
  </property>
</Properties>
</file>